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7799,'0'10'5783,"2"3"-4119,4-7-1115,3 0 1,9-6-248,-1 0 1,8 0-237,4 0 0,3 0-781,3 0 1,-2-6 500,-5 0 1,3-5-443,-8 5 1,0 0-396,-5 6 1,-9 2-1734,-3 4 2784,-4 4 0,-10 15 0,-1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13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7958,'0'-10'-1779,"0"1"1813,0 3 547,0 4 1,-2-5-239,-3 7 0,1 1-155,-8 5 0,6 6 1302,-5 11 1,5-2-684,-5 8 0,-1 1-539,-5 11 1,5-7-266,1 1 0,5 0-246,-6-7 1,9-3-111,-3-2 1,4 2 301,2-2 0,0-5-77,0-7-117,0 1 1,2-3-2987,4-3 3231,3-4 0,16-10 0,2-1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1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8160,'17'-25'-3,"-6"8"315,1-1 1,-6 3-318,5 9 1,-5-5 1695,6 5-781,-9 0-356,5 6-343,-8 0 1,-4 6 230,-7 0 0,-1 7-743,-11-1 1,10 3 161,1 2 0,8 1-584,-1-1 0,5-6 377,5 1 1,7-2-292,11 1 0,4-1 206,7-5 1,-5-1 88,0 8 0,-6-6 186,6 5 1,-8 1 311,2 5 341,-4 0 1,-9 1-323,-4-1 0,-4 6 387,-2 0 0,-8 0-232,-4-6 1,-5 6 75,-6 0 1,-10 8-132,-7-2 0,-2 2-75,1-2 0,-3 3-93,-8-3 0,6 2-215,0-2 0,8-6-174,-3-12 0,11-1 45,1-4-360,8-5 0,-4 5 248,7-12 0,9-3-102,3-8 0,4-1 17,2 1 0,8 0-118,3-1 0,7 3 257,5 3 0,2-1 172,3 7 1,5-1 318,-4 1 1,4 4-262,1-4 0,3 4 492,3 2 1,-3 0-218,3 0 0,-4 0 76,-1 0 0,-2 6 230,-5 0-187,5 7 0,-14-5-168,4 3 1,-11 5-230,-6-5 1,-4 5-355,-2 1 1,-14 6 230,-3 0 0,-14 8-219,-3-2 0,-3-2 157,-9 1 0,0-1 192,-6 2 0,2-2 70,4-4 1,4-4 402,7 4 0,2-3-42,4-3 1,12-6 1001,11 1-1000,5-1 1,16-1-39,8-4 0,8-4-266,3-2 0,3-8 90,3-4 0,2 3-180,5-3 0,1 1-160,-8-6 1,-2 1-258,-9 5 1,2-5 104,-8 5 0,-6 1-73,-5-1 0,-8 5 171,1-6 103,-3 8 1,-4-9 56,-3 7-18,-5 0 0,-7 6 414,-1 0 0,7 0-24,-1 0 1,7 8 123,-7 4 1,8 5-82,-2 6 1,5 4 46,1 8 0,0 1-12,0 4 0,0-3-119,0 3 1,0-1-139,0 1 1,0-7-88,0 7 1,0-13-244,0 8 0,0-12-171,0 0-432,0-4 420,0-2 1,0-5-217,0-1 1,-8-7-288,-4 2 0,-3-6 31,-2-6 868,-8-4 0,-2-7 0,-8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9099,'-6'11'0,"1"1"0,-1 0 0,0-1 0,0 1 0,2 1 0,2 4 1682,2 6 0,-1-1-1208,-5 6 0,4-1-66,-4 2 0,-2 6-405,3-1 0,-3 1-262,2 5 0,4-3-482,-3-3 0,3-1 57,2-4 0,0 2-477,0-8 1,0 0-2,0-6 1162,0-7 0,7 5 0,3-5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7893,'10'-8'589,"5"6"637,-3-4-984,3-3 0,5 7 999,3-4-769,-4-4 1,8 9-326,-4-5 0,-4 4 27,4 2 1,-4 0-863,-1 0 1,-1 0 417,0 0 0,-5 0-1035,-1 0 665,-7 0 1,4 8-987,-8 3 1626,-8 4 0,-2 10 0,-7 2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10169,'2'15'0,"4"-3"0,6-7 0,3-3 1220,2-2 0,1 0-1004,-1 0 0,2 0-349,4 0 0,-2 0 161,8 0 0,-8 0-28,2 0 0,4-7 0,0-3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6717,'6'-17'0,"1"-1"0,3 1-497,-6 0 731,11-1 1,-11 1 244,8 0-12,-9-1 54,13 1-164,-14 0 308,5 7-102,-7-5-224,0 13 1,-2-6-117,-3 8 0,1 8-26,-8 4 0,7 11 56,-7 5 1,2 7-17,-1 5 1,-3 5-48,9 6 0,-3 1 21,2 0 0,2 0-333,-7 0 1,7-2-4,-2-4 0,4-4-108,2-7 0,8-1-124,4 1 1,5-8-490,6-4 0,-2-6-69,8-5 1,5-4-63,7-8 977,-1 0 0,2-8 0,3-2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6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7844,'-10'-18'1823,"-5"9"-1979,13 1-1012,-6 8 1584,8 0 0,0 8-174,0 3 0,0 12 225,0 6 0,2-2-203,4 2 0,2 5-55,3 7 1,4-1-159,-3-5 0,-2-3-109,1-3 0,1-2 203,5-4 1,0-4-231,0 4 1,1-5-43,-1-7 0,0-1 56,1-4 0,-1-5-36,0 5 0,1-12 51,-1-5 1,6-6-58,0-6 0,8-6 6,-2-12-224,-5 5 175,9-14 1,-14 0 81,4-8 0,-3-5 135,-3 5 0,-2 1 412,-3 5 1,-3 8-226,-3 3 1,-4 7 164,4 5-165,-4 4-260,-2 8-270,0 7 1,-2 2-403,-4 8 1,4 8 142,-4 3 1,5 7-994,1 5 1534,0-4 0,7 14 0,3-6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7901,'0'10'4774,"0"5"-4427,0-3 0,0-3-547,0 3 0,0-6 165,0 5-10,0 1 1,-2 5-1124,-3 0 1,-3-5 314,-4-1 853,5 1 0,-1 5 0,-2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7852,'7'-25'1199,"-5"13"1,16-3-1015,-1 15 0,2-6-203,10 0 0,0-5 1119,5 5-649,1 0 0,-6 0-211,0 1 0,-2-1-362,1 6 0,-3 0-282,-7 0 0,-1 8 261,0 3 0,-1-1-908,-5 1 1,3 1 260,-9 5 0,1-5-702,-6-1 1491,0 1 0,-15 5 0,-5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8930,'-15'19'0,"1"4"0,5 4 0,-1 2 0,2-3 0,1 1 1213,3 0 0,-4-4-690,2 6 1,-5-2-169,5 2 1,-5 4-271,5-5 0,0 5 111,6 2 0,-6-7-1181,0 1 516,1-8 74,5 4 0,0-7-319,0-1 1,5-5-255,1-1 652,8-7 0,-5 2-795,9-12 1111,-9-4 0,14-7 0,-4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8610,'11'-12'1293,"1"0"1,7 3-1190,10-3 1,-2-3 164,2 3 0,-2 3-44,1-3 1,5 8-105,-4-1 0,-2-3 56,2 2 1,-8 0-975,2 6 1,-2 0 493,2 0 0,-9 0-1779,3 0 2082,-4 0 0,-3 0 0,-2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7886,'11'0'1692,"1"0"1,7 14-1088,10 3 1,3 4 97,3-3 0,0 5 365,-1 0 0,-7 6-480,-4-6 1,-6 7 84,-5-1 0,-4 10-256,-8 1 1,-10 6-1590,-7-6 1,-16 8-228,-13-1 1,-12 10 1398,-5 7 0,26-31 0,-1 1 0,-1 0 0,-1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1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8256,'-17'7'1394,"7"-5"-1207,2 14 1,16-9-156,3 5 0,5-4 224,1-8 1,6 5-243,0 1 1,8 0-283,-2-6 1,3 0-227,3 0 0,0-2-595,-1-4 1,7 2 675,-1-7 1,2 7 412,-1-2 0,1 4 0,4 2 0,2 0 0,-8 0 0,1 2 168,-7 4 1,-5-2 541,0 7 0,-8-7 997,2 2 1,-9 2-877,-3-3 1,-7 3-47,2-2 1,-2-4-589,1 4 62,-3-4-2214,6-2 1955,-8 0 0,8 0 0,1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7134,'0'-10'215,"0"0"-217,0 5 548,0 3-294,0-6 1,0 6 177,0-4 71,0 4 459,0-5-275,0 7 1,0-2 214,0-4 61,0 4-454,0-6-452,0 8 103,8 0 1,-4 0-30,7 0-72,1 0 1,5 0-247,0 0 1,-1 8-760,-5 4 709,5 3 1,-9 2-23,5 1 0,-4-1 98,-8 0 0,0 0 301,0 1 0,0 5-10,0 0 1,-8 0 45,-4-6 0,-1 2 87,1 4 1,-3-3 280,3 3 0,-1-10-18,1-1 1,3-3-141,3 3 1,4-3-90,-4-3-160,4-4 1,2 8-80,0-4-120,0-5 1,8 7-453,4-8 1,-3 0-51,3 0 1,5 0-1374,6 0 994,8 0 1,-4 0 944,7 0 0,9-8 0,1-1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7953,'0'-17'1042,"0"7"-156,8 3 161,-6 7-308,6 0 412,-8 0-664,7 7 0,-5-3 52,4 8-396,-4-8 1,-2 5-135,0-3-1652,0-4 1115,0 6-353,0-8 1,6-2 880,0-4 0,7-4 0,-3-7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7988,'8'-9'2334,"-6"1"-1245,5 8-744,-7 0 1,0 2-107,0 4 0,-2 5-163,-3 12 0,-5 2 113,-7 4 1,-1 4-159,1-5 0,0 5 77,0 2 0,7-3-45,4-3 0,4 4 14,2-4 1,0-2-157,0 1 1,2-6-75,4 1 0,6-4-127,11-2 0,2 0-137,3 1 1,5-7 184,-4 1 1,4-8-372,1 1 0,6-3 222,1-2 0,-3-2-1297,-9-3 1678,4 3 0,-14-14 0,6 7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7832,'-17'-6'0,"0"0"2059,7 1-1693,2 5 0,6 0 402,-3 0 0,3 2-21,-4 3 1,4-1 294,2 8 0,-8-1-888,-3 6 0,3 7-474,2-1 1,-1 5-401,1-5 1,-6 6 491,7-6 0,-1 6-2670,6-6 2898,0 8 0,0-12 0,0 6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1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154 364 8029,'12'-17'-206,"-1"0"1,1-1 427,5 1 0,3 0-90,3-1 0,3-5 322,9 0 1,0-6-166,-1 6 0,7 0-315,-1 6 1,6 0 87,-6-1 0,12 1-72,-6 0 0,8 5-195,-8 1 0,12 7 103,5-2 1,5-2-83,1 3-602,0-1 751,0 6 0,4 0-66,-4 0 1,8 0-22,-13 0 0,7 0 41,-8 0 1,4 6 19,2-1 0,-5 3-3,-1-2 0,-7-4 92,2 4 1,-5 1 3,-1-1 0,-2 6 136,-4-7 0,2 7-62,-7-6 1,7 5 226,-2-5 1,4 7-355,2-1 0,-6-4-64,0-3 1,0 3 67,6-2 0,-2 5-162,-4-5 1,2 6 295,-8-7 0,1 9-155,-7-3 0,5-1 450,-5 2 1,3-1-187,-14 6 0,6 1 187,-6-1 0,0 0-118,-6 1 0,1-1-51,-1 0 0,0 0-101,0 1 0,-1 5-204,-5 0 0,3 0-207,-8-6 1,7 6 173,-2 0 0,-3 2-12,-2-2 0,-4-2 91,-2 8 1,0-8 373,0 2 0,0 2-83,0-2 0,-8 6-62,-3-6 0,-5 6-108,-1-6 1,0 6 30,-1-6 0,-1 6 193,-4-6-833,4 8 402,-14-12 1,6 12-281,-7-8 1,-1 6 179,1-6 0,-9 2-80,-3-2 1,2-4 17,-2 4 0,0-4-3,-6-2 1,0-5 90,0 0 1,0-3 141,0 3 0,-5 1 21,-1-7 1,-5 0-59,5-6 0,-5 0 272,5 0 0,-5 0-103,5 0 1,-5-2 86,5-4 1,-2 4 48,3-4 0,1-1 56,-7 1 1,5-6-175,-5 7 1,5-3-141,-6 2 0,1 4-276,-6-4 0,5-3 169,1-3 0,0 5-21,-7 1 0,1-4 55,0-1 0,6-3 90,-1 3 0,7-5-18,-7 5 1,12 1 259,-5-1 1,13-3-44,-8-9 1,6 4 238,-1-4 0,-1-2-105,8 2 0,0-8 102,5 2 0,6-1 21,0 1 0,8-2-100,-2 8 0,10-6-151,1 6 1,8-8-118,-1 2 0,10-3-251,7-3 1,13-1-39,10-5 0,9 5-267,13-5 0,7 5-503,11 1 0,2 3 268,3 3 0,-3 4-89,-8 8 1,-1 7 797,-5 4 0,0 4 0,-7 2 0,0 0 0,1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3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277 157 6904,'11'-6'-629,"1"0"629,-8 0 0,3 6 0,-5-5-253,4-1 543,-4 0-236,6 6 1,-6-6 15,3 0 0,-3-1-7,4 1 1,-2 4 1,2-4 333,-4-3-167,13-1 282,-13-7 152,6 7 438,-8-5-219,0 13 278,0-13-403,0 13-246,0-6-519,0 8 0,0 8 96,0 3 1,-6-1-31,0 1 1,-5 1 55,5 5 1,-6 0-116,7 1 1,-9 5 124,3 0 1,1 2-8,-2-2 0,9-4 237,-3 4 0,2 2-76,-2-2 1,4 6-54,-3-6 0,8 6-19,3-6 0,8 6-101,-3-6 0,4 2 24,3-2 1,-1-2-157,0 8 0,-5-8 131,-1 2 1,-1-4 29,2-2 0,1-5 91,-7 0-103,0-1 769,-6 6-541,0 1 1,-2-3 471,-4-3 1,-4 3-422,-7-4 0,0-1-226,-1 2 1,-5-7-291,0 7 1,-2-8-416,2 1 1,2-3-1253,-8-2 1,2 0 879,-1 0 0,-5 0-396,4 0 1,4-7 162,2-5 1133,4-3 0,1-10 0,1-2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4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7886,'0'-9'1833,"0"1"-1183,0 8 0,6-2 243,-1-4 1,3 4 1736,-2-3-1366,3 3 1,9 2-638,-1 0 1,6 0-91,0 0 0,8 0-260,-2 0 0,3 0-337,3 0 1,1-2-442,5-4 0,-3 4-789,8-4 1,-2 4 1289,3 2 0,3-7 0,-6-3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16 102 7906,'-8'-9'953,"6"-7"1,-4 12-773,12-7 1,4 1 50,7-1 0,-6-3 0,1 9 0,0-1 378,5 6-333,0-8 1,0 6-141,1-4 1,-1 6 65,0 6 1,1-2-36,-1 8 1,-6-1 48,1 6 1,-8 1-235,2-1 0,-5 2 48,-1 4 0,-1-2-65,-5 8 0,2-6-71,-8 6 1,1-8-111,-6 2 1,-1 2 109,1-2 0,2 0 108,3-5 1,-1-1 195,7 0 1,-6-5-131,7-1 0,-1-5 86,6 6 1,0-7 93,0 7-148,7-8 0,3 5-103,7-3 0,3-4-228,3 4 0,2-4-769,3-2 1,5 0 490,-4 0 0,4 0-1771,1 0 2279,1 0 0,7 0 0,2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5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13421,'0'12'315,"0"-1"1,0-5-655,0 6 0,0-7-782,0 7 1,0-6 283,0 5 837,8-7 0,2 11 0,7-5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5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27 7795,'-19'-17'4678,"-4"7"-5346,21 10 0,-5 4 511,7 8 0,-6-5 403,0 11 0,-9-3-79,-3 14 0,-1 2 0,-10 9 0,6-2 24,-6 9 0,6-1-107,-5 6 0,6 5-62,-1 1 1,4-2-48,2-10 0,7 2-182,4-8 1,5 0 70,1-5 0,1-6-79,5 0 0,4-10-44,7-2 0,2-1-194,4-11 1,-3 1 3,3-6 1,2 0 122,-2 0 1,0-8 257,-6-3 0,-5-5-106,-1-1 1,-7-6 544,2 0 0,-4-8-141,-2 2 0,-8-3-8,-4-3 1,-5 6 52,-6 1 0,2 6 230,-8-1 1,0 6-317,-5 6 1,-7 3-244,1 8 1,-8 0 53,2 0 0,-4 8 0,-2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2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7977,'2'-17'1012,"4"0"1,4 7-381,7 4 1,10 4-309,7 2 0,9 0-100,9 0 1,-2 0 137,-4 0 0,2 8-79,-8 4 1,-1 1-37,-11-1 0,-3 5-277,-7 0 1,-3 1 84,-3 5 0,-5 3-470,-7 3 1,-7-2 184,-5 2 0,-5-2-366,-6 2 0,-2 1 130,-4-6 0,-2-1-42,8-6 1,-6-2 151,6-3 0,-2 1-66,2-7 0,10 0-147,-5-6 1,5-8 568,-4-3 0,-1-13 0,1-2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6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87 640 7829,'-17'-26'0,"-5"-5"-6,5 8 1,-2 5-93,13 7 0,0-1 359,6-5 0,6 0-104,0 0 0,13-1 16,-2 1 0,5 0-62,-5-1 0,8 1 41,4 0 1,3-2-81,3-5 1,1 5 89,5-4 1,-5 2-185,5-2 1,7 4 123,-2-4 0,8-2-166,-8 2 1,9-2 115,3 2 1,2 3-105,-3-3 1,5 10 26,7 1 0,0 3-124,0-3 0,0 5-31,1 7 1,5 0 160,-1 0 0,1 0 175,-5 0 0,1 7-103,4 5 1,-4 3 55,4 2 0,0 1-67,-6-1 1,4 2 19,-10 4 1,-1 4-45,1 8 0,-7-1 1,1 1 1,-10 7-31,-7 4 1,-4-1-17,-1 1 0,-2-2 59,-5 2 1,-3 2-13,-7-8 0,-1 7 119,0-7 0,-7 0-78,-4-5 1,1 5 202,-1 0 0,0 1 80,-6-7 0,0 1-260,0 0 1,-2-1-11,-4 1 0,-1-3 5,-5-3 0,-3 2 132,3-8 0,-3 6-116,-3-6 1,-5 2 116,0-2 0,-7-4-120,1 4 0,-6 4-125,-5 2 1,1-2 30,-7 2 0,0-2-88,-6 1 0,-5 5 108,-1-4 0,-2-4-144,3-2 1,1-2 81,-7 2 1,-1-6 26,-5 1 0,6-3-57,-1-9-842,1 0 906,-6-6 1,0 0 23,-1 0 1,-1-8-95,-4-4 1,8-5 88,-8-6 1,2-2 89,-8-4 0,-3-5 163,3-1 1,4-1-56,2-11 1,4 5-319,2-10 1,6 4 246,-1-9 0,16 1-103,2-2 0,8-1-79,3-5 0,8-1 45,4 7 0,12 1 198,5 5 1,4 2-341,2 4 1,0-2-76,0 7 1,8 7-227,3 5 1,10 8 410,2-2 0,8 5 33,-2 7 0,4-4 0,1 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7947,'0'-17'194,"0"5"500,0 1-143,0 7 162,0-4-497,0 8 493,0 0-473,0 8 1,-2 4 26,-3 11 1,-3-2-92,-4 8 1,-3 1 181,4 11 1,-11-3-198,-1 8 1,0-3-118,6 8 1,-6-8-499,0 9 1,0-1 300,6 1 1,-1 2-663,1-14 1,2 1 402,3-7 0,2-7-573,5-4 53,3-3 82,-6-11 593,8-1 0,2-10 68,4-4 0,-2-3 79,7-9 1,-1-5 113,1 0 0,5-8 0,1-3 0,10-10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9207,'17'0'0,"1"0"0,-1 0 0,0 2 0,1 4 0,-1 6 0,0 3 0,1 2 2569,-1 1-2282,0-1 0,0 2-46,1 4 1,-1-4-165,0 4 1,1-3-275,-1-3 1,-6 0 236,1 0 0,-2-5-576,1 0 14,4-1-1254,-13 6 335,6 1-159,-8-1 1600,0-7 0,-15 5 0,-5-5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35 8558,'-9'-8'2429,"3"6"-2047,12-4 1,-2-1 47,7 1-229,1 0 1,5 6-424,0 0 0,-5 0 229,-1 0 0,-7 2-7,2 4 0,-4 11 0,-2 10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7648,'17'0'-943,"7"-2"944,-1-3 0,5 3 1006,-5-4-538,8 4 0,-12 2-169,4 0 1,-11 8-530,-6 3 0,-4 5-29,-2 1 1,-8 6-49,-4 0 1,-9 6 296,-2-6 1,-2 6 174,2-6 0,4 0-63,-4-6 0,6 0 172,5 1 0,-1-7 1005,7 1-545,0-1 440,14 7-573,9-1-192,2-8 1,8-1 57,-4-8 0,-2 0-243,8 0 1,-8 0-119,2 0 0,-3 0-57,-3 0 1,0 0-246,1 0 0,-1-2-1420,0-4 0,-5 5 1615,-1-5 0,1-4 0,5 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7952,'-10'-17'1675,"4"5"-833,12 1-541,4 7 1,1-10 1033,1 9-915,-1-1 0,7 6-269,-1 0 0,-6 8 24,1 3 1,-8 4-67,2 3 1,-5 5 104,-1 0 0,0 2 27,0-2 1,-5-2-87,-1 8 0,-2-8-136,2 2 0,5-9-293,-5-3 163,4 1-435,2-3 0,8-1 114,3-8 1,4-2-100,3-4 1,5-5-228,0-12 1,0 1 757,-6-6 0,8-9 0,2-7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8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10559,'-9'-8'4776,"1"6"-4157,8-5-426,8 7 0,-5 1-148,9 5 0,-6-4-367,5 4 1,1 3-725,5 3 0,0 3 1046,1 3 0,-1 7 0,0 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7798,'-19'0'94,"-4"0"0,4 0 240,-5 0 0,5 0-59,2 0 0,-6 0 111,0 0 1,-2 5-149,2 1 0,4 0 13,-4-6 1,3 6 226,3 0-65,0 7 64,-1-3-248,9 7 0,1 0-13,8 0 1,8-5 49,3 0 0,10-3 91,3 3 0,1 1-177,-2-7 0,2 7-53,3-1 1,-1-3-67,-4 3 0,-3-6 95,3 5 1,-4-5-941,-2 6 1,-2-7-1005,-3 7-970,3-8 2758,-5 11 0,0-5 0,-3 7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7868,'0'-11'-1869,"0"-1"1869,0 8 0,0-11 0,2 13 714,4-4-81,-4 4 191,6 2-623,-8 0-556,7 0 311,-5 0-284,6 0 311,-8 0 3630,0 0-3007,0-7-464,0 5 27,0-6 1,-2 2-60,-4 1-281,4-1 63,-5 6-133,7 0 2379,0 0-2499,-8 0-522,6 0-564,-13 0-34,5 7 1,-2-5 504,1 4 1,5-4 975,-5-2 0,5 6 0,-6 0 0,1 7 0,-6-3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7232,'-11'5'-315,"-1"1"2288,9 0-866,-5-6-496,8 0 0,2 0-290,4 0 1,3 6-95,8-1 0,3 1-39,3-6 1,-2 6-6,8 0 1,-6 1 26,6-1 0,-3-4-30,3 4 0,4-2-156,-4 2 0,3-5 2,3 5 1,0-4-103,-1-2 0,3 0-237,3 0 1,-3 0 192,3 0 0,2 0-186,-1 0 1,-7 0 131,-5 0 0,-8 0-179,2 0 183,-4 0 36,-1 0-160,-9 0 184,-1 0 1,-8 2-676,0 4 494,0-4 0,-2 11-287,-4-7 0,2 2-412,-7-3 450,-1-3 1,-5 6 539,0-8 0,-8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7977,'0'18'733,"0"-5"-718,0 4 1,0-3 723,0 9 1,-2 2-313,-4-2 1,-1 6-272,-5-6 1,-3 8-88,3-3 0,-9-1 3,-2 2 0,0 0-846,6 6 0,-1-3 405,1-3 0,6 2 369,-1-8 0,0 8 0,-5-5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18 8278,'0'-10'943,"0"2"-567,0 8 0,-2 0-207,-4 0 1,2 0-65,-7 0 1,5 0-50,-6 0 0,1 2 97,-6 4 0,-3-2-19,-3 7 0,2-1 37,-8 2 0,6 3-286,-6-4 1,1 5-19,-7 1 1,-5 6-62,-1 0 1,-5 0 88,6-5 1,-6-1-26,5 0 1,1 0 261,5 1 0,1-7-94,-1 1 1,6-3 28,1 3 0,7 1-67,-3-7 1,5 2 349,2-2 82,7-4 82,-5 5-145,13-7 167,-6 0-244,8 0 5,0 0-55,0 8 73,0-6-10,0 6 0,6-7 289,0 5-206,7-4 1,-3 6-118,7-8 1,2 2 66,5 4 0,-3-5-114,7 5 1,1 2-17,6-2 1,-1 7-173,1-1 1,0 3 73,-1 2 0,7 1-142,-1-1 0,0-6 2,-5 1 0,-6-1-3,0 7 0,-8-3 78,2-3 1,0 3-12,-6-3 0,4-3 21,-9 3-121,3-1 1,0 1-234,-3-1 0,1-5-19,-7 6 0,2-9-163,-2 3 0,-2-2-41,7 2 1,-5-4-252,5 3 0,-5-3-138,6-2 0,-7 0-1621,7 0 2532,-1 0 0,7 8 0,-1 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7848,'-9'-17'781,"-7"8"190,14-7 1,-7 8-149,3-3 0,4-4-361,-4 3 0,4 2 238,2-1 0,2 5-130,4-5 0,-2 7-5,7-2 1,1 4-353,5 2 1,1 0-312,-1 0 1,0 6-43,0 0 0,-5 9 192,0 2 0,-9 1 231,3 5 1,-4-2-155,-2 2 0,0-4 95,0 4 1,0-4-207,0-1 1,0-1 71,0 0 0,0 0-93,0 1 1,8-1-306,3 0 1,5-7-817,1-4 0,6 1 557,0-1 1,6 0-1006,-6-6 0,6-2 758,-6-4 1,0 2 813,-6-7 0,0-8 0,1-8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0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7848,'10'-17'2064,"-2"0"0,-8 5-640,0 1 1,2 7-7,3-2-949,-3-4 0,8 8-447,-4-3 0,-2 3-481,7 2 0,-5 0 499,5 0-40,1 7 0,5 11 0,0 9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1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7871,'-18'-2'0,"1"-4"2532,7 4-1648,3-6 1,9 8-101,3 0 0,3-2 1,4-3 0,11 3-169,0-4 1,8 4-207,3 2 0,1 0-374,-1 0 0,7 0 51,-1 0 0,-2 0-520,-9 0 0,2 0-157,-8 0 1,0 2-1578,-6 4 416,1-4 284,-9 13 0,-1-11 1467,-8 7 0,-8-7 0,-1 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1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8745,'-18'0'3614,"1"0"-2948,8 8 0,-1-4 381,4 7 0,4-5-525,-4 6 1,5-1-67,1 6 0,0 1-528,0-1 0,0 0 112,0 1 1,5-1-1262,1 0 1,0 2 35,-6 4 1,2-3-683,4 3 1,-5-10 608,5-1 1258,-4-1 0,6 7 0,1-1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1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7871,'0'-10'770,"2"-3"172,4 7 0,-3-5 341,9 5 382,-8-8-750,11 12-461,-13-5 0,6 9 231,-8 3 0,0 13-253,0 11 1,0 3 192,0 3 0,0 5-567,0 1 1,0 5-544,0-6 1,0 6-320,0-6 0,0 8-1028,0-1 1,-2-3 1831,-4 2 0,4-8 0,-6 5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7873,'-10'-2'-931,"5"-3"989,3 3 0,2-8 860,0 4-719,0 4 1,0-7 92,0 3 86,0 4 52,0-6-5,0 8 12,0-7-202,0 5 1,-2-6 103,-4 8 16,4 0-130,-6 0 135,8 0 110,0 0-297,8 0-68,2 0 1,7 0-12,0 0 1,1 0 30,-1 0 1,2 0 6,4 0 1,-4 0-52,4 0 1,-1 0 34,1 0 0,-2 0-115,8 0 0,-3 0 67,3 0 1,8 0-18,-8 0 1,7 2 13,-7 4 0,2-4-10,-2 3 0,1 3 63,-7-2 0,0 5 89,-5-5 0,-1 2 15,0-2 1,-5-4-118,-1 3 0,-5 3 422,6-2-129,-9 0-236,13-6 0,-8 1 122,3 5-143,4-4 1,-11 6 88,8-8-212,-8 0 92,11 0 0,-13-2 65,4-4-228,-4 4 108,-2-5-1849,0 7 45,0 0 0,0 0 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7981,'0'-17'1055,"0"7"1227,0 3-1487,0 7 1,-2 0 344,-3 0-262,3 0-1966,-14 0 786,7 7 0,-3 3-553,1 7 1,5 0 282,-6 1 572,9 7 0,-13-6 0,7 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87 589 8769,'8'-10'893,"3"4"0,5 2-1236,1-1 0,0 3 1061,0-4-401,1-4 0,5 3-151,0-5 1,6-1 1,-6 7-362,0-8 1,0 11-368,0-9 0,0 8 201,-6-1 1,-5-3-63,-1 2 1,-1-2 130,1 3 0,3 1-418,-8-8 301,-1 1-89,-5-7 363,0 1 1,-1 2 199,-5 3-1,2-1 180,-8 7 1,7 0-176,-7 6 1,6 0 310,-5 0 0,5 0 33,-5 0-161,-1 0 1,-5 8 21,-1 3 0,1 5 5,0 1 0,-6 6 71,0 0 0,-2 8-44,2-2 1,3 2-30,-3-3 0,4 3-62,2-8 1,5 6-249,1-6 0,7 0 151,-2-6-211,4 1 0,4-3-176,4-3 1,4-5-226,7-7 1,6 0-86,0 0 0,6-2 276,-6-3 1,0 1-26,-6-8 1,1 3 112,-1-3 0,-6 4 394,1 8-222,-8-7 1,3 7 186,-7 0 1,-2 7 234,-3 11 0,-5 5 304,-7 0 0,0 13-162,-1-1 0,3 5-196,3 1 1,-3-5-201,3 4 0,3-9 61,-3-2 1,1-2-171,-7 2 0,7 1 90,-1-6 0,1-1-791,-6-6 490,-1 0 1,1-7 9,0-4 1,5-5 457,1-1 0,1-1-102,-1-5 0,-3-4 86,8-7 0,1-2-43,5-4 0,0 1-120,0-6 0,1 5 92,5-6 0,6 2 40,11-2 1,6-4-767,11 5 1,2-5-150,4-2 0,10 1 4,-4-1 1,6-1 302,-1-5 1,3 3-57,3-8 0,-3 5 22,-8-5 1,3 8 232,-3-2-3,4 3 0,-19 10 66,3 4 0,-4 4 210,-1 2 1,-8 7 595,-4 4-387,-4 4 145,-2 2 0,-1 2-235,-5 4 0,-3-2 49,-8 7 1,0 3 1,0 9 1,-2-4 45,-4 4-177,-3-4 1,-11 4-230,-3 0 76,4 8 1,-13-12 5,3 4 0,2 0-127,-2-5 0,8 3 359,-2-10 0,4 3 116,1-3 155,1 5-365,7-7 1,5 1 145,10-4 0,7 1-45,11-1 1,4 0-164,7-6 0,1-2 195,0-4-538,7 4 191,-6-13 73,7 5 0,-9-7-926,1 0 459,-8 0 178,-2-1 1,-8 1-122,0 0 1,-1-6 28,-5 0 1,-3-2-213,-8 1 1,0-2 192,0-9 249,0 0 0,-6-5 33,0 0 1,-7-1 156,1 7 0,3-1 234,-3 1 0,7 7-192,-7 4 0,8-2 62,-2 2 1,-1 5-14,1 7 0,0 5 80,6-5 1,0 5 16,0-6-118,0 8 231,0-3-21,0 7-148,0 0 1,0 9 120,0 9 1,-2 8 142,-4 15 0,3 5 311,-9 12 1,6 3-41,-5 8 1,-1 0 320,-5 1 1,-6-5-665,0 4 0,-8-5-388,2 5 0,2-2-971,-1-9 745,6-1 0,-8-7-425,7-4 575,0-3 0,5-9-181,1 1 0,0-8-226,-1-4 0,1-12 278,0-5 0,0-4 128,-1-2 0,3-2 162,3-4 0,-3-5 493,3-12 0,-1 1 1120,1-6-1178,5 7 1,9-10 5,3 8 0,7 0 109,11 5-329,-4 1 1,20 2-60,-5 3 0,12-3-126,1 3 1,2 3-158,3-3 1,0 6-1038,0-5 0,0 5 613,0-5 0,-8 7-1297,-4-2 757,5 4 461,-9 2 584,-1 0 0,-10 0 0,-8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6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7985,'0'-18'4353,"9"9"-3379,8 3 0,1 4-718,5 2 1,2 0-209,-2 0 0,6 0 24,-6 0 1,2 2-234,-2 4 1,-4 3-370,4 9 0,-4-1-829,-1 0 0,-9 3 634,-3 3 0,-6 4 7,-6 7 1,-9-5 432,-8 0 1,-6-6 371,6 6 1,0-8 569,5 2 1162,1-4-361,0-2-1006,7 1 0,10-9 167,12-3 0,3-4-167,2-2 0,8-2-1009,4-4 1,2 2-282,-2-7 0,-2-1-1878,-4-5 2716,-4 7 0,6-13 0,-8 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2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8010,'-27'0'0,"4"0"0,4 2 223,1 4 1,3 0 278,3 11 1,-1-2 338,7 14 1,0-6-316,6 6 1,8 0-261,4 5 0,11-5 251,5 0 1,13-2 384,5 2 1,8 0-454,9-12 1,2 2-131,16-13 1,-2 5-999,2-5 0,3 0-481,-3-6 0,-4-6-2250,-2 0 3255,-4-7 1,-2 3-1,0-7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87 520 7985,'-17'-18'-1407,"0"-5"1593,0 0 0,5 2 964,0 10 0,9-11-531,-3 5 1,4-4-31,2 4 0,0-1-216,0 1 0,0-2-84,0-4 0,13 4-334,5-4 1,3-2 107,-4 1 1,6 0-125,0 0 0,2 5-75,-2-4 1,4 4-146,8 2 0,-1 1 134,1 5 1,1-3-35,5 9 1,-5-1 13,5 6 1,1 0 6,-2 0 1,6 2 153,-5 3 1,5 5-54,-6 7 0,8 8 88,-2 4 0,-1 0-22,1 6 0,-6-3 11,6 14 0,-6 0-25,7 6 0,-9 0 12,2 0 1,-5 6 43,-6-1 1,-4 7 110,-8-7 1,-7 1 346,-5-6 0,-5 0-194,-5 0 0,-7 0 26,-11 0 0,0-1-200,-12 1 1,3-8-196,-14-3 1,5-5 166,-5-1 1,0-6-92,-6 0 1,-5-8-122,-1 2 1,-7-6 39,1-5 1,-3-5-53,-2-7 1,7-2 32,5-3 1,5-7 791,6-11 0,3-6-402,9-11 1,5-6-214,0-12 1,6-3-188,-6-9 1,8-1-450,-2-4 1,10-3-349,1-9 0,8 3 229,-2 3 1,6 4-1686,6 8 2343,4 15 0,5-2 0,1 16 0,1 2 0,4 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7975,'0'-9'258,"0"-6"12,0 13 0,0-8 619,0 4-290,0 4-344,0-5 1,2 1 426,4 0-206,-4 0 523,6 6-237,-8 0 2153,0 0-2744,-8 0 0,6 2-56,-4 4 1,4 6 136,2 11 0,-5-2-109,-1 8 1,-6 1 34,7 11 1,-3-3-9,2 8 1,4-5 56,-4 5 1,-3 0 12,-3 6 0,3-8-229,-3-4 1,6 2 108,-5-1 0,7-7-104,-2-5 1,-1-6 110,1 6 1,0-14-937,6 3 269,0-5 0,0-1-1325,0-1 584,0-7-490,0 4 1257,8-8 0,-6-2 8,3-4 0,-1-3-507,2-9 1,-4-1 432,4-4 1,-4-4 579,-2-8 0,0 1 0,0-1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69 208 7952,'-17'-18'0,"7"7"714,5-1-88,-5 8 263,0-11-100,1 5-501,1-7 0,10 6-108,4-1 1,3 6-83,9-5 1,-1 5 47,0-5 0,6 5 75,0-6 1,8 6-207,-2-5 0,4 7 124,1-2 0,1-1-147,-1 1 0,7 0 42,-1 6-125,0 0 178,-5 0 1,0 0-33,-1 0 0,1 0-7,-1 0 0,-1 2-11,-4 4 0,2 3-19,-8 9 1,2 1 29,-2 4 1,-6-4 16,0 4 0,-1 2 105,-11-2 0,7 6-107,-6-6 1,-1 2 7,-5-2 1,0-4 11,0 5 0,-1 0 10,-5 0 1,0 4 37,-11-5 1,1 8-40,-12-2 0,-1 4-186,-6 1 1,1 1 107,-1-1 1,-5 1 17,-1 0 0,1-7 14,5 1 1,1-6 3,-1 6 1,6-10 25,0-1 0,8-3 3,-2-9 0,4 0-282,2-6 1,5-2 92,1-4 0,1-4-617,-1-7 0,3 0 336,8-1 0,0-5-1668,0 0 1351,0 8 1,6-1-1126,-1 5 999,9 3 834,-5-7 0,9 5 0,-1-7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8251,'-9'0'0,"1"0"1904,0 0-1170,7 0 0,-13 2-36,8 4 1,-1 3-352,1 9 0,2 7-135,-8 3 0,3-1-122,-3 2 1,-3 0 71,3 6 1,5-7-119,1 1 1,-2-8-98,3 2 1,-1-3-761,6-3 293,0 0 0,2-1-546,3-5 1,1-3-266,12-8 1,-9-2 1330,14-4 0,0-11 0,12-10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2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7855,'0'-9'1672,"0"-7"-702,0 14-224,0-5-534,0 7 0,0 2-233,0 3 0,0-1 32,0 8 1,-6-1-5,0 7 0,-2 5 188,3 0 0,3 2-15,-4-2 1,-2-4-106,3 4 1,-1-2 55,6 2 0,0-9-34,0 3 44,0-4 1,2-3-221,3-4-80,5-4 0,9-2-147,4 0 0,-3-8 30,3-4 1,2-3-148,-2-2 1,0 0 3,-6-1 0,0 1 89,1 0 0,-1-1-9,0 1 1,-1 0 104,-5-1 0,-1 7-366,-5-1 463,-3 1 1,6-6 160,-8-1 0,0 7-18,0-1 0,0 6 193,0-5 1,0 5 56,0-5 0,0 5-160,0-6 0,-2 9 1079,-4-3-459,4 4 562,-5 2-823,7 0 1,0 2-48,0 4 0,0 3-111,0 8 1,0 6 108,0 1 0,-6 6-6,0-1 1,1 4-125,5 1 0,0 1 78,0 0 0,0-1-142,0 1 1,0-6-682,0-1 0,1-7-268,5 3 1,-2-5-713,8-2 1,-1-5 665,6-1 783,-7-7 0,13 11 0,-4-5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8503,'6'11'916,"0"1"1,7 5-1,-1 8 11,3 2 137,2 2-636,-7 5 0,3 1-185,-7-1 1,2-5-12,-3 0 0,-3-6-497,4 6 1,-6-8 254,-6 2 1,-3-2-1076,-9 2 0,7-4 305,-1 5 1,1-7-118,-6-6 1,-1 5 107,1-5 1,5-3 788,1-2 0,-1 3 0,-5 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7919,'8'10'313,"1"-2"53,9-8 1,-1 0 625,0 0 0,-5 0-414,-1 0 0,1-2-174,5-4-172,8 4 0,-6-11-437,4 7-186,-3 0 0,-3 0-1130,0 1-780,-7-1 2301,-3 6 0,-7 8 0,0 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3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7888,'8'10'0,"-4"-2"406,7-8-307,-7 0 1373,12 0 0,-9-2-601,5-4 0,-3 4-317,-3-4 1,4-1-1114,7 1 1,-5-2 392,-1 2 0,1 5-1229,5-5 1,0 4 281,0 2 1113,1 0 0,-1-8 0,0-1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7824,'-17'0'0,"0"0"0,5 0 760,1 0-658,7 0 2110,-12 0-1416,7 7 0,-9 9-48,1 7 0,2 2-276,3-2 1,-1 4-21,7 7 1,0 1-6,6-1 1,0-1-180,0-4 1,8-2-329,3-4 0,5-10 113,1 5 0,2-11-381,4 5 1,-1-8-76,6 1 1,-5-5-387,6-5 1,-8-5 333,2-7 1,0-1-181,-5 1-1,3-6 304,-10 0 1,-3-2 108,-2 2 0,-4 4 252,-2-4 0,-2-2-101,-4 2 1,-9-6 24,-8 6 0,-8 0-173,2 5 0,-4 7-287,-1-1 1,-1 9 506,1-3 0,-9 12 0,-1 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8356,'8'-9'-2364,"-6"1"2129,5 8 235,-7 0 26,0 0-26,-7 0 0,5 0 0,-13 0 0,5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53 7998,'9'-18'-89,"-1"9"313,-1-7 89,3 15 0,7-7-84,1 8 1,-3 2 138,-3 4 1,3-5 61,-4 5 0,-1 2 268,2-2-423,-9 7-101,5-3 1,-8 7-149,0 0 0,0 6 165,0 0 0,-8 8-18,-3-2 0,-12 4-150,-6 1 1,-6 3 76,-5 3 0,4-3-267,-5 3 1,1 0 73,5-5 1,-3 3-95,9-9 0,4-4-30,2-2 1,4-6-59,2-5 0,5 1 24,0-7 1,7 0-601,-7-6 477,8 0 1,-9-8 37,7-3 0,0-7-206,6-5 0,0 4 113,0-4 0,0-2 382,0 2 0,2 2 62,4 9 1,-2-1 110,7 7 0,1 0 15,5 6 1,1 0 302,-1 0 0,2 0-47,4 0 1,-2 0-134,8 0 1,-6 6 157,6 0 1,0 6-100,5-7 0,1 9-576,0-3 1,-1-1-248,1 1 0,-3 1 500,-3 5 0,12 1 0,-5-1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8239,'0'-12'797,"0"1"-71,0 7 15,0-4-227,0 8-1,0 0-582,0 8 0,-7 1-440,-5 9 0,3-1 368,-3 0 141,0 0 0,-5 1 0,0-1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02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2197 8398,'0'-10'-862,"-7"-5"1,3 11 517,-8-7 383,8 7 0,-3-12-23,7 5 1,0 1 26,0-1 99,0-1 1,0-5-131,0 0 0,2 1 361,3 5-220,-3-5-57,6 7 1,-16-1-29,-3 4 1,-1 4-1,-5 2 0,3 0-17,-9 0 0,4 2 4,2 4 1,-6-4-35,0 4 1,0 1 29,5-1 1,-5 0-49,0-6 1,6 0 32,5 0 1,1 0-3,-6 0 0,-1 0 10,1 0 0,0-2-6,-1-4 1,1 2 26,0-7 0,0 5 6,-1-5 1,-5-1 99,0-5 1,0 0-112,6-1 1,0 3-22,-1 3 0,1-3-44,0 3 1,5-3-9,1-2 1,5-1 29,-6 1 0,3-6-107,-3 0 0,-1 0 68,7 6 0,-2-6-40,2 0 0,5-8-12,-5 2 0,-2 2 39,2-2 0,1 2 42,5-1 1,0-5-8,0 4 1,2-2 2,3 3 1,3-5-20,3 4 0,9 2 6,-9-2 0,14 2-9,-7-1 1,3-3-11,-4 8 1,2-6-41,4 6 0,-2-8 45,8 2 1,-6-3 34,6-3 1,0 1-35,5-1 0,-1 0 44,-4 1 1,4-1-30,-5 1 0,5 1 6,2 4 1,-3-2 1,-3 8 0,4-5 4,-4 4 1,-2-4 2,1 5 0,-5 0-8,6 5 0,-2 1 4,2 0 0,4-6-5,-5 0 1,3-1-1,-2 7 1,4 0 1,-4 0 1,3-1 1,3 1 0,-6 0-1,-1-1 1,1 1 1,6 0 0,-1 5-16,1 1 1,5-1 11,1-5 0,7 2-33,-2 3 1,4-3 24,2 3 1,0-3-3,-1-3 0,-4 7-3,-1-1 0,-2 7-1,2-7 1,2 3 12,-8-3 1,6 2 1,-5 5 1,-1 3 12,-5-4 0,-1 4-18,1 2 0,1 0 15,5 0 0,-5 0-24,5 0 0,-3 0 0,2 0 0,-1 0-36,7 0 0,-6 0-8,6 0 0,1 0 37,4 0 0,-4 0-5,-1 0 1,-2 0 56,2 0 0,2 0-54,-8 0 1,6 0 140,-5 0 0,5-6-46,-6 0 1,3 1-29,-3 5 0,-4 0-4,5 0 0,1 0 1,-2 0 0,1 0-45,-7 0 1,7 0-17,-1 0 0,6 5-76,-6 1 0,3 2 105,-3-2 1,-3-2-35,3 7 0,-2-1 9,3 1 1,-5 3 2,5-9 1,-3 7 7,2-6 1,-3 1 9,3-1 0,-1-4 34,1 4 0,-2-2 11,9 1 0,-9-3-39,2 4 0,-3-2 2,-3 2 1,1-2-13,0 7 1,-7-5-2,1 5 1,-2-1-3,2 2 0,2 3-1,-8-4 1,6 5-5,-6 1 0,4-5 0,1-1 1,-10 1 0,10 5 1,-10 0-9,5 1 1,2-3 11,-2-4 1,0 5 0,-6-5 1,2 5-1,5 1 1,-5-5-1,4-1 1,-4 1-1,-2 5 1,-1-6 1,-5 1 0,5 0-1,-5 5 0,4 0 1,3 0 0,-1-1 1,0-5 0,-1 5-2,-5-5 1,5 5-1,-5 1 0,5-2 21,1-3 1,-6 3 2,1-3 0,-3 3 7,3 2 1,1 1 6,-7-1 1,2 0-36,-2 0 1,-4 1 0,3-1 0,-1 0-5,2 1 1,-4-1 18,4 0 0,1 1-41,-1-1 0,6 0 19,-7 0 1,7 1-7,-6-1 1,5 0 4,-5 1 0,0-1 0,-6 0 1,0 0 17,0 1 0,0 1 1,0 4 1,0-4-2,0 4 1,0-3-10,0-3 1,0 6-6,0 0 1,0 0 0,0-6 1,0 1-1,0-1 0,0 0 17,0 0 0,0 1 0,0-1 1,0 0-11,0 1 0,0 5-2,0 0 0,-6 0 10,0-6 0,-7 2-6,1 4 0,3-1-16,-3 6 1,1-7 2,-7 3 1,7 0-3,-1 0 0,1-1 4,-7-6 0,1 0-4,0 0 1,0 1 18,-1-1 0,-1 0 0,-4 1 1,4-3 65,-4-3 0,-4 3-69,-2-4 0,-4 5 146,-1 1 0,5-2-78,0-3 1,0 3 11,-5-3 1,1 3-45,4 3 0,-4-1 9,5 0 1,-11 6 16,-1 0 1,0 0-2,5-5 0,-5-1-41,-1 0 1,3-1 21,9-5 0,-2 3 121,8-9 1,-2 1-48,2-6-57,4 0 0,-6 0-103,8 0-152,-1-8 1,9-1-388,3-8 573,4-1 0,10-7 0,1-2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08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1972 8340,'0'-9'-623,"0"1"1,0 6 469,0-4 0,0 3 81,0-9 200,0 8-91,8-4 1,-6 7-6,3-5 1,-1 4 43,2-4 44,-4 4 32,13-6-93,-5 7 0,1-7 54,1 8-89,-8-8-9,11 6 0,-11-5-24,7 7 1,-5 0-10,6 0 1,-6 0-35,5 0 0,1 0 71,5 0 1,0 0-39,0 0 1,1 0 18,-1 0 0,2 0-24,4 0 0,-3 0 34,3 0 1,-4 0 2,-2 0 1,0 2-10,1 3 1,-1-3 1,0 4 1,1-2-4,-1 2 1,0-3 0,0 9 1,1-8 13,-1 2 1,0-3-11,1 3 0,-1-4-1,0 4 1,1-2 5,-1 1 1,0-3 0,0 4 1,1-4 10,-1-2 1,0 0 35,1 0-53,-1 0 1,0 0 0,0 0 0,-5 2-41,0 4 45,-1-4 0,6 11-2,1-7 0,-7 2-2,1-3 1,-7-3-3,7 4 0,-1-2 26,7 2 0,-5-4 3,5 3 1,-5-3-9,10-2 0,-4 0-10,-1 0 1,5 0-33,0 0 0,5 0 33,-4 0 1,4 0-38,-5 0 1,2 0 18,-2 0 0,-1 0-5,6 0 1,-5 0 2,6 0 1,-6 0-6,6 0 1,-8 0-4,2 0 0,2 0 9,-2 0 1,2 0 15,-2 0 1,-3 0-15,3 0 1,-2 0-5,2 0 0,-2 0 13,8 0 0,-8 0 1,2 0 0,2 0 15,-2 0 0,6 0 3,-6 0 1,6 0-31,-6 0 0,8 0 10,-3 0 0,-1 0-21,2 0 1,0 0 21,6 0 0,-1 0-77,1 0 0,-3 0 21,-3 0 1,4 2-6,-4 4 0,3-4 38,3 4 1,0-3-12,-1 3 1,1-4 20,-1 4 0,-5-2-20,0 1 0,-2-3 46,2 4 0,1 2-41,-7-2 0,8 1 39,-2-1 1,-2-4-34,2 4 1,-6 1-2,6-1 0,-2 2 12,1-2 0,3-4-4,-8 3 1,6-3 9,-6-2 0,6 0-12,-6 0 0,6 0 56,-6 0 0,8 0-51,-3 0 1,3 0 29,-2 0 0,4 0-23,-5 0 1,-1-2 2,2-3 0,-2 3-7,2-4 0,4-2-3,-5 2 1,-1-1 12,2 1 0,0 2-7,5-7 1,-5 5 30,0-6 0,-6 7-30,6-7 1,-2 6 50,2-5 1,1 1-47,-7-1 1,6-3 0,-6 8 0,6-5-10,-6 5 0,6-5-3,-6 5 0,0-6-22,-6 7 0,1-7 31,-1 6 0,0-7-25,1 1 0,-7 3 18,1-3 1,-1 1-12,7-7 1,-1 7 2,0-1 0,0 1 1,1-7 0,-1 3-27,0 4 1,1-5-6,-1 5 1,0 1-8,0-2 1,1 3 29,-1-3 0,0-3 21,1 3 1,-3 3-25,-3-3 1,3 3 19,-4-3 0,-1-3 41,2 3 1,-9 3 13,3-3 1,-4 1-14,-2-7 1,2 1 7,4 0 0,-4-1-58,3 1 1,-3 0 26,-2 0 1,0-1-51,0 1 0,0-6 45,0 0 1,0-2-71,0 2 1,-5 4 31,-1-4 1,0-4-7,6-2 0,0 2 19,0-2 1,-6 0 3,1-5 1,-3 5 162,2 0 0,2 2-155,-7-2 0,5-1 145,-6 7 0,1-6-116,-6 6 0,-1-6 18,1 6 0,0-2-36,-1 2 0,1 4-15,0-5 0,0 5-34,-1 2 1,1-2-21,0-4 0,-1 3-60,1-3 0,2 4 101,3 2 0,-3-6 3,3 0 1,-3 0-11,-2 5 1,-1 1 15,1 0 0,-2 0-69,-4-1 1,4 1 1,-4 0 0,-2 5 55,1 1 0,-4-1 1,5-5 1,-2 5 10,2 1 1,1-1-24,-6-5 0,1 0 4,-2-1 0,-4 1-4,4 0 0,-3-1 59,-3 1 1,1 6-19,-1-1 1,0 1-4,1-7 0,-7 1 28,1 0 1,-2 1 2,1 5 1,3-3-38,-8 9 1,6-7 6,-7 6 0,3 1-39,-2 5 0,-4-6 38,4 0 1,2 0-144,-2 6 0,2 0 85,-3 0 1,-1 0-14,8 0 0,-2 0 51,1 0 0,5 0-5,-4 0 0,3-2 47,3-3 1,-7 3-59,1-4 0,-2 4 36,1 2 1,3 0-19,-8 0 0,5 0 43,-5 0 1,2 0-41,-2 0 1,-4 0-2,4 0 0,2 0 6,-2 0 0,1 0-2,-1 0 1,-2 0 1,8 0 0,-6 0-5,5 0 1,-5 0 43,6 0 0,-2 0-39,1 0 0,5 0 61,-5 0 0,3 0-49,-2 0 0,3 0 3,-3 0 1,3 0-8,3 0 0,1 0-1,4 0 1,-7 2-6,7 4 0,-6-4 10,12 3 1,-8 3-34,3-2 0,-3 5 24,2-5 0,2 2 16,4-2 1,4-3 3,-4 9 1,-2-8 31,2 1-54,0 5 1,5-6 0,1 7 1,6-7 26,-1 2-14,1 4 0,-7-6 31,1 7 0,5-5-16,1 5-66,-1-7 33,-5 12 0,0-9-2,0 5 1,5-5 13,0-7 1,7 6-3,-7 0 1,6 2 18,-5-3 1,5-3-23,-5 4 0,5 2 39,-6-2 0,1 5-32,-7-5 0,7 7 8,-1-1 0,1 1-19,-6-1 1,-1 3-2,1-3 1,0 1 8,-1-1 0,7 3-7,-1-3 1,1-3-24,-6 3 1,5-6 29,0 5-22,1 1 1,-6 5 10,-1 0 1,1-5 8,0-1 1,5 1-2,1 5 0,5 0 0,-6 1 1,7-1 35,-7 0-19,1 0 1,-5 1 48,5-1 0,1 0-53,4 1 0,-1 1 7,-5 4 0,-3-8-5,3 8 1,-1-11 47,1 11 1,-3-8-41,3 8 0,3-3 1,-3-3 0,6 0-10,-5 0 1,5 1-6,-5-1 0,7 0-38,-2 1 1,2 5 46,-2 0 0,5 0-37,-5-6 0,2 2 26,-2 4 1,4-1-28,-4 6 1,-1-1 36,1 2 1,-6 2 1,7-8 1,-3 6-22,2-6 0,4 6 5,-3-6 1,3 5 24,2-4 1,-6 0-20,0 0 0,0-3 138,6 7 1,0-4-124,0 4 1,0-5 3,0 6 1,0-2 12,0 2 0,0-2 2,0-4 1,6 2-19,0 4 1,5 1-10,-5-6 0,6 1 122,-7-2 0,9-4-100,-3 4 0,-1 2 7,2-2 0,-1 6 0,6-6 0,1 2 50,-1-2 0,0-4-97,1 4 0,1-4-12,4-1 1,2-1-31,4 0 1,5-5-161,1-1 1,1-5-368,10 6 0,1-7 58,4 7 508,1-8 0,0 11 0,0-5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10.30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380 1073 13558,'2'-17'-610,"4"-1"555,-4 1 1,13 0-199,-3-1 0,-2 1 136,1 0 1,-1-1 59,1 1 0,5 0 123,-5 0 0,-1 5-6,1 1 0,1-1 58,5-5 1,-2-1 42,-3 1 0,3 0 31,-3 0 0,3-1-137,3 1 1,1-2-44,4-4 1,2 2 50,4-8 1,3 8-18,-3-2 0,4-2-49,1 1 0,-1-4-30,-4 5 0,4-6 70,-5 6 1,5 0-49,2 5 1,5-5-8,0 0 1,1 0-5,-7 6 0,1 0 27,-1-1 1,1 1-24,0 0 1,-1 1-18,1 5 1,-1-5-17,1 5 1,0-3-4,-1 3 1,1-4 27,-1 3 0,1-1-4,-1 1 0,1-1-46,0 7 1,1-6 24,4 7 0,-3-7-46,3 6 1,-3-5 70,-3 5 0,1-2-13,0 3 0,-1 3-4,1-4 0,-6-2 29,-1 2 1,-5 1 14,6 5 1,-8 0 5,3 0 1,0 0-28,0 0 0,-1 0-1,-6 0 1,0 0-45,0 0 0,7 0 23,-1 0 0,7 0 13,-1 0 0,4 5-67,1 1 0,9 6 12,3-7 1,-2 9-9,2-3 0,-7-1 3,1 2 1,-4-7 26,-1 7 0,0-6-6,-1 5 1,-5-1-13,0 1 0,-8 3-22,2-9 0,-4 7 36,-2-6 1,1 7-38,-1-1 0,0-3 40,1 3 0,-1-6 20,0 5 0,1-1-31,-1 1 0,-4 5 19,5-5 0,-5 3-2,10-3 0,-4 5 43,-1-5 1,-1 4-59,0 3 0,6-1 77,0 0 0,6 1-17,-6-1 1,0 0-59,-5 1 1,5-1 25,0 0 1,0 0 18,-6 1 1,-5-1-88,-1 0 1,-5 1 40,5-1 0,-7 0 102,2 0 1,2 3-59,-3 3 1,1-4 32,-6 4 0,6-2 2,0 2 1,1-4-28,-1 4 0,-4-1 47,4 1 1,-2-2 66,1 8 1,-3-8-25,4 2 0,-2 2-52,2-2 0,-4 6 19,3-6 1,-3 2-15,-2-2 1,0-4 39,0 4 1,0 2 46,0-2 1,0 6-30,0-6 0,0 8-53,0-2 0,0 3-6,0 3 0,-7 1-100,-5 5 0,-3 3 116,-3 8 1,1-6-137,0 0 0,0-8 181,-1 3 1,7-7-23,-1-5 1,6 2 28,-5-8 1,1 0 518,-1-6-240,-5 1 1,9-1-222,-5 0 1,-3 0 16,3 1 1,3-1-67,-3 0 0,1 1 14,-7-1 0,3 6-95,3 0 1,-3 2-11,4-2 0,-11-4 81,-1 4 1,-2 2-94,2-2 1,2 0 86,-8-5 1,2-1-33,-1 0 1,-5 1 67,4-1 0,-2-2-179,3-3 0,-5 3 70,4-3 1,-4-3-63,-1 3 0,-1-6-90,1 5 1,-1-5-10,1 5 1,-1-5-16,0 6 0,-5-7-24,0 7 0,-6-2 61,5 1 1,-7 5 63,2-5 0,0 4 47,-6 3 0,4-1 11,-10 0 0,5-5 16,1-1 0,-6 1 3,0 5 0,3-7-3,9-4 0,-4-5-14,3-1 1,5 0-40,2 0 0,3 0 25,3 0 1,1 0-33,4 0 0,-3-1 6,3-5 1,-4 4-173,-1-4 0,-1-2 124,0 3 0,-5-1 15,0 6 0,-3 0 63,3 0 1,2-2-15,-9-4 0,9 4 32,-2-3 1,-3 3-34,3 2 1,0 0 48,5 0 1,1 0-19,-1 0 1,0-6 128,1 0 0,-1-5-116,1 5 1,5-8 88,0 3 1,2-5-81,-2-1 0,-3 0 22,3 0 0,2-7-83,-2 1 0,6-5-4,-6 5 0,6-6-73,-6 6 0,6-6 111,-6 6 0,8-2 40,-2 2 1,-2 4 22,2-5 1,0 5 22,6 2 1,0 0-10,-1-1 0,1 1 22,0 0 1,5-2-3,1-4 1,-1 3-6,-5-3 1,5 2-59,1-2 0,5 2 71,-6-8 1,7 6-55,-7-6 0,6 6-9,-5-6 1,7 6 17,-2-6 0,4 6 34,2-5 0,-5 1-14,-1-2 0,0-2 93,6 8 1,0 0-71,0 6 0,0-6 60,0 0 1,0 0-55,0 5 1,2 1-132,4 0 0,-2-1 31,7 1 0,6 0-154,6-1 1,2 1 81,-2 0 1,-1 0-178,6-1 0,-5 1-105,6 0 1,0 5 77,6 1 0,-1 7-1342,1-2 1614,-1 4 0,-7 10 0,-2 1 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16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6329,'0'-9'-144,"1"-5"182,5 8 1,-4-1 44,4 1 40,4 4 0,-9-8-79,5 5 216,-4 3-26,-2-6 272,0 8 804,0 0-1291,8 0-24,-6 0 1,7 0-24,-3 0 1,-2 0 44,7 0 1,-5 0 13,6 0 0,-6 6 14,5 0 1,-5-1-10,5-5 0,-5 6 2,6 0 1,-1 2-13,6-3 1,-5-1-7,0 8 1,-1-8-3,6 1 1,3-1-12,3 2 0,-4-4 38,4 4 1,2-5 1,-2-1 0,2 6-16,-2 0 1,-4 0-13,4-6 0,-2 0-1,2 0 0,-3 6 14,3-1 0,-2 1-77,2-6 0,2 0 50,4 0 0,3 0-7,-3 0 0,4 0-6,1 0 1,1 0-12,0 0 0,-5 0 8,5 0 0,-10 0 13,10 0 0,-5-2-5,5-4 0,-1 4 5,1-3 0,0 3-6,-1 2 0,1 0 3,-1 0 0,-5 0 0,0 0 0,-2 0 6,2 0 1,3 0-1,-3 0 1,4 0-5,1 0 1,1 0-1,0 0 0,-1 0 16,1 0 0,-1 0-14,1 0 0,1 0 3,5 0 1,-5-2-5,5-4 1,-5 4-1,-1-4 1,-1 4 30,1 2 0,-6-5 3,0-1 0,-2 0 30,1 6 1,-1 0-51,-4 0 0,-2 0 60,8 0 1,-2 0-76,2 0 1,2 0 1,-8 0 1,6 0-3,-6 0 1,5 0-10,-4 0 0,6 0 2,-1 0 1,-2 0-10,2 0 1,-2 0 3,2 0 0,3 0 7,-3 0 0,-2 0-15,2 0 1,-2 0 15,1 0 1,3 0-1,-8 0 0,6 0 20,-6 0 1,6 0 1,-6 0 0,8 0 25,-2 0 0,-3 0 6,3 0 1,0-2-33,6-3 0,-6 3 1,-1-4 0,1 4-30,6 2 1,-1 0 31,1 0 1,0 0-46,-1 0 0,5 0 21,-5 0 1,10 0-8,-9 0 0,-2 0 13,-5 0 1,1 0-5,6 0 0,-1 0 77,1 0 1,0 2-68,-1 4 1,-5-4 67,0 3 1,0-3-64,5-2 1,1 0 4,-1 0 1,3 0-19,3 0 1,-3 0-5,3 0 1,-1 2 10,1 4 1,-4-4-8,5 4 1,-5-5-4,-1-1 0,-1 0 7,1 0 0,0 6 101,-1 0 1,-5 0-93,0-6 0,-2 0 38,2 0 1,3 2-50,-3 3 1,2-3 0,-2 4 0,3-4 10,-3-2 0,2 0-3,-2 0 0,3 0-41,-3 0 0,-2 0 37,2 0 1,-6 0 20,6 0 0,-6 0 21,6 0 1,-8 0 7,2 0 1,2-2-23,-2-4 1,6 4 6,-6-3 1,7 3-21,-1 2 0,2-6-4,-2 0 1,3 0-79,-3 6 1,4 0 83,2 0 0,-7 0-73,1 0 0,-6-5 40,6-1 1,-2 0-8,2 6 0,2 0 12,-8 0 0,5 0-5,-5 0 0,6 0 38,-6 0 0,2 0 6,-2 0 0,-1 0 57,6 0 0,-5 0-75,6 0 1,-8 0 89,2 0 0,2 0-102,-2 0 1,2 0 2,-1 0 0,-3 0 48,7 0-100,1 0 68,-2 0 1,4 0-30,-8 0 0,8 0-18,-2 0 1,-4 0-18,-2 0 0,2 0 42,-2 0 1,0 0-4,-6 0 1,6 0 6,0 0 1,0 0 4,-6 0 1,1 0 9,-1 0 0,0 0 4,1 0 1,1 0-22,4 0 0,-4 6-2,4 0 1,2-1-54,-2-5 1,2 0 56,-2 0 1,-2 0-21,8 0 1,-8 0 5,2 0 7,-3 0-6,-3 0 0,6 0 34,0 0 0,0 0 10,-6 0 0,1 0 12,-1 0 1,0 0 10,1 0 0,-1 0 19,0 0 1,0 0-46,1 0 1,-1 0 77,0 0 1,1 2-70,-1 4 1,0-4 45,0 4 0,1-4-26,-1-2 1,0 0 60,1 0-46,-1 0 0,0 0 63,1 0 34,-1 0 0,0 2-96,0 3 0,-5-3 110,-1 4 1,-5-4 63,6-2 42,-8 0-29,11 0 27,-13 0-58,13 0-33,-13 0-125,6 0 40,-8 0 1,0-2-589,0-4 213,0 4-755,0-5 1013,-16 7 0,-18 0 0,-20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21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7857,'0'-9'-911,"0"1"924,0 8-18,7 0 1,-3 0 143,8 0 1,-6 0-106,5 0 0,-5-6 50,5 1 0,-5-1 8,6 6 0,-8-2 118,1-4 34,5 4-114,-1-6 1,3 8-10,0 0-87,-1 0 0,6 0-88,1 0 1,-1 0 79,0 0 1,6 0-53,0 0 1,8 0-3,-2 0 0,4-1-30,1-5 1,7 4 12,-1-4 0,8-2-21,-2 3 0,-4-3 55,-1 2 1,1 4-2,-2-3 0,-5-3 81,-6 2 0,-1 0-77,7 6 0,-6 0 70,0 0 1,-6 0-17,6 0 1,-1 0 13,7 0 1,0 0-54,-1 0 1,7 0 5,-1 0 1,8 0-13,-2 0 1,-2 0-8,2 0 1,-1 0-24,1 0 0,2 0 38,-8 0 1,0 0-2,-5 0 0,0 0-10,-1 0 0,1 0-3,-1 0 1,1 0 72,-1 0 0,3-2 14,3-3 1,-3 3 4,3-4 0,-3 4 11,-3 2 0,7-2-20,-1-4 0,0 4-25,-5-3 0,5 3-20,1 2 1,7-2-33,-2-4 0,2 4-6,-2-4 0,8 4-4,-8 2 0,6-5-14,-12-1 1,6 0 15,-5 6 1,1 0-14,-2 0 1,-5 0 51,-1 0 1,1 0-33,-6 0 0,9 0 67,3 0 1,-1 0 6,-6 0 0,7 0 12,-1 0 0,8 0-53,-2 0 1,-1-2 7,1-4 1,-2 5-28,2-5 0,4 4-5,-4 2 1,-2 0-13,2 0 0,-5 0 33,5 0 1,-6 2-79,6 4 0,-5-5 40,5 5 1,-2-4-9,2-2 1,4 0 10,-4 0 0,4 6-3,2 0 0,4-1 6,-4-5 0,9 2 0,-9 4 1,9-4-1,-3 4 1,0-4 0,-6-2 1,-6 2 24,0 3 0,-2-3 32,2 4 0,-4-4 115,-7-2 0,5 6-126,1 0 1,-1 1 15,-5-1 1,1-4-23,4 4 0,-3 1 9,3-1 0,3 0-124,-3-6 1,6 6 71,-6-1 0,3 1-174,-3-6 0,-2 0 98,9 0 1,-7 6 57,6 0 0,-6-1 63,6-5 1,-7 0 4,1 0 1,-1 2 20,1 4 0,-3-4-77,3 4 0,-4-4 64,-1-2 0,0 0-21,-1 0 0,3 0-49,3 0 1,-3 0 70,3 0 0,-4 0-12,-1 0 0,0 2 26,-1 3 0,1-3 109,-1 4 1,1-2-110,-1 2 0,1-4 7,0 3 1,-1 3-43,1-2 1,1 2 28,5-3 1,-5-3-5,5 4 1,-5-4 4,-1-2 1,5 2-17,0 4 0,6-4-21,-5 3 0,1-3-1,-2-2 0,-1 2-45,7 4 1,-8-4-2,3 4 1,-5 1-34,-1-1 1,1 2 72,5-2 0,-7-5-20,1 5 1,-1 2 51,-5-2 1,2-1 95,-2-5 1,2 0-53,-8 0 0,5 0 21,-4 0 1,-1 0 107,-6 0 1,6 6-82,0 0 0,0 0-110,-6-6 1,1 0 73,-1 0 0,0 0-214,1 0 176,-1 0 0,0 2 35,0 3-34,1-3 1,-1 6-11,0-8 0,-5 0 138,-1 0 59,1 0 54,5 0 1,-5 6-128,-1 0 0,-5-1 519,6-5 31,-9 0-495,13 0 0,-12 0 216,7 0-218,-7 0 1,6 0 350,-5 0-287,-3 0 0,8 0 5,-4 0-87,-4 0 1,7-5-287,-3-1 1,-4-2-122,4 2 0,-5 2-144,-1-7 1,0 5-681,0-5 0,-11 1 1011,-12-1 0,-27-5 0,-21 7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23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7690,'17'0'-1155,"-5"0"972,0 0 1,-1-2 350,6-4 1,-5 4 111,-1-3-172,1 3 1,5 0-54,1-4 1,-1 4 116,0-4 0,-5 4 31,-1 2 0,1 0 16,5 0 11,0 0 1,1-5-33,-1-1 0,2 0-103,4 6 1,-4 0 3,4 0 1,-1 0-9,1 0 1,-2 0 15,8 0 0,-6 0-18,5 0 1,-4 0 3,4 0 0,-5 0 11,6 0 1,0 0-84,6 0 0,-7-2 77,1-4 0,0 4-133,6-3 0,-1 3 93,1 2 1,-1 0 44,1 0 0,-4 0-34,3 0 0,-3 0-4,9 0 1,-3 0-94,-2 0 1,1 0 84,4 0 0,-3 0-62,3 0 1,3 0 67,-3 0 0,0 0-22,-5 0 1,-1 0 33,1 0 1,0 0 0,-1 0 1,1 0-4,-1 0 0,1 2 104,-1 3 0,1-3-166,0 4 1,-1-4 66,1-2 1,1 2-157,5 4 1,-5-4 95,5 3 1,1-3-91,-2-2 1,8 0 70,-2 0 1,4 0 27,2 0 0,-6 0 29,0 0 1,-1 0 167,1 0 0,4 0-60,-4 0 1,-2 0-58,2 0 1,-7 0 122,1 0 1,-4 0-58,-1 0 1,5 0-30,1 0 0,1 0-57,-2 0 0,-1 0-5,7 0 0,-6 0-30,6 0 0,-2 0-121,3 0 0,1 0 75,-8 0 1,6 0 54,-6 0 0,3 0-89,-3 0 1,-3 0 20,3 0 1,-2 0-8,3 0 1,-3 0 22,8 0 1,-5 0 2,5 0 1,0 2-23,6 4 1,5-4-15,1 4 1,7-4-50,-1-2 1,1 0 67,-2 0 0,5 0-44,-5 0 1,-1 5 37,1 1 1,-11 0 47,6-6 1,-10 0 34,3 0 1,-1 0 142,-9 0 0,5 0-75,-6 0 0,8 0 122,-2 0 0,2 0-198,-1 0 1,2 0 35,-2 0 1,-3 6-151,2-1 0,-2 1 95,2-6 0,4 0-79,-4 0 0,4 6 51,2 0 1,-6-1-10,0-5 0,-5 0 58,5 0 1,-6 2 157,6 4 0,-7-4 79,1 4 1,-3-4-65,-3-2 0,1 0 8,-1 0 1,-5 2-90,0 3 0,-6-3-38,6 4 1,0-4 20,5-2 1,-5 0-125,0 0 0,-6 0 133,6 0 1,-6 0-1,6 0 0,-6 0 67,6 0 0,-8 0-96,2 0 0,-4 0 98,-2 0 1,1 0 112,-1 0-152,0 0 1,0 0-98,1 0 0,-9-2-145,-3-4 0,-4 3-345,-2-9 1,-2 6-664,-4-5 0,-15 5-4041,-19-6 5111,-27 9 0,10-5 0,-6 0 0,-8 3 0,0 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8031,'9'0'-559,"-1"0"-697,-8 0 1256,0 0 0,0 8 0,0 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2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5783,'-11'-10'0,"-1"4"0,8 4 0,-11 2 0,5 0 0,-7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8031,'0'-9'-823,"0"1"1013,0 0-25,0 6 0,0-7 135,0 3 209,0 4-43,0-13 424,0 13-575,8-14 1,-4 9 475,7-5 1,-5 4-268,5 8 1,-5 0 415,6 0 0,-3 2-369,3 4 1,3 4 598,-3 7 1,-3 0-199,3 1 0,-2-1-443,1 0 0,4 0-1,-3 1 1,-2-3-163,1-3 1,1 1-385,5-7 110,0 7 1,1-11-577,-1 4 492,0-4 0,0-2-728,1 0 1,-7 0-168,1 0 1,-6 0-83,5 0-1637,-7 0 1903,4 0 1,-8 2-1940,0 4 1937,0-5 0,-2 13-697,-4-8 1,2 5 1401,-7-5 0,-9 7 0,-7-3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4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9006,'7'-9'2564,"5"3"-2634,3 4 0,8 2 55,0 0 0,6 0 219,-6 0 1,0-6-5,-5 1 0,-1-1-70,0 6 1,-5 0-1435,-1 0 956,1 8 1,-3 1-1775,-3 8 2122,-4 8 0,-10-5 0,-1 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27 12064,'-10'8'3749,"-3"1"-3357,7 9 1,-5-5-159,5 4 1,-6-1-112,6 12 1,-5-4-436,5 4 0,-5-5-120,5 6 1,0-8 257,6 2 0,-2-9-785,-4-3 355,5 1 237,-7-2 1,8-1-92,0-3 505,0-4-186,0 6 78,0-8 1,2-8-246,4-4 0,5-5-4,12-6 0,-2 2-204,8-8 1,6 0 132,5-5 1,6 5-28,-6 0 0,1 6 268,-7-6 1,7 10 145,-1 2 0,-7 1 143,-10 10-172,-4 1 1219,-2-3-932,1 6 1,-9 2 276,-3 12 1,-6 5-349,-6 6 0,-5-2-268,-12 8 1,3-2 188,-3 2 1,-2 3-1030,2-3 0,-5 4-878,4 1 1793,1 1 0,-2 0 0,-1-1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4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104 468 8031,'-27'7'0,"2"-5"934,8 4 1,6 2 240,-1-3 6,8 1-766,-3-6 0,9-6-269,3 1 0,7-11 98,11-1 0,11-2-309,13-10 1,3 0-86,1-5 1,-1 1-96,-4 4 1,3-4-375,-9 5 0,0 3 282,-5 2 1,-3 3-260,-3 3 0,-4 0 185,-7-1 1,-7 3-1079,1 4 998,-9-5 1,3 8 286,-12-3 0,3 1 265,-9 5 0,1 3-122,-7-4 0,1 4 177,0 2 0,-1 0-88,1 0 0,0 0 262,0 0 0,1 2-152,5 4 1,1 1 99,4 5 0,4 3-22,-3-3 1,-3 3 342,2 2 1,0 6 38,6 1 1,-2 1 216,-3-2 1,3-2-230,-4 8 1,2-6-173,-2 5 0,4-1-345,-3 2 0,3-2 274,2-4-1202,0-4 673,0 6-1478,0-7 811,7-9 0,1-3 405,4-12 1,3-9-55,-3-8 1,-3-10 100,3-1 1,-1-1 146,7-5 0,-7-3 24,1 3 1,-1 0 101,6 5 0,-5 2-77,-1 5 0,1 3 507,5 7 196,-7 1 413,5 7-73,-13 3 0,6 9-404,-8 3 0,0 5 183,0 7 0,-2 1-170,-4-1 0,2 2 325,-7 4 0,1 2-292,-1 4 0,-5 4-1,5-5 0,-3 5-236,3 2 0,-3-7-220,9 1 0,-3-8-246,2 2 1,4-3 328,-4-3-336,5 0-11,1 1-485,0-1 273,0-8-107,0-1-66,0-8 285,0 8 225,7-6-20,-5 5 1,6-8 114,-8-5 1,2 4-185,3-4 252,-3-4 1,6 7-118,-8-9 276,0 8 158,0-3-5,0 7 1,-2 1-14,-4 5 0,3 4-56,-9 7 1,6 0 286,-5 1 0,1 1-165,-1 4 0,-3-4 92,8 4 0,-5 2-206,5-2 1,-5 0-185,5-5 1,-6 5 81,7 0 1,-7 2-29,6-2 0,-5-4-124,5 4 1,-2 2 296,2-2-385,5 0 17,-7-6-331,0 1 189,6-9-807,-5-1 522,7-8 0,0-2-166,0-4 0,7-3 55,5-9 1,3-6 147,2-5 0,3-4-277,3-2 0,-2 1 251,8-1 0,-8 1 109,2-1 0,2 6 105,-2 0 0,0 8 219,-6-2 0,6 4-11,0 2 1,0 1-93,-5 5 0,-7-3 602,1 9-291,-1-1 811,7 6-410,-9 0-253,-1 0 1,-8 8-80,0 3 0,0 4-296,0 3 1,-8 1 98,-3 4 1,-5-2 27,-1 8 0,0-6 42,-1 6 1,-5-8-53,0 2 1,0-4-116,6-1 1,5-3 100,1-4 0,5-1-477,-5-4 179,7-4-888,-12 5 666,14-7 1,-5-7-67,7-5 1,7-1-218,5 1 0,-2-3-267,1 3 812,1-3-173,5-2 1106,-7 7-669,-3 2 1,-7 10 754,0 4 0,-7 9-85,-5 8 1,-3 8-345,-3-2 1,1 2 246,0-2 0,1 1-201,5-7 1,-3 0-19,9-5 1,-3-1-139,2 0 1,4-5-237,-3-1 1,8-5 57,3 6 1,8-8 143,-3 1 1,6-1 26,6 2 1,-1-4 78,6 4 0,-4-4 49,4-2 0,-7 0-119,3 0 0,0 0 3,0 0 0,-1 0 155,-6 0-1035,0 0 0,0 0 423,1 0 0,-1 0-395,0 0 1,-5-2-313,-1-4 0,1 2-692,5-8 0,-5 1-314,-1-6 1,-1-6 1868,1 0 0,5-16 0,-7 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9393,'18'0'2330,"-1"0"-1284,0 0 0,-5 0-513,-1 0 0,-5 0 38,6 0 0,-7 0-448,7 0 1,-6 0-267,5 0 0,-5 2-481,5 4-1240,-7-4-1848,4 13 2835,0-5 0,-8 9 877,0 4 0,-8-4 0,-9 6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7936,'-7'25'0,"3"-12"343,-8 5 0,8-5-16,-1 4 0,3 1-206,2-1 0,0 2 75,0 4 0,0-4 197,0 4 0,0 4-10,0 2 1,2 2-104,3-2 1,-3 5-251,4 1 1,2-1 103,-2 7 0,-1-3-200,-5 3 0,0-7 85,0 1 0,0-3-442,0-9 0,0 2 215,0-2 1,0-3-260,0 3 0,-2-6 140,-3-5 0,1 1 12,-8-7 1,7 1-421,-7-1 427,1-4 0,-9-2 107,-3-11 0,-2-5 22,-4-1 0,-1 0 352,7-1 0,-2 1-121,2 0 1005,3 0-317,-5-1-326,8 1 0,8 5-194,3 1 0,6 5 5,6-5 0,5-1-219,12-5 1,-2-1 132,8 1 1,8-2-321,9-4 1,6-4 96,5-8 1,5 1-100,7-1 1,6 3-73,0 3 0,2-4 271,-2 4 0,-10 4 96,4 2 0,-13-2-129,-4 2 0,-2 2 228,-10 10 0,-5-3-51,-7 8 1,-7-5-316,3 5 308,-13 0-745,-3 6 452,-8 0 0,-2 2-481,-4 4 1,-5 2-733,-13 3 1353,5 5 0,-21 1 0,3 10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7936,'0'10'1655,"0"5"0,0-5-540,0 7-604,0 0 1,0 0 159,0 1-245,0-1 1,0 0-684,0 1 238,8-1 1,-6-6-2595,3 1 1671,5 0-1493,0 5 2435,7-8 0,-7-9 0,-3-9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7936,'18'0'1446,"-1"15"-947,0 9 1,-1 0 159,-5 5 1,3 2-114,-9 9 0,7-3 43,-6 3 1,-1 3-448,-5-3 0,0 6 48,0-6 0,0 3-734,0-3 0,-7-4 434,-5 5 1,-3-5-522,-3-1 1,1-8 298,0-4 0,-2-4 208,-4-2 1,3-7 55,-3-4 0,4-6 242,2-6 1,1-4 636,5-7 0,-3-6-393,9 0 1,1 0 95,10 6 0,3 5-151,9 1 0,5 5-282,0-6 0,7 8 21,-1-1 1,-2 3-189,2 2 0,-8 0-868,2 0 1,2 2 487,-2 3 1,0-1-1154,-5 8 0,-1-6 1619,0 5 0,0 1 0,1 5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11523,'-17'7'379,"0"11"1,-1 3-130,1 8 1,0-1-321,-1 7 0,-3 0 53,4-1 240,-4 1-1251,11-1 1,1-7 263,3-4-1134,4 4 1214,2-15 1,2 9 269,4-15 0,3-1 414,9-5 0,-1 0 210,0 0 0,0 0-344,1 0 803,-1 0-441,0 8 1262,-7 2 0,-2 7 736,-8 0-1250,0 1 1,0-1-855,0 0 0,0-5-43,0-1-646,0-7-986,-8 11 937,6-13-47,-6 6 1,16-16-165,4-3 0,3-7-1375,2-5 1908,-7 4 1,5-8 293,-3 4 0,3 4-165,2-6 165,1 15 0,-1-5 0,-2 11 34,-3-7 0,5 5-93,0-6 0,3 7 906,9-7 0,-6 6-286,5-5 0,-1 1 122,2-1 1,4-5-341,-4 5 1,-3-5-339,3-1 0,-8 6-697,3-1 1,-5 1 195,-2-7-258,0 1 250,-7 0 230,-2-1 1,-8 7-60,0-1 1,-2 8 397,-4-1 0,-4 3 167,-7 2 0,0 0 189,-1 0 0,7 7 762,-1 5-853,1 3 1,-5 8-106,5 0 0,-3 1-10,9-7 1,-7 2-203,6 4 0,-1-2 121,1 8 0,4-6-479,-4 6 0,4-6 50,2 6 1,0-6-103,0 6 0,0-8 148,0 2 0,8 2 82,4-2 1,-3 2 772,3-2 1,1-4-325,10 4 1,-2-4 1009,8-1 1,0-7-507,6 1 1,5-8-857,0 1 0,8-3-178,-2-2 0,-3-13-235,-3-4 0,-3-6-148,-3-1 0,1-1 344,-1-3 0,-7 1 287,-4 4 0,-3-4 0,-3-8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7957,'0'-10'8127,"2"-3"-7229,3 7 0,-3-2 1311,4 3-2139,4 3 1,-3-8-892,5 4 0,9 4 678,-4-3 143,12 3 0,-2-6 0,8-1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7968,'0'-10'-664,"0"3"0,2 1 1697,4 0-136,-4 0 191,6-1-303,-8 5 166,0-6 109,0 8 52,0 0 0,0 8-531,0 3-357,0-3-265,0 7 0,0-5 167,0 7 1,5-5-74,1-1 0,6-5 114,-6 6 0,7-7-306,-2 7 1,1-8-60,5 2 1,-3-5-152,9-1 0,-4 0-124,-2 0 1,6-7 195,0-5 1,1 3-296,-7-3 0,0 1 180,0-7 0,-5 7 26,-1-1 0,-7 1 66,2-7 0,-4 1-104,-2 0 1,0 5 37,0 1 264,-8-1 0,-1-3 90,-9 3 0,7-1-37,-1 7-168,1 0 682,1 6 1,1 0-191,3 0 469,4 0-336,-6 0 1,2 8 231,1 4 1,-1-3-246,6 3 0,0-1-63,0 7 0,0 5-714,0 0 1,2 0 272,4-6 0,-4 6-1540,3 0 1,3 6 1648,-2-6 0,7 8 0,-3-4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131 104 7958,'-32'11'1709,"3"1"1,4-8-1207,8 2-403,7 3 1,0-7-27,5 4-93,3-4 0,2-4-8,11-4 1,6-4-821,7-7 1,0 0 385,5 0 0,4-1 61,-4 1 1,3 5 107,3 1 0,-6 5 236,0-5 1,-8 7-197,2-2 0,-10 4 395,-1 2 0,-6 2-179,5 4 709,-7 3 1,4 9 209,-8-1 0,-8 6-468,-4 0 1,-3 2-47,-2-2 0,-6-2-27,0 8 0,-2-2-405,2 2 0,3-2 166,-3-4 0,10-6-930,1 0 122,9 1-242,-5-9 1179,8 1-197,8-2 0,7-8 273,8 0 0,6 0-154,-6 0 1,8 0 739,-3 0 1,7 0-354,5 0 0,-5 0 373,0 0 0,-1 0-394,-5 0 0,-2 0-251,2 0 0,-6-2-1416,6-4 1,-8 2 744,2-7 0,2-1-801,-2-5 1,6-1 1202,-6 1 0,7-8 0,-3-2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7968,'-10'7'350,"2"3"1,18 5-279,7-3 1,3-3 195,8-3 0,-1-4-280,2 4 1,4-4-76,-4-2 0,-2 0-670,1 0 0,1 0 757,6 0 0,-8 0 0,-2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5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11388,'1'-9'2000,"5"3"-1673,4 4 0,1 0-30,1-4-115,7 4 0,0-11-35,4 7 1,4-1-151,2 1 1,2 4 121,-2-4 1,1 4-66,-7 2 1,6 0-322,-6 0 174,0 0 0,-5 0 3,-1 0 1,-6 0-91,1 0 0,-6 0-1310,5 0 723,-7 0-129,4 0 1,-8-2-232,0-4 599,0-3 0,0-8 162,0-1 1,0 1 361,0 0 0,0 5-25,0 1 0,-2-1 35,-4-5 540,4 7 0,-7-3-131,3 7 213,4 0 0,-8 8-237,5 4 1,3 11 526,-4 12-586,4 4 1,-4 1 26,0 1 0,1 5-125,5 1 0,-2 7 132,-4-2-198,4-4 0,-6 6-135,8-8 0,0 1 79,0-7 0,0-1-852,0-4 1,0-4 421,0-8 0,6 0-607,0 1 0,2-9-131,-3-3 433,-3-4 0,12-10 35,-9-3 1,3-10 206,-2-2 0,-4-8 369,4 2 1,-6-2-114,-6 2 1,2-1 677,-8 7 1,7 1-365,-7 11 0,6-3 1579,-5 9-1125,-1-1 0,-5 16 437,0 7-581,-1 0 1,-1 16 717,-4-4-773,12-4-130,-12 7 0,13-13 46,-7 5 1,7-5-376,4-2-579,4 0 202,2 1 0,2-9-519,4-3 0,6-12 449,11-5 1,4-14-351,7-10 1,1-1-712,-1-10 1063,9-1 1,-7-3 301,4 4 1,3 4-81,-3 7 0,0 9 510,-5 3 0,-8 5-251,-4 7 576,4-5 1,-8 14-310,4-3 0,-9 3 692,-3 2-29,-7 7 1,4 3-432,-8 7 1,0 1-157,0-1 1,-2 6-127,-4 0 1,-4 6-369,-7-6 0,0 2 252,0-2-232,-1-4 1,1 6-567,0-8-667,7-7 644,-5-2-186,13-8 651,-14 0 25,14-8 0,-3-2 207,10-7 1,-1 6-47,8-1 1,-6 6 240,5-5-88,1 7 0,5-10 234,0 9 0,1-9-49,-1 3 1,2 1-107,4-1 1,4-1-402,8-5 0,-1-1 112,1 1 0,5-6-482,0 0 1,7 0 221,-7 6 0,-2-1 71,-9 1 1,2 6 11,-8-1 1,0 8 195,-6-2 1,1 5 821,-1 1-639,0-8 0,-5 4 304,-1-7-259,-7 7 1,4-12-494,-8 5 0,0 1-26,0-1 125,0-1 0,0-5-219,0 0 229,-8-1 57,6 9 1,-7-7 259,3 5 0,2-5-176,-8-1 1,9 0-1,-5-1 640,0 1 1,6 0 544,-3 0-670,-5 7-6,8-5 655,-6 13-657,8-6 1,-2 8 263,-3 0-438,3 0 1,-6 8-20,8 3 11,0 5-56,0 9 0,0 9-95,0 12 0,6 8-14,0 9 1,-1 3-18,-5 14 1,6 1 0,0 4-142,-2-5-157,-2 5 0,-2-14 137,0 4 0,0-6 0,-2-7-239,-4-10 1,4-2-2,-4-10 1,4-2 219,2-9 1,-2-4 109,-3-8 1,3 1-12,-4-1 0,2-7 155,-2-5 1,2-3 193,-7-2 1,7-2 184,-2-3 0,-3-5 750,-3-7-802,5-8 0,-3 4 255,4-8 1,4 2-266,-4-2 1,5-2-71,1 8 0,0-6-143,0 6 1,0 0-88,0 6 1,1 0 114,5-1 0,-2 1-297,8 0 0,-3 0-188,3-1 1,3 7-244,-3-1 0,3 3 7,2-3 1,1-1-1385,-1 7 975,0-8 1,0 12 355,1-3 1,-1 3-1432,0 2 997,1 0 961,-1 0 0,0 7 0,1 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5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7923,'-2'10'3278,"-4"-4"527,-3-4 0,1 3-4241,8 1-2283,8 0 0,9-6 340,0 0 1150,-7 0 1229,5 0 0,-5 0 0,7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5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7908,'0'29'0,"0"-1"0,0-5 1752,0 6 0,0-8-155,0 3-798,0-5-300,-8-10-315,6 7-500,-5-14 316,7 5 0,0-7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17 468 7943,'-9'0'1542,"1"0"-860,8 0 3211,0 0-3296,8 0-56,-6 0-273,13 0 0,-5 0 122,7 0 1,0 0-336,1 0 27,-1 0 15,0 0 0,2 0-43,4 0 0,-3-6-92,3 0 0,-4-7-222,-2 1 0,0 3 31,1-3 0,-3 6-635,-3-5 503,3 7 1,-11-10-85,7 9 1,-7-3-117,2 2 251,-4 4 96,-2-5 0,-2 7-35,-4 0 1,2-6-28,-7 0 283,-1 0 0,1 6-98,-1 0 1,7 0 372,-7 0-224,8 0 1,-5 0 290,3 0 86,4 0-145,-6 0-81,1 8-116,5 2-17,-6 7 0,8 0 134,0 0 1,0 8-94,0 4 0,-2 6 97,-4 5 0,4-1-41,-3 7 1,-3-6 158,2 6 0,-2-7-77,3 1 1,3-5-90,-4-7 1,4 3-116,2-8 0,0 0-158,0-5 0,2-7-272,4 1 0,-2-9-271,7 3 118,1-4 1,5-2 190,0 0 0,-1-8-135,-5-3 1,4-4-206,-3-3 405,3 1 1,-3 2 317,-1 3 228,-7 4-18,12 8 0,-14 10 38,3 7 1,-3 3 254,-2 8 0,-2-5-312,-3 6 0,-3-6 20,-4 6 1,-3-6-88,3 6 0,-3-8 21,-2 2 1,-1-4-120,1-1 0,6-3 120,-1-3 0,1-5 69,-7-7 1,7 0 232,-1 0-54,1 0 1,-5-7-232,5-5 1,-3-5-20,9-6 1,-1 3-222,6-3 1,2-2 116,4 2 0,3-5-618,8 5 1,3-8-53,3 2 1,-2 2-320,8-2 0,-1 0 259,7-5 0,0-7-240,-1 1 1,1-6 393,-1 6 0,1-6-20,0 5 1,-1-11 235,1 6 1,-3 0 42,-3 11 1,-2 3 373,-4 3-111,-4-4 86,6 14 0,-13-6 9,-1 8 0,1 0-4,5-1 1,-1-5 231,-5 0 0,5 0-140,-5 6 1,3 0 13,-3-1 0,4 1 19,-3 0 0,-2 1-87,1 5 1,-7 1 817,2 4 10,3 4-309,-7-5-1,6 9-110,-8 3 1,0 5 54,0 7 1,-2 8-238,-4 4 1,-5 6-161,-12 5 0,2-2-803,-8 9 345,8-1 257,-4-2 1,7 4-647,1-8 1,0-5 103,-1-6 0,7-6-275,-1 6 0,9-14-228,-3 2-241,4-11 843,2 9 1,0-15 178,0 0 1,0-3-335,0-15 111,8 5 271,-7-20 1,15 12-457,-5-8 269,5 0 210,9 2 0,-12 2 109,4 8 0,-1 0 143,7 0 1,-4 5 313,4 1 0,-4 7-223,-1-2 1,5 4 251,0 2 0,6 0 1464,-6 0-937,0 8-467,2-6 0,-6 7 378,4-3 1,-4-4-474,-2 4 1,1-2-342,-1 1 1,0-3 131,1 4-395,-1-4-133,0-2-1055,0 0-856,-7 0 867,-2 0 880,-8 8 1,0-5 35,0 9 1,-8-6-51,-3 5 1,-11 1 182,-1 5 1,-9 0 342,-3 1 0,-7 7 0,-10 2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7943,'-9'0'244,"-1"0"358,4 0-250,4 0 0,-5 2 163,7 4 1,-2-5 542,-4 5-477,4 4-21,-6-8-319,8 13-187,0-13-51,0 13 0,0-11-165,0 8 0,0-6 141,0 5 0,0-5-75,0 5-62,8-7 1,-6 12-207,4-5 0,-4 5 379,-2 1-38,0 0-76,0 0 1,0 1 889,0-1-383,0 0-112,0 1 0,0-1 652,0 0-184,0 0-236,0 1 0,2-9-373,3-3-430,-3-4 0,8-2-1138,-4 0 781,3-8 411,8-1 1,-5-9-483,0 1 0,-7 2 227,7 3 1,-6-3-233,5 3 645,-7 5 255,11-1 0,-13 10 177,4 4 0,-4-2 569,-2 7 0,0-5 191,0 5 1,2-1 240,4 1-801,-4 5-348,5-14-168,-7 13-273,0-13-210,0 6 1,2-10-652,4-4 0,-2-4 236,7-7 1,1 0-537,5 0 0,0-6 749,1-1 1,3 7-149,-4 6 1503,4 7-483,-11-4 0,5 10 69,-3 4 0,-5-2 202,-7 7 0,0 1 662,0 5 1,0 0 606,0 1-227,0-1-1691,0 0 0,0-5 132,0-1-373,0-7 1,2 4-284,4-8 1,-2-8-893,7-3 1,-5-11 736,6-1 1,-3-5-276,3 4 0,3-1 735,-3 2 0,-3 4 291,3-4 1,-6 4 414,5 2-267,-7 7-134,11 2 0,-11 3 328,8-1 364,-8 0 954,3 6-398,-7 0 1650,0 0-2728,8 0 96,-6 0-12,6 0 128,-8 0-404,0 0 339,7 0 288,-5 0-342,6 8 0,-2 3 200,-1 12 1,1 4-64,-6 8 1,0 7-112,0 4 1,0 18-100,0 5 0,0 10-416,0-5 1,0 5-372,0 2 1,0-14-224,0 8 1,-6-10-966,1-1 1,-3-12 713,2-12 1123,4-3 0,-5-3 0,7 1 0,0-1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7824,'10'0'2783,"5"0"-1620,-13 0 168,14 7-678,-14-5-626,13 6 0,-11-2-970,7 0 0,-7 1 943,2-1 0,4 4 0,-1 7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6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10008,'-35'0'0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6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7901,'0'-17'0,"6"-1"419,-1 1-55,1 0-39,2 7 80,-6-5 1,13 13-100,-3-4 1,-1 4 177,6 2 0,-1 0-73,13 0 0,-6 8-65,6 3 0,1 12-113,11 6 1,-5-2-1,4 2 1,-3 0-68,-2 5 0,-1 1-143,1 0 0,-3-1-117,-3 1 1,2-6 123,-8-1 1,6-1-735,-6 2 1,8-4-56,-3-8 1,-1 6-377,2 1 1,-6-7 1134,6-6 0,-8 1 0,4 5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7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10526,'-13'12'1355,"-5"-1"0,5 1-795,-10 5 1,-4 2-310,-2 4 0,-3-2-118,-3 8 0,6-8-1491,0 2 735,8-3 427,-11-3-2542,12 0 2738,-5-7 0,8-3 0,0-7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7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7861,'9'-7'0,"5"-3"-4,-9-7 0,7 5-20,-6 1 310,7-1 0,-11 1 768,4-1 646,4 8-1172,-1-3 0,3 7 632,-1 0-504,-7 0 0,9 7 170,-7 5 1,0 3-426,-6 2 0,0 1-64,0-1 1,0 6-287,0 0 0,6 0-219,0-6 1,-1 1-488,-5-1 0,0 0 490,0 1 1,0-7-674,0 1 97,0-8-112,0 3 491,0-7 0,2 0 151,4 0 1,-4-9-101,4-9 0,-2-1-97,1-10 0,5 0-16,7-5 1,0 1 92,1 4 1,5-1 203,0 7 1,6 1 118,-6 11 0,6-3 242,-6 9 1,0 1 106,-6 10 1,0-3 457,1 9 0,-3 1-172,-4 11 0,5-5 458,-5 4 1,-1-4-402,2-2 1,-9 1-274,3-1 1,-2 0-275,2 0 1,-4-5-629,3 0-928,5-1-210,-8-1-1443,13-3 3072,-13-7 0,14 0 0,-7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4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485 208 7997,'0'-23'0,"0"0"0,0 0 492,0 6 1,0 5-112,0 1 0,-2-1-257,-4-5 0,-3 6 62,-9-1 0,1 6-124,0-5 0,-2 5-49,-4-6 1,1 9 82,-6-3 1,6 4-450,-1 2 0,-2 8 241,2 3 0,0 4-45,6 3 1,0 1-3,-1 4 0,3-2 121,4 8 1,3-6 16,8 6 0,0-6 105,0 6 1,0-6 76,0 6 0,0-8-85,0 2 0,0-2-34,0 2 1,2-4 4,4 4 1,-5-2-126,5 2 0,-4-3-37,-2 3 1,-2 2-145,-4-2 1,3 2 154,-9-2 0,2-4 45,-1 4 1,-4 2 108,3-2 0,-3-2-126,-3-9 0,7 3 551,-1-3-181,9-5-153,-5 9 1,8-12 46,0 7 1,2-1 165,4 1 0,-3 5-7,9-5 1,-6 5 84,5 1 1,-7 0 190,2 0 0,-2 1-185,1-1 1,-3 6 29,4 0 1,-4 6-149,-2-6 1,-2 6-58,-4-6 0,4 2-104,-3-2 0,3-4-105,2 4 0,0-4-42,0-1-300,0-1 0,2-2-760,3-3 0,-1 1 539,8-7 0,-6 0-879,5-6 879,1 0 1,5-8 508,0-3 0,8-12 0,2-4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7918,'-17'0'2690,"7"0"-2314,2 0-128,8 0 1,8 0 250,4 0 0,5 0 258,6 0 1,-2 0-256,8 0 1,-6 0-395,6 0 1,-8 2-102,2 4 0,2-3-116,-2 9 1,-6-6-177,-5 5 1,-6 1-404,5 5 0,-7 0 282,2 1 1,-6 5-226,-6 0 1,-4 6-404,-7-6 0,-6 0 431,0-6 1,-8 0 190,2 1 1,3-1 301,-3 0 1,8-5 222,-3-1 0,5-7 58,2 2 0,5-2 661,1 2-597,7-5 0,-4 15 189,8-5 0,0 5 789,0 1 0,6 0-482,0 1 1,2 1-87,-3 4 0,-3-4-309,4 4 0,2-4-239,-2-1 0,-1-7-472,-5 1-307,8-1 1,-4 5 53,7-5-80,-7-3 1,6-8-763,-4 0 1,-3-8 80,9-3 1389,-1-12 0,7-4 0,-1-8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7918,'17'-8'336,"1"6"599,-1-3-519,-7 3 0,-3 9 213,-7 5 1,0 3 211,0 3 0,0 6 448,0 5 1,-5 2-95,-1-2 1,-6 2-584,6-8 0,1 6-529,5-6 0,0 0-305,0-6 0,2-2-328,3-3 1,5 1 403,7-7 1,1 0-51,-1-6 1,6 0-247,0 0 1,6 0-638,-6 0 1,0 0-697,-6 0 754,1 0 364,-1 0 1,-2 2 126,-3 3 1,-7 5-29,-10 7 0,-1 6 558,-11 0 0,3 8 0,-11-4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7918,'-12'23'732,"1"0"0,1 1-89,-2-7 0,3 0 557,3 0-510,4 1 0,-8-1 1350,5 0-1113,3 1-525,-6-1 0,8-6-1156,0 1 0,2-8 506,4 2 1,-2-5-1283,7-1 0,1 0 431,5 0 0,0-7-932,1-5 2031,-1-3 0,8-10 0,2-2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7909,'9'17'5428,"-1"0"-4770,-8 0 1,0-5 700,0-1-406,8 1 0,-6 5-505,3 1 1,-3 1-50,-2 4 1,0-2-681,0 8 1,0-6 208,0 6 1,0 5-1420,0 7 0,0 7 248,0-2 0,-7 4 1243,-5 2 0,-3 7 0,-2 3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9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7914,'0'-18'0,"0"7"1737,0-1-1097,0 8 0,-2-3 921,-3 7-568,3 0 45,-6 0-714,8 7 0,0 3-87,0 7 0,2 1-99,4-1 0,-4 6-93,3 0 0,-3 8-460,-2-2 0,0-2 337,0 1 0,-2 1-850,-3 6 0,3-6 131,-4-1 1,4-6-171,2 1 0,0-4-278,0-2 246,0-7 999,8-3 0,1-7 0,9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7914,'18'-32'313,"-1"3"0,6-2-114,0 8 1,6-6-36,-6 6 0,6 2 118,-6 10 1,8-9 88,-2 9 1,3-8-202,3 7 0,1-3 0,5-3 0,-5 1-346,4 0 0,3 0 65,-3-1 1,-1 3-100,-11 3 0,3 3 130,-8 3 1,6 4-105,-6-4 143,0 4 1,-6 4 57,1 4 1,-7-2 107,1 7 1,-8 1-110,1 5 6,5 1 0,-6-1 30,7 0 0,-7-5-46,2-1 0,-2-5 30,2 6 0,-5-7 24,5 7-25,-4-8 1,4 5 44,0-3 142,-1-4-150,-5 6 173,0-1-130,0-5-129,0 14 0,0-13 80,0 9 0,0-6 3,0 5 0,0-5 49,0 6 0,0-1 4,0 6 0,0 3 88,0 3 0,0 4-81,0 7 1,0 1 64,0-1 0,6 9-23,0 3 1,2 4-29,-3 2 0,-3-1 46,4 1 0,-4 0 10,-2 0 1,0-2-48,0-4 0,0 2-5,0-7 1,0 5-67,0-6 0,0-7 215,0-10-256,0 4 1,-6-8 92,0 4 0,-1-6-16,1-5 1,2 1-85,-7-7 0,1 2 3,-1-3 1,-5-3-49,5 4 1,-5-4-321,-1-2-335,0 0 1,-1 0 344,1 0 0,0-2-714,0-4 0,-1-3 392,1-9 1,-6-7-77,0-3 0,-8-7 93,2-5 1,-11-1-128,-6-11 1,0 8 753,-6-13 0,4 7 0,-12-10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1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7897,'17'0'54,"-5"0"379,-1 0-145,1-7 1,-1 5 507,1-4-334,-8 4-138,3 2 28,-7 0 28,0 0-408,0 8 0,-1 1 88,-5 9 0,-2-7-241,-3 1 172,-5-1 1,12 4-355,-7-3-32,7-4 95,-4-8 1,16 0 103,4 0 1,9-6 86,2 0 0,6-5 75,-6 5 0,7 0-42,-1 6 1,-2 0 348,2 0-274,-8 0 0,2 2 311,-11 4 1,-5 3-81,-7 9 0,0-7 69,0 1 1,-13 5-173,-4 6 0,-10 2 17,4-2-146,-8-4 1,4 6-86,-8-7 0,3-1 80,3 0 1,-2-7-139,8-4 1,0 1 84,6-1-308,7 0 3,2-14-74,8-2 241,0-7 1,14 0-247,3 0 74,12-1 244,-2 9 0,7-5-159,1 8 1,0 1 178,-1 5 0,-7 0 121,-4 0 1,-4 0-120,-1 0 265,-9 7 0,-1 3 116,-8 7-184,0 8 0,-13-5 77,-5 3 0,-5-2 127,0 2 0,2-4-102,-8 4 0,8-6-3,-2-5 298,4 3-175,1-13-436,9 6 1,3-8 87,12 0 0,5 0-68,12 0 0,2-2-57,4-4 0,4 4-136,-4-4 1,1-1-26,-1 1 0,-4 0 68,-7 6 0,-1 0 146,0 0-181,-7 0 449,-3 0 0,-8 8-28,-5 3 0,-6 5-32,-11 1 1,4 0 125,-4 1 1,-2-1 235,2 0 1,-2 1 152,2-1 1,4-6 210,-4 1-248,3-1 0,11 7-188,3-1 1,-2-5-239,3-1 84,-1-7-195,13 11 55,3-5 1,5 1-91,-3 1-177,3-8 50,-13 4 39,6-1 1,-6-5-561,4 4 329,-4-4 0,13-2-161,-4 0 0,7-2-1863,5-4 2334,4-3 0,15-16 0,2-2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1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70 7880,'-17'-10'265,"0"-5"1,0 7 126,-1-3-154,9 3 1,-7 6 26,5-4 1,1 5-58,-1-5 0,-1 4 26,-5 2 1,0 0-233,-1 0 0,1 2 85,0 4 1,-1 3-132,1 8 0,-2 3 20,-4 3 1,-2-2 71,-4 8 1,-4 5 122,4 7 1,4 1 78,2-2 0,4-1-31,2 7 0,0-6 242,-1 6 1,9-5 96,3 5-140,4-8-205,2 4 0,2-9-270,4-4 68,3 4 0,11-16-403,3 0 347,4 0 0,7-15-300,1 4 1,1-4-431,5-2 0,-5-10 120,4-7 1,3-2-366,-3-10 1,-2 2 66,-9-2 517,4-3 151,-14 5 0,6 0 440,-8 4-118,-7 4 151,5 1 1,-13 9 410,6 1 383,-8 8 0,0 10-166,0 7 1,0 0 377,0 6 0,0 4-372,0 2-470,0-4-109,0 8 0,0-14-604,0 4 300,0-4 0,0-2-602,0 1 557,8-1 1,-6 0-413,3 1 0,-3-7-2100,-2 1 1592,0-8 1026,0 11 0,-7-13 0,-3 6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1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16 191 7880,'-2'-16'402,"-4"5"836,4-5 0,-3 13-526,10-9 1,5 2-240,7-1 1,2-4-93,4 3 0,4-1 2,8 1 0,0-1-355,-1 7 0,1-6-263,-1 7 0,7-1-355,-1 6 0,6-6 590,-6 0 0,9 0 0,-5 6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7917,'-10'7'1078,"3"-5"1,8 8-1045,5-4 1789,4-4-1177,7 5 0,6-7 52,0 0 1,6 0-260,-6 0 1,8 0-586,-2 0 1,3 0-458,3 0 0,-2-2-761,-5-3 0,-1 3 757,-4-4 607,-11 4 0,11 2 0,-13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7997,'11'-6'880,"1"1"0,-7-1-786,7 6 0,-1 0-128,7 0 0,5 0 466,0 0 1,0 0-86,-6 0 0,2 8 595,4 3 1,-3 6-351,3 6 0,-2-1-131,2 6 1,-4-5-406,4 6 0,-4-2-214,-1 2 1,-3-4-1374,-3-8 1267,3 8 0,-11-6-343,7 4 0,-7-9-183,2-3-1885,-4-7 1474,-2 4 1201,0-16 0,8-1 0,1-9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7917,'0'9'3185,"2"5"-3539,3-9 1,13-1-73,11-10 1,-3 3 106,3-9 1,-2 2-152,2-1 0,2-4 470,-8 3 0,8-3 0,-5-3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7876,'-18'0'401,"1"0"-447,7 0 82,-5 8 1,13 1 994,-4 9 0,-1 1-484,1 4 1,-2 4 322,2 7 1,4 3-130,-3 3 1,3 2 72,2 5 0,0 3-477,0-4 1,0-2-292,0 2 1,2-8-137,3 3 0,5-5-328,7-1 0,1-6-1780,-1-1 0,2-6 2198,4 1 0,-4-4 0,6-2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7868,'7'-17'563,"-5"7"1,8 3 81,-4 7-214,-4 0 1,7 1 13,-3 5 1,-4 6 203,4 11 0,-3-2-68,3 8 0,-4 5-192,4 7 0,-4 1-68,-2-2 1,0-1-200,0 7 0,0-8-205,0 3 1,0-7 144,0-5 1,0 2-41,0-8-114,0 0-298,8-6 1,-5-7 166,9-4 0,-2-6 66,1-6 0,4-4 209,-3-7 0,9-8-44,2-4 1,6-5-4,-6-7 0,6 5 66,-6-5 1,6 3 10,-6-2 1,6 3-76,-6-3 1,5-1-141,-4 7 0,-1-3-144,-6 14 1,-2-6-136,-3 6-937,3 0 186,-5 6-101,-1 7 642,-1 3 0,-8 9 622,0 3 0,0 5 0,0 7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7857,'10'8'0,"-5"3"748,-3 5 1,-2 1 2859,0 0-2787,0-7-1204,0 5-2458,0-5 2841,0 0 0,0 5 0,0-5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11403,'25'0'1093,"-5"0"-1124,3 0 174,4 0 0,-8 0 258,4 0 0,2 0-344,-2 0 0,0 0-176,-6 0 1,4 2-700,-3 4 0,3-4 522,-10 4 1,-1 3-512,1 3 0,-7 3 807,2 2 0,-12 1 0,-3-1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7812,'-27'16'1166,"4"-5"0,11 5-647,7-5 0,3 5 320,2 1 1,2 0-102,3 0 1,-1 1-287,8-1 0,-8 0 208,1 1 1,-3 5-257,-2 0 1,0 2-330,0-2 1,0-2-224,0 8 0,0-2-336,0 1 1,0-3 78,0-7 1,0-1-1424,0 0 602,0 1-793,0-1 1077,0-8 58,0 7-204,0-14 1088,0 5 0,8-7 0,2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9357,'-10'-7'2203,"2"5"1,16-12-2491,4 9 1,5-7 339,6 6 0,-4-5 191,4 5 1,2 0-454,-2 6 1,6-6 207,-6 1 1,6-1-1267,-6 6 0,8 0 285,-2 0 982,-4 0 0,7 0 0,-5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7750,'17'10'2113,"1"7"0,-3 8-1216,-4 10 1,11-1 169,-5 1 0,4 0-77,-4-1 1,-1 3-452,-5 3 0,-3-3-556,-8 3 1,-2 4 78,-4 2 1,-11 4-2679,-12 2 2616,-19 0 0,-13 15 0,21-31 0,1-1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5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7549,'-11'0'-513,"-1"0"1,9-2 599,-3-4 155,-4 4 1,6-7 85,-7 3-207,7 4 1,-4-8 109,8 5-26,-7 3 110,5-6-91,-6 0-46,8-1 1,0-3 58,0 1 149,0 7 1,0-6 634,0 5 349,0 3-354,0-6-165,0 8 2007,0 0-2593,8 0 1,-1 8 80,5 3 0,1 5-51,-7 1 1,6 6 57,-7 0 0,3 0-91,-2-6 0,-4 1 28,4-1 0,-5 0-163,-1 0 1,0 1 96,0-1 1,0-5-337,0-1 0,0-5-600,0 5-882,0-7 37,0 4-1293,0-8 1409,0 0 1,-15-8 0,-4-1-1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53 398 7979,'-12'-12'337,"0"1"-98,1 7 0,1-6-97,5 5 0,3 1 183,2-8-285,0 1 1,7-6 103,5-1 0,9-5-23,2 0 1,8-2 1,-2 2 1,3 4-124,3-4 0,1-2 101,5 2 0,-5 0 7,5 5 1,-5 3 56,-1 4 1,-1-5-91,1 5 0,-1 3-65,1 2 1,-2 4 69,-5 2 1,5 2-11,-4 4 1,-2 4-27,2 7 1,-8 0-158,2 0 1,-4 6 17,-2 1 1,1 4 68,-1-5 0,-2 2-134,-3-2 179,3-3-34,-5 5 0,-1-2 5,-3 0 0,-2 2-20,2-2 0,-4 2-2,4 4 0,-10 3-5,-2-3 1,-8 4-6,3 1 0,-6 1 78,-6 0 0,1 5-51,-6 0 1,-1-5 166,-6-6 1,1-1-9,-1 7 1,0-6 98,1 0 0,-3-8-88,-3 2 0,2-4 94,-9-2 0,7-5 24,-6-1 0,8-7 193,-3 2 1,5-4 14,1-2 1,6-8-65,1-3 1,1-10-253,-2-2 1,0-16 15,12-1 0,-4-3-74,9-3 1,4 0-41,3-6 0,3 6-266,2 0 0,2 8-246,3-3 1,11 5-640,7 1 0,6 1-714,-6-1 1,7 6 1797,-1 0 0,4 1 0,1-7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1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7958,'12'-16'0,"-1"5"0,-7-4-596,2 3 0,-2-1 819,2 1 608,-4-3 0,5 11 304,-7-8-328,0 8-314,0-3 1,2 9-117,4 3 0,-4 7-338,4 11 0,-4 4-217,-2 8 1,0-1-385,0 1 1,-2-1 249,-4 1 1,4-1-343,-4 1 0,2-2-1121,-1-4 1775,3-5 0,-6-6 0,8-1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5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13173,'-19'8'1371,"-4"3"0,2 5-957,-8 1 1,-8 6-128,-9 0 1,4 6-48,2-6 1,-3 8-1007,3-2 0,0-3-166,5 3 1,8-2-713,4 2 0,10 4 1644,1-5 0,8-3 0,-3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7995,'0'-17'541,"0"0"92,0 7 54,0 2-78,0 8-270,0 0 881,8 0 382,-7 0-322,7 0-666,-8 0 0,0 8-191,0 3 1,0-1-1044,0 2 1,-2-1 180,-4 6 1,-3 6-89,-8 1 0,-7 6 403,1-1 124,-7 4 0,10 1 0,-4 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8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7647,'0'-10'2011,"0"2"-1511,-7 8-261,5 0 5,-6 0 0,8 8-178,0 3 0,-6 5 87,1 1 0,-1 6-201,6 0 0,0 8 16,0-2 1,0-2 16,0 2 1,0-8 111,0 2 1,2-4-32,3-2 1,-1-5-52,8-1 0,-6-7 18,5 2 1,1-4-44,5-2 0,2-8-151,4-3 1,-2-7-318,8-5 1,-6 0 354,6-11 0,-2 9 130,2-10 1,-4 2-94,-8-7 0,0 4-10,1-5 0,-7 10 244,1 3 1,-8 5-87,1-6 0,-3 13 97,-2-1 0,0 9 126,0-3 548,0 7-470,0-4-425,0 16 1,0 2 188,0 7 0,0 0-13,0 1 1,-6 5 97,1 0 1,-1 7-132,6-1 1,-6 4 383,0 1 0,1 1-152,5 0 1,-6 3 86,0-3 0,0 11-444,6-6 0,6 0-603,0 1 1,7-12 162,-1-6 1,3-6-517,2-6 1,8 3 428,4-8 571,4-8 0,2-16 0,-1-8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8074,'-12'-6'760,"0"0"1,7 1-636,-7 5 226,8 0-76,-11 0 1,5 0-1,-7 0 0,0 7 16,-1 5 1,1 5 12,0 6 0,-6 4 53,0 8 1,0 1-176,5 4 1,3-3-75,4 3 0,3-3 0,8-3 1,0-5-197,0 0 1,8-8-196,3 2 1,6-9-583,6-3 0,-3-7-388,3 2 1,-4 1 13,-2-1 1239,0 0 0,8-14 0,2-1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8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8039,'-12'0'1226,"1"0"1733,7-7-2814,-4 5 1,10-6-67,4 8 0,3 0 2,9 0 1,-1 0-83,0 0 0,3-6-384,3 0 1,-4 1 45,4 5 1,4 0-678,2 0 1016,-4 0 0,7 7 0,-5 3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7957,'0'-9'-127,"0"1"0,2 8 221,4 0 1,-3 0 278,9 0 0,-2 2-137,1 4 0,5 5 144,-5 12 0,-1 6 97,1 11 1,-7 5-147,2 6 1,1 9 168,-1 3-469,0-3 123,-6 7 0,0-7 70,0 3 0,0 2-49,0-7 0,0-6-123,0-6 1,0-9 40,0-3 0,0-1-173,0-10 1,2-2-52,4-9 0,-2-3 81,7-3 0,1-6 342,5 0 1,2-10-350,4-13 0,4-11-87,8-12 1,1-12 29,5-5 1,3-7-336,8-5 1,-24 34-1,1-2 323,0-3 1,0 0-1,2-1 1,1 1-110,-2 3 1,-2 0 0,24-42 324,-6 5 1,-2-1-83,2 12 0,-5 0 37,-13 17 0,-3 0 52,-7 17 1,-3-3 186,-3 9 1,1 4-193,-7 2 0,0 4-41,-6 2-373,0 7 46,0-5-965,0 13 1,-2-6 1240,-4 8 0,-4 0 0,-7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35 415 8074,'-10'-8'0,"2"5"166,8-9 1,-2 8 299,-3-1 1,3-5 388,-4-2-190,4-3 0,2-2 73,0-1 0,0 7-275,0-1 1,0 7-15,0-7 0,2 8 199,4-2-94,-4-3 115,5 7 224,-7-6-418,0 8 59,0 0-454,0 8 1,0 2 102,0 7 0,0 0 58,0 0-7,0 8-107,0-5 1,0 12-80,0-3 0,0 2 106,0-2 1,0 3-11,0-3 1,0 4 9,0 1 0,6-1 42,0-4 1,2 2 101,-3-8 1,-3 6-126,4-6 0,2 5 34,-2-5 1,1 1-54,-1-7 0,-2 0-6,7 0 1,-5 1-50,6-1 0,-7-2-212,7-3 0,-2 3 42,1-3 1,4-5-198,-3-1 0,-2-4-92,1-2 214,1 0 52,5 0 1,0 0 12,0 0 1,1-8 79,-1-3 0,0 1-18,1-1 1,-1-1 15,0-5 1,1 5 28,-1 1 0,0-1-84,0-5 0,1 2-84,-1 3 0,0-5 16,1 0 1,-1-1 88,0-5 1,0 4-161,1 2 1,-1-6 125,0 0 1,-5-2-12,-1 2 0,-5 3 50,6-3 1,-7-2 18,7 2 1,-8-2-5,2 2 0,-4 2 123,-2-8 1,0 6-4,0-6 1,0 3-65,0-3 1,0-2 43,0 8 0,0-2-52,0 2 1,0 4 6,0-4 0,0 3 42,0 3 0,0 0 109,0-1 1,0 1-94,0 0 1,0 5 315,0 1-313,0-1 1,0-5 86,0 0-117,0 7-106,0-5-358,0 13-193,0-6-773,0 8-2721,0 0 0,7 10 4082,5 7 0,3 8 0,2 10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4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9038,'-8'0'2207,"8"0"-1633,8 0 0,6-2 53,3-4 0,-4 4-352,10-4-205,-11-3 134,11 7 1,-12-8-565,12 4 1,-9 4-592,-3-3-635,1 3 1240,5 2 101,1 0-480,-9 0 1,-1 2-92,-8 3 816,0 5 0,0 7 0,0 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4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8070,'-9'9'493,"1"1"-597,8-4 1641,0-4-689,8 5-417,1-7 1,9 0 153,-1 0 0,2-5-429,4-1 0,-4 0-294,4 6 1,4-6-226,2 1 0,-2-1-1484,2 6 1847,0 0 0,5-8 0,1-1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328 104 8106,'0'-17'235,"0"0"0,-6 5 47,0 1 418,0 7 1,4-6-217,-3 4 0,3 3 246,-4-9-463,-4 8 0,1-3-240,-9 7 0,7 0-123,-1 0 0,7 0-657,-7 0 483,1 0 1,-7 7 178,1 5 0,0-3-162,-1 3 0,1-1 10,0 7 0,1-1 331,5 0 1,-3 1-124,9-1 1,-1 2 100,6 4 0,0-4-56,0 4 0,2-3 40,4-3 0,-3 0-105,9 1 0,0-1 81,5 0 1,-6 0-11,1 1 0,-6-1-22,5 0 224,-7 1 1,4 5-140,-8 0 0,-2 0 210,-4-6 1,-4 6-76,-7 0 1,6 0-130,-1-5 0,1-1-70,-7 0 0,1 0 231,0 1-747,7-1 352,-5 0 0,13-5-161,-4-1 1,6-7 90,6 2 0,-2 2 148,7-3 1,-5 7 17,5-6 0,-1 7 140,2-1 1,-3 3 104,-3 2 0,-4 1 430,4-1 1,-4 0 489,-2 1 0,0 12-455,0 5 0,-6 1 38,0-7 0,-6 2-245,7-8 1,-7 0-251,6-6 1,1 1 132,5-1-262,-8 0-887,6 0 0,0-5 515,8 0 1,7-9-1237,-1 3 1,5-6 647,6-6 1,-2-3-542,8-9 1,0-5 680,6 0 1,-1-9 748,1-3 0,7 1 0,2-9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5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8062,'9'-7'311,"-1"-3"1,-6-5 281,4 3-92,-5-3 98,7 5 29,-8-7-355,8 7 192,-6 3-101,5 7 0,-7 7-78,0 5 1,0 5-2,0 6 1,-5-4-103,-1 4 0,0 2 0,6-2 1,0 6-260,0-6 0,0 0 114,0-5 1,0-7-362,0 1 1,8-8 174,3 1 1,5-3-263,1-2 1,0-2 167,1-3 0,-1-7-72,0-11 1,2 4-60,5-4 0,-5 2-143,4-3 0,-4 3 324,-2-7 1,-5 6-42,-1-1 0,-7-2 367,2 2 0,2 0-80,-3 6 1173,1 7-374,-6-5-426,0 13 1,0-4 93,0 12 0,-6-2 317,1 7 1,-3 1 32,2 5 1,4 6-328,-4 0 1,5 0-358,1-5 0,0 5 276,0 0-1164,0 0 1,1-6 144,5 0 0,-2-1-183,8-5 0,-1 3-316,6-8 0,1 1 1055,-1-1 0,8-4 0,2 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8006,'-8'-9'0,"5"1"3211,-9 8-2126,0 0 0,1 6-920,-1-1 0,1 9-1006,-6-3 1,-6-1-682,-1 2 0,1-3 176,6 3 1346,8-5 0,-7 1 0,7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6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7990,'10'-8'1188,"-3"6"-900,-7-13 0,8 11-74,4-8 0,3 6-131,2-5 1,1 5 509,-1-5 1,0 7 156,0-2-302,1 4-546,-1 2-321,0 0 1,-5 6-73,-1 0 0,-7 7 268,2-1 0,-4 9-3,-2 2 0,-8 6 43,-3-6 0,-3 6 40,3-6 0,-3 5 48,8-5 0,1 2 162,5-1 1,0-5-115,0 4 1,0-4 189,0-2 0,0 1-137,0-1 1,5 0 25,1 0 0,8 1 69,-3-1 1,-1 0-97,1 1 1,-5-1 27,6 0 0,-9 1 12,3-1 1,2 6 84,-2 0 1,-1 6 8,-5-6 1,0 8 196,0-3 0,0 3 36,0-2 1,0 4-104,0-5 0,6 3 232,0-2 0,0 2-85,-6-8 0,6 6 91,-1-6 0,1 0-214,-6-6 1,6 0-30,0 1 0,-1 5-265,-5 0 1,0 0-319,0-6 1,-2 0-316,-3 1 1,1-3 358,-8-3 0,1 3-1138,-7-4 0,7-1-1,-1 2 1414,9-9 0,-13 13 0,7-7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8846,'15'7'1243,"-3"5"1,-5 3-1136,-7 3 237,0-1 1,-9 2 530,-9 4 0,-10 6-876,-18 11 0,-24 12 0,26-21 0,0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6782,'0'-10'1849,"8"-5"-1429,-6 13 1,7-6 733,-3 8-633,-4-7 0,8 5 571,-5-4-717,-3 4 1,14 2 94,-5 0 1,-1 6-208,1 0 1,3-1-41,9-5 0,-4 0-149,4 0 0,4-5 90,2-1 0,-2-2-244,2 2 0,-6 4-103,5-3 0,-6 3-229,1 2 0,-4 0 58,-2 0 1,0 0-299,1 0 0,-7 2 135,1 3 0,-8-1 158,1 8 0,-3-1-299,-2 7 1,0-1 238,0 0 0,0 0-887,0 1 1306,-7 7 0,-3-6 0,-7 6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8316,'-17'7'1050,"7"-3"-873,4 8 1,-1-1-241,1 6 1,0 1 362,6-1 1,-6 2-19,1 4 1,-3 2 283,2 4 1,4 10-147,-4-5 1,4 5-391,2-5 1,0-1-125,0-4 0,0 1-149,0-7 1,0 8 96,0-2 0,0-4-215,0-2 1,6-9-660,0-3 0,0-5-308,-6 5 5,0-7 1323,0 4 0,0-8 0,-8 0 0,-2 8 0,-7 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7963,'11'-8'467,"1"-4"1,0-1-51,5 1 1,0-3 69,0 3 0,-5 3-115,-1-3 1,3 9-62,9-3 0,-4-2-356,4 2 1,-4 1-336,-1 5 0,1 0 163,4 0 0,-4 0-557,4 0 774,-3 0 0,5 0 0,1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8545,'11'0'513,"1"0"0,-1 0 226,7 0 1,-1 0-381,0 0 0,1 0-202,-1 0 1,0 0-707,0 0 0,1 0 193,-1 0-1625,0 0 1172,1 0 809,-1 8 0,-8 1 0,-1 8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8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70 7919,'-7'9'1232,"5"-1"1,-4-8-1145,12 0 1,3 0-389,9 0 0,1-2 980,4-4 0,-2 3-217,8-9 0,-6 8-462,6-2 1,-6-1 15,6 1 1,-2-2-817,1 3 0,5 3 126,-4-4 673,4 4 0,-6-6 0,-2-1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310 104 7955,'0'-17'753,"0"-1"1,0 7-84,0-1 1,0 7-250,0-7 1,-2 8 507,-4-1-580,-3 3 1,-11 2 50,-3 0 0,4 0-105,-4 0 1,-2 7 49,2 5 0,0 5-197,6 6 1,-6 2-175,0 4 1,1 6-39,11-1 1,-2 1 120,7 5 1,-6 2-17,6-1 1,3-1-61,8-5 1,5 5-284,7 0 1,8-1 159,4-10 0,6-4-410,5-8 1,0-8 192,12-3 1,-9-4 26,8-2 1,-3-8 92,4-3 0,0-6-110,0-6 0,-8-2 76,-3-4 1,-5-2 56,-1 8 1,-3-8 237,-3 2 0,-4 3-60,-8-3 1,-1 6 480,-5-6 1,-3 0-27,-8-6 0,0 7 188,0-1 0,-8 8-250,-3-2 1,-5-2 137,-1 2 0,-2 1-183,-4 11 0,2-4-53,-8 3 1,6 4-418,-6 3 0,2-3-188,-2 2 0,-3 0-483,3 6 1,-4 0 185,-1 0 1,5 2-496,0 4 0,2-2 37,-2 7 0,-2-1 540,8 2 1,0-5 562,6-7 0,0 8 0,0 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7955,'0'-12'168,"0"1"0,0 5-56,0-6 579,0 9-263,8-13 1,-6 12 710,4-7-477,-4 7 52,-2-4-287,0 8 18,0 0-60,0 8 1,0 4-101,0 11 1,0 0 62,0 11 0,0 1-19,0 17 1,-6 3 61,0 15 0,-2 12-194,3 5 1,3 5-230,-4 0 1,4-2-581,2 8 1,0-45-1,0 0 432,0 5 1,0-1-1,-3-4 1,0-2-3399,-3 47 3578,1-23 0,10 6 0,1-16 0,-2-9 0,-2-20 0,-2-16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03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8818,'9'-8'822,"1"6"-811,-4-4 1,-4 3 236,3-3-247,-3 4 134,-2-6 20,8 8 230,-6 0 13,6 0 600,-8 8-615,0 1 0,0 9 164,0-1 1,-6-5-123,0-1 1,-2-1-226,3 1 1,-11 10-650,-7-3 1,-17 12-2198,-6 5 2646,-27 15 0,29-17 0,-1 3 0,-7 3 0,1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6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7992,'0'-27'471,"7"2"1,3 7-298,7 1 280,1 8 0,-1 1 1641,0 8-1099,-7 0 98,5 0-331,-13 0-594,6 15 1,-8-3-153,0 11 0,0-4-241,0-2 1,0 1-1722,0-1 1546,7 0 0,3-1-609,7-5 0,1-3 403,-1-8 0,6 0-250,0 0 0,0 0 336,-6 0 1,1-8 320,-1-3 0,0-5 217,1-1 0,-1 0-19,0-1 0,-7 1 234,-5 0 1,3 5-287,-2 1 1566,0 7-1073,-6-4 0,-2 10 157,-4 4 1,-4 5-113,-7 12 0,4 4-35,-5 8 1,9 1 30,-14 5 0,7 3-160,-7 8 0,4 5-54,2 1 1,-1 7-44,1-1 1,0 7-598,0-2 1,-1-2 277,1-9 1,5-10-323,1 4 1,-1-6 100,-5 0 1,6-9-124,-1-9 0,2-6 10,-1 1 0,-4-12-218,3-5 1,2-4 453,-1-2 0,7-2-39,-2-4 0,-1-11 381,1-12 0,0-4-114,6-1 0,0-1 232,0 1 0,0 1 250,0 4 1,8-2 593,3 8 0,5-5-571,1 4 1,0 1-104,1 6 1,-1 0-397,0 0 1,0-1 58,1 1 1,-1 5-665,0 1 0,1 5 362,-1-5 1,0 1-621,0-2 1,1 3 820,-1 3 0,0-4 0,1-7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8321,'0'-10'-113,"0"1"-238,0 3 925,0 4-303,0-6 0,2 6 230,4-3 162,-4 3 28,13-6-483,-13 8 0,8 0-180,-4 0 108,-5 0 1,7 2-98,-8 4 0,0 3 120,0 9 1,0 1-22,0 4 1,-6 2-4,1 4 1,-9 3-27,3-3 0,1 4-84,-2 1 1,1 1 103,-6 0 1,5-1-221,1 1 0,-1-6 142,-5-1 0,5-5-132,1 6 1,5-8 56,-6 2 0,9-3 43,-3-3 1,-2-5-61,2-1 1,1-5-219,5 5-225,0-7 136,0 4 121,0-8 83,0 0-150,0-8 0,7-1 53,5-9 1,-3 1 49,3 0 0,0-1 24,5 1 0,0 2 14,0 3 0,-1-3 161,-5 3-88,12 5 1,-11-1 187,11 8 1,-4 0-72,-2 0 0,1 0 104,-1 0 1,-5 0 391,-1 0 261,-7 0-487,11 0 0,-13 8 117,4 3 0,-4-1-163,-2 1 0,-2 1-66,-4 5 1,-5 0-242,-12 1 1,3-1 171,-3 0 0,2-1-117,-2-5 0,4 3-14,-4-9 0,4 7-129,1-6 0,1-1-33,0-5 1,5 0-665,1 0-45,7 0 0,-10-7 425,9-5 1,-1-3-536,6-2 0,2 5 986,4 1 0,3-9 0,9-7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2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381 294 8346,'10'-17'-1573,"5"2"1169,-4 3 0,-1-3 351,2 3 0,-1-3 41,6-3 1,1 1 158,-1 0 0,0 2-24,1 3 1,-7-3 75,1 3 0,-9 2 23,3-1 263,4 7-241,-8-11 0,5 11-22,-7-8 505,0 9-229,0-13-472,-7 14 0,3-5 35,-8 7-197,9-8 157,-13 6 1,12-6-192,-7 8 155,7 0 1,-6 0 81,5 0-7,3 0 1,-12 2-34,8 4 0,-1-4 86,1 4 0,4 3-73,-4 3 1,-1-3 3,1 3 0,0-1 28,6 7 1,-6 7-1,1 4 1,-1-1 67,6 7 1,-6-2-84,0 13 1,-1 0 104,1 6 0,2 0-84,-8-1 0,7 9-1,-7 3 1,3-1-14,-3 1 1,-3 1-11,3 5 1,-3-8-57,-3-3 1,7-6-12,-1-6 0,3 2 39,-3-8 0,-1-1 6,7-10 0,-5 1-29,5-7 1,-6 1 75,6-7-245,-7 0 0,11-5-170,-4-1 28,-3-7 1,5 2 16,-8-12 1,7 0-241,-7-11 1,6 2 41,-5-14 0,-1 0 68,-5-6 0,5-7 13,1-4 1,5 2 407,-5-2 0,5 7 0,-6-1 0,1-4 0,-7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8313,'10'-10'1503,"5"-5"-992,-3 3 0,3 2 58,2-1 1,3 7-179,3-2 1,2-1 107,3 1 0,5 0-230,-4 6 0,-2 0-383,2 0 1,-6 0-8,6 0 0,-6 2-160,5 4 1,-4-2-2466,4 7 2746,-7 1 0,20 5 0,-5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2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8335,'0'-10'-5,"0"3"193,0 7 0,-2 0 146,-4 0 1,2 0-66,-7 0 1,-1 7 216,-5 5 1,1 3-161,5 3 1,-4-1-195,3 0 1,2 6 84,-1 0 1,5 0-122,-5-5 1,7-1-331,-2 0 1,4-5 182,2-1-684,0 1 0,2-1 384,4 1 1,-2-8-655,7 2 1,1 1-18,5-1 1022,8 0 0,-6-6 0,6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8246,'0'-12'-440,"0"1"176,0 7 703,0-11-197,0 13 4,-8-6 0,4 8-11,-7 0 0,5 8-35,-6 3 1,7 5-25,-7 1 0,8 0 8,-2 1 0,-1 1 75,1 4 0,-2-4-78,3 4 0,3-4-191,-4-1 0,4 1 105,2 4 1,0-10-117,0 5 0,0-5-43,0 4 1,2-7-157,4-4 0,-3 1-65,9-1 1,0 0 87,5-6 0,0 0-39,0 0 1,1-8 14,-1-3 1,6-5 54,0-1 1,0 4 51,-6-5 0,1 11-65,-1-11 1,-2 5 57,-3-4 1,3-1 9,-3 1 0,-3 0 137,3-1 0,-6 1-77,5 0 0,-7 5 212,2 1 0,-4 5 13,-2-6 138,0 9-52,0-5 539,0 8-49,0 0-36,-8 0-378,-2 8 1,-7 1-148,0 9 0,7 1 118,5 4 1,-3-4-84,2 4 1,0 4-52,6 2 1,0-2 22,0 2 0,2-6-297,4 5 1,4-6-205,7 1 1,6-4-235,0-2 1,6-2-511,-6-3 0,6 1 504,-6-7 1,8 0-605,-3-6 1149,-3 0 0,16-8 0,-5-1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8201,'17'0'1553,"0"6"-1011,0-1 1,3 7-47,3-6 0,-4 9-114,4 2 0,-6 3 69,-5 8 0,3-5-127,-3 6 0,-5 0-246,-1 6 1,-4-1-88,-2 1 0,-2-2 108,-4-5 1,-3 5-994,-9-4 1,-5 4 472,0 1 1,-5-1-1101,4-4 0,1 1 63,6-7 1458,8 0 0,-7-13 0,7-2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8201,'11'9'748,"1"-3"0,-6-4-417,5-2 1,3 0 131,9 0 0,-4-6 285,4 0 1,-4 1-264,-2 5 0,1 0-390,-1 0 0,0-6 101,1 0 1,-7 0-836,1 6 1,-7 0-88,7 0 0,-8 2-1581,2 4 1500,-4-4 0,-2 13-14,0-3 821,0-5 0,-16 16 0,-3-3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8200,'-9'7'425,"-1"-5"-297,4 4 0,6-4 565,0-2 1,8 6-147,9-1 1,8 1-102,4-6 1,-2 0-205,2 0 1,0 0 30,5 0 1,-5 0-815,0 0 1,-6 0 355,6 0 1,-8 0-854,2 0 0,-4 0 595,-1 0 0,-7 0-1246,1 0 1689,-1 0 0,6 0 0,1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4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8189,'0'-18'0,"0"7"138,0-1-145,7 1 1,-3-5 818,8 5 220,-8-5 140,3 7-101,-7-1 300,8 2-424,-6 8-641,5 0 1,-7 2 276,0 4 0,0 11-154,0 12 1,0 12-515,0 5 0,0 11 163,0 7 0,0 3-619,0 2 0,-1 8 218,-5 4 0,-4 3 0,-7 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2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8408,'0'-10'1020,"0"3"1014,0 7-1217,0 0-442,0 7 1,0-3-515,0 8 1,0-6-575,0 5 0,0-5-1651,0 5 2364,0-7 0,0 12 0,0-7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6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7953,'7'-25'1173,"-3"14"-880,8-1 0,1 3 786,10 3-681,-4-8 0,6 12 93,-7-3-560,7 3 0,-6 2 387,4 0 0,-10 2-66,-1 3 1,-8-1-391,1 8 0,-3 1-163,-2 10 0,-2-2-174,-3 8 0,-5-6 200,-7 6 1,-6 0-126,0 6 0,-6 1 33,6 4 0,2-1-268,9 7 1,-1-6 421,7 6 0,0-1-14,6 1 1,0 2 635,0-8 1,8 2 40,3-1 0,-1-5 289,1 5 0,-1-5-332,2-1 1,-5-1 145,-7 1 1,0-1 499,0 1 0,0 4-464,0-5 0,-5 5-319,-1-11 1,-8-1-36,3 2 1,-5-8-102,-1 2 1,-6-4-206,0-1 1,-2-1-352,2 0 0,4 1 202,-4-1 0,-2-6-395,2 1 1,-2-8 614,2 2 0,-4-4 0,-8-2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42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8094,'0'-10'-116,"0"2"1,2 6-293,4-3 180,-4 3-271,13-14 531,-5 14 2,-1-13 0,1 13-75,-4-4 129,-4 4 94,5 2-148,-7 0 843,0 0-779,8 0-59,-6 0 0,7 0-126,-3 0 161,-4 0 1,14 0-102,-5 0 1,-1 0 60,1 0 1,1 0-123,5 0 0,0-5 129,1-1 0,-7 0 4,1 6 0,-1 0 72,6 0-53,1-8 1,-1 7-14,0-5 1,1 4-12,-1 2 1,0 0-17,1 0 0,-1 0 27,0 0 0,0 0-100,1 0 1,-1 0 40,0 0 1,1 0-14,-1 0 1,6 0 39,0 0 0,2-2-5,-2-4 0,-4 4 32,4-3 1,2 3-38,-2 2 1,2-2 73,-2-4 1,-2 4-57,8-4 1,-8 4-7,3 2 1,2 0-40,3 0 0,2 0-101,-2 0 1,2 0 85,-8 0 1,7 0-20,-1 0 1,-4 0 34,-2 0 1,2 0-14,-2 0 1,0 0 43,-5 0 0,1 0-43,4 0 0,-4 0 65,4 0 1,-2 0-83,2 0 0,-2 0 7,8 0 0,0 0-28,6 0 1,-1-5-10,1-1 0,-1 0 35,1 6 0,0 0 0,-1 0 1,-5-6 73,0 0 0,-2 1-80,2 5 1,-3 0 211,-2 0 1,-5 0-53,4 0 1,-2 0-39,2 0 1,-4 0-45,4 0 0,2 0 36,-2 0 1,2 0-77,-2 0 1,-2 0 51,8 0 1,-2 0-74,2 0 1,4 0 50,-5 0 0,-1 0-45,2 0 1,-6-2 57,6-4 0,-6 4 5,6-4 1,-6 4-29,6 2 0,-8 0 2,2 0 1,-2 0-27,2 0 0,-4 0 32,5 0 0,0 0-144,0 0 1,1 0 80,-2 0 1,-2 0-68,8 0 1,-6 6 89,5 0 1,-5 0-6,6-6 1,-6 0-3,6 0 1,-6 0 1,6 0 0,-8 0 11,2 0 0,2 0 17,-2 0 1,6 0 49,-6 0 1,0 0-60,-5 0 0,-1 0 158,0 0 0,0 0-60,1 0 1,-1 0-41,0 0 1,1 0-33,-1 0 0,0 0 6,0 0 0,1 0-126,-1 0 1,0 0 131,1 0 0,-1 0-228,0 0 158,0 0 0,1 0-45,-1 0 64,0 0 1,1 0-2,-1 0 0,-6 0 108,1 0 117,0 0 0,5 0-79,0 0 0,-5 0-85,-1 0 0,1 0-109,5 0 121,0 0 1,1 0-180,-1 0 1,6 0 66,0 0 0,0 0 35,-6 0 0,6 0-10,0 0 0,1 0 5,-7 0 1,6 0 31,0 0 1,0-2 112,-6-4 0,-5 4 276,-1-4-297,1 4 1,5 2-67,0 0 2,-7 0 0,5 0 5,-3 0 1,-2 0-31,1 0-139,1 0 1,5 0-1,0 0 1,-5 0 63,-1 0 0,-5 0-43,6 0 68,-1 0 0,6 0 42,1 0 0,-7 0 57,1 0 131,-1 0 0,7 0-80,-1 0 58,0 0 1,0 0-168,1 0 1,-1 0 52,0 0 1,1 0-96,-1 0 1,0 0 84,0 0 1,1 0-58,-1 0 0,0 0 0,1 0 1,-1 0-3,0 0 1,1 0 12,-1 0 1,0 0 7,0 0 1,1 0 42,-1 0 0,0 0-37,1 0 0,-1 0 22,0 0 1,-5 0-3,-1 0 4,1 0-12,13 0 0,-12 0 25,4 0-34,-3 0 0,-3 0 8,1 0 12,0 0 1,5 0 0,0 0 1,-5 0 80,-1 0-68,-7 0-9,11 0 0,-11 0-7,8 0 2,-8 0 164,3 0 16,-7 0 971,0 0-1258,8 0 250,-6 0-11,6 0 82,-1 0-4,-5 0-228,6 0 130,-8 0-182,0 0 40,-16 0 0,-18 16 0,-20 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49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8024,'0'-10'-449,"0"3"1,0 5 41,0-4 332,0 4 79,0-6-7,8 1 1,-1 3-8,5-8 1,3 8 122,-3-1 0,-5-5 344,9 8-243,-14-6 297,5 8-198,-7 0 248,0 0-613,8 0 0,-4 0 70,7 0 0,-5 0 9,6 0 1,-7 0-1,7 0 1,-6 0 50,5 0-65,1 0 1,5 0-4,0 0 0,1 6-41,-1 0 1,0 0 52,1-6 0,-1 0-33,0 0 1,0 0 30,1 0 0,-1 0-11,0 0 1,1 0-7,-1 0 1,-4 0-2,5 0 1,-5 0-3,10 0 1,-4 0 0,-1 0 0,-1 0-10,0 0 1,6 0 16,0 0 0,6 0-11,-6 0 0,6 0 6,-6 0 1,6 0-15,-6 0 1,2 0 7,-2 0 1,-4 0-2,4 0 1,2 0 2,-2 0 1,0 0 0,-5 0 0,-1 0-18,0 0 0,1 0 17,-1 0 0,0 0-38,0 0 1,1 0 15,-1 0 1,6 0-5,0 0 0,2 0 25,-2 0 1,-4 0-3,4 0 1,2 0 32,-2 0 1,0 0 5,-5 0 1,1 5-27,4 1 0,-4 0-5,4-6 1,-2 0 8,3 0 0,-3 0 1,7 0 1,-1 0-41,2 0 1,4 0-4,-4 0 1,3 0-8,3 0 0,-2 0 52,-5 0 0,-1 0-4,-4 0 1,-3 0 45,3 0 1,-2 0-61,2 0 1,-4 0 75,4 0 0,-4 6-69,-1 0 1,1-1 5,4-5 1,-4 2-14,4 4 0,2-4-3,-2 4 1,2-4-12,-2-2 1,-4 2-13,5 3 1,1-3 16,-2 4 0,5-4 2,-5-2 0,6 0 77,-6 0 0,6 0-69,-6 0 1,6 0 84,-6 0 1,2 0-63,-2 0 0,-4 0 8,4 0 0,-3 0 1,-3 0-14,0 0 1,0 0-18,1 0 1,-1 0 20,0 0 0,1 0-59,-1 0 1,0 6 26,1-1 0,-1 1-5,0-6 0,0 0 12,1 0 0,-7 0-2,1 0 0,-1 0 3,7 0 0,-1 0 0,0 0 0,0 0 123,1 0-118,-1 0 1,0 0 87,1 0 0,-7 0-59,1 0 0,-7 0 9,7 0 0,-6 0-39,5 0 1,-5 0 2,6 0 0,-1 0-21,6 0 2,1 0 1,-1 0-23,0 0 0,1 0 30,-1 0 131,0 0 0,0 0-86,1 0 0,-7 0 54,1 0-89,-1 0 0,7 6 7,-1 0 1,0-1 4,0-5 1,1 0-3,-1 0 1,0 0-54,1 0 1,-1 0 46,0 0 1,-5 0 35,-1 0 0,1 0-4,5 0 0,0 0 12,1 0 0,-7 0-37,1 0 1,-1 0 9,7 0 1,5 0-4,0 0 0,2 0-1,-2 0 1,-2 0-33,8 0 0,-8 0 35,2 0 0,2 0-20,-2 0 0,0 0 35,-6 0 1,6 0 4,0 0 0,0 6-4,-5 0 1,-1 0 6,0-6 0,-5 0 20,-1 0 0,1 0-24,5 0 0,-5 0-73,-1 0 1,1 0 66,5 0 1,-5 0-167,-1 0 114,1 0 0,5 0-12,0 0 0,1 6 15,-1-1 0,0 1 2,0-6 0,1 0-11,-1 0 0,0 0-13,1 0 55,7 0 0,-6 0-28,4 0 1,-4 0 119,-2 0 1,1 0-1,-1 0-90,0 0 1,1 0 21,-1 0-19,0 0 1,0 0-15,1 0 0,-7 0-8,1 0 1,-6 0 38,5 0-14,1 0 177,5 0-149,0 0 10,0 0-10,1 0 1,-7 0 67,1 0 79,-8 0 237,3 0 39,1 0-186,-6-8-1158,6 6 561,-8-5 304,-8 7 0,-25 7 0,-13 3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5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8458,'0'-10'-1100,"0"-5"1043,0 13 1,2-12 235,4 8 460,-4 1-51,6-3-347,-8 6 68,0-6 7,0 8 628,0 0-801,7 0 0,-3 0 28,8 0 0,-7 6-37,7 0 0,-1 2 5,7-3 1,-7-3-147,1 4 1,-1 2 162,7-2-220,-1 7 172,0-3 0,-1 7-245,-5 0 0,-1-5 9,-4-1 0,-5 1-30,5 5 0,-4-5 45,-2-1 0,-2 3 90,-4 9 1,-1-4 39,-5 4 1,-3-4-45,3-2 1,-3 1 153,-2-1 1,-1 0-85,1 1 0,6-7 310,-1 1 0,8-7 321,-2 7-333,4-8 1,2 5 7,0-3 1,2-4-115,4 4 0,4-4 94,7-2 0,6-2-98,0-4 0,8-2-267,-2-3 0,2-3 78,-3 9 1,3-7-1034,-8 6 0,0 1-1104,-6 5-1000,1 0 3095,-1 0 0,-7 7 0,-3 3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59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69 431 8416,'0'-17'0,"0"6"-106,0-1 1,0 0-127,0-5 1,8 0 231,4 0 1,1 3 54,-2-3 0,11 3 302,-5-9-281,4 4 1,-2 2 25,4 0 0,-2-1-11,8 1 0,-8 0 55,2-1 1,2 1-42,-1 0 0,0 1 20,0 5 1,-3-4-56,8 3 0,-6 2-17,5-1 0,1 7-34,6-2 0,-1 2-3,1-1 0,-6 3 15,0-4 1,-1 6 28,7 6 1,0-2-93,-1 7 0,1-5 67,-1 5 0,-5 1-10,0 5 1,0 0 13,5 1 0,-5-5-14,0 5 0,-8-9-30,2 14 0,-2-7 1,2 7 0,-9-4-6,3-2 0,-3 6 33,3 0 0,-6 6-66,1-6 1,-6 2 50,5-2 0,-7-2-33,2 8 1,-4-8 17,-2 2 0,-2 2-60,-4-2 0,-3 8 32,-9-2 0,1 4-12,0 1 1,-6-5 80,0 0 0,-2-6-51,1 6 0,3-6-13,-7 6 1,1-8 5,-2 2 1,-4-4 450,4-2 1,-1 1-112,1-1 1,-4 0-83,4 0 0,2-1-83,-1-5 0,4-1-8,-4-4 0,1-4-87,-2 3 0,-4-3 75,4-2 1,3 0-29,-3 0 0,0 0 0,-6 0 1,1-7-15,-1-5 1,1-5 16,-1-6 1,6 2 117,0-8 0,2 8-54,-1-2 0,-3-2 12,8 2 0,0-1-46,5 7 1,1 0 14,0 0 1,0-1-110,-1 1 1,3 6 94,3-1 0,-1 0-253,7-5 1,-2-2 77,3-4 1,3 4-459,-4-4 1,4-2 58,2 2 1,2-8-115,4 2 1,3-9-1854,9-3 2404,-1 1 0,16-2 0,3-3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6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8283,'0'-18'0,"2"3"-307,4 3 205,-4-3 467,13 5 1,-11-5 342,8 4 17,-8-5-278,3 14-4,-7-5-486,0 7 445,0 0 0,0 7-43,0 5 0,0 3-96,0 2 1,0 6 27,0 1 0,0 6 11,0-1 1,0-2 170,0 2 0,0-6-324,0 6 1,0-8 154,0 2 0,0-4-416,0-2 0,6 1-434,0-1-367,-1 0 384,-5 1-395,8-9 384,-6 7 1,8-15-371,-5 5 1,-3-12 17,4-5 0,4-4 322,1-3 0,-1-7 129,1-4 1,1 3 440,5-3 0,1 0 0,-1-6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6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8283,'10'-7'699,"-3"3"-87,-7-8 439,0 8-20,0-3 7,0 7-743,0 0 1,-7 2-899,-5 3 0,-5 13 411,-6 11 1,2 3-512,-8 3 0,0-1 368,-5 1 0,5 0 62,0-1 1,8-5-132,-2 0 0,2-8-216,-2 2 1,9-4 736,-3-2 1,3-5-93,-3 0 194,0-9 1,5 11-70,1-8 297,7-1-32,-4-5-42,8 8-218,0-6 0,8 6 446,3-8-284,5 0 0,7 0-124,0 0 1,0-2-179,-6-4 0,0 4 100,1-4 1,-7 4-647,1 2 1,-6 0 41,5 0 71,-7 0 0,4 8-17,-8 4 0,0-1-136,0 6 1,-8-3 156,-4 9 1,-9-2 413,-2 2 0,-6-4 0,6 4 0,-7 2 0,1-2 0,-4 2 0,-1-2 0,-1-3 0,0 3 0,1 2-157,-1-2 1,6 0 305,1-6 1,6-2 205,-1-3 1,4 1 796,2-7-401,7 0-313,3 2 0,8-6-97,5 3 1,6-3 70,11-2 1,4-7-9,7-5 1,9-3 27,3-3 1,9-5-305,3 0 1,0 0-174,-6 6 0,-6 2-593,0 3 0,-8-1 427,3 7 1,-11-2-526,-1 2 1,-8 4-32,2-3-44,-3 3-82,-3 2 490,-8 0 1,-1-2-11,-8-4 366,0 4 1,-8-7 135,-3 3-195,-4 4 1,-3-6 142,1 8 0,5-6-224,1 1 684,7-1-386,-11 6 0,11 0 1150,-8 0-758,9 0 1,-13 0 84,5 0 1,1 6-284,-2-1 0,1 11-68,-6 1 0,-1 2-117,1 10 0,-8 0 86,-4 5 0,2 3-342,-1 3 0,-1-1 63,-6 7 1,6-8-260,1 3 0,4-5 71,-4-1 1,6-3-42,-1-3 0,4-4-35,2-7 1,2-1-150,3 0 21,-3 0 178,13 1-431,-6-1 362,8 0 0,2-7 356,4-4 0,3-4 0,9-10 0,-1-2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8283,'10'-17'419,"0"7"525,-5 4-414,-3 4-325,6 2 399,-8 0 0,0 8-208,0 4 1,0 3-304,0 2 1,0 6 67,0 0 0,-6 6-717,0-6 1,1 0 104,5-5 1,0-1-126,0 0 1,0-5-253,0-1 37,0-7 576,0 4 1,0-10-75,0-4 1,7-4 47,5-7 1,3-6 119,2 0 0,7 0 229,-1 6 0,2 1 5,-2 5 0,-4-3 640,4 9-376,-4-1 1,-2 6 54,1 0-1,-9 0 0,-1 2 304,-8 3-501,0 5 1,0 7 245,0 1-445,0-1 62,-8 0 0,4-7 164,-7-4-244,7 3 88,-4-7-879,8 6 597,0-8 1,2 0-642,4 0 0,-2 0 127,7 0 1,1-6 690,5 0 0,8-7 0,2 3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8234,'0'-9'-43,"7"1"401,5 8-213,3 0 0,3-6 990,-1 0-760,8 1 0,-4 3-83,8-4 0,0 4-129,5-4 1,1 2-401,-1-1 1,-5 3 128,0-4 0,-8 4-705,2 2 227,-4 0 201,-1 0 0,-9 2-704,-3 4 293,-4-4 524,-2 13 1,-8-7 45,-3 3 0,-5-1 65,-1-4 161,0-5 0,0 7 0,-1-8 0,1 0 0,0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18 8004,'0'-9'1928,"-8"1"-1496,6 8 0,-7 0 37,3 0-266,4 0 0,-11 2-284,7 4 0,-8 9 140,3 8 0,-10 10-156,-2 1 1,-8 9 96,2 8 1,-5 7-117,-7 0 0,5-1 13,-5-5 0,3 4-439,-2-4 1,9 2 4,-4-14 1,10-2 237,-4-9 0,10 2-117,2-8 1,0 0 53,5-6 1,3-1-268,-3-5 629,8-3 0,-11-8 0,5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8262,'-10'0'2156,"3"0"-1126,7 0-565,0 0 1,0 7 15,0 5 1,0 9-178,0 2 0,0 8 159,0-2 1,0 5-53,0 7 0,0-5-566,0 5 0,0-1-106,0-6 0,0 5-308,0-10 1,0-4 287,0-2 0,0-4-156,0-2 1,0-5-1844,0-1 1544,7-7 0,3 4 23,7-8 0,-5-8-172,-1-3 885,1-12 0,13-4 0,2-8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4 7861,'-25'-4'0,"-3"4"0,10 4 4115,7 13-2164,-1 8-1951,-5 2 0,-18 8 0,-9-1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8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8240,'9'-7'411,"7"5"51,-5-4 1,5 4 42,1 2 0,-5 0 393,-1 0 0,-5 0 1251,5 0-927,-7 0-1613,4 8 1,-8 1 291,0 9 1,0-1-3024,0 0 3122,0 8 0,-16 2 0,-3 8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8164,'25'-10'3620,"3"5"-3406,5-5-32,2 0 1,7-7 138,4 0 0,4 0 148,2-1 1,0 1-406,0 0 0,-2 5 48,-4 1 1,-4 5-375,-8-6 0,-1 9 237,-4-3 1,2 4-302,-8 2 1,-6 0-824,-5 0-706,-9 0 46,5 8 579,-8-7 738,0 7 1,-8-8 491,-3 0 0,-4-2 0,-3-4 0,7 3 0,-1-9 0,1 1 0,-7-7 0,1 1 0,0 0 0,1-1 0,5 1 0,-3 0-11,9-1 86,-9 9 630,5 1 0,-3 8-308,1 0 1,1 4 158,-2 8 1,-3 1-159,4 16 0,-5 0 198,-1 5 0,0 7-177,-1-1 0,-5 8-219,0-2 1,-8 10-199,3 1 1,-5 3-271,-2-2 0,1-5-584,-1 5 1,8-10 472,4-2 1,0-9-135,6-3 0,-2-7-239,13-9-707,-8-1 1459,13 0 0,-7-15 0,8-4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8164,'0'12'412,"0"-1"0,-2-5 461,-4 6 1,4-1-274,-4 6 0,4-3 83,2 3 1,-5-3-238,-1 9 0,0 2 29,6-2 0,0 7-425,0-1 0,0-2-439,0 2 1,2-8 10,4 2 0,-2 2-373,7-2 1,1 0-12,5-5 0,0-7 276,0 1 0,1-8-497,-1 1 0,0-3 394,1-2 1,-1-2 588,0-3 0,1-5 0,-1-7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8164,'18'-17'269,"-7"0"164,1 0 0,-6 5-281,5 1 1,1 5 105,5-6 0,0 8 144,1-1 0,-1 3-112,0 2 1,0 2 165,1 3 0,1 13-107,4 10 0,-4 7-81,4 5 1,-5-1-181,-7 7 1,3 8-213,-9 9 0,1-5 64,-6-6 1,-6 0 97,1-6 0,-9-4-1226,3-2 1,-5-5 572,-1-6 1,0-4-263,-1-8 0,1-7 388,0-5 1,-1-3 422,1-2 0,0-4 140,0-7 0,-1-3-133,1-14 0,7-1 880,5-6 1,3 1-352,2-1 1,7 0 414,5 1 0,5 5-361,6 0 1,2 8-294,4-2 1,2 6-239,-8 5 0,8-1-368,-3 7 0,5-6-197,2 7 1,-1-1 306,1 6 1,-1-6-1850,1 0 2114,0 1 0,7-3 0,2-2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8277,'9'-10'660,"9"5"0,1-3 101,10 2 1,0-5-298,5 5 1,1-6 352,-1 7 1,7-3-276,-1 2 1,0 4-633,-5-4 1,0 3 100,-1-3 0,-5 4-756,0-4 1,-6 4 240,6 2 1,-14 0-635,2 0-1072,-3 0 1511,-5-8 1,-1 5 183,-8-9 1,-2 1 514,-4-7 0,3 3-210,-9 3 0,6-1 210,-5 7 0,5-5 437,-6 5 0,7 0 242,-7 6-139,1 0 1,-7 8 76,1 3 1,0 1 439,-1 5 1,1-3-511,0 9 1,0 4-146,-1 1 1,-5-1 168,0 2 1,-8 6-131,3 5 1,-3 6-1050,2-5 1,-4 7 144,5-2 1,3 2-204,2-2 1,3 2-823,3-8 1,5-5 604,1-6 1,7-8-324,-2 2 1206,4-12 0,-5 5 0,-3-7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9487,'-10'0'1093,"2"2"-627,8 4 0,-2-4 629,-3 4 1,3-2-283,-4 1 1,4 5-340,2 7 1,-2 2-942,-4 4 0,4 2 378,-3 4 1,3 4-1377,2-4 1,0-2 854,0 1 0,2-6-459,3 1 0,5-6 1069,7-5 0,1 3 0,-1-6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8157,'0'9'3570,"2"-1"-3434,4-8-135,4 0 60,15 0 1,1 0 236,9 0 1,0 0-42,-1 0 1,1-8-225,-1-3 1,1 1 98,0-1 1,-3 1-776,-3-1 0,-2-5 142,-4 5 0,-6 1-232,1-1 1,-3-1 284,-9-5 0,-1-1 112,-5 1 1,-1 8 342,-5 3 1,-4-2-153,-7 2 0,-6 3 292,0 8 1,-8 5 319,2 7 0,4 0 380,2 1 0,4 1-222,2 4 1,1-4 364,5 4 1,3 2-294,8-2 0,0 0-256,0-5 1,8-1-451,3 0 1,7 1 82,5-1 0,-2-2-437,8-3 1,1 3 330,11-3 0,-3-5 32,8-1 0,0-4 0,6-2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8267,'8'-17'1661,"1"7"-1547,9 2 1,-3 16 135,-3 4 0,-5 3-31,-7 2 0,0 3 59,0 3 0,-2-2-275,-3 8 0,-7-3 102,-11 3 1,4 4-327,-4-4 1,-4-2 117,-2 1 1,2-1-16,-2 2 0,0 4 14,-5-4 1,-1-4-65,1-2 0,1-6 61,4-5 1,2 1-22,4-7 1,4-1-455,-4-5 413,4 0 0,3-1-196,5-5 1,3-4 70,8-7 1,0 0-69,0-1 1,2 1 148,4 0 0,3-1 53,9 1 1,5 2 371,0 3 0,2 5-170,-2 7 0,-2-6 584,8 0 0,-8 0-306,2 6 1,2 0 860,-2 0-616,0 8-265,2-6 0,-6 7 507,4-3-394,4-4-409,-7 6 248,12-8-61,-13 8 1,8-7-1088,-4 5 459,-3-4 358,5-2 1,-6 2-1553,4 4 819,-4-4 263,14 5 549,-6-7 0,7-7 0,1-3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2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8268,'0'-18'1067,"8"9"1,3-1 58,12 4 0,-4 3-451,5-9 1,-3 8-257,2-2 0,-4 3-125,4-3 1,-4 4-444,-2-4 106,-7 4-1898,5 2 1375,-5 0 1,2 6-66,-1 0 0,-7 7-440,2-1 0,-4 3 309,-2 2-373,0 8 772,-8-5 0,-2 6 363,-7-2 0,-8-5 0,6 6 0,-6-6 0,8 4 0,-3-4 0,-3 4-31,12-4 0,-12-7-127,11 0 1,3-3 870,-3 3 685,8-5-205,-3 1 1,8-6-512,5 4 0,6-4-55,11-2 1,2-2-259,4-4 0,9 2-328,-3-7 0,3 1-996,-3-2 0,5 3 690,0 3 0,-1 4-1993,-10-4 2258,3 4 0,-5 2 0,8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2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415 190 8189,'0'-27'316,"-2"2"38,-4 8 1,5 0-167,-5-1 0,2 3-91,-2 4 0,2-5-129,-7 5 79,-1 3-5,-5-7 0,0 13 11,-1-4 1,-1 4-76,-4 2 1,-2 8-338,-4 3 383,-3-3 0,7 13-381,-4-4 0,-2 4 117,8-3 1,0 5 97,6 0 1,1 2 166,5-2 1,3-4-135,8 4 1,0-4 134,0-1 0,2-1-60,4 0 0,3 1 44,9-1 0,-7-6-19,1 1 0,-1-6 40,7 5 0,-9-5-47,-3 6 0,2-7 21,-3 7 0,1-1-177,-6 7 0,-2-1 87,-4 0 0,3 1-62,-9-1 0,1 0 93,-7 0 1,7 3 38,-1 3 1,6-4-56,-5 4 0,7-4 609,-2-2-256,4 1-22,2-1 0,0 0 557,0 1-539,0-1 463,0 8-422,0-6 1,0 6 294,0-8-267,8 1-95,-6 7-27,6-6 0,-8 6-130,0-8-31,0 0 180,0 1-820,7-1 525,-5 0-564,14 1 0,-13-7 361,9 1 0,-6-8-565,5 1 1,1-5-55,5-5 872,0-5 0,8-15 0,2-2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278 105 8064,'0'-18'772,"0"1"-705,0 0 1,-6 5-413,0 1 0,-7 5 1464,1-6 0,-3 9-508,-3-3 1,1 4-407,0 2 0,5 2-197,1 4 1,-1-3-313,-5 9 0,0-6 153,-1 5 1,7-5-99,-1 6 1,7-3 58,-7 3 1,6 1 56,-5-7 0,7 2-443,-2-3 388,4-3 111,2 6 165,0 0 1,0 1 255,0 9 1,6-5-78,0 4 1,-1-1 110,-5 12 1,0 3 750,0 10 0,-1-5-442,-5 4 1,2-1 232,-8 1 0,9-3-491,-3 3 1,4-5-373,2-7 1,0 3-136,0-8 0,0 0-374,0-5 0,0-1 145,0 0-519,8-7-174,1-3 0,3-8 339,-1-5 0,-5-4 73,6-7 1,-9-2 141,3-4 0,-2-4 148,2-8 0,-4-1-108,3-5 1,3 3-245,-2-8 0,7 5 181,-1-5 0,3 6 469,3-6 0,7 7 0,1-3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8304,'8'17'-471,"3"0"1,-1-5 1283,1-1 0,1-5-87,5 6 1,1-1 244,-1 7 1,0-1-639,0 0 1,3 0-74,3 1 0,-4-1-998,4 0 0,-4-1 459,-2-5 1,1 5-902,-1-5 1,0 3 1179,1-3 0,-1 4 0,0-5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8236,'-12'0'0,"1"0"0,-1 2 1434,-5 4 1,6-4-609,-1 4 1,1 3-87,-7 3-574,-7 3 1,4 2 0,-8 3-241,-1 3 1,-3-2-92,-2 8 0,3-2-1973,3 1 1340,4 5-770,8-6 782,7 0 392,-5 5 394,13-12 0,-6 5 0,8-8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10964,'0'9'-16,"0"1"-2050,0-4 2066,0-4 0,0 5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12474,'0'17'582,"0"1"0,0-1-1144,0 0 0,2 1 329,4-1 0,2-6-122,3 1 0,7-6-24,-1 5 0,0-7-308,6 2 0,4-6 219,2-6 0,-2 2-228,2-7 1,-8-1 515,2-5 0,-4-2-28,-2-4 0,-1 3 408,-5-3 0,-3 2-187,-8-2 0,0 4 207,0-4 0,0 4 140,0 1 1,-6 7 232,0-1 1,-1 8-140,1-1 0,2 3-54,-7 2 0,5 2-57,-6 3 1,7 7-117,-7 11 0,6 4 67,-5 8 1,7 1-66,-2 4 1,4 10 228,2 8 1,0 5-60,0-5 1,0 7 12,0-1 1,0-3-340,0 3 1,0-14-168,0 1 0,0-4-376,0-1 0,0-6 337,0-11 0,-2 4-120,-4-5 0,3-3-41,-9-2-278,8-3 0,-9-9 239,7 1 0,-7-8 185,1 1 0,2-10 36,-1-7 1,1-9 174,-1-2 1,-5-8 84,5 2 1,1 2-59,-1-1 1,7 6 46,-2-1 0,-2 4-93,3 2 0,-1 0 114,6-1 0,0 1-169,0 0 21,8-1 1,1 1-162,9 0 1,-1-6-273,0 0 1,2 0-116,4 5 1,-1-5 221,6 0 0,-1-8-699,2 3 1,4-5 1014,-4-2 0,3-7 0,3-2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8151,'11'-7'844,"1"-5"1,-6 2-391,5-1 0,1 5 214,5-5 1,0 7-273,1-2-34,-9 4-130,7 2 1,-7 0-31,8 0 1,-5 0-257,0 0 0,-7 0-397,7 0 1,-8 8-405,1 3 1,-3 1 492,-2 5 0,0-3-211,0 9 1,-2-2 113,-3 2 1,1-2-9,-8 8 1,8-8 179,-1 2 0,1-4 269,-2-2 0,4 1 326,-4-1-205,4-7-128,10 5 1,-6-5 1068,4 7-562,-4 0-311,5 1 0,-5 5 537,4 0-371,-4 0 109,-2 2 1,0 2 275,0 7 0,0 1-79,0-1 0,0 1 13,0-1 1,2-1-193,4-4 1,-4 2-1,3-8 1,-3 6-536,-2-6 1,-5 2 139,-1-2 0,-6-4-213,7 4 0,-11-6-435,-1-5 1,0 7-782,-6-7 1,-4 7 1359,-2-8 0,-4 5 0,-1 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5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 8272,'-9'-8'4349,"-7"8"-4835,5 0 1,-4 8 380,-3 9 0,-1 2-2235,-4 4 2340,-4 4 0,-8 8 0,1-1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346 121 8317,'0'-35'514,"0"9"-514,0 8 15,0 3 0,0 11-4,0-7 165,0 7-133,0-4 137,-8 8 1,-1 0 545,-9 0-302,1 8-267,-8 1 0,4 16 44,-8 4 1,0 4 408,-5 1-212,-1 9-166,8-7 1,-2 14-13,12-4 0,-4 4-28,9 2 0,5 0-99,1 0 59,4-8 1,4 6-85,4-4 0,3-4-37,9-1 1,-3-11-236,-3-1 1,1 0-27,-7 6 1,5-8-756,-5-4 674,8-4-360,-13-2 1,9-2 15,-4-3 388,-4-4 0,7-8-104,-3 0 0,-2-8-138,7-4 0,-1-11-80,2-5 0,3-7-87,-3-5 676,3-12-869,10-2 869,-6-21 0,10 12 0,-8-16 0,0-4 0,2-5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5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8359,'43'-23'0,"1"0"0,2 2 0,0 2 593,2 1-261,2 1 1,2 0 276,0 0 1,0-1 458,0 1-573,-8 7-190,6-5 1,-16 7-58,1-3 0,-1 3-101,-5 8 0,-4 0-238,-2 0 0,-9 2-21,-3 4 1,-7-2-360,2 7 0,-6 6-214,-6 7-218,-3 6 591,-9-3 1,-7 2-645,-4 0 630,4 0 0,-5-2-34,7-4 176,0-4 1,11-2-38,1 0 0,7 1 396,-2-1-192,-4-7 1,10 3 177,0-7 1,8 0 143,9-6-192,1 0-48,-1 0 1,0 0 39,0 0-59,8 0-3,-13 0 0,11 0 17,-11 0 0,-5 1-79,-1 5 1,-4-2-2,-2 8 1,-8-1 15,-3 6 0,-12 7-8,-6-1 0,2 2 493,-2-2-225,0-4-118,-5 6 1,7-6 163,4 4 4,11-11-45,-3 11 93,13-14 1,-4 7-163,12-5 1,5-3 14,13-8 0,-3 0-181,7 0 1,1-2-238,6-4 1,-1-3 205,1-9 0,-2 1 74,-4 0 0,-4-1-1334,-8 1 502,0 0 118,0-1 1,-7-1-1241,-4-4 1885,-4 4 0,-2-21 0,0 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8268,'-8'-17'-1001,"6"7"891,-5-5 158,-1 13 168,6-6 410,-6 8-306,8 0-38,0 8-196,0 9 1,2 10 365,4 7-67,-4 9-176,6 1 1,-6 14 213,3-1 0,-3 8-96,4-1 0,-4 3 152,-2 2 1,-8 0-394,-3 1 0,-5-1-245,-1 0 0,-2-2-1277,-4-3 1113,4-12 282,-6-2 0,5-14-1636,-3 4 779,4-11 330,-13-4 0,10-8-820,-6 1 1388,6-9 0,-18-1 0,4-8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8238,'19'8'335,"4"4"1,4 9 509,7 2 1,3 6-188,3-6 1,4 6-187,8-6 1,-2 5 1242,-4-4-811,4-1-686,-5-6 0,6 0-270,1 0 1,0 1-379,0-1 0,0 0-717,0 1 1,-6-7 917,0 1 229,0-1 0,-2-1 0,-1-2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9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8522,'32'-23'0,"-1"0"0,-2 4 0,0 3 0,-1 5 0,-1-2 0,0-3 0,0 1 0,2 1 2629,-2 3-2153,5 7 0,-10-10-80,6 9 1,-5-1-475,6 6 0,-8 0-146,3 0 0,-7 2-224,-6 4 1,3 3 474,-8 9-658,7-1 414,-11 0 1,6 0-150,-8 1 0,-2 5-223,-4 0 0,-4 0 514,-7-6 1,0-1-113,-1-5 1,-1 3 1317,-4-9-683,4 9 0,-6-12 130,8 3 1,7-1-280,4 2 0,2-4 379,-1 4-222,3-4-541,-6-2 1,10 0-326,4 0 356,-4 0 1,11 2-273,-7 3 0,0-1 152,-6 8 0,0-1 112,0 7 0,-8-1 41,-4 0 0,-5 2 107,-6 4 0,4-3 101,-4 3 0,-2-4 334,2-2 1,2-5 103,9-1 1,-1-5 196,7 6-591,0-9 6,6 5 0,8-8 43,3 0 1,12-2-264,6-4 0,4-3-299,2-9 0,-1 1-107,1 0 0,-3 0-469,-3-1 0,-4-1-300,-8-4 0,1 4 490,-1-4 0,-7-4-225,-5-2 1,-3 0 38,-2-5 854,0 3 0,-15-11 0,-4 7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8260,'0'-18'-28,"0"9"-44,0 9-181,0 9 761,7 16-299,-5 10 197,14 9 1,-9 8 316,5 0 1,1 5-340,-7 1 0,7 0-136,-1-6 1,3-8-240,3-4 1,-1-3-268,0-3 1,1-7-675,-1-4 532,0-4 130,0-1 1,1-3-463,-1-3 457,0-5-8,-7-7 283,5 0 0,3 0 0,8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53 8140,'-17'-18'0,"0"7"1405,-1-1-613,1 8-405,0-3 1,0 13-77,-1-1-210,1 9 0,-10-5 133,-8 9 1,-1 1 126,-10 4-227,0 4 0,-6 7-2,0 1 1,6 0-171,0-1 1,3 1-368,3-1 0,0-1-209,11-4 78,4-4 351,0 0 1,15-6-1420,5 4 1604,3-4 0,9-1 0,3-1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8125,'-17'-17'17,"-1"7"-17,1 4 0,0 4-455,-1 2 239,1 0 1,-6 0 257,0 0 0,-8 8 356,2 3 1,-3 13-175,-3 4 1,6 5 48,1 2 0,4-1 141,-4 1-200,7 7 0,1-5 51,9 3 0,7-4-65,-2-1 0,4-6-190,2 0 0,14-8 118,3 2 0,10-4-507,-4-2 0,8-7 192,-2-4 0,3 1-272,3-1 1,-6 0 33,-1-6 425,1 0 0,-2-15 0,-2-5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8641,'2'10'1145,"4"-5"0,3-3-835,8-2 1,1-2-31,-1-3 0,8 3 15,4-4 0,4 2-916,1-2 485,1 5 0,5-13-888,0 8 1,1 1 627,-7 5 1,-5-2 395,0-4 0,0 4 0,5-6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8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105 362 8125,'0'-9'1090,"0"1"-851,0 8-174,-8 0 0,4 0-111,-8 0 1,1 0 240,-6 0 1,5 8 13,1 3 1,5 6-45,-6 6 1,8 10-94,-1 7 0,3 9-55,2-3-16,0 4 1,0-4 427,0 0-257,7 0 1,3-2-14,7-4 1,1-5 2,-1-6 0,6-4-13,0-8 1,8 0-27,-2 1 1,3-9-5,3-3 0,1-4-56,5-2 0,-3-8-319,8-3 164,0-12 1,-1 2-216,-5-8 234,-4 0 0,-1-8 18,0-3 1,-8-6 27,-4-12 0,2-3 4,-2-8 0,-6-2 5,-6-4 1,-1 4 131,2-4 1,1 13 275,-7 10 1,0 8 78,-6 10-333,0 7-829,0 2 1,0 13 381,0 1 0,-2 7 205,-4-2 0,2 12 74,-8 5 1,7 10-2663,-7 2 2694,8 8 0,-3-4 0,7 8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8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8125,'6'12'4113,"-1"-1"-1974,1 1-1549,-6 5 0,-2-2-854,-4-3 0,-11 5 155,-12 0 1,-3 3-3083,-3 8 3191,-7 1 0,-10 13 0,-10 3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9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8292,'18'-18'-137,"-3"1"-275,-3 0 668,3 7 1,-13 1 897,4 3-705,-4 4 15,-2-6-232,0 8 0,0 8 72,0 3 0,-6 13 97,0 4 0,-7 5-170,1 2 1,-1-1-33,1 1 1,4-3-239,8-3 1,0 2 46,0-8 1,0 0-227,0-6 1,8-7-43,4-4 1,5 1-75,6-1 1,4-2-13,8-10 0,-1-5-195,1-12 0,-1 2 176,1-8 1,-2 6 13,-5-6 1,3 0 269,-8-6 1,-6 7-173,-5-1 1,-6 2 327,5-2 0,-7 4 141,2 8-75,-4 0 1,-10 7-111,-3 4 0,-5 6 91,-1 6 0,-6 5-75,0 13 0,-2 4 19,2 13 0,9 3 231,-3 8 1,4 2-6,-5 3 1,7 3-2,-1 3 0,6 4-150,-5-3 0,5-5-7,-5-1 1,-1-2-133,-5 1-1,5-3-205,1 4 1,-1-6 141,-5-6 0,0-4-134,-1-7 1,1-6-237,0-1 1,-1-12 149,1 1 1,0-11 129,0 0 1,-1-6 134,1-6 1,0-11 180,-1-12 0,7-6-106,-1-5 0,9-4 108,-3-8 0,4 2 572,2 4 0,8-2-306,3 7 0,6 3 39,6 9 1,-1-2-46,6 8 1,-1 0-436,2 6 1,6-2-179,-1-4 0,1 9-264,5-3 0,4 5 106,3 1 0,1-3-267,-2 9 1,4-1 611,-4 6 0,-4-8 0,0-2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9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52 8164,'0'-17'-1173,"-8"7"1110,-2-5 1,-7 13 287,0-4 0,-3 4-77,-3 2 1,-2 6 149,-3 0 0,-5 7 422,4-1-449,-4 3 0,-1 10-31,-1 4 0,-5 5-71,0 7 1,5-3 90,6 8 0,6-7-77,-6 1 0,14-2 7,-2 3 0,11-5 12,0 5 0,6-7-205,6-5 0,3 2-52,9-8 0,7 2-101,4-2 1,3-6-434,3 0 1,1-1 343,5-10 0,-5 1-627,5-1 0,-7-4 376,-5 4 1,2-4 495,-8-2 0,0-8 0,-6-2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10767,'2'-16'697,"4"5"0,5 1-439,12 4 1,4 3 237,8-9 1,-1 6-111,1-5 0,7 7-1436,4-2 1,2 4 1049,-2 2 0,4 0 0,-5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8382,'9'0'-1898,"-1"0"1619,-8 0 0,2 8 907,4 4 1,-4 11 931,3 6 0,-3 11-967,-2 6 1,0 2-167,0-2 1,-5 10-357,-1-4 1,0-2 180,6-4 0,0-8-170,0 3 0,0-5 43,0-1 1,2-8-117,4-4 1,-2-4 98,7-2 1,-5-5-194,5-1 240,1-7 1,5 4-7,1-8 1,-7 0 246,1 0-54,-1-8-218,6-2 1,-5-7 156,-1 0-113,1 0-144,5-1 0,1-5-88,-1 0 0,2-9-24,4-3 0,-2-2-219,8-9 1,2-2 133,9-9 1,-1 1-55,7-8 0,-2 3-313,2-2 1,-4 3 233,-7 8 0,-1 8-114,1 4 0,-8 9-367,-4 2-77,-4 8-37,-1-4-587,-1 15 420,-8 3 1193,-1 14 1,-8 9-126,0 7 0,0 0 0,0-6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9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312 102 8044,'-9'-17'0,"1"0"0,0 0 0,-1-1 355,-1 1-385,2 7 1,8 5 207,0 10 1,0-1-15,0 8 0,6-1 57,0 7 1,5 6 131,-5 5 1,8 6 300,-3 5 1,-1 4-220,1 8 0,-5 0 217,6 0 0,-9 8-276,3 3 1,-4 4-161,-2 2 0,-8 3-323,-3 2 1,-4-10-443,-3-1 0,1-7 134,0-4 1,-3-8-566,-3-4 0,4-5-69,-4-6 0,-2-6 378,2-12 0,-6-3-347,6-8 1018,-8 0 0,5-8 0,-9-1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8908,'17'0'1604,"1"0"1,-1 0-689,0 0 0,8 0-442,4 0 1,-2-8 114,2-3 1,-6 3 342,6 2 1,-8-1-1162,2 1 1,-4 0-2472,-2 6 1769,1 0 209,-1 0 0,-7 2-8,-5 4 730,-3 3 0,6 9 0,2-1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102 364 8091,'0'-18'433,"2"3"-304,4 3 1,-4 3 460,4 3 35,-5 4 58,-1-6-585,0 8 1,-1 2 16,-5 4 0,2 6-13,-8 11 1,3 4-132,-3 7 1,-3 3 148,3 3 1,3-1 13,-3 7 1,6 0-27,-5 6 0,7-6-32,-2 0 0,6-8-9,6 3 1,4-1-14,7-5 0,0 1 14,1-13 1,5 4 34,0-10 0,7 4-23,-1-9 1,4-2 175,2 1 0,1-7-102,4 2 1,-3-4 155,3-2 0,-1-8-54,1-4 0,-5-3-38,-1-2 1,1 0-91,-6-1 1,1-7-3,-1-4 1,4-3-88,-4-3 0,-4-5-269,-2-1 1,-4-8-325,-2-3 1,0-8 256,1-9 0,-3 0 96,-3 0 0,1 1 109,-7 5 0,0 5 139,-6 12 1,0 4-237,0 7 1,0 8-183,0 4 1,0 4-373,0 2 126,-8 7 1,-2 3-308,-7 7 1,0 1 69,-1 5 854,1 11 0,0 10 0,0 8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1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9 8311,'-10'-8'884,"4"8"0,4 2-539,2 9 1,-9 1-116,-8 5 0,-5 6-293,-12 0 63,3 16 0,-27-3 0,5 16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18 8842,'0'-10'1073,"-2"3"-609,-4 7 1,2 2-63,-7 3 0,-7 5-152,-5 7 1,-5 1-139,5-1 1,-8 2-101,2 4 0,2-4-380,-2 4 1,2 2 53,-1-2 0,3 2-242,7-2 1,9-3 97,3 3 1,4-10 143,2-1 1,2-3-286,4 3 0,3 3 240,9-3 1,-1-3 105,0 3 1,0-1 408,1 7 0,-7 5 131,1 0 1,-8 8 150,1-3 0,-3-1 517,-2 2 1,-2-6-90,-3 6 0,1-6-291,-8 6 0,3-8 50,-3 2 1,-1 2-399,7-2 0,0-6-401,6-5 0,-2-3-220,-4 3-518,5 3-276,-7-13 1,16 6 561,3-8 1,2-2-678,-1-4 1303,3-3 0,3-16 0,9-2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3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8419,'18'0'31,"-1"0"0,0 0-136,1 0 0,-1 0-27,0 0 1,0 0 561,1 0 0,-7 0 901,1 0 1,-1 2-1239,7 3 1,-7-3-802,1 4 0,-8 4 179,1 1 0,-3 5 296,-2 1 1,-2 6-433,-3 0 0,-7 8 133,-11-2 1,2 1 531,-8-1 0,6 2-119,-6-8 0,8 0-82,-2-6 1,6-5 347,5-1 0,4-5 313,8 6-312,0-8 1,8 3 75,4-7 0,3 0 201,2 0 1,1 0-49,-1 0 0,0 0-89,0 0 0,1 0-148,-1 0 0,-5 0-133,-1 0 1,-7 2 190,2 4-206,-4 4 0,-4 7-119,-4 0 1,-4 0 51,-7 1 0,-2-1-36,-4 0 0,4 1 80,-4-1 1,3 0-229,3 0 214,0-7 27,7 5 10,2-13 1,16 6 1,4-8 1,3 0 79,2 0 1,1-6-76,-1 1 238,0-1-210,0 6 52,-7 0 1,-2 2-1,-8 3 0,-8 5 4,-3 7 1,-12 1 9,-6-1 0,-4 0 9,-2 0 0,1 7 46,-1-1 0,-5 0 131,0-6 1,-1 6 98,7 0 1,1-2-159,4-9 0,-2 3-233,8-3 0,2-3 239,10 3-209,3-8 1,8 5-95,0-3 0,10-4-342,7 4 0,8-10-151,9-2 1,14-7 221,4 1 1,6-3-12,0-3 1,-5 7 333,5-1 0,2 9 421,-3-3 1,-5 4-186,-6 2 1,-7 0 95,1 0 1,-11 2-25,-6 4 0,-4-3 732,-2 9-770,-7-1 1,-2 7-198,-8-1 0,-2 0-624,-4 1 0,-9-1 313,-8 0 1,-2 0-824,2 1 1,-4-1 320,-8 0 1,6-5 179,0-1 0,6-1 585,-5 2 0,6-3 0,-1-3 0,4-4 0,4 7 0,3-3-249,5-4 186,-1 6 0,6-6 818,-4 4 0,6-3-165,6 9 0,-2-1-3,7 7 0,-7 1 128,2 4 1,2 4 284,-3 7 1,1 3-173,-6 3 0,0-3 179,0 3 1,0-3-411,0-3 0,-6-5-205,1 0 1,-9-2-424,3 2 0,-7-4-257,-5-8 0,4 0-344,-4 0 1,4-7-26,2-4 1,-7-4-963,1-2 1,0-2-264,6-4 0,2-11 307,3-12 1575,4-4 0,1-17 0,-3-3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8268,'10'0'1695,"5"7"1,-7 3-424,3 7 1,3 1-592,-8-1 1,-1 0-86,-5 0 1,0 1-249,0-1 0,0 0-303,0 1 1,0-1-48,0 0 1,0 1-354,0-1 0,0 0 86,0 0 0,6-5-297,0-1 1,7-7 41,-1 2 0,3-4 186,3-2 1,5-8 29,0-3 1,8-5 164,-3-1 1,-1-8 174,2-4 0,-8-1 59,2 1 1,-4 2 305,-1 4 0,-9 9 10,-3-3-213,-4 4 1,-4 3-1185,-4 4 0,-5 4 496,-12 2 1,-4 8-382,-8 4 0,1 3 350,-1 2 0,1 2-504,-1 4 1,0-3 1028,1 3 0,1 2 0,4-2 0,-3 8 0,5-5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4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0 8268,'-17'16'0,"1"-3"0,5-1 69,-4-1 1,11 1 189,-8-1 1,6-5 870,-5 6-690,7-9 1,-6 13 199,5-5 1,1-1 131,-8 1 1,7 1-112,-7 5 1,2 1 101,-1-1 0,-4 8-146,3 4 1,2-2-163,-1 1 0,7-5 91,-2 6 1,6-6-127,6 6 0,11-8-400,12 2 0,6-5-214,5-7 0,10 3-201,8-9 0,7 1-255,-2-6 1,3 0-872,-3 0 0,2 0 123,-7 0 1,-2 0 592,-10 0 0,-4 0-1519,-7 0 2324,-1 0 0,-7-8 0,-2-1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8323,'16'12'0,"-5"0"0,3-7 3260,-9 7-1450,9-1-272,-12 7 1,6-1-1431,-8 0 1,-10 0-109,-7 1 0,-16 14 0,-11 5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8120,'0'-10'-628,"0"3"419,0-1 687,0 6-185,0-6 59,0 8-129,0 0-181,0-7 1,2 5-226,4-4 242,-4 4-260,6 2 416,-8 0 653,0 0-437,7 0-178,-5 8 175,6-6-22,-8 5-200,7-7-17,3 0 66,7 0-253,1 0 0,-1 0 0,0 0 78,1 0-9,-9 0 0,7 0-45,-5 0 29,4 0-61,3 0 1,-7 0 27,1 0 29,-1 0-17,7 0 44,-1 8 1,-7 2-9,-5 7 0,-3 2 292,-2 4-303,0 4 26,-7 8 0,-5 1 18,-11 5 1,2 1-81,-8 4 1,6 2 12,-6-8 0,8 3-26,-2-3 1,4-4-158,1 5 1,1-5 84,0-1 0,1-2-188,5-5 1,-3 3-1140,9-8 620,-9 0-344,12-5-552,-5-1 596,7 0 1069,0-7 0,0-3 0,0-7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8099,'0'-17'433,"0"0"54,0 7 1,0 0 559,0 5-101,0 3 1,2-6 73,4 8-478,-4 0 0,7 2-266,-3 4 1,-4 3-92,4 9 1,1-1-938,-1 0 435,7 1-212,-11-1 0,14 0-650,-5 0 0,5 1 289,1-1 1,0-2 889,1-3 0,7-4 0,1-8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0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8064,'7'11'0,"5"1"0,-3 7 401,3 10 1,-1 4 585,7 1 0,-1 1 435,0-1 0,2 7-677,5-1 1,-3 0 21,8-5 0,1 0-302,11-1 0,-3-1-171,8-4 0,0-4-579,6-8 0,0-6-680,0 1 0,-6-8 783,0 2 182,-7-5 0,3-1 0,-8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8099,'10'0'2052,"-3"0"1,-7 2-2287,0 4 1,0-3-478,0 9 366,-7 0-22,5 5 1,-12 6-1824,9 0 2190,-9 8 0,4-4 0,-7 7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8152,'-9'0'298,"-1"0"658,4 0 359,4 0-404,-5 0-300,7 0-61,0 0-328,0 7-192,0 3 1,0 7 355,0 0-320,0 1 0,0-1-40,0 0 0,0 1-314,0-1 0,0-6-19,0 1 1,0-6-353,0 5 1,2-7-182,3 2 465,-3-4 58,6-2 1,0-2-151,3-4 1,7-9 193,5-8 1,-2 0 79,8 5 1,-3 1 109,3 0 0,-2 7 360,-4 4-90,-4 4 0,5 4 180,-13 4 0,2-2 863,-7 8-639,0-1-209,-6 6 1,0 1 702,0-1-137,0 0 16,0 1-830,0-1 1,0-6-291,0 1-54,0-8 0,2 3-384,4-7 1,-2-7-1363,7-5 1013,1 4 306,5-7 0,0 0 637,0-8 0,8-8 0,2 4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8184,'2'-16'541,"4"5"-271,-4 3-6,13 8 0,-11-6 105,8 1 1,-7-1 24,7 6 1,-6 0 1007,5 0-1067,-7 0-90,4 8-61,-8 1 0,0 8-29,0 1-184,0-1-23,0 0 1,0 1-555,0-1 360,0 0 0,2-1-261,3-5 1,-1-3 154,8-8 1,-1 0-187,7 0 0,5-8 150,0-3 0,2-5 47,-2-1 0,-4 2 224,4 3 115,-4 4 144,-2 8 186,1 0 0,-3 2 7,-3 4 1,-5 4 282,-7 7 1,-5 6-321,-1 0 1,-8 8 28,3-2 0,-10-3-171,-2 3 1,-2-6-242,2 6 1,3-8-242,-3 2 202,4-3-208,2-3 1,0-2-296,-1-3 1,7 1-144,-1-7-298,8 0 209,-3-6 257,7 0 591,0 7-46,7-5 1,-3 8 506,8-4 1,-7 1 85,7 5 1,-8 3 1744,2-3-1639,-4 3 0,-2 3 306,0-1 0,0-6 206,0 1-952,-8-1 1,4 5 186,-8-5-469,9-3 163,-5-8-1762,8 0 491,0 0 1,8-2-201,3-4 0,5-3 743,1-9 1,6 7 188,0-1 1,6 3 389,-6-3 0,6 5 596,-6 7 166,0 0-468,-6 0 695,-7 0 1735,5 0-126,-13 0-1165,6 0-1260,-8 7-7,0-5 1,-2 6-302,-4-8-808,4 0-61,-6 0 1,10-6 116,4 0 0,4-7-595,7 1 1,6-1 1547,0 1 0,8-11 0,-4 4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10439,'17'2'0,"-1"4"0,-5 5 4391,-5 5-4004,-4-7-846,-2-1-902,0-8 843,0 0 30,8-8 0,-5-1 488,9-9 0,7-7 0,8-2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9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8110,'12'-22'109,"-1"5"129,-7-4-95,12 11 0,-14-1 322,3-1 141,-3 9 1,-2-5-191,0 0-118,0 6 58,0-5-378,0 7 70,0 7 65,0-5 1,0 8-128,0-4 53,8-5-144,-6 15 1,7-12 39,-3 7 1,-2 1 35,8 5 1,-7 0 1,7 1 1,-6 1-18,5 4 0,-5 4 14,5 7 0,-5 3-16,6 3 78,-1 4-25,-1 8 0,3 8-45,-7 3 53,0 4-170,2 10 0,-7 2 302,5 8 1,-4 7-132,-2 4 1,6-4 1,0-2 0,-1-5 129,-5-7 0,6 1 186,0-12 1,2 2-75,-3-13-166,-3 0-13,14-7 1,-14-6-434,3-5 192,-3-11 53,-2-4 0,6-8-99,0 0-131,0-7-97,-6 5 1,0-20 125,0-1 1,0-8-582,0-3 1,0-2 889,0-4 0,7-4 0,3-8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9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13948,'-17'7'-161,"-8"11"0,-10 16 0,-9 10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8124,'0'-10'459,"0"3"-575,0-1 117,0 6 1,2-11 37,4 7 160,-4 0-51,5-2 1,-5 7-88,4-5-100,-4 4 59,6 2 1,-7-6-359,5 0 329,-4 1-215,6 5 371,-8 0 2079,0 0-1901,8 0 0,-5 0 147,9 0-193,-1 0 1,13 0-130,-1 0 1,2-6-123,-2 0 1,-2-6 47,8 7-156,-8-9 191,4 12 0,-8-11-724,0 7 253,1 0-611,-1-1 664,-8 5 1,5-8-438,-8 4-5,-1 4 134,-5-13 345,0 5 1,-5-1 136,-1-1 157,-8 9-174,5-13 1,-3 14 352,1-3-138,7 3 222,-11 2 148,13 0-339,-14 0 0,14 7 108,-3 5 1,-3 5-94,2 6 0,0 4 138,6 8 1,0 1 211,0 5-192,0 3-173,8 8 1,-6-1-49,4 1 121,-4 0-274,-2-8 0,0 4-231,0-7 1,2-1 87,3-5 0,-3-8-136,4-4 1,-4-4-48,-2-2-79,0 1 701,-8-9-55,-1-1-246,-9-16 615,1-1-312,0-16 113,-1 5 1,7-7 307,-1 4 0,9 4-224,-3-4 1,4 4 107,2 2 0,2-6-102,4-1 0,3 1-79,8 6 1,8-6-277,4 0 24,4-8-45,2 12 1,5-14-356,0 5 325,8-5-206,-11 6 1,7-6-291,-4 4 1,-3 3 255,3-3 1,-5 8-99,-6-2 0,-4-2 29,-8 2 0,0-2-149,0 2 1,-1 3 218,-5-3 234,-3 4-159,-8 2 0,0-1 344,0 1-143,0 0 1,-2 0 416,-4-1-177,4 1-193,-13 0 0,5 5 62,-7 1 1,6 5 76,-1-6-13,1 8 26,-7-11 26,9 13-405,-7-5 246,7 7-141,-1 0-9,2 0-22,8 0-109,0 7 0,0 3 143,0 7 1,2 2-20,4 4 0,-2-1 278,7 6 9,1 9-245,13 7 1,-6 10 644,4 3-295,4-3-316,0 21 1,6-9 260,-4 14 1,3 1-139,-3 5 0,-2-5-162,2 0 1,-6-8 32,6 2 0,-8-12-272,2-5 1,2-12-225,-2-6 280,0-3 84,-6-10 0,-5-2-199,-1-8 98,1 0 104,-3-7 0,1-2-158,-4-8 97,-4 0 1,5-8 75,-7-4 0,0-9-38,0-2 146,0-8 0,-7-3 0,-3-10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4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8078,'-2'-17'1089,"-3"0"-632,3 7-83,-14 2 1,7 8 372,-9 0 0,-1 0-712,-4 0 1,2 8-450,-8 4 1,2 1-54,-1-1 1,3 3-324,7-4 0,7-3 790,-1-2 0,8-4 0,-3-2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8093,'0'-25'4160,"0"5"-3818,8 3 1,2 9-370,7 8 1,0 0-335,1 0 1,-1 0-2016,0 0 1142,0 8 1234,8 9 0,-5 10 0,5 8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5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7975,'11'-6'286,"1"1"0,1-1 259,10 6 0,-2 0 10,8 0 1,0-6 756,6 0 0,-7 1-286,1 5-572,0-8-596,6 6 0,-1-6-1301,1 8 1135,-8 0 198,5 0 110,-12 8 0,5 2 0,-8 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8028,'12'-12'2438,"-1"1"0,1 7-1612,5-2 1,0 4-63,1 2 0,-7 0-326,1 0 0,-1 0-150,6 0 1,-5 0-845,-1 0 531,1 0 1,-2 8-1341,-5 3 1,-3 5 96,-2 1 0,-9 2 1268,-9 4 0,-7 4 0,-9 8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69 8023,'7'-25'2319,"-5"6"-2456,6 2-44,-8 9 235,0 8 0,-2 2 328,-4 4 0,-3 5-204,-8 13 0,-1-5 39,1 4 0,-4 2-167,4-2 1,-5 0-74,11-6 0,3 0-2,2 1 1,6-7-204,6 1 1,0-8-396,11 1 366,4-3 85,14-2 1,0-2-117,-1-3 1,-5 3 143,0-4 0,-2 4 42,1 2 1,-8 0-61,-9 0 265,-7 8 0,4 1 111,-8 9-108,0 7-36,-8-6 0,-7 8 45,-8-4-33,-8 4 1,4 2-143,-8-1 73,1-7 0,-1 6-33,1-4 0,-7-3-11,1 3 1,0-4-67,5-2 0,0-1-176,1-5 0,5 4-201,0-3 261,8-4 55,-12-1 1,14-7-180,-4 0 231,12 0-172,-5 0 103,14 0 1,-5-2-21,7-3 0,2 3 31,3-4 0,5-2 119,7 3 1,8-7 146,4 6 0,-2-5 591,2 5-507,7-7 0,6 5 40,5-4 686,3-3-441,-6 5-183,15 1 0,-5-7 126,4 5 1,-4 1-45,-3-1 1,-1 7-88,-3-2 1,-7 4-173,-11 2 1,-4 0-146,-8 0 1,-2 8-615,-3 3 398,3 5 220,-13 1 1,6-5-1023,-8-1 536,-8 1 181,-1 5 0,-9 0-80,1 0 1,-8 1-7,-4-1 1,2 0 44,-2 1 1,-1-1 375,-11 0 0,5 1 0,-5-1 0,5 2-89,1 4 29,-7-4-7,6 6 0,-1-7 933,8-1-440,8 0 29,-12 0-109,14 1 0,0-7 36,8 1 0,9-8 113,2 1 1,9-3-51,14-2 0,6-2 47,11-3 0,1-7-391,11-11-40,-4 4 26,11-6 1,-15 8 8,-3-1-21,-5 1-349,-9 0 0,2 5-398,-12 1 0,3 5-76,-15-6-491,1 9 904,-6-13 1,-6 12-91,1-7 1,-9 7 440,3-2-42,-12 4-46,3 2 0,-5 0-28,8 0 67,0 0 121,-1 8 1,7-4 115,-1 7 1,7 1-27,-7 5 0,8 2 64,-2 4 0,5-3 15,1 3 1,5 4 110,1 1 0,6 3-21,-7-2 1,9 4 111,-3-5 0,-3 5-132,-2 2-80,3-1-343,-7 1 0,6-6-250,-8 0 1,0-6 74,0 5 1,0-6-226,0 1 0,0-10 112,0-1 1,0-7-112,0 7 0,-2-8-500,-4 1 995,-3-3 0,-9-2 0,1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8023,'-18'0'1163,"9"7"1,-1-3 151,4 8-764,4-8-202,-5 3-303,-1 1-392,6-6 1,-6 8-813,8-5 1,8-3 1157,4 4 0,11-4 0,4-2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8023,'10'0'844,"-3"8"-844,-7-6 0,-2 5-504,-3-7-255,3 0 759,-14 0 0,14 0 0,-5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8023,'19'-27'300,"4"4"0,4 10 476,8 1 0,-1 1-261,1-7 1,5 7-99,0-1 1,1 8 861,-7-1-619,1 3-299,-8 2 1,4 2 547,-8 3-451,0 5-260,-6 7 0,-7 1-162,-5-1 0,3 0-185,-2 0 1,-2 8-373,-10 4 1,-4-2 289,-7 2 0,0-8-412,-1 2 0,-5-4-1688,0-1 1155,0-1 567,6-7 0,5-3-862,1-7 761,-1 0 710,3-7 0,-14-3 0,4-7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8023,'0'10'3337,"-2"3"-2788,-4-7 0,2 7-40,-8-1 1,3 3 8,-3 2 0,-3 6 171,3 0 0,3 2-819,-3-1 71,1-5 151,1 6 1,1-2-1806,3 0 950,4 0-192,-6 2-43,8-6 1,0 6 131,0-8 866,-8-7 0,-1 5 0,-8-5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8023,'-26'8'0,"1"-4"384,7 7 0,3 1-89,3 5 0,5 2 855,7 4-708,0-3 1,2 12 759,3-3-814,5 4 1,13-4 285,0-1 1,14-1 279,-3 2 0,12 2-494,0-8 1,10 0-54,2-6 0,9-5-1640,2-1 114,-7-7 1044,20 4 1,-18-8-3169,11 0 1660,-4 0 1357,-2 0 1,0-8 0,0-1-1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8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8115,'17'2'377,"0"3"0,-5 5 1203,-1 7-1126,1 8 1,-2-4 123,-5 8 0,3 0-223,-2 6 0,-2-1-39,-10 1 1,2-1-234,-8 1 1,1-1-202,-6 1 0,-6 5-229,0 1 223,-8-1 143,12-5 0,-12-1-896,8 1 364,-8-8 225,4-2 0,-2-10-161,1-3 1,6-5 86,-1-7 0,2 0 101,-2 0 0,6-4 4,0-7 1,-1-2-99,7-16 1,3 0-383,2-6 311,4 1 149,2-1 0,2 2 237,4 5-98,4 3 268,7 7 1,6 9 173,0 3 0,6 4 85,-6 2 1,6 8 423,-6 3 1,6 10-367,-6 2 0,6 2 203,-6-1 1,5-5 451,-5 4-585,8-4-199,-4-2 1,6 1-1052,-4-1 601,3 0 0,-5-1-1800,8-5 1354,-8 4 0,5-13 94,-3 4 484,4-4 0,9-2 0,2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8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8056,'11'-6'2310,"1"0"0,-1 0-1814,6 6 1,3 0-433,3 0 1,-4 0 173,4 0 1,2 0 14,-2 0 1,0 0-541,-6 0 186,1 0-231,-1 0-1801,0 0 1349,0 8-1,-7 2 0,-2 9 785,-8 4 0,-8-4 0,-2 6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8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8056,'8'10'688,"1"-1"-16,9-3 1,8-4-356,9 4 0,2-6 423,9-6 1,-6 4-934,6-4 1,-6-2-1468,7 3 1660,-17-1 0,18 6 0,-11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399 104 8165,'0'-25'-1388,"0"6"1443,0-6 1,-2 10 342,-4 3 1,-4 5-60,-7 7 1,0 0 158,-1 0 0,-1 0-171,-4 0 0,4 0-98,-4 0 0,-2 2-277,2 3 202,-8 5-125,12 0 0,-6 5-174,8-4 184,-1 5 0,1-5-239,0 1 59,-1-1 108,9 7 1,-5-1-130,9 0 1,-1-5-103,6-1-6,0 1 251,7 5 1,3 0-117,7 1 86,-7-1 37,5 0 0,-7 6-16,4 0 0,-3 0-17,-3-5 0,-4 5-3,4 0 0,-6 6 2,-6-6 0,2 6 6,-8-6 0,1 5 33,-6-4-35,7-1 16,-5 2 1,13-6 220,-4 4-222,4-4 125,2-2 0,2 1 369,4-1-207,-4 0-64,13 8 0,-7-6 290,3 4 1,3-1 8,-9 1 0,3-4 213,-2 4 0,-4 2-206,4-2 1,-4 6-130,-2-6 1,0 2-201,0-2-121,0-4-26,0 6 0,0-8-410,0 1 440,0-1-383,0 0 1,0-5-440,0-1 1,-2-1-331,-4 1-732,4-3 719,-6-8 293,8 0 816,8-15 0,2-4 0,7-16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1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7958,'17'0'-24,"-7"0"1112,-3 0-150,-7 0-397,0 0-487,0 7-521,0-5 467,0 6 0,8 0 0,2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8028,'-5'17'0,"-1"0"0,2 1 0,2-1 428,2 0 1,0 1 636,0-1 1,2 0-465,4 0 1,-4 3 27,4 3 1,-5-4-344,-1 4 1,0-4-44,0-2 1,6 1-699,0-1 0,0 0-520,-6 1-699,0-1 376,0 0 230,0-7 1,2-2 1067,3-8 0,5-16 0,7-3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9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8061,'8'-10'888,"1"5"-576,9 10 0,-7-1 414,1 8 1,-1 5-319,7 6 1,-1 6 125,0-6 1,2 8 207,4-2-337,-3 3-433,5 3 1,-8-6-490,0-1 0,1-1 448,-1 2-1549,0-4 1113,0-8 0,-1 1 38,-5-1 0,-1-2-613,-4-3 1080,-4 3 0,13-13 0,-5 6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35 8019,'-16'-17'3246,"5"8"-2908,-14 1 1,13 8-40,1 0-136,-1 0-244,-13 8 0,4 1-138,-8 8 0,1 3 77,-7 3 0,0 2-129,1 4 1,5 3-1080,0-3 605,16 4 399,-10 1 0,21-1 346,-4-4 0,12 3 0,3-5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12716,'10'0'2366,"-2"0"-2365,-8 0-2270,0 8 1142,0 2 0,1 1-369,5 1 0,-2-8 1496,8 1 0,7-3 0,8-2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0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8063,'-18'-10'230,"9"2"-57,-7 8 1,13 2 158,-9 4 1,2 4-132,-1 7 0,-3 0 143,9 1 1,-1-1-190,6 0 1,0 6-18,0 0 1,6 0-196,-1-5 0,9-1 79,-3 0 1,5-5-296,1-1 146,0-7-44,8 4 1,-5-8-72,3 0 1,2 0-94,-2 0 1,0-6-147,-6 0 1,-2-7-80,-3 1 318,3-3 0,-13-2 361,4-1-98,-4 1-112,-2 7 861,0-5-378,0 13-166,0-6 1,-2 8 414,-4 0-399,4 0 1,-5 4 58,7 8 1,0 1-98,0 16 0,0 0-60,0 5 1,0 9-167,0 3-78,0 4 199,0 2 0,0 0-181,0-1 0,0 1 46,0 0 0,0-2 61,0-4 1,5 2-26,1-7 1,0-1-33,-6-5 1,0-8 59,0-4 1,-2 0-7,-4-6 1,2 2 131,-7-13-126,7 7-9,-11-11 1,5 6 261,-7-8-246,7 0 67,-5-8 0,5 4 150,-7-7-133,0-1 1,5-3 106,0 3-143,9-3-113,-5 5 0,8-1-192,0-1 114,0 9 9,0-5 7,0 0 80,0-1-36,0-9-4,8 1 1,1 0-36,9-1 0,-7 1 0,1 0 0,-1 5-52,6 1 0,-1-1-168,-5-5 1,5 2-520,-5 3 413,5-3 193,1 5 0,0-5-458,0 3 285,1-3 1,-1 5 392,0-7 0,1-8 0,-1-2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138 121 8061,'2'-9'-858,"4"3"1,-2-2 889,8 2 1,-7-1 208,7 1 0,-3 2 85,3-7 1,3 5 182,-3-6 0,-3 7-53,3-7-138,-1 8-122,-1-3 221,5-1-76,-5 6 104,0-6 446,5 8-587,-13 0 0,6 8 89,-8 3-374,0 5 1,-2 7-316,-4 0 0,-4 2-240,-7-2 308,0-4 194,-1 14 1,1-8-904,0 4 370,7 3 322,-5-12 1,13 6-124,-4-3 1,4-3 245,2 3 0,0-4 147,0-2 1,2 2 7,4 5 0,-2-5 216,7 4 1,1 2 200,5-2-202,0 8-81,-7-5 1,5 3 122,-3 0 1,-2 0 29,1 6 1,-1-1 58,1 1 0,3-6-46,-9-1 1,3 1 141,-2 6 0,-4-1-67,4 1 0,-4-6 5,-2 0 1,0-6 40,0 5-221,-8 1-30,-2-2 1,-9 4-523,-4-8 217,4 8-327,-14-12 0,6 8-577,-7-4 1,-7-4 38,1 4 1,1-6 966,11-5 0,-5 3 0,6-5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1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7915,'-22'6'6181,"5"0"-6571,11 7 1,-17-3 389,0 7 0,-15 0 0,-6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2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329 103 7988,'0'-27'0,"0"4"142,0 4-36,0 9 0,0 0-1,0 5 1,-2 3 325,-4-4 1,-4 6-244,-7 6 1,-8-2-130,-4 7 1,-3 3-277,-3 9-11,0-4 189,1 6 0,7-2-85,4 0 0,4-6 52,1-5 1,9-1-13,3 7 0,4-1-14,2 0 0,2 0-37,4 1 0,3 1 150,9 4 1,-1-2 150,0 8 0,-5 0 869,-1 5-517,-7 1-331,4 0 1,-8-1 680,0 1-358,0-1-59,0 1 1,-6-6 275,0 0 1,-5-8-70,5 2-534,0-4 55,6-2-406,0-7 53,0-2 142,8-8-5,-6 0 1,13-10-1250,-3-7 531,3-1 150,-5-14 0,7 11-441,0-8 1,1-2 364,5-9 1,4 1-82,1-7 0,7 6 423,5-6 0,5 5 339,6-5 0,1 8 0,0-3-626,0 13 670,-8-5 0,4 12-315,-7-8 237,-1 8 270,-5-4 0,-1 9 600,1 5 1,-6-4-277,-1 3 0,-6 4 1159,1 3-885,-4-5 232,-2 8-1037,0-6 374,-7 16-597,-2 2 1,-8 7-227,0 0 1,-2 1 124,-4-1 0,-2 0-985,-3 0 682,3 1-38,0-1 490,7 0 1,-5-1 107,12-5 0,-3-3 553,9-8-198,-8 8-233,11-7 0,-11 7 371,7-8-181,1 0-180,-2 0 1,-3 2-78,-7 4 3,0-4 1,0 13-139,0-3 1,-13 5 87,-4 6 0,-12-2-41,0 8 0,-4-6 437,-1 6-177,-1-8 188,8 4 1,0-8 793,4 1-758,12-9 136,-5-1-100,9 0 1,7-7-134,0 5 0,15-6-207,14-6 1,4-3 14,1-8 1,1-1-137,-1 1 0,1 0-1230,-1-1 556,-7 1 461,6 0 1,-14 1-1640,4 5 765,-11-4 434,-5 5 0,-7-2-891,0 1 1556,0-1 0,-15-5 0,-4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16 7863,'8'-9'-273,"-4"3"572,7 12 1,-5 5 717,5 12-487,1 4-265,5 8 1,-7 7 599,-4 4-352,3 12-291,-7-4 0,4 13-185,-12-4 1,0 5 99,-11 1 1,4-6-203,-10 1 1,-2-9-101,2 3 1,-8-12-466,2-6 1,2-3-659,-2-3 725,0-7 150,3-2 0,-7-9-154,4-5 0,4-3 273,2-8 0,-2-10 224,2-7 0,2-2-94,9-10 1,-1-6 179,7-5 0,0 0 275,6 5 0,2 8-207,4 4 1,0 6 799,11 5-476,-3 5-225,11 7 1,-2 2 1095,0 3-632,7 5-256,-3 7 0,8 6 106,-1 0 1,7 2-112,-1-2 0,2-1-102,-1 6 1,3-6-205,8 1 1,0-4-155,0-2 1,-4-7-1844,4-5 998,-4 5 792,11-8 1,-7 6-1,0-8 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3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8056,'0'-17'2703,"7"7"-1622,5 5 891,3 3-870,-5 2-641,5 0 0,-5 0 430,7 0-456,0 7-308,1-5 1,-7 12-299,1-9-336,-1 9 0,5-5-786,-5 9 1,-3-1 246,-8 0 1,-2 8 1045,-4 4 0,-3 4 0,-9 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8056,'-8'17'0,"6"0"1206,-4 0 1,4 1 216,2-1-694,0 0-497,0 1 380,0-9 541,0 7-1192,0-7-992,0 8-15,8-7-1315,-6 5 342,13-13 2019,-13-2 0,14-9 0,-7-9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8028,'26'0'0,"1"2"215,-4 3 1,-3-1 535,3 8 0,-4-1 1092,-2 6 0,0 7-1046,1-1 0,-7 7-122,1-1 0,-8 4-474,1 1 1,-3 1 42,-2 0 0,0-1-685,0 1 0,-7-1 349,-5 1 0,-5-1-935,-6 1 0,2-2 99,-8-4 0,6-4-378,-6-8 1,8-8 682,-2-3 1,2-4 169,-2-2 1,9-4 164,-3-7 0,5-1 44,1-11 0,3-2 46,8 2 1,8-6 385,3 6 0,5 0 576,1 6 0,8 5-11,4 1 1,-2 7 966,1-2 1,-4 4-858,4 2 1,-5 0-424,6 0 1,-8 0-1168,2 0 1,-9 8 493,-3 4 0,-5 5 233,6 6 0,-8-4 0,3 6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3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8040,'11'0'351,"1"0"1,1 8 415,10 3 1,-4 4-66,5 3 0,-7-1 638,-6 0 1,3 3-319,-8 3-575,-1-4-382,-5 13 0,0-10-339,0 6 1,-2 1-210,-3 6 1,-5-2-568,-7-5 1,-6 3 461,0-8 0,-6 0-397,6-6 0,-2-7-169,2-4 853,3-4 1,-3-6 362,12-8 1,3 1 255,8-12 1,2 4 384,4 1 1,3 1-53,9 0 1,-1 7 701,0 4 1,1-1-721,-1 1 1,6 0-141,0 6 0,2 0-471,-2 0 1,-4 0 34,4 0 0,-3 8-57,-3 3 0,0 12 0,0 4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8020,'17'8'3288,"0"3"-2219,1 12-552,7-3-255,-6 12 0,6-11 113,-8 8 0,0-2-206,1 2 0,-3 2-150,-3-8 0,1 6-122,-7-6 1,5 5-430,-5-5 0,2 6-751,-2-6 1,-5 0 679,5-5 0,-4-1-577,-2 0 0,0-5 1180,0-1 0,8 1 0,1 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87 8020,'0'-27'0,"0"8"418,0 8 0,-2 5 651,-4-6 0,-3 9-529,-9-3 1,-1 4-127,-4 2 1,-4 2 140,-7 4 0,-3 5-191,-3 12 0,1-2-179,-7 8 1,2 6-107,-2 5 1,4 0-251,7-5 0,0 0-199,1-1 1,9-1-545,7-4 1,9 3-897,9-3 1,0-4 1809,0-2 0,15-4 0,4-1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8119,'0'-17'-102,"0"-1"1,0 1-293,0 0 0,0 0 386,0-1 0,-2 7 341,-4-1 1,-3 8 483,-9-1 0,-7 3-346,-3 2 0,-3 4-118,2 7 0,-4 8-87,5 16 0,-5 1-35,-2 5 1,8-3-28,4 8 1,12-5 214,5 5 0,4-6-481,2 6 0,10-7 107,7 1 1,2-5-235,10-7 0,0-3-227,6-7 1,-1-1-442,1 0 1,-1-7 389,1-4 467,-8 3 0,5-7 0,-5 6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8063,'-17'-6'487,"0"0"441,7 0-736,3-1 0,8 5 227,5-4 1,4-2 249,7 2 0,0 1-464,1 5 1,7-6-364,3 0 1,3 0-457,-2 6 1,4 0-1909,-4 0 2522,-4 0 0,7 8 0,-5 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5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52 233 8063,'0'-17'109,"0"-1"-41,8 9 89,-6-7 308,6 15 1,-8-5-41,0 12 0,-8 3 259,-4 8 0,3 8-334,-3 4 0,6 6-170,-5 5 0,7 2 150,-2 5 0,4 8-79,2-3 1,8-2 166,4-4 1,3-2-222,2 3 0,6-5-166,0-8 0,8-1 74,-2-4 0,-2-4-240,2-8 0,-1-2 58,7-3 0,0-4 145,-1-8 0,1-2-292,-1-4 1,-5-6 5,0-11 0,-2-3 23,2-9 1,1-2 99,-6-3 1,-1-6-8,-6-12 0,0-3 60,0-8 0,1 0 1,-1-1 0,-2 7 526,-3 0 0,1 13-210,-7-2 0,0 13 303,-6 5-269,0 7-458,0 9 0,-6 7-503,0-1 0,-13 10-121,2 2 0,-4 4-1936,3 14 2709,-6 3 0,4 13 0,-5 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7983,'-8'-17'3583,"-1"7"0,-3 2-3571,1 8 1,3 8-1052,-9 4 1,-4 3 1038,-14 2 0,-15 8 0,-4 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6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254 139 8170,'0'-17'0,"0"-1"13,0 9-212,0 1-173,0 8 1390,0 0-660,-7 0 1,3 10 296,-8 7 1,8 0-293,-1 6 0,3 2-47,2-2 0,2 0-128,3-5 0,7-1-5,11 0 0,-2-1-39,8-5 1,0-3-324,5-8 0,1 0-98,-1 0 0,3-2-280,3-4 1,-5-3-235,-1-9 1,-1 1 390,-10 0 0,4-1-33,-10 1 1,4-2-59,-9-4 0,-4 4 175,-3-4 0,-3 1 311,-2-1 1,0 4 279,0-4 0,-2 10 133,-3 1 34,-5 8 1,-7-3-82,0 7 0,5 2-131,0 3 0,3 7 9,-3 11 1,-1-2-30,7 8 0,-5 2 41,5 9 0,-2 4-59,2 8 0,-1 2 115,-5 3 1,-5 5-146,0 7 1,-1 6-134,-5 0 1,-2-2-13,2-10 0,-2 3 85,2-9 0,4-1-402,-4-10 0,-2 2 79,2-7 1,0-3-73,5-9 1,-1 2 125,-4-8 1,4-6 69,-4-5 1,4-9 113,1 3 1,1-6 304,0-6 1,0-3-105,-1-9 0,1-7-125,0-3 0,1-7 222,5-5 1,-3 3 153,9-3 0,6-2 148,11 1 0,5-1-124,6 2 0,10 3 80,7-3 1,3 5-324,-3 6 1,4-3-159,8 3 1,-6 4-180,0 2 1,-7 4 111,1 1 0,-3 9-1707,-3 3 0,-1 4 1682,-4 2 0,3 8 0,-5 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85 7926,'-8'-10'-374,"4"-3"610,-7 7 0,5-6 510,-6 7 1,1-7 68,-6 6-506,-1-7 0,-1 11-83,-4-4 1,2 6-178,-8 6 1,2 4 151,-2 7 1,-3 8 13,3 4 1,4 3-9,2 3 1,5-2 26,7-5 1,3 5-155,8-4 1,0 2-20,0-2 1,8 1-94,3-7 0,7 2 40,5-2 0,-2-9-113,8 3 0,-6-3-209,6 3 0,-6-6-565,6 1 0,-8-8 879,2 1 0,-4 5 0,-2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6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11653,'12'-5'922,"-1"-1"0,1 0-359,5 6 1,2-6-364,4 1 0,-1-1-171,6 6 0,-5 0-1735,6 0 1,-2 0 1705,2 0 0,4 7 0,-6 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1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7950,'0'-18'638,"0"1"-239,0 8 293,0-7 1,8 9-221,3-5 0,10 4-47,2 8 0,8 2 152,-2 4 0,-2 11 310,2 12 1,-6 11-241,6 7 1,-8 4 219,2 7 0,-12-4-452,-5 4 0,-4-5-76,-2-1 1,0 0-1009,0 0 1,0-2 496,0-4 1,0-4 13,0-7 0,0-2-598,0-5 0,0-3-3075,0-7 2505,0-9 1326,0-1 0,0-8 0,0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8116,'-10'0'420,"-5"0"-3,13 0-173,-6 0 155,8 0 372,0 0-524,0 8 0,0 1 0,0 9 0,0 5 85,0 0 1,-5 13 97,-1-1 1,0 11-129,6 0 0,-2 4 157,-4 2 0,3 2-337,-9 3 1,8-5 76,-2 0 1,4-2-121,2-10 1,0 1 20,0-7 0,0-5-70,0 0 0,2-10 117,4-1 0,4-3 130,7-9 1,0-1-47,1-5 1,7-9 249,3-8 1,5-8-296,2-10 0,5-2 83,0-3 1,7-10-221,-7-7 0,8-7-234,-2 6 0,-4 1-72,-1 5 0,-5 2 62,-1 4 1,-3 0-237,-3 11 0,0-1-111,-12 13 1,4 0-1384,-9 5-817,-4 1 2011,-1 7 0,-9 3-460,-3 7 1191,-5 7 0,-7 11 0,-1 9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9188,'0'9'364,"0"-1"1618,8-8 0,3 0-649,12 0 0,-2 0-249,8 0 0,-6-6-936,6 1 0,-8-1-562,2 6 1,2 0-907,-2 0 0,0 0-982,-5 0 2302,-9 0 0,7 0 0,-7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8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156 242 8331,'11'-5'384,"1"-1"846,-1-8-687,7 5-336,-1-1 0,-7 1 420,-5 3-163,-3 4 0,-4-6-224,-3 8 0,1 2 4,-8 4 0,1 4-310,-7 7 0,1 0 154,0 0 1,-1 8-95,1 4 0,0 6-118,0 5 1,-1 4 27,1 8 0,2 0 87,3 0 1,-1 0-98,7 0 1,0-6 253,6 0 1,2-8-112,4 3 1,-2-7 233,7-5 1,6 2-56,7-8 0,0-6 215,0-5 1,2-8 15,9 1 0,2-3 39,3-2 1,-4-2-252,5-3 0,1-7-47,-2-11 0,6 2-83,-5-8 1,1-2 81,-2-9 0,3-10-526,3-8 0,2-7 124,-8 2 0,-1-6-234,-11-6 0,-3 9 298,-7-3 1,-9 13 241,-3 4 0,-4 3-78,-2 8 1,-8 3 134,-3 9 0,-5 4-502,-1 8 1,0 7 171,0 4 0,-3 4-2862,-3 2 3044,-4 0 0,-7 16 0,-1 3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9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8128,'9'-8'-1309,"-1"7"724,-8-7 301,0 8 284,0 0 0,0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8128,'0'-10'442,"0"-5"-203,0 5-30,0 1 1,0-1 605,0 4-348,0 4 208,0-5-362,0 7 1,2 0-141,4 0 0,-4 2 15,4 3 0,1 13 125,-1 10 1,0 5 103,-6 2 0,0 7 222,0 4-290,0 4 0,0-4 10,0 0-323,0 0-312,0 6 299,0-8 0,0-1-163,0-9 1,0-5 104,0 0-127,0-8-43,0 4 0,2-13-243,4-1 1,-3-7-496,9 2 782,-8-12-123,3 4 0,-1-13-846,0 3 562,0-3 196,-6-10 0,0 4-74,0-8 0,0 6 116,0-6 1,-6 0-81,0-5 1,-5-1 148,5 0 0,0-3 15,6 3 1,0-1 133,0 13 59,0 0 10,8 5 1,-4 1 97,7 0 0,-1 0-75,1-1 0,5 7 139,-5-1 0,-1 3 130,1-3 0,-1-3 782,2 3-643,3-3 0,-7-2 175,3-1 0,4 7 123,-3-1-291,-4 1-106,7 1 0,-11-3-245,7 7-104,-7-8 192,12 12 1,-13-11-103,9 7 0,-6 0 41,5 6-396,-7 0 124,12 0-163,-15 0 165,15 0 224,-14 0 1,5 2 52,-7 4-78,0-4 107,0 6-35,0-1 0,2 1-60,4 4 1,-4 3 2,4-3 1,-4-3-4,-2 3 0,5-1-23,1 7 1,0 1 158,-6 4-132,8-4 1,-6 14 7,3-4 266,-3 3-265,-2 10 118,0 3 0,0 7 218,0-1 1,0 3-115,0 4 1,2-4 84,4 3 0,-4-1-181,4 2 1,-2-8-199,1 7 1,-3-9-194,4 4 163,4-8 1,-9-11 34,5-4 1,2-4-267,-2-8 332,-1 0-72,-5 1-9,8-9-37,-6-1 54,6-8 26,-8 0-368,-8 0 179,6 0-199,-13 0-21,13 0 279,-14 0 0,13-6-477,-9 0 372,1-7 1,-1 5-101,1-3 1,5-5-104,-6 5 1,1-12 97,-7-6 0,7-4-72,-1-1 0,1-3-238,-6-3 254,-1 3 410,1-13 0,0 14 0,-1-4 0,1-5 25,0 9 0,-1-1-51,1 9 0,6 6 278,-1-1 0,8 4 314,-1 2 0,3 0 423,2-1 785,0 1-768,0 0-426,0-1-161,0 9-388,7-7 207,-5 15-33,6-7-254,0 0 11,-6 6-464,5-5 337,-7 14 1,0 3-20,0 7 1,-6 0-90,1 1 221,-9-9 0,12 7 330,-3-5-141,-5 5 1,8-5-103,-4 1 0,4-7 261,2 7-192,-7-8-26,5 11 0,2-13 44,11 4 0,5 2 5,1-3 1,6 1-165,0-6 88,8-8 0,-6 5-110,4-9 0,1 8 66,-7-2 1,0 4-149,-5 2-15,-1 0 113,-7 0 0,3 2-22,-7 4 1,-2 4 74,-10 7 0,-4 0-14,-7 1 1,-2 5 169,-4 0-66,4 0 1,-8-6 35,4 0 1,3 1-105,-3-1 0,10-7-106,1-5 175,8 5-441,-3-8 231,7 6 0,7-10-16,5-4 0,3 2 11,3-7 0,-1 7-137,0-2 1,1-2-220,-1 2 33,-8 1 165,7 5 180,-14 7 1,4 5-52,-12 11 0,-6-2 112,-11 8 1,-4 0-68,-7 5 0,-1 1 172,0-1 1,1-5 156,-1 0 0,-3-6 219,3 6 0,-3-8 159,9 2 1,4-4-208,2-1 1,10-7 651,1 1-270,8-8-529,-3 11 0,16-13 37,8 4 1,3-4-1,8-2 1,1-6-94,6 0 1,5-7-166,1 1 1,-1 2-299,-6-1 1,7-1 187,-1-5 0,1 6-661,-7-1 1,6 2 421,1-1 1,-1-3-201,-5 9 1,-1-7 31,1 6 0,0-5-688,-1 5 627,1 0 94,-1 6-614,-7-7 627,6 5 1,-12-6 436,8 8 0,-8-8 0,4-1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8207,'19'-6'0,"5"0"0,-5-5 1732,4 5-747,4 0-572,-8 6 1,6 0 751,-8 0-781,0 0 1,1 6 175,-1 0-41,-7-1-787,5 3 1,-13 2 246,4 7 0,-4 0-2091,-2 1 1489,0-1 0,-8 2-1699,-4 4 1200,5-4 265,-16 6 857,19 0 0,-27 2 0,12 8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8329,'0'9'1008,"0"7"0,0-12-85,0 7 412,0-7-946,0 11 0,0-5-112,0 7 1,0-5-778,0-1 311,0-7 259,0 12-343,0-7 242,0 8 1,0-5-1517,0 0 1040,0-9 0,2 5-122,4-8 1,-3 0-335,9 0 0,-6 0 963,5 0 0,1-15 0,5-5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8185,'17'-9'219,"6"1"-90,0 8 1,8 0 232,-2 0 0,3 10 680,3 7 0,-2 0-571,-5 6 0,-3 4-26,-7 2 1,-3 4-309,-3 1-197,-5 1-162,-7 0 1,-7 7-479,-5 4 1,-5 4 291,-6 2 0,-6-6-286,-11 0 1,3-8 285,-3 3 0,3-12-153,3-6 1,-1-6 256,0-5 0,9-5 364,2-7 1,1-2 279,6-3-290,-4-5 0,19-9-97,-4-4 746,4 3-283,18-5-186,-5 8 0,22 2 129,-4 3 0,3-1-136,3 7 0,5-5-102,1 5 1,-1 0-230,-5 6 1,-7 0-365,1 0 0,-8 8-515,2 3 987,-3-3 0,-11 15 0,-1-4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379 121 8152,'0'-9'1279,"0"-6"-1121,0 13 1,-8-6-142,-4 8 0,-9 2-246,-2 4-2,-15 3 207,9 16 38,-13 2 1,7 2-47,1 0 29,-1 0 1,8-1-4,4 1 0,6-6 57,5 6 1,3-6 9,3 6 1,4-6 34,-4 6 1,6-6-16,6 6 0,-2-8 124,7 2-91,-7 4 1,11-6 0,-3 8 0,-4-8-31,-3 2-19,5-4 1,-6 4 15,7 0 0,-7-5 158,2-7-39,-4 1-215,-2-3 0,2 5-19,4-9 119,-4 1-36,5-6 1,-7-2 13,0-3 1,0 1-363,0-8 1,6-5 116,0-6 0,5-8 16,-5 2 0,8-3-74,-3-3 115,4 0-623,10-7 272,-5 6-141,12-7 5,-5 9 177,8-1 169,-1 1 1,3 5 223,3 0 4,-3 8 28,5-12 0,-6 14 42,5-4 1,-5 4 137,5 1 1,-7 3 353,-5 3 1,2-1-102,-8 7 0,6 0 998,-6 6-812,0 0 36,-6 0-323,-7 0-409,5 0 1,-13 2-586,4 4 541,-4-4 0,-2 13-82,0-3 1,-6 3 2,0 3 1,-7-3-627,1-3 536,5 3 521,-1-5-384,8-1 361,0-1 1,2-6 43,4 4 160,-5-5-251,15 7 0,-12-8 60,7 0 1,-5 0-79,5 0 60,-7 0-350,4 0 237,-8 8-82,0 1 0,-8 9-85,-3-1 0,-7 2 200,-5 4 0,-3 2-13,-9 4 1,6 2 390,0-8-296,8 0 0,2-12 801,7 1-516,9 0 56,-13-3-126,14-1 0,2-8-56,12 0 0,5 0-94,6 0 0,4-8-240,8-3 1,-7-5-468,1-1 441,0-8 1,-2 6-530,-4-4 272,-4 3-169,-1 11 1,-3-7-1452,-4 5 1178,-3-4 0,-8-3-343,0 1 0,-8-2 467,-3-4 1,-6 2 0,-6-8 1,1 6 455,-6-6 70,-1 8 54,2-4 0,2 7 109,8 1-197,-1 0 355,1 0 33,0-1 0,5 3 379,1 3 862,7-3-684,-4 13 51,8-6-232,0 8-220,8 8-280,1 2 0,3 15 372,0 4-117,-9 3-112,13 3 1,-12 7 490,7 4-520,-7 12 1,4-4-763,-8 3 420,0 5 0,0-8-352,0 3 1,-8-3-516,-4-2 1,3-8-307,-3-4 574,1-3 363,-7-10 1,-5-2-1377,0-8 812,0 0 427,6-7 1,-6-2 424,0-8 0,0-8-69,6-4 0,-1-5-27,1-6 1,0 2 273,-1-8 0,3 2 154,3-2 0,5 4 868,7 8-486,0 8-430,0-7 0,2 14 1644,3-4-881,5 5-387,15 8 0,2 3 141,8 7 1,-1 0-269,1 1 1,5 1 6,0 4 1,8-2-591,-1 8 1,-5-2-478,-2 2 0,-3 1-1201,-3-7 952,1 1 556,-8-15 1,0 5 219,-4-9 0,-4 9 0,6-5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4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8173,'0'-18'-367,"0"9"0,0-1 504,0 4 0,6 3 125,0-9 235,-1 8-102,-5-11-38,0 13 0,2-12-316,4 9 229,-4-1-39,6-2-297,-1 6 214,-5-5-61,6 7 0,-2-2-110,0-4 57,7 4 1,-5-8-225,3 5 88,5 3 0,-7-6-109,8 8 0,-5 0-113,0 0 88,-9 0 114,13 0 42,-7 0 0,3 0 16,-1 0 48,-7 0 1,6 2 40,-4 4 38,-4-4-37,5 5 0,-7-5 8,0 4 1,-2-4 40,-3 4-81,3-4 14,-6 5 1,2-3-1,0 8-2,-7-8-8,3 11 1,-7-6 21,0 9 0,5-1 2,1 0 1,-1 1 19,-5-1 0,5 0 6,1 1 1,-1 5 85,-5 0-118,7 0 68,-5-6 0,7 6 98,-3 0-131,-5 0 15,7-6 0,-3 3 3,1 3 1,5-10 91,-5 4 19,7-3-185,-4 3 68,8-7-17,0-2 0,0-7-140,0 5-56,0-4 211,0 6-223,0-8-34,0 0 256,0-8-63,0 6 1,0-7-44,0 3 1,2 2-10,4-8 0,-2 3-36,7-3 1,1-3-140,5 3 1,2-3 80,4-2 115,-4 7 20,14-5 0,-14 5-27,4-7 0,2 5 34,-2 1 1,6 7 15,-6-2 0,0 4 1,-5 2 1,-7 0 49,1 0-18,-1 0-7,-1 0 1,-3 2-109,-7 4 83,0 4-88,0 7 0,-7 0-162,-5 0 0,-3 1 113,-2-1 1,-1-5-169,1-1 1,5-7-220,1 2-138,7-4 652,-4-2 0,1 0 0,-3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51 7950,'9'0'2629,"-1"-2"-1138,-8-4 8,0 4-914,0-13 0,-6 11 14,0-8 1,-13 8-344,2-1 0,-14 5-237,-3 5 0,-7 5-285,-5 7 0,-10 3 258,5 3 1,-3-2-653,8 8 0,3-8 299,9 2 0,3 4-429,8 1 1,2-1 131,15 2 658,0-8 0,14 12 0,2-6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5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8113,'10'-10'246,"-2"3"-350,-8 14 1,5 5-487,1 11 590,8 4 0,-12 15 0,5 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8211,'0'-17'-188,"0"7"365,0-5 231,0 5-349,0 0 1,2 3 310,4 7-40,-4 0-178,6 0 1,-8 2 110,0 3 1,0 5-83,0 7 1,0 8 26,0 4 0,0 4 2,0 1 1,2 3 18,3 3 1,-3 4-83,4 8 1,-4 0 37,-2 0 1,0-6-223,0 0 0,-6-5 53,0 5 1,-1-10-117,1-1 0,4-2 79,-4-10-251,4 0 255,-5-6-10,5-7 1,-6-5-10,8-10 22,0 3 16,0-14 0,6 5-566,0-12 261,7 3 11,-11-12 0,13 11-94,-3-8 0,3 2 159,3-2 0,1-2 4,4 8 1,-2 0 126,8 6 1,-2 2-21,1 3 0,5 4 479,-4 8 0,2 0-209,-2 0 0,1 0 555,-7 0-307,0 8-223,-5 2 1,-9 7 93,-3 0 1,-4 3-215,-2 3 0,-2 3-147,-4 9 1,-9-2 127,-8-4 1,-8 3-182,2-3 1,2-4 2,-1-2-71,-1-4 219,2-1 0,-4-9-170,8-3-61,0-4 29,6-2 1,-1-2-241,1-4 0,6-3 46,-1-9 386,8-7 0,4-2 0,10-7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6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433 191 8103,'0'-17'0,"0"-1"-143,0 1 0,0 0-396,0 0 470,0-1 0,0 1 7,0 0 133,-8 7 74,-1-5 1,-7 11 188,5-8 1,-4 9-129,3-3-149,-3 4 0,-3 4-9,1 4 1,-2-3-120,-4 9 0,4 5 464,-4 6-299,3 0-22,3 2 1,0 2 150,-1 8-100,1-1-40,8 9 0,-1 1 19,4 8 0,4 0 66,-4-1 1,5 7 29,1 0 1,0 7-42,0-1 1,5 5-6,1 6 1,6-4-353,-7 4-889,1-4 1063,2-2 1,-6-8-540,4-3-93,-5-12 503,-1 4 1,0-13-71,0 3 1,0-5-23,0-7 0,-5 3-103,-1-8 1,-8-2 21,3-9 1,-4-3 418,-3-3 1,7-4-670,-1 4 679,-7-20 1,0-5 0,-6-15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8089,'0'-18'0,"0"1"329,0 0 1,6 5 396,0 1 1,7 1 976,-1-1-811,3-5-510,10 14 0,2-11 763,8 7-584,7-7-415,-6 3 0,12 0-191,-7 5 1,5 3-558,-6 2 1,4 2-2383,-9 3 2984,3 5 0,-18 15 0,5 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8125,'-17'0'503,"5"0"149,1 0 1,5 8-222,-6 4 0,1 5-118,-6 6 0,7 2-47,4 4 0,4 3-15,2-3 0,0 2-200,0-2 1,2 2-254,4-8 1,4 2-178,7-2 1,0-10 234,1 4 1,-1-5-1655,0-1 1798,-7 5 0,5-14 0,-5 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8083,'10'17'-200,"5"1"493,-3-1 1,1-6 834,-1 1 1,9-1-173,-4 7 0,4-1-390,-3 0 0,5-1-130,0-5 0,6 5-557,-6-5 1,2 3-531,-2-3 1,-4 4-544,4-3-1442,-4 3 2636,-2 3 0,-7-1 0,-2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9982,'-17'2'898,"0"4"1,-3 0-564,-3 11 0,2-3 234,-8 9 1,2 2-294,-1-2 1,-3 7-300,8-1 0,-2 2-1045,2-2 1,9-2 609,-3-4 1,11-4-1505,0 4 959,5-4 433,1-1 570,0-9 0,7 7 0,3-7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8091,'2'-16'0,"4"5"0,-2 3 1382,7 8 1,6 0-343,6 0 0,6 2-50,-6 4 0,6 9-454,-6 8 1,6 8 47,-6-2 0,-6 0-370,-5 5 1,-8-3-280,1 9 1,-3-1-962,-2 1 1,-7 2 739,-5 5 0,-9 1-1579,-2-8 0,-6 2 1865,6-1 0,-8-5 0,4 6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8018,'0'-17'1109,"0"-1"-468,0 9-41,0-7-207,0 14-22,0-5 253,0 7 10,0 0-584,0 7 1,2 5 381,3 11-204,-3-4-57,6 14 1,-8-12 220,0 8-249,8 0-33,-6-2 0,5 3-290,-7-7 149,0 8-176,0-12 0,0 12-690,0-8 143,0 0 193,0-6 0,-2-7-61,-3-4 279,3-4 0,-6-12-532,8-7 370,8-8 143,-6-2 1,13-6-39,-4 4 0,5-3 207,1-3 1,0 3 115,1 3 1,-1 4 54,0 7 1,1 9 401,-1 3-206,0 4 40,0 2 1,-7 8 936,-4 3-725,-4 5 0,-2 7 330,0 0-482,0 0 0,-2 0-75,-4 0 0,-2 2-301,-3-2 1,-5-4 78,5 4 0,-3-3-447,3-3 241,-4-8 67,5 7 0,-2-14-5,1 4 55,7-5-14,-4-1-208,8-7 272,8-3 1,2-5 6,7 3 1,0 3 73,1 3 1,-1 4 0,0-4 0,-5 4 206,-1 2-104,-7 0 0,4 2-147,-8 4 473,0 4-187,-8 7-233,-9 8 1,-10 2-257,-8 7 1,-1 1 96,-5-1 0,3 1-189,-8 0 0,2-1 170,-2 1 0,-2-6 7,7-1 0,1-6-105,5 1 0,-1 0 75,-5-6 0,11 4 255,-5-9-43,12-5 95,-2 1 1,8-8 290,-1 0-317,9 0 89,1 0-81,8 0 1,8-8-23,3-3 0,7-5 86,5-1 1,4 0 22,7 0 0,8-3 162,5-3 0,10 2 631,7-8-522,11 1-344,-4-7 1,13 6 475,-3 0 1,-2 6-387,1-6 1,-12 8-312,1-2 0,-17 10 82,0 1 0,-18 8-217,1-1 1,-12 3-1952,0 2 1103,-12 0 662,-3 7 0,-12 3 412,-7 7 0,-9 8 0,-14 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8018,'-18'10'518,"1"-5"-159,8 5-99,-7-8 1,14 8 851,-4-5 6,5-3-383,1 14 0,0-7-120,0 9-583,0-1 0,0 0-1271,0 0 690,0 1-418,0-9 105,0 7 0,1-9 21,5 5 267,-4-4 1,12-10-214,-9-4 787,9-4 0,-5-7 0,9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1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87 8040,'0'-17'2638,"0"0"-2212,0-1-563,0 1 1,-2 7 149,-4 5 1,2 3 159,-7 2 0,-7 0 121,-5 0 0,-5 7-6,5 5 1,-8 3 113,2 3 1,-4 1-9,-1 4 0,5-2 171,0 8 1,2 0-294,-2 5 1,4 1-39,8-1 0,7 1-888,5 0 0,3-1 487,2 1 0,7-6-298,5-1 1,11-6 233,6 1 0,4-4-1130,1-2 0,6-5-14,1-1 1375,-9-7 0,1 11 0,-6-5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8275,'6'-17'0,"2"2"1115,1 3-819,-5 4-153,4 1 52,-8 5 33,0-6 172,0 8-324,0 8-38,0 1 1,0 16 329,0 4-179,0 4 1,0 3 86,0 5 0,0 5-94,0 11 0,0-1 7,0 8 1,0-7-26,0 7 0,0-7-400,0 7 0,0-9 194,0 3 1,0-4-998,0-2 554,0-8 195,0-10 0,0-3-125,0-8 0,0-5-361,0-7 226,0-7 1,0 2 120,0-12 1,0-6-2,0-11 1,0-4 429,0-7 0,0-1 0,-8-7 0,-1-2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8142,'0'-9'1364,"-8"1"-1256,-2 16 191,-15 1 1,6 14 334,-4 0 0,-2 0-150,2-5 0,-6 5 71,6 0 0,0 0-322,6-6 1,0 0-185,-1 1 0,3-1-1144,3 0 684,-3-7 284,13 5-847,-6-13 527,16 6-24,2-8 1,15-8-554,4-3 1,11-12 507,6-6 1,10-4 92,1-1 0,9-5 442,-3 5 1,10-5-152,2 10 1,0 4 1683,-6 2-859,0 12-494,-7-5 1,-5 14 1184,-10-3-538,-5 3-199,-15 9 1,-2 3 378,-8 7 0,-2 3-670,-3 3 0,-4 2-160,-8 3 1,-8 5-184,-4-4 0,-11 2-302,-5-2 1,1 1-911,-2-7 665,0 0 561,2-5 0,0-3-954,4-3 524,4-5 1,-6-7-688,8 0 711,-1 0 1,9-13 106,3-4 0,4-12 310,2 0 1,10 2-15,7-2 1,8 8 210,10-2 0,-1 10 279,1 1-210,-8 8-205,5-4 1,-11 8 691,8 0-302,-8 8-380,4-6 0,-7 13-180,-1-3 1,-6 3-152,1 3 1,-6-1-501,5 0 0,-5-1 101,6-5 0,-7 3 621,7-9 0,-1 1 0,7-6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9021,'12'6'1006,"-1"-1"0,1 9-1715,5-3 1,0 7 2198,0 5 1,1-2-627,-1 8 0,6-1 1065,0 7-976,0 0-621,-6 7 0,-1-2-271,-5 12 1,3-4-282,-8 10 1,-1-4-509,-5-3 0,-5-4 392,-1-1 0,-8-8-308,3 2 0,1-5-1751,-1-6 994,7-4 862,-11-8 0,5-7-1034,-7-4 803,-1-5 770,1-1 0,0-7 0,-1-3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8036,'-17'5'1359,"0"1"0,7 8-751,4-3 0,-2 5 465,3 1 1,-1-6 1284,6 1-1229,0-8-675,0 11 0,2-7-661,4 3 163,3 5-773,9-14 0,7 11-1035,3-7 0,7 0 1852,5-6 0,4 0 0,8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15198,'8'10'926,"-6"-1"-1304,4-3 652,-4-4-226,-10 6 0,-2-6-48,-7 3 0,0 5 0,-1 7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15 7921,'0'-9'1779,"0"3"98,0 12 1,-2 3-556,-4 9 0,-13 1-395,-16 4-927,-15 12 0,-27 9 0,33-18 0,0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8098,'0'-17'747,"0"7"-860,0 3 1,0 5 359,0-4 42,-8 4-382,6-6-114,-6 8 1,7 6-594,-5 0 233,4 0 181,-14 1 386,15-5 0,-7 14 0,8-7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53 258 8098,'-10'0'1772,"2"-8"1,16-2-797,4-7-557,11 8-151,4-7 1,7 8 626,1-3-418,-1-4-353,9 5 0,-7-2-277,5 1 0,-5 5-170,-1-5 0,-3 7-516,-3-2 1,-4 4 289,-8 2 1,-5-6-1600,-1 1 1012,-7-1 537,4-2 286,-8 6 0,-8-11 6,-3 7 71,-5-7 178,-1 3 1,0 0 121,-1 5 0,-1-3-88,-4 2 0,6 2 237,0 10 0,-5 0-58,11 11 0,-8-2 34,7 14 0,-3 8 783,-2 9-427,7 4-190,-5 2 1,7 0 567,-4-1-541,-3 1-170,13 0 0,-6-2-24,8-4 1,-5 4-139,-1-4 0,0-7-314,6 1 0,-6-13 122,1 8 1,-3-12-107,2 0 0,2-4-509,-7-2 318,-1 1 248,-5-9 0,0-1-345,-1-8 208,9 0 177,-7 0 1,7-8 40,-9-3 1,3-12 58,4-6 1,3 2 224,8-2 0,0 2-120,0-2 1,8-1 48,3 7 0,6-8 29,6 2 50,-3 4-195,12-8 1,-9 6-58,12-7 109,-4 7-118,11-6 0,-2 6-133,1-7 0,7-1 58,-2 1 0,-2-1-105,2 0 1,-2 1 134,2-1 0,-3 6 16,-9 1 1,-5 8 378,0 3-153,0 0 412,-2 15-39,-2-6 1,-8 8-86,0 0 0,-7 8 323,-4 3 0,-4 7-290,-2 5 1,0 4 73,0 7 1,-8 1-172,-4-1 1,-1 1-118,1 0 0,-3 1-522,3 4 207,-3-3-129,-2 5 0,-1-1-788,1-1 838,-8 0-66,6-5 0,-6-8-202,8-4 1,-1-4 154,1-2 1,6-1-80,-1-5 0,1-3 14,-7-8 1,7-2 108,-1-4 0,6-5 75,-5-12-38,7 3 50,-4-12 0,8 7 74,0-4 122,8-4-66,-6 6 0,19-1 70,-4-1 1,5 8-15,-5-2 0,8-2 187,4 2 0,3-1 19,3 7 0,-1-6 231,1 0 0,-2 6 626,-4 5-552,3 8-110,-13-11 1,6 13 195,-7-4 1,-1 10-196,0 2 1,-1 13-32,-5-2 1,-3 12-172,-8 0 0,0 10-15,0 1 1,-8 8-69,-3-2 1,1-2-149,-1 2 1,7-1-152,-2 1 178,4-12-9,2-1 0,0-14-560,0 4 261,8-4 139,-6-1 0,15-9-28,0-3 1,0 2-88,7-3 1,-3 1-136,2-6 1,-4-2-616,4-3 146,4-5 1,-8-7-1071,4-1 1927,-11 1 0,-5 0 0,-7-1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2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8098,'-10'-7'0,"3"-3"0,7-2 1604,0 1 304,0-1 1,5-5-1018,1 0 0,8 7-86,-3 4 1,5-1-1988,1 1 586,0 0 543,8 6 0,-6 8 53,4 3 0,4 12 0,0 4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173 120 8110,'10'-25'1432,"-2"6"1,-3 0-195,1 7-647,8 8 18,-13-11-453,15 13-203,-14-13 52,5 13 1,-8-4-226,-5 12 0,0-2-233,-11 7 0,3 6-560,-9 6 0,2 8 372,-2-2 0,4-2-327,-4 2 1,4-6 522,1 6 1,7-8 444,-1 2 0,8-2 0,-1 2 0,-3-4-16,2 4-26,0-4 0,8-1 178,4-1 1,-4 0 172,4 1 0,1-7 10,-1 1 1,0-1 256,-6 7 0,0-1 15,0 0 1,0 0-64,0 1 0,0-1 278,0 0-301,0 8 155,-8-6-279,6 6 0,-5-7-201,7-1 1,0-5-1,0-1 1,0-5-33,0 5 0,2-7-92,3 2-310,-3-4 0,8-2 179,-4 0 0,-3-6-519,9 0 304,-8-7-222,11-4 1,-5-10-574,7-8 0,0-1 383,1-5 702,7-3 0,-6-8 0,6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2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8008,'-17'-18'2047,"7"7"-1126,4-1-1017,5 1 0,8-5 420,5 5 1,9 3 607,2 8 0,6 0-664,-6 0 1,8 0-413,-3 0 0,5 0-228,2 0 0,-1 2-622,1 4 0,-8-2 7,-4 7 1,2-5 986,-2 6 0,0-9 0,-6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3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9511,'29'-15'0,"0"3"0,0 4 0,-1 1 0,1-3 0,2-1 1730,2-1 0,-5 6-1049,1-5 0,-6 7 135,6-2 1,-8-1-524,2 1 1,-3 0-56,-3 6 0,0 0-1091,0 0 545,1 0-39,-9 8 1,1-4-308,-4 7 1,-4-5-379,3 5 73,-3 1 0,-4 5 319,-3 0 0,-5 1-70,-7-1 0,-6 0-119,0 1 422,0 7 143,-2-6 1,11 6 76,-3-8 60,3-7 105,5 5 0,-1-7 278,4 3-160,5 5 1,-5-14 385,12 3 0,-3 3-55,9-2-85,-1 0 1,7-6-60,-1 0 0,-5 0 370,-1 0-285,1 0-177,-3 0-71,7 7 1,-15-3 118,5 8-87,-4-9-97,-2 13 0,0-5 8,0 12 1,0-1 117,0 6 1,-2 1 31,-4 6 0,5-1 167,-5 1 0,4 0 344,2-1 1,2 3 1295,4 3-1030,3 4-285,8 0 1,1-3 294,-1-12 1,-5 1-545,-1-7 0,-7 8-203,2-2 1,-4-4-27,-2-2 1,0 2 29,0-2 0,-8-6-1355,-4-5 607,-3-1 438,-2-1 0,-8 3-2523,-4-7 1306,-4 0-59,-1-6 0,-3 0-2350,-3 0 3679,-4-8 0,-8-9 0,0-10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8074,'2'-12'-262,"4"0"1,-2 7-314,7-7 0,-7 6 472,2-5 1,2 5 351,-2-5-6,7-1 237,-11-5 338,13-1-312,-5 1-272,0 0 0,-1 0 444,-3-1 1,3 7-53,9-1 1,-1 1 96,0-7 1,1 7-235,-1-1 0,6 3 2,0-3 0,2 5-144,-2 7 0,-2 0 36,8 0 1,-8 0-623,2 0 237,-4 0 66,-1 7 1,-9 5-1119,-3 11 622,-4-4-133,-2 21 0,-13-5-541,-5 11 1,-12 4 543,-5-4 1,-2 4-72,-9 2 0,8-6 401,-2 0 1,5-9 345,6-3 1,4-1 448,8-10 0,2-6-244,3-5 186,4-1 0,10-1-170,4-4 0,4-4 1,7-2 1,10-2-278,7-4 0,1-4-399,5-7 1,5 0-260,1 0 1,2 5-1587,-2 0 2185,4 1 0,-14-6 0,7-1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8377,'17'0'771,"1"0"-390,-1 0 0,0-2 96,0-4 1,-5 4 447,0-3-179,-1 3 246,6 2-532,1 0-378,-9 0 1,-1 2-204,-8 3 1,-2-1-66,-4 8 0,-1-6-661,-5 5 682,-3-7 1,5 6-429,-7-5 259,7-3-550,-5 6 70,13-8-314,-6 0-112,8-8 1240,8 6 0,1-13 0,9 5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8074,'10'-17'0,"-1"2"140,-3 3 0,-4 2 657,4 5 214,-4 3-648,-2-6 1,2 10 140,3 4-45,-3 3-168,6 9 0,-8 5 232,0 0 1,0 7-162,0-1 0,0 4-58,0 2 1,0-1-363,0 1 1,-6-1-351,0 1 1,1-6-1654,5 0 1587,-8-8 0,6 4 1,-4-8-1012,4 0 1485,-5 1 0,-3-9 0,-7-1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70 450 8078,'0'-18'-158,"0"-1"-160,0-4 239,0 12 0,8-18-178,3 11 1,4-3 284,3 4 1,7-6 478,3 0 1,5 0-199,2 6 1,-1-1 22,1 1 0,1 0-294,5-1 1,-3 1-135,8 0 0,0 5-7,6 1 0,0 1 175,0-1 1,0 1-224,0 4 0,2 4-57,3-3 0,5-3-13,7 2 0,-4-2 116,4 3 0,-3 3 34,9-4 0,-6 4 1,-6 2 0,5 0 5,-5 0 0,2 0 398,-1 0-880,-5 0 714,1 0 0,-12 2 47,4 4 1,-6 3-115,0 9 0,-4-1-17,-7 0 1,-1 1-33,1-1 1,-8 6-9,-4 0 0,2 6-9,-2-6 1,0 6 354,-6-6 0,1 2-512,-1-2 0,0-4 80,0 4 1,1-4-251,-1-2 267,0 8 77,1-5 0,-7 5 98,1-8 0,-7 0-110,7 1 1,-8-1 99,2 0 1,-4 0-80,-2 1 1,0-1-5,0 0 0,-2 1 47,-4-1 0,-4 6-27,-7 0 1,-2 6-29,-4-6-9,3 0 1,-12 0-296,3 0 155,-4 0 1,-3 0 5,-5 0 1,3 0-133,-8-5 1,0-1 144,-6 0 1,0-1-30,0-5 1,0 4-118,0-3 1,-5-2 162,-1 1 1,0-7 167,7 2 1,-7-4-70,0-2 1,-7 5 223,2 1 1,1 0-78,-1-6 0,5 0 157,-5 0 1,5-2-147,-5-4 0,1 4-11,-1-3 1,-5-3-328,5 2-962,-4-7 1225,-2 3 0,5-7-113,1-1-83,-1 1 55,3-8 0,1-2-6,8-7 0,4 1 112,8 4 1,0-3-25,11 3 0,6-2-159,6 2 0,1-4-115,10 5 1,1 3 215,5 2 0,7-4 0,3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6881,'17'0'3652,"1"0"-2986,-1 0 1,-6 0-181,1 0 1,-1 0-71,7 0 0,1 0-147,4 0 1,-4 0-51,4 0 1,4 0 95,2 0 1,-4-6 17,-2 0 0,2 1 100,-2 5-393,8-8 46,-12 6 0,8-6-197,-4 8 1,-4 0 49,4 0 1,-3 0-422,-3 0 1,0 0-541,0 0-528,1 0 879,-1 0 1,-7 2-440,-5 4 0,-3 4 244,-2 7 866,-7 0 0,-3 0 0,-7 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11830,'0'18'1037,"0"-1"0,0 6-777,0 0 0,0 10-393,0 1 1,0 3 174,0 9 0,-6-6-1027,0 6 0,-5-7 216,5 1 0,-5-3-290,5-3 0,-6-5 446,6 0 1,-1-8-603,1 2 1215,4-11 0,-6 3 0,8-5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8316,'8'-11'0,"4"-1"0,3 7 244,2-7 1,0 6 417,1-5 1,1 1 270,4-1 1,-4 3-377,4 8 0,2-6-375,-2 0 1,2 1-209,-2 5 0,-3 0-327,3 0 0,-4 2 204,-2 3 0,-5-3-33,-1 4 1,-1 4-521,1 1 1,-3 1-1760,-8 5 2461,0-4 0,-8 12 0,-1-7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8316,'10'0'1923,"5"0"-1172,-5 0 1,7 0-97,1 0 0,-1 0-237,0 0 1,0 0-133,1 0 0,5 0-908,0 0 0,2 0 500,-2 0 0,-2 0-1255,8 0 1,-6 0 294,6 0 1082,-8 0 0,11-7 0,-5-3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8280,'0'-9'-1214,"0"-1"1221,0 4 0,-2 4 666,-4-3 0,4 1-207,-4-2 1,3 4-91,-3-4 1,2 4 40,-7 2 0,-1 6-76,-5 0 0,-1 7 103,1-1 0,-2 11-127,-4 6 1,2 3 133,-8 3 0,6 7 1,-6 4 0,8 4 160,-2 2 0,0 0-418,5 0 1,-1 0-308,13 0 0,1-6-725,5 0 0,7-8 597,5 3 0,5-12-1107,6-6 1,-2-6 635,8-6 0,0 3-630,6-8 1342,-1-1 0,1-12 0,-1-3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174 346 8034,'0'-17'1393,"6"5"-1045,-1 1 0,3 5 575,-2-6-25,-4 9 166,5-5-832,-7 8 0,-7 0-213,-5 0 1,-3 8 178,-2 3 0,-1 12-94,1 6 1,0 4 188,-1 1 1,1 3-49,0 3 0,1 2-158,5 4 0,-3 4 36,9-4 1,-1 3-250,6-3 0,0 2 35,0-8 1,2 0 56,4-5 0,3-6 135,9 0 1,-1-8-35,0 2 0,6-6 99,0-5 0,8-5-113,-2-7 0,2 0 193,-3 0 0,5-2-63,-4-3 1,3-5-62,3-7 0,5-6-46,1 0 0,5-10-161,-6-2 0,6-1 84,-5-10 0,5 0-200,-6-6 0,-1-6-203,-11 0 1,3 1 177,-8 5 0,0 0 103,-5 0 1,-7 2 28,1 4 1,-9 2 401,3 4 1,-4 5-102,-2 0 1,-2 3 69,-4 9 1,3-6 179,-9 6 89,1 0-1550,-7 5 0,7 9 64,-1 3-889,8 4 0,-11 4 1829,3 4 0,-3 11 0,-2 10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1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156 174 8833,'0'-10'2742,"0"2"-2643,0 8 1,0 2 171,0 4 0,-6 4-193,1 7 1,-9 2 92,3 4 0,-5-2 64,-1 8 0,0 0-31,-1 6 1,7-1-37,-1 1 0,3-1 60,-3 1 0,4 0-20,8-1 0,0 1 48,0-1 0,2-1-20,4-4 0,4 2-560,7-8 0,0 0 190,1-6 1,1-7 31,4-5 0,-4 3 117,4-2 1,2-2-164,-2-10 0,6-4 17,-6-7 1,6-2 92,-6-4 1,6 0-305,-6-12 1,8 2 107,-3-13 1,-1 8-61,2-3 0,-6-1 158,6 2 0,-8 0 35,2 5 0,-4 2 32,-1 4 0,-1-1 152,0 7 0,-5-6-88,-1 6 0,-1 0-61,2 5 1,1 1 149,-7 0 0,5 0-75,-5-1 1,0 7 76,-6-1 1,6 6 71,-1-5 0,1 5 245,-6-5 1,-2 7-179,-4-2 1,3 4-19,-9 2 0,8-2 398,-2-4-285,-3 4 0,5-5 18,-8 7 157,9 0-614,-5 0-67,0 0-1,6 0 165,-5 0 6,7 0 96,0 0-38,-8 0-36,6 0 76,-6 0-194,8 0 124,0 0-86,-7 0-239,5 7-735,-6 3 1,8 7 485,0 1 1,0 5 561,0 0 0,0 8 0,0-5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11989,'0'17'1881,"0"0"-1731,0 0 1,-6 3-34,0 3 0,-7-4-1302,1 4 0,-1 2 1185,1-2 0,-3 0 0,5-6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11539,'11'0'1155,"1"0"1,-1 0-772,7 0 1,-1 0-150,0 0 0,1 6-260,-1 0 37,8 0 1,-6-6-78,4 0 1,2 0-250,-2 0 0,0 0-805,-6 0 0,1 0-102,-1 0-75,0 0 1,-1 7 86,-5 5 1209,-3-4 0,-16 15 0,-1-4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8076,'-15'8'582,"3"3"-267,-3 4 0,13 3 416,-4-1 1,-2 0 129,3 1 0,-3 5-348,2 0 1,2 7-121,-7-1 0,7 2-144,-2-2 0,-2 3-231,3-3 1,-1-2-188,6 2 0,0-2-232,0 2 1,0-2-55,0-4 1,0-4-501,0 4 0,0-10-1366,0-1 1705,0-1 0,0 7-424,0-1 1040,-8-7 0,6 5 0,-13-13 0,5 6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8009,'-6'-12'0,"0"1"0,2 5 3079,10-6-2248,4 9 0,7-5 59,0 8 0,0-6-470,1 0 1,1 1-379,4 5 0,-4 0-212,4 0 1,2 0-385,-2 0 1,2 0-147,-2 0 1,-3 0 399,3 0 0,-4 0 300,-2 0 0,-7-8 0,-3-2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3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8295,'12'0'351,"-1"0"0,1 0 193,5 0 1,0 0 303,1 0 0,-1 2 68,0 4 0,0 6 316,1 11 0,-7-2-220,1 8 1,-8 5 495,1 7 0,-5 7-288,-5-2-821,-5 4 1,-15 9-360,-4 5 0,-5 15-702,-7 1 0,-3 1 662,-8-12 0,0 8 0,1 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8135,'0'-17'0,"0"-1"0,0 7 697,0-1-511,0 9 1,2-13 1977,4 5-1546,4-5 1,7 1-491,0 3 1,1-1 90,-1 7 0,0 0-290,0 6-121,1 0 10,-1 0 0,-5 0 186,-1 0 5,-7 0 1,4 8 302,-8 4 0,0-3-132,0 3 0,0 1 244,0 10 1,0-4-86,0 4 0,0 2 21,0-1 0,0 4 41,0-5 0,-2 0 513,-4-5-552,4-1 0,-6 0 87,8 1 1,2-9 51,4-3 0,-2-4 106,7-2-566,1 0 1,5 0 162,0 0 0,3-2-325,3-4 0,-4-3-474,4-9 1,-4 7-699,-1-1 0,-3 1 50,-4-7 1,5-1-2272,-5-4 3514,-3-4 0,7-7 0,-5-1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8154,'-17'-8'3552,"7"4"-2157,4-7 1,4 5 1372,2-6-2002,0 8 1,8-3 107,3 7 0,5 0-1717,1 0 398,0 0 412,8 0 0,-3 0-741,6 0 1,-6 7 585,1 5 1,-4 9-3388,-2 2 3575,0 8 0,8-4 0,2 7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8293,'0'-12'1531,"0"1"1,2 7-843,4-2 0,3-4 693,9-1 1,-1 1-320,0-1 0,2 1-13,4-1 0,-1-3-920,6 8 0,-5-5-531,6 5 0,-8 0-231,2 6 1,-3 0 397,-3 0-1805,0 0 1,-7 8 348,-4 4 1690,-5 11 0,-1 4 0,0 7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9622,'8'9'2989,"1"-1"-2136,9-8-1,5-6 463,0 0 1,5-7 355,-4 1-886,6 5-395,-3-9 1,14 9-307,-1-5 1,-6 2 9,-5 5 0,0 3-1758,6-4 0,-7 4 194,1 2 1,-8 0-2613,3 0 2958,2 0 1124,-6 0 0,5-8 0,-8-1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4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189 121 8038,'0'-9'991,"0"-7"1,0 13-407,0-9-291,0 8-64,0-11 116,0 13-302,0-6 35,0 8-193,0 0 1,-2 8 237,-3 3 0,1 13 41,-8 4 0,6-1 18,-5 2 1,5-6 6,-5 6 0,7-8 32,-2 2 1,-2 2-76,3-2 0,-1-6-256,6-5 3,7 0 0,3-3-373,7-3 230,1-4 1,5-2-188,0 0 1,0-6 130,-6 0 0,6-7-26,0 1 1,0-3-58,-5-2 0,-1-1 120,0 1 0,0 0 198,1-1 0,-7-1-56,1-4 1,-3 4 200,3-4 0,1 2-89,-7-2 0,6 4 266,-7-5-151,1 5-34,-6 2 162,0 0-139,0 7-16,0 2-6,0 8 1,0 8 5,0 4 0,0 3-2,0 2 1,0 2 117,0 5 0,0 2 62,0 9 0,-7 0-196,5 7 1,-14 2 180,5 8 1,-5 6-175,-1-1 0,0 7-65,-1-7 0,-1 7 14,-4-7 0,4 5-184,-4-10 0,2 1 129,-2-12 1,3-3-99,-3-9 0,4 2 142,2-8 0,5-8-26,1-9 0,-1-4 139,-5-2 1,6 0-37,-1 0 1,0-8-29,-5-3 0,6-5-8,-1-1 1,2-2 3,-1-4 1,1 2 38,5-8 0,3 6-10,-4-6 0,6 6-79,6-6 0,3 2-15,9-2 0,5-1 249,0 7 0,6-6-160,-6 6 0,7 0-229,-1 5 242,4 1-355,-6 0 1,5-1-410,-3 1 1,4 6 257,1-1 0,3 3-164,3-3 1,-3 2 586,3 5 0,4-5 0,1-7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8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8537,'-10'-17'1705,"3"5"358,7 1 0,0 5-301,0-6-946,0 9 0,2-5 414,3 8 0,-1 2-553,8 4 1,-8 11 574,1 12 0,-3 5-262,-2 7 0,-2 5 90,-3 11 1,1 5-1182,-8 7 0,1-2-942,-6-3 1,1 3 300,5-4 0,-3-5-524,8-6 1,-1-2-5010,1-10 6275,4 0 0,-6-5 0,8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9.34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295 70 14187,'0'-18'2661,"0"1"1,2 5 1869,4 1-1554,-4 7 2560,5-4-5431,-7 8 0,-2 0-106,-3 0 0,-1 2 0,-12 4 0,-3 11 0,-13 12 0,-9 6 0,-3 5 0,-19 12 0,-6 9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0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10021,'0'17'540,"2"0"-257,4 1 0,-2 1-68,7 4 1,-5 2 0,6 6 109,1-3 0,2 1-87,3 6 0,-1-1-143,0 1 1,2 0-50,5-1 0,-3-1 107,7-4 1,7 3-363,5-3 0,8-4 126,-1-2 1,-1-6-44,6-5 0,1 1 30,11-7 1,3 6 25,-4-6 0,-1-1 63,1-5 0,-1 6 38,1 0 1,4 0 30,-3-6 1,-3 5-49,3 1 1,-7 0-143,7-6 0,-7 2 89,7 4 0,-3-5 28,3 5 0,1-4 71,-7-2 0,-1 0-4,-5 0 1,4 0 168,-4 0 0,2 6-76,-14 0 1,6-1 13,-6-5 0,7 6-91,-7 0 1,2 0 18,-1-6 1,-5 6-13,4-1 0,-1 1-39,1-6 1,-1 6 98,7 0 1,-6-1 85,6-5 1,-7 2-144,1 4 1,0-4 27,-5 4 0,1 1 129,-12-1 1,4 2-122,-5-2 0,6-3-15,-6 9 0,6-6-3,-6 5 1,2-7-118,-2 2 0,-2 2 52,8-3 1,-8 7-4,2-6 1,-3 5 11,-3-5 0,6 5 31,0-5 1,2 8 31,-2-3 0,-4 5-46,4 1 0,4-6 10,2 1 0,-2-1-14,2 7 1,0-1-17,5 0 0,1-1-25,-1-5 1,1 5-6,-1-5 0,1 3 100,0-3 1,-8 4 121,-4-3 0,2-2 214,-2 1 0,5-1-147,-5 1 0,6 5-227,-6-5 0,0-1 63,-5 1 0,-1-1-45,0 1 1,-5 5 95,-1-5 1,-5-1-12,6 1 0,-8 1-77,1 5 0,-1 1-19,2-1 0,-4 0-11,4 0 0,1 1 35,-1-1 0,2 0 123,-3 1 0,-3-1-175,4 0 1,2 1-159,-2-1 0,-1 6 245,-5 0 0,0 0 96,0-6 0,0 6-21,0 0 1,-2 8 45,-3-2 0,-3 4-277,-4 1 0,-9-5 152,4 0 1,-4-2-764,4 2 0,-1 3-327,1-3 1,0-4-713,-1-2 0,3-4 673,4-1 994,-5-1 0,7-7 0,-9-3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3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6900,'0'-10'-947,"0"3"1156,0 7 119,0 0-186,0-8-111,0 6 1,5-8-112,1 5 193,0 3-200,-6-6 158,0 8 2591,0 0-2598,0 8 266,0-6-193,0 5 83,0-7 52,0 0 51,0 8 45,0-6-226,0 13 0,0-11 3,0 8 0,0-7 98,0 7 1,0-6-86,0 5 0,0-5 98,0 5 0,0-5 68,0 6 22,0-1-187,0 7 1,0-1-9,0 0 0,0-5-56,0-1 1,0 1 77,0 5 1,0 0-88,0 1 1,0-1 62,0 0 1,0 0-141,0 1 0,0-1 95,0 0 0,-2 1 10,-4-1 0,4 0-8,-3 1 1,3 5 87,2 0-151,-8 0 0,6-6 122,-4 0-71,4 1 1,0-1 8,-3 0 0,3-5-96,-4-1 74,4-7 102,2 11-165,0-5-97,0 0 177,0-3-258,0 1-45,0-6 96,0 6-57,0-8-91,0 0-49,-8 0-26,6-8 0,-5 4-47,7-7 1,0 5-138,0-6 205,0 1 0,0-7 134,0 1 1,0 6-167,0-1 1,5 1 39,1-7 0,8 7-7,-3-1 1,-1 3 171,1-3 0,1-1 130,5 7 1,0-6 150,1 7 0,-1-3-106,0 2 0,3 4 326,3-4 1,-4 5-189,4 1 0,-4 5 376,-2 1 1,1 8-183,-1-3 0,0-1 34,1 1 0,-3 1 22,-4 5 1,3 0 55,-8 1 1,-1-1-313,-5 0 1,0 0 26,0 1 0,-7 5-62,-5 0 1,-3-2 57,-2-9 1,-3 3-50,-3-4 0,4 3 65,-4-3 0,-2-3-227,2-8 1,0 6-121,6 0 0,-6-1-113,0-5 1,-1-2-938,7-3 0,0 3 600,0-4 0,5 2-722,1-2 0,5 5-138,-6-5 733,8-4 0,-3 6-3,7-7 719,7 7 0,3-19 0,7 4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208 105 8124,'-17'-8'116,"7"6"1,1-11 874,3 7-585,4 0 1,-8 0 174,5 1-572,3-9-21,-14 12 1,15-7 221,-5 3-281,-4 4 97,8-6-162,-5 1 91,-1 5 1,4-6-24,-8 8 138,9 0-18,-13 0 0,12 6 91,-7-1 0,5 1-93,-5-6 0,7 2 135,-2 4-127,4-4 1,-4 7-4,1-3 1,-1-2 80,6 8 0,0-7 131,0 7 1,0-1-126,0 7 1,0 1 157,0 4 1,0 4 187,0 7 0,0-5-110,0 0 1,0-6 16,0 6 0,6-8-48,-1 2 1,7-4-147,-6-1-63,7-1 1,-5 0-117,3 1 1,-1-9 195,-4-3-182,-4 4-473,5-9 0,-1 9-29,0-4-128,0-4 0,-6 4 241,0-12 1,-6 2-551,0-8 1,-6 7 124,7-7 0,-3 1 7,2-7 1,4 7 233,-3-1 1,-3 6 536,2-5 0,-7-1 0,3-5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7548,'-9'-8'291,"-1"0"-44,4-3 0,4 1 89,-4 4 0,3 5 398,-3-5-440,4-4 1,-8 8-110,5-4 220,3 5-381,-14 1 1,12 0 116,-7 0 1,5 0 3,-5 0 0,5 1 86,-6 5 0,8 4 91,-1 7 0,-3 0 98,2 1 1,0 1-133,6 4 0,0-2 159,0 8 1,0 0-63,0 5 0,6 1 28,0 0 1,2-1-122,-3 1 0,-1-1-57,8 1 0,-8 5-151,1 1 1,-1-1-228,2-5 0,-4 11-129,4 0 0,-4-6 166,-2-11 1,0-6-367,0 6 1,0-8-163,0 2 297,-8-4 1,-2-3 131,-7-5 1,6-1-1131,-1-5 749,0-3 1,-5 6-156,0-8 1,0-2 44,-1-4 1,7-3 695,-1-8 0,-7-8 0,-8-2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4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8127,'5'-17'792,"1"0"0,8 1 32,-3 5 1,4-10 422,3 3 1,5-1-356,0 8 0,8-5 245,-3 5 1,5-3-960,2 3 1,-1 3 37,1 8 0,-1 0-744,1 0 0,-2 0 422,-5 0 1,3 2-3656,-8 4 3761,0 3 0,-5 16 0,-1 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4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8056,'12'-18'-1159,"-1"1"1569,-7 0-179,12-1 1,-15 7 781,5-1-237,-4 9-281,-2-5 0,-6 10-90,1 4 1,-9 3 326,3 8 1,1 3-156,-2 3 0,3-4 8,-3 4 0,3 4-287,3 2 1,4 2-251,-4-3 1,4 3-810,2-8 1,2 2 553,4-2 1,4-6-1387,7 1 0,-4-3 1593,5-9 0,3 0 0,13-6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9271,'0'-9'15,"0"1"-873,0 8 3839,0 0-2308,0 8 0,0 1-215,0 9 0,-2-1-322,-4 0 1,4 1 110,-4-1-581,4 8 295,2-6 1,2 4 63,4-11 1,2 3-104,3-3 1,5-5-500,-5-1 0,5-4 274,1-2 0,0 0-380,0 0 1,7-8 253,-1-3 1,0 1 67,-6-1 0,0-3 103,1-9 1,-7 4 132,1-4 0,-3 2 14,3-2 0,-5 3 265,-7-3 1,0 4 240,0 2-248,0 0 186,0 7-268,0 2 0,-2 8 165,-3 0 1,-5 8-13,-7 4 0,5 9-27,1 2 1,5 7 75,-6-1 1,9 4-40,-3 2 1,-2 1 166,2 4 1,1-1-63,5 7 0,-6-2-205,0 2 1,0 2 105,6-7 0,-2 5-402,-3-6 0,3 2-5,-4-1 0,-2-7 11,3 1 1,-9-2-73,3-10 1,1 5-265,-2-4 1,3-7-169,-3-6 1,-3-7-225,3 2 657,-3-4 1,-2-4-46,-1-4 0,1-3 738,0-9 1,0 1-115,-1 0 1,7-1 109,-1 1 0,8 0 21,-1 0 1,3-1 409,2 1 0,0 0-109,0-1 1,5 1-321,1 0 1,8-1-364,-3 1 1,10-6 105,2 0 0,2 0-152,-2 6 1,4-1-328,8 1 0,-6 0-482,0 0 1,-3 5-135,3 0 1,4 1-823,-4-6 0,-4-1 1716,-2 1 0,4 0 0,0-1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5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8056,'17'0'-139,"-5"5"581,-1 1 1,1 2 1027,5-2 0,1-3 410,-1 9-652,0-1 1,0 7-387,1-1 1,-7 0-367,1 1 0,-8 5-431,1 0 1,-3 8 51,-2-3 0,-7 7-1390,-5 5 1,-5-1 421,-6 7 871,4-8 0,-14 5 0,6-9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7972,'0'-10'-2020,"0"-5"2020,8 13-167,-6-14 135,5 15 168,-7-7-142,0 8 50,0 0-44,-7 0 0,-3 8 0,-7 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8224,'11'-10'272,"1"5"1,-7 1 404,7-2 0,1 2-166,11-7 0,-5 5 362,4-6 0,4 9-335,2-3 1,-3-4 253,3-1 1,0 1-354,6-1 0,-1 7-167,1-2 0,-6-2-164,-1 2 0,-6 1-211,1 5 0,-4 2-1231,-2 3 1,-5-1 773,-1 8 0,-7 5 560,2 6 0,-12 8 0,-4-4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8187,'-11'0'2078,"-1"0"-1143,8 0-643,-3 0 1,14 0 749,5 0 1,9 0-430,2 0 0,8-5-35,-2-1 0,3-2-141,3 2 0,1 5-1196,5-5 0,-5 4-312,5 2 0,-5 0-2281,-1 0 3352,-8 0 0,-2 8 0,-8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8111,'10'-17'0,"0"2"191,-5 3 1,5-1 149,7 7 0,1-6 767,-1 7 0,0-1 126,0 6-1302,1 0 0,-7 8 55,1 3 1,-8 12-93,1 6 1,-5 4 3,-5 1 1,1 7-18,-8-1 1,7 2 254,-7-1 0,8-7 133,-2 1 1,-1-6 169,1-6 1,0-10-154,6 4 1,2-9-246,4 4 1,3-9 157,9 3 1,-1-4-375,0-2 1,1-8-354,-1-3 0,6-6-570,0-6 1,0 3 308,-6-3 1,-5-4 787,-1-1 0,1-13 0,5-3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8111,'0'-12'2587,"0"0"-1840,8 9 1,1-13 32,9 5 0,-7 3-110,1 2 1,-1-1 84,6 1 0,1 0-686,-1 6 1,0 0-573,1 0 0,-1 2-2556,0 4 1587,0 11 784,1 2 688,-1 14 0,0-6 0,1 7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8097,'2'-9'514,"4"3"1,1 2-96,5-2 1,3 4 619,-3-3 1,3 3-431,2 2 1,6 0 173,0 0 1,2 0-350,-2 0 0,-1 0-203,6 0 0,-1 5-217,2 1 1,4 2-262,-4-2 0,1-4-182,-1 3 1,2-3 326,-8-2 0,2 0-1654,-2 0 0,-6 2 69,1 4 1687,-1-4 0,-15 6 0,6-8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8097,'-18'0'1790,"1"0"-250,8 0-1160,1 0 1,8 1 1014,0 5 1,0-2-660,0 8 1,0-1-410,0 6 1,-6 6-400,0 1 0,-5 4-452,5-5 0,0 6 245,6-6 0,-5 6-296,-1-6 1,0 6-1307,6-6 1,2-6 1880,4-5 0,3-1 0,9 7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8080,'12'-12'20,"-1"1"0,-5 1-107,6-2 0,-3-3 948,3 4 1797,-5 3-1090,1 0-624,-6 8-118,6 0 1,-8 2 369,0 4 0,0 5 424,0 12 0,-6 4-809,0 8 0,-2 1-169,3 5 1,3-3-220,-4 8 0,4 0-2604,2 6 1,0 6 2180,0 0 0,0 7 0,0-4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4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8144,'0'-10'343,"0"3"68,7-1 0,-3 4 1453,8-7-1311,-8 7 0,5-4 386,-3 8-211,-4 0-367,6 0-210,-8 8 0,0 1-120,0 9 1,-10 7 270,-7 4-302,-16 11 0,-11 12 0,-8 9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8038,'0'-10'1570,"0"-5"-998,0 5 44,7-7 1,3 7-106,7 4 1,1 4-215,-1 2 0,6 2 31,0 4 0,0-2-29,-6 7 0,1 3-516,-1 9 1,-2-4 252,-3 4 0,-5 4-576,-7 2 1,0-2 327,0 2 1,-7-2-315,-5 1 1,-3 3 211,-2-8 0,-1 0 115,1-5 1,0-3 164,-1-4 1,9 5 862,3-5-147,-4-3 0,8 2-318,-3-5 1,10-3 184,7 4 1,5-4-109,6-2 1,4 0-702,8 0 1,-1-8-76,1-3 0,7 1-275,4-1 1,-1-1-191,1-5 1,-6 5 799,6 1 0,0-8 0,6-8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8038,'10'0'3972,"5"0"-2309,-13 0-555,6 0-80,-1 0-1320,-5 0 1,6 2-822,-8 4 0,0-2-2198,0 7 3311,0-7 0,0 11 0,0-5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5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69 7851,'0'-9'-847,"2"-1"1308,3 4-239,-3 5 0,6-9 198,-8 4-67,0 4-449,0-5 155,-8 7 0,4-6 60,-7 0 159,7 0 4,-11 6 51,5 0 16,-7 0-139,-1 0-100,1 0 1,0 0-40,0 0 1,-1 2-110,1 4 1,0-4 31,-1 4 0,1 3 93,0 3 0,-1-3-54,1 3 1,-6-2 72,0 1 0,-2 4 104,2-3 1,4 5-55,-4 6 1,-2-2 156,2 8 1,0-6-3,5 6 0,1-2 17,0 2 1,5 4-126,1-5 1,7-1 21,-2 2 1,6-8-328,6 2 0,9-3-123,8-3 1,10-2-121,2-3 1,-1-5 56,7-7 0,1 0-155,-2 0 0,6 0-254,-5 0 0,-1-5 276,-5-1 0,-7-6-168,1 7 1,-8-3-13,2 2 1,-9 4 600,-3-4 0,1-3 0,5-1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6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8104,'8'-17'0,"-4"7"0,7 5 0,-3-3 0,9 2 0,-3-2 2263,9 3 0,-4 3-1080,-2-4 1,0 6-915,1 6 1,-1-2-4,0 7 1,-5-1-467,-1 1 158,1 5-252,-3 1 0,5 2-199,-8 4 0,-1-4 117,-5-1 1,-2 5-522,-3 0 1,-3 6 577,-3-6 1,-5 2 37,5-2 1,-3-4 379,3 4-171,-5-4 1,9-2 683,-5 1 0,4-7-287,8 1 1,2-8-90,4 1 1,4-1-385,7 2 1,0-4-773,1 4 363,7-4 1,-4-8-1372,7 0 1928,-6 0 0,3-1 0,-8-3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6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0 432 8185,'0'-17'-845,"0"0"0,8 0 1517,3-1 1,5 1-191,1 0 0,0-1-176,1 1 1,5 2-22,0 3 1,2-3-115,-2 3 1,2-3 76,4-2 1,3 1-107,-3 5 0,-2-5-68,2 5 1,0-3-124,5 3 0,3-4 62,3 3 0,4 2-26,8-1 0,2 1 49,4-1 0,-3-3-352,9 9 0,-1-7 123,6 6 0,-5-1-78,-1 1 1,-5 4 146,5-4 1,-1 4 104,1 2 1,2 0-6,-7 0 0,7 0 106,-1 0 1,-5 0 83,-1 0 1,3 0-117,3 0 1,-5 6 42,-1 0 0,-10 5-26,-2-5 1,-5 7-7,5-1 1,-8-2 47,2 1 0,-3-1-4,-2 1 0,-1 5-51,1-5 0,-1 5 7,1 1 0,-2 6 28,-5 0 0,5 2-22,-4-2 1,-2-2-52,2 8 0,-8-8 55,2 2 1,-4 2 70,-2-2 1,-1 0-27,-5-6 0,3 7 115,-9-1 1,1 7-87,-6-1 0,0-2 23,0 2 0,0 0-215,0 5 0,-2 1 104,-4-1 0,-3-5-364,-8 0 0,-1 0 174,1 6 1,-8-7-258,-4 1 0,-9 0 141,-3 6 0,-5-7 2,6 1 0,-8-2 100,2 2 1,-10 2-27,-2-8 1,-1 0 239,1-6 1,2 4-116,-7-3 0,0 3 75,-7-10 0,-1-3-74,-4-2 1,2-4 94,-7-2 0,-1-2 156,-5-4 1,-3-6 37,-3-11 0,2 2 4,41 8 1,0-3-1,-42-20-63,45 13 1,0 0-1,-40-21 151,5-3 1,4-4-17,8-7 0,7-4-33,5 11 1,11-3-184,5 13 1,7-5-206,5 6 1,10 5 40,7 6 1,8 6-249,-1-5 0,12 6-288,11-1 1,3 10-1787,13 1 2384,-3 9 0,11-5 0,-7 8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7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8059,'9'-17'160,"-3"-1"-160,-4 9 0,-2-1 303,0 4 0,0 3 1263,0-9-400,0 8 15,0-3-1037,0 7-110,0 15 1,0-2 226,0 16 1,0 6-30,0 5 1,0 8 6,0-2 1,-2-2 21,-4 3 1,4-9-285,-3 2 0,1 1-181,-2-7 0,4 3-174,-4-14 0,4 6-25,2-6 1,-2-6-237,-3-5 1,3-7 258,-4 7 1,2-8-667,-2 1 317,4-3 1,-13-4 246,4-3 1,1-5 481,-2-7 0,-7-8 0,-8-2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8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8127,'6'-18'-57,"0"1"47,7 7 1,-3-5 295,7 4 0,8 1-79,4-2 0,4 7 283,1-7 1,9 8-92,3-2 0,0 5-58,6 1 1,-4 13-38,9 4 0,-3 6-7,-2 0 1,-8 4-144,-3 8 0,-7-1 27,-5 1 1,-10 0-260,-7-1 0,-8 9 102,1 3 1,-10-2-546,-7 2 1,-11-6 308,-6 6 0,-5-7-477,-7 1 0,5-5 247,-5-6 0,3 1 109,-2-7 0,3 0 12,-3-5 0,3-3 18,3-3 0,1-5-71,4-7 0,-2 0 374,8 0 0,0-15 0,6-4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50 8103,'8'-17'514,"-6"7"168,6-5 1,-6 13-300,3-4 0,-3 6-131,4 6 0,-10 11 111,-2 12 0,-7 4-116,1 1 0,-5 7-136,-6-1 1,4 2-68,-4-1 0,9-5-235,3 4 1,7-3-832,-2-3 1,6-7 558,6-4 1,4-3-1263,7-3 1725,8-7 0,-6-3 0,6-7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8046,'0'-10'608,"0"3"-667,0 7 1851,-8 0-1173,6 7 1,-5 3-69,7 7 1,0 1-205,0-1 0,0 0-389,0 0 1,0 1-139,0-1 0,7 0-228,5 1 0,3-9 99,3-3 0,-1-4-178,0-2 1,2 0-72,5 0 1,-3-8 220,7-3 1,-6-5 79,1-1 1,-4-2 19,-2-4 1,-1-2 224,-5-4 1,3 2-196,-9 4 786,1 4-428,-6-6 1,0 13-44,0 1 429,0 7-149,0-4-194,0 8 1,-6 2-88,1 4 0,-9 4 56,3 7 1,-3 8-84,3 4 1,-5 11 107,5 6 1,1 6 3,-1 6 0,1-5 143,-2 5 1,-1 2-150,7-3 0,-5 1-3,5-6 1,-8-6-443,3 0 0,1-8 192,-1 3 1,1-5-570,-1-1 0,-5-2 340,5-5 1,-5-3-108,-1-7 0,0-9 31,-1-3 1,-5-4-72,0-2 1,-5 0 206,4 0 0,-6-8 276,1-3 1,4-7 105,2-5 0,4 4 426,1-4 0,3 4-35,3 2 0,5-1-230,7 1 0,0 6 408,0-1 0,7 0-173,5-5 0,5 0-97,6 0 1,4-3-307,8-3 0,7 4-217,4-4 1,0 2-936,6-2 0,-10 4 600,10-4 0,-6 3-1059,1 3 1472,3 0 0,-6-8 0,8-2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8079,'10'8'0,"-1"-2"445,-3 11 1,-2-4 642,7 11 0,1 0-515,5 0 1,-5 6-177,-1-1 0,-7 6 240,2 5 0,-4-2-208,-2 9 0,-10-1-759,-7 6 0,-2-1-255,-10 1 1,-2-2-557,-9-4 1,5 1 484,1-13 1,1 3-1235,10-14 1890,-8 7 0,12-18 0,-6 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7931,'18'-8'286,"5"4"37,0-7 0,2 5 801,-2-5 1,-2 7-489,8-2 0,-6 4 294,6 2 0,-8 0-520,2 0 1,-4 0-399,-2 0 0,1 2-71,-1 4 1,-2-2-317,-3 7 1,-5 6 374,-7 7 0,-7 6 0,-3-3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8045,'23'-1'679,"1"-5"0,4 2 238,-5-8 1,2 7-535,-2-7 0,-3 6-350,3-5 0,2 7-316,-2-2 1,6 2-984,-6-1 1266,7 3 0,-3-14 0,8 7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7991,'-7'-9'111,"5"-7"1561,2 15-1070,2-7 0,5 10-62,-7 4 1,0 5-127,0 12 0,-6 4-3,1 8 1,-9 7 179,3 4 1,-5 4-141,-1 2 0,0 2-351,-1 3 0,-5-1 98,0 7 0,0-13-858,6 2 0,0-11 208,-1-1 0,7-5-102,-1-7 1,9-3-632,-3-7-1001,4-9 1309,2-1 0,0-10 368,0-4 1,0-9-307,0-8 815,0-8 0,0-4 0,0-9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13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7958,'9'-8'0,"-1"6"0,-6-11 248,4 7 0,-4-2 408,4 3 0,3 3 159,3-4 1,3-2-293,2 2 0,1-1-439,-1 1 1,2 4 22,4-4 1,-4 4-305,4 2 1,-3 6 129,-3 0 0,0 7 11,1-1 1,-3 9 3,-4 2 0,-3 8-180,-8-2 0,0-2 416,0 1 1,0 1-104,0 6 0,0-1 507,0 1 1,-8 0-196,-3-1 0,1-5-374,-1 0 0,-1-2-42,-5 2 1,2 3-190,3-3 0,-3 2 290,3-2 1,-1 3 62,1-3-141,-3 4 0,5 9 0,-7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7972,'-10'0'0,"-5"0"0,11 0 1450,-7 0-144,7 0-680,-4 0 1,8-2-58,0-4 1,10 3 157,7-9 1,10 1-441,13-7 1,-1 3-302,7 3 1,-2-1-396,2 7 1,4-5 325,-4 5 0,-3 0 83,-3 6 0,-4 8 0,-1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7991,'7'-10'0,"-1"-3"198,11 7 1,-1 0 274,13 6 0,-1 0 381,7 0 1,7 0-310,4 0 1,3 2-26,-3 4 1,2 9-141,-8 8 0,0 2-37,-5-2 0,-2-2-115,-5 8 0,-3-2 14,-7 2 1,-9 2-147,-3-8 1,-4 11-194,-2-5 0,-13 14-942,-5-9 1,-14 3 558,3-9 0,-14 3 231,9-8 1,-6 6-359,-1-6 0,-1 0-1137,-4-6 1744,4 1 0,-1-1 0,-1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7924,'-11'0'273,"-1"0"0,6 2 8,-5 4 1,3 3 436,-9 9 0,4 7 673,-11 3-927,5 5 1,-4 2 124,0-1 0,0 3 85,6 3 1,-1-3-537,1 3 1,6-3-423,-1-3 1,8-5-684,-1 0 0,3-8 634,2 2 0,0-4-339,0-2 0,2-7 241,3-4 1,5-4 430,7-2 0,8-8 0,2-2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7924,'18'8'1106,"-1"0"-1253,0 3 0,0 3 57,1-9 0,-1 9 1461,0-3 1,6 5-572,0 1 0,0 6-214,-5 0 0,-1 6-21,0-6 0,-5 8-338,-1-2 0,-1-2-357,2 1 0,1-1-437,-7 2 1,0 2-29,-6-8 0,0 0 26,0-6-2226,0 1 1399,0-1 1396,0-8 0,7-9 0,3-9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7924,'-18'0'4227,"1"0"-2845,7 0-49,-5 0-441,5 0 0,-7 0-368,0 0 1,-8 2-978,-4 4 1,2 3 349,-2 9 0,2-1-1452,-1 0 1,3 2-1170,7 4 2724,1-3 0,7 12 0,3-5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7924,'17'2'808,"0"4"0,-5 5 325,-1 13 0,1 2-506,5 9 0,-1 2 354,-5 3 1,-3-4-433,-8 5 0,0 1 342,0-2 0,-8 1-450,-3-7 1,-5 1-402,-1-1 0,-10 7-399,-8-1 1,-1 2-696,-10-1 1,7-10-1363,-1 3 0,5-11 2416,7 0 0,-5-4 0,6-1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8953,'-10'0'1692,"22"0"303,11 0-1220,11 0 0,-7 0-209,8 0 0,5 0-68,1 0 0,-1 0-968,-5 0 1,3 6 361,-3 0 1,1 1-929,-13-1 0,6-2 594,-6 8 0,-6-9-1185,-5 3 669,-8 4 0,3-6 958,-7 7 0,0-7 0,0 4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1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8946,'-17'-2'2127,"-1"-3"-1471,9 3 320,1-6-346,8 8 1,-2 2-21,-4 4-243,5 3 1,-13 9 414,8-1 0,-7 6-163,1 0 1,3 8-527,-3-2 0,1-2-480,-7 1 0,7-1-995,-1 2 1,3 2 812,-3-8 1,5 0-535,7-6 1,0 1 45,0-1 0,1-8-1002,5-3 2059,4-4 0,15-2 0,2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8032,'10'-17'2065,"5"6"-1601,-3-1 1,5 2 179,6-1 1,-10-3 71,5 9 0,-5-7 1243,4 6-725,-7 1-526,5 5 0,-13 7 57,4 5 0,-6 11-279,-6 6 0,-3 5 590,-9 7 0,-5 1-1069,0 4 1,-5 10-969,4-4 0,-6 11 961,1 0 0,-4 20 0,-1 5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58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8145,'12'-10'1375,"-1"4"1,-1-3-906,1-3 0,5 3-115,-5-3 0,5 8 108,1-1 1,-6 3-203,1 2 1,-1 0 220,7 0-444,-1 0 1,0 0 259,1 0-350,-9 7 0,-1 5-75,-8 11 0,-2-2-33,-4 8 0,-3-6 77,-9 6 1,-7 0-89,-3 5 1,3-5 155,2 0 1,3-8-10,3 2 453,0-4-136,7-1-152,2-1-78,8-8 1,8-1 21,4-8 0,3 0-186,2 0 1,8 0-325,4 0 0,4-2-960,1-4 1,1 3 630,0-9 1,-1 8 753,1-2 0,7-3 0,2-1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5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8081,'10'0'1712,"5"0"50,-13 0-1043,13 8 0,-13-4-290,4 7 0,-4-5 55,-2 6 25,0-9-409,0 13-6,0-14 0,-2 5-76,-4-7-153,4 0-630,-5 0-979,7 0 1174,0-7 0,0 3-250,0-8 1,0 7-494,0-7 1,7 6 1312,5-5 0,3-1 0,3-5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6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8027,'-8'-10'1959,"6"-5"-1395,-5 13-783,7-6 334,0 8 0,0 4 3,0 7 0,0 5 477,0 18-366,7 5-57,-5 13 0,8 0 87,-4-1 1,-3 1-40,9 0 0,-6 0-99,5 0 0,-5-6 155,6 0 1,-7-13-147,7 1 1,-6-5 13,5 0 0,1-6-174,5-11 154,0 3 0,1-13 11,-1 4 0,6-12 52,0-6 1,2-11-98,-2-5 0,-2-11-112,8-1 1,-8-8 8,2 2 0,2 0-259,-2-6 0,2 4-97,-2-10 1,-4 4-345,4 2 0,-3 6 74,-3 0 0,0 8 185,1-3 0,-3 12-76,-4 6 300,5 4 100,-14 2 0,7 2-245,-3 3-190,-4 4 57,6 8 206,-8 0 1,0 8-176,0 4 1,-2 5 476,-4 6 0,4-4 0,-6 14 0,8-6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5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8098,'18'0'3086,"-1"0"0,-5 0-1701,-1 0-955,1 0 0,5 0 157,0 0-914,0 0 1,1 0-49,-1 0 1,-5 5-927,-1 1 411,-7 7-125,4-3 0,-8 7 533,0 1 0,-2-1 81,-4 0 1,-6-5 409,-11-1 0,4 1-189,-4 5 948,12 0 0,-3 1-21,8-1 1,3 0 292,8 1 1,5-1 36,7 0 1,0-1-479,1-5 1,-1 4-351,0-3 0,1-2-13,-1 1 1,-2 1-459,-3 5 0,-4-6 214,-8 1 0,0 0-1167,0 5 1,-14 0 42,-3 0 1,-6 1-506,0-1 0,-4-2 1637,-8-3 0,-7 3 0,-2-5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312 398 8077,'0'-17'-1068,"0"-1"796,0 1 1,0 0 454,0 0-16,0-1 0,0 7 537,0-1-427,8 1 0,0-7-34,3 1 0,4 6-90,-3-1 0,3 6 156,3-5 1,-1 5-106,0-6 0,6 3 6,0-3 0,2-1-44,-2 7 1,-2-5-11,8 5 1,0-6-197,6 6 0,-1-7 129,1 1 0,1 3-84,5-3 0,-3 7 63,8-7 54,0 8-354,6-3 336,-8-1-61,6 6 0,-7-6 0,5 8 7,-2 0 1,-2 0-1,4 0 36,-2 0 0,0 0-187,6 0 0,-6 0 104,0 0 0,-5 0-82,5 0-28,0 0 28,-2 0 0,4 0 0,-5 0 83,1 0 0,-6 0 127,2 0 1,3 6-155,-3 0 1,6 0 72,-5-6-59,-1 0 1,0 0 216,1 0-97,-1 0 0,-5 0 297,-1 0-187,1 7-47,-1-5 0,-1 6-16,-4-8 0,2 6 1,-8-1-39,-2-1 1,4 6 7,-2 1 0,0-1-204,-6 1 0,0-1 134,1 2 1,-1 3-209,0-4 1,6 5 62,0 1 0,0 0-95,-5 1 0,-1-1 66,0 0 0,1 1 77,-1-1 0,-6 0 23,1 1 0,-2-1-35,1 0 1,-1 0 78,-4 1 0,-5-1-59,5 0 0,2 6-42,-2 0 1,-1 0 55,-5-5 0,0 5-140,0 0 1,-5 2 124,-1-2 1,-8-4-27,3 4 0,-4-2 50,-3 2 1,1-3-49,0 3 1,-6-2 179,0 2-167,-1-4 11,-1 6 0,4-8 164,-7 1-165,6-1 20,-10 0 1,11 0 260,-8 1-257,0-1 32,2 0-21,-6-7 21,6 5-15,1-5-73,-7 0 74,6 5 5,-8-13-4,1 13-165,-1-5 0,1-1 151,-1 7 0,-5-9-258,-1 5 0,1 3 226,-2-5 1,3 2-219,-7-1 0,6-5 102,-6 5 0,2-5 47,-3 6 0,-1-9 73,8 3 1,-8 2-75,2-2 0,2-1 168,-2-5 1,1 0-89,-1 0 0,-2 6 104,8 0 0,-6 0-66,5-6 0,-5 0 82,6 0 0,-2 0-97,1 0 1,5 0 22,-4 0 0,1 0 96,-1 0 1,3 0-66,-3 0 0,-2-2-49,1-4 0,1 2 19,5-7 1,1 1 82,-1-1 1,1-5-72,-1 5 1,0 1 126,1-1 1,-1-1-48,1-5 1,1 5 153,4 1 0,-2-1-109,8-5 1,0 1 147,6 5 0,-6-4-8,0 3 0,0-3-129,6-3 1,1 1-88,5 0 0,-5-1 115,5 1 1,-3 0-139,3 0 0,-5-1 54,5 1 0,1-6-118,-1 0 1,7-6 153,-2 6 0,-2 0 17,3 6 1,-1-1-138,6 1 0,0-6 81,0 0 0,8 0-189,3 6 1,-1-1 123,1 1 1,1 0-151,5-1 0,-5 7 107,-1-1 1,1 9-1156,5-3 0,0 4-13,1 2 0,-1 0 1166,0 0 0,8 0 0,2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2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69 277 7960,'-9'-10'-1250,"1"3"1094,8-1 769,0 6-202,0-6-153,0 1-281,0 5-83,0-6 442,0 8 730,0 0-365,0 8-396,0 1 1,-2 9-121,-4-1 1,5 0-7,-5 0 1,2 1-22,-2-1 0,4 2-7,-4 4 0,5-2 17,1 8 1,-6 0 112,0 6 1,0-1-63,6 1 0,0-1-17,0 1 0,2 5-31,4 1 0,-2-7 33,7-5 0,-5-2-68,6 2 0,-7 2-162,7-8 1,-1 0 9,7-6 0,1-7 74,4-5 1,-4 3 17,4-2 0,4-2 16,2-10 0,-2 0-20,2-11 0,-2 1-24,1-12 0,5 5-85,-4-6 0,-2-6 49,2-5 0,-6-6-131,5 5 1,-8-7-234,-3 2 0,0-10 156,-5-1 0,-4-7-69,-3 7 0,-3 1 37,-2 10 1,0-2 306,0 8 0,0 5 56,0 6 1,0 8 214,0-2 0,-2 4-397,-3 1 73,3 9-705,-14 1 0,12 8 321,-7 0 0,7 2-618,-2 4 0,4-2 409,2 7 0,0 3-476,0 9 1043,0-4 0,8 14 0,2-7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8045,'0'-10'1085,"-7"2"0,3 8-827,-8 0 0,1 0 15,-7 0 1,-1 2 14,-4 4 0,2 4-229,-8 7 0,6 0 110,-6 1 0,0-1-611,-5 0 1,5 0 304,0 1 1,2-1-384,-2 0 1,3 1 246,2-1 1,11-6 129,-4 1 137,3-1 1,5 1 174,3 0 0,4-7 76,2 7 1,2-6-40,4 5 1,3-5 351,9 5 1,1-5-192,4 6 1,-2-7 11,8 7 0,-2-8-160,2 2 0,1-3-210,-7 3 0,2-4-143,-2 4 1,-9 2-466,3-3 1,-3 7-219,3-6 0,-6 1 137,1-1 680,-8-4 0,3 13 0,-7-5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3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8045,'-10'0'761,"3"0"227,7 0-363,7 0-125,3 0 1,7 0 335,1 0 0,5 0-351,0 0 0,6 0-232,-6 0 1,7-6-59,-1 1 0,4-1 28,1 6 1,3 0-214,3 0 1,-3 0 88,3 0 0,-1 0-429,1 0 0,-4 0 183,5 0 0,-3 0-585,3 0 0,-5 6 63,4-1 1,-3 1-163,-2-6 1,1 6 251,4 0 0,-3-1-489,3-5 1068,-3 0 0,-3 0 0,1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4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7982,'0'-11'-304,"0"-1"0,2 8 112,4-2-150,-4-3 923,13-1-66,-13 1-138,6-7 62,-8 14-148,0-5-51,0 7-113,0 0 1,0 7-25,0 5 1,-2 9-10,-4 2 1,2 8-7,-7-2 1,7 9 61,-2 2 0,4 6 1,2-5 0,0 11-38,0-6 1,0 2 6,0-8 0,2-5-58,4-1 1,3-1 62,9-10 1,-1 6-6,0-6 1,1-6-20,-1-5 1,0-8 4,0 1 1,3 3 16,3-2 1,-4-2-11,4-10 0,2-6-70,-2-11 0,6 2 69,-6-8 1,2 1-199,-2-7 1,-4-2 28,4-3 1,2-4-89,-2-8 0,0-7 80,-5-5 0,-1 3 1,0-3 0,-5 8 95,-1-1 0,-5 5 80,6 6 0,-9-2 16,3 7 0,-4 9-116,-2 9 0,0 4 18,0 1 0,0 7-430,0-1-700,0 8 608,0-3 1,0 9-302,0 3 0,0 5 316,0 7 0,0 6-375,0 0 853,8 0 0,1 2 0,9 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7902,'-10'0'-947,"-5"-7"0,11 5 1071,-8-4 0,9 6 183,-3 6 1,-2-3-151,2 9 0,-1-1 82,1 7 0,2 1-45,-7 4 1,7 4 193,-2 8 0,4-7 156,2 1 1,0-2-141,0 2 1,2 2 161,4-8-347,3 0 1,11-2-28,3-4 1,-4-3-40,4-14 0,-4 0 27,-2 0 1,3 0-199,3 0 0,-4-14 60,4-3 1,0-6-192,-6 0 1,8-2 85,-13-4 1,7-4-197,-8 4 0,-1-1 83,2 1 1,-9-4-61,3 4 1,2 4-26,-2 2 1,-1 4-146,-5 2 1,0 5-1129,0 1 531,0 7 36,0-4 967,8 8 0,-6 0 0,6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5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364 122 7973,'9'-27'-1399,"-3"4"778,-4 4 594,-2 1 194,0 1 1,-2 8 240,-4 3 0,-3 4-242,-9 2 0,-5 0-42,0 0 1,-6 2-203,6 4 1,0 1 116,6 5 0,0 3-59,-1-3 1,1 1 60,0-1 0,5 3-133,1-3 0,5 3 104,-6 2 1,9 1-113,-3-1 0,4 0 135,2 0 1,6 6 5,-1 1 1,7-1 37,-6-6 0,5 0-56,-5 0 1,5 1 51,-5-1 1,0 0-55,-6 1 1,0 5-67,0 0 0,-8 2 40,-3-2 0,1-4-100,-1 4 1,-1-2-12,-5 2 1,0-9 62,-1 3 0,7-5-385,-1-1 319,8 4 1,-9-11-110,7 8 0,0-6 243,6 5 0,2-1 71,4 1 1,-2 5 30,7-5 0,-5 4 216,6 3 1,-8-1-36,1 0 0,3 6 160,-2 0 0,0 2 1,-6-1 1,0-5-99,0 4 0,0 2 213,0-2 0,-6 6-237,0-6 0,-2 4-169,3-10 1,3 4 45,-4-9-418,4 3-353,2 2-167,8-7 1,-5-2-592,9-8 928,0 0 0,5 0-1161,0 0 1548,0 0 0,8-16 0,2-3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6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7973,'9'-7'476,"-1"5"0,-8-8-151,0 4 28,0 5-76,0-7 0,0 10-120,0 4 0,-2 3 51,-4 8 0,4 1-226,-3-1 0,-3 0-462,2 1 289,0-1 1,14-2-250,4-3 0,3-5 26,2-7 0,6 0 152,0 0 0,6-1-361,-6-5 0,6 2 304,-6-8 1,2-1 318,-2-10 0,-4 4-30,4-4 1,-5 2 29,-7-3 69,5 5 0,-14-6 194,3 8 164,-3 7-244,-2 3 0,-7 7 25,-5 0 0,-3 9-58,-3 9 0,3-1 132,3 6 1,-3 10-65,4 1 1,-3 5 92,3-5 1,-3 7-188,8-1 1,-7 8-12,1-2 0,5-4-154,1-1 1,-2-1 123,2-5 1,1 7-207,5-13 1,0 7 57,0-7 0,-2-4-645,-4-2 125,4-4-110,-13-1 266,5-9 284,-7-1 0,0-10 156,-1-4 0,1 2-98,0-7 0,5 5 673,1-5 1,-1 5-314,-5-6 1,5 8 374,1-1 0,5-3 292,-6 2-3,9-7-629,-5 3 0,8-7-223,0 0 1,2-1-224,4 1 0,3 0 172,8-1 1,3-5-325,3 0 0,-2-8 155,8 3 1,0-5-765,5-2 0,1 1 92,-1-1 0,1-5-88,-1 0 1,-1-1 894,-4 7 0,4-1 0,-14 0 0,6 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7936,'17'-5'-59,"0"-1"0,1 0 558,-1 6 1,0-6-131,1 1 1,-7-1-291,1 6 0,-7 2-67,7 4 0,-8-3-201,2 9 1,-5-1 42,-1 7 1,0-1-190,0 0 1,-7 3 90,-5 3 0,1-2-133,-7 8 1,11-8 194,-11 2 0,7 2 18,-1-2 0,3 2 155,3-2 1,4-2-6,-4 8 1,4-6 123,2 6 1,0-6 27,0 6 0,6-8 162,0 2 0,5 2 152,-5-2 0,8 6-190,-3-6 0,-1 7 368,1-1 0,-5-2-195,6 2 0,-8-6 27,1 6 1,3-2-56,-2 2 1,-1 3-99,-5-3 0,0-2-203,0 2 1,0-6-170,0 6 0,-5-2-309,-1 1 0,-6 3 250,7-8 0,-9 6-498,3-6 0,-5 0 274,-1-6 1,5 1-968,1-1 1313,7-7 0,-11 5 0,5-5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6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8713,'0'-18'4097,"8"3"-4035,4 3 1,-3-3 472,3 3 1,1 3-113,10-3 0,-3 7-335,3-7 1,2 6-327,-2-5 1,5 7-450,-5-2 0,8 4 57,-2 2 1,-2 0-1762,2 0 2391,-8 8 0,12 2 0,-7 7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7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12449,'9'0'3519,"-3"0"-5129,-12 0 1610,-11 8 0,-17 9 0,-11 10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8035,'10'-17'152,"-1"1"68,-3 5-248,-4-5 0,14 12 698,-5-7 1,4 1 182,3-1 120,-1 3-574,0 8-554,1 0 1,-7 2 285,1 4 1,-9-2 31,3 7 1,-4 1 1,-2 5 1,0 0-8,0 1 0,0 5-149,0 0 0,-13 7-2,-5-1 1,-3-2-167,4 2 0,0-8 79,-1 2 1,1-4 121,0-1 62,7-1-66,3 0 202,7-7 0,9 3-119,8-7 0,3 0-84,8-6 0,1-2-241,6-4 1,-1 2-369,1-7 1,5 7-173,1-2 0,-1 4 744,-5 2 0,-1-7 0,1-3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8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8374,'0'-10'5272,"0"2"-4290,0 8-4411,0 0 3429,0 8 0,0 2 0,0 7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7926,'0'-17'700,"0"-1"1,-2 9-115,-3 3 177,3 4-560,-14 2 1,7 2-51,-9 4 0,1 3-131,0 9 1,0 5 67,-1 0 1,1 7 75,0-1 1,7-2 17,4 2 1,4-6-50,2 6 0,2-6-78,4 6 1,9-8-127,9 2 1,4-4 71,-5-2 1,14-5-89,-2 0 0,3-9-353,-3 3 0,-1 2 214,1-2 1,-3-1-771,-3-5 0,2 0 994,-8 0 0,8-7 0,-4-3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7979,'-23'-6'0,"0"0"1512,0 0 2086,13 6-1437,2 0-1610,1 8 0,-1-4-855,-4 7 1,3 1 258,3 5 1,2 1-3424,-7-1 3468,7 8 0,-12 2 0,7 7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329 398 7958,'2'-17'-130,"4"-1"0,-3 7-409,9-1 556,7 1 1,2-12 427,8 0 0,-2 0-176,2 5 0,3 1 120,-3 0 0,4 0 201,2-1-441,-1 1 1,7 0 17,-1-1 0,2 3-92,-2 3 0,5-3 63,7 4 1,-1 1-78,1-2 0,-6 7-117,1-7 1,4 8 31,7-1 1,0 1 6,-6-2 1,5 4-81,1-4 1,1 4-85,-1 2 1,-4 0 108,4 0 1,-1 0-127,-5 0 0,8 2 202,-14 4 0,6-2-25,-12 7 1,6 1 202,-6 5 0,1 0-65,-7 1 1,1-1-88,0 0 1,-1 1-57,1-1 1,-1 2 11,1 4 0,5-4-11,1 4 1,-1-3-133,-5-3 1,-1 6 153,1 0 1,-3 0-17,-3-6 1,4 7 197,-4-1 0,-2 0-75,1-6 0,-6 2 82,1 4 1,-4-4-25,-2 4 0,-2-1 123,-3 1 0,1-4-241,-7 4 1,6-2 8,-7 2 0,1-4 1,-6 4 0,6 2-137,0-2 1,1 0 42,-1-5 1,-4-1 70,4 0 1,-4 1 66,-2-1 0,0 0-35,0 1 1,0-1 10,0 0 0,-14 6-46,-3 0 1,-4 0 11,4-5 0,-8 5 12,-4 0 0,-4 0 10,-1-6 1,-1-2-98,0-3 1,1 3 72,-1-3 0,1-3-187,-1 3 0,-1-6 2,-5 5 1,5-1-5,-5 1 1,-1 3 121,2-8 0,-3 5-10,3-5 0,2 2-180,-8-3 1,-1-1 95,-4 8 0,4-6-22,1 5 1,-2-5 69,-9 5 1,3-5-208,-4 6 1,-3-9 42,-3 3 1,3-4 84,-3-2 0,7 0 73,-7 0 1,3-2 137,-2-4 0,1-3 54,4-8 1,5 5-143,-5 1 1,2-1 301,-1-5 1,3-1-64,-4 1 0,4 0 252,2 0 1,1-1-76,-1 1 0,6 0 43,-1-1 0,9-1-112,-2-4 0,3 2-98,3-8 1,1 6-50,4-6 1,-2 0 84,8-5 0,-6-1-270,6 1 0,0-1 41,6 0 1,2 1-13,3-1 1,-3 3 77,3 3 1,3-2-12,-3 8 0,8 0 17,-1 6-299,-5-1-256,8 1 328,-6 0 0,10 1-1013,4 5 1,4 1 544,7 5 1,2 3-1677,4-4 2274,12 4 0,9 2 0,8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7944,'0'-10'-281,"0"-5"1,0 11 296,0-7 6,0 7 1,0-6 309,0 4-23,0 4 141,0-5-30,0 7 112,0-8 388,0 6-12,0-6-344,0 8 139,0 0-481,7 0 1,-3 6-22,8 0 0,-1 0 0,7-6 0,-1 5-138,0 1 1,8 0-214,4-6 1,4 0-125,1 0 1,1-2 156,-1-4 1,-5 4-589,0-3 1,-8 3 328,2 2 1,-4 0-250,-1 0 1,-7 0-256,1 0 528,-8 0 1,3 2 73,-7 3 248,0-3 0,-7 12-75,-5-8 0,2 1-209,-1-1 170,-1 4 1,-5 5 13,0-4 1,1 5 4,5-5 1,-3-1 53,9 2 0,-7-7 110,6 7 1,-1-6 19,1 5 1,4-5 176,-4 5 1,-1 1 25,1 5 1,-2 2-66,2 4 0,3-1 186,-9 6 1,6 7-121,-5 5 0,1 8 46,-1-1 1,-5 2-214,5 3 0,-5 4-121,-1-4 0,0 2 48,-1-14 1,1 6-122,0-5 0,5-1 12,1-5 0,5-3 72,-5-3 1,7-4-241,-2-8 1,4-5-131,2-1-430,0-7 400,0 4 1,0-10 413,0-4 0,0-3 0,0-9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1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7944,'17'0'857,"0"0"1,2 0-188,4 0 0,4-2-108,8-4 0,1 4-4,5-3 0,-5-3-368,5 2 1,1 0-187,-2 6 1,1 0-1370,-7 0 1,1 0 1364,-1 0 0,1 0 0,0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7900,'-10'0'-215,"-5"0"194,3 0 0,-3 2 97,-2 4 0,-6 1-45,-1 5 0,-4 3 34,5-3 0,-2 3-75,2 2 1,3 1 98,-3-1 1,4 0-6,2 1 0,1-1-15,5 0 1,3-5 166,8-1 1,0-5 89,0 6 0,2-7-94,4 7 1,3-8 80,9 1 0,-1 3-48,0-2 0,-1 2-81,-5-3 1,5-3-117,-5 4 0,-1 2-426,1-3-350,1 9-910,5-4 1618,0 7 0,1 0 0,-1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8724,'8'-9'765,"-5"1"-686,9 8 0,-6 0 269,5 0 349,1 0 0,5 0-201,0 0 1,1 0-35,-1 0 1,0 0-205,1 0 1,7 0-77,3 0 1,5 0-137,2 0 0,1-2 144,4-3 0,1 3-573,11-4 1,-6-2-11,6 2 1,-2 1-271,-10 5 1,0 0 220,-5 0 1,-2 0-186,-5 0 0,3 5 225,-8 1 1,0 8 13,-5-3 1,-1-1 59,0 1 0,-7-5-130,-4 6 458,3-9 0,-7 13 0,6-7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5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70 243 8039,'0'-12'5,"0"1"-104,0 7 815,0-4-454,0 8 0,-2 0 35,-4 0 1,4 8 80,-4 3 1,-3 10-157,-3 2 0,5 14 88,1-2 1,-2 9-64,2-4 0,1 8-54,5-2 0,0 2 136,0-2 0,2 2-107,3-7 0,-1-1-235,8-5 1,-1-6 37,7-1 1,5-6-169,0 1 0,5-12 162,-4-5 1,6 2-103,-1-3 1,2-1-33,-2-10 1,3-3 105,-3-8 0,-4-1 195,-2 1 1,2-2 101,-2-4 0,2 2 124,-2-8 1,-4 0-56,5-6 1,1 1 95,-2-1 1,0-7-61,-6-4 0,-2 2-101,-3-3 1,1 1-380,-7-6 0,0 1 158,-6-1 1,0 7-225,0 5 1,-2 4-155,-4 1 0,2 8-938,-7 4-266,7 4-1406,-11 9 2080,5 3 0,-2 8 837,1 5 0,-1 4 0,-5 7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3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8031,'0'-11'-50,"0"-1"1,0 6-22,0-5 1,6 5 489,0-6 0,5 7-54,-5-7 0,2 2-16,-3-1 0,3 1-13,4 5 0,3 1 7,-4-8 1,7 8-61,5-1 1,-2 3 136,8 2 1,-6 0-115,6 0 0,-1 0-62,7 0 0,-2 0-292,-4 0 0,1 0 103,-7 0 0,6 5-140,-6 1 0,6 2-229,-6-2 0,0-4-353,-6 3 1,-5 3-413,0-2-888,-9 7 1411,5-3 1,-10 5-103,-4-3 1,-3 3 657,-9-3 0,-7 3 0,-1 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8020,'-16'11'0,"3"1"0,1 1 0,1 5 0,-1 3 0,3 4 0,-1 2 1534,0 3-1091,7 11-56,-13 3 0,5 2 93,-12 0 0,3 2-330,-3 10 0,-2-4-228,2 3 1,2-3-87,10-2 0,-3-6 160,8 0 0,1-13-456,5 1 0,0-11-430,0 1 231,0-13 0,2 3 203,3-9 1,5-1-132,7-10 1,1-9 586,-1-8 0,0-16 0,0 3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8031,'-10'-7'605,"2"-3"0,8-2 150,0 1 0,2 7-158,4-2 0,4-1-3,7 1 0,2 0-347,4 6 0,-2 0-350,8 0 0,-6 0-269,6 0 1,-2 6 347,2 0 1,2 5-1336,-8-5 1,6 5 1358,-6-5 0,7 8 0,-3-5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4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7977,'-8'-10'0,"5"3"-994,-9 7 880,8 0 0,-9 2 641,7 3 1,-6 5-228,7 7 1,-7 6 42,6 0 1,1 6 16,5-6 1,0 8-96,0-2 1,2-2-52,3 2 0,-1-8-59,8 2 0,-1-4-185,6-2 1,1-5 64,-1-1 0,6-7-168,0 2 0,2-4 144,-2-2 1,-4 0-87,4 0 1,-3-8-41,-3-3 0,-2-5 58,-3-1 0,-3-2 152,-3-4 0,-4-4-104,4-8 0,-4 1 102,-2-1 0,0 1-1,0-1 0,0 6 151,0 0 1,0 6-270,0-6 0,0 14-161,0-2 1,2 5-361,4 1 1,-3-3 5,9 8 0,-1 1 541,7 5 0,-1 0 0,0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5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36 7905,'-25'-8'125,"6"6"62,-4-4 1,4-1-350,1 1 0,-1 0 61,-4 6 1,4 0 144,-4 0 1,4 0-78,1 0 1,1 6-2,0 0 1,0 7 18,-1-2 1,1 5 3,0 1 0,7 0 127,4 1 1,-1 5-129,1 0 1,0 0 12,6-6 0,0 1-11,0-1 1,6 0 20,0 0 0,1 1 34,-1-1 1,-4 0 53,4 1-37,3-1 0,-7 0 100,4 0 1,-10 1-185,-2-1 0,-9 0 64,-2 1 0,-1-1-178,-5 0 0,2 0 109,-2 1 1,4-1-88,-4 0 0,6-5 6,5-1 1,-1-5-445,7 6 302,0-8 182,6 11 0,0-5 183,0 7 0,8-6-119,3 1 1,5-1 229,1 7 0,-5-1-74,-1 0 1,-1 1 94,1-1 1,-3 0 147,-8 0 1,0 3 246,0 3 1,0-4-156,0 4 1,-8 2 109,-3-2 1,1 6-133,-1-6 0,1-6-141,-2-5 1,3-3-279,3 3 81,4 3 1,-6-11-315,8 8-188,0-9 0,2 5-433,4-8 0,4-2 82,7-4 0,6-3 726,0-8 0,8-1 0,-4 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7998,'10'0'2951,"5"0"-2615,-5 0 1,5 2 376,-3 3-458,3 5 0,-7 9 162,3 4 0,-3-4-227,-8 4 1,-2 2-185,-4-2 1,-3 6-19,-9-6 0,-5 8-201,0-2 0,-8-2-131,3 2 0,-3-6 185,2 6 1,-4-8-418,4 2 1,3-10 202,-3-1 1,8-8-7,-2 1 0,3-3 118,3-2 1,0-2 230,-1-3 1,7-7-77,-1-11 1,9 4 176,-3-4 1,4 3-9,2 3 1,8 2-11,3 3 0,4-1 137,3 7 1,1 0-49,4 6 0,-4 0 234,4 0 1,-3 6-104,-3 0 1,0 5 51,0-5 0,1 8-370,-1-3 0,-2 4-226,-3 3 0,1-7-815,-7 1 597,8-1 489,-5-1 0,8 5 0,1-5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5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7931,'10'-7'0,"-1"5"320,-3-4 1,-2 4-63,7 2 1,-5 0 424,6 0 0,-7 0-121,7 0 0,-6 0-25,5 0 0,-5 2-296,5 4 0,-5-2-36,6 7 0,-8-5-331,1 5 1,-1 1 172,2 5 0,-4-5-503,4-1 0,-4 1 297,-2 5 1,0 6-589,0 0 1,-2 2 218,-4-2 1,2-4 80,-7 5 1,5-3 331,-6 2 1,8-4-158,-1 4 0,3 2 437,2-2 1,-2 6-149,-4-6 0,4 8 277,-4-3 1,4-1-135,2 2 1,0 0 420,0 6 0,2 5-136,4 0 1,-4 1 18,4-7 0,-4 3 75,-2 3 0,0-3 286,0 3 0,0-2-492,0 3 1,0-11-312,0 5 0,0-6 186,0 0 0,-2 1-74,-4-7 0,-4 6-1133,-7-6 1,-6 0 325,0-5 0,-8-3-763,2-3 1436,4 3 0,-15-5 0,4 7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86 7971,'0'-17'0,"0"8"0,0-1-189,0 4 169,0 4-148,0-5 224,8-1 396,-6 6-283,6-13-112,-8 13 48,0-6-68,0 8 1,0 8 79,0 3 0,0 12 180,0 6 1,-2 11-171,-4 7 1,-6 8-21,-11 3 0,2 11-131,-8-5 1,1 7 80,-7-8 0,6-1-74,0 1 1,8-13-18,-2 2 1,4-12-149,2 0 0,7-11 80,4-6 1,2-5-175,-1-7-320,3 5 143,-6-7 135,8 1 0,8-3-340,3-7 244,-3 0 414,7 0 0,-5-15 0,7-4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8105,'18'0'0,"-1"0"1078,0 0-927,1 0 1,1 6-90,4 0 1,-2 5 269,8-5 0,-6 5 511,6-5 1,-6 8-356,6-3 0,-6-3-215,5-2 1,-1 1-132,2-1 1,2 6-143,-8-7 0,6 7-514,-6-6 1,0 5 413,-6-5 1,-1 2-308,-5-3 1,-1-1-665,-5 8-703,-3-8 1094,6 11 680,-16-5 0,-9 7 0,-10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7834,'2'-15'1033,"4"3"0,-2 3-580,7 3 1,1 2 97,5-7-543,0 7 0,1-4 194,-1 8-2174,-7 0 1128,5 0 844,-13 8 0,-2 9 0,-10 10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0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8050,'0'-17'0,"0"-1"1582,0 9-1175,0-7 1182,0 14-731,0-5-534,-8 7 0,4 0-1520,-7 0 491,7 0 314,-11 7 391,5 11 0,-15 9 0,-2 7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7834,'0'12'683,"0"-1"1,2-7-648,3 2 1,5-4-483,7-2 1,1 0 568,-1 0 0,0-6 112,0 0-337,1 1 0,-3 6 101,-3 5 1,-5-2-299,-7 8 1,0 5 20,0 6 1,-7 2 10,-5-2 1,-3-4 172,-3 4 1,-5-4 92,0-1 0,0-1 512,6 0 1,5-1-42,1-5 755,7 5-260,-4-14-395,8 13 0,8-13-217,4 4 0,-3-4-164,3-2 1,1 0-9,10 0 0,-4-6-137,5 0 0,1-6-947,-2 7 0,7-1 903,-1 6 0,4-8 0,1-1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11993,'18'0'746,"-1"0"0,6 0-61,0 0-387,8 0 1,-4 0-363,7 0 1,1 0 94,-1 0 0,-1 0-646,-4 0 1,2 6 136,-8-1 0,0 1-61,-6-6 0,-5 6-99,-1 0 1,-7 7-461,2-1 0,-4 3 1098,-2 2 0,-8 8 0,-2 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9099,'-6'11'0,"1"1"0,-1 0 0,0-1 0,0 1 0,2 1 0,2 4 1682,2 6 0,-1-1-1208,-5 6 0,4-1-66,-4 2 0,-2 6-405,3-1 0,-3 1-262,2 5 0,4-3-482,-3-3 0,3-1 57,2-4 0,0 2-477,0-8 1,0 0-2,0-6 1162,0-7 0,7 5 0,3-5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7893,'10'-8'589,"5"6"637,-3-4-984,3-3 0,5 7 999,3-4-769,-4-4 1,8 9-326,-4-5 0,-4 4 27,4 2 1,-4 0-863,-1 0 1,-1 0 417,0 0 0,-5 0-1035,-1 0 665,-7 0 1,4 8-987,-8 3 1626,-8 4 0,-2 10 0,-7 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10169,'2'15'0,"4"-3"0,6-7 0,3-3 1220,2-2 0,1 0-1004,-1 0 0,2 0-349,4 0 0,-2 0 161,8 0 0,-8 0-28,2 0 0,4-7 0,0-3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6717,'6'-17'0,"1"-1"0,3 1-497,-6 0 731,11-1 1,-11 1 244,8 0-12,-9-1 54,13 1-164,-14 0 308,5 7-102,-7-5-224,0 13 1,-2-6-117,-3 8 0,1 8-26,-8 4 0,7 11 56,-7 5 1,2 7-17,-1 5 1,-3 5-48,9 6 0,-3 1 21,2 0 0,2 0-333,-7 0 1,7-2-4,-2-4 0,4-4-108,2-7 0,8-1-124,4 1 1,5-8-490,6-4 0,-2-6-69,8-5 1,5-4-63,7-8 977,-1 0 0,2-8 0,3-2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6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7844,'-10'-18'1823,"-5"9"-1979,13 1-1012,-6 8 1584,8 0 0,0 8-174,0 3 0,0 12 225,0 6 0,2-2-203,4 2 0,2 5-55,3 7 1,4-1-159,-3-5 0,-2-3-109,1-3 0,1-2 203,5-4 1,0-4-231,0 4 1,1-5-43,-1-7 0,0-1 56,1-4 0,-1-5-36,0 5 0,1-12 51,-1-5 1,6-6-58,0-6 0,8-6 6,-2-12-224,-5 5 175,9-14 1,-14 0 81,4-8 0,-3-5 135,-3 5 0,-2 1 412,-3 5 1,-3 8-226,-3 3 1,-4 7 164,4 5-165,-4 4-260,-2 8-270,0 7 1,-2 2-403,-4 8 1,4 8 142,-4 3 1,5 7-994,1 5 1534,0-4 0,7 14 0,3-6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7901,'0'10'4774,"0"5"-4427,0-3 0,0-3-547,0 3 0,0-6 165,0 5-10,0 1 1,-2 5-1124,-3 0 1,-3-5 314,-4-1 853,5 1 0,-1 5 0,-2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7852,'7'-25'1199,"-5"13"1,16-3-1015,-1 15 0,2-6-203,10 0 0,0-5 1119,5 5-649,1 0 0,-6 0-211,0 1 0,-2-1-362,1 6 0,-3 0-282,-7 0 0,-1 8 261,0 3 0,-1-1-908,-5 1 1,3 1 260,-9 5 0,1-5-702,-6-1 1491,0 1 0,-15 5 0,-5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8930,'-15'19'0,"1"4"0,5 4 0,-1 2 0,2-3 0,1 1 1213,3 0 0,-4-4-690,2 6 1,-5-2-169,5 2 1,-5 4-271,5-5 0,0 5 111,6 2 0,-6-7-1181,0 1 516,1-8 74,5 4 0,0-7-319,0-1 1,5-5-255,1-1 652,8-7 0,-5 2-795,9-12 1111,-9-4 0,14-7 0,-4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1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8056,'9'-23'1937,"-3"0"-523,-4 7-1072,-2 9 1,0 9-455,0 3 1,-2 5 612,-4 7-112,-3 1-107,-1-1 0,-5 8 70,3 4-120,-3 3-196,-2-5 0,5 4-120,1-8 0,1 6 13,-2-6 0,5 0-258,7-6 1,-6-5-60,0-1-209,0-7-667,14 4 621,9-8 237,3-8 0,12-7-845,-3-8 636,4-8 399,9 4 0,-5-2 116,3 0 1,-9 8 159,-3-2 1,-1 10 366,2 1 0,-4 8-51,-8-1 63,-7 3 0,-2 9 1233,-8 5-832,0 3-396,0 10 0,-8-4 343,-3 8-378,-5-8-302,-9 12 1,4-6-196,-8 8 0,8-7 105,-2 1 0,-2-8-18,2 2 1,0 2-232,6-2 1,-1 1-449,1-7 0,0-6-754,-1 1 722,9-8-22,1 3-524,8-7 602,0 0 409,8 0 0,1-5-150,9-1 320,7 0 1,-6 0 276,4 1 306,-11-1 1209,-5 6 942,-7 8-1321,0 1-717,-7 1 0,3 3 1096,-8-7-670,1 7-739,-7-3 1,7 2-206,-1-1-426,8-7-13,-3 4 0,9-10-545,3-4 0,11 2-1504,7-7 1204,8-1 591,-5-13 0,9 12-158,0-5 275,-1 5 567,1 3 0,-8 1 292,-4 3 1,-4 4-64,-2-4 6,1 4 502,-1 2 1241,-8 8-980,7-6-522,-14 6 67,5-8-990,-7 0-2702,0 0 1,8 0 3043,4 0-39,-5 0-3,9 7 0,-12-3 819,7 8-421,1-9-141,-3 5 0,7-8 132,-5 0 0,5 0-124,1 0 0,0 0 66,0 0 1,1-8-417,-1-3 1,0-4-621,1-3 0,-1 1-1182,0 0 1282,-7-8 1,3 4 659,-7-8 0,7 0 0,-3-6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8610,'11'-12'1293,"1"0"1,7 3-1190,10-3 1,-2-3 164,2 3 0,-2 3-44,1-3 1,5 8-105,-4-1 0,-2-3 56,2 2 1,-8 0-975,2 6 1,-2 0 493,2 0 0,-9 0-1779,3 0 2082,-4 0 0,-3 0 0,-2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7886,'11'0'1692,"1"0"1,7 14-1088,10 3 1,3 4 97,3-3 0,0 5 365,-1 0 0,-7 6-480,-4-6 1,-6 7 84,-5-1 0,-4 10-256,-8 1 1,-10 6-1590,-7-6 1,-16 8-228,-13-1 1,-12 10 1398,-5 7 0,26-31 0,-1 1 0,-1 0 0,-1 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7134,'0'-10'215,"0"0"-217,0 5 548,0 3-294,0-6 1,0 6 177,0-4 71,0 4 459,0-5-275,0 7 1,0-2 214,0-4 61,0 4-454,0-6-452,0 8 103,8 0 1,-4 0-30,7 0-72,1 0 1,5 0-247,0 0 1,-1 8-760,-5 4 709,5 3 1,-9 2-23,5 1 0,-4-1 98,-8 0 0,0 0 301,0 1 0,0 5-10,0 0 1,-8 0 45,-4-6 0,-1 2 87,1 4 1,-3-3 280,3 3 0,-1-10-18,1-1 1,3-3-141,3 3 1,4-3-90,-4-3-160,4-4 1,2 8-80,0-4-120,0-5 1,8 7-453,4-8 1,-3 0-51,3 0 1,5 0-1374,6 0 994,8 0 1,-4 0 944,7 0 0,9-8 0,1-1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7953,'0'-17'1042,"0"7"-156,8 3 161,-6 7-308,6 0 412,-8 0-664,7 7 0,-5-3 52,4 8-396,-4-8 1,-2 5-135,0-3-1652,0-4 1115,0 6-353,0-8 1,6-2 880,0-4 0,7-4 0,-3-7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7988,'8'-9'2334,"-6"1"-1245,5 8-744,-7 0 1,0 2-107,0 4 0,-2 5-163,-3 12 0,-5 2 113,-7 4 1,-1 4-159,1-5 0,0 5 77,0 2 0,7-3-45,4-3 0,4 4 14,2-4 1,0-2-157,0 1 1,2-6-75,4 1 0,6-4-127,11-2 0,2 0-137,3 1 1,5-7 184,-4 1 1,4-8-372,1 1 0,6-3 222,1-2 0,-3-2-1297,-9-3 1678,4 3 0,-14-14 0,6 7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7832,'-17'-6'0,"0"0"2059,7 1-1693,2 5 0,6 0 402,-3 0 0,3 2-21,-4 3 1,4-1 294,2 8 0,-8-1-888,-3 6 0,3 7-474,2-1 1,-1 5-401,1-5 1,-6 6 491,7-6 0,-1 6-2670,6-6 2898,0 8 0,0-12 0,0 6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1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154 364 8029,'12'-17'-206,"-1"0"1,1-1 427,5 1 0,3 0-90,3-1 0,3-5 322,9 0 1,0-6-166,-1 6 0,7 0-315,-1 6 1,6 0 87,-6-1 0,12 1-72,-6 0 0,8 5-195,-8 1 0,12 7 103,5-2 1,5-2-83,1 3-602,0-1 751,0 6 0,4 0-66,-4 0 1,8 0-22,-13 0 0,7 0 41,-8 0 1,4 6 19,2-1 0,-5 3-3,-1-2 0,-7-4 92,2 4 1,-5 1 3,-1-1 0,-2 6 136,-4-7 0,2 7-62,-7-6 1,7 5 226,-2-5 1,4 7-355,2-1 0,-6-4-64,0-3 1,0 3 67,6-2 0,-2 5-162,-4-5 1,2 6 295,-8-7 0,1 9-155,-7-3 0,5-1 450,-5 2 1,3-1-187,-14 6 0,6 1 187,-6-1 0,0 0-118,-6 1 0,1-1-51,-1 0 0,0 0-101,0 1 0,-1 5-204,-5 0 0,3 0-207,-8-6 1,7 6 173,-2 0 0,-3 2-12,-2-2 0,-4-2 91,-2 8 1,0-8 373,0 2 0,0 2-83,0-2 0,-8 6-62,-3-6 0,-5 6-108,-1-6 1,0 6 30,-1-6 0,-1 6 193,-4-6-833,4 8 402,-14-12 1,6 12-281,-7-8 1,-1 6 179,1-6 0,-9 2-80,-3-2 1,2-4 17,-2 4 0,0-4-3,-6-2 1,0-5 90,0 0 1,0-3 141,0 3 0,-5 1 21,-1-7 1,-5 0-59,5-6 0,-5 0 272,5 0 0,-5 0-103,5 0 1,-5-2 86,5-4 1,-2 4 48,3-4 0,1-1 56,-7 1 1,5-6-175,-5 7 1,5-3-141,-6 2 0,1 4-276,-6-4 0,5-3 169,1-3 0,0 5-21,-7 1 0,1-4 55,0-1 0,6-3 90,-1 3 0,7-5-18,-7 5 1,12 1 259,-5-1 1,13-3-44,-8-9 1,6 4 238,-1-4 0,-1-2-105,8 2 0,0-8 102,5 2 0,6-1 21,0 1 0,8-2-100,-2 8 0,10-6-151,1 6 1,8-8-118,-1 2 0,10-3-251,7-3 1,13-1-39,10-5 0,9 5-267,13-5 0,7 5-503,11 1 0,2 3 268,3 3 0,-3 4-89,-8 8 1,-1 7 797,-5 4 0,0 4 0,-7 2 0,0 0 0,1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3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277 157 6904,'11'-6'-629,"1"0"629,-8 0 0,3 6 0,-5-5-253,4-1 543,-4 0-236,6 6 1,-6-6 15,3 0 0,-3-1-7,4 1 1,-2 4 1,2-4 333,-4-3-167,13-1 282,-13-7 152,6 7 438,-8-5-219,0 13 278,0-13-403,0 13-246,0-6-519,0 8 0,0 8 96,0 3 1,-6-1-31,0 1 1,-5 1 55,5 5 1,-6 0-116,7 1 1,-9 5 124,3 0 1,1 2-8,-2-2 0,9-4 237,-3 4 0,2 2-76,-2-2 1,4 6-54,-3-6 0,8 6-19,3-6 0,8 6-101,-3-6 0,4 2 24,3-2 1,-1-2-157,0 8 0,-5-8 131,-1 2 1,-1-4 29,2-2 0,1-5 91,-7 0-103,0-1 769,-6 6-541,0 1 1,-2-3 471,-4-3 1,-4 3-422,-7-4 0,0-1-226,-1 2 1,-5-7-291,0 7 1,-2-8-416,2 1 1,2-3-1253,-8-2 1,2 0 879,-1 0 0,-5 0-396,4 0 1,4-7 162,2-5 1133,4-3 0,1-10 0,1-2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4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7886,'0'-9'1833,"0"1"-1183,0 8 0,6-2 243,-1-4 1,3 4 1736,-2-3-1366,3 3 1,9 2-638,-1 0 1,6 0-91,0 0 0,8 0-260,-2 0 0,3 0-337,3 0 1,1-2-442,5-4 0,-3 4-789,8-4 1,-2 4 1289,3 2 0,3-7 0,-6-3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16 102 7906,'-8'-9'953,"6"-7"1,-4 12-773,12-7 1,4 1 50,7-1 0,-6-3 0,1 9 0,0-1 378,5 6-333,0-8 1,0 6-141,1-4 1,-1 6 65,0 6 1,1-2-36,-1 8 1,-6-1 48,1 6 1,-8 1-235,2-1 0,-5 2 48,-1 4 0,-1-2-65,-5 8 0,2-6-71,-8 6 1,1-8-111,-6 2 1,-1 2 109,1-2 0,2 0 108,3-5 1,-1-1 195,7 0 1,-6-5-131,7-1 0,-1-5 86,6 6 1,0-7 93,0 7-148,7-8 0,3 5-103,7-3 0,3-4-228,3 4 0,2-4-769,3-2 1,5 0 490,-4 0 0,4 0-1771,1 0 2279,1 0 0,7 0 0,2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2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8241,'18'-19'0,"-1"-2"0,0-1 0,0 5 0,1 4 0,-3-1 1038,-3-1 1,1-2-500,-7-1 0,5 7-56,-5-1 0,2 8 228,-2-1 177,-5-5-627,7 8-487,0-6-314,-6 8 368,5 0 111,1 0 1,-6 2-119,4 4 1,-4-2-5,-2 7 1,5-5-142,1 6 0,2-1-115,-2 7 292,-4-1 0,11 0 102,-7 0 0,2 3 138,-3 3 1,-1 2-14,8 3-20,-8 5 1,5 2-38,-3 11 1,-4 0-24,4 6 0,-5 4-130,-1 13 0,0 8 119,0 3 1,-1 9-428,-5 9 0,4-8 337,-4 8 1,-2-10-98,3-7 1,-1-6-47,6-12 564,0-3-187,0-16-76,0-2 1,0-9-110,0-4 1,0 2-47,0-8 0,0-6-205,0-5 130,0-9 0,2 3-216,4-12 1,-4-5-35,3-12 0,-3-10-33,-2-7 0,2-4 456,4-3 0,-4 9 0,13-27 0,-5 11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5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13421,'0'12'315,"0"-1"1,0-5-655,0 6 0,0-7-782,0 7 1,0-6 283,0 5 837,8-7 0,2 11 0,7-5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5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27 7795,'-19'-17'4678,"-4"7"-5346,21 10 0,-5 4 511,7 8 0,-6-5 403,0 11 0,-9-3-79,-3 14 0,-1 2 0,-10 9 0,6-2 24,-6 9 0,6-1-107,-5 6 0,6 5-62,-1 1 1,4-2-48,2-10 0,7 2-182,4-8 1,5 0 70,1-5 0,1-6-79,5 0 0,4-10-44,7-2 0,2-1-194,4-11 1,-3 1 3,3-6 1,2 0 122,-2 0 1,0-8 257,-6-3 0,-5-5-106,-1-1 1,-7-6 544,2 0 0,-4-8-141,-2 2 0,-8-3-8,-4-3 1,-5 6 52,-6 1 0,2 6 230,-8-1 1,0 6-317,-5 6 1,-7 3-244,1 8 1,-8 0 53,2 0 0,-4 8 0,-2 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6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87 640 7829,'-17'-26'0,"-5"-5"-6,5 8 1,-2 5-93,13 7 0,0-1 359,6-5 0,6 0-104,0 0 0,13-1 16,-2 1 0,5 0-62,-5-1 0,8 1 41,4 0 1,3-2-81,3-5 1,1 5 89,5-4 1,-5 2-185,5-2 1,7 4 123,-2-4 0,8-2-166,-8 2 1,9-2 115,3 2 1,2 3-105,-3-3 1,5 10 26,7 1 0,0 3-124,0-3 0,0 5-31,1 7 1,5 0 160,-1 0 0,1 0 175,-5 0 0,1 7-103,4 5 1,-4 3 55,4 2 0,0 1-67,-6-1 1,4 2 19,-10 4 1,-1 4-45,1 8 0,-7-1 1,1 1 1,-10 7-31,-7 4 1,-4-1-17,-1 1 0,-2-2 59,-5 2 1,-3 2-13,-7-8 0,-1 7 119,0-7 0,-7 0-78,-4-5 1,1 5 202,-1 0 0,0 1 80,-6-7 0,0 1-260,0 0 1,-2-1-11,-4 1 0,-1-3 5,-5-3 0,-3 2 132,3-8 0,-3 6-116,-3-6 1,-5 2 116,0-2 0,-7-4-120,1 4 0,-6 4-125,-5 2 1,1-2 30,-7 2 0,0-2-88,-6 1 0,-5 5 108,-1-4 0,-2-4-144,3-2 1,1-2 81,-7 2 1,-1-6 26,-5 1 0,6-3-57,-1-9-842,1 0 906,-6-6 1,0 0 23,-1 0 1,-1-8-95,-4-4 1,8-5 88,-8-6 1,2-2 89,-8-4 0,-3-5 163,3-1 1,4-1-56,2-11 1,4 5-319,2-10 1,6 4 246,-1-9 0,16 1-103,2-2 0,8-1-79,3-5 0,8-1 45,4 7 0,12 1 198,5 5 1,4 2-341,2 4 1,0-2-76,0 7 1,8 7-227,3 5 1,10 8 410,2-2 0,8 5 33,-2 7 0,4-4 0,1 5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7947,'0'-17'194,"0"5"500,0 1-143,0 7 162,0-4-497,0 8 493,0 0-473,0 8 1,-2 4 26,-3 11 1,-3-2-92,-4 8 1,-3 1 181,4 11 1,-11-3-198,-1 8 1,0-3-118,6 8 1,-6-8-499,0 9 1,0-1 300,6 1 1,-1 2-663,1-14 1,2 1 402,3-7 0,2-7-573,5-4 53,3-3 82,-6-11 593,8-1 0,2-10 68,4-4 0,-2-3 79,7-9 1,-1-5 113,1 0 0,5-8 0,1-3 0,10-10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9207,'17'0'0,"1"0"0,-1 0 0,0 2 0,1 4 0,-1 6 0,0 3 0,1 2 2569,-1 1-2282,0-1 0,0 2-46,1 4 1,-1-4-165,0 4 1,1-3-275,-1-3 1,-6 0 236,1 0 0,-2-5-576,1 0 14,4-1-1254,-13 6 335,6 1-159,-8-1 1600,0-7 0,-15 5 0,-5-5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35 8558,'-9'-8'2429,"3"6"-2047,12-4 1,-2-1 47,7 1-229,1 0 1,5 6-424,0 0 0,-5 0 229,-1 0 0,-7 2-7,2 4 0,-4 11 0,-2 10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7648,'17'0'-943,"7"-2"944,-1-3 0,5 3 1006,-5-4-538,8 4 0,-12 2-169,4 0 1,-11 8-530,-6 3 0,-4 5-29,-2 1 1,-8 6-49,-4 0 1,-9 6 296,-2-6 1,-2 6 174,2-6 0,4 0-63,-4-6 0,6 0 172,5 1 0,-1-7 1005,7 1-545,0-1 440,14 7-573,9-1-192,2-8 1,8-1 57,-4-8 0,-2 0-243,8 0 1,-8 0-119,2 0 0,-3 0-57,-3 0 1,0 0-246,1 0 0,-1-2-1420,0-4 0,-5 5 1615,-1-5 0,1-4 0,5 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7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7952,'-10'-17'1675,"4"5"-833,12 1-541,4 7 1,1-10 1033,1 9-915,-1-1 0,7 6-269,-1 0 0,-6 8 24,1 3 1,-8 4-67,2 3 1,-5 5 104,-1 0 0,0 2 27,0-2 1,-5-2-87,-1 8 0,-2-8-136,2 2 0,5-9-293,-5-3 163,4 1-435,2-3 0,8-1 114,3-8 1,4-2-100,3-4 1,5-5-228,0-12 1,0 1 757,-6-6 0,8-9 0,2-7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8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10559,'-9'-8'4776,"1"6"-4157,8-5-426,8 7 0,-5 1-148,9 5 0,-6-4-367,5 4 1,1 3-725,5 3 0,0 3 1046,1 3 0,-1 7 0,0 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7798,'-19'0'94,"-4"0"0,4 0 240,-5 0 0,5 0-59,2 0 0,-6 0 111,0 0 1,-2 5-149,2 1 0,4 0 13,-4-6 1,3 6 226,3 0-65,0 7 64,-1-3-248,9 7 0,1 0-13,8 0 1,8-5 49,3 0 0,10-3 91,3 3 0,1 1-177,-2-7 0,2 7-53,3-1 1,-1-3-67,-4 3 0,-3-6 95,3 5 1,-4-5-941,-2 6 1,-2-7-1005,-3 7-970,3-8 2758,-5 11 0,0-5 0,-3 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2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53 329 8740,'-10'0'4248,"2"0"-3804,8-7 1,8 5 18,4-4 0,3-2-494,2 2 0,3-5-405,3 5 0,-4-2-442,4 3 556,-4 3-618,-9-14-1215,5 14 856,-5-13 693,-1 5 0,-1-1 86,-8-1 568,-8 9 420,-1-5 1,-9 8-406,1 0 1,6 8 472,-1 3-146,1 12 22,1 4 0,-4 13 969,9 1-784,-1 7-377,6-4 1,-6 6-8,0-4 1,1 2-212,5-8 1,-2 5-320,-4-11 1,4 3 51,-4-14 71,4 8 1,0-14-356,-3 0 326,3-7 1,-8-10 141,4 0-5,4 0 1,-11-8 37,7-3 0,-5-11 196,5-1 0,-6-5-85,7 4 0,-1-4 174,6 5 1,0-2-38,0 2 0,8 3 62,3-3 1,6-2 6,6 2-180,-3-8 1,14 10-367,1-7 0,-1 1 171,7-2 0,1-4-524,-2 4 0,3-1 277,-3 1 1,-3-4-52,3 4 1,-4-1-65,-1 1 301,0-4 0,-3 14-57,-3-4 1,2 4 713,-8 1-243,0 1 102,-6 7 0,-5 3 1180,-1 7-1035,1 0 1,3 2 214,-3 3 0,-5 5-175,-7 7 1,0 8 14,0 4 0,0 6-276,0 5 0,-5-3-199,-1 3 0,-8 2-607,3-2 429,-5 9 0,-1-13-459,0 4 0,-2-3 297,-4-3 1,3-1-497,-3-4 478,4 4 1,2-16-284,0 0 297,-1 1 0,1-17 79,0 5 0,5-6 222,1-6 1,7-3-305,-2-8 124,4-1 92,2-7 0,8 4-53,3-8 1,7 6 54,5-6 1,2 8-11,3-2 1,3 4 3,-8 2 0,2-1 155,-2 1 0,-2 6 657,8-1-370,-8 8-226,4-3 0,-7 7 1316,-1 0-480,0 0 26,1 0 0,-1 5-463,0 1 1,-5 13 422,-1-1-632,-7 10 1,9-1-11,-7 8 1,0-4-136,-6 3 0,6-5-120,0 6 0,1-3-152,-1-9 1,4 6-589,7-6 523,-8 0 0,7-11-179,-5-1 1,5-7-46,1 2 1,-5-4-514,-1-2 418,1 0-164,5-8 1,-6 4-478,1-7 0,-8-1 251,2-5 1,-6 0-1164,-6-1 2009,-4 1 0,-15-8 0,-2-2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7868,'0'-11'-1869,"0"-1"1869,0 8 0,0-11 0,2 13 714,4-4-81,-4 4 191,6 2-623,-8 0-556,7 0 311,-5 0-284,6 0 311,-8 0 3630,0 0-3007,0-7-464,0 5 27,0-6 1,-2 2-60,-4 1-281,4-1 63,-5 6-133,7 0 2379,0 0-2499,-8 0-522,6 0-564,-13 0-34,5 7 1,-2-5 504,1 4 1,5-4 975,-5-2 0,5 6 0,-6 0 0,1 7 0,-6-3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3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7232,'-11'5'-315,"-1"1"2288,9 0-866,-5-6-496,8 0 0,2 0-290,4 0 1,3 6-95,8-1 0,3 1-39,3-6 1,-2 6-6,8 0 1,-6 1 26,6-1 0,-3-4-30,3 4 0,4-2-156,-4 2 0,3-5 2,3 5 1,0-4-103,-1-2 0,3 0-237,3 0 1,-3 0 192,3 0 0,2 0-186,-1 0 1,-7 0 131,-5 0 0,-8 0-179,2 0 183,-4 0 36,-1 0-160,-9 0 184,-1 0 1,-8 2-676,0 4 494,0-4 0,-2 11-287,-4-7 0,2 2-412,-7-3 450,-1-3 1,-5 6 539,0-8 0,-8 0 0,-2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18 8278,'0'-10'943,"0"2"-567,0 8 0,-2 0-207,-4 0 1,2 0-65,-7 0 1,5 0-50,-6 0 0,1 2 97,-6 4 0,-3-2-19,-3 7 0,2-1 37,-8 2 0,6 3-286,-6-4 1,1 5-19,-7 1 1,-5 6-62,-1 0 1,-5 0 88,6-5 1,-6-1-26,5 0 1,1 0 261,5 1 0,1-7-94,-1 1 1,6-3 28,1 3 0,7 1-67,-3-7 1,5 2 349,2-2 82,7-4 82,-5 5-145,13-7 167,-6 0-244,8 0 5,0 0-55,0 8 73,0-6-10,0 6 0,6-7 289,0 5-206,7-4 1,-3 6-118,7-8 1,2 2 66,5 4 0,-3-5-114,7 5 1,1 2-17,6-2 1,-1 7-173,1-1 1,0 3 73,-1 2 0,7 1-142,-1-1 0,0-6 2,-5 1 0,-6-1-3,0 7 0,-8-3 78,2-3 1,0 3-12,-6-3 0,4-3 21,-9 3-121,3-1 1,0 1-234,-3-1 0,1-5-19,-7 6 0,2-9-163,-2 3 0,-2-2-41,7 2 1,-5-4-252,5 3 0,-5-3-138,6-2 0,-7 0-1621,7 0 2532,-1 0 0,7 8 0,-1 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7848,'-9'-17'781,"-7"8"190,14-7 1,-7 8-149,3-3 0,4-4-361,-4 3 0,4 2 238,2-1 0,2 5-130,4-5 0,-2 7-5,7-2 1,1 4-353,5 2 1,1 0-312,-1 0 1,0 6-43,0 0 0,-5 9 192,0 2 0,-9 1 231,3 5 1,-4-2-155,-2 2 0,0-4 95,0 4 1,0-4-207,0-1 1,0-1 71,0 0 0,0 0-93,0 1 1,8-1-306,3 0 1,5-7-817,1-4 0,6 1 557,0-1 1,6 0-1006,-6-6 0,6-2 758,-6-4 1,0 2 813,-6-7 0,0-8 0,1-8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0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7848,'10'-17'2064,"-2"0"0,-8 5-640,0 1 1,2 7-7,3-2-949,-3-4 0,8 8-447,-4-3 0,-2 3-481,7 2 0,-5 0 499,5 0-40,1 7 0,5 11 0,0 9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1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7871,'-18'-2'0,"1"-4"2532,7 4-1648,3-6 1,9 8-101,3 0 0,3-2 1,4-3 0,11 3-169,0-4 1,8 4-207,3 2 0,1 0-374,-1 0 0,7 0 51,-1 0 0,-2 0-520,-9 0 0,2 0-157,-8 0 1,0 2-1578,-6 4 416,1-4 284,-9 13 0,-1-11 1467,-8 7 0,-8-7 0,-1 4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1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8745,'-18'0'3614,"1"0"-2948,8 8 0,-1-4 381,4 7 0,4-5-525,-4 6 1,5-1-67,1 6 0,0 1-528,0-1 0,0 0 112,0 1 1,5-1-1262,1 0 1,0 2 35,-6 4 1,2-3-683,4 3 1,-5-10 608,5-1 1258,-4-1 0,6 7 0,1-1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1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7871,'0'-10'770,"2"-3"172,4 7 0,-3-5 341,9 5 382,-8-8-750,11 12-461,-13-5 0,6 9 231,-8 3 0,0 13-253,0 11 1,0 3 192,0 3 0,0 5-567,0 1 1,0 5-544,0-6 1,0 6-320,0-6 0,0 8-1028,0-1 1,-2-3 1831,-4 2 0,4-8 0,-6 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7873,'-10'-2'-931,"5"-3"989,3 3 0,2-8 860,0 4-719,0 4 1,0-7 92,0 3 86,0 4 52,0-6-5,0 8 12,0-7-202,0 5 1,-2-6 103,-4 8 16,4 0-130,-6 0 135,8 0 110,0 0-297,8 0-68,2 0 1,7 0-12,0 0 1,1 0 30,-1 0 1,2 0 6,4 0 1,-4 0-52,4 0 1,-1 0 34,1 0 0,-2 0-115,8 0 0,-3 0 67,3 0 1,8 0-18,-8 0 1,7 2 13,-7 4 0,2-4-10,-2 3 0,1 3 63,-7-2 0,0 5 89,-5-5 0,-1 2 15,0-2 1,-5-4-118,-1 3 0,-5 3 422,6-2-129,-9 0-236,13-6 0,-8 1 122,3 5-143,4-4 1,-11 6 88,8-8-212,-8 0 92,11 0 0,-13-2 65,4-4-228,-4 4 108,-2-5-1849,0 7 45,0 0 0,0 0 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7981,'0'-17'1055,"0"7"1227,0 3-1487,0 7 1,-2 0 344,-3 0-262,3 0-1966,-14 0 786,7 7 0,-3 3-553,1 7 1,5 0 282,-6 1 572,9 7 0,-13-6 0,7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3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8522,'-23'0'0,"0"0"1404,2 0 907,1 0-387,11 0-244,1 0-1127,8 0-200,0 0 1,8 2 142,3 4 1,5-4-577,1 4 0,0 2-527,1-3 1,-1 3-173,0-2 0,0 1-2230,1 5 3009,-1 3 0,8-5 0,2 7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87 589 8769,'8'-10'893,"3"4"0,5 2-1236,1-1 0,0 3 1061,0-4-401,1-4 0,5 3-151,0-5 1,6-1 1,-6 7-362,0-8 1,0 11-368,0-9 0,0 8 201,-6-1 1,-5-3-63,-1 2 1,-1-2 130,1 3 0,3 1-418,-8-8 301,-1 1-89,-5-7 363,0 1 1,-1 2 199,-5 3-1,2-1 180,-8 7 1,7 0-176,-7 6 1,6 0 310,-5 0 0,5 0 33,-5 0-161,-1 0 1,-5 8 21,-1 3 0,1 5 5,0 1 0,-6 6 71,0 0 0,-2 8-44,2-2 1,3 2-30,-3-3 0,4 3-62,2-8 1,5 6-249,1-6 0,7 0 151,-2-6-211,4 1 0,4-3-176,4-3 1,4-5-226,7-7 1,6 0-86,0 0 0,6-2 276,-6-3 1,0 1-26,-6-8 1,1 3 112,-1-3 0,-6 4 394,1 8-222,-8-7 1,3 7 186,-7 0 1,-2 7 234,-3 11 0,-5 5 304,-7 0 0,0 13-162,-1-1 0,3 5-196,3 1 1,-3-5-201,3 4 0,3-9 61,-3-2 1,1-2-171,-7 2 0,7 1 90,-1-6 0,1-1-791,-6-6 490,-1 0 1,1-7 9,0-4 1,5-5 457,1-1 0,1-1-102,-1-5 0,-3-4 86,8-7 0,1-2-43,5-4 0,0 1-120,0-6 0,1 5 92,5-6 0,6 2 40,11-2 1,6-4-767,11 5 1,2-5-150,4-2 0,10 1 4,-4-1 1,6-1 302,-1-5 1,3 3-57,3-8 0,-3 5 22,-8-5 1,3 8 232,-3-2-3,4 3 0,-19 10 66,3 4 0,-4 4 210,-1 2 1,-8 7 595,-4 4-387,-4 4 145,-2 2 0,-1 2-235,-5 4 0,-3-2 49,-8 7 1,0 3 1,0 9 1,-2-4 45,-4 4-177,-3-4 1,-11 4-230,-3 0 76,4 8 1,-13-12 5,3 4 0,2 0-127,-2-5 0,8 3 359,-2-10 0,4 3 116,1-3 155,1 5-365,7-7 1,5 1 145,10-4 0,7 1-45,11-1 1,4 0-164,7-6 0,1-2 195,0-4-538,7 4 191,-6-13 73,7 5 0,-9-7-926,1 0 459,-8 0 178,-2-1 1,-8 1-122,0 0 1,-1-6 28,-5 0 1,-3-2-213,-8 1 1,0-2 192,0-9 249,0 0 0,-6-5 33,0 0 1,-7-1 156,1 7 0,3-1 234,-3 1 0,7 7-192,-7 4 0,8-2 62,-2 2 1,-1 5-14,1 7 0,0 5 80,6-5 1,0 5 16,0-6-118,0 8 231,0-3-21,0 7-148,0 0 1,0 9 120,0 9 1,-2 8 142,-4 15 0,3 5 311,-9 12 1,6 3-41,-5 8 1,-1 0 320,-5 1 1,-6-5-665,0 4 0,-8-5-388,2 5 0,2-2-971,-1-9 745,6-1 0,-8-7-425,7-4 575,0-3 0,5-9-181,1 1 0,0-8-226,-1-4 0,1-12 278,0-5 0,0-4 128,-1-2 0,3-2 162,3-4 0,-3-5 493,3-12 0,-1 1 1120,1-6-1178,5 7 1,9-10 5,3 8 0,7 0 109,11 5-329,-4 1 1,20 2-60,-5 3 0,12-3-126,1 3 1,2 3-158,3-3 1,0 6-1038,0-5 0,0 5 613,0-5 0,-8 7-1297,-4-2 757,5 4 461,-9 2 584,-1 0 0,-10 0 0,-8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6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7985,'0'-18'4353,"9"9"-3379,8 3 0,1 4-718,5 2 1,2 0-209,-2 0 0,6 0 24,-6 0 1,2 2-234,-2 4 1,-4 3-370,4 9 0,-4-1-829,-1 0 0,-9 3 634,-3 3 0,-6 4 7,-6 7 1,-9-5 432,-8 0 1,-6-6 371,6 6 1,0-8 569,5 2 1162,1-4-361,0-2-1006,7 1 0,10-9 167,12-3 0,3-4-167,2-2 0,8-2-1009,4-4 1,2 2-282,-2-7 0,-2-1-1878,-4-5 2716,-4 7 0,6-13 0,-8 4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4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87 520 7985,'-17'-18'-1407,"0"-5"1593,0 0 0,5 2 964,0 10 0,9-11-531,-3 5 1,4-4-31,2 4 0,0-1-216,0 1 0,0-2-84,0-4 0,13 4-334,5-4 1,3-2 107,-4 1 1,6 0-125,0 0 0,2 5-75,-2-4 1,4 4-146,8 2 0,-1 1 134,1 5 1,1-3-35,5 9 1,-5-1 13,5 6 1,1 0 6,-2 0 1,6 2 153,-5 3 1,5 5-54,-6 7 0,8 8 88,-2 4 0,-1 0-22,1 6 0,-6-3 11,6 14 0,-6 0-25,7 6 0,-9 0 12,2 0 1,-5 6 43,-6-1 1,-4 7 110,-8-7 1,-7 1 346,-5-6 0,-5 0-194,-5 0 0,-7 0 26,-11 0 0,0-1-200,-12 1 1,3-8-196,-14-3 1,5-5 166,-5-1 1,0-6-92,-6 0 1,-5-8-122,-1 2 1,-7-6 39,1-5 1,-3-5-53,-2-7 1,7-2 32,5-3 1,5-7 791,6-11 0,3-6-402,9-11 1,5-6-214,0-12 1,6-3-188,-6-9 1,8-1-450,-2-4 1,10-3-349,1-9 0,8 3 229,-2 3 1,6 4-1686,6 8 2343,4 15 0,5-2 0,1 16 0,1 2 0,4 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7975,'0'-9'258,"0"-6"12,0 13 0,0-8 619,0 4-290,0 4-344,0-5 1,2 1 426,4 0-206,-4 0 523,6 6-237,-8 0 2153,0 0-2744,-8 0 0,6 2-56,-4 4 1,4 6 136,2 11 0,-5-2-109,-1 8 1,-6 1 34,7 11 1,-3-3-9,2 8 1,4-5 56,-4 5 1,-3 0 12,-3 6 0,3-8-229,-3-4 1,6 2 108,-5-1 0,7-7-104,-2-5 1,-1-6 110,1 6 1,0-14-937,6 3 269,0-5 0,0-1-1325,0-1 584,0-7-490,0 4 1257,8-8 0,-6-2 8,3-4 0,-1-3-507,2-9 1,-4-1 432,4-4 1,-4-4 579,-2-8 0,0 1 0,0-1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69 208 7952,'-17'-18'0,"7"7"714,5-1-88,-5 8 263,0-11-100,1 5-501,1-7 0,10 6-108,4-1 1,3 6-83,9-5 1,-1 5 47,0-5 0,6 5 75,0-6 1,8 6-207,-2-5 0,4 7 124,1-2 0,1-1-147,-1 1 0,7 0 42,-1 6-125,0 0 178,-5 0 1,0 0-33,-1 0 0,1 0-7,-1 0 0,-1 2-11,-4 4 0,2 3-19,-8 9 1,2 1 29,-2 4 1,-6-4 16,0 4 0,-1 2 105,-11-2 0,7 6-107,-6-6 1,-1 2 7,-5-2 1,0-4 11,0 5 0,-1 0 10,-5 0 1,0 4 37,-11-5 1,1 8-40,-12-2 0,-1 4-186,-6 1 1,1 1 107,-1-1 1,-5 1 17,-1 0 0,1-7 14,5 1 1,1-6 3,-1 6 1,6-10 25,0-1 0,8-3 3,-2-9 0,4 0-282,2-6 1,5-2 92,1-4 0,1-4-617,-1-7 0,3 0 336,8-1 0,0-5-1668,0 0 1351,0 8 1,6-1-1126,-1 5 999,9 3 834,-5-7 0,9 5 0,-1-7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8251,'-9'0'0,"1"0"1904,0 0-1170,7 0 0,-13 2-36,8 4 1,-1 3-352,1 9 0,2 7-135,-8 3 0,3-1-122,-3 2 1,-3 0 71,3 6 1,5-7-119,1 1 1,-2-8-98,3 2 1,-1-3-761,6-3 293,0 0 0,2-1-546,3-5 1,1-3-266,12-8 1,-9-2 1330,14-4 0,0-11 0,12-10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2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7855,'0'-9'1672,"0"-7"-702,0 14-224,0-5-534,0 7 0,0 2-233,0 3 0,0-1 32,0 8 1,-6-1-5,0 7 0,-2 5 188,3 0 0,3 2-15,-4-2 1,-2-4-106,3 4 1,-1-2 55,6 2 0,0-9-34,0 3 44,0-4 1,2-3-221,3-4-80,5-4 0,9-2-147,4 0 0,-3-8 30,3-4 1,2-3-148,-2-2 1,0 0 3,-6-1 0,0 1 89,1 0 0,-1-1-9,0 1 1,-1 0 104,-5-1 0,-1 7-366,-5-1 463,-3 1 1,6-6 160,-8-1 0,0 7-18,0-1 0,0 6 193,0-5 1,0 5 56,0-5 0,0 5-160,0-6 0,-2 9 1079,-4-3-459,4 4 562,-5 2-823,7 0 1,0 2-48,0 4 0,0 3-111,0 8 1,0 6 108,0 1 0,-6 6-6,0-1 1,1 4-125,5 1 0,0 1 78,0 0 0,0-1-142,0 1 1,0-6-682,0-1 0,1-7-268,5 3 1,-2-5-713,8-2 1,-1-5 665,6-1 783,-7-7 0,13 11 0,-4-5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8503,'6'11'916,"0"1"1,7 5-1,-1 8 11,3 2 137,2 2-636,-7 5 0,3 1-185,-7-1 1,2-5-12,-3 0 0,-3-6-497,4 6 1,-6-8 254,-6 2 1,-3-2-1076,-9 2 0,7-4 305,-1 5 1,1-7-118,-6-6 1,-1 5 107,1-5 1,5-3 788,1-2 0,-1 3 0,-5 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7919,'8'10'313,"1"-2"53,9-8 1,-1 0 625,0 0 0,-5 0-414,-1 0 0,1-2-174,5-4-172,8 4 0,-6-11-437,4 7-186,-3 0 0,-3 0-1130,0 1-780,-7-1 2301,-3 6 0,-7 8 0,0 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3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7888,'8'10'0,"-4"-2"406,7-8-307,-7 0 1373,12 0 0,-9-2-601,5-4 0,-3 4-317,-3-4 1,4-1-1114,7 1 1,-5-2 392,-1 2 0,1 5-1229,5-5 1,0 4 281,0 2 1113,1 0 0,-1-8 0,0-1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3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7995,'8'-25'284,"-4"12"-42,7-5 0,-5 13 538,6-1-302,-9 4 41,5 2-350,-8 8 0,-2 1-145,-4 8 0,3 1-164,-9-1 1,6 0-3,-5 1 0,1 5-244,-1 0 0,1 0 116,4-6 203,4 0 13,-5 1 0,7 1 216,0 4-83,0-4 0,0 6 98,0-8-96,0 8 1,2-3 117,3 6 1,-3-5 358,4 6 1,-4-8-142,-2 2 1,6 2 695,-1-2-143,1 1-492,2-7 104,-6-8-508,5 7 146,-7-14 95,0 5-201,8-7 0,-4-2-200,8-3 1,-3-7-420,3-11 0,3 2 95,-3-8 1,3 0-460,2-5 0,1-9-568,-1-3 708,0-4 0,6-7-92,0-1-540,8 0 942,-4 7 191,7 6 0,-5 3 69,0 8 0,-2 7 153,2 4 1,3 3 245,-3 3 0,-2 2 158,2 3 1,-6-1 500,6 7 1,-6 0 1007,6 6-158,-8-7-1316,12 5 1,-14-6 496,4 8-497,-4 0-199,-2 0 1,1 0-183,-1 0-177,-7 8 0,-3 1-410,-7 9 1,-2 1 57,-3 4 0,-5-2-620,-7 8 0,-1-6 35,1 6 1,0-6 473,-1 6 1,1-8 352,0 2 52,7-4 0,1-4 920,3-3-589,4 3 179,-6-5 1,16-1 349,4-3 1,3 2-270,2-2 1,2-1 213,4-5 0,-3-2-378,3-3 0,-4 3-302,-2-4 0,1 2-381,-1-2 277,-8 4-538,-1-5-171,0 7 1,-8 0 407,0 0 0,-2 0-131,-10 0 1,1 6 355,-6-1 0,-1 7 429,1-6 0,5 7 1189,1-1-707,7-5-307,-4 9 540,8-7-340,0 9-25,8 7 0,2-4 440,7 7 0,-2 1-429,-3 6 1,3-1 5,-3 1 0,1 7-534,-1 4 1,1 2-489,-7-1 0,0 1 592,-6-8 1,0 0 136,0-5 1,-8-2-1439,-4-5 485,-3-3 103,-2-7 1,0-1-472,-1 0 1,1-7 239,0-4 1,5-4-972,1-2 1787,-1-8 0,2-9 0,3-10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5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7824,'-17'0'0,"0"0"0,5 0 760,1 0-658,7 0 2110,-12 0-1416,7 7 0,-9 9-48,1 7 0,2 2-276,3-2 1,-1 4-21,7 7 1,0 1-6,6-1 1,0-1-180,0-4 1,8-2-329,3-4 0,5-10 113,1 5 0,2-11-381,4 5 1,-1-8-76,6 1 1,-5-5-387,6-5 1,-8-5 333,2-7 1,0-1-181,-5 1-1,3-6 304,-10 0 1,-3-2 108,-2 2 0,-4 4 252,-2-4 0,-2-2-101,-4 2 1,-9-6 24,-8 6 0,-8 0-173,2 5 0,-4 7-287,-1-1 1,-1 9 506,1-3 0,-9 12 0,-1 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8356,'8'-9'-2364,"-6"1"2129,5 8 235,-7 0 26,0 0-26,-7 0 0,5 0 0,-13 0 0,5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8239,'0'-12'797,"0"1"-71,0 7 15,0-4-227,0 8-1,0 0-582,0 8 0,-7 1-440,-5 9 0,3-1 368,-3 0 141,0 0 0,-5 1 0,0-1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02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2197 8398,'0'-10'-862,"-7"-5"1,3 11 517,-8-7 383,8 7 0,-3-12-23,7 5 1,0 1 26,0-1 99,0-1 1,0-5-131,0 0 0,2 1 361,3 5-220,-3-5-57,6 7 1,-16-1-29,-3 4 1,-1 4-1,-5 2 0,3 0-17,-9 0 0,4 2 4,2 4 1,-6-4-35,0 4 1,0 1 29,5-1 1,-5 0-49,0-6 1,6 0 32,5 0 1,1 0-3,-6 0 0,-1 0 10,1 0 0,0-2-6,-1-4 1,1 2 26,0-7 0,0 5 6,-1-5 1,-5-1 99,0-5 1,0 0-112,6-1 1,0 3-22,-1 3 0,1-3-44,0 3 1,5-3-9,1-2 1,5-1 29,-6 1 0,3-6-107,-3 0 0,-1 0 68,7 6 0,-2-6-40,2 0 0,5-8-12,-5 2 0,-2 2 39,2-2 0,1 2 42,5-1 1,0-5-8,0 4 1,2-2 2,3 3 1,3-5-20,3 4 0,9 2 6,-9-2 0,14 2-9,-7-1 1,3-3-11,-4 8 1,2-6-41,4 6 0,-2-8 45,8 2 1,-6-3 34,6-3 1,0 1-35,5-1 0,-1 0 44,-4 1 1,4-1-30,-5 1 0,5 1 6,2 4 1,-3-2 1,-3 8 0,4-5 4,-4 4 1,-2-4 2,1 5 0,-5 0-8,6 5 0,-2 1 4,2 0 0,4-6-5,-5 0 1,3-1-1,-2 7 1,4 0 1,-4 0 1,3-1 1,3 1 0,-6 0-1,-1-1 1,1 1 1,6 0 0,-1 5-16,1 1 1,5-1 11,1-5 0,7 2-33,-2 3 1,4-3 24,2 3 1,0-3-3,-1-3 0,-4 7-3,-1-1 0,-2 7-1,2-7 1,2 3 12,-8-3 1,6 2 1,-5 5 1,-1 3 12,-5-4 0,-1 4-18,1 2 0,1 0 15,5 0 0,-5 0-24,5 0 0,-3 0 0,2 0 0,-1 0-36,7 0 0,-6 0-8,6 0 0,1 0 37,4 0 0,-4 0-5,-1 0 1,-2 0 56,2 0 0,2 0-54,-8 0 1,6 0 140,-5 0 0,5-6-46,-6 0 1,3 1-29,-3 5 0,-4 0-4,5 0 0,1 0 1,-2 0 0,1 0-45,-7 0 1,7 0-17,-1 0 0,6 5-76,-6 1 0,3 2 105,-3-2 1,-3-2-35,3 7 0,-2-1 9,3 1 1,-5 3 2,5-9 1,-3 7 7,2-6 1,-3 1 9,3-1 0,-1-4 34,1 4 0,-2-2 11,9 1 0,-9-3-39,2 4 0,-3-2 2,-3 2 1,1-2-13,0 7 1,-7-5-2,1 5 1,-2-1-3,2 2 0,2 3-1,-8-4 1,6 5-5,-6 1 0,4-5 0,1-1 1,-10 1 0,10 5 1,-10 0-9,5 1 1,2-3 11,-2-4 1,0 5 0,-6-5 1,2 5-1,5 1 1,-5-5-1,4-1 1,-4 1-1,-2 5 1,-1-6 1,-5 1 0,5 0-1,-5 5 0,4 0 1,3 0 0,-1-1 1,0-5 0,-1 5-2,-5-5 1,5 5-1,-5 1 0,5-2 21,1-3 1,-6 3 2,1-3 0,-3 3 7,3 2 1,1 1 6,-7-1 1,2 0-36,-2 0 1,-4 1 0,3-1 0,-1 0-5,2 1 1,-4-1 18,4 0 0,1 1-41,-1-1 0,6 0 19,-7 0 1,7 1-7,-6-1 1,5 0 4,-5 1 0,0-1 0,-6 0 1,0 0 17,0 1 0,0 1 1,0 4 1,0-4-2,0 4 1,0-3-10,0-3 1,0 6-6,0 0 1,0 0 0,0-6 1,0 1-1,0-1 0,0 0 17,0 0 0,0 1 0,0-1 1,0 0-11,0 1 0,0 5-2,0 0 0,-6 0 10,0-6 0,-7 2-6,1 4 0,3-1-16,-3 6 1,1-7 2,-7 3 1,7 0-3,-1 0 0,1-1 4,-7-6 0,1 0-4,0 0 1,0 1 18,-1-1 0,-1 0 0,-4 1 1,4-3 65,-4-3 0,-4 3-69,-2-4 0,-4 5 146,-1 1 0,5-2-78,0-3 1,0 3 11,-5-3 1,1 3-45,4 3 0,-4-1 9,5 0 1,-11 6 16,-1 0 1,0 0-2,5-5 0,-5-1-41,-1 0 1,3-1 21,9-5 0,-2 3 121,8-9 1,-2 1-48,2-6-57,4 0 0,-6 0-103,8 0-152,-1-8 1,9-1-388,3-8 573,4-1 0,10-7 0,1-2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08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1972 8340,'0'-9'-623,"0"1"1,0 6 469,0-4 0,0 3 81,0-9 200,0 8-91,8-4 1,-6 7-6,3-5 1,-1 4 43,2-4 44,-4 4 32,13-6-93,-5 7 0,1-7 54,1 8-89,-8-8-9,11 6 0,-11-5-24,7 7 1,-5 0-10,6 0 1,-6 0-35,5 0 0,1 0 71,5 0 1,0 0-39,0 0 1,1 0 18,-1 0 0,2 0-24,4 0 0,-3 0 34,3 0 1,-4 0 2,-2 0 1,0 2-10,1 3 1,-1-3 1,0 4 1,1-2-4,-1 2 1,0-3 0,0 9 1,1-8 13,-1 2 1,0-3-11,1 3 0,-1-4-1,0 4 1,1-2 5,-1 1 1,0-3 0,0 4 1,1-4 10,-1-2 1,0 0 35,1 0-53,-1 0 1,0 0 0,0 0 0,-5 2-41,0 4 45,-1-4 0,6 11-2,1-7 0,-7 2-2,1-3 1,-7-3-3,7 4 0,-1-2 26,7 2 0,-5-4 3,5 3 1,-5-3-9,10-2 0,-4 0-10,-1 0 1,5 0-33,0 0 0,5 0 33,-4 0 1,4 0-38,-5 0 1,2 0 18,-2 0 0,-1 0-5,6 0 1,-5 0 2,6 0 1,-6 0-6,6 0 1,-8 0-4,2 0 0,2 0 9,-2 0 1,2 0 15,-2 0 1,-3 0-15,3 0 1,-2 0-5,2 0 0,-2 0 13,8 0 0,-8 0 1,2 0 0,2 0 15,-2 0 0,6 0 3,-6 0 1,6 0-31,-6 0 0,8 0 10,-3 0 0,-1 0-21,2 0 1,0 0 21,6 0 0,-1 0-77,1 0 0,-3 0 21,-3 0 1,4 2-6,-4 4 0,3-4 38,3 4 1,0-3-12,-1 3 1,1-4 20,-1 4 0,-5-2-20,0 1 0,-2-3 46,2 4 0,1 2-41,-7-2 0,8 1 39,-2-1 1,-2-4-34,2 4 1,-6 1-2,6-1 0,-2 2 12,1-2 0,3-4-4,-8 3 1,6-3 9,-6-2 0,6 0-12,-6 0 0,6 0 56,-6 0 0,8 0-51,-3 0 1,3 0 29,-2 0 0,4 0-23,-5 0 1,-1-2 2,2-3 0,-2 3-7,2-4 0,4-2-3,-5 2 1,-1-1 12,2 1 0,0 2-7,5-7 1,-5 5 30,0-6 0,-6 7-30,6-7 1,-2 6 50,2-5 1,1 1-47,-7-1 1,6-3 0,-6 8 0,6-5-10,-6 5 0,6-5-3,-6 5 0,0-6-22,-6 7 0,1-7 31,-1 6 0,0-7-25,1 1 0,-7 3 18,1-3 1,-1 1-12,7-7 1,-1 7 2,0-1 0,0 1 1,1-7 0,-1 3-27,0 4 1,1-5-6,-1 5 1,0 1-8,0-2 1,1 3 29,-1-3 0,0-3 21,1 3 1,-3 3-25,-3-3 1,3 3 19,-4-3 0,-1-3 41,2 3 1,-9 3 13,3-3 1,-4 1-14,-2-7 1,2 1 7,4 0 0,-4-1-58,3 1 1,-3 0 26,-2 0 1,0-1-51,0 1 0,0-6 45,0 0 1,0-2-71,0 2 1,-5 4 31,-1-4 1,0-4-7,6-2 0,0 2 19,0-2 1,-6 0 3,1-5 1,-3 5 162,2 0 0,2 2-155,-7-2 0,5-1 145,-6 7 0,1-6-116,-6 6 0,-1-6 18,1 6 0,0-2-36,-1 2 0,1 4-15,0-5 0,0 5-34,-1 2 1,1-2-21,0-4 0,-1 3-60,1-3 0,2 4 101,3 2 0,-3-6 3,3 0 1,-3 0-11,-2 5 1,-1 1 15,1 0 0,-2 0-69,-4-1 1,4 1 1,-4 0 0,-2 5 55,1 1 0,-4-1 1,5-5 1,-2 5 10,2 1 1,1-1-24,-6-5 0,1 0 4,-2-1 0,-4 1-4,4 0 0,-3-1 59,-3 1 1,1 6-19,-1-1 1,0 1-4,1-7 0,-7 1 28,1 0 1,-2 1 2,1 5 1,3-3-38,-8 9 1,6-7 6,-7 6 0,3 1-39,-2 5 0,-4-6 38,4 0 1,2 0-144,-2 6 0,2 0 85,-3 0 1,-1 0-14,8 0 0,-2 0 51,1 0 0,5 0-5,-4 0 0,3-2 47,3-3 1,-7 3-59,1-4 0,-2 4 36,1 2 1,3 0-19,-8 0 0,5 0 43,-5 0 1,2 0-41,-2 0 1,-4 0-2,4 0 0,2 0 6,-2 0 0,1 0-2,-1 0 1,-2 0 1,8 0 0,-6 0-5,5 0 1,-5 0 43,6 0 0,-2 0-39,1 0 0,5 0 61,-5 0 0,3 0-49,-2 0 0,3 0 3,-3 0 1,3 0-8,3 0 0,1 0-1,4 0 1,-7 2-6,7 4 0,-6-4 10,12 3 1,-8 3-34,3-2 0,-3 5 24,2-5 0,2 2 16,4-2 1,4-3 3,-4 9 1,-2-8 31,2 1-54,0 5 1,5-6 0,1 7 1,6-7 26,-1 2-14,1 4 0,-7-6 31,1 7 0,5-5-16,1 5-66,-1-7 33,-5 12 0,0-9-2,0 5 1,5-5 13,0-7 1,7 6-3,-7 0 1,6 2 18,-5-3 1,5-3-23,-5 4 0,5 2 39,-6-2 0,1 5-32,-7-5 0,7 7 8,-1-1 0,1 1-19,-6-1 1,-1 3-2,1-3 1,0 1 8,-1-1 0,7 3-7,-1-3 1,1-3-24,-6 3 1,5-6 29,0 5-22,1 1 1,-6 5 10,-1 0 1,1-5 8,0-1 1,5 1-2,1 5 0,5 0 0,-6 1 1,7-1 35,-7 0-19,1 0 1,-5 1 48,5-1 0,1 0-53,4 1 0,-1 1 7,-5 4 0,-3-8-5,3 8 1,-1-11 47,1 11 1,-3-8-41,3 8 0,3-3 1,-3-3 0,6 0-10,-5 0 1,5 1-6,-5-1 0,7 0-38,-2 1 1,2 5 46,-2 0 0,5 0-37,-5-6 0,2 2 26,-2 4 1,4-1-28,-4 6 1,-1-1 36,1 2 1,-6 2 1,7-8 1,-3 6-22,2-6 0,4 6 5,-3-6 1,3 5 24,2-4 1,-6 0-20,0 0 0,0-3 138,6 7 1,0-4-124,0 4 1,0-5 3,0 6 1,0-2 12,0 2 0,0-2 2,0-4 1,6 2-19,0 4 1,5 1-10,-5-6 0,6 1 122,-7-2 0,9-4-100,-3 4 0,-1 2 7,2-2 0,-1 6 0,6-6 0,1 2 50,-1-2 0,0-4-97,1 4 0,1-4-12,4-1 1,2-1-31,4 0 1,5-5-161,1-1 1,1-5-368,10 6 0,1-7 58,4 7 508,1-8 0,0 11 0,0-5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10.30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380 1073 13558,'2'-17'-610,"4"-1"555,-4 1 1,13 0-199,-3-1 0,-2 1 136,1 0 1,-1-1 59,1 1 0,5 0 123,-5 0 0,-1 5-6,1 1 0,1-1 58,5-5 1,-2-1 42,-3 1 0,3 0 31,-3 0 0,3-1-137,3 1 1,1-2-44,4-4 1,2 2 50,4-8 1,3 8-18,-3-2 0,4-2-49,1 1 0,-1-4-30,-4 5 0,4-6 70,-5 6 1,5 0-49,2 5 1,5-5-8,0 0 1,1 0-5,-7 6 0,1 0 27,-1-1 1,1 1-24,0 0 1,-1 1-18,1 5 1,-1-5-17,1 5 1,0-3-4,-1 3 1,1-4 27,-1 3 0,1-1-4,-1 1 0,1-1-46,0 7 1,1-6 24,4 7 0,-3-7-46,3 6 1,-3-5 70,-3 5 0,1-2-13,0 3 0,-1 3-4,1-4 0,-6-2 29,-1 2 1,-5 1 14,6 5 1,-8 0 5,3 0 1,0 0-28,0 0 0,-1 0-1,-6 0 1,0 0-45,0 0 0,7 0 23,-1 0 0,7 0 13,-1 0 0,4 5-67,1 1 0,9 6 12,3-7 1,-2 9-9,2-3 0,-7-1 3,1 2 1,-4-7 26,-1 7 0,0-6-6,-1 5 1,-5-1-13,0 1 0,-8 3-22,2-9 0,-4 7 36,-2-6 1,1 7-38,-1-1 0,0-3 40,1 3 0,-1-6 20,0 5 0,1-1-31,-1 1 0,-4 5 19,5-5 0,-5 3-2,10-3 0,-4 5 43,-1-5 1,-1 4-59,0 3 0,6-1 77,0 0 0,6 1-17,-6-1 1,0 0-59,-5 1 1,5-1 25,0 0 1,0 0 18,-6 1 1,-5-1-88,-1 0 1,-5 1 40,5-1 0,-7 0 102,2 0 1,2 3-59,-3 3 1,1-4 32,-6 4 0,6-2 2,0 2 1,1-4-28,-1 4 0,-4-1 47,4 1 1,-2-2 66,1 8 1,-3-8-25,4 2 0,-2 2-52,2-2 0,-4 6 19,3-6 1,-3 2-15,-2-2 1,0-4 39,0 4 1,0 2 46,0-2 1,0 6-30,0-6 0,0 8-53,0-2 0,0 3-6,0 3 0,-7 1-100,-5 5 0,-3 3 116,-3 8 1,1-6-137,0 0 0,0-8 181,-1 3 1,7-7-23,-1-5 1,6 2 28,-5-8 1,1 0 518,-1-6-240,-5 1 1,9-1-222,-5 0 1,-3 0 16,3 1 1,3-1-67,-3 0 0,1 1 14,-7-1 0,3 6-95,3 0 1,-3 2-11,4-2 0,-11-4 81,-1 4 1,-2 2-94,2-2 1,2 0 86,-8-5 1,2-1-33,-1 0 1,-5 1 67,4-1 0,-2-2-179,3-3 0,-5 3 70,4-3 1,-4-3-63,-1 3 0,-1-6-90,1 5 1,-1-5-10,1 5 1,-1-5-16,0 6 0,-5-7-24,0 7 0,-6-2 61,5 1 1,-7 5 63,2-5 0,0 4 47,-6 3 0,4-1 11,-10 0 0,5-5 16,1-1 0,-6 1 3,0 5 0,3-7-3,9-4 0,-4-5-14,3-1 1,5 0-40,2 0 0,3 0 25,3 0 1,1 0-33,4 0 0,-3-1 6,3-5 1,-4 4-173,-1-4 0,-1-2 124,0 3 0,-5-1 15,0 6 0,-3 0 63,3 0 1,2-2-15,-9-4 0,9 4 32,-2-3 1,-3 3-34,3 2 1,0 0 48,5 0 1,1 0-19,-1 0 1,0-6 128,1 0 0,-1-5-116,1 5 1,5-8 88,0 3 1,2-5-81,-2-1 0,-3 0 22,3 0 0,2-7-83,-2 1 0,6-5-4,-6 5 0,6-6-73,-6 6 0,6-6 111,-6 6 0,8-2 40,-2 2 1,-2 4 22,2-5 1,0 5 22,6 2 1,0 0-10,-1-1 0,1 1 22,0 0 1,5-2-3,1-4 1,-1 3-6,-5-3 1,5 2-59,1-2 0,5 2 71,-6-8 1,7 6-55,-7-6 0,6 6-9,-5-6 1,7 6 17,-2-6 0,4 6 34,2-5 0,-5 1-14,-1-2 0,0-2 93,6 8 1,0 0-71,0 6 0,0-6 60,0 0 1,0 0-55,0 5 1,2 1-132,4 0 0,-2-1 31,7 1 0,6 0-154,6-1 1,2 1 81,-2 0 1,-1 0-178,6-1 0,-5 1-105,6 0 1,0 5 77,6 1 0,-1 7-1342,1-2 1614,-1 4 0,-7 10 0,-2 1 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16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6329,'0'-9'-144,"1"-5"182,5 8 1,-4-1 44,4 1 40,4 4 0,-9-8-79,5 5 216,-4 3-26,-2-6 272,0 8 804,0 0-1291,8 0-24,-6 0 1,7 0-24,-3 0 1,-2 0 44,7 0 1,-5 0 13,6 0 0,-6 6 14,5 0 1,-5-1-10,5-5 0,-5 6 2,6 0 1,-1 2-13,6-3 1,-5-1-7,0 8 1,-1-8-3,6 1 1,3-1-12,3 2 0,-4-4 38,4 4 1,2-5 1,-2-1 0,2 6-16,-2 0 1,-4 0-13,4-6 0,-2 0-1,2 0 0,-3 6 14,3-1 0,-2 1-77,2-6 0,2 0 50,4 0 0,3 0-7,-3 0 0,4 0-6,1 0 1,1 0-12,0 0 0,-5 0 8,5 0 0,-10 0 13,10 0 0,-5-2-5,5-4 0,-1 4 5,1-3 0,0 3-6,-1 2 0,1 0 3,-1 0 0,-5 0 0,0 0 0,-2 0 6,2 0 1,3 0-1,-3 0 1,4 0-5,1 0 1,1 0-1,0 0 0,-1 0 16,1 0 0,-1 0-14,1 0 0,1 0 3,5 0 1,-5-2-5,5-4 1,-5 4-1,-1-4 1,-1 4 30,1 2 0,-6-5 3,0-1 0,-2 0 30,1 6 1,-1 0-51,-4 0 0,-2 0 60,8 0 1,-2 0-76,2 0 1,2 0 1,-8 0 1,6 0-3,-6 0 1,5 0-10,-4 0 0,6 0 2,-1 0 1,-2 0-10,2 0 1,-2 0 3,2 0 0,3 0 7,-3 0 0,-2 0-15,2 0 1,-2 0 15,1 0 1,3 0-1,-8 0 0,6 0 20,-6 0 1,6 0 1,-6 0 0,8 0 25,-2 0 0,-3 0 6,3 0 1,0-2-33,6-3 0,-6 3 1,-1-4 0,1 4-30,6 2 1,-1 0 31,1 0 1,0 0-46,-1 0 0,5 0 21,-5 0 1,10 0-8,-9 0 0,-2 0 13,-5 0 1,1 0-5,6 0 0,-1 0 77,1 0 1,0 2-68,-1 4 1,-5-4 67,0 3 1,0-3-64,5-2 1,1 0 4,-1 0 1,3 0-19,3 0 1,-3 0-5,3 0 1,-1 2 10,1 4 1,-4-4-8,5 4 1,-5-5-4,-1-1 0,-1 0 7,1 0 0,0 6 101,-1 0 1,-5 0-93,0-6 0,-2 0 38,2 0 1,3 2-50,-3 3 1,2-3 0,-2 4 0,3-4 10,-3-2 0,2 0-3,-2 0 0,3 0-41,-3 0 0,-2 0 37,2 0 1,-6 0 20,6 0 0,-6 0 21,6 0 1,-8 0 7,2 0 1,2-2-23,-2-4 1,6 4 6,-6-3 1,7 3-21,-1 2 0,2-6-4,-2 0 1,3 0-79,-3 6 1,4 0 83,2 0 0,-7 0-73,1 0 0,-6-5 40,6-1 1,-2 0-8,2 6 0,2 0 12,-8 0 0,5 0-5,-5 0 0,6 0 38,-6 0 0,2 0 6,-2 0 0,-1 0 57,6 0 0,-5 0-75,6 0 1,-8 0 89,2 0 0,2 0-102,-2 0 1,2 0 2,-1 0 0,-3 0 48,7 0-100,1 0 68,-2 0 1,4 0-30,-8 0 0,8 0-18,-2 0 1,-4 0-18,-2 0 0,2 0 42,-2 0 1,0 0-4,-6 0 1,6 0 6,0 0 1,0 0 4,-6 0 1,1 0 9,-1 0 0,0 0 4,1 0 1,1 0-22,4 0 0,-4 6-2,4 0 1,2-1-54,-2-5 1,2 0 56,-2 0 1,-2 0-21,8 0 1,-8 0 5,2 0 7,-3 0-6,-3 0 0,6 0 34,0 0 0,0 0 10,-6 0 0,1 0 12,-1 0 1,0 0 10,1 0 0,-1 0 19,0 0 1,0 0-46,1 0 1,-1 0 77,0 0 1,1 2-70,-1 4 1,0-4 45,0 4 0,1-4-26,-1-2 1,0 0 60,1 0-46,-1 0 0,0 0 63,1 0 34,-1 0 0,0 2-96,0 3 0,-5-3 110,-1 4 1,-5-4 63,6-2 42,-8 0-29,11 0 27,-13 0-58,13 0-33,-13 0-125,6 0 40,-8 0 1,0-2-589,0-4 213,0 4-755,0-5 1013,-16 7 0,-18 0 0,-20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21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7857,'0'-9'-911,"0"1"924,0 8-18,7 0 1,-3 0 143,8 0 1,-6 0-106,5 0 0,-5-6 50,5 1 0,-5-1 8,6 6 0,-8-2 118,1-4 34,5 4-114,-1-6 1,3 8-10,0 0-87,-1 0 0,6 0-88,1 0 1,-1 0 79,0 0 1,6 0-53,0 0 1,8 0-3,-2 0 0,4-1-30,1-5 1,7 4 12,-1-4 0,8-2-21,-2 3 0,-4-3 55,-1 2 1,1 4-2,-2-3 0,-5-3 81,-6 2 0,-1 0-77,7 6 0,-6 0 70,0 0 1,-6 0-17,6 0 1,-1 0 13,7 0 1,0 0-54,-1 0 1,7 0 5,-1 0 1,8 0-13,-2 0 1,-2 0-8,2 0 1,-1 0-24,1 0 0,2 0 38,-8 0 1,0 0-2,-5 0 0,0 0-10,-1 0 0,1 0-3,-1 0 1,1 0 72,-1 0 0,3-2 14,3-3 1,-3 3 4,3-4 0,-3 4 11,-3 2 0,7-2-20,-1-4 0,0 4-25,-5-3 0,5 3-20,1 2 1,7-2-33,-2-4 0,2 4-6,-2-4 0,8 4-4,-8 2 0,6-5-14,-12-1 1,6 0 15,-5 6 1,1 0-14,-2 0 1,-5 0 51,-1 0 1,1 0-33,-6 0 0,9 0 67,3 0 1,-1 0 6,-6 0 0,7 0 12,-1 0 0,8 0-53,-2 0 1,-1-2 7,1-4 1,-2 5-28,2-5 0,4 4-5,-4 2 1,-2 0-13,2 0 0,-5 0 33,5 0 1,-6 2-79,6 4 0,-5-5 40,5 5 1,-2-4-9,2-2 1,4 0 10,-4 0 0,4 6-3,2 0 0,4-1 6,-4-5 0,9 2 0,-9 4 1,9-4-1,-3 4 1,0-4 0,-6-2 1,-6 2 24,0 3 0,-2-3 32,2 4 0,-4-4 115,-7-2 0,5 6-126,1 0 1,-1 1 15,-5-1 1,1-4-23,4 4 0,-3 1 9,3-1 0,3 0-124,-3-6 1,6 6 71,-6-1 0,3 1-174,-3-6 0,-2 0 98,9 0 1,-7 6 57,6 0 0,-6-1 63,6-5 1,-7 0 4,1 0 1,-1 2 20,1 4 0,-3-4-77,3 4 0,-4-4 64,-1-2 0,0 0-21,-1 0 0,3 0-49,3 0 1,-3 0 70,3 0 0,-4 0-12,-1 0 0,0 2 26,-1 3 0,1-3 109,-1 4 1,1-2-110,-1 2 0,1-4 7,0 3 1,-1 3-43,1-2 1,1 2 28,5-3 1,-5-3-5,5 4 1,-5-4 4,-1-2 1,5 2-17,0 4 0,6-4-21,-5 3 0,1-3-1,-2-2 0,-1 2-45,7 4 1,-8-4-2,3 4 1,-5 1-34,-1-1 1,1 2 72,5-2 0,-7-5-20,1 5 1,-1 2 51,-5-2 1,2-1 95,-2-5 1,2 0-53,-8 0 0,5 0 21,-4 0 1,-1 0 107,-6 0 1,6 6-82,0 0 0,0 0-110,-6-6 1,1 0 73,-1 0 0,0 0-214,1 0 176,-1 0 0,0 2 35,0 3-34,1-3 1,-1 6-11,0-8 0,-5 0 138,-1 0 59,1 0 54,5 0 1,-5 6-128,-1 0 0,-5-1 519,6-5 31,-9 0-495,13 0 0,-12 0 216,7 0-218,-7 0 1,6 0 350,-5 0-287,-3 0 0,8 0 5,-4 0-87,-4 0 1,7-5-287,-3-1 1,-4-2-122,4 2 0,-5 2-144,-1-7 1,0 5-681,0-5 0,-11 1 1011,-12-1 0,-27-5 0,-21 7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23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7690,'17'0'-1155,"-5"0"972,0 0 1,-1-2 350,6-4 1,-5 4 111,-1-3-172,1 3 1,5 0-54,1-4 1,-1 4 116,0-4 0,-5 4 31,-1 2 0,1 0 16,5 0 11,0 0 1,1-5-33,-1-1 0,2 0-103,4 6 1,-4 0 3,4 0 1,-1 0-9,1 0 1,-2 0 15,8 0 0,-6 0-18,5 0 1,-4 0 3,4 0 0,-5 0 11,6 0 1,0 0-84,6 0 0,-7-2 77,1-4 0,0 4-133,6-3 0,-1 3 93,1 2 1,-1 0 44,1 0 0,-4 0-34,3 0 0,-3 0-4,9 0 1,-3 0-94,-2 0 1,1 0 84,4 0 0,-3 0-62,3 0 1,3 0 67,-3 0 0,0 0-22,-5 0 1,-1 0 33,1 0 1,0 0 0,-1 0 1,1 0-4,-1 0 0,1 2 104,-1 3 0,1-3-166,0 4 1,-1-4 66,1-2 1,1 2-157,5 4 1,-5-4 95,5 3 1,1-3-91,-2-2 1,8 0 70,-2 0 1,4 0 27,2 0 0,-6 0 29,0 0 1,-1 0 167,1 0 0,4 0-60,-4 0 1,-2 0-58,2 0 1,-7 0 122,1 0 1,-4 0-58,-1 0 1,5 0-30,1 0 0,1 0-57,-2 0 0,-1 0-5,7 0 0,-6 0-30,6 0 0,-2 0-121,3 0 0,1 0 75,-8 0 1,6 0 54,-6 0 0,3 0-89,-3 0 1,-3 0 20,3 0 1,-2 0-8,3 0 1,-3 0 22,8 0 1,-5 0 2,5 0 1,0 2-23,6 4 1,5-4-15,1 4 1,7-4-50,-1-2 1,1 0 67,-2 0 0,5 0-44,-5 0 1,-1 5 37,1 1 1,-11 0 47,6-6 1,-10 0 34,3 0 1,-1 0 142,-9 0 0,5 0-75,-6 0 0,8 0 122,-2 0 0,2 0-198,-1 0 1,2 0 35,-2 0 1,-3 6-151,2-1 0,-2 1 95,2-6 0,4 0-79,-4 0 0,4 6 51,2 0 1,-6-1-10,0-5 0,-5 0 58,5 0 1,-6 2 157,6 4 0,-7-4 79,1 4 1,-3-4-65,-3-2 0,1 0 8,-1 0 1,-5 2-90,0 3 0,-6-3-38,6 4 1,0-4 20,5-2 1,-5 0-125,0 0 0,-6 0 133,6 0 1,-6 0-1,6 0 0,-6 0 67,6 0 0,-8 0-96,2 0 0,-4 0 98,-2 0 1,1 0 112,-1 0-152,0 0 1,0 0-98,1 0 0,-9-2-145,-3-4 0,-4 3-345,-2-9 1,-2 6-664,-4-5 0,-15 5-4041,-19-6 5111,-27 9 0,10-5 0,-6 0 0,-8 3 0,0 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1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7978,'-12'10'478,"1"-4"-141,7-5 45,-4 7 0,6-6 716,-4 4-368,5-4 154,-7 5-445,8 3 0,0 7-177,0 1 1,-2-3-198,-4-3 0,4 3-139,-4-4-150,5 5 1,1 1 46,0 0-392,0-7 199,0 5 44,0-13 0,5 4-1123,1-12 704,8-3 745,-5-16 0,16-2 0,2-8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2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5740,'0'-10'0,"0"2"0,8 8 0,-6 0 370,6 0-97,-8 0-180,0 0 32,0-7-372,0 5-114,0-6 140,0 8 221,0 0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7936,'17'0'1022,"0"0"0,0 0 1369,1 0 0,-1 0-1146,0 0-1255,-7 0-352,5 0 215,-13 0-906,6 0 0,-8 2 1053,0 4 0,0 3 0,0 9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8103,'-10'0'1924,"2"0"-1370,8 0 1375,0 0-1640,8 0 1,-6 2 512,4 4-493,3-5 1,-5 13 123,8-8 1,-6 5 138,5-5-359,-7 7 133,11-3-74,-13 0-58,14 5 7,-14-5-44,13-1 0,-11 5-14,7-9 0,-5 7-116,6-6 45,-9 7 0,7-11-357,-4 4-67,-4 3 186,13-7 13,-13 6-633,6-8 162,-8 8-150,0-6-255,0 5-613,0-7 73,0 0 0,0 8 0,0 2 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2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7865,'-10'0'743,"-5"0"0,13-2 290,-4-3-493,4 3-231,-5-6 1,5 6 707,-4-4-665,4 4 0,4-7-262,4 3 0,3 4 47,9-4-87,-9-3 1,12 1-111,-3-3 0,3-3 173,-4 8 0,2-5-85,4 5 1,-3-2-542,3 3 168,-4 3 232,-2-6 0,0 8-546,1 0 429,-1 0 0,0 0 346,1 0 0,-7 0-100,1 0 0,-7 0-54,7 0-14,-8 0-42,4 8 60,-8-6 0,-2 13-456,-4-4 278,-4 13 1,-15-3 20,-4 7-997,-3 1 136,-3 6 1052,1-1 0,-1 1 0,0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3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415 208 7821,'0'-17'1181,"0"-1"1,0 7-667,0-1-359,0 1 1,0-7 87,0 1 1,2 6 12,4-1 0,0 1-83,11-7 1,-4 7-108,10-1 1,-3 6-373,-3-5 257,0 7 89,0-4 0,1 8-316,-1 0 211,0 0-63,-7 8 0,3 2 122,-7 7 0,0 6 28,-6 0 0,0 2 128,0-2 1,-2-2-108,-4 8 0,4-2 323,-3 2-142,3-4-123,2-8 86,0 0-263,0-7-46,0-2 151,0-8 0,2 0-78,3 0 0,5-8 35,7-4 0,0-3-91,1-2 1,-1-6-28,0 0 1,1 0-198,-1 5 0,-7 1-396,-5 0 248,5-1-453,-8 1 591,6 0 1,-16 7-107,-4 5 0,-5 3 68,-6 2 0,2 7 190,-8 5 1,6 9 119,-6 2 1,0 8-14,-5-2 1,3 3 193,-4 3 1,7-1 837,-7 1-685,0 0 0,3 5 1010,-9 0-622,1 8-840,5-11 552,1 5 200,-1-15-82,1 6-311,7-6 178,-6-1-294,14-1 52,-6-7 98,8-9 0,-1-1-756,9 0 904,1-6-338,8 5-1082,0-7 477,0-7 229,0-3 200,8-7-760,1-1 415,9-7 28,7-1 253,-6-1-2,6 2 0,-2 9-149,0 5 1062,8 3-490,-12 8-168,14 0 354,-14 0 0,8 2 439,-4 4 1,-2 1 969,8 5-935,-1 3-385,7-5 1,0 7 221,-1 1-432,9-9 1,1-1-56,8-8 0,1 0-2,5 0 1,-4-8-575,3-3 0,-3-3 235,-2 3-383,0-12 1,-2 11-698,-4-11 1,-4 2-1821,-7-2 3031,-8 4 0,-2-6 0,-8 7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7885,'0'-10'1877,"2"3"-1143,4 7-143,3 0 1,9-6-26,-1 0 21,0 0-212,0 6-1,1 0-159,-1 0-1100,0 0 676,-7 0 0,5-5-914,-3-1 599,3 0 278,2 6 246,-7 0 0,5 8 0,-5 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18 969 7920,'-10'0'1449,"3"0"1,20-6-1184,5 1 0,3-9-102,-4 3-116,0 3 1,6-7 19,0 3 0,2-3-200,-2-3 0,-3 7-281,3-1 1,2 1-50,-2-6 0,-6 1-1106,-5 5 925,-1-5 127,-1 14-13,-3-13 492,-7 13 0,-2-6 878,-3 8-369,3 0-126,-14 0 0,13 6 861,-9 0-946,8 7 1,-9-3 643,7 7 0,-2 1-338,2-1 1,5 6-92,-5 0 1,4 2-259,2-2 1,0-2 0,0 6 40,0-2 1,2 0-540,4-2 231,-5-4 1,13 0-1338,-8-7 972,7 0 0,-3-3-121,7-3 0,-5-4-397,-1-2 0,1-2 488,5-4 0,0-5 161,1-12 0,-7-6-216,1-12 109,-1-11 168,6-1 1,1-16-82,-1-1 1,0-1-1288,1-9 1580,-1-1 0,0 2 10,0 4 0,1 8-10,-1 9 1,6 1-44,0 10 1,-2 7 179,-9 6 0,3 7-62,-3 9 929,-5 9-640,1-7 1,-6 14 2310,4-3-2212,-4 3 0,5 4 222,-7 3 1,0-1-241,0 8 0,0-6-38,0 5 1,2-1-204,4 1 0,-2 3-166,7-9-11,-7 9-85,12-12 0,-7 11-528,9-7 318,7 0 0,-4-6-308,7 0 1,-4 0 305,4 0 1,-7 0-99,3 0 1,-5 0 156,-2 0 1,0 0 193,1 0 1,-3 2 334,-3 3-393,3 5 0,-13 7 343,4 1-133,-4-9-299,-2 7 1,0-7-1,0 9 106,0-1 0,-2 2-503,-4 4 0,2-4 130,-8 4 1,1-3-49,-6-3 233,-1 0 271,1 0 1,6-5 102,-1 0 0,6-7 618,-5 7 0,1-1-36,-1 7 1,1-3 0,6-2-273,-2-1 1,1 0 212,5 5 1,0 0-178,0 0 1,0 1-151,0-1 0,2-5-238,3-1 0,-3 1 120,4 5 0,2 0-360,-3 0 1,7-5 214,-6 0-1110,-1-1 718,3 6 0,-6 1-492,4-1 459,-4 0-289,-2-7 234,-8-2 278,6-8 589,-13 7-445,5-5 0,-1 6 900,-1-8-628,8 0 0,-3-2 175,7-4 0,-2 4 71,-4-4-260,4 5 236,-6 1-906,16 0 1,2 0 19,7 0 1,-6 0-163,1 0 0,-6 0-450,5 0 695,1 0 0,-1 0 75,1 0 13,-8 7 64,3 3 0,-7 3 117,0 5 1,0-5-103,0 10 0,-5 2 669,-1-2 1,-6 2 180,7-2 0,-7-4 522,6 4 0,0 2 377,6-2 1,-5-5-36,-1-7 92,0 1-708,6 5-41,0-7-309,0-3-946,8-7 1,1 0-354,9 0 0,-1-7-648,0-5 0,1-3-1645,-1-2 1,6-1 2992,0 1 0,8-8 0,-4-2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7851,'-10'2'3057,"4"4"-962,4-4-1013,2 6-649,0-8-80,8 0-373,-6 0 1,13 1 297,-3 5-3340,-5-4 3062,9 6 0,-7 0 0,9 1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7789,'-7'10'0,"5"0"2776,-4-5-2294,4-3 0,4 6-1592,4-8 459,-4 0 0,7 0 651,-3 0 0,-4-8 0,6-1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7923,'9'0'699,"7"0"1,-7 2 300,9 3-177,-1-3 1,0 8 152,0-4-485,1-4 1,-3 7-616,-3-3 159,3-4-1099,-5 13 0,1-11 650,1 8 1,-9-7-2055,3 7 2468,-4 7 0,-17 8 0,-4 8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6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8781,'8'-18'-139,"-4"7"484,7-1 1,-5 3-84,6-3 1,-1-1-290,6 7 1,-5-2 77,-1 2 0,1 4 34,5-3 1,-5 5 0,-1 4 81,3 1 0,-7 9-83,-1-3 0,2 7 293,-2 5-42,-1-4-253,-5 6 0,0-8 242,0 0-50,0 1-173,0-1 1,0 0-70,0 1-95,0-9-79,0-1 1,0 0 260,0-7-196,0 7 0,0-10-221,0-4 0,6-3-79,0-8 1,5-3-290,-5-3 0,6 2 152,-6-8 1,5 1-718,-5-7 467,7 0 350,-11 1 414,14-1 0,-7 1 0,8-1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4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7906,'17'0'2401,"0"7"-515,-7 3-1488,-2 7 1,-8-5 862,0-1 1,0 1-138,0 5-672,0 0-199,0 1 0,0-1 3,0 0-249,0 1 1,0-1-1099,0 0 830,0-7 1,2 3-104,3-7 1,-1 2-456,8-3 0,-7-3-338,7 4 779,0-4 1,5-4 189,0-4 1,0 2-30,1-7 0,-1 5 262,0-5 1,1 5-118,-1-6 0,-6 8 216,1-1 1,-6-3 45,5 2 1,-5 1 42,6 5-592,-9 0 274,5 0 1,-8 1-265,0 5 234,0 4 0,0 7 1,-2 2-571,-4 4 1,-3-1 184,-9 6 1,7 1 231,-1 6 1,3-3 0,-3-1 259,6-2 1,5-2-56,1 2 1,0 1 318,0-7 1,1 6-188,5-6 0,-2 2 118,8-2-73,-1-3 729,-1 5-361,5-8-295,-13 0 1,12 2 1013,-9 4-544,1-3-367,-6 5 0,0-8 117,0 0 0,0 1-153,0-1 1,-8 0-520,-3 0 256,-5 1 1,-1-1 136,0 0-334,7 1 195,-5-1-120,5 0 0,-7-5-118,0-1 0,5-7 146,1 2 280,-1-4 1,-3-4-61,3-4 0,-1 2 239,7-7 1,0-1 199,6-5-224,0 7-69,0-5 1,4 7 175,8-3-129,-9-5-301,28 14 0,-19-5-131,11 7 0,-2 0 33,2 0 1,-4 0-250,4 0 1,-4 0 150,-1 0 0,-7 2-9,1 3 1,-6 5-280,5 7 175,-7-7 82,4 5 0,-8-5-1696,0 7 847,0 8 1067,0-6 0,0 6 0,0-7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4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7930,'-5'11'2067,"-1"1"0,0-6-2302,6 5 235,0-7 0,-8-4 0,-1-10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1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398 173 7967,'0'-17'-476,"8"7"0,-6-5 1355,4 4-341,-4 3-188,-2-7 0,0 11 176,0-8 1,-2 6 158,-4-5-398,4 7 1,-8-9 139,5 7-317,3-8 1,-6 11 68,8-9 44,-8 8-117,6-4 1,-7 8-129,3 0-6,4 0 47,-13 0 0,11 0-144,-8 0 0,1 8 44,-6 4 0,3 1-55,-3-1 1,7 9 242,-13-4 0,8 4-14,-8-3 1,4 5 150,1 0-18,1 7-79,-8-3 0,6 8 366,-4-1-178,3 1-220,3 0 0,6 5 81,-1 0 0,8 6-101,-2-5 0,5-1-133,1-5 1,0-3 154,0-3 1,7 2-150,5-8 1,3 0-333,2-6 155,1 1 1,-1-9 1,0 1-234,1-4 315,7-4 1,-4 5-413,8-7 314,-8-7 0,11-3-32,-3-7 1,-2-6-140,2 0 1,-2-6 110,2 6 1,-4 0 29,-8 5 0,0 1 105,0 0 40,-7 7-203,-2 2 490,-1 8-106,-5 0 166,6 0 1,-8 8 201,0 4 0,0 5-61,0 6 1,0-2 176,0 8 1,0-6-189,0 6 0,0-8 18,0 2 0,0-2-435,0 2 119,0-11-734,0 11-654,8-14 1015,1 9-270,1-9 1,0 5-1921,-5-8 1650,-3-1 843,6-5 0,0 0 0,1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1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7967,'0'-11'732,"0"-1"41,0 9-53,0-5 91,0 8 424,0 0 1,8-2-958,4-4 1,5 4-99,6-4 1,4 3-128,7-3 0,1 4-538,0-4 424,-1-3 0,1 7 89,-1-4-2066,1 4 1384,0 2 0,-3 0 654,-3 0 0,4 0 0,-6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8653,'8'-10'1207,"9"2"0,3 8-984,3 0 0,2 0 240,-2 0 0,6-5-379,-6-1 1,5 0-286,-5 6 1,6 0-1446,-6 0 849,0 0 389,-5 0-1385,-1 0 1793,-7 0 0,5 8 0,-5 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7918,'9'0'0,"1"0"849,-4 0-707,3 0 0,14 0 1,0 0 0,0-8 81,-5-4 0,5 3 63,0-3-68,0 8-249,2-3 0,-6 1-900,4 0 420,-4 0 510,-1 6 0,7-7 0,2-3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2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7832,'-18'0'272,"1"0"1,6-6 923,-1 1-555,8-1-365,-4 6 1,7 0-12,-5 0 0,4 2 71,-4 3 0,4 5-171,2 7 0,-6 8-1,1 4 1,-1 12-28,6 5 1,0 4-96,0 1 1,0-1-22,0-3-16,0 3 28,0-6 0,2 0-1291,4-4 823,-5-3 1,15-8-1396,-5-1 1228,-3-6 1,7 1 601,-3-12 0,11 5 0,4-7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2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17 277 7886,'-9'0'1416,"1"0"1,8 2-902,0 4 1,0 3-59,0 9 1,0 1-161,0 4 1,6 4 45,0 7 0,5 1-321,-5 0 42,7-9-129,-3 7 0,2-12-35,-1 8 0,1-8-157,5 2 1,-6 2-1068,1-2 916,-1-7 127,7-1 0,-1-13 211,0 4 0,-5-12-102,-1-6 1,1-11 200,5-5 116,1-5-261,-1-9 13,0-3 0,2-12 0,2-1 53,3 2 1,-1 3 151,-6 1 0,0 8-122,0 3 360,-7 5-183,5 9-12,-5-6-21,7 14 29,1-6 1,-9 8 0,1 7 31,-4 4-803,-4 4 242,5 2-21,1 0 1,-6 2-333,4 4 1,-4 6 728,-2 11 0,-8 4 0,-2 7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9303,'-7'10'3622,"5"0"-3111,-4-5 0,4-1-378,2 8 227,0-9-311,0 13 0,-2-12 260,-4 7-952,4 1 1,-11-1 642,7 1 0,-7-1 0,3 7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7836,'-11'0'1582,"-1"0"0,10 5-128,2 1-1193,0 7 1,18-11 73,-1 4 1,0-4 242,6-2 1,-2 0-333,2 0 0,-2 0-273,8 0 1,-6 0 26,6 0 0,-6 0-138,6 0 1,-6 0-134,6 0 1,-8 0-2191,2 0 296,-4 0 1426,-1 8 0,-9 1-100,-3 9 1,-14 1 838,-9 4 0,-8 4 0,-10 7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7836,'-8'10'1436,"6"-3"-972,-5-7-240,7 0 0,-2 0 159,-4 0 1,4 2 460,-4 4 0,4-2-200,2 7-418,0 1 1,0 5-154,0 1 1,-5 5 104,-1 0 0,0 5-88,6-4 1,0 1 75,0-2 0,0 2-198,0 3 1,8-3-1,1-7-191,1-1 0,5 0 112,-3 1 0,-2-7-225,1 1 1,1-9 167,5 3 0,0-2-253,1 2 1,-1-4 86,0 3 1,0-8-12,1-3 0,5-8-323,0 3 1,0 1-52,-6-1-129,0-1 491,1 3 0,-7-7-198,1 5 555,-8 3 0,3-7 0,-7 5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7836,'0'-10'704,"0"2"1065,0 1-1234,0-3 1,2-5 96,4 3 0,4 3 108,7 3-456,8 4 1,-4-12-206,8 9 0,-6-1 32,6 6 1,-6 0-220,6 0 1,-8 0-102,2 0 1,-4 0-998,-2 0 1,-1 2 335,-5 4 870,-3-5 0,-1 23 0,3-5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8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1 448 8057,'8'-18'731,"-5"7"-1221,9-1 276,-8 9-73,11-13 185,-13 14 44,13-5-14,-13 7 244,6-8-20,-8 6 66,0-6 109,0 8 1179,0 0-1040,-8 0-253,6 0 101,-5 0-4,7 0 1,0-2-34,0-3 10,0 3-194,0-6 0,-2 14-151,-4 0 0,4 7 14,-4-2 1,4 7 103,2 5 1,0-2 40,0 8 0,0-2 56,0 2 0,0 9 145,0-3 1,2 3-129,4-3 1,-2-1 174,7 1 1,-1-1-237,2 1 0,3-1-49,-4 1 1,5-8-90,1-4-94,0-4 225,1-1 1,5-3 167,0-4-181,0-3 20,-6 0 0,6-6 9,0 3 0,2-3-16,-2-2 1,-3 0-4,3 0 0,2-7-42,-2-5 1,7-5-59,-1-6 1,-4 2-92,-2-8 188,4 8-33,-8-12 0,12 6-190,-8-7 1,0-1-142,-5 0 1,-1-5-139,0 0 1,0-3 55,1 3 0,-9 4-107,-3-5 1,-4 5 163,-2 1 0,0-5 70,0-1 0,0 7 165,0 5 0,-8 0-115,-3-5 0,1 1 574,-1 4-162,-1 4-43,-5 0 0,5 6 187,1-4 1,5 9-207,-6 3 0,9 5-37,-3-5-457,-4 7 1,8-2-550,-3 12 1,3 3-529,2 9 663,0-1 298,7 8 429,-5-6 0,14 14 0,-7-6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7836,'9'8'1356,"7"-6"1,-7 17-407,8-8-627,1 16 1,-1-13 905,0 14 0,4 9-90,-3 9-443,-5-4 1,-7 16 508,0 0 1,-1 11-971,-5 0 1,6-4-483,0-13 0,0 2-728,-6 4 0,-2-3 975,-4 9 0,-19 7 0,-11 8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7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398 173 8075,'0'-17'687,"0"-1"-455,0 9-57,0-7 0,0 13 62,0-9 171,0 8-255,0-11 1,2 5 458,4-7-258,-5 7-13,7-5 110,-8 13-87,0-13 312,0 13-257,0-6-84,0 8-75,0 0 0,0 10-64,0 7 0,0 2 0,0 10 34,0 2-20,0 1-400,0-5 182,0 6 1,0-12 189,0 8-628,0-8 347,0 4 0,0-8-365,0 1-403,0-9 295,0 7 334,0-14 1,0 5-179,0-7 317,0-7 1,2-9-1,2-7-486,2 2 427,-1-6-11,-5 8 0,0-14 197,0 4 1,6 4 0,0 2 128,-2 4-298,5 2 19,-7 0 104,6 7-15,0 2 1,-4 8 60,7 0 1,-7 8-81,2 3 1,1 5 355,-1 1-188,0 0 0,-6 6 126,0 1 0,0 4 10,0-5-217,0 0 0,-6 1 6,0-1 0,-5 0-100,5-6 128,-7 0 1,9-1-367,-8-5 61,8-3-246,-3-1 286,7-5-144,0 6 1,2-14 9,3 1 220,-3-1 99,14 6-72,-14 0 1,5 2-112,-7 3 189,0 5 0,-7 13 168,-5 0 148,-3 8-207,-10 4 0,4 1 0,-8 4 1,2 3 101,-2-3 0,-4 0 120,5-5 1,3-2-1,2-5-229,3-4 0,3-5 272,0-2-227,7-7-15,2-3-92,1 1 235,5-6-505,-6 6 1,14-16 90,0-4 92,15-3-514,-2-2 404,16-1 0,-5-5-48,5 0 68,-12 8 1,17 1 142,-11 9 1,-4-7 277,-2 6 0,-4 1 287,-1 5 0,-3 7-281,-3 5 1,-5 3 348,-7 3 0,0-1 0,0 2 98,0 4 1,0-4-75,0 4-511,0-3 0,0-3 0,0 0 295,0 0-737,0-7 343,0 5 1,2-13-373,4 4 1,4-4-33,7-2 1,2 0-89,4 0 1,-4-8-1,4-3-342,-3-5 0,-3-1 331,0 0 1,-1 0 39,-5-1 1,3 7-55,-9-1 0,1 1-128,-6-7 319,0 9 1,-8-5 274,-3 9-40,-4-1 0,-5 6-20,-3 0 1,4 0 158,-4 0 1,-4 2-300,-2 4 314,-3 3 1,-3 8-19,0 1 31,1-1 524,-8 8-393,5-6 0,-5 8 516,7-4-505,1-4 1,5 8 149,0-4 1,6-3-101,-6 3 1,8-4-329,-2-2 1,6 0 63,5 1 1,-1-7-96,7 1 0,0-1 125,6 7 1,2-7-145,4 1 1,3-3 61,9 3 0,9 1 473,7-7 0,10 0 145,14-6 0,-2 6-251,7-1 1,1 1-259,5-6 1,0-2 73,0-4 1,-5 4-427,-1-3 202,-7-5 1,3 6-450,-7-7 1,0 7-884,0-2 1,-8-2 507,-4 3 865,-3-1 0,-3-10 0,1-3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7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7837,'-17'-8'1592,"-1"-1"-377,9-1 269,-7 2-975,14 8 0,-5 8-62,7 4 0,-2 11-140,-4 6 1,2 3-21,-7 3 0,5 5-436,-6 0 0,8 7-452,-1-7 0,3 2-2023,2-1 1794,0-5 1,0 4 41,0-11 0,0-4-776,0-7 1564,7-9 0,3-1 0,7-8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7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7837,'7'-35'-25,"5"1"1,-2 5 130,1 0 1,3 0-50,9-5 0,-4 5 180,4 0 1,2 2 182,-2-2 0,8-1-90,-3 7 1,5-1-108,2 7 1,-1 2 122,1 3 0,-1-1-135,1 7 0,0-5-108,-1 5 0,1 0 81,-1 6 0,-1 0-226,-4 0 0,-2 0-10,-4 0 0,-4 0-198,4 0 193,-4 8 0,-1-4-190,-1 7 14,0 1 1,-1 5 59,-5 0 0,-3-5-5,-8-1 123,7 1 0,-5 5 95,4 0 0,2-5-91,-2-1 26,-1 1 62,3 5 33,-6 1 139,6-1-161,-8 0 0,2 0 57,3 1 0,-3-7-80,4 1 1,-4-1-60,-2 7 57,0-1 1,0 6-5,0 0 1,0 2 12,0-2 0,0-2-4,0 8 0,0 2 112,0 9 0,0-1-117,0 7 1,6 2 176,-1 9 1,1-1-8,-6 7-236,0 1 1,0 9-95,0-4 1,0 2 401,0-13-389,0-8 173,-7 0 0,3-8 258,-8 4-4,8-4-182,-11-7 1,11-8-65,-7-4 0,5-4-2,-6-2 0,7-1-111,-7-5 0,6-3 186,-5-8 0,5 0-442,-6 0 1,1-2-272,-6-4 298,-1-3 0,-5-14-99,0 0-1157,0-8 892,-2 4 0,0-10-153,-4-3 0,-1 4 802,7-5 0,-8-3 0,4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 9478,'0'-9'540,"0"1"-481,0 8 504,0 0-642,-8 0 1,6 2 174,-3 4-51,3-4-37,2 13 0,0-11-50,0 8 37,0-9 0,2 11 25,3-8-4,5-1 1,7-5 13,1 0 0,-1 0-33,0 0 1,0 0 19,1 0-78,-1 0 113,0 0 2,-7 8-23,-2 2 1,-10 7 3,-4 0 1,-9 2-69,-8 4 0,-8-3 49,2 3 1,2-4-18,-2-2 0,8-1 17,-2-5 0,4 3 314,2-9-210,-1 1 1,7-6 43,-1 0-478,8 0 1,-1-6 128,10 1 0,5-9-10,7 3 0,1 1 45,-1-1 0,6 5-176,0-6 1,6 8 19,-6-1 0,0 3 237,-6 2 0,-5 0 110,-1 0 0,-7 2 221,2 3 0,-4 5 223,-2 7 0,-8 1-252,-3-1 1,-5 6 22,-1 0 0,0 0 20,-1-6 0,-5 4-68,0-3 1,6 3-14,5-10 1,7-1-315,-7 2 36,8-9-525,-3 13 264,7-14 150,0 5 0,7-1-47,5 0 1,3 0 1,2-6 1,1 0 116,-1 0 1,0 5-249,1 1 174,-1 0 1,-6-6-66,1 0 148,-1 0 1,1 2 230,0 4-81,-9-4-47,5 13 1,-8-11 381,0 7-185,-8 1-84,-1 5 1,-9 6 61,1 0 1,0 0 60,0-5 1,-1-1 161,1 0 0,7-5-141,5-1 0,1-1 108,-2 1-514,4 5 87,-6-14 101,8 13-240,8-13 452,-6 13-188,6-13 518,-8 14 0,0-7-221,0 9 1,-8-3 726,-4-4 1,-3 5-59,-2-5 267,7 5-788,-5 1 0,11-5 81,-8-1 1,9-5-202,-3 5 0,4-5-292,2 6 28,0-9 139,0 5-298,8-8 0,3 6-74,12 0 1,-2-1-431,8-5 0,-2-1-1773,2-5 1065,11-4 764,-11 1 1,13-7-1325,-7 5 953,7-5-49,-5-1 0,5 5 913,-7 1 0,-1-1 0,1-5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7:5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7905,'-18'17'2779,"1"1"0,0-1-345,-1 0-2510,1 0 0,-8 1 76,-4-1 0,-19 16 0,-6 3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1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7941,'0'-10'-693,"0"2"461,0 1 1000,0 5-282,0-6 101,0 0-21,0 7-241,0-7-261,0 0 0,2 6 14,4-4-288,-4-3 0,7 7-145,-3-4 245,-4-3 20,6 7 265,-8-6-122,0 8 36,0-8 227,7 6-63,-5-5 487,6 7-268,-8-8-284,0 6 1,0-8-167,0 5-102,0 3 313,0-6-390,0 8-61,0 0 190,0-8 2,0 6 25,0-5 140,0-1 284,0 6-38,0-6-104,0 8-98,0 0 1,0 8 39,0 4 0,0 9-30,0 2 0,-2 8-56,-4-3 1,4-1 4,-3 2 0,-3-2-1,2 2 1,1-4 3,5-8 1,0 0-170,0 1-96,0-9 209,0 7 0,1-14-120,5 3 0,-2-3-85,8-2-50,-1 0 0,6-2 59,1-3 1,-1 1-143,0-8 1,6 1 65,0-7 1,-1 7-139,-11-1 1,4 1-503,-3-6 392,3 7 201,-5-5 0,5 5-314,-3-7 95,-4-1 231,7 1 1,-7 0-53,3 0 0,3-7 101,-9 1 1,7 0 80,-6 6 1,1 0-5,-1-1 0,-4 1 181,4 0 1,1 0 422,-1-1-254,0 9-155,-6-7 193,0 7-115,0-1 248,0 2 206,0 8-96,0 0-201,0 8 0,0 4 11,0 11 1,-2 6 206,-4 11 1,2-2 602,-7 8-577,7-7-281,-11 11 1,13-14 291,-4 5-146,4-13-405,2 5 0,0-14-132,0 4 1,2-3-99,4-3 0,3-6-412,9 1 0,-1-8-84,0 2 1,2-4-783,5-2 0,-3 0 1466,7 0 0,1-16 0,6-3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7953,'-8'-17'285,"4"7"-137,-7 4 141,7 4 1,-12-3 409,5-1 0,1 0-158,-1 6 0,-1 0 11,-5 0 0,0 0-254,-1 0 1,1 6-39,0 0 0,-1 7 9,1-1-47,0 3-56,-1 2 1,3 6-136,4 0 1,-5 8 1,14-10-150,-3 8 140,3-8 0,2 12-200,0-4 0,2-4-332,3-2 0,5-4 240,7-2 0,0 1-157,1-1 0,-1-2-1046,0-3 742,1-5 358,-1 1 1,6-6-864,0 4 627,0-4-67,-13-2 675,5 0 0,-5-8 0,7-2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7953,'-18'10'300,"9"-3"0,-1-7 1300,5 0-676,3 0-467,-6 0 110,8 0 243,0 0-378,8 0-425,1 0 1,8-5-380,1-1 0,1-2 207,4 2 1,-2 4-126,8-3 1,-8 3-185,2 2 1,2 0-1487,-2 0 1960,0 0 0,-5 0 0,-1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3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7926,'12'-2'-1592,"-1"-4"2387,-7 4-458,12-6 0,-14 6 829,3-3-556,5 3 39,-8-6-4,5 8-234,-7 0 396,0 0 1,0 13-616,0 5 0,0 11 51,0-1 0,0 13-1,0 5 1,0 4 85,0 2-109,0 7-41,0-5 1,0 0 161,0-8-120,0-8-119,0 12 0,0-15-61,0 0 1,6-9 70,0-8 0,6-1-180,-7 0 1,7-5 183,-6-1-46,7-7 0,-3 4 276,7-8-245,-7-8-17,13-1 1,-12-16-145,12-4 143,4-4-192,0-9 1,8-4-222,-1-12 1,3-3 38,3-9 0,-2-6-499,9-5 1,-3 2 505,2-2 0,-4 14 106,-7-2 0,-3 13 509,-3 4-232,-4 8 0,-9 12-110,-5 3 0,3 4 180,-9 7 147,1 9 261,-6 1-186,0 0-167,0 7 219,0-7-1203,0 8-67,0 8 389,0 1-138,0 1 1,-2 5-559,-4-3 1,3 3 354,-9 2 1,6 3-875,-5 3 1654,-1 3 0,-5 9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70 7906,'10'-18'218,"-2"9"115,-8 1 1,-2 2 22,-4 0 1,4-1 214,-4 1 1,-3 4-64,-3-4-289,4 4-41,-7 2 0,5 2-585,-7 4 1,0-2 115,0 7 1,-6 1-59,-1 5 0,-4 1 220,5-1 1,-6 0-38,6 0 0,-6 1-7,6-1 1,0 0-5,5 1 0,1-3 400,0-3-130,7 3-53,-5-6 0,13 3 329,-4 0-171,4-9-62,2 13 1,2-12 69,4 7 1,4-5 32,7 5 1,6-7 92,0 2 1,6 2-40,-6-3 1,8 1 73,-3-6 0,5 0-74,2 0 1,-6 6-77,-1 0 1,-5 0-633,6-6 229,-8 0-300,4 7 0,-7-5-604,-1 4 1,-6-2 516,1 2 573,-8-5 0,11 15 0,-5-7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7823,'-10'0'2783,"2"0"0,8 2-1985,0 3-276,-7 5 0,-5 9-31,-11 4-491,4-3 0,-22 20 0,5-4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9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310 156 8269,'0'-17'-863,"7"7"738,-5-5 125,6 5 0,0 1 0,-5-5 905,9 8-545,-8-7 1,9 9 413,-7-7-174,7 7-336,-3-12 1,5 13 9,-3-9 0,-2 8 660,-5-2-208,-3 4-422,6 2 1,-6 0 54,4 0 0,-4 16 115,3 7 1,-3 8-112,-2 3 1,0 7 196,0-1 1,0 0-381,0-5-237,0-1 246,0-7 1,6 4-785,0-8 0,1 0-298,-1-5-312,-4-1-252,13 0 185,-5-7 1,5-5 497,-3-10 1,1-5 47,-7-7 0,6-2 24,-7-4 180,1 3 396,-6-5 0,2 6 126,4-4 0,-4 4 0,4-4 0,-3 6 0,3 5 0,-2-3 71,8 3 0,-1 2 5,6-1 1,1 1 289,-1-1 1,0-5 434,1 5 1,-1 3 784,0 2-750,-7 5-42,-3-7 75,1 6-450,-6-6-190,6 8 0,-8 2-5,0 4 0,-8 0-148,-3 11 0,-5-4-255,-1 10 0,-8 4-48,-4 2 1,-2 4-362,3 1 0,-5 1-2,4 0 1,2-7 261,-2 1 0,8-8 3,-2 2 1,4-3 287,9-3 0,1-5 115,3-1-152,4-7 0,2 4 225,12-8 0,3 0 11,2 0 1,2 0 222,4 0 0,-1-2 140,6-4 0,-6 2-202,1-7 1,-4 5 253,-2-6-375,0 8-151,1-11-90,-1 13-415,0-6-1008,-7 8 936,-2 0 1,-8 2-401,0 4 0,-8 9 205,-4 9 1,-11 6 197,-6-1 1,3 2 522,-3-2 0,0 3-30,-6-3 0,-1-2-33,-4 2 1,3-2 192,-3 2 0,3-3 75,3-2 1,7-11 171,4 4 1,3-11 1138,3 0-488,7-4-431,3-2 35,7 0 25,0 0-214,15-8-298,-3 6 1,22-13 11,1 3 1,1-3-41,10-2 0,-1-1-176,1 1 0,2 0-174,-8-1 1,1 9-463,-7 3 1,-7-2-597,-4 3 565,4-1-719,-8 6 653,-2 0 570,-9 0 1,-10 0 63,-4 0 1,3 0 123,-9 0 1,1 0 55,-7 0 0,7 0-98,-1 0 0,6-6 820,-5 0-577,-1 0 0,-5 6 743,0 0-579,7 8 0,-7-4 0,2 8 412,-7 1 1,-6 4-289,5 6 1,-10-2 42,-2 8 0,1 0-117,-7 6 1,3-1-98,-2 1 0,3-1-239,-3 1 40,3 0 50,3-1 0,5-5-580,0 0 0,8-2-86,-2 2 1,11-4-370,6-8 0,-1 0 286,1 0 1,2-5-289,10 0 1,4-9 375,7 3 1,2-4 525,4-2 0,-4-8 0,14-1 0,-6-9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8187,'5'-12'134,"1"1"0,2 7 800,-2-2-325,-4 4-364,5 2-31,-7 0 1,2 2 318,4 4 0,-4-2-130,4 7 0,-4 3-142,-2 9 0,0-4-81,0 4 0,0-2-114,0 2 1,-2-4-48,-4 5 0,4-5-372,-4-2 0,4-5-1053,2-1 687,0-7-39,0 4 384,8-16 68,2-9 0,7-4-99,0-8 0,6 8 165,0-3 0,6 1 135,-6 6 1,6-2 44,-6 13 0,0-5 248,-6 5 1,-5 0 465,-1 6-421,-7 0-133,4 0 0,-8 8 571,0 3-364,0-3-92,0 7 1,-8-5-36,-3 7 1,-5 1-41,-1-1 1,2 0 5,3 0 1,-1-5 13,7 0 0,-2-9-18,3 3 1,3-2 245,-4 2-278,4-4 0,4 5-1388,4-7 623,3 0 240,9 0 1,1-5-603,4-1 1017,-4-8 0,14 5 0,-6-9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09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 8109,'-27'0'592,"-3"0"-592,7 0 0,0 0 0,-2 0 0,-2 0 795,-8 0-455,8 8 1,-5 1-122,3 9 0,-4 1-129,-2 4 1,3 4-68,3 7 0,-4 1 108,4-1 0,5 9 66,0 3-69,5 4 9,2 2 0,2-6 19,3 0 0,-1-2-25,7 2 0,0-5 12,6-13 1,2 3-83,4-8 1,3 0-159,9-5 1,1-3-122,4-4 0,4 3 92,7-8 0,1-3-78,0-8 1,7-5-144,4-7 0,-4-6-161,-1 0 0,-5-6 168,-1 6 1,-3-8-17,-3 2 0,-4 4 218,-8 2 1,1 4 140,-1 2 540,-7 7-434,-3-5 1,-7 15 260,0 0-182,-7 7 178,5 11 0,-12 1 316,9 4 1,-7-2-323,6 8 1,0-8 66,6 2 0,0 2-320,0-2 0,0 0-279,0-5 1,2-1-1172,4 0 665,-4 0 284,6-7-844,-1 5-36,-5-5-419,6 0 1693,-8-3 0,-15-7 0,-5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0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8109,'0'-9'771,"0"1"1,2 2-140,4 0 0,5-5 336,12 5 0,-2-1-392,8 1 0,0 2-192,6-8 0,-7 7-431,1-7 1,0 2-463,6-1 1,5 1-599,0 5 1,8 1 1106,-2-8 0,4 8 0,2-3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208 157 8044,'-17'0'1969,"7"0"-1055,10 0 1,10 0-233,7 0 0,2 0-64,4 0 1,4 0-404,8 0 0,5 0-329,0 0 1,3-2 48,-3-4 0,-5 4-86,-1-4 0,-1-1-1001,-10 1 1,0-6 559,-6 6 0,-5-5-352,-1 5 0,-7-7 408,2 1 1,-4 3 413,-2-3 0,-8 1 3,-3-7 0,-5 9 189,-1 3 1,-6 4-134,0 2 1,0 0 164,5 0 1,1 6 541,0-1 0,5 9-303,1-3 0,7 7 89,-2 5 1,4-2-146,2 8 0,0-2-123,0 1 0,0 5 24,0-4 1,0 4-27,0 1 0,0 3-117,0 3 0,0-3-221,0 3 0,0-9-332,0-3 0,0-6-26,0 1-88,8-4 437,-6-2 0,8-7 127,-5-4 1,-3-12-29,4-6 0,2-9 19,-3-2 0,7-6 88,-6 6 1,1 0 241,-1 6 1,-4 5 727,4 1-709,3 7 0,-5-2 206,8 12 0,-8 5-118,1 13 1,-3 2 45,-2 9 0,0 0-102,0-1 1,0 3-83,0 3 1,-5-3-210,-1 3 0,-2-4-271,2-1 1,3-2-551,-9-5 0,6 3 435,-5-8 1,1-5 0,-1-7 0,-5-5 328,5 5 0,-5-7 386,-1 2 1,5-12-185,1-5 0,1-7 153,-1-5 1,-3 2 135,9-8 1,-1 8 520,6-2 0,2 4-508,4 2 0,1 5-184,5 1 0,3 1-251,-3-1 1,1 1-129,-1 4-155,3 4-199,-5-13 1,1 13-1902,1-4 1483,-9 4 1,3 2-292,-12 0 1,3 0 406,-9 0 0,-5 2 310,-6 4 1,-8-4 321,2 4 0,2-4 82,-2-2 0,1 5 17,-7 1 1,6 2 106,0-2 1,6-3 462,-5 9 1,6-1 48,-1 7 0,-2-1 495,2 0 0,6 3-160,6 3 1,1-4-380,-2 4 0,-1-4-100,7-2 1,0 3-102,6 3 0,8-10 75,4 4 1,11-3 0,5 3 1,13-5 133,5-1 0,6-7-276,5 2 0,-1-4-111,8-2 0,-9 0-671,3 0 1,2 0 412,-3 0 0,-5 0-660,-6 0 1,-2 5-315,2 1 0,3 0-762,-9-6 0,0 0 835,-5 0 1,-1-8 981,1-3 0,7-5 0,2-1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1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8044,'2'-9'1879,"4"3"1,-2-2-1718,7 3 0,1-3 253,5 2 1,0 4 245,1-4 0,-1 5-207,0 1 0,0 0-13,1 0 0,-1 0-364,0 0 0,1 0-346,-1 0-292,0 0 1,-1 7 419,-5 5 0,3-1-211,-9 7 0,1-3 64,-6 14 0,-2 0-122,-4 5 0,-3 7 198,-9-1 1,-5 12 296,0-6 0,-5 6 13,4-12 1,1 0 295,6-5 1,0 0-189,0-1 0,5-1 6,0-4 0,9-4-487,-3-8-275,4 0-351,2 1 637,0-9 0,2-3-48,4-12 1,3-5 16,9-12 1,-1 1-120,0-6 1,0-7 91,1-5 0,5-1 60,0 7 0,8 7 186,-3 4 1,-3 5 4,-2 7 0,2 3 196,-2 8 0,1 2 150,-7 4 1,-8 9 445,-3 8 0,-4 8-25,-2-2 1,0-2-113,0 2 1,0-2-199,0 1 1,-8 3 17,-3-8 0,1 6-666,-1-6 0,-1 0-11,-5-6 0,5-7-212,1-4 0,5 1 73,-5-1 78,7 0 0,-6-14 46,4-3 0,4-6-24,-3-7 1,3-1 384,2-3 1,0-3-56,0 8 1,6 6-63,-1 5 0,3 2 659,-2-1 909,-4 3-696,5 8-321,1 0 0,-6 8-121,4 3 0,-4-1-106,-2 2 0,0-1-387,0 6 0,-6 1 137,0-1 1,-2-6-1047,3 1 1,3 0 109,-4 5 0,-4-6-301,-1 1 0,1-8 596,-1 2 0,-1-3 56,-5 3 0,-6-4 241,0 4 1,-2-4 93,2-2 0,2-2 489,-8-4 0,6 4-316,-6-4 1,6 4 654,-6 2 1,2 2 5,-2 4 1,2 2 301,4 3 1,4 5-380,-4-5 1,-2 5 53,2 1 0,0 0-236,6 0 0,5 1-124,1-1 0,1 0 226,-2 1 0,5-1-85,7 0 0,0 1 333,0-1 0,15-2-59,8-3 0,10 1 74,7-7 1,6 5-269,12-5 0,9 0-20,8-6 0,0 6-234,-6 0 0,4 1-226,-4-1 0,4-4-1698,-9 4 557,3-4 1019,-5-2 0,-3 5-4530,-7 1 4680,0 0 0,-4 0 0,0-1 0,0-1 0,-6-2 0,-3-2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2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8068,'11'6'0,"1"0"0,-6 5 2289,5-5-654,-7 0-68,11 1 0,-11 1-784,8 3 1,-8-1-374,1-4 0,-5 3-586,-5 9 0,-15 7 176,-14 4 0,-16 11 0,-12 4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3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8335,'0'-17'840,"0"7"964,0 3-1002,0 7 0,2 0 18,4 0 1,-4 7-281,4 5 1,-4-2-32,-2 1 0,0 1-494,0 5 1,0 6 113,0 0 1,0 0-175,0-6 0,-6 6 112,0 0 0,0 1-1466,6-7 749,0 0 1,2-5-232,4-1 1,4-7 421,7 2 0,0-12-18,1-5 0,7-5 132,3-1 1,-1 0 63,2-1 0,-8 9 132,2 3 1,-4 4-354,-1 2 792,-9 0 1,-1 10 87,-8 7 1,-2 6 309,-4 6 1,-5 3-326,-12-3 0,-4-2 146,-8 2 0,1-2-131,-1 2 0,2-2-99,5-4 0,3-4-375,7 4 1,1-10 101,0-1-406,7-8 0,2 5-240,8-3 249,0-4 0,0 4 99,0-12 1,8 2-39,4-7 0,-3 7 306,3-2 1,-6 4-213,5 2 1281,-7 0-797,4 0 1,-8 2 1959,0 4-1314,0-4 0,-2 11 1040,-4-7-1485,4 7 1,-8-11-398,5 4-187,3-4 326,-6 6-594,8-6 0,8 5-203,3-7 1,12-5-531,6-1 1,-2-6 383,2 6 1,-2 1-239,2 5 1,1 0 546,-7 0 0,0 2 196,-5 3 0,-3-1 907,-3 8-650,3-1 1744,-13 7-1077,6-1 163,-8-8 1,0 1-233,0-4-855,0-4 1,2 4 128,3-12 1,5 2-502,7-8 1,1-5-1178,-1-6 0,2-2 695,4 2 1,-4 4 600,4-4 1,-9 9 499,-3 3 0,-5 7 420,6-2 506,-9 4 71,13 2 1,-14 2-451,4 4 1,-5-2 451,-1 7 1,0-5 1025,0 6-769,8-9-1632,-6 5 1,13-8 281,-3 0 1,3-2-969,3-4 0,5-3-28,0-8 0,0-1 1090,-6 1 0,8-8 0,2-2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3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35 242 8268,'0'-25'-49,"2"6"24,4-4 0,-2 6 364,7 5 0,-5-3 534,5 3 1,-5-1-277,6 1 1,-7-3-148,7 4 1,-8 1 172,2-2-84,3 9 0,1-13-156,-1 14 32,-1-13-12,-8 13-359,0-6 1,2 8-292,4 0 0,-4 2 158,3 4 0,-1 4-114,2 7 1,-4 8 90,4 4 0,-4 11 66,-2 6 0,0 18 69,0 5 1,0 19-77,0 4 1,-1-41 0,0 0 88,-2 4 0,0 0 0,-1 2 0,-2 1-133,-2 5 0,-1 1 0,0-3 0,1 1-160,-1 1 0,0 1 1,0-1-1,-1 0 136,-1-2 1,-1-1-1,3 0 1,-1-2-941,-2-6 0,1-1 1,-3 38-121,3-8 1,7-10 1180,-2-8 0,4-7 0,2-12 0,0-8 0,0-9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19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7979,'-18'0'373,"9"0"-13,1 0 110,8 0 652,0 0-956,0-8-21,8 6 0,1-6 141,9 8 0,-1 0-69,0 0 1,6 0-14,0 0 0,8 0-41,-2 0 1,-2 0-164,2 0 1,-1 0 68,7 0 1,5 0-102,1 0 1,7 0 5,-2 0 1,4 0 98,2 0 0,5 0-113,1 0 1,2-5 13,-3-1 0,3 0 43,3 6 1,3-2-14,-9-3 1,7 3-4,-7-4 1,7 4 72,-7 2 0,7 0-4,-7 0 0,1 0 176,-6 0 1,-6 0-59,0 0 0,-8 0 93,3 0-30,-5 0-109,-1 0 1,0 0 141,-1 0 1,1 0-169,-1 0 0,1 0-155,-1 0 1,1-2 126,0-4 1,-7 4-170,1-3 1,-8 3-69,2 2 1,2 0 63,-1 0 0,-7 0-117,-6 0 1,-5 0-984,6 0-798,-9 0 1983,5 0 0,-23 7 0,-4 3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5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70 295 7980,'-17'0'479,"7"-8"-268,-5 6 0,11-5 86,-8 7 1,9-2 542,-3-4 451,4 4-471,2-6-349,0 1 1,2 5-78,4-4 1,3-2-56,8 2 0,1 1-101,-1 5 0,6 0 0,0 0 0,2 0-65,-2 0 1,-2-2-75,8-4 1,-6 4-538,6-4 273,-8 4 120,12-5 1,-14 3-1440,4-8 774,4 1 245,-8-7 0,0 1-802,-7 0 848,-1 0 0,-1-1-251,-4 1 333,-4 0 407,-2-1 1,0 7-11,0-1 0,-2 9 72,-4-3 1,2 4 151,-7 2 1,5 0-176,-6 0 0,7 2 42,-7 4-72,8 11 0,-9 17-26,7 13 0,-5 4-2,5 7 0,0 5 4,6 12 0,-6-9-7,0 3 1,1-4 22,5 4-56,0-7 0,0-4-285,0-12 167,0 4 1,0-14 10,0 4 1,0-11-102,0-6 1,-2-3 132,-4-3 1,2-6-24,-7 1 0,-1-8 122,-5 1 0,0-3 236,-1-2 1,1-7 771,0-5-727,-1-3 0,1-2 344,0-1 1,1 1-253,5 0 0,-3-1-119,9 1 1,-1 0-37,6-1 1,0-5-479,0 0 1,8-2 215,3 2 0,10-4-615,2-7 1,12-1 29,-6 1 0,15-3-278,-4-3 1,6 3 19,1-3 1,2-2 325,-2 1 0,-3 1 257,2 5 1,-8 3 25,3 3 1,-5 0 229,-1 12 1,-6-4-79,-1 9 1,-6 4 381,1 3 1,-4 3 51,-2 2 0,-5 0 300,-1 0 1,-5 0-49,5 0 0,-7 7-252,2 5 1,2 3-5,-2 3 0,-1-1-65,-5 0 1,0 8-161,0 4 1,0 4 108,0 1 1,-2 3-179,-3 3 1,-3-1-105,-4 7 1,-3-6-99,3 6 1,-1-6 74,1 7 0,-3-9 91,4 2 1,-3-3-83,3-3 0,-3-7 89,8-4 25,-7-3 0,9-9-129,-7 1-75,7-8 0,-10-4-19,9-12 1,-3-5-259,2-6 1,4-4 155,-4-8 1,4 4 135,2-3 0,0 5-20,0-6 1,0 3-31,0 9 0,8 0 324,4 5 1,-3 1-119,3 0 0,-3 5 268,3 1 0,3 7-37,-3-2 0,3 4 82,3 2 1,-1 0-84,0 0 0,-2 2-92,-3 4 0,3 2-155,-3 3 0,-2 4 138,1-3 1,-5 3-45,5 3 1,-7 5 0,2 0 1,-4 0 202,-2-6 0,0 6-24,0 0 1,0 2 40,0-2 0,0-3 227,0 3 1,0 2-150,0-2 0,0 5-347,0-5 1,6-5 97,-1-7 0,3-1-734,-2 1 514,-4 5 1,13-12-460,-3 7 1,-3-7 186,3 2 0,-1-12 5,7-6 0,-1-9-488,0-2 1,0-7 308,1 1 0,-3 2-376,-3-2 0,-3 6 331,-3-6 0,-4 8-128,4-2 1,-4 4 270,-2 1 1,-8 9 428,-4 3 0,-3 4 0,-2 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5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7956,'-17'0'1472,"-1"0"-898,1 0 0,2-2 447,3-3 0,-1 1-463,7-8 1,0 6 1356,6-5-759,0 7-882,0-11-89,0 13 0,2-6-328,4 8 0,3 0-1181,9 0-1463,-1 0 2787,0 0 0,1-8 0,-1-1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42 174 7882,'-17'-16'1606,"0"5"1,9-7-754,8 13 0,8 3-843,9 2 1,0 0-342,1 0-344,-9 0 373,7 0 1,-14 7-299,3 5 0,-3 5-121,-2 6 0,-7 4 336,-5 8 0,2-1 26,-1 1 0,7-6 106,-2 0 1,-1-8 157,1 2-91,0 4 0,12-8 346,0 4 0,7-6 50,-1-5 0,-3 3 207,3-3 1,-3-3 270,3 3 1,1-1-323,-7 7 0,6-1 154,-7 0 1,1 6-151,-6 0 0,2 0-101,4-5 0,-4 1-85,3 4-81,-3-4 27,-2 6 1,2-8-122,4 1 0,-4-7 271,4 1-631,-4-8 191,-2 3-83,0-7 72,0 0-8,7-7-43,-5-3-594,6-15 528,-8 6 1,6-14-254,0 4 1,1-11-826,-1-6 927,4-4 1,7-4-417,0-4 855,0 5 0,3-7 0,3 8 0,-2 8 0,8 4 0,-8-1-164,2 7 139,-4-5 1,-2 20 646,1-4 1,5 4-405,0 1 1,0 3 756,-6 4 0,6-3-518,0 8 0,0 1 0,-3 5 410,3 0 1,-4 0-137,4 0-205,-4 0-236,-2 0 0,1 0-320,-1 0 0,-6 0-282,1 0 1,0 2-136,5 3 1,-6-3-1,-1 6-705,-2 0 0,3-5 543,-5 9 1,0-1-186,-6 7 1,0 7 303,0 4 0,-8-3 203,-3 3 180,-5 0 0,-7 4 612,0-4-426,0 3 162,13-13 0,-3 6 386,7-7 1,-5-1 88,5 0-137,0 1 0,6-7-247,0 1 0,8-8 32,3 1 0,-1-3-307,1-2 0,1 0-184,5 0 0,-1-2-151,-5-3 1,5 1 281,-5-8 0,-1 8-476,1-1 1,-5 3-58,5 2 187,-7 0 278,4 0 47,-8 0 1,0 9 143,0 9 0,0 5 503,0 5 1,0 13-334,0-1 0,0 2 601,0 5 0,6 4-160,0 7 0,5-4-120,-5-2 1,5 3-605,-5 15 0,6-17 0,-7-6-216,-1-9 0,-2-3 549,-2-1 0,-2-7-55,-4-4 0,3-6-1004,-9-5 0,1 1 374,-7-7 1,1 0-1225,0-6 0,-8 0 17,-4 0 1545,-4 0 0,-9-8 0,-2-1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7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7880,'0'-17'2648,"0"8"-2129,8 1 0,1 16-132,8 3 0,-5 4 404,-1 3 0,-1 7-127,2 4-490,3 3 0,-11-3-82,7 0 0,-5-2-185,6 2 1,-9 1-155,3-7 0,-2 6-392,2-6 1,-4 0-1096,4-5 806,-5-9 835,-1-1 1,2-8-96,4 0 0,-4-8 320,4-3 0,-4-10 0,-2-4 47,0-2 1,6-2-111,-1-6 1,9 1 488,-3-1-364,5 8 1,3-4-55,4 8 1,-4 0-223,4 6 1,-2 7-469,2 5 0,-3 3 291,3 2 0,-10 0-567,-1 0 507,-9 7 1,5 5-1401,-8 11 1719,-8 4 0,-9 15 0,-10 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7880,'-10'8'2675,"2"-5"-2041,8 9 0,2-8 0,4 4-259,6-1 1,5-5 275,6 4 0,-4-4-199,4-2 0,2 0-637,-2 0-208,8 0 1,-10 0-338,8 0 0,0-6-192,5 0 0,-5-5 922,0 5 0,0-7 0,5 3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8022,'9'0'931,"1"5"490,-4 1 1,3 0 537,9-6-1327,-1 0-222,0 0 0,-5 0 453,-1 0-388,1 0-411,5 0 0,-5 0-150,-1 0-143,1 0 1,-1 0-267,1 0 1,-6 0-1373,5 0 1477,-7 8 0,4 3-143,-8 12 1,-10 4 121,-7 8 1,-10 9-181,-13 8 0,1 0 182,-7 5 1,8-3 461,-3-2-778,5 0 476,1-8 79,8-2 1,2-7-185,8 0-438,0-9 432,7-1 0,-5-7 360,3-1 0,-3 0 0,-3 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8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8407,'-17'0'1537,"7"0"1,1 0-935,3 0-187,4 0-233,-6 0 0,6 0 595,-3 0-348,3 0 114,-6 0-1064,8 0 499,0 7-2185,8 3 313,1 7 1,7 1 1892,-5-1 0,-3-7 0,-8-3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7988,'11'0'130,"1"0"1,1 0-177,10 0 1,-1-7 384,6-5 1,1 2-194,6-1 1,7-3 9,4-9 0,4 4-301,2-4 0,0 4 47,0 2 0,5-1-97,1 1 0,0 7 125,-6 5 0,-6 3-5,0 2 0,-8 0 22,3 0 1,-13 6 112,-4-1 15,-5 9 63,-2-5 1,0 3 277,1-1 0,-7-1-150,1 2 1,-8 3 336,1-4-231,-3 5 0,-2 1 190,0 0 0,0 1-185,0-1 0,-7-5-120,-5-1 0,-3 2-279,-3 11 0,1-5 103,0 4 0,-8-2-42,-4 2 0,2-2-172,-2 8 1,0-6-248,-5 6 1,-1-2-121,1 2 0,-1-3-473,0-2 1,-1-5-1254,-4 4 2226,3-4 0,-5-2 0,7 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7934,'-9'0'2030,"1"0"-1673,8 0 0,0 1 823,0 5-749,8 4 1,-7 7-313,5 0 1,-2 1 320,2-1-1135,-4 0 363,5 1-303,-7-1 384,0 0 206,0 0 0,0-5-932,0 0 385,0-9 322,0 5 1,2-8-66,4 0 1,-2-2 30,7-4 0,1-3 118,5-9 0,3 1 72,3 0-143,-4 0 133,6-1 0,-2 7 236,0-1 1,0 8-94,-6-1 401,1 3 0,-3 4-27,-4 3 1,-3 5 144,-8 7 0,0 1-210,0-1 1,-2 0-127,-4 0 0,-3 7-183,-8-1 312,-1 0-1258,1-6 533,0 0-200,7-7 1,2-10 294,8-12 1,8-3 0,2-4-7,-1-4 0,5 9 814,-9-3-453,9 3 0,-10 5 599,7 3-315,-7 4 1345,4 2-1085,-8 0 0,-2 8 81,-4 3 1,-2 7 112,-3 5 0,-4-2-396,3 8 0,2-6-164,-1 6 1,7-8 95,-2 2-693,4-4-203,2-2 0,8-5-1429,4-1 1603,3-7-427,2 4 1,6-8 818,0 0 0,16-8 0,-3-1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7843,'8'10'2350,"2"5"1,5-11-1833,-4 8 0,5-9 48,-5 3 0,-1 2-320,1-2-69,1 7 0,0-5-1276,-1 3 1,-7 5 664,2-5 0,-4 5 434,-2 1 0,-8 8 0,-2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20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8002,'10'-8'0,"-4"-3"187,-4-5-94,-2 7 0,1-5 821,5 8-379,-4-7 193,6 3 333,0-7-576,-7 0-399,7 7-58,-8 3-347,0 7 314,0 0-21,0 7 1,0 5 78,0 11-86,-8 4 39,7 7 1,-13 9 567,8 3-315,1 4 0,5 1 289,0 1-301,0-7 0,0 3-158,0-8 1,7 0 107,5-5 1,5-6-115,6 0-164,4-8 220,8-4 0,-1-4-107,1-7 0,1 0 51,5-6 0,-3-2 116,8-4-123,-7-3 1,3-9 36,-8 1 1,1-6 37,0 0-60,-1-8 1,-5 6 23,0-4 0,-6-9-52,6 3 1,-8-11-153,2 0 1,-4-6-259,-2-5 207,-7 3 0,4-10 279,-9 13 0,3-5 0,-4 14-59,2 3 0,-1 1-54,-5 15-123,0-8 1,-2 12-519,-3-4-179,3 11-77,-14 4 1,13 8-1432,-9 0 1154,8 8 478,-4 2 1,8 9-749,0 4 1418,0-4 0,0 6 0,0-8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9133,'-12'16'265,"1"-5"1,5 4 596,-6-3 1,8-2 32,-1 1-442,3-7 100,2 4-251,7-8 1,-3 0-1565,8 0 1037,-8 0 0,11 0-824,-3 0 1,-3 0 547,3 0 0,-7 0-92,7 0 1,-8-2-312,2-4 635,3 4-179,1-6 918,-1 8-107,7 0 1,-12 0 1112,7 0 778,-7 0-989,11 0-1072,-5 0 1,7 0-185,1 0 1,-1-2 0,0-3-74,0-7 0,8-3-1176,4-3 867,4 1 1,1 0 97,1 0 1,0 1-101,-1 5 1,-5 3 934,0 8 0,-8 0-150,2 0 2482,-4 0-2133,-1 8 1,-3 1 156,-4 9 0,-3-7-359,-8 1 1,0-7 310,0 7-890,0-8 1,-2 9-767,-4-7-605,5 0 0,-13-8 0,8-4-21,3-5 1414,-7 3 0,8-15 0,-6 4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19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7955,'0'-9'3909,"0"1"-3507,0 8 0,-2 2 853,-4 4-572,5 3-230,-15 9-116,14-1 0,-13 2 51,3 4-222,5-4 1,-1 12-723,8-8 472,0 0 1,0-5-1318,0-1 798,8 0 316,1-7 1,9-2-222,-1-8 0,8 0 207,4 0 1,-4-6-369,-2 0 0,2-2 166,-2 3 0,0 3 221,-6-4-336,0 4 120,-7 2-248,-2 0 319,-8 8 427,0 1 0,-16 9 0,-3-1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0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7929,'0'9'1297,"-7"7"-700,5-14 626,-6 5-556,16-7 51,-6 0 200,13 0-491,-5 0 0,7-2-220,0-3 1,-5 1-688,-1-8 0,1 1 0,5-5 415,1 5 1,-5-5-2234,4 5 1046,-11-12 653,25 4-1084,-20-14 1683,14 14 0,-7-22 0,-1 5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0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8286,'10'-8'3101,"-2"6"-1716,-8-5-543,0 14 51,0 3 1,0 1-56,0 1-296,0-8-394,0 11-120,0-5 1,0 1-213,0 1 1,2-8-1064,3 1 1044,5-3 0,7 4-568,1 0 344,-1 0-191,0-6 224,1 0 1,-7 5 362,1 1 30,-9 0-179,5-6 0,-8 2-232,0 4-1233,0-4 620,0 13-380,0-13 985,0 13 1,-8-5 419,-3 7 0,-12 0 0,-4 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1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 8597,'-27'23'0,"4"0"0,4-2 0,2-2 1268,-1-2 0,3 1-778,4-1 0,-3-6-150,8 1 0,1-6 322,5 5 0,0-5 274,0 5-519,0-7-88,0 4-319,0 0 134,0-6-383,0 13 0,0-11 198,0 7-52,0-7 0,0 6-34,0-4 0,1-4 303,5 3 0,-4-1 95,4 2-58,-4-4 94,-2 5 223,0-7 153,0 0-26,8 0-239,-7 0-145,7 0-64,-8 0-262,0 0 123,0 8-176,0 2 0,0 7 20,0 0 0,-2 1 112,-4-1 0,5-6-177,-5 1 141,-4 0 0,8 5 90,-4 0 0,-1-5-83,1-1 10,0-7-70,6 4-236,0-8-338,0 0 225,0-8-354,0-2 0,6-13 322,0 0 0,7 0-276,-1 6 1,3 0 360,2-1 0,1 1 323,-1 0 1,-2 5-112,-3 1 1,3 7 126,-3-2 0,-3 4 522,3 2 0,-8 2-335,2 4 1,1-2 1153,-1 7-907,0 1 0,-6 5-181,0 0 1,0 1-310,0-1 0,-6-6-1009,0 1 871,-7 0 0,3-3-482,-7-3 255,7 4-28,-5-9 675,13-1 1,-6-9-137,8-8 497,0-1-321,8 1 0,2 2 423,7 3-249,-7 4-129,5 8-505,-13 0 1,5 2 113,-7 4 0,0 4-595,0 7 1,-7 0 325,-5 1 0,-3 5-833,-2 0 1,-6 2 396,0-2 1,-10-2 210,-2 8 0,-1-2 118,-10 1 0,3 5 102,-9-4 0,10-2 693,-10 2 0,10-8-273,-4 2 1,8-4 1020,-3-2 0,7-1-601,5-5 1,4 3 842,7-9 0,1 7-467,0-6 0,5 1 187,1-1-1005,7-4 59,-4 6-357,16-8 1,9 0 271,12 0 0,4-2-540,1-4 0,9-4 254,3-7 1,4 0-91,2 0 0,5 1 339,1 5 1,1-5 395,-1 5 0,2 1-262,3-1 1,-3 1-116,-9-2 0,-6-1-137,-5 7 0,-5-1 136,-7 1 1,-3 4-156,-7-4 1,-9 2 81,-3-1-399,-4 3 1,-4-14-24,-4 5 0,-5 1-210,-12-1 0,-6 1 72,-11-2 0,-5-1-132,-6 7 1,4 0 962,1 6 0,10 0-224,1 0 0,3 0 744,8 0 1,1 2-342,6 4 155,0-4 1,5 13 229,1-3 0,5 3 309,-6 3 1,9-1-355,-3 0 0,4 2-83,2 4 1,-6-3-362,0 3 1,1-4-11,5-2 0,2 1-808,3-1 0,-1 0 443,8 0 0,-7-5-1198,7 0 501,0-9 0,5 5-677,0-8 0,-2-2 768,-3-4 0,3-3 197,-3-9 1,1 1 318,-1 0 1,3 0 212,-3-1 0,-3 1 197,3 0 0,-6-1-269,5 1 527,1 0 479,5 0 129,0 7 0,-5 2 490,-1 8-525,-7 0 1,6 8-236,-4 3 0,-4 5-328,3 1 1,-3 8-191,-2 4 0,0 5-47,0 7 0,0-3-127,0 8 0,0-3-144,0 9 1,0-4-300,0 9 0,0-5-66,0-6 0,0 4-498,0-4 1,0-5-88,0-7 1,0-1 442,0-10 1,0 0-665,0-6 424,8-7-116,-6-2 494,13-8 311,-13 0-45,6 0 225,-8-8 1,0 4-267,0-7-113,0-1 300,0-13 0,0-2 0,0-7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12302,'12'0'1136,"0"0"1,-7 2-698,7 3 1,-6-3-668,5 4 0,-5-2-665,5 2 1,-7-2-69,2 7 1,-4 1 274,-2 5 686,0 0 0,-8 8 0,-1 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7858,'-18'19'910,"3"10"-683,4-12 1,-3 4 921,8-3 0,1-7-486,5 1 1,7-7-238,5 7 1,-3-3-198,3 3 0,-1 1-170,7-7-84,-1 0 1,0-4-203,1 4 1,-1-4-1140,0 3 0,-5-3 755,-1-2 1,-5-2-1193,6-3 1234,-9 3 0,5-8 441,-8 4 0,0 2-91,0-7 1,0-1 218,0-5 0,0 0 0,0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2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7847,'11'0'568,"1"0"1,-6 0 2175,5 0-2400,1 0 1,5 0 104,0 0 39,0 0 0,1 0-271,-1 0 0,0 0-384,1 0 1,-1 0 37,0 0 1,1 0-119,-1 0 1,-6 0-2004,1 0 772,-1-8 442,7 7 0,-9-9 89,-3 4 947,-12 4 0,-3-13 0,-9 5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7847,'-11'0'1697,"-1"0"-1168,8 0 0,-1 0-18,10 0 1,-1 0 492,8 0-485,-1 0 1,5 2-195,-5 3 1,3-1 64,-9 8 0,7 5-694,-6 6 0,-1 2 251,-5-2 0,0-2-1028,0 8 0,0-6 594,0 6 1,-5-6-2008,-1 6 2494,-8 0 0,5-2 0,-9-2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2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7847,'-17'17'0,"0"-2"2443,-1-3-1026,9 3-617,1-13-292,0 6-242,7-8 1,-5 0-380,12 0 0,-3 0 155,9 0 1,-1 0-328,7 0 0,-1-6 271,0 0 1,3 1-331,3 5 1,-4 0 109,4 0 1,-4 0 118,-2 0 1,1 0 128,-1 0 0,-6 5 259,1 1 1,-8 8 289,2-3 1,-4-1-223,-2 1 1,0 1-90,0 5 1,0-5 136,0-1 107,-8 1-212,6 5 0,-6-5 179,8-1 98,0-7 373,0 11 149,0-13-321,0 14-873,0-15 0,-6 9 184,1-4-452,-9-4 0,5 5-322,-9-7 0,7 2-867,-1 4 0,1-4-485,-7 4-1040,9-4 3093,1-2 0,8-8 0,0-2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2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7803,'7'-10'-466,"-5"1"737,4 3 1,-2 4 1411,2-4-335,-4 4-663,5 2-249,-7 0-278,0 0 0,0 8-134,0 3 0,0 5 190,0 1 1,0 6-29,0 0 1,0 2-27,0-2 1,2-2-21,4 8 1,-2-8-164,7 2 0,-5-3 43,6-3 1,-1 0 11,6 0 0,1-5-22,-1 0 0,2-9-120,4 3 1,-4-4 72,5-2 0,1-8 16,-2-3 0,0-5-38,-6-1 90,0-8-22,0 6 1,1-14 198,-1 4-180,-7-3 11,5-3 104,-13 8-103,6-5 0,-8 7 44,0-4 491,0 4-357,0 8 1,0-1 189,0 1-354,-8 0 135,6-1-564,-13 9-862,5-7-921,-7 15 1044,7-7-245,2 8-308,8 0 1667,0 8 0,0 1 0,0 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10100,'11'-6'1359,"1"1"1,1-7-1027,10 6 0,-4-7-514,4 1 0,4 3-58,2-3 1,2 6-341,-2-5 1,1 7 183,-6-2 0,4-1 49,-5 1-460,0 0-4,-5 6 872,-1 8 1,-7-4-78,-5 7 1,-3-5 631,-2 5 1,0-5-122,0 6 0,0-7 680,0 7-811,0 0 0,-5 5-51,-1 0 0,-8 0-67,3 1 0,-5-1-11,-1 0 1,0 2 118,0 5 0,-6-5 110,-1 4 0,1 2 235,6-2 1,0 0 149,0-6-460,-1 0 0,9 1-190,3-1 129,4-7-518,2 5 0,8-13 225,3 4 1,6-4-799,7-2 1,0-6-42,5 0 0,2-7-419,-8 1 0,6-5 548,-6-6 1,2 4 98,-2-4 0,-10 3-307,5 3 1,-11 0 368,5-1 1,-8 7 34,2-1 242,-4 9 0,-2-7 1947,0 4-790,0 4 0,0-4 594,0 12 0,1 4-628,5 7 0,-2 0 162,8 1 0,-3-1-292,3 0 1,3 6 193,-3 0 1,9 6-879,2-6 1,8 12 20,-3-6 0,-3 1-1627,-2-6 1,-5-11-2161,-7 4 3693,5-3 0,-14 3 0,5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3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9266,'18'0'3089,"-1"0"-2618,8 0 0,-4-6 74,8 1 1,-8-7 0,4 4-66,0-1 0,-4 5-550,8-2 1,-8 2-364,2-1 0,-4 3-2061,-1-4 1609,-1 4-2207,-7 2 3092,-3 0 0,-22 15 0,-4 5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4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7813,'-10'18'1717,"5"-1"-1090,3 0 1,2-5 49,0-1 0,0 1 188,0 5 1,0 0-319,0 1 1,0 1 263,0 4 0,0-2-115,0 8 1,-6-6-482,0 6 1,-2 0-337,3 5 1,3-1 265,-4-4-1103,-4 3 0,8-11 664,-3 8 1,-3-8-383,2 2 0,0-3 199,6-3 1,-1 0-2071,-5 1 1823,4-1 1,-8-2-197,4-3 539,5 3 1,-13-11-89,8 8-164,-7-9 389,3 5 1,-7-8 79,0 0 0,1-2 164,5-4 0,-5-3 0,5-9 0,-3-1 148,3-4 0,-3 2 148,9-8 0,-7 8 616,6-2 0,1 4-447,5 2 0,0 5 609,0 0 0,0 7 122,0-7-794,0 8 1,2-9-196,3 7 1,7-2-249,11 3 1,-2 1-164,8-8 1,0 7-238,5-7 1,7 6-593,-1-5 0,0 7 522,-5-2 0,1 4-43,5 2 327,-5-8 1,8 7 0,-5-5-440,1 4 0,1 2 290,-7 0 0,-1 0 463,-4 0 1,-4-6 1425,-8 0-962,0 1 1549,1 5-948,-9 0-470,-1 7 1,-10 3-239,-4 7 1,-3 2 287,-9 4 0,1 4-300,0 8 1,-1 0 140,1-1 1,2 1-194,3-1 0,-1-1-309,7-4 1,0 2-375,6-8 0,0 5 252,0-5-206,0 0 0,8-7 214,3-5 1,11-3-885,1-8 0,5-8 339,-5-3 1,8-6-415,-2-6 1,2 1 379,-2-6 1,-2 5 159,-4-6 1,-10 2 908,4-2 1,-11 4-345,0 8 1,-6-1 364,-6 1 0,-4 7-351,-7 5 1,-2-3 965,-4 2 0,2 1-477,-8 5 1,6 0 14,-6 0 1,8 5-1190,-2 1 1,4 6 384,1-7 1,7 7-585,-1-6 0,8 7 43,-1-1-2555,3 3 3279,2 2 0,7 1 0,3-1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24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7785,'17'8'2639,"6"-3"-2045,0 13 0,0-5 1115,-5 10 0,-1-4-372,0-1 0,-7 5 56,-4 0 0,-4 6-1064,-2-6 1,-4 9-116,-8 3 0,-17 7-214,-23 10 0,-15 8 0,-12 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1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7872,'-10'-8'1070,"2"-1"-351,1-1 667,5 2-907,-6 8 1,8-2 502,0-3-576,0 3 1,2-6-174,4 8 0,3 0-23,9 0 0,1 0 414,4 0-360,-4 0 0,8 0 162,-4 0 1,-4 2-80,4 4 1,2-4-68,-2 3 1,6-3-67,-6-2 0,6 0-99,-6 0 0,6 0 57,-6 0 1,6 0-324,-6 0 1,0 0-42,-6 0 0,1-2-309,-1-3 0,0 3 51,0-4 0,-5 4-1228,0 2 907,-1 0 0,1 0-198,-1 0 109,-7 0 1,6 0-441,-5 0 626,-3 0 0,4 6 154,-12-1 1,2 9-284,-7-3 803,-8 12 0,-8-3 0,-8 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1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7611,'0'12'885,"0"0"-438,0-1 0,0 6-21,0 1 0,0 1-110,0 4 0,-6-2 495,0 8 1,-7 2-162,1 9 0,-3 2 44,-3 4 1,1 2-442,0-7 1,2 5-365,3-6 1,-1 1-144,7-7 0,-6-5 273,6 0 0,1-8-937,5 2 1,0-4-37,0-2-290,0-7 1,2-2-235,3-8 206,5 0 1272,7 0 0,1-16 0,-1-3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8020,'17'0'1141,"0"0"1,0 0-627,1 0 1,-1 0-203,0 0 0,6 0-114,0 0 1,1 0-1097,-7 0 0,0-5-337,0-1 224,1 0 1010,-1 6 0,-7 8 0,-3 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7797,'0'9'3367,"7"5"-3312,5-9 1,3 1 90,3-6 0,-7 0 248,1 0 0,1 0-475,10 0 1,-2-6-472,8 1 1,-6-1 551,6 6 0,0-8 0,5-1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2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364 122 7860,'-10'-8'0,"-3"-1"62,7-9 1,0 7-121,6-1 1,-2 3 988,-4-3-482,5-3 1,-9 7 275,4-3 0,2 3 102,-7 8-432,-1 0 1,-5 2-110,0 4 1,-6 11-75,0 12 1,-6 11 274,6 6 1,-2 10-105,2 2 0,3 7-7,-3-2 1,4-1-63,2 1 1,7-9 13,5-2 0,3-2-309,2-10 0,0-1-228,0-11 0,5 3-794,1-8 1,9-2 572,3-9 0,-1 1-394,6-7 1,2 0 279,-2-6 1,8-2-1864,-2-4 2407,11-3 0,4-24 0,8-4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2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7856,'2'-10'2588,"4"5"-1920,-4-5 0,7 8 121,-3-4-129,-4 4 0,6 10-256,-8 4 1,0 11 121,0 6 1,0 3-52,0 3 1,0 7-87,0 4 0,0 4-376,0 2 0,0-6-303,0 0 1,0-9 144,0-3 1,2-1 125,3-10-565,5 0 0,7-8 232,1-3 1,-1-4 38,0-8 1,1-2 84,-1-4 1,6-6 256,0-11 0,6 2-73,-6-8 0,6-1 169,-6-11 0,2 1 6,-2-12 1,-4 4-71,4-10 1,-4-1 166,-2 1 1,-5 1-65,0 5 1,-3 8 262,3 3 0,1 7 187,-7 5-3,7-4-579,-11 14-405,6-6-741,-8 15 902,0 3 1,0 9-1379,0 3 0,0 7 693,0 11 1,0-2 896,0 8 0,0 0 0,0 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21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449 208 7920,'9'-23'9,"-3"0"0,-4 0-128,-2 6 0,0-1 355,0 1 0,-6 0 667,0-1 0,-7 1-12,1 0-560,-3 7-167,-2 3 0,-2 7-156,-5 0 1,3 0-185,-8 0 1,8 7-254,-2 5 1,-2 9 206,2 2 1,0 6-41,6-6 1,2 6 102,3-6 1,4 6 39,8-6 0,0 7 54,0-1 1,6-4 5,0-2 1,7 2 172,-1-2 0,-3 0 9,3-5 1,-6-1 9,5 0 0,-7 1-149,2-1 0,-4 0-3,-2 0 1,-2-1-8,-4-5 0,0 5-100,-11-5 1,4 5 104,-10 1 0,1-6-16,-1 1 0,4-6 134,-4 5-133,4-7 58,2 4-13,7-1 1,0-3-94,5 8 1,3-6-134,-4 5 0,10-5 238,2 5 0,7 1-5,-2 5 0,3 0 126,-3 1 0,5 1-117,-5 4 1,-3-2 612,-2 8 1,-4-6 6,-2 6 1,0-6 234,0 6 1,0-6-447,0 6 0,-6-8-62,0 2 0,0-4-146,6-2-315,0 1 90,0-1 0,6-6 153,0 1 1,7-8-578,-1 2 1,-2-4 1,1-2-1591,1 7 883,5-5 507,0 13 622,-7-13 0,5 14 0,-5-7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2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7800,'-10'0'5049,"3"7"-2630,7-5-2303,-8 6-1138,-2-8 0,-7 2 1022,0 4 0,0 3 0,-1 9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3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8574,'12'0'1413,"-1"0"1,1-6-1032,5 1 1,1-1-1,1 6 35,4 0 1,4 0-375,7 0 1,-5 0-11,0 0 0,-6 0-246,6 0 0,-8 2-554,2 3 1,-4-1 447,-1 8 1,-7-6-784,1 5 0,-9 1-62,3 5 1164,-12 8 0,-3 2 0,-8 7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7804,'-6'20'1080,"0"3"1,-1-2-737,1 8 1,2-6-333,-8 6 0,7-6 1072,-7 5 1,6 1-440,-5 6 0,1 1-591,-1 5 0,1-7 33,4 1 1,4-1-293,-3-5 1,3 2-306,2-2 0,0 2-1665,0-8 350,0 7 1825,0-10 0,7 5 0,3-8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3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7804,'0'-12'1235,"0"1"1,6 5-1338,0-5 0,7 7 472,-2-2 0,13-2 705,4 3 1,-1-1-1142,2 6 0,0-6 99,6 0 1,-1 1-309,1 5 0,-7 0 208,1 0 1,-6 0-1946,6 0 2012,-8 0 0,4 7 0,-7 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7809,'17'7'835,"-5"5"173,-1 11 0,-7-4-73,2 4 0,1-4 578,-1-1 1,0 5-378,-6 0 0,-2 2-569,-4-2 1,2-2-715,-7 8 0,-1-2 171,-5 1 1,-6 5-1300,0-4 0,-8 4 421,2 1 854,-3 8 0,-18 10 0,-4 10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5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6305,'0'-9'-21,"0"1"87,0 0 149,0 6-125,0-5-9,0 7 985,0 0-863,-8 0 2,6 0 21,-6 0-54,8 0 2811,0 0-2809,8 0 0,-6 2-74,4 3 0,-2 5 62,1 7 0,-1 1-41,8-1 0,-8 8 85,1 4 0,3-3 12,-2 3 0,1 6 5,-1 5 0,-4 1 0,4-7 1,-4 7-28,-2-1 1,-2 0 10,-4-5 0,2 5-101,-7 1 0,-1-1 98,-5-6 1,0-1-191,-1-4 0,-1 4 6,-4-5 0,2-1-95,-8 2 0,8-6 100,-2 6 0,-4-8-108,-2 2 1,4-4-158,2-1 1,4-3 79,2-3 0,-1 1-705,1-7 283,0 0-501,0-6 328,7 0 0,2-8-418,8-4 1,10-3 1172,7-2 0,16-16 0,11-3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7835,'-10'-17'578,"3"-1"1,14 7-459,5-1 1,-2 9 259,1-3 90,1 4 1,5 2-76,0 0 0,-7 9 168,-4 9 0,1-1-323,-1 6 0,0-2-34,-6 2 0,0-4-494,0 5 1,-6-3 281,0 2 1,-1-6-665,1 0 1,2-1-136,-8-11 455,9 9 1,-7-12 95,4 4 0,4-6 37,-3-6 0,3-11-84,2-12 1,7-4 92,5-2 0,3 1 263,3-1 0,-1 3-67,0 3 1,0 4 77,1 8 1,-7 7 115,1 4-33,-1 4 1,1 4 288,-1 4 1,-7 5-200,2 13 1,-4-3 72,-2 7 0,-6 1-61,0 6 1,-7-8-265,1-4 0,-3 2 132,-2-2 1,-1 0-90,1-6-165,0 1-373,0-1 15,7-8 331,-5-1 1,13-10-166,-4-4 1,10 3 81,1-9 0,9 2 52,-3-1 1,-1 3-114,2 8 236,-1 0 18,6 0 1,-1 10 121,-5 7 0,-5 2-18,-12 10 0,-5 0 163,-12 6 0,2 5 78,-8 0 0,-6 6-105,-5-5 0,-8 5 0,2-6 0,3 6-45,3-5 1,5-7 125,7-5 0,-1-8-28,12 2-92,-5-4-511,13-9 280,-1-2 1,16-16-184,11-3 0,12-5 72,0-1 0,4 0 168,1-1 1,1 3-62,-1 3 1,-5-1 414,0 7 0,-8 0 42,2 6 0,-9 6 197,-3 0 1,-5 7-94,5-1 1,-7 3 162,2 3 0,-4-1-188,-2 0 1,0 0-187,0 1 0,0-7-277,0 1 99,0-1 0,2 5-374,4-5 1,3-3-2,9-8 0,-1 0-213,0 0 0,6-2 188,0-4 0,6 2-156,-6-7 1,0 1-253,-6-1 147,1-5 131,-1 7 21,-7-1 423,-3-5 0,-14 13-43,-5-4 1,-11 6 63,-6 6 0,-3 3 5,-3 9 0,-7-1 167,-4 0 0,1 6 72,-1 0 1,0 6-97,-6-6 1,2 6 371,4-6 1,-2 2-219,8-2 1,-1-4 484,7 5 1,5-7-248,0-6 1,10 5 269,2-5-556,-1-3-330,17 7 1,-7-5-26,8 7 0,9 1 141,9-1 1,9 0-163,13 0 0,4 1 47,8-1 1,8-5-60,3-1 0,-1-7-125,1 2 1,-2-4-132,3-2 0,1 0-297,-7 0 0,-1 0-594,-5 0 0,-6 0-596,1 0 1856,-1 0 0,6-16 0,-1-3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7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829 87 7875,'-17'-18'2295,"0"1"-1811,-1 7 0,-5-5 17,0 4 0,-8 3 5,3 2 1,-7 4-248,-5 2 0,-5 0-32,-6 0 0,-3 14-160,-4 3 0,4 14 98,-3 3 0,5 9 0,6 8 1,3 1 47,9 0 1,1 6-153,4-1 0,10 1-36,8-6 0,7 0-146,-2 0 0,12-8 60,5-4 0,7 1-108,5-7 0,4 3-656,7-14 1,3-2 411,3-10 1,4-3-731,8-8 0,-6-2 492,0-4 0,-5-3 114,5-8 1,-14-7 186,3 1 1,-12 0 294,0 6 1,-9 2 154,-3 3 605,-7-3 1797,4 5-1245,-8 1 3,-8 9 1,6 9-587,-4 8 1,-1 7-220,1-1 1,0 0-250,6-6 1,0 0-193,0 1 1,0-7-543,0 1-260,0-1 0,2 1-3276,4-1 2137,-4-7 1927,5 4 0,-14-8 0,-3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7864,'0'-17'2377,"0"7"0,8 3-2997,3 7 0,10 0 931,2 0 1,2-6 1348,-2 0 0,-2-5-697,8 5-520,0-8-195,6 13 1,-1-13-1431,1 8 0,-1-5 724,1 5 1,0-2-2949,-1 3 3406,1 3 0,7-6 0,2 8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7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7831,'0'-17'-276,"0"7"1197,8-5-542,-6 13 1,13-6 340,-4 8 0,-1 2-252,2 4 1,-1 4 13,6 7 1,-5 0 207,0 0-134,-1 1 1,4-1-210,-3 0 1,1-5-304,-7-1 1,0-5-303,-6 6 1,6-7-644,-1 7 1,1-6-956,-6 5 1,0 1 1855,0 5 0,0 0 0,0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2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7974,'0'-18'0,"0"1"527,0 7-422,0-5 437,0 13 901,0-13-532,0 13-725,0-6 1,0 16-338,0 3 0,0 5 67,0 1 0,-2 2-153,-4 4 1,5-3 166,-5 3 1,4-4 39,2-2 1,2 0-52,4 1 0,-3-9 26,9-3 0,-1 2-193,7-2 1,-1-1 64,0-5 0,6-2-63,0-3 1,6-5 49,-6-7 1,0-1-215,-5 1 0,-1 2 215,0 3 1,-5-3 176,-1 3 0,-7-3-407,2-2-25,-4 7 2233,-2-5-1263,0 13 1,-8-4-174,-3 12 0,1 3-11,-2 9 0,7 7 122,-7 3 0,6 7-98,-5 5 0,7 1 67,-2 11 1,2-2-419,-1 13 49,3 0 29,-6 7 0,2-9-280,1-3-302,-1-5 373,6-8 0,-2-5-137,-4-11 0,4-4-1,-4-8 86,-3 0 1,-1-7-83,-7-4 1,0 1-322,-1-1 0,1-2 62,0-10 1,-8 2 357,-4-7 1,4-3 6,2-9 149,4 4 89,1-6 1,3 6 240,3-4 1,5 4-151,7-4 1,0 3 184,0 3 0,9 0-247,9 0 0,1-1-74,10 1 1,1-6-487,11 0 1,-5 0 216,5 6 0,1-1-368,-2 1 264,8 0-267,-11-8 597,13 5 0,-8-8 0,4 7 0,-2-1 0,4-5 0,6-3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9986,'-17'17'0,"0"3"1647,-1 3-2385,9-4 1,-1 0 237,4-7 0,4-7 1836,-3 7 209,3-8-389,2 11 1,0-11-747,0 8 0,-2-9-207,-4 3-69,4 4 54,-6-8 0,8 7-1148,0-3 731,0-4-1180,0 6 865,0-8 1,2 0 9,4 0 0,4 0 228,7 0 1,0 0 154,1 0 0,1-2 51,4-4 0,-4 2-70,4-7 1,2 5 394,-2-6 0,0 7-152,-6-7 0,1 6 324,-1-5 0,0 5-77,1-6 1,1 9 63,4-3 0,-4 4-114,4 2 0,4 0-93,2 0 1,-2 0-124,2 0-11,-1 0 65,-1 0 0,0 6-196,-4-1 0,-4 3-2,5-2 54,-5-4 506,-2 5 507,-7 1-17,-3-6-212,-7 6 0,-2-8-264,-3 0 1,-5 0-148,-7 0 0,-1 0-31,1 0 1,6 0-281,-1 0-275,1 0 0,-1 0-1084,1 0-181,7 0 1,-4-8 723,8-3 790,15-5 0,5-1 0,14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9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13686,'-10'17'1070,"-3"-5"-729,7-1 0,0-5-104,6 6 0,-6-7-112,0 7 1,1-6-25,5 5-225,0-7 1,7 4-401,5-8 1,11 0 296,6 0 1,11 0-651,6 0 0,-2-2 357,3-4 1,-3 2 44,2-7 1,0 5 39,-11-6 0,1 7 80,-13-7 0,0 8-64,-5-1 0,-1-5 267,-8 0 1,-3-7 63,-12 0 202,-3-1 0,-12 1-94,3 0 1,-7 5 153,14 1 1,-8 1 80,7-1 0,3 1 146,-3 4 1,6 4 288,-5-3 167,7 3-444,-4 2-189,8 0-175,0 0 0,6 13 56,0 4 1,5 12 52,-5 0 1,0 6-44,-6 5 0,0-3 256,0 3 0,0 2-107,0-2 0,-2 1-125,-4-7 0,4 1-202,-4 0 1,-3-8-289,-3-4 1,3 2-144,-3-2 0,6-2 57,-5-10 229,7 5 0,-6-14-186,5 3 109,3-3 99,-6-2 1,8-2 29,0-3 0,6 1-177,0-8 177,7 8 0,-3-3 45,7 7 1,-6 7-2,1 5 1,-8-1 184,2 7 1,1-5 65,-1 10 0,0-4 212,-6-1 1,0-1-32,0 0 0,0 1 204,0-1 0,-6 0 283,0 0-129,0 1-481,6-1 0,0-7 0,8-3-307,4-7 1,3-2 70,2-3 1,6-5-602,0-7 1,8-1-192,-2 1 1,-2 0-1488,2 0 2318,7-1 0,8-7 0,8-2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9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14531,'0'12'-787,"0"-1"558,0-7 0,7 4-170,5-8 0,5 0-1003,6 0 0,4-2 577,8-4 1,1-5 87,5-12 0,-5 3 434,4-3 0,-5 10 294,-6 1 0,2 8 180,-8-1 1,0 3 412,-6 2-379,0 0 0,-7 2 241,-4 3 0,-4-1 1882,-2 8-1669,0-1 0,-2 7-100,-4-1 0,2-7-306,-8-5 1,1 3-355,-6-2 1,5 0 65,1-6-418,-1 0 299,-5 0 1,7-8 58,4-4 1,4-3-344,2-2 0,0-8 136,0-4 1,2-4 16,4-1 0,4-3 180,7-3 1,2 3 9,4-3 1,-3 5 24,3 6 1,-4 5 34,-2 6 1,0 3-46,1 3 113,-1-3 1,0 13 116,1-4 1,-1 4-41,0 2 0,-5 0 91,-1 0 0,1 6 16,5 0 0,0 2-2,1-3 1,-1 3-96,0 4 1,6 9-26,0-4 1,0 10 63,-5-4 0,-1 10-45,0 1 0,4 8 206,-3 10 1,3 0-58,-10 0 1,-1 0 169,1 0 1,-7 15-223,2 8 0,4-4-389,1-7 0,5-7 199,1-16 1,0-1-53,0-6 1,-1-7-37,-5-4 1,3-3-590,-8-3-665,-1-7 585,-5-3-180,0-7 1,0-9 18,0-9 897,0-7 0,-7-9 0,-3-1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9676,'-12'2'551,"1"4"0,-1-2 192,-5 8 0,0-7 1886,-1 7 0,-5-6-1831,0 5 1,0-5-835,6 5 1,-6-1-525,0 2 1,0 3-876,5-4 0,1 3 1435,0-3 0,0 5 0,-1-7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39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7815,'0'-18'2153,"0"1"1,8 2-1021,4 3 0,3 3-1632,2 3 0,-5 4 833,-1-4 1,-5-2 1064,6 3 0,-7-1-1295,7 6 0,-6 0-712,5 0 1,-5 2-1387,6 4 1,-3 3 379,3 8 1614,3 8 0,-5 2 0,7 8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4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35 450 7835,'-17'0'3190,"7"0"-1871,3 0 1,20 0-826,5 0 0,3 0 32,-4 0 0,8 0-233,4 0 0,3-6-246,3 0 0,5-7-184,1 1 1,5 3-350,-6-3 1,1 1-590,-7-7 1,-5 3 554,0 3 0,-10-3-49,-2 4 0,-5-5 79,-6-1 0,-5 0-31,5-1 0,-6 3 349,-6 3 0,3-1 319,-9 7 0,6 0 70,-5 6 1,5 0 292,-5 0 0,-1 8 355,-5 4 0,-1 11-397,1 6 1,0 11 203,0 6 0,-1 6-183,1 6 0,5-5 208,1 5 1,-1-6-177,-5-6 0,6 2-7,-1-8 0,6 6-541,-5-5 1,7-7-415,-2-5 1,4-8-484,2 2 735,0-3-3227,0-3 2392,8-7 0,1-16-92,9-12 0,-1-10 523,0-1 0,-1-6 200,-5-5 1,-3 5 576,-8 1 0,0 7 555,0 10 0,-2 1-367,-4 5 1,-3 3 378,-9 8 0,1 2 1603,0 4 0,-6 1-1192,0 5 0,-6 7 298,6-7 1,-6 11-714,6-12 0,2 8-328,9-7 1,-1-2-1015,7 1-351,0-7 0,6 6-747,0-5 1425,8-3 0,7 4-1426,8-12 1,8 2 713,-2-7 0,11-8-167,6-10 1,-1-4 325,1-1 0,4-1 19,2 0 1,3 3 521,-9 3 0,-3 4 364,-3 8 0,-5 5 114,-7 1 1,3 7-229,-8-2 0,0 4 902,-5 2 1,-1 0-429,0 0 1,-5 2 2196,-1 4-789,-7 3-493,4 9-962,-8-1 0,-2 0-139,-4 0 0,-4-5-277,-7 0 0,0-3 84,0 3 0,-7 1-847,1-7 695,0 7 0,6-11-1714,0 4 962,7-4 0,2-10-146,8-3 1,6-10 528,0-2 0,13-6 42,-1 6 1,5-2 386,0 2 1,4 3-74,7-3 1,1 6 404,-1 6 0,1-5-245,-1 5 1,9-3 422,3 3 1,4-5-130,2 5 0,1-3 32,5 3 1,-4-3-153,4 9 0,-5-7-22,-1 6 1,-2 1-256,-4 5 0,-3 0 64,-9 0 0,1 0-308,-1 0 1,-5-2 128,0-4 0,-8 4-620,2-4 1,-4-3 38,-1-3 1,-9-3-223,-3-3 1,-4-7 513,-2-3 1,-13-5 446,-5-2 0,-5 8 34,0 4 1,4 4-24,-4 2 1,4 5 880,1 1 1,1 7-149,0-2 330,-1 4 0,3 4-317,4 4 0,-3 4-270,8 7 0,1 6-185,5 0 1,-6 17-31,0 6 0,-5 8 120,5 15 0,-8-1-121,3 12 0,1-5 600,-1 6 1,1-14-345,-1 2 1,-5-3-328,5 3 0,3-6-106,2 1 1,4-9-204,2 3 0,0-4-511,0-2 0,-5-16-899,-1-7 1,0-8-1815,6-4 1645,0-7 1272,0-2 0,-6-16 170,0-3 1,1-11 459,5-1 1,-6-5-26,0 5 1,-7-6 177,1 6 1,3-6 480,-3 6 0,6 0 1226,-5 5 0,7 1-375,-2 0 1,4 0-914,2-1 0,2 1-314,4 0 0,5-6-205,12 0 1,-1-1-534,6 7 1,1 2 47,6 3 1,-1-1-124,1 7 1,5-5-516,1 5 0,1 0-2835,-2 6 3691,-3 8 0,13 9 0,-6 10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41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7906,'-77'0'9158,"2"8"-6954,0 3 1,8 3-2585,15-3 0,2-3-238,4-8 0,-4 6 618,4-1 0,-11 9 0,-5-5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4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8573,'0'-11'1252,"0"-1"1,0 6-885,0-5 1,0 5 234,0-6 0,2 7-165,3-7 0,-3 6 355,4-5-528,4 7 1,-3-6 484,5 5-325,3 3 1,-5-6 73,7 8 1,-7 2-234,-5 4 1,3-1 151,-2 13 0,0-3-52,-6 14 0,0-6-43,0 6 0,0 5-104,0 7 0,5-1-160,1-5 0,0-1-15,-6 1 0,0-2-12,0-5 1,0 3-489,0-8 1,0 6 254,0-6 0,0 0-1621,0-6 773,0 1-1296,0-1 1547,0 0 0,0-5-1429,0-1 1559,8-7 0,-5 2 34,9-12 1,-8-11 633,2-12 0,3-4 0,1-1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295 104 7927,'6'-11'-88,"-1"-1"234,1 0 709,2-5-470,1 0 1,7 5-36,-5 1 1,-1 7-48,-4-2 1,-2 4 271,7 2 67,-7 0 304,11 0-478,-5 0 0,1 0 85,1 0-299,-8 8 1,9 2-22,-7 7 0,2 0-144,-3 0 0,-3 3 101,4 3 0,4 4-85,1 7 1,-1 3 44,1 3 1,-1 4-143,2 8 0,3 2-369,-4 4 232,-3 11-7,7 2 1,-13 0 19,4-8 1,2-7 114,-2 2 1,-1-6-548,-5-6 1,0 0 133,0-12 0,0 3-392,0-14 97,0 0-252,0-6 1,0-7 136,0-2 256,-7-24 1,3 5 169,-8-12 1,1-4 16,-6-2 1,-1-9 46,1-3 1,0-7 333,-1 2 0,-1-4 0,-4-2 0,6 0 0,-1 0 0,1 6 0,6 0 0,-3 8 0,3-3 0,1 11 44,4 1 0,4 6 52,-3-6 0,3 8 130,2-2 1,0 9 127,0 3 0,2 5 91,3-5 1,-1 7-63,8-2 1,-6 4 51,5 2 1,-5 0 585,5 0-656,-7 8 1,4 1-113,-8 9 0,0-1-26,0 0 0,0 0-134,0 1 1,-8 7 34,-3 4 0,-5 1-149,-1-1 1,0 2 122,-1-8 0,9 2-101,3-2 1,-2-10 35,3 5 21,-1-5 1,8-3-147,4-5 0,3-3 110,8-2 0,1 0-111,-1 0 0,2-2-42,4-3 1,-4-3-396,5-3 378,-5-5-235,6 7 145,-6-1 68,-2 2 0,-3 6-101,-9-3 26,9 3 200,-12-6 1,6 16-84,-8 3 1,-8 5 206,-4 1 0,-3 2-36,-2 4 1,-3-2 220,-3 8 0,2-6 154,-8 6 1,6 0-81,-5 5-90,6-7-25,-3 6 0,2-12-66,0 8 1,0-6 42,6 6-82,0-8 0,-1 6-265,1-4 115,-8-4 1,10 6 160,-8-8 150,7 8-123,-9-5 0,8 5 497,0-8 1,1 0-221,5 0 1,-3-5 1032,9-1-559,-1-7-210,6 4-484,0-8 1,9 6 144,9-1 1,3-1-106,13-9 0,5 1-146,13-8 0,0-5-131,0-6 0,5 6-274,1 5 0,-1 1-252,-5-7 1,0 7 281,0-1 0,-6 6-1903,0-5 0,-7 7 224,1-2 1947,-3 4 0,-3 2 0,1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5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8336,'0'-12'652,"0"1"1,0 5 681,0-5-484,0 7 10,0-4-332,0 8-206,0 0 0,8 0-11,3 0 1,-1 13-47,1 5 1,-5 11-37,5-1 1,-7 11-9,2 1 1,2 8-138,-2-2 1,-1 4 95,-5 2 0,0-6-149,0 0-5,0-7 1,2-3 55,4-7 0,-4-8-94,4 2 30,3-3 102,-7-3-11,14-8-177,-7-1 201,1-8 43,5 0 219,-13 0 1,12-2 195,-9-4-330,1 5 1,-6-9-90,0 4 0,2 2 121,4-7-226,-4 7 162,5-11-319,-7 13 147,0-14 0,0 12-129,0-7 1,2 7 30,4-2 0,-4-3-32,4-3 0,-2 3 12,1-3 0,-1 1 35,8-7 1,-7 1-89,7 0 1,0-3 100,5-3 0,-6-4-265,1-7 1,-1-1 72,7 1 1,-1-3-251,0-3 0,1-6 143,-1-12 1,0 6-44,0 0 1,-5 2 135,0 10 1,-3 2 181,3 9 1,-3 2-147,-3 4 1,-4 9 209,4-3 1,-2 6-60,1-1-227,-3 4-696,6 8 292,-8 0-97,0 0 0,-2 8-75,-4 4 0,4 9-260,-3 2 0,-3 7 337,2-1 758,-7-4 0,3 8 0,-7-6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23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7974,'17'-15'0,"1"5"327,-1-7 0,6-1 520,0 7 0,2-2 303,-2 1-591,-4-3 1,6 13-311,-8-4 1,-5 4-68,-1 2 0,-7 8-285,2 3 1,-4 5 144,-2 1 0,0 6-657,0 0 1,-8 8 36,-3-2 0,1 3-361,-1 3 0,1-6 533,-1-1 0,-3-6 31,8 1 1,1-2 176,5 2 1,0-4 142,0 4 0,0-4-67,0-1 0,7 5-62,5 0 0,-3 0 582,3-6-169,-1 0 73,-1 1 0,5-1 323,-3 0 1,-4 6-100,-3 0 1,3 2 360,-2-2 1,5 2-300,-5 4 1,0 4 118,-6-4 1,0 1-233,0-1 1,0 4-118,0-4 0,0 1 155,0-1-140,0 4-309,0-6 1,0 6-86,0-5 0,-2-1-71,-4-4 0,2-5-337,-7-1 1,7 0-231,-2-5-740,-3 3 1399,-1 2 0,-7 1 0,-1-1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87 241 7818,'-17'8'-1824,"0"-6"2001,-1 13 32,9-13 864,-7 6-633,14-8 0,-5-2 246,7-4 0,0 2 204,0-7 0,0-1 274,0-5 0,7 3-553,5-3 1,3 4 311,3-11-453,-1-2-172,8 6 0,-4-5-14,8 8 0,-8 0-803,2-1 0,2 9 0,-2 1 424,-2 1 0,-2 5-3486,-1-4 3581,-1 12 0,0 11 0,1 10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6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104 155 7846,'0'-18'1355,"0"9"0,0-1-271,0 4 123,0 4 93,0-5-376,0 7 0,0 7-421,0 5 1,0 3-24,0 3 0,-2 1-421,-4 4-12,4-4 1,-5 6-254,7-8 1,5 1-418,1-1 1,8-7-13,-3-5 0,4-3 239,3-2 1,1-2-822,4-3 1,-4-5 502,4-7 0,-3-8 224,-3-4 0,0 4 277,0 2 1,-5-2 277,-1 2 1,-7-2 214,2 2 427,-4 4 102,-2-6-310,0 7 120,0 9 1,0 3-132,0 12 1,0 11-41,0 12 1,0 11-272,0 6 1,-2 12-176,-4 5 1,4 7-135,-3 4 0,-5 11-85,-2 7 0,-3-7-675,-2-10 1,0-10 434,-1-2 0,1-13-79,0 2 1,5-11 110,1-1 1,-1-11 368,-5-6 1,-1-6 155,1-5 0,6-5 267,-1-7 0,1 0-205,-7 0 0,3-15 406,3-8 1,-1-8 286,7-3 0,-5-9-385,5-3 1,0-2 212,6 2 0,8-2-221,3 8 0,7-6-233,5 5 0,-2 1-228,8 5 0,-6 1-234,6-1 0,-6 8 66,5 4 0,-5 4-189,6 2 1,-6 1-1736,6 5 1,-8 3 2090,2 8 0,4-8 0,0-1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7829,'-17'-11'510,"0"-1"1,5 9 758,1-3-828,-1 4 1,-5 2 282,-1 0 1,1 0-287,0 0 0,0 6 110,-1-1 0,1 11-114,0 1 1,5 2-182,1 10 1,5-6 60,-6 6-155,8 0-2,-3 5 1,7 1-139,0 0 0,2-1 89,3 1 0,-1-6-804,8-1 1,5-7 371,6 3 1,2-5-1307,-2-2 1,-2-5 711,8-1 0,-2-7 918,2 2 0,4-4 0,-7-2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7829,'-17'9'6551,"7"-1"-5987,3-8-508,7 0 1,7-2-235,5-4 1,3 4 66,2-3 0,8-3-445,4 2 1,4-2-286,1 3 0,-1 3-1572,-4-4 2413,4 4 0,-7 2 0,9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7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7885,'0'-12'0,"0"1"1051,0 7-153,0-4 4,8 1-251,-7 5-63,15-6 1,-12 8-213,7 0 0,-5 8-138,6 3 0,-7 12 65,7 6 1,-6 4-28,5 1 1,-5 9 35,5 3 1,-7 4 172,2 1 1,2-1-132,-3-3 1,7 1-156,-6-8 0,5 0-323,-5-5 0,7-2-183,-1-5 0,1 3-356,-1-8 0,3-2 524,-3-9 1,-2 1-238,1-7 1005,1 0-519,5-6 0,-2-8 204,-3-3 0,3-5-99,-3-1 0,-3-6 401,3 0 1,-3-2-160,3 2 1,3 2-64,-3-8 0,1 2-328,-1-2 1,3-4 28,-3 5 0,3-5-493,2-2 0,1-7 282,-1-4 1,0-6-214,1-6 1,1 3 142,4-9 1,-4 11-179,4 1 1,-4 2 263,-1 9 0,-1-5 285,0 6 0,-1 5 60,-5 6 0,3 8 413,-9-2 0,7 4-3,-6 2 0,-1 5-225,-5 1 0,0 5 1444,0-6-828,0 9 270,0-5-497,0 8-604,0 0-2072,8 0 753,-6 8-1998,6 1 741,-8 8 1098,0 1 1,0-1 282,0 0 1,0 1-416,0-1 1,0 0-576,0 1 1970,-8-1 0,6 8 0,-6 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8:5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7964,'0'-10'2095,"0"3"1,0 9-1507,0 3 1,-8 11-321,-3 7 0,-10 7-2000,-2-1 1731,-8 4 0,-4 2 0,-9-1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87 7979,'0'-17'0,"0"0"364,0-1 1,2 7-28,3-1 1,-1 8 168,8-1 0,-7 3 70,7 2 1,-2 2 94,1 3 0,3 7-83,-9 11 1,1-2 57,-6 8 0,6-8-341,0 2 0,-1 2-233,-5-2 0,0 0-676,0-5 1,0-1 454,0 0 1,-5-5-261,-1-1 0,0-5-43,6 6-575,0-9 0,0 3 349,0-12 0,0-3 252,0-9 1,2-7 280,4-3 1,-2 1 91,7-2 0,-1 0 46,1-5 0,5 5-126,-5 0 1,3 14 333,-3-3 1,5 12 1,-5 1 1,-1 5 55,1 5 0,-1 7-8,1 11 0,-3-2 119,-8 8 0,0 0-77,0 5 0,0 1-56,0 0 0,-8-7-212,-3 1 1,-5-2 129,-1 2 1,6-2-305,-1-4 1,2-10-1,-1 5-424,-4-5 52,13-3-173,-14-3 447,14-14 1,-3-3-29,10-7 0,-1 1 240,8 5 0,-1-3-113,7 9 1,-7-1 366,1 6 1,-7 0 256,7 0-110,-8 0 0,3 8-136,-7 3 0,0 6 49,0 7 0,-13 2-330,-4 9 1,-12 0 107,0-1 0,-4 3-146,-1 3 1,-1-2 49,1 9 1,-1-7-152,0 6 0,3-9 8,3-3 0,-4 1 19,4-6 0,3-4 237,-3-2 0,8-6 247,-2-6 0,9-1-89,3-4 0,5-4-130,-6 3 0,8-5 105,-1-5 1,10 1-36,7-8 0,11-1-323,6-10 0,4 2-75,1-8 0,6 6-79,1-6 1,5 8 168,-6-2 1,1 9 87,-7 3 0,1 7 314,-1-2-295,-7 4 0,-4 4 629,-11 4 0,-4 4-255,-8 7 1,0 6 690,0 0 0,-2 2-390,-4-2 1,4-4-218,-4 4 1,-2-4-106,3-1-378,-1-9 0,14-1-41,3-8 0,6-2 161,7-4 1,-3-3-660,7-9 0,1-6 302,6-5 1,-2 4-337,-5 2 1,3 2 159,-8-3 0,-2 11-322,-9-4 179,3 11 147,-13-2 295,-2 8 1,-15 8 119,-8 3 0,-8 7 167,2 5 1,-9-2-90,-3 8 0,-1-2 250,2 2 0,3-3 17,-3-3 1,3-3 147,3 3 1,-1-4-200,1-2 0,-1 1 95,0-1 0,1-2 159,-1-3 1,3 3-126,3-3 0,4-3-195,8 3 0,-1-6 299,1 5-632,7-7 48,3 11-29,7-5 1,7 5 227,5-3 0,19 3 142,9-3 0,10-5 38,8-1 1,3-4-116,8-2 1,0 0 112,1 0 0,3 0-48,-4 0 1,2-2-370,-14-4 0,5 3-381,-10-9 0,2 8-564,-14-2 0,0 4 361,-5 2 0,-2 0-450,-5 0 1,3 0 1178,-8 0 0,0 0 0,-5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3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258 191 7900,'10'-8'-619,"5"6"0,-5-7-92,7 3 1333,8-4 1,-4-1-256,8-1 0,-6 1 0,6-7 1,-6 1-157,6 0 1,-8-1 300,2 1 0,-10 6 396,-1-1-233,-8 8-516,3-3 0,-11 7-102,-7 0 1,-3 0-82,-14 0 1,-1 5 76,-6 1 1,-5 13-11,-1-1 1,1 5 34,6 0 1,-7-2 161,1 8 0,5 0-24,6 5 1,6-1 64,-5-4 0,6 9-31,-1-3 1,6 11-64,6 0 0,1-2 37,4 2 1,4-5-2,-4 5 0,6-8-245,6 2 0,-2-11 54,8-6 1,5 0-387,6-5 1,2 1 15,-2-13 1,4 5-155,7-5 1,1-2-215,0-10 0,-1-4 295,1-7 1,5-6 13,1 0 0,-1-2 72,-6 2 1,-7 6 187,-4-1-40,4 1 1,-7 15 556,3-4 0,-10 12 114,-1 6 0,-9 11 404,3 6 0,2 3-54,-2 3 1,-1-1-335,-5 1 0,0-2-347,0-5 0,0-3 53,0-7 1,0-1-1079,0 0 652,0-7-1779,0-2 1039,0-8 0,0-2-338,0-4 0,-2 2 264,-3-7 0,1 5 1024,-8-6 0,1 1 0,-14-14 0,-2-2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3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7818,'0'-18'388,"0"1"1,2 5 27,4 1 1,5-1 314,13-5 1,-3 0-272,7 0 0,-4-1 342,4 1 0,1 2-280,6 3 0,-1-1-114,1 7 1,5 0-527,1 6 1,-1 0-391,-5 0 1,-1 0-459,1 0 0,-1 2 966,1 4 0,-8-4 0,-2 5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4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8017,'-27'0'1360,"10"10"171,11 7 0,4 6-846,2 6 0,2 2-346,4-8 1,4 0-280,7-6 0,0 0 22,1 1 1,-7-1-212,1 0 1,-3 1-69,3-1 1,-5-6-109,-7 1 1,6-6-457,0 5-804,0-7 761,-6 4 80,0-8 359,0 0 561,0-8-215,0-2 0,2-5-34,3 4 0,5-7-63,7 1 0,8 0-261,4-6 0,10-4 71,1-2 0,14-4 79,-2-1 0,3 1 246,-3 4 1,2-2-136,4 8 1,-10 0 268,3 6 0,-10 2-2,-1 3 1,-9 4 193,-2 8-85,-8 0 1,2 2 171,-12 4 1,-3 9 174,-8 9-365,0-1 0,-9 2 94,-9 3-416,1-3 80,-16 8 1,1-6 1,-9 8 1,-1-3 87,2-3 1,1 2-1,-7-8 0,6 6 36,-6-6 311,7 0-225,-3-6 0,13 0-5,0 1 0,14-9 159,-2-3 0,11-2-394,0 2 0,6-4 62,6 3 0,5-10-131,12-7 0,-1-3-236,6-3 0,1-5-263,6 0 1,-6-6 102,-1 6 0,-4-2-298,4 2 1,-8-2 96,-3-4 1,-2-1 244,-9 7 0,0-2 179,-6 2 0,-2 2 270,-4-8 0,2 8 0,-7-3 0,1 0 8,-1 0 0,-5 1-29,5 6 1,3 0 133,2 0 0,-1-1 335,1 1-43,0 0 1,0-1-181,0 1 0,1 6 96,5-1 1,-2 6 277,-4-5 69,4 7-126,-6-12-168,8 15-64,0-7-240,0 8-282,0 0 229,0 8 1,0-5-189,0 9 252,0-8 0,0 11-1,0-3 0,0-3-5,0 3 1,-1-1 94,-5 7 1,4-1 16,-4 0 0,4 6-90,2 0 0,-6 8 22,1-2 1,-1 4-8,6 1 1,0 14-34,0 4 1,0 6-51,0-1 1,6 7-153,-1 11 1,1-4 115,-6 4 0,6-2-165,0 2 1,-1-4-124,-5 4 1,0-6 216,0-6 0,-1-3 59,-5-8 0,4-8-44,-4-4 0,-2-5 99,3-6 1,-1-4-48,6-8 182,-8 0-684,6 1 39,-5-9 1,7-9-812,0-11 1285,0-5 0,0-16 0,0-5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3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7918,'0'-10'709,"0"2"-491,0 8 1,-2 0 370,-4 0-97,4 0-229,-5 0 145,7 0 55,-8 0-241,6 0 0,-7 0 217,3 0-6,4 0 1,-12 2-103,9 4 1,-7 5 75,6 13 1,-5 2-49,5 9 0,-5 0-176,5-1 1,0 1 3,6-1 1,-6 1-90,0 0 1,1-7-55,5 1 1,0-8-226,0 2 0,2-3-559,3-3 0,-1-2 371,8-3 1,-6-3-1656,5-3 1412,1-4 0,5 6-1256,0-8 1868,0 0 0,8-8 0,2-2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2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6012,'0'-17'0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6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8058,'0'-18'-34,"6"7"34,0-1 0,-1 7 811,-5-7 0,2 2 453,4-1-891,-4 3 1,6 6 689,-8-4 267,0 5-904,0-7 0,-2 10-151,-4 4 1,4 3-58,-4 8 0,-1 3-29,1 3 0,-6 7-81,7 5 68,-1 11 0,6-19 45,0 8 1,0-3-7,0-9 0,0 0-253,0-5 1,8-3 44,3-3 1,4 1-494,3-7 1,-1 0 253,0-6 1,6-2-599,0-4 1,6-4 247,-6-7 1,6-8-11,-6-4 1,0 2-39,-5-1 1,-1 6 225,0-1 0,-1 4 106,-5 2 1,3 0 59,-9-1 0,1 1 242,-6 0 1,0 5-106,0 1 0,-2 7 580,-4-2-115,4 4-132,-5 2 0,1 8 105,0 3 0,0 12 309,6 6 0,0 4 195,0 1 0,0 1-329,0 0 0,2-1-1,4 1 0,4-8-107,7-4 0,-4-4-789,5-2 1,-3-1 109,14-5 0,0-3-87,5-8 1,3-8-1566,3-3 1,-1-12 1926,7-6 0,0-12 0,6-3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7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7931,'0'-10'2870,"0"3"1,2 7-1613,4 0 311,-4 0-1250,13 0 0,-5 0-394,7 0 1,0 0-752,1 0 1,-1 0 558,0 0 1,1 0-610,-1 0 1,0 2 445,0 3 0,-5-1-93,0 8 0,-9-1 74,3 6 1,-4 8 290,-2 4 0,-10 4 328,-7 2 0,-2 5-220,-10 0 1,2 1 735,-2-7 0,1-1-396,10-4 0,-1-4 106,13-8 0,-5 0 191,5 1-445,0-1 0,14-2 103,3-3 1,7-5-582,5-7 1,-2 0-591,8 0 0,0-2 512,5-3 1,-5 3-619,0-4 443,-8-4-22,4 9 319,-8-7 0,-1 10 72,-5 4 0,-5 3 361,-12 8 1,-5 1-188,-12-1 1,-4 8 685,-8 4 0,0 3-53,1 3 1,-1 5 240,1 1 1,-1-1-286,1-5 0,7-3 143,4-3 0,5 2-276,7-8 1,3 6 113,8-6-751,0 0 1,10-8 229,7-3 1,2-5-913,10-7 0,0 0 65,5 0 1,1-13-347,0-4 1,-7-10 691,1 4 1,-8-6-66,2 6 780,-3 0-247,-3 6 939,-7 7 0,-3 4-484,-7 12 0,-6 4 2222,1 7-1089,-9 8-683,5-6 0,-3 12 174,1-8 1,7 6-532,-2-6 1,4 0 225,2-6-971,0 0 0,8-7 223,3-4 0,1-4-903,5-2 1,-2-8 596,14-4 0,-6-5-1925,6-6 1,2-4 588,9-7 1,-9-3 335,4-3 1,-5 7 764,5-7 0,-8 9 545,-4-4 118,4 9 0,-8 16-142,4 4 1089,-11 4 0,1 6-713,-7 8 0,0-1 1699,-6 12 1,0-4-517,0-1 0,-2-1 807,-4 0-1351,4 1-383,-6-1-2619,8-8 1679,0-1 0,8-16-1630,3-3 1,7-6 139,5-6 1822,-4-4 0,14-8 0,-6 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7931,'9'-17'0,"-1"5"468,-8 1 832,0-1-749,0-5 0,6-1 233,0 1 116,-1 7-325,-5 3-560,0 7 135,0 0 24,8 0 1,-6 2-38,4 3 1,-4-1-149,-2 8 1,6-6-296,-1 5 219,1 1-175,-6 5 235,8 0 0,-6 1 83,3-1 0,-1-2-13,2-3 1,-4 3-12,4-3 1,1 3-44,-1 2 1,2 6 2,-2 0 1,-4 8-177,3-2 1,3 11 125,-2 6 1,5 6-186,-5 6 0,0 3 54,-6 9 0,0 10-137,0 13 0,0 3 332,0-42 1,0 1-1,-3-2 1,-2 0 161,0-1 1,-1 0 0,-8 46-92,3 0 0,-5-8 94,5 2 0,-5-5-381,-1-7 0,2-5 83,3-11 0,-1-5-688,7-7 0,-6-10 386,7-7 1,-7-8 428,6-10 0,1-1 0,5-5 0,0-3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8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7972,'10'-8'-152,"-3"6"610,-7-6 848,8 8-962,-6 0 1,8 0 525,-5 0 1,-3 8-8,4 4-578,-4 3 1,-2 8 446,0 0 1,0 0-524,0-6 0,0 6-15,0 1 1,0-1-99,0-6 0,2-2-179,4-3 1,3 1-507,9-7 1,5 0 413,0-6 1,7-2-745,-1-4 0,4-9 231,1-8 0,-5-2 236,0 2 0,-8-2 0,2-4 55,-4 6 314,-1-4 0,-9 8-134,-1-6 483,-8 7 211,0 9-462,0 1 1,-8 10 474,-3 4 1,-5 11-245,-1 12 0,6 5 0,1 5 469,2 1-474,-5 16 0,9-8-50,-7 15 0,5-3-17,-6 9 1,1-2 3,-7 14 1,1-10-357,0-2 1,0-1 109,-1-11 0,1 5-359,0-10 0,-1-4 76,1-14 121,7 1 83,-5-8 0,6-2 61,-9-8 1,1-2-45,0-3 1,-1-4 653,1-8 1,0-8-272,-1-4 1,1-13 208,0-9 0,2-3 0,3-9 624,6-2-751,4-2 0,4 0 340,4 4-1094,11-4 394,10 14 1,14-7 158,-1 9 1,2 5-355,-2 0 1,-1 8-1005,7-2 0,-8 4 764,3 1 0,-5 1 1,-1 0-1094,-1 0 1,-5 7 1552,0 4 0,0-3 0,6-1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8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7941,'2'-9'880,"4"3"1,3 4-469,9 2 0,-1 0-132,0 0 0,6 0 610,0 0 0,6 0-328,-6 0 1,0 2 180,-5 4 0,-1-5-425,0 5 1,-5 2-346,-1-2-661,-7-1 642,4 3-1163,-8-6 0,0 8 610,0-5 0,-2-1-2389,-4 8 1477,-4 7 1511,-7 0 0,-8 14 0,-2-6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9248,'-11'19'0,"1"2"0,0 2 0,3-1 0,-1-3 0,4-2 1341,2 0 0,2 1-760,0-1 1,0-5 20,0-1 1,0-5 89,0 5 1,-6-5 232,1 6-1316,-1-9 208,6 5 212,0-8-2868,0 0 2475,8 8 0,1-6 72,8 4 1,-5 1-1,0-1-83,1-2 1,2 0 47,3 1 1,1-3-75,4 4 0,-2-4-452,8-2 1,5-2 326,7-4 1,5 2 296,-6-7 0,3-1 0,-5-5 163,2 0 66,-7 0 0,0 7 0,-12 2 1377,8 8-760,-8 0 106,4 8 0,-8 2 953,0 7 1,-7 0-652,-4 0 0,1-5 972,-1-1-1154,0 1 4,-6-2-178,0 5-1074,0-13 381,0 6 1,2-8-2184,4 0 1535,-4-8-863,5-2 0,-7-1 714,0-1 1,0 6-1093,0-5 892,0-1 230,0-5 791,0 8 0,8-7 0,2 7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8034,'-9'0'0,"1"7"1476,8 5 1,0 3-45,0 3 1,-2-3-793,-4-3 1,5 3-8,-5-4 1,4-1-161,2 2 0,0-7-874,0 7 1,2-8 315,4 2 0,-3-5-999,9-1 0,-6 6 70,5 0 1,1 0-579,5-6 1,0 0 666,1 0 1,-7 0 454,1 0 0,-7 2 325,7 3 1,-8 5 144,2 7 0,-4 3 65,-2 3 0,-8 3-109,-4 9 1,-9-6 521,-2 0 1,0 0 40,6 5 0,-1 6 286,1 1 1,2-1 77,3-5 1,-1 5-328,7 0 1,0 3 175,6-3-502,0-3-29,0 13 1,0-14 9,0 4 0,0-3 19,0-3 0,6-5-171,0 0 0,1-8-270,-1 2 1,-2-9 270,8-3-246,-9-7 137,13 4 1,-7-16-473,9-3 0,-7-7 227,1-5 0,-1-4-540,7-7 0,-1-8 332,0-5 1,1-4-424,-1-7 0,2-4 289,4-7 1,-4 0 372,4 0 1,4 0-1,0 0 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0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8212,'7'-9'510,"-5"1"0,14 6-119,-5-3 0,-1 3 1213,1-4-1126,1 4 1,5 2-125,0 0 0,1 0-240,-1 0 0,0 0 255,1 0-996,-1 0 591,0 0 0,-2 8-699,-3 3 1,-4 12 385,-8 6 1,-8 4-495,-4 1 1,-9 3 269,-2 3 1,-2-1 144,2 7 0,4-2 759,-4 2 1,4 2-256,1-8 1,1 8 816,0-2 0,5 3-474,1-3 1,-1 4 364,-5-4 0,7 2-254,5-2 1,3 2-459,2-8 1,0 1-1,0-7 0,7-1-41,5-4 1,3-4-324,3-8 1,1-2 164,4-3 0,-2-3 157,8-3 0,-8-4-58,2 4 1,-4-4 160,-1-2 1,1-6-90,4 0 1,-10-5-350,5 5 0,-5-6-16,4 7 1,1-7-390,-1 6-1197,-8-7 1358,7 3 0,-14-1 549,4-1 0,-20 1 0,-5-7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0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7948,'0'-23'797,"0"0"0,1 0-273,5 6 0,4-1 219,7 1 1,0 0 416,1 0 1,-1 7-531,0 4 0,6-1-44,0 1 0,0 0-171,-5 6 0,-1 6-204,0 0 0,-5 5 10,-1-5 1,-7 7-247,2-1 0,-4 3 126,-2 2 1,-2 3-72,-4 3 1,-5-2 126,-12 8 1,-4-6-861,-8 6 1,1-6-587,-1 5 1,0-6 649,1 1 0,5-10-868,0-1 0,8-9-14,-2 3 1521,11-4 0,-3-2 0,5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1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430 1 8865,'18'0'2284,"-1"0"-1774,0 0 1,1 2-106,-1 4 1,0-5 819,1 5-776,-1 4 1,-6-8-302,1 4 0,-2-3-698,1 3-414,4-4 855,-5 13 1,0-5-1457,-5 7 0,-10 3 672,-7 3 0,-11 5-184,-6 13 0,-2-5 714,3 5 1,-3-11 362,8-1 0,2-8 163,9 2 1,-1-3 67,7-3 1,0-6 407,6 1-476,0-8 0,2 3 1084,4-7 0,3 0-458,9 0 1,1 0-285,4 0 0,-2-5-225,8-1 1,-6 0-64,6 6 1,-8 0 53,2 0 1,-6 8 13,-5 3 1,-4 5 125,-8 1 0,0 0-131,0 1 0,-2 5-45,-4 0 1,-9 6 55,-9-6 1,-6 5-279,1-4 1,2 1-251,-2-2 0,8-4-270,-2 4 1,4-6 33,1-5 0,7-3-14,-1-3-314,9-4 1,-5 4 251,8-12 1,8-6-147,3-11 456,4 4 1,10-6 0,2 8 134,0 0 0,0 1 584,-4 5-457,-4-5 0,6 14 0,-7-3 230,-1 3 1,-5 2-149,-1 0 0,-7 2 1348,2 3-1042,-4-3 0,-2 14 147,0-5 1,-2-1-493,-4 1 0,-4 1-568,-7 5 0,-2-5-1712,-4-1 1104,4 1 759,-14 5 1,6 0-1041,-8 1 692,-7-1-142,6 0 481,-7 1 0,7-3 130,-5-4 1,11-1 229,-5-4 412,12-4 0,-8 5-363,8-7 1,0 0 872,6 0 1,5 0 957,1 0-343,-1 8 1,-5 0-113,0 3-816,7 5 0,1-7 899,3 9-1041,4-1 1,-4 0-143,12 0 0,5-5-104,12 0 1,6-9-212,12 3 0,5-6-103,11-6 0,5-3-170,7-9 0,-6-5-365,1 0 0,-3-5-933,3 4 0,-5 1-3,-7 6 1,-8 0 797,-3 0 1,-12 1 220,-6 5 0,-4-3 182,-2 8 0,0-5 477,1 5 0,-1-2 94,0 3 1,-5 3-249,-1-4 0,1 4 1891,5 2-1388,0 0 1,-1 2 1055,-5 4 1,3 3-669,-8 9 1,-1-1 432,-5 0 0,0 1-631,0-1 1,0 0-257,0 0 0,-7 1-398,-5-1 1,-3 0-340,-3 1 0,-1 1-1959,-4 4 1,4-2 444,-4 8 1854,-4 0 0,-8 5 0,-9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329 467 8023,'-10'-12'124,"5"1"0,3 5-124,2-5 0,0 5 298,0-6 1,0 7 274,0-7-295,0 1 1,2-5-42,3 5 3,-3-5-243,14 7 0,-12-7 128,7 5 0,-5 1 172,5 4 1,-5 3-83,6-9 1,-7 6-89,7-5 0,-6 5 31,5-6 1,-5 9 129,6-3 0,-1-4-151,6-1 1,1 3-73,-1 2 1,0-3-38,1-3 1,-5 3 50,4-3 1,-3 6 14,9-5 1,-4 7 73,-2-2 1,1-4-2,-1-1 0,0 1-41,1-1 1,5 5 25,0-5 1,0 1-15,-6-2 1,6-1 6,0 7 0,6-5-139,-6 5 93,0 0 1,-4 6-165,4 0 1,-3 0 84,3 0 1,-4 0 0,-2 0-120,0 0 1,1 0 88,-1 0-6,0 0 1,1 0-26,-1 0 1,0 6-94,0 0 1,-5 5 27,-1-5 0,1 2 79,5-3 1,-5-1 17,-1 8 1,1-6-25,5 5 0,-5-5 3,-1 5 1,-1-5-51,1 6 0,5-7-8,-5 7 0,-1-6 56,1 5 0,-5-1-6,6 1 1,-7 3 77,7-8 1,-2 7-58,1-1 0,3-3 4,-9 3 1,9-1-1,-3 7 0,-1-7 12,1 1 1,-7-1 38,2 6-23,4 1 0,-8-1 3,3 0 1,-1 1-3,2-1 0,-4 0-10,4 0 0,-4 1 49,-2-1 0,0 0 5,0 1 0,2-1-1,3 0 0,-3 0 6,4 1 1,-4-1 19,-2 0 0,0 1 17,0-1 1,-6 6-94,0 0 1,-7 2-2,1-2 1,3-4-66,-3 4 1,1-3 100,-7-3 1,1 2-6,0 4 1,0-4 8,-1 4 0,1-3-3,0-3 1,-1-6 9,1 1 0,-6 0 98,0 5 1,0 0-42,6 0 0,-6 1-43,-1-1 1,0-5-96,0-1 1,3 1 91,-8 5 1,6 0-83,-5 0 1,1-5-22,-2 0 1,2-3-149,4 3 0,2 1 74,-8-7 0,8 5-73,-2-5 1,-2 2 152,2-2 0,-2-4-28,2 3 1,2-3 107,-8-2 0,2 0-71,-2 0 0,-4 0 8,5 0 0,-3 0 35,2 0 1,-4-6 7,4 1 0,-1-9-17,1 3 1,-4-5 14,4-1 0,3-2-51,-3-4 1,6 4-4,-6-5 1,8 0 141,-2 0 0,-2-1-15,2 2 0,0 4-27,5-4 1,1 4-3,0 2 0,1-3 16,5-3 0,-3 4-86,9-4 1,-7-2 4,6 2 1,1-8-107,5 2 1,0-3 88,0-3 0,1 1 41,5-1 1,2 0-28,3 1 1,5 5-28,-5 0 10,5 8 1,1-4-288,0 8 144,1 0-213,-1-1 1,0 3-758,0 3 1,1 5-1315,-1 7 1663,0 0 0,1 0 778,-1 0 0,0 0 0,0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1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7933,'-17'0'1124,"0"0"1405,7 0-934,-5 0 978,13 0-1052,-6 8 1,8-4-755,0 7 1,0-5-1523,0 6 524,0-8-792,0 11-703,8-5-1787,-6 7 2271,5 0 0,-7-5 1242,0-1 0,0-7 0,0 4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2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7933,'17'-2'697,"0"-4"1,2 2-212,4-7 0,10-7-616,7-5 0,7 0 24,-7 6 1,14-4-86,-2 4 0,9-5 145,-3 11 1,-1 3-55,-5 2 0,4-1-119,-4 1 0,2 0 135,-14 6 1,4 0-28,-9 0 1,3 0 49,-9 0 1,-4 6 195,-2 0 0,2 5-59,-2-5 0,-2 8 166,-9-3 1,1-1 284,-7 1-10,0 1 0,-6 11 203,0 0 0,0 0-261,0-6 1,-8 6 23,-3 0 0,-5 6-138,-1-6 1,0 6-109,-1-6 0,-5 2-144,0-2 0,-2-4-190,2 4 0,2-1-45,-8 1 1,2-4-272,-2 4-1,-3-6-99,3-5 0,-4 3 221,-1-3 0,-1-5-760,1-1 0,5 2 399,0-3 0,6 1-98,-6-6 1,12-7 243,-6-5 1,13-11 506,-7-6 0,3-4 0,-3-1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2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8062,'0'-9'2070,"0"1"-1571,0 8 0,0 8-102,0 3 0,0 5 198,0 1 0,-2 6-188,-4 0 1,2 6 29,-7-6 1,1 2-242,-1-2 0,-5-4-163,5 4 0,1 2-183,-1-2-700,7 0 242,-4-5 1,18-9 275,7-3 0,8-4-1029,10-2 0,1-6 581,4 0 1,-3-1 256,3 1 0,-9 4 488,-2-4 560,-8 4 0,2 10-316,-11 4 1,-5-3 270,-7 3 0,-4-1 1301,-7 7 0,-3-1-695,-14 0 1,5-5-418,-6-1 1,6-1-262,-6 1 0,8 3-1676,-2-8 0,5 1 1268,7-1 0,-5-4 0,7 6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12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52 190 7828,'0'-9'1143,"8"-7"0,-4 13 13,7-9 330,-7 8 228,4-11 699,-8 13-884,0-6-1049,0 8 1,0 2 95,0 4 1,-2-2 595,-4 7-1456,4 1 303,-5 5 1,8-2-680,5-3 1,4-4 508,7-8 1,0 0-1345,1 0 0,5-2 106,0-4 0,6-2 741,-6-3 1,-2-5 304,-10 5 0,3-4 133,-8-3 1,-1 1 1261,-5 0-938,0-1 1,-2 1 882,-3 0 0,-5 5-517,-7 1 0,-1 7 285,1-2 1,-6 4-271,0 2 1,-2 0-501,2 0 0,2 0-4150,-8 0 4155,8 0 0,-12 8 0,6 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59.93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52 9583,'0'-9'-517,"0"-1"1178,0 4-291,0 4 32,8-5-66,-6 7 0,13 0 465,-3 0 1,3 0 299,3 0-665,-1-8-88,0 6 0,0-6 374,1 8 0,-1 0-240,0 0 1,1 0-345,-1 0-9,0 0 0,-1 2-382,-5 4 88,5-4 0,-9 8-1018,5-5 190,-5-3 408,1 14 15,-6-14 0,6 7-529,-8-3 1,5-2 303,1 7 0,0 1-113,-6 5 1,-2 2 907,-4 4 0,-11 12 0,-10 9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0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35 398 8352,'-17'-8'310,"7"6"-706,3-5 325,7 7 1,5-2 332,1-4 0,8 2-48,-3-7 0,4 5 264,3-6 0,-1 8-350,0-1 1,1 3-67,-1 2 0,6 0-328,0 0 140,0 0 98,-6 0-251,1 0 155,-1 7 0,-2 3-150,-3 7 254,-4 1 0,-8 1 66,0 4 1,0-2 136,0 8 0,0 0 38,0 5 0,-6-5-124,0 0 0,0-6 407,6 6-191,-7-8 43,5 4-338,-6-8 158,8-7-228,0 5 1,2-13-199,4 4 1,3-4 175,9-2 0,1-10-106,4-7 0,6-10-1,11-13-750,12-5 405,2-14 1,7 3-262,-3-7-875,3 7 1447,1-4 0,1 5 82,-11 3-617,4 4 746,-12 13 1,0 3 223,-3 3 1,-5 6-120,-1 11 1,-8-1 234,-4 7 1,-4 0-69,-2 6 1,-2 2 718,-3 4 1,-4 5-456,-8 12 755,0-3-1148,0 20 0,0-9-41,0 15 41,-8-8-58,-2 12 1,-1-6-72,-1 8 0,7-6 61,-7 1 0,8-9-129,-2 2 1,4-3 134,2-3 0,0-7 22,0-4 1,8-3-89,4-3 0,5-2 48,6-3 1,2-4-196,4-8 0,4 0 11,-5 0 1,5-2-123,2-4 1,-1-4 112,1-7 1,-8 0-90,-4-1 0,0-1-7,-6-4 1,2 2-104,-13-8 1,0 6 183,-6-6 18,0 8-3,0-4 0,-2 8 490,-4 0 0,-3 1-83,-9 5 1,3 1 407,3 4 343,-3 4 1022,5-5-928,1 7-591,1 0 0,10-2-600,4-4 103,-4 4 66,21-6 1,-12 3-407,12-1 0,4-6-14,2 7 0,2-1-233,-2 6 1,3 0-244,-3 0 0,4 0 800,1 0 0,9 15 0,1 4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0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10868,'10'8'-680,"-3"-6"-452,-7 5 585,0 1 547,0 2 0,-15 15 0,-4 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8363,'12'15'351,"0"-3"0,-1 3 424,6-3 1,1-3-469,-1 3-307,8-8 0,2 3 0,7-7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2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8509,'10'-10'-678,"-2"3"1031,-1 7 1,-3 0 562,8 0 0,-7 0-338,7 0 1,1 0-47,10 0 0,-3 0-135,3 0 0,4 0 107,1 0 0,-1 0-166,2 0-61,0 0-148,6 0 0,5-6-89,0 0 0,1 0 222,-7 6 1,-5 0-134,0 0 1,-2 0-116,2 0 0,-2 0-576,-4 0-421,-4 0 538,6 0 237,-8 8 0,-5-4-1059,-1 7 673,-7-7 147,11 12 1,-13-13-215,4 9 1,-4-6-36,-2 5 0,-2 1 696,-4 5 0,-3 0 0,-9 1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2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8509,'-10'11'249,"5"1"0,1 5 345,-2 6 1,4 8-60,-4-2 0,3 5-157,-3 7 0,-2-5-176,-3 5 1,-5 1-203,5-2 1,1 6-277,-1-5 0,7-1 198,-2-5-1122,4-1 831,2-7 1,0-2-1165,0-8 780,0 1 322,0-9 431,0-1 0,15-8 0,5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3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7968,'-10'-8'0,"2"-2"1456,8 1-809,0-7 0,8 13 216,4-9 1,3 8-475,2-2 0,1 4-282,-1 2 1,0 0-134,0 0-374,1 8 1,-3 2 121,-3 7 1,1-5 183,-7-1 0,0 1-368,-6 5 0,-2 2 119,-4 4 1,-4-4 36,-7 4 1,-2-3 218,-4-3 0,2 0 327,-8 1 1,8-1-100,-2 0 0,5-5 98,7-1 1,1-5 927,4 6-445,5-9-421,-7 5-56,8-8-161,8 0 0,1 0-35,8 0 1,6-2-246,1-4 1,6-1-519,-1-5 1,2-1 229,-2 7 0,3-6-858,-3 7 1342,-4-1 0,8-2 0,-6-1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8531,'0'-18'662,"0"9"0,2 1-274,4 8-338,-4 0 1,11 8-67,-7 3 0,0 5 230,-6 1 1,0 2 299,0 4 0,-8 4-358,-3 8 1,1-3-185,-1-3 1,1 4-68,-2-4 1,-1 2-345,7-3 0,-1-3 142,1-7 1,4-1-78,-4 0 3,4-7 122,2-3 144,0-7 1,0-1 100,0-5 1,0-4-142,0-7 0,6-8 38,0-4 1,7 2 41,-1-2 1,-3 1 35,3-7 0,-1 2-73,7 4 1,-1 4 30,0 8 0,1 2 287,-1 3-298,0-3 151,-7 13 1,5-6 174,-3 8 1,-3 0 147,3 0-6,-8 0 1,9 8-112,-7 4 0,0 3 53,-6 2 0,0 0-369,0 1 254,0-1-61,-8 8 0,4-4-493,-7 8 170,-1 0-49,-5-2 0,1 0-68,5-4 0,-3-10-115,9 4 113,-1-3 0,4-4 67,-4-5 105,4-3 0,-5-4-316,7-3 305,7 3 30,-5-14 0,12 7 198,-9-9-193,9 1 160,-5 7 1,3-3 477,-1 7-123,-7 0 0,12 6 1,-14 8-108,3 4 0,-3 3 57,-2 2 0,-7 8 337,-5 4-258,-11-4-100,4 8 1,-12-4-594,8 11 151,-8-4-75,4 7 1,-1-14-34,-1-1 0,6 1 50,-6 6 1,8-8-397,-2-4 401,3 4 1,5-8 0,4 4 0,-3-10 150,8-1-78,1-8 0,3 3 265,-4-7-216,4 0 101,-6 0 107,8 0 0,2 0-140,4 0 1,4-2 122,7-3 0,0-5-130,0-7 1,6 0 16,1-1 1,1 1-30,-2 0 1,-2 5 36,8 1 1,-8 7 178,2-2-185,-12 4-8,5 2-18,-7 0 1,1 10 63,-4 7 0,-4 2 116,-2 10 1,-2 2-85,-4 9 0,-2-3 20,-3 3 0,-3-9 275,8-2 1,1-8-99,5 2 0,2-6-146,3-5 1,5 1-104,7-7 0,1 5-195,-1-5 1,6 0 116,0-6 1,2 0-134,-2 0 1,-2-6-23,8 0 0,-8-7-214,2 1 1,-4 3-486,-1-3 423,-1 1 172,-7 1 0,-1-5-588,-3 3 428,-4 4 141,6 1 0,-10 1-34,-4 0 0,-6 0 68,-11 6 1,-4 2 7,-7 4 1,-9 10 147,-3 7 1,-4 5 359,-1-5 1,-1 6 470,0-6-766,0 0 157,0 2 0,8-5 298,3 3 1,11-10-39,1-1 148,8-1-284,-4-1 0,13-3 287,1-7 142,7 8-370,-4-6 1,10 8-175,4-5 1,0-1 758,11 8-335,4-1-243,14-1 0,7 3 526,4-7 1,8 0-231,9-6 1,3 6-110,14-1 0,-5 1-553,6-6 1,-6 0 58,6 0 1,-8 0-398,2 0 1,-4 2-740,-2 4 1,-6-4-1617,1 4 0,-7 1 2738,7-1 0,-7 6 0,7-7 0,1-1 0,2-2 0,2-2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8296,'-52'-18'0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8376,'0'-17'0,"0"-1"124,0 1 1,2 0 214,4 0 0,-4 5 104,3 0 1,-1 9 193,2-3-357,-4-4 0,6 10-45,-8 0 1,0 10-109,0 13 0,0 4 58,0 7 0,0 7-144,0-1 1,0 6-91,0-5 0,0-1-338,0-5 1,2-3 105,3-3 1,5-4 65,7-8 1,8-7-259,4-4 189,-4-4 57,8-2 0,-6-2-94,7-4 0,1-6 237,-1-11 0,-1 2 11,-4-8 0,2 6 30,-8-6 0,0 1 193,-6-7 0,-2 0-112,-3 1 1,-3-1-79,-3 1 0,-4 5 61,4 0 0,-4 8 24,-2-2 1,0 9 80,0 3-114,-8 7 0,4-4-3,-7 8 0,5 2 54,-6 4 1,9 4 144,-3 7 0,-2 6-37,2 0 0,1 8-66,5-2 0,0 9 214,0 2 1,0 3-82,0-3 0,0-2-113,0 9 0,0-7-37,0 6 1,-6-8-148,0 3 0,-5 1 100,5-2 0,-2-5-24,2-6 1,4-6-160,-3 6-79,-5-16 190,8 10 0,-6-19-328,8 8 321,0-9-3,-7 5-210,5-8-57,-6-8 1,8 5 3,0-9 39,0 8-62,0-3 195,0 7-48,0 0 506,0 7-159,0-5 142,0 14 1,-6-7 207,1 8 0,-9 3-93,3 3 1,1-2 143,-1 8 0,1-8-138,-2 2 1,-1-4 659,7-2 28,0 1-429,6-1-534,8-7-197,9-3-21,3-7 0,12-2-281,-3-3 0,4-7-183,1-11 1,9 2-646,3-8 1,4 0 589,2-5 1,1-1-293,5 0 0,-10 1-183,4-1 0,-6 8 607,0 4 1,-9 6 15,-8 5 481,-8 5 0,4 9 322,-8 3 1,-7 5-240,-5 7 1,-3 3 148,-2 3 1,6-4 398,0 4 0,-1-4 743,-5-2 1,0 7-477,0-1 1,6 0-418,0-6 0,0 0-597,-6 0 0,2-5-236,3 0 1,-1-9-195,8 3 1,-6-4 301,5-2 1,3-8-251,9-3 1,-2-12-204,8-6 1,-6-6-494,5-5 0,-1-4 116,2-8 547,-4 8 158,0 2 1,-6 9 607,4 4 1,-1 4-6,1 8 0,-4 7 220,4 4 0,2 4-292,-2 2 0,0 8 170,-6 4 0,1 5 46,-1 6 1,-2-2 185,-3 8 1,1-8-212,-7 2 0,0 2-115,-6-2 0,0 0-785,0-5 21,0-1 102,0 0 1,-2-7 152,-4-4 1,2-5-6,-7-1 0,-1-7-103,-5-5 0,2-3-155,3-2 1,-3-8-178,3-4 497,-3-12-18,5-3 0,0-6 180,5 4 116,3-4-153,-6 6 1,14 0 93,0 3 1,5 11 2,-5 1 1,7 6 216,-1-6 1,-2 10 95,1 2-117,1-1-159,-3 9 219,7-9 0,-9 7 214,5-1-368,3 8-64,-5-3-45,7 7 1,-5 0 22,-1 0 1,1 2 46,5 3 1,6 5-14,0 7 1,6 8 56,-6 4 0,8 6 87,-3 5 1,5 4 117,2 8 1,1 6-26,5-1 1,-5 9-116,4-3 1,3 4-311,-3 3 1,2 1 163,-1 4 0,-12 1-109,-1 5 0,-1-10-371,-4-7 0,0-16-8,-5-2 0,-7-8-273,1-3 0,-7-8-135,7-4-110,-8-4 36,4-2 504,-8-7 0,0-10 505,0-12 1,7-18-1,3-7 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33 8132,'-17'-16'2048,"0"5"1,5 5-1704,1 12 0,5-2-236,-6 7 1,1 1-604,-6 5 0,-8 0 96,-4 1 0,-4-7-66,-2 1 1,7-8 88,-1 1 0,2-3-166,-2-2 0,4 0 541,8 0 0,0-7 0,-1-3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8462,'17'-44'3014,"-1"15"-2121,-5 12 0,11 11 16,-5 0 0,10 4-553,-4 2 0,0 2-460,-6 4-203,0-4 1,-7 13-613,-4-3 1,-4 5-793,-2 6 0,-16 0 1711,-7 12 0,-7-4 0,-5 11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8327,'0'-18'37,"0"9"0,0-7 231,0 5 0,5 1 36,1-1 1,2 1 178,-2-2 1,3-3-148,8 4 0,1-3 164,-1 3 0,2-5-229,4 5 1,2-5-71,4-1 1,4 6-105,-4-1 1,-3 2-275,3-1 0,-8 1 275,2 4-1948,-3 5 961,-3-7 889,-7 16 0,5 1 0,-5 8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7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0 586 8570,'8'-15'1038,"3"3"-468,5-3-242,1 13 780,8-6-627,10 8 1,3 0-42,8 0 0,0-5-169,6-1 0,-6-6 136,0 7-793,-7-9 301,3 5 0,-7-3-1175,-1 1 703,-7 7 387,-2-12 0,-8 12-1130,1-7 689,-1-1 257,-7 3 0,-1-7-665,-3 5 614,-4-4 0,4-3 281,-12 1 1,2 2-37,-7 3 1,-1-3 223,-5 3 1,-1-1 391,1 1-315,7 4-95,-5 8 1,6 0 539,-9 0-327,1 8-97,7 2 1,-5 15 61,3 4 1,3 5-10,-3 7 0,3 5 83,-3 11 0,-1-1-11,7 7 1,-6-5 69,7 5 0,-1-7-3,6 2-602,0-12 407,0 4 1,0-14-273,0 5 1,0-7 16,0-5 1,0-4-10,0-8 1,2-7-3,4-4 1,-3-4-261,9-2 1,-6-2-2,5-4 1,-1-11-54,1-12 1,3-4-635,-8-1 521,-1-9 179,-5 7 1,0-6 24,0 7 81,0 0 370,0 9 0,-2 1 13,-3 7 1,1 9 59,-8 3 0,1 6 416,-7 6 1,-1 3-120,-4 9 0,2 1 261,-8 4 1,6 2 108,-6 4-387,8-4-105,4-8 1,3 0-157,9 0 102,-1-7-256,-2 5-163,6-13 1,2 6-86,12-8 0,11-8-289,6-3 0,9-12 14,3-6 0,12-6-277,-1-5 0,12 2-163,-1-8-729,-3-1 1274,7 3 0,-8 2 251,5 7 47,3 8 130,-13 2 0,4 10 262,-12 4 0,-4 3-64,-8 8 1,-7 2 218,-4 4 1,-11 5-72,-6 12 0,-4-2 127,-2 8 1,-8 0 148,-4 6 0,-5 1-465,-6 4 0,-4-3-344,-7 3 1,-1-3-174,0-3 0,1 1-210,-1-1 0,6-7 103,1-4 0,6-9-133,-1-3 0,4-7 256,2 2 1,2-12 137,3-5 0,-1-7 8,7-5 55,0-4-71,6-7 0,2-1 364,4 1-82,11 7 23,2-6 1,14 14 81,-4-4 0,11 4-21,6 1 0,4 1 193,2 0 0,6 5-6,-1 1 1,9-1 159,-3-5 0,10 0-909,2-1 822,0 9-165,-6-7 0,8 7-438,4-9 127,-12 1-204,6 8 0,-18-7-201,1 5 0,0-5 133,-12-1 0,-10 5-138,-1 1 1,-12 1 144,0-1 0,-10-5-35,-1 5 0,-8-4 93,2-3 0,-6-5 551,-6 0 1,-6-8-505,-11 3 31,4-13-374,-14 5 920,6-7-280,1 17 1,-5-5-43,8 8 1,-6 5 118,6 7 0,-2 7-144,2-2 0,4 12-17,-4 6 0,3 7 107,3 10-58,0 7-48,-1 16 1,7 8 228,-1 3-978,9 12 793,-5 4 1,8 13 113,0 0 0,0 8-501,0-2 0,2-4 214,4-2 1,-3-9-28,9-2 0,-2-16-40,1-1 0,3-11-46,-9-7 1,7 1 34,-6-13 0,-1 3 757,-5-14-627,0-8 542,-7-7 0,-3-18-332,-7-7 1,-1-10 376,1-13 0,2-5-179,3-6 1,5-5 139,7 4 0,9-2 544,9 14 1,1-1-413,10 7 1,1 1-603,11 4 0,-5 2-457,5 4 0,1 6-471,-2 0 1,6 1 660,-5 11 207,7-1 0,-4 6 0,8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8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8718,'11'-5'505,"1"-1"-533,-1 0 0,1 6 424,-1 0 1,3 0 652,9 0 0,-4 0-551,4 0 0,4-6-31,2 0 1,0-5-262,5 5 1,-3-5 59,9 5 1,4-6-527,3 7 258,3-1-145,1-2 1,-1 6-34,-3-4 1,1 5-193,-8 1 0,0 0-517,-5 0 0,-6 0 310,-1 0 1,-6 1-189,1 5 0,-6-2 127,-5 8 1,1-7 186,-7 7 1,-2-1 452,-10 7 0,-11-1 0,-10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8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8210,'8'-19'215,"3"7"1,12 2 431,6 5 1,13-7-256,10 6-289,15-7 1,10 9-1111,4-7 1208,-4-1 0,-8 0-27,0 1 1,-2 7 27,-3-2 1,-10 2-314,-8-1 0,-8 3-401,3-4 0,-7 4-413,-5 2-737,4 0 1662,-14 0 0,-2-8 0,-9-1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8354,'8'-10'355,"2"-5"1,7 13-192,0-4 1,10 4 177,8 2 1,3 2 299,14 4-342,-4-4 0,14 5 385,-5-7-338,-3 0 1,13 8 117,-3 4 234,11 3-530,-4 2 1,4 3 72,-12 3 1,-3-2-249,-9 8 1,-1-1 57,-3 7 0,-13 0-231,-11-1 0,-11 1-16,-7-1 0,-10 7-30,-7-1 0,-17 6-66,-5-6 0,-12 7-73,0-7 1,-6 6-144,-6-6 1,-2 7-443,-3-7-544,-4 0 920,5-5 0,-1-1 573,-1 1 0,7-4 0,-7-4 0,3-8 0,5-4 0,6-3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3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8388,'10'0'2037,"-3"0"0,-5 0-1041,4 0-474,-4 0 0,6 2-631,-8 3 107,0-3 63,0 6 1,2-2-945,3 0 1,-3 7 23,4-1 1,-4-3-2052,-2 3 2910,0-9 0,0 13 0,0-7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9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1159 35 8368,'0'-18'-68,"7"9"417,-5 1 1,-2 8-322,-11 0 0,-8 10 28,-10 7 1,-2 2-131,-15 10 1,-8 0 24,-9 6 1,-5 5-366,-1 0 1,-6 8 340,0-2-1648,-7 4 1586,11 2 0,-6-8 132,8-3 1,7-7-85,5-5 1,3 2 559,2-8 1,15-2 450,9-9 333,6 3-692,5-5 1,17 5-110,12-3 1,18 3-82,17-4 0,16-3-56,6-2 0,12 2 168,-1-3-431,13 1 5,-13-6 1,18 2-1002,-11 4 0,-3-2-88,-3 7 0,-14 1 1028,3 5 0,-5-2 0,0 1 0,-7 1 0,-8 4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1020 70 8324,'10'-18'-62,"-2"9"0,-10-5 328,-4 9-11,-4-1 0,-7 6-313,0 0 1,-6-6 23,0 0 0,-8 0 44,2 6 1,0 0 169,-5 0 0,3 0 175,-9 0 0,1 8-140,-1 4 0,1 11-48,-7 6 0,-2 5-256,-9 6 0,3 5 88,-4 7 1,4 5 42,3 1 1,1 5-64,3-5 0,5 5 143,8-5 1,7 0-134,4-7 1,5 1 11,7 0 1,3-6-188,8 0 1,2-7 74,4 1 1,11-9-216,12-2 1,4-10 94,1-2 0,8-1-58,5-11 1,4-1 39,7-9 0,-4-7-320,4-11 1,-5 2 303,-1-8 1,-8 0 65,-3-5 1,-5 5 478,-1 0 0,-8 8-258,-4-2 1,-4 5 735,-2 7 0,-5-3 222,-1 9-500,-7-1 0,4 19-14,-8 5 1,0 9 161,0-4 0,0 7-257,0-1 1,0 4-321,0 1 0,0 1-311,0 0 1,0-3-156,0-3 0,0 2-579,0-8 0,0-6-369,0-5 825,-8-1 0,4-1 538,-7-4 0,-1-4 0,-5-2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09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8833,'11'-27'0,"1"4"0,1 6 0,4 4 4173,6 1-3231,12 8-739,1-3 1,9 7-333,-5 0 1,2 7-2770,4 5 1385,4 3 1395,-5 10 0,-1 2 0,-2 8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1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450 122 8715,'17'-35'0,"1"5"0,-1 5 0,0 9 0,0 7 1659,1 5-1394,-9 2 0,7 2-4,-5 0 1,-3 8-55,-2 3 31,-4 4-116,-2 3 0,0 7-46,0 4 0,-2-3-15,-4 3 1,2-2-285,-7 2 0,-1 4 198,-5-5 0,1-1-270,5 2-702,-5-8 457,7 4-108,-1-7 292,3-9 0,9-11-14,3-15 0,5-2 254,7-10 0,2 0 13,4-5 1,-1-1-15,6 0 0,-6 3 143,1 3 0,2 4 268,-2 8 0,0 1-25,-6 5 16,0 3 1,-1 10-29,-5 4 1,-3 3-21,-8 9 1,-2 5-95,-4 0 1,-3 7-19,-9-1 0,1-2-62,0 2 1,-1 0-16,1 5 0,0-5-167,0 0 1,-1-6 110,1 6 1,0-8-80,-1 2 0,7-9-110,-1-3 65,8-7 66,-11 4 28,13-8 0,-4-6-103,12 0 0,6-7-167,11 1 0,-4-3 249,4-3 0,2 7-28,-2-1 1,0 9 298,-6-3 0,-5 4-14,-1 2 0,-7 2 21,2 4 0,-4-1-122,-2 13 1,-10-1 40,-7 17 1,-10-1-127,-13 13 0,-4 0-235,-8 6 0,0 0-117,0 0 0,2-2 130,4-4 1,4-4 248,7-7 0,6-2-66,0-5 0,8 3 107,-2-8 1,10-2-160,1-9 360,8 3-225,-3-13 1,14 6 25,5-8 0,11-8-309,6-3-8,3-5 251,3-1 1,0-6 16,-1 0 0,1-6 91,-1 6 0,-1 0 254,-4 6 0,2 1-211,-8 5 0,-6 3 367,-5 8-392,-1 0 1,-1 8 19,-5 3 0,-3 7 59,-2 5 1,-7 4-20,-5 7 1,3 1-395,-3-1 1,6-1 106,-5-4 0,7 2 160,-2-8 0,6 0-174,6-6 0,3-6-120,9 1 0,-1-8 167,0 2 0,6-4 53,0-2 0,1-2 32,-7-4 1,0-2-47,0-3 1,1-5-313,-1 5 1,-7-5 25,-5-1 0,-3 0-14,-2-1 0,0 1-26,0 0 1,-7 0-214,-5-1 1,-5 3 270,-6 3 0,2 5 224,-8 7 0,0 0 450,-6 0 0,-5 0-290,0 0 0,-8 2 418,1 3 1,-2 7-186,-3 11 0,6-4 30,-1 4 0,9 2-8,-2-2 1,5 0-6,6-5 1,0-1-137,12 0 1,-2-5 99,13-1-342,0 1 0,6 5 133,0 0 1,8 1 159,4-1 0,11 0-38,5 1 0,7-1 169,5 0 1,5 4-149,6-3 0,1 3 33,0-10 1,8-3 64,3-2 1,6-4 135,6-2 1,-2 0-703,8 0 0,-2-2 248,2-4 0,-1-2-494,-11-3 1,4-3-369,-9 9 1,-7-7-759,-5 6 1,-7 0 660,-11 6 928,-7 0 0,2 0 0,-12 0 0,-3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329 208 8469,'0'-10'2371,"10"2"-1854,7 8 0,10-2 355,13-3 1,3 3-770,3-4-112,4-4 0,-14 3-95,5-5 1,-7-1-288,-5 7 1,2-6-641,-8 7 46,0-9 0,-8 10-132,-3-7 625,-4 7 218,-8-11 0,0 11-101,0-8 0,-8 3 197,-4-3 0,-3-1 271,-2 7 1,-1 0-44,1 6 1,0 0 262,-1 0 1,-5 8-86,0 3 1,-5 12 67,4 6 1,-1 10-48,2 1 0,10 4-87,-4 2 0,5-2 124,1 8 0,3-2-57,8-9 1,2 5 56,4-6 0,3-1-235,9-11 1,-1 3-146,0-8 0,0 0 136,1-6 0,-1-5-129,0 0 0,1-9-176,-1 3 1,0-6 58,0-6 1,-5 3 15,0-9 0,-3 0 122,3-5 0,1 6 45,-7-1 0,2 8 41,-3-1 9,-3 3 1,6 5 37,-8 9 0,0 1 186,0 16 1,0 8 187,0 9 0,-6 0-128,0 6 0,-5-4-310,5 10 0,-5-10-29,5-2 1,-6-8-164,7 2 1,-3-5 107,2-6 1,2 2-140,-7-8 1,5-2 117,-6-10 1,1-3-232,-6-8 447,-1 0 0,1-10-126,0-7 1,5-8 528,1-9 1,7-3-41,-2-3 0,6 3 89,6-3 1,3 5-131,9 6 1,5-1 67,0 7 0,8-2-196,-3 2 0,3 3-61,-2-3 0,2 10-178,-8 1 0,0 7 182,-6-7-1185,0 8 347,1-3 1,-11 7-414,-7 0 1,-9 7 431,-14 5 0,-10 3-109,-7 2 0,-8 6 184,2 1 1,-4-3 36,-2-10 1,0 5 422,0-5 1,-6 4-82,1 3 1,-1-1 186,6 0 1,0 3 256,0 3 1,8-2 413,4 8 1,11-6-359,6 5 0,11 1 152,7 6 0,3-1-18,2 1 0,15 0 227,8-1 1,10-1 61,7-4 0,12-4-311,11-8 1,10-6-131,2 1 0,0-8-408,-5 2 0,-3-4-410,-4-2 1,1 0 487,-13 0 1,5 0 232,-10 0 0,-3-6-1119,-3 0 1,-4-7-122,-1 1 969,0-3 0,-1-18 0,1-4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3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18 8357,'17'-8'139,"3"6"70,3-3 1,-2 3 21,8 2 0,-6 0 395,6 0 1,-6 0-622,5 0 1,-6 0 66,1 0 0,-4 0-169,-2 0 1,-5 7-3,-1 5 1,-7 11-38,2 6 0,-4 5 146,-2 7 0,-8 5-131,-4 11 1,-9-1 225,-2 8 1,-2-1 233,2 6 1,4 0 13,-4 0 0,6-5-190,5-1 1,-1-13-298,7 2 1,-6-12 120,7 1 1,-1-5-95,6-1-35,0-8-228,0-2 0,2-16-72,4-3 1,1-8 127,5-9 0,9-9-207,-4-14 0,10-8 158,-4-5 1,8-8 291,-2-3 0,3 0 55,3 7 0,0 6 170,-1 5 1,1 13-60,-1 10 1,1 7 272,0 10 0,-9 10-31,-3 7 0,-3 2 279,-3 10 1,-2 0 169,-3 6 0,-4-1-240,-8 1 0,0-1-231,0 1 0,-8-6-219,-4 0 1,-3-3-248,-2 3 1,-1 2 42,1-8 0,-2-2-427,-4-9 1,4 1-97,-4-7 129,3 0 0,3-14 140,0-3 1,7-7 139,4-5 0,4-2 51,2-4 0,0-1 136,0 7 1,6 0 266,0 5 1,7 7 3,-1-1 0,-2 8 724,1-1-543,1 3 1,-1 9 248,1 5 1,-8-3 142,1 3 1,-3 0-292,-2 5 1,0 0-42,0 0 0,0 1-373,0-1 0,0 0-232,0 1 0,0-7-107,0 1-822,0-1 109,0-1-1059,0 5 22,0-13 1393,0 6 1,-13-10 45,-5-4 1,-8-4 210,3-7 1,-10 6 196,-2-1 1,1 8 56,-7-1 1,-3 3 258,-2 2 0,-6 2-16,-5 3 1,1 5 285,-8 7 1,3 6-100,-3 0 0,-3 2-128,4-2 0,3-2 50,3 8 1,11-8-92,5 2 1,12-3 10,6-3 0,12-5 408,5-1 0,8 1 555,9 5 0,11-6-89,18 1 0,19-1 555,16 7 1,18-7-1072,-42-5 0,1 0 0,4-3 0,0 0-397,4 2 0,1 1 1,-4-3-1,-1 0-61,-1 2 1,0 1 0,-5 0 0,0 0-500,48 11 1,-16-1-673,-1-5 0,-12 4-40,-11-3 0,-2 3-1239,-16 3 1,0-3 2358,-5-3 0,-1 5 0,1 0 0,0 8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87 8311,'0'-27'391,"8"4"48,4 11 0,-3-1 34,3 7 1,-1 0 374,7 6 1,-7 2 122,1 4-576,-1 4 1,-1 9 43,-4 4 0,-4 10 129,-2 7 1,0 8 49,0-2 0,-2 0-223,-4 6 0,-4-4-1025,-7 10 1,2-4 519,3-2 1,-3-2-1219,3-4 1,3 2 302,-3-8 1,8-5-1331,-2-7 1026,-3-6 772,7 3 1,-4-18-240,12-7 796,3-7 0,16-26 0,2-4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8412,'17'-17'0,"3"0"-18,3-1 0,4 7-217,7-1 0,16 7 738,8-7 1,1 6-231,5-5 1,-9 7 324,3-2-323,-4 4-68,-10-5 0,-2 5 36,-7-4 1,-8 6-200,-4 6 0,0-3 1,-6 9 1,4 0-88,-9 5 1,-4 0-166,-3 0 0,-3-3 36,-2 3 1,0-7 128,0 13 1,0-8-93,0 8 1,0-4 64,0-1 0,0-1 17,0 0 0,0 1-19,0-1 52,0 0 1,6 1 76,0-1-40,0 0 1,-6 0 62,0 1 0,0-7-92,0 1 1,0-6 309,0 5-172,0-7 0,0 11-33,0-3 0,0-3 44,0 3 0,0-1 12,0 7 1,0-1-18,0 0 0,0 6 10,0 0 0,0 8 177,0-2 0,0 11-65,0 6 0,0 6 337,0 6 0,2 3-188,3 9 1,-3 1 176,4 4 0,-4-2-27,-2 7 1,0-7 47,0 2 1,0-4-454,0-1 0,0-15-272,0-3 0,0-4 41,0 4 0,-6-8 164,0-3 1,-5-11-555,5-1 0,-5-8 255,5 2 0,-8-9-240,3-3 0,-5-7-139,-1 2 0,0-6-247,0-6 0,-6-5 78,-1-12 0,-6-4-358,1-8 0,-10-7 1123,-1-4 0,-8-12 0,4-3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52 8423,'18'-17'0,"-7"6"716,1-1 1200,-1 8-1858,7-3 23,-1 7 0,-7 1 9,-5 5 0,-10 2-104,-7 3 1,-3 5-235,-3-5 0,1 9-36,0-3 1,5 4-996,1-9 504,7-5 245,-4 9 1,10-14 610,4 3 0,3-3-81,9-2 0,7 6 106,4 0 1,-3 5 170,3-5 0,-6 7 223,6-1 0,-8 3-58,2 3 1,-5-7 156,-7 1 1,-3-1-250,-8 7 1,-2 5-153,-4 0 1,-5 2-188,-12-2 1,-4-4 144,-8 4 0,-5 2-673,-1-2 0,1 0 100,5-6 0,-3-5-99,3-1 0,-1-7-178,13 2 314,0-4 1,11-2 117,1 0 1,9-8-161,2-3 0,9-5 157,15-1 1,-3 0 48,7-1 1,1 7 293,6-1 0,-1 9 70,1-3 1,-6 4 283,0 2-235,-8 0 0,2 2 174,-12 4 0,-3 3-128,-8 8 0,-8 1 88,-3-1 1,-12 2-319,-6 4 1,-4-3 140,-1 3 0,-1 2-327,1-2 0,-1 0-17,0-6 0,9-2-221,2-3 304,5 3 1,10-11 14,3 8 1,6-9 57,6 3 1,3-4 4,9-2 1,7 0 26,3 0 0,5 0-29,2 0 1,-1 0 79,1 0 1,-6 0-42,-1 0-4,-6 0 1,1 2 9,-12 4 0,3-2 5,-9 7 1,-1 1 20,-10 5 1,3-5 6,-9-1 1,-5 3 4,-6 9 1,-2-6-35,2 0 1,3 0-23,-3-5 0,4 3 21,2 3 0,5-9 19,1-3-12,7 4 0,-2-6-6,12 7 0,4-7 19,7 2 0,0-4 3,0-2 0,1 0 207,-1 0 1,0 0-60,1 0 1,-9 1 212,-3 5 1,-4 4 173,-2 7 0,-10 0 251,-7 1 1,-8 5-100,-10 0 0,1 0 122,-1-6 0,8-1-238,4-5 1,10 3-47,1-9 1,10 7-416,2-6 0,16-1 86,13-5 0,19-7-1351,9-5 1,11 3-335,7-3 1,-4 0 1283,4-5 0,-4 0 0,-2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6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8415,'-10'-8'-661,"-5"6"1776,13-13-671,-6 13-194,0-6-71,6 8-103,-5 0 0,7 2 120,0 4 1,-6 6 11,0 11 0,-7 11 206,1 12 1,3 6-156,-3 6 0,8-4-17,-2 3 0,5-3-138,1-2 0,0-8-167,0-3 1,7-5-165,5-1 1,9-8-476,2-4 0,8-6 303,-3-5 1,9-5 398,9-7 0,-7-15 0,10-4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4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7968,'-10'0'3355,"2"0"-2383,8 0-474,-7 0 56,5 0 137,-6 0-334,8 0 0,0 2-150,0 4 0,0-2-178,0 8 0,0 5 217,0 6-966,0 8 1,0-4 344,0 7 375,8 8 0,1 3 0,9 6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6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8404,'17'8'938,"0"3"1,3 4 253,3 3 1,-2-7-547,8 1 1,-8-1-29,2 7 1,4-7-353,2 1 0,-3-3-37,3 3 0,-8 3-991,2-3 1,-3 3 564,-3 2 1,-5-5-1497,-1-1 1,-7 7 327,2 5 1365,-12 0 0,-11 2 0,-10 2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18 8376,'10'-2'814,"-4"-4"1574,3 4-1999,-7-6-180,6 8 1,-8 2-460,0 4 0,-8 6 147,-3 11 1,-5-2 35,-1 8 1,0-8 102,-1 2 1,1-4-172,0-2 0,1 1-136,5-1 254,-4 0-234,13-7 0,-4-2 108,12-8 1,3 0-92,9 0 1,1-2 56,4-4 0,4-4 35,7-7 0,3 0-43,3-1 0,-3-5-2,3 0 0,0 6 57,-5 5 1,1 9 102,-13-3-160,1 4 0,-15 4 78,-3 4 0,-8 5 83,-10 12 0,-7 4-179,-15 8 1,-9 5-184,-3 0 0,4 6 163,2-5 0,-3-1 225,3-5 0,0-3 29,5-3 1,2-4-73,5-7 1,3-3 346,7-4 0,7-3-52,-1-8-49,8 0 1,1-2-65,14-4 1,3-3-71,14-8 1,-5-1 33,6 1 1,0 0-47,6-1 1,-7 1 185,1 0 1,-8 5 253,3 1 1,-5 7 230,-2-2 1,-5 4-277,-1 2 0,-7 2 104,2 4 0,-6 5-19,-6 12 0,2 2-43,-7 4 1,1 2-262,-2-8 0,-1 6-199,7-6 0,0 0-144,6-6 218,0 1 1,8-3-326,4-4 1,5-3 133,6-8 0,-2-2-130,8-4 1,0 3-152,5-9 0,-1 1-162,-4-7 1,-2 7 87,-4-1 0,-10 6-587,5-5 176,-13 7 355,3-4 0,-10 8-15,-4 0 1,-11 0 146,-12 0 0,-3 8 137,-3 4 0,-5 3 100,-1 2 1,-5 1 197,6-1 0,-2 0-21,1 0 0,5-5 333,-5 0 0,3-1-42,-2 6 0,9-5 217,-4-1 0,6 1-138,1 5 1,3-5-17,7-1 1,1 1 9,0 5 1,7-5-2,4-1 0,-1 1 67,1 5 1,2-6-47,10 1 1,3 0 205,9 5 1,7-6 201,3 1 1,9-2-344,9 1 1,-4-3-198,16-8 1,-8 5-5,8 1 1,-3 0-497,3-6 0,2 0-328,3 0 1,-3-2-606,-9-4 0,1 4 96,0-3 1,-6-3-2315,0 2 3347,-7-7 0,3 3 0,-7-7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7.8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9433,'17'-5'807,"0"-1"1,0-2-40,1 2 0,5 4 710,0-3 0,6 3-923,-6 2 0,0 0-259,-6 0 0,0 0-838,1 0 0,-1 7 437,0 5 1,-5 3-1611,-1 3 0,-7-1 435,2 0 0,-4 2 1280,-2 5 0,-8-5 0,-1 6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8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0 969 8507,'0'9'1017,"0"7"1,14-14-478,3 4 1,4-6 97,-4-6 0,8 4-581,4-4 0,2-2 47,-2 3 0,1-7-1127,-7 6 0,6-5 264,-6 5 1,0-5-65,-5 5 1,-9-8 375,-3 3 0,2 1-9,-3-1 1,-1 1 455,-9-2 0,1-1 0,-8 7 0,6 1-160,-5 5 95,-1 0 1,-5 7 1621,0 5-813,7 3-80,2 10 0,8-6 361,0 4 1,0 2-487,0-2 0,0 2-39,0-2 0,0-3-75,0 3 0,6-4-139,0-2 1,7-1-369,-1-5 0,3 3 141,3-9 0,-5 7-629,4-6 0,-7-1 53,13-5 1,-8-7-125,8-5 0,-3-3 281,-3-3 0,0-5-162,1 0 1,-1-9-312,0-3 0,0-7 255,1-10 1,-1-2 120,0-3 0,1-5 457,-1-7 0,0-4-143,1 4 1,5-4 142,0 9 0,5 7 0,-4 5 0,6 2 0,-1 9 0,-2 1 0,2 5 0,-8 9 491,2 3 1,-4 3-136,-2 3 0,1 6 479,-1-1 1,-5 8 594,-1-2-884,-7 4 1,4 4-70,-8 4 1,0-2 183,0 8-207,0-1-299,0 6 1,2 1-219,3-1 0,5-7 117,7-5 1,4 3-521,8-2 0,0-1 262,11-5 0,3 0-409,-3 0 0,0 0 219,-5 0 1,-2 8 0,-5 4 0,-3 3 92,-7 2 0,-3 3 76,-3 3 0,-5-2-15,-7 8 1,-13-1 29,-4 7 0,-12 0-329,0-1 0,-4-1 143,-1-4 0,-1 1 396,0-7 0,3-1-83,3-11 1,6-1 82,11-4 307,-3-5 278,13 7 204,-6-16 0,16 1-361,4-5 0,3 5 1367,2 7-1196,1 7 0,-1 5 83,0 11 1,-5-2-108,-1 8 1,-7-6-161,2 6 1,-4-1-63,-2 7 1,0-2 33,0-4 1,-2 1-719,-4-7 0,2 6 301,-7-6 0,5 0-725,-6-5 0,7-1 104,-7 0 28,1-7 1,-7-3-40,1-7 0,5-1-158,1-5 1,7-10 393,-2-7 0,4-2 143,2 2 1,0 4 278,0-4 0,8 10-107,4 1 0,-3 8 234,3-2 0,-1 5-86,7 1 0,-7 7 160,1 5 1,-9 3-17,3 2 1,-4 6 121,-2 1 1,0 6-127,0-1 0,-8 4-86,-3 1 1,-10 1 241,-2-1 1,0-5 179,5 0 437,9-8 0,1 4 166,8-7-114,0-9-628,16-1 1,1-2 0,15-1 88,3-1 1,-4-2-419,9-2 0,2-6-247,-1 1 1,5-7-1473,-6 6 0,6-5 967,-5 5 1,-1-6 706,-5 7 0,-1-9 0,1 5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19.03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173 1 12844,'27'0'109,"6"2"471,-4 4 0,4 9 1750,1 8-1581,1 15 0,-1-5 328,1 19 1,-4 4 562,-8 13 0,-8 2-727,-15 4 1,-2-4-40,-4 4 1,-19 11-2184,7-40 0,-4 1 0,-2 2 0,-2 2 855,-2 0 0,-2 1 0,-2 1 1,-3 0 435,-1 2 0,-3-1 1,-5 3-1,-2 0 1,2 3-1,0 1 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1.5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87 9748,'2'-16'475,"3"5"913,-3-5-946,14 7 1,-14-3 988,3 1-350,5 7-723,-1-4 1,3 8-91,0 0 0,-9 2-58,3 4 0,2 3-311,-2 9 0,-1-1 143,-5 0 0,0 1-925,0-1 1,0 0 501,0 0 0,0 1-2762,0-1 871,0 0 2249,0-7 0,8 5 1,2-5-1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2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0 8955,'10'8'2724,"-5"-4"-2097,-10 7 1,1 1-158,-8 5 1,-1 0-403,-10 1 1,2 7-307,-8 3 1,0 5-515,-6 2 1,-7 1 278,-4 4 1,2-1-437,-2 7 0,-6-6 393,-6 6 1,4-7-129,3 1 1,10-9 637,-5-2 0,4-10-153,7-2 0,-1 1 454,13-7 187,7-3-24,9 0 1,10-8-191,9 0 0,9-8-82,19-4 0,5-5-270,7-6 1,1 4 161,5-4 0,-4-2-192,3 2 0,-9 5 68,-1 7 1,-17 5-15,-1-5 0,-8 7 121,-3-2 74,-9 4 22,-1 2 1,-16 8 268,-3 3 0,-11 5-172,-1 1 0,-7 6-80,1 0 1,-4 8 134,-1-2-118,7 3-28,-6 3 1,14 5-217,-4 1 1,4-1-15,1-6 1,3 1-192,3 0 0,-1-1 64,7 1 1,0-8-195,6-4 1,0-4-295,0-2 501,0-7 0,2-2 85,4-8 0,-2 0-73,7 0 0,1-10 255,5-7 1,1-3-54,-1-8 0,2 6 73,4-1 0,-4 4-87,4 2 0,2 2 160,-2 3 1,6 4 99,-6 8 1,2 8-82,-2 4 0,-9 11-28,3 5 1,-9 5-77,3 2 0,-7-1 26,2 1 1,-10-1-84,-2 1 1,-7-2-126,1-4 0,-1-5 78,1-6 1,-3-3-384,3-3 468,-3 3-85,-2-13 1,1-4 70,5-15 0,3-1-83,8-5 1,0-3 216,0-3 0,2-4-21,4-2 0,-2 7-31,7-1 0,7 2-134,5-2 1,2-2-131,-2 8 1,2 0-48,3 6-72,5 0 253,-6-1 1,8 1-482,-1 0 0,1-1-11,-1 1 0,1 0-188,0 0 1,-1-6 187,1-1 0,-3 1 75,-3 6 1,4-6 403,-4 0 0,3-6 0,3 6 0,-6-6 0,0 6 0,-3 0 0,3 6 0,-4 0 140,-7-1 1,-1 3-19,0 3 1,-5 5 1184,-1 7-348,-7 0-27,4 0-380,-1 0-193,-5 0-268,14 0 0,-12 0 115,7 0 0,-5 0-224,5 0 1,-5 0-68,6 0-5,-8 0 0,5 0 164,-3 0-22,-4 0 63,5 0 8,-7 0-35,0 0-99,0-8 88,0 6 79,0-6-87,0 8-230,0 0 44,-7 0 12,5 0 103,-6 0-371,1 0-40,5 0-515,-6 0 391,0 0 1,4 6-857,-7 0 1393,7 7 0,-11-3 0,5 7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2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8482,'-8'-9'-240,"7"1"1823,-7 8-934,0 0 0,6 2 109,-4 4 0,5 3-242,1 9 0,0-1-418,0 0 1,-6 6 1,0 0 0,0-5-86,6-7 0,0 1-253,0 5-371,0-7 0,2 3-476,4-7-1087,-4 0 1346,6-6 1,-8-2 223,0-4 0,1 2 603,5-7 0,-4-1 0,4-5 0,4-8 0,-1-2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3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8482,'9'-8'-583,"7"6"1233,-14-5 202,5 7 0,-9 0-336,-3 0 1,3 2-194,-4 3 1,-2 5-203,2 7 1,-1 8 170,1 4 0,4 11 155,-4 6 1,-1 6-125,1 6 0,-2-2 17,2 7 0,4 1-236,-3 5 0,-3-2-285,2-4 1,-5 3-282,5-9 0,0-7-633,6-9 0,0-7-1140,0-5 958,0 4 457,8-14 1,-4-2 819,7-11 0,-7-12 0,4-3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9111,'-10'-8'1322,"3"4"-978,7-7 1,9-1-3,9-5 1,3 4 145,13-5 0,3 5-176,9-10 0,4 5-228,-4 7 1,4-3-91,2 9 1,0-1-292,0 6 0,-8 2 86,-4 4 0,-5 3-152,-6 8 0,-4 7 316,-8-1 1,-7 7 61,-5-1 0,-12 4 215,-11 1 1,-7 1-99,-9 0 1,-5-3-98,5-3 1,-10 2-214,9-8 0,-2 6-279,9-6 0,-3 0-125,8-6 1,-6-2 581,6-3 0,0 3 0,6-5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5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208 346 8030,'2'-17'119,"4"0"0,-4 5 287,4 1 0,1-3-71,-1-9 1,6 4 151,-7-4 1,9 4-146,-3 1 0,5 1-24,1 0 1,0-1-271,1 1 1,-5 2 120,4 3 0,-7-1-104,13 7 0,-13-2 43,7 3 0,-4 3-74,5-4 0,-1-2 119,0 2 1,1 1-79,-1 5 0,2 0-69,4 0 1,-2 0-106,8 0 1,0-2-99,5-4 0,-5 4 123,0-4 0,6 4-19,5 2 0,2 0 31,-1 0 1,-3 0 25,8 0 1,-5 0 50,5 0 1,-8 0 18,2 0 1,1 6 8,-7 0 0,5 2 28,-10-3 0,-4 5 46,-2 7 1,-4 1-82,-2-1 0,0 0 155,1 0 0,-1 1-46,0-1 1,-1 2-43,-5 4 1,5-4-14,-5 5 0,3 1-13,-3-2 1,3 5-37,-9-5 1,7 8 4,-6-2 1,-1-2-179,-5 2 0,0 0 105,0 5 0,-7 1-138,-5-1 1,-3 1 161,-2-1 1,-3 1 62,-3 0 1,4-7-25,-4 1 1,-2-6 6,2 6 1,-6-6 13,6 6 0,-8-8 23,2 2 0,-3-4-80,-3-1 1,-1-1 52,-5 0 0,5 1-74,-4-1 1,-5-2 132,-1-3 0,-4 3 139,-2-3 1,2-5-165,4-1 0,-2-2 114,8 2 0,-6-4-69,5 3 0,-5-3 24,6-2 0,-2-2-196,1-3 1,5 1 168,-4-8 1,3 1-408,2-6 0,1-3 68,-1-3 1,1 2-72,-1-8 1,6 0 122,0-5 0,8-1 32,-2 1 0,10-1 58,1 1 0,8 1 21,-1 4 0,3-4-187,2 5 1,7-5 88,5-2 0,5 3-217,6 3 1,-2-4 38,8 4 1,0-3 112,6-3 0,-7 6 14,1 0 1,-2 8-10,2-2 0,-4 4-8,-8 2 0,1-1 30,-1 1 1,-2 6-337,-3-1 0,3 6-166,-3-5 685,-5 7 0,9-4 0,-7 8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8482,'-17'10'961,"-1"7"-498,9 0 0,-7 10 174,5-4 0,1-3-162,-1 3 1,7-4 525,-2-2 0,-2 0-364,3 1 1,-1-7-605,6 1 0,0-1-40,0 7-1986,0-1 1481,8-8 0,-5 5-270,9-8 0,-6 5 782,5-5 0,1 0 0,5-6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3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8482,'17'0'-487,"6"-6"670,0 0 1,10-7 564,1 1 1,5 3-254,13-3 1,3 1 0,15-6 0,-1 5-225,0 0 1,-2 9-35,-3-3 0,1 4-81,-7 2 1,-3 2 152,-9 4 0,2 5-372,-7 12 0,-9-2 42,-9 8 0,-5 0-32,-7 6 0,-3-1-24,-8 1 0,-15-1-58,-8 1 0,-8 3 242,-4-3-558,-7 11 275,-2-25 1,-8 20-507,0-13 1,2-3 328,4-2 0,-4-3-587,4-3 0,2-2-4,-2-3 944,7-5 0,-11 1 0,6 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24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8513,'0'18'977,"0"-1"0,0 0-15,0 1 0,-2-1-359,-3 0 0,1 0-423,-8 1 1,7-3-322,-7-3 1,8 3-1022,-2-4 936,4-3 1,2 2-610,0-4-104,0-5 0,2 5 393,4-12 0,6-5-69,11-12 0,-2 2 93,8-8 1,0 2 542,5-2 0,-5 0 66,0 12 0,-8-2 408,2 13-329,4 0 1,-10 8 63,0 4 1,-7 4 84,-10 7 1,-2 0 271,-4 1 1,-5 5-156,-12 0 0,2 0-55,-8-6 1,2 0-663,-2 1 0,-2-1 194,8 0 1,0-1 383,6-5-1118,0-3-223,7-8 1,2-10 573,8-7 1,8-2 196,4-10 1,3 8 306,2-2 1,-5 3-109,-1 3 0,1 2 621,5 3 1,-5 5-13,-1 7 0,-7 1 217,2 5 0,-6 10-306,-6 7 0,-4 7 141,-7-1 1,0-2 62,0 2 0,1-6 75,5 6 1,-3-8-42,8 2 1,1-4-214,5-2 1,2-7-574,3-4 1,13-4-53,10-2 1,15 0-105,9 0 1,5-8-456,7-3 1,5-5 716,0-1 0,0 0 0,8-1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9141,'0'17'1252,"0"0"0,0 8 558,0 4-1221,0 4 0,-2 1 56,-3 1 1,3-2 87,-4-5 1,4 3-1236,2-8 1,0 6 398,0-6 1,0-6-613,0-5 1,2-6 531,4 5 0,3-7-3258,9 2 3441,7-12 0,2-11 0,7-10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16 11870,'0'17'2284,"0"0"-1888,0 1 0,-2-1-176,-4 0 1,4 1-64,-4-1 0,2 6-116,-1 0 0,3 0-59,-4-6 0,4-5-199,2-1 0,0-5-63,0 6 0,2-8-421,4 1 1,-2-3 118,7-2 1,1 0 201,5 0 1,0-7-374,1-5 1,-1-9 255,0-2 1,0-2 167,1 2 0,-1 2 224,0-8 1,-5 8 159,-1-2 0,-7 3 801,2 3-651,-4 7 87,-2-5 34,0 13 1,0-4 11,0 12 1,0 4 586,0 7-664,0 8 0,0 2 116,0 8 0,-2 7-361,-4 4 1,4 6 123,-3 5 1,-5-1-248,-2 8 0,-3 3 54,-2 2 1,-1 4-108,1-10 0,-2 5 37,-4 1 1,4-8-206,-4-3 0,1-12 103,-1-6 0,4-5-78,-4-6 1,4 2 163,2-8 1,-1-6 243,1-6 1,0-7-63,-1 2 0,1-6 131,0-6 1,0-3 426,-1-9 1,3 1-242,3 0 0,5-8 347,7-4 1,-6 2-230,0-2 1,2 6-323,10-6 1,4 1-112,7-7 1,2 0-184,4 1 1,2-1 73,4 1 1,4-7-123,-4 1 0,3 0-1053,3 5 0,-1 6 562,1 0 1,0 6-1974,-1-5 2650,-7 6 0,-2-10 0,-8 5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0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14 7866,'17'0'5,"0"-6"270,1 0 1,-1 4-69,0 14 1,0 5 660,1 12 1,-1 4-352,0-4 0,-5-1 888,-1 7 0,-1-4-683,1 9 0,-3 2 338,-8-1 1,-2-1-465,-4-5 0,-1-1-646,-5 1 1,-9 1-300,4 5 0,-12-3-268,0 8 1,-5 2 616,-7 10 0,-3 3 0,-8 9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04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8261,'0'-11'-1000,"0"-1"374,0 8 748,0-11 0,5 5 33,1-7-36,8 7 0,-11-5 42,9 3 0,-6 5 404,5 1-67,-7-4-204,11 1-30,-13-1 0,8 3 70,-4 7-281,-4 0 0,5 7 7,-7 5 0,0 5 36,0 6 0,0 4-17,0 8 0,-2-1-205,-3 1 1,-3-1 168,-4 1 0,-1 0-40,7-1 0,-5-5 118,5 0 0,0 0-64,6 5 0,-6-5 152,1 0 0,-1 0-106,6 5 1,0-1 9,0-4 1,0 3-53,0-3 1,0 2 0,0-2 0,0-2-144,0-4 0,0-4 148,0 4-354,0-4 79,0-2-197,0-7 70,0 5 21,0-13 1,0-2-53,0-11 0,0-1-57,0-5 0,0 2 2,0-14 422,0 0 0,0-13 0,0-2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04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53 278 8168,'-18'-8'0,"7"-2"-424,-1-7 106,8 7 211,-3-5 172,7 13 0,0-13-49,0 3 1,2 3 25,3-3 0,3 0 124,4-5 1,3 2-84,-4 3 0,5-3 181,1 3 0,6-3-73,0-2 1,6 5-150,-6 1 0,8 7 72,-2-2 0,3-2-148,3 3 1,0-1 101,-1 6 0,1 0-38,-1 0 1,7 0 57,-1 0 1,0 0-15,-5 0 0,0 0-11,-1 0 0,-1 2-13,-4 4 0,1-3-61,-7 9 0,6-6 83,-6 5 0,0 1-67,-5 5 53,-1 0-12,0 1 0,0 1 0,1 4 1,-3-4-1,-3 4 1,1 4-2,-7 2 1,0 2 29,-6-3 0,0 5-29,0-4 1,0 2 43,0-3 0,0 5-33,0-4 1,0-2 129,0 2 1,-2-1-113,-4 7 0,-4-6 15,-7 0 0,-6 0 26,0 5 0,-2 1 13,2-1 0,-4-5 301,-8 0-333,-7 0-13,6-2 0,-12 3 122,7-7 0,-1 1-83,2-7 0,3-2 146,-3-3 0,3 1-59,3-7 1,-1 0-79,1-6 1,5 0-200,0 0 0,6 0 91,-6 0 0,8-6-745,-2 0 548,4-7 1,3 3-1172,5-7 689,-5 7 371,14-5 0,-5 11-1736,7-8 954,0 1 1066,0 1 0,7-5 0,3 5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6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8208,'0'-9'-1221,"0"-7"1529,0 14-243,0-5 1,0 5 346,0-4-194,0 4 1,2-6 335,4 8-392,-4-7 0,8 3-156,-5-8 105,-3 9 0,8-7 221,-4 4-46,-4 4 322,5-5-75,-7 7 456,0 0-803,8 0 0,-4 1-79,7 5 0,1-4 12,5 4 1,-5 2-216,-1-3 1,1 1 82,5-6 1,0 0-126,1 0 0,-1 0 46,0 0 1,0 0-165,1 0 1,-1 0 20,0 0 0,-5 0 121,-1 0 1,-5 2-401,6 4 41,-8-4 207,3 5 103,-7-7-118,0 0 384,0 8 1,0-4-54,0 7 0,0 1-46,0 5 1,-6 6 214,1 0 0,-1 10 66,6 2 0,-6 3 71,0 14 0,-1-4-91,1 10 1,4-3 83,-4 3 1,-1-2-269,1 7 1,-6-13-124,7 2 0,-3-10 115,2 4 0,4-13 61,-4 2 1,4-7-237,2 1 0,-1-2 18,-5-4 0,4-9-143,-4 3 1,4-4 103,2 5 66,0-9-841,0 7 595,0-14 0,2 5-1555,4-7 1858,-4 0 0,21-15 0,-4-4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7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8208,'9'0'3327,"-1"0"-1715,-8 0 357,0 0-2638,8 0 0,-4 2 89,7 4 1,-5-3-2081,6 9 2660,-1-8 0,-1 11 0,-3-5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6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7964,'0'-17'2839,"1"5"-1740,5 1-735,-4-1 0,14 2 50,-5 5 1,6 3-57,6 2 1,-3 0-706,3 0 0,-4 2 313,-2 3 0,-5 5-195,-1 7 0,-7 3-87,2 3 1,-4 4-468,-2 7 0,-10 1 377,-7-1 0,0-1-203,-6-4 1,-2 2 299,2-8 0,-2 0 407,1-6 0,5 0 356,-4 1 1,10-3-87,1-4 123,8 5 14,-3-14-201,7 5 1,2-7-189,3 0 1,11 0-8,7 0 0,8-7-288,-3-5 0,5 3-499,2-3 0,-1 1-1405,1-7 2083,-1 9 0,9-7 0,1 7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7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8184,'0'-10'-695,"2"3"1132,3 7-139,-3-8 104,6 6-19,-8-6 1,0 7 239,0-5-204,8 4 1,-4-6 15,7 8-187,1 0 1,5 0-50,0 0 0,1 0-58,-1 0 0,2-2-134,4-4 0,-4 5 80,4-5 0,-3 4-89,-3 2 0,0-6-104,0 0 1,3 1-606,3 5 400,-4-8 0,6 6-270,-8-4 1,-5-2-1235,-1 3 904,-7-1 911,4 14 0,-8 1 0,0 9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7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8253,'10'-8'481,"3"4"-337,-7-7 1,7 7 389,-1-2-269,3 4 1,2-3 461,1-1 1,-1-6-249,0 7 1,1-1-78,-1 6 0,0-6-229,1 0 0,-1 1-103,0 5 1,0 1 81,1 5 0,-1-2-105,0 8 96,-7-1 0,-2 8-245,-8 4 0,0-3-84,0 3 143,-16 4-15,5-8 0,-20 13-59,8-3 1,-8 4-164,2 1 0,-3-5-455,-3 0 1,6-2 24,0 2 1,1 2-1422,-7-8 2131,0 0 0,1-6 0,-1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8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 8251,'-12'7'804,"0"5"1,9-3 309,-3 3-318,4-1 44,-6 7-194,6-1 0,0 0-520,8 1 1,8-7-477,-3 1 0,3 1-220,-3 10 1,5-4-660,-5 4 0,3-3-374,-3-3 1603,4 0 0,-13 1 0,6-1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8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8273,'17'-15'60,"1"3"1,5-3 185,0 3 0,7-1-83,-1 1 0,4-3 113,1 3 1,7-1-31,-1 2 1,8-3-110,-2 8 1,4-5-140,2 5 0,-4 0 34,4 6 1,-4-6-189,10 1 0,-6-1 114,-6 6 1,2 0 95,-8 0 0,-1 2-42,-11 4 0,-3-3 87,-7 9 0,-1-6-9,0 5 1,-5 1-43,-1 5 0,-7 0 30,2 1 0,-4 1-41,-2 4 1,-6-4-93,0 4 1,-13 2 124,2-2 1,-6 2-23,0-2 0,2-2-380,-8 8 1,0-8 23,-6 2 0,1-3 47,-1-3 1,-1-2 23,-5-3 0,5 1-185,-5-7 1,5 6 98,1-7 0,1 1-169,-1-6 0,1 0 492,-1 0 0,0 0 0,-7 0 0,-2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8194,'1'-12'-592,"5"1"858,-4 7 137,14-12 0,-13 13-99,9-9 1,-6 8 134,5-2 0,-5 4-414,5 2 1,-7 2 131,2 4-195,4 4 1,-8 7 45,3 0 0,-3 1 2,-2-1 1,0 2 11,0 4 0,0-9-181,0 3 1,0-4 64,0 5 0,0-7-296,0 1-629,0-8 446,0 3 223,0-7 0,2-2 33,4-3 1,-2-5-15,7-7 1,-1-3 299,1-3 1,11 4 30,-5-4 0,4 4 0,-4 2 0,1 1 0,-1 5 0,0 3 357,1 8 1,-7 0-1,1 0 322,-1 8 0,-1 1-248,-5 9 1,-3-1-86,-2 0 1,0 1-95,0-1 0,-2 0-151,-3 0 1,-3 1-87,-4-1 1,-3-2-410,4-3 1,1 1-974,-2-7 659,9 0 62,-5-6 1,8-2 645,0-4 0,0-3 0,0-9 0,0 1 0,-2 7 106,-4 5 195,4 10 0,-11 5 588,7 7 1,-5 1-47,5-1 0,-6 6 5,7 0 0,-1 0 181,6-6-656,0 1 0,2-3-276,3-3 1,7 1-206,11-7 0,4-1-243,8-5 1,-1 0-574,1 0 0,1-7-1691,5-5 2615,-5-3 0,6-10 0,-7-2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8287,'11'-6'132,"1"0"1,-1 0 73,7 6 1,-1 0 328,0 0 1,-5 0 2404,-1 0-1786,1 0-816,5 0 1,-2 2-2116,-3 4 868,-4 4 111,-8 7 1,0 2-1677,0 4 2018,0 4 0,-8 8 456,-4-1 0,-11 1 0,-4-1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49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8774,'-18'8'949,"1"1"-619,7 1-233,3-2 1,9-8 106,3 0 1,-1 0-51,8 0 0,-6 0-107,5 0-31,1 0 1,-1 7 170,1 5 1,-8 3 30,1 2 1,-3 3-121,-2 3 0,0 2 83,0 4 1,0 1 15,0-7 0,-6 6-51,1-6 0,-1 0-108,6-5 52,0-1 1,0 0-261,0 0 38,0-7 0,8-2 137,3-8 0,4 0-450,3 0 1,5-8 179,0-3 0,11-13-510,-5-4 0,14-7 319,-9-5 0,12 1-193,0-7 1,-1 8 284,1-3 0,-2 1 241,2 5 0,-4-1 59,-7 13 1,-2 2-110,-5 9 0,3-1 1050,-8 7-633,8-7 1,-12 11 365,4-4-7,-4 4 0,-1 2-297,-1 0 1,-6 6 52,1-1 0,-8 9-151,2-3-62,3 5 1,-7 1-5,4 0 0,-4 3 27,-2 3 1,-2 4-130,-4 7 1,2 1 89,-7-1 1,7-5 53,-2 0 0,4-2-58,2 2 0,0 3-168,0-3 0,8-2 185,3 2 1,7-8 178,5 2 0,-2-9-336,8-3 1,0-7 60,5 2 0,-1-4-384,-4-2 1,3-6 187,-3 0 1,-4-7-512,-2 1 0,0-3 280,-5-3 0,1 1-277,-13 0 0,5 0 241,-5-1 1,0 1 78,-6 0 1,-2-1 271,-4 1 1,-6 6 269,-11-1 1,4 8 416,-4-2 1,4 5-380,2 1 1,5 0 1963,0 0-936,9 0-501,-5 0 1,16-6-39,3 0-214,12-7-200,-4 11 1,14-14-311,-4 5 1,4 1 38,1-1-203,1 7 0,-3-4-358,-3 8 0,4 0-50,-4 0 1,-4 0-749,-2 0 0,2 0 491,-2 0 0,0 2-197,-6 4 0,0-2 47,1 7 511,-1-7-1,0 11 461,1-13 0,-1 14 0,0-7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50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7982,'-10'1'788,"4"5"1,4-2-3036,2 8 1058,0-9 1288,0 5-66,0 0-122,0-6-23,0 13 0,6-11 51,0 7 0,0-5 61,-6 6 0,0-6 0,0 5 0,0-7 0,-2 4 0,-4-8 0,4 7 0,-6-5 138,8 6 219,0-8-132,0 0 138,0-8-363,0 6 0,0-13 0,0 5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51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8098,'0'-9'-1261,"0"1"2009,0 0-174,0-1-82,0-1-199,0-5 0,0 5-63,0-7 1,6 5 436,0 1-228,-1-1-63,3-5-44,-6 0-118,6 7-112,-8 3 335,7 7-739,-5 0-1030,6 0 937,-8 0-15,-8 0 385,6 7 1,-5-5-17,7 6 54,0-8 285,0 0-183,0 7 359,7-5-254,-5 6-7,6-8 0,-8 2 37,0 4 155,0-4 0,0 7 289,0-3-277,0-4-314,-8 6 299,6-8-1049,-13 0 410,13 0-806,-6 0 625,8 0 418,0 0 0,8 7 0,2 3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52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9780,'12'0'598,"-1"0"1,-5 0-522,6 0 1,-7 0 26,7 0-85,-1 0 1,1 0-174,-1 0-476,-7 8-34,4 2 386,-8 7 1,-6-6-16,0 1 133,-7-8 536,3 3-265,1-7 0,-1 0-57,4 0 0,5-1 82,-5-5 0,2 4 287,-2-4 442,4-3-244,-5 7 132,7-14-431,0 14 106,0-5-775,0 7-48,0 0 41,7 0 1,3 0 353,7 0 0,0 0 0,1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6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7964,'-9'0'1569,"1"0"-185,8 0 86,0 0 624,0-8-1661,0 6-660,8-6 0,-5 8-366,9 0 0,-6 0 479,5 0 0,-5 0 114,6 0 0,-1 0 0,6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5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8066,'0'-17'358,"0"7"-196,0 2 498,0 8 0,0 8-232,0 4 0,-2 5 229,-4 6 0,2-2-270,-8 8 1,3-2-340,-3 2 1,-1 1-141,7-7 1,-2 6-512,3-6 0,3 0 162,-4-5 0,4-1-463,2 0 0,8-1-574,3-5 757,-3-3 136,7-8 585,-5 0 0,15-8 0,2-1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5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8066,'8'-17'0,"-6"0"391,6 7 89,-8-5 0,0 11 344,0-8 112,0 9-1004,0-5 80,0 8 1,0 2 108,0 4 0,0-3-15,0 9 0,0 5 12,0 6 0,0 2-91,0-2 1,0-3 20,0 3 0,0 2-216,0-2 1,0 0 47,0-6 1,2-2-289,3-3 1,-1 3-313,8-3 554,-1-4 1,6-1-100,1-7 0,-1 0 82,0 0 1,1-13-87,-1-4 1,0-5 8,1 5 0,-7 0 368,1-1 0,-7-5-109,7 0 0,-8 0 183,1 6 0,-3 0 279,-2-1 1,0 1-243,0 0 0,0 5 186,0 1-123,0 7-251,0-4 104,0 8 0,-2 2-171,-3 4 0,3 4 79,-4 7 1,-2 0-88,3 0 0,-1 8 67,6 4 0,-6 4-5,0 1 1,1 9-69,5 3 0,-2 6 67,-4 5 0,4 5-48,-4 7 1,4 0 57,2 0 1,-6-1-175,1-5 0,-1 2 91,6-7 0,0-6-173,0-6 0,-6-6 12,0 6 1,-5-13 3,5 2 156,-7-12 0,3 2-30,-7-8 0,-1-2 6,1-3 1,0-4-13,0-8 0,-1-4 86,1-8 0,-6-5 157,0-12 1,2-11 8,9-1 0,-1-1 226,7-4 0,0 8-14,6-3 1,0 1-78,0 5 1,0-3 74,0 9-148,8 4 1,2-2 64,7 4-123,0 4 0,0-6-36,1 8 1,1-3-156,4-3 0,2 4-99,4-4 1,3 10-458,-3 1 1,4 1-102,2-7 1,-1 7 315,1-1 0,-6 7-1376,-1-7 1745,1 0 0,6-5 0,-1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4:54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8066,'17'0'1292,"1"0"0,1 0-664,4 0 1,-2 2 157,8 4 1,0 3-145,5 9 0,-7 5 31,-4 0 1,-4 7-73,-1-1 1,-9 4-148,-3 1 0,-6 9-1341,-6 3 0,-17 6-155,-11 5 1,-16 3-708,4 3 1,-14 3 1423,8-9 0,-11 1 0,1-6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08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8136,'-8'-10'-119,"6"1"142,-3 3 0,3 2-50,2-7 1,0 5 499,0-6-132,0 1 29,0-7 0,5 1-107,1 0 1,2 5-30,-2 1 0,-4 5 199,3-6 60,-3 9-86,-2-5 10,0 8-434,0 0 0,0 10 278,0 7 1,0 8-105,0 9 1,0 1 204,0 0 0,-2 7-68,-3 4 0,3 2 52,-4-2 1,2 2-170,-2-7 1,4 5-40,-3-6 1,3-5-231,2-7 1,-6-5 132,0 6-372,0-8 183,6 4-576,0-7 305,0-9-477,0-1 538,0-8 0,0-2-91,0-4 1,2 1-788,4-13 1,-4 3 108,4-14 1127,-4 0 0,-10-5 0,-2-1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09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70 312 8136,'-18'-17'-112,"1"-1"1,8 7-246,3-1 388,-4 1 0,8-6 347,-4-1 0,5 7-131,1-1 0,7 3 97,5-3 1,3-3-144,2 3 1,3 3-98,3-3 0,2 1 54,3-7 0,5 7-98,-4-1 0,2 6 19,-2-5 1,3 5 6,-3-5 0,4 7-114,1-2 0,-1-2 130,-4 3 0,3-1-96,-3 6 0,-2 0 62,2 0 1,-8 0-71,2 0 0,2 2 75,-2 3 0,0 3-64,-5 4 0,5 3-17,0-3 1,0 3-16,-6 2 1,0-1-42,1-5 1,-1 10 87,0-3 1,0 3-69,1-4 1,-1 0 52,0 1 1,1-1 126,-1 0 1,-6 2-125,1 4 0,-6-1 137,5 6 1,-7-5-56,2 6 0,-4-2 21,-2 2 1,0 4-113,0-5 1,0 3 66,0-2 0,-2 2 98,-4-8 1,2 6-96,-7-6 0,5 6 61,-6-6 0,7 5-64,-7-5 1,1 2 125,-7-2 0,1-1-23,0 6 0,-1-6 64,1 1 0,-6 2 47,0-2 1,-8 6-79,3-6 0,-5 5 95,-2-5 1,1 2-131,-1-2 0,-1-3 29,-5 3 0,7-4 2,-1-2 0,-3-5-23,9-1 0,-8-7 21,8 2 0,3-4-4,-3-2 1,8 0-137,-2 0 1,-2-8 79,2-3 0,-1-5-91,7-1 0,2 0 98,3-1 1,-1 1-136,7 0 1,0-1 150,6 1-556,0 0 0,2 0-338,4-1 1,-2 9-641,7 3 1,3-2-2382,9 3 3752,-4-1 0,14 13 0,-6 3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8054,'0'12'326,"0"-1"1,0 1-89,0 5 0,0 0 0,2 2 320,4 5 1,-5-3-105,5 8 0,-4-6-114,-2 5 1,0-5-92,0 6 1,-2-6-108,-4 6 1,3-8 83,-9 2 1,8-3-379,-2-3 0,-1-6 145,1 1-499,0-8 98,6 3 32,0-7 207,0 0 0,0-9 68,0-8 0,8-7-136,3-4 0,5-5 112,1 4 0,0-3-186,1-3 0,-1 0 53,0 1 1,1 1 32,-1 4 1,-2 4 134,-3 8 0,3 7 110,-3 5-232,3-5 231,2 8 293,1-6 1,-7 8 53,1 0-62,-8 8 0,3-4 158,-7 7-249,0 1 0,0 5-92,0 1 0,-7 1 21,-5 4 0,-3-2-125,-3 8 1,-1-6 80,-4 6 1,4 0-241,-4 5 1,-2-5 56,2 0 0,0-8-8,5 2 1,3-10 48,4-1 0,-3-6-57,8 5 102,-7-7 1,11 4 1,-6-10-148,8-4 1,2 2 83,4-7 0,4-1-128,7-5 1,-2 0 155,-3-1 1,3 1 137,-3 0 0,3 7-117,2 4 1,-5 4 678,-1 2-110,-7 0-347,12 0 1,-14 2 93,3 4 1,-5 9-68,-5 8 0,-5 8-430,-7-2 1,-3 6 133,-3 5 0,-2-2-355,-3 9 0,-5-9 183,4 2 1,2-3-15,-2-3 1,8 1 108,-2 0 0,2-9 24,-2-2 1,4-1 48,-4-6 1,5 4 261,7-9 1,-5 1 151,5-1-191,3-5 173,1-7-223,7 0 1,3-7-227,9-5 0,-1-3 78,13-3 0,2-5 34,3 0 1,-2-2 203,2 2 1,-8 4-129,2-4 0,-4 9 300,-1 3 1,-1 7-105,0-2 0,-5 4-35,-1 2 1,-7 2-110,2 4 1,2-2-15,-3 7 1,1 1 8,-6 5 0,0 1 6,0-1 0,0 0-202,0 0 0,0 1 32,0-1 1,6-5-81,0-1 0,-1-5-74,-5 5 101,8-7 1,2 4 52,7-8 1,0-2 10,1-4 1,-1-3 10,0-9 0,-5-5 13,-1 0 1,-1 0-56,1 6 0,-3-2-1,-8-4 1,0 9-188,0-3 225,0 3 0,0 3 53,0-1 0,-8 9-35,-3-3 0,-1 12 4,-5 5 0,4 4 100,-10 3 0,-2 1 232,2 4 0,-8 4-90,2 7 1,2-5-156,-2 0 0,2 0-275,-2 6 0,-3-7 107,3 1 0,4-2-231,2 2 0,-2-4-5,2-8 1,2 0-295,9 1 6,-3-9-107,5 7 448,1-14-161,1 5 374,8-14-63,8-3 1,1-5 391,9 3 1,-1 4-153,0 8 1,-3 0 172,3 0 1,-4 2 200,10 4 1,4 4 406,2 7 0,4 6 150,1 0 1,9-2-416,3-9 1,6 1-436,5-7 1,-1 0-7,7-6 1,-5 0-302,5 0 1,-7 0-426,2 0 0,-10 0-612,-2 0 0,-2 0 150,2 0 1,-3 0 992,-9 0 0,1 0 0,-1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8922,'9'0'732,"-1"8"-1283,-8 3 1,2 1 102,4 5 0,-4-9 1556,3 9 1,-3-1-356,-2 7 0,0-2-182,0 8 1,-5-6-476,-1 5 0,-8-4-532,3 4 1,-5-5-260,-1 6 0,6-6 390,-1 6 0,1-8-86,-7 2 0,3-3 88,3-3 0,-1-6-440,7 1 0,-5-6-79,5 5 822,0-7 0,6 4 0,0-8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2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9770,'17'0'0,"0"0"0,1 0 0,-3-2 0,-1-2 1888,-3-1 1,-5-1-2944,5 6 864,-7 0-734,12 0 722,-15 0 203,15 0 0,-14 0 0,5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2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8084,'11'0'360,"1"0"274,-1 0 192,7 8 1,-9 2-339,-3 7 1,-4 0 7,-2 1 1,0 1-135,0 4 1,-8 4-561,-3 7 1,-7 3-173,-5 3 0,4-1-376,-4 7 0,-2-8 336,2 3 0,-6-5-227,6-1 1,2-8 87,10-4 1,-5-4-312,5-2 133,3 0 727,0-7 0,1 5 0,-3-5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9855,'27'0'0,"-2"0"0,-2 0 0,2 0 0,0 0 0,0 0 0,-4 0 1866,-2 0 0,-1 0-1239,-1 0 0,-6 0-229,1 0 0,-6 0-45,5 0-2350,-7 8 1490,4-6 1,-8 13-352,0-4 858,0 5 0,-8 9 0,-2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6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7919,'10'0'842,"3"-2"-631,-7-4 0,7 4 1197,-1-4-747,3 4 0,3 0 87,-1-3 1,-6 3-484,1-4 0,-6 6-429,5 6-6,1-4 1,-1 13-398,1-3 1,-8 3 110,1 2 1,-3 1 291,-2-1 1,-7 0-502,-5 0 0,-3 6 313,-3 1 0,3-1 229,4-6 309,-5 0 336,7 0 1,1-7-272,8-4 0,15-4 187,14-2 0,6-8 69,5-3 0,4-11-121,8-1 0,6 0-2091,-1 6 1548,1 0 0,-6-1 1,0 1-1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8431,'0'-9'1580,"0"3"-1576,0 12 0,-2-2 464,-4 7-160,4 8 1,-7 1-113,3 3 0,2 4 0,-7 1 0,5-1-155,-6 2 0,9-2 59,-3 2 0,4 2-162,2-8 0,0 5 28,0-5 1,2 1-273,4-7 0,-3-6 145,9 1 0,-1-8-42,7 1 0,-1-3-6,0-2 1,6-2-78,0-3 1,6-5-69,-6-7 0,2 0 145,-2-1 1,-1-1-45,6-4 0,-7 2 75,3-8 1,-7 8 192,-6-2 0,3-2-35,-8 2 0,5 0-56,-5 5 0,5 1 70,-5 0 1,0 0 179,-6-1 1,0 1 649,0 0-381,0-1 369,0 1-257,0 0 100,-8 7-463,-1 2 0,-3 10-24,1 4 1,5 6 21,-6 11 1,8-2-36,-1 8 1,3 0 170,2 5 0,0 1-114,0-1 1,7-1-257,5-4 1,9 2 98,2-8 0,8 5-428,-2-5 0,3 1 114,3-7 259,7 0 0,2 0 0,8 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4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8175,'18'-10'178,"-1"5"0,0 3-98,1 2 0,-1 0 115,0 0 1,-5 0 40,-1 0-175,1 7 0,-1 3-184,1 7-84,-8 1 0,3-1-7,-7 0 197,0 1 1,-2-1 100,-3 0 0,1-5-125,-8-1 1,3-5 228,-3 5 0,3-7 174,3 2 30,4 4-332,-6-8 43,8 5 0,8-7-134,3 0 1,5 0 59,1 0 0,0 0-192,1 0 1,-1 0 37,0 0 0,-5 0-293,-1 0 1,-7 8 152,2 4 1,-10 5 48,-2 6 1,-15 6 114,-2 11 0,-8-3 17,-3 3 0,-3-2 362,-3 3 0,9-11-134,-3 5 1,3-10 425,-4 4 0,8-8-209,4 2 0,12-10 30,5-1 0,-2-6 133,3 5-485,-1-7 0,13 4 13,5-8 0,5 0 91,6 0 1,2-6-499,4 0 0,2-7 171,-8 1 0,6 3-426,-6-3 1,0 3 239,-6-3 1,-5 4-456,-1 8 245,-7-7 526,4 5-69,-8-6 0,-2 14 194,-4 0 0,-2 7 641,-3-1 0,-4 9-385,3 2 1,2 2 563,-1-2 0,7-4-342,-2 4 0,4-4-60,2-1 1,0-1-166,0 0 1,2-1-251,4-5 0,4 3-7,7-9 1,0 1-262,0-6 1,3 0-712,3 0 0,-2-8 464,8-3 0,-2-5-614,1-1 0,5-6 403,-4 0 0,-4-8 58,-2 2 1,2-5 431,-2-6 0,0 9 162,-6-4 0,1 12 104,-1 0 0,-2 4-233,-3 2 960,3 7 1,-11 2-22,8 8 289,-9 8 1,5 2-401,-8 7 0,0 0-176,0 0 0,0 1-189,0-1 0,0 0-239,0 1 0,0-1-108,0 0 0,0-5-338,0-1 1,2-7-1876,4 2 1670,-4-4 0,13-2-502,-3 0 1,-3-2-64,3-4 1121,-1-3 0,7-16 0,-1-2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4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8148,'9'-8'-296,"-1"4"296,-8-7-982,8 7 169,-6-12 1154,5 14 273,-7-5 307,0 7-446,0 0-365,0 7 1,6-3 230,0 8-248,-1-8 1,-3 9 36,4-7 0,-4 7-21,4-1 1,-4 3-51,-2 2 1,2 1-28,3-1 1,-3 8-11,4 4 0,-4 4-55,-2 1 1,0 3 62,0 3 1,0 4 46,0 8 0,0 6-28,0-1 0,-2 14 75,-4-1 0,3 10-357,-9 1 1,2 5 205,-1 7 0,-3-5-49,9 4 1,-7-3-182,6-3 0,1-1-82,5-5 1,0-10 128,0-13 1,0-5-310,0-6 0,5-4-241,1-7 163,8-8 597,-5-2 0,8-15 0,1-3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5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8035,'2'-18'963,"4"1"1,-2 7-1936,7 5 548,-7 3 0,4 4 452,-8 3 1,0 5-49,0 7 1,0 8 794,0 4 0,-2 6-366,-4 5 0,4-5-508,-3-1 0,3 1-45,2-6 0,0-4-46,0-2 1,7-6-68,5-6 0,5 3 90,6-8 0,-2-1-58,8-5 0,-2-7 18,2-5 0,4-3-51,-5-2 1,-1-6 162,2-1 0,-8-4 135,2 5 0,-5-8-51,-7 2 0,3 2 372,-9-2 429,1 8-383,-6-4-185,-8 16 0,-1 9-115,-8 11 1,-6 12 197,-1 6 1,1 6-87,6 5 1,6 4-176,-1 8 0,1 8-68,-7 3 1,1 4-240,0 2 1,7-1-98,4-5 0,4-5 164,2-12 1,0 2 29,0-8 0,0-5 61,0-6 0,0-8-230,0 2 181,0-4 0,-2-4 203,-3-3 1,1-4 25,-8-8 0,1-8 141,-7-4 1,1-9 35,0-2 0,0-8-95,-1 3 1,9-5 455,3-2 1,4 7-239,2-1 0,0 2 193,0-2 0,13-2-123,5 8 0,5-6-359,0 6 0,-2 0-260,8 6 1,2 0-271,9-1 1,-2 1-186,8 0 1,-5 5 152,5 1 476,0 7 0,6-4 0,0 8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6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9608,'18'0'1401,"1"0"-787,4 0 0,4-2 155,7-4 1,3 4-305,3-4-290,4-3 1,6 7-129,-4-4 1,2 2 80,-7-2 0,-1 5-680,-5-5 0,-8 4 288,-4 2-2269,-4 0 475,-9 8 153,-3 1 1905,-14 8 0,-11 1 0,-9-1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6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8074,'10'0'682,"-2"0"-13,-8 0 127,0 0 1,-6 10-83,0 7-229,-7 0 0,3 16-104,-7-4 1,-2 11-169,-4 6 0,1-2-198,-6 3 1,-3-1 69,-9 6 1,3-1-359,-3 1 1,3 0 240,3 0 1,5-8-514,0-3 0,8-11-3,-2-1 1,4-8-226,1 2 1,7-3 256,-1-3 0,6-6-158,-5 1 1,5-8 673,-5 2 0,-1 3 0,-5 1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7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8074,'0'-17'847,"0"8"478,0 1-663,0 8 1,0 2 390,0 4 1,0 5-575,0 12 1,0-2-204,0 8 0,0-6-724,0 6 1,0-2 369,0 2 1,6 1-1015,0-6 0,5 4 393,-5-5 1,2 6-87,-3-6 1,-3 0-69,4-5-374,4-9 522,-8-1 705,13-8 0,-5 8 0,7 1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8146,'23'-8'0,"2"-1"0,2-3 347,4 1-412,2 7 0,1-15 1340,1 7 0,0-13-532,-1 8 1,1-4-411,-1 3 1,-7 7-262,-4-1 0,2 1-239,-2-7 0,0 1-180,-5 0 0,-9 5-460,-3 1 0,-4-1 71,-2-5 1,0 5 299,0 1 1,-2 5 219,-4-5 1,-3 7-80,-9-2 1,1 4 278,0 2 1,-6 6 227,0 0 1,-2 13 378,2-2 1,3 6-162,-3 0 0,4 4 251,2 8 1,1-1-68,5 1 1,3 5-167,8 1 1,0-1 1,0-5 1,8-3-152,3-3 0,12 2-126,6-8 0,4 0-199,2-6 0,7 0-380,4 1 1,4-7-252,2 1 0,0-8 657,0 1 0,-1-3 0,1-2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18 8102,'-15'-2'-415,"3"-4"0,-3 4 207,3-3 1,-3 3 644,-2 2 0,-1 0-89,1 0 1,0 0-222,0 0 1,-1 0-84,1 0 0,-6 7 111,0 5 0,0 1-12,6-1 0,3 9 2,-3-4 1,7 6 101,-13 0 1,8 6-103,-8 12 0,3-3-146,3 8 1,-6 0 145,0 6 0,0 0 1,6 0 1,1 0-183,5 0 0,-3-8 90,9-4 1,-3 1-226,2-7 0,4 3 57,-4-14 0,6 4 9,6-10 1,4 4 81,7-9 0,0-5-175,1-1 1,5-4-67,0-2 0,10-2-187,1-4 1,1-5 115,5-12 1,2-2-46,-1-4 0,-1-4-36,-5 4 0,-1-1 416,1 1 0,-3-2-4,-3 8 0,-2-4-60,-4 10 1,-9-2 1407,3 13-685,-11 0 1,7 8 294,-7 4 1,0 3-394,-6 9 1,0 5 32,0 0 1,0 2-477,0-2 0,0-2 21,0 8 0,0-8-473,0 2 0,5-4 278,1-2 0,6 1-1007,-6-1 1,5 0 331,-5 1 1,0-7-765,-6 1 356,0-8 1139,0 3 0,0-7 0,0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87 8766,'-15'-2'0,"5"-4"1994,10-6-1677,8 5 0,15-7 313,0 8 0,10-5-257,2 5 0,-1-5-299,6 5 1,3 0-270,-3 6 1,6 0-636,-5 0 1,5 2-1732,-6 4 2561,0-4 0,3 13 0,1-5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8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8196,'0'-9'722,"0"-7"0,2 9-143,4-5 1,-2-1-91,7 7 0,1-6-80,5 7 0,1-7-125,-1 6 0,6-5-49,0 5 1,8-6-19,-2 7 0,-3-1 19,3 6 0,-6 0-508,6 0 0,-8 0-56,2 0 0,-3 6-334,-3-1 0,0 3 183,0-2 1,-5-2-1104,0 7 543,-9-7-164,13 12 434,-14-15 533,5 15 0,-9-14 163,-3 3 0,1-3 73,-8-2 0,7 2 101,-7 4 25,0-4 0,-5 8 137,0-5 1,5-3 40,1 4 0,1 4 190,-1 1 0,-3 5-109,8 1 0,-5 2-47,5 4 1,-5 4 6,5 8 0,0 1-52,6 4 0,-6 5-97,1 7 0,-3 5-82,2 1 0,-3 7-179,-9-1 0,1-3-63,0 2 0,-1-5-333,1 6 0,6-11 92,-1-1 1,6-4 181,-5-13 0,7 1-370,-2-13 0,4 0-413,2-5 443,0-1 1,2-7 526,4-5 0,3-10 0,9-5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19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8343,'17'0'499,"0"8"711,1 4 192,-1 3 1,0 8-774,1 0 1,-7 0-207,1-6 0,-3 3-821,3 3 0,-5-4 316,-7 4 1,6 2 482,0-2-412,0 0 0,-6-6-892,0 1-2283,0-9 1398,0-1 1402,7-23 0,5-5 136,11-14 1,4-7 584,7 1 1,9 2-159,3 9 0,4-4 21,2 4 0,0 4 112,-1 2 1,1 6 272,0 5 1,-8-1-260,-3 7 1,-7 0 6,-5 6 0,-4 0-479,-8 0 1,-1 2 131,-5 4 0,-3 4-183,-8 7 0,-8 8-157,-3 4 0,-12 3-248,-6 3 1,-10 5 218,-1 1 1,0-9-50,5-9 1,-3 2 189,3-1 0,-3-1 333,9-6 0,6-6 469,6 1-399,-1-8 102,16 3-137,-5-7 1,16-7 49,9-5 1,1-5-198,10-6 1,-3 4-142,3-4 0,2-2-177,-8 2 0,-2-6 111,-9 6 0,1-8-34,-7 2 0,0-2 27,-6 3 1,0-5 148,0 4 0,-6-2-28,0 3 0,-1-3 214,1 8 1,2-6-54,-8 6 0,9 0 148,-3 6 1,2-1-10,-2 1 1,4 0 219,-3-1 0,3 7 340,2-1-129,0 1-16,0 1-301,0-5-329,0 13 1,-2-6 42,-4 8 0,4 2-232,-4 4 1,4 3 128,2 9 0,0 1-68,0 4 1,-5 12 257,-1 11 0,-6 11-139,6 7 0,-5 11 511,5 5 0,-2 3-295,3-2 1,3 1 399,-4-7 1,4 8-386,2-2 1,0-5-332,0-1 1,0-9-101,0-3 1,6-13-463,0 2 1,7-14 103,-1-3 0,-3-2 238,3-10 0,-6-6 360,5-5 0,1-1 0,5 6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0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8112,'0'-9'-782,"0"-1"1128,0 4-74,0 5 194,0-15 1,2 14 348,4-4-198,-4-3-90,6 7-181,-1-6 0,-3 8-153,8 0 0,-8 8 121,1 3 0,-3 11-176,-2 1 1,0 6 98,0-6 1,0 5-235,0-5 1,-2 6-55,-3-6 0,3 6-45,-4-6-101,4 8 0,2-12-943,0 4-160,0-11 880,0-5 0,0-8 54,0-5 0,6 2 83,0-8 1,-1 1 215,-5-6 0,6-1-51,0 1 0,1 0-23,-1-1 1,-2 3 59,8 3 0,-7 5 242,7 7 255,-8 0-325,11 0 1,-13 7 135,4 5 1,-6 1-54,-6-1 1,4 3-15,-4-3 0,-1 3-83,1 3 0,0-7 131,6 1 0,-2-7 40,-4 7-383,5-8-168,-7 11 216,8-13 0,0 8-271,0-5 75,0-3-37,8 6 122,-7 0 0,7-4-76,-8 7 0,0-5 205,0 5 0,-2 1 22,-4 5 0,-1 2 266,-5 4 1,-5-1-116,0 6 0,3-5 377,-9 6 0,14-6-205,-9 6 1,7-2 132,-1 2 0,-1 2-108,7-8 1,0 6-79,6-6 0,0 0 375,0-6 0,0 0 93,0 1 0,8-3-287,3-4 0,-1 3-137,2-8 1,-1 5-74,6-5 58,1 0 1,-1-6-187,0 0 0,-5 0-97,-1 0 1,1-8-229,5-4 0,-5 3-19,-1-3 0,1-1-232,5-10 0,-5 4-544,-1-4 1,-5-4 477,5-2 0,-5-6-280,6-5 0,-7-6 290,7-12 1,-6-3 565,5-9 0,1 1 0,5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1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10059,'17'-17'0,"-1"0"0,-3-1 0,-1 1 0,1 0 0,3 1 0,1 3 0,0 3 0,2 1 0,3 1 4105,1 0-3797,0 2 1,-6 5 102,0-5-159,1 4 1,-1-6-368,0 8 266,0 0-153,1 0 0,-1 2-74,0 4 0,-5-4-206,-1 4 180,1-5 1,5 5-198,1 0 185,-1 0 1,0 0 129,0-1 1,-5 1-373,-1-6 0,-5 6 94,6 0 0,-8 1-964,1-1 180,-3-4 441,-2 13 1,0-11 135,0 8 1,-7-8 167,-5 1 1,2 3-57,-1-2-8,-1 0 186,3 1 1,-7-3-68,5 8 0,-4-7-7,-3 7 0,7-6 270,-1 5 0,6-5 179,-5 5 0,1 1 224,-1 5 1,-5 1-77,5-1 0,-5 8 188,-1 4 1,0 5-199,0 7 1,-3 3-11,-3 8 1,4 5-198,-4 1 0,4 7 115,2-1 0,7-3-265,4 3 0,-2-14 88,3 1 0,1-8 57,10 3 0,3-10-70,9-1 1,5-2-129,0-10 0,7 0 52,-1-6 1,4-2 94,1-3 0,3-3-8,3-3 0,-3-4 5,3 4 1,-3-4 152,-3-2 1,-1-6-27,-4 0 0,1-1 116,-6 1 0,-1 4 26,-6-4 67,0-3-426,0 7-553,-7-6-1370,-2 0 1430,-8 6 0,-10-5 515,-7 7 0,-8-16 0,-10-3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1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8037,'2'-18'0,"4"1"0,4 6 600,7-1 0,2 6-170,4-5 0,2 7 39,4-2 0,-2 4-144,-4 2 0,-4 0 90,4 0 1,-9 8-161,-3 3 1,-5 5-107,6 1 0,-9 8 54,3 4 0,-12 4 0,-5 1 0,-6 1-441,-6-1 0,-4-1 199,-8-4 0,0 2-611,1-8 1,-6 0 335,-1-6 0,7-2-327,5-3 1,6-4 185,-6-8 0,13 0 29,-1 0 1,6-2-221,-1-4 646,4-4 0,8-15 0,0-2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1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8041,'23'-25'0,"0"8"0,2 1 977,-2 11 1,4-3-436,7 2 1,-5 4-7,0-3 1,-8 3-132,2 2 1,-9 2-906,-3 3 1,-7 5 134,2 7 1,-6 2-75,-6 5 1,-3 2 438,-9 9 0,-7 0 0,-2-1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2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52 8003,'19'-11'440,"4"-1"0,-4 6 14,4-5 140,-4 7 1,-1-4 357,-1 8-376,0 0 1,1 0-221,-1 0 1,-6 8 8,1 4 0,-8 3-144,2 2 0,-4 6 14,-2 0 1,-2 2-175,-4-2 1,-4-3 48,-7 3 1,-2 2-184,-4-2 1,-2 0-163,-4-6 0,-2 0-362,8 1 0,-2-1 133,2 0 0,10-7-326,-5-4 1,11-4 109,-5-2 1,8-2 227,-2-4 1,6-4-2,6-7 0,-2 0 176,8-1 0,-1 1 206,6 0 161,1 0 1,-1 5 558,0 0-201,1 9 1,-3-3 565,-3 12 1,1-3 1,-7 9 0,5-6 172,-5 5-745,7 1 1,-9 5-216,8 0 0,-8-5-456,1-1 1,-3 1-197,-2 5 1,-2 1-530,-3-1 1,-5-6 200,-7 1 1,-1-2-639,1 1 1,-6 2-114,0-7 1503,-8 0 0,4 2 0,-7 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2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10467,'-23'0'0,"0"2"0,2 4 0,2 6 0,2 3 0,-1 2 0,3 1 0,2-1 0,3 2 0,2 2 0,4 2 0,3-2 1737,1-1 1,9-3-1370,8 0 0,10-1-201,14-5 0,3-1-209,8-4 0,0-5-309,0 5 0,1-12-197,5-5 0,-4 1 321,3-1 0,-5-7-1191,-6-5 0,4-2 552,-4 2 1,-3-4-24,-3-7 0,-3-1 889,-3 1 0,-5 7 0,0 4 0,-8 4-9,2 1 1,-4 9 40,-1 3 1,-1-2 379,0 2 1,-5 1-58,-1 5 979,-7 7 0,9 3-498,-7 7 1,0 1-100,-6-1 1,0 0-368,0 0 0,0 1-169,0-1 0,-2 6-296,-4 0 1,-3 6-423,-9-6 1,-5 8-181,0-2 0,-6 3 162,6 3 535,-7-8 0,3 13 0,-8-3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8058,'-17'0'3290,"0"-8"-1415,7 6-1310,3-5 0,7 9 177,0 3 1,-6-1-350,0 8 1,0-1-419,6 7 1,0-1-295,0 0 0,2 0-401,4 1 0,-2-1 356,7 0 1,-5 1-269,6-1 0,-3 0-2384,3 0 1220,3-7 1052,-5 5 1,1-15 743,1 0 0,-8-7 0,1-11 0,5-6 0,0-3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2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8050,'17'-23'0,"1"0"0,-1 2 351,8-6 0,8 7-32,7-3 1,8-2 120,-2 2 0,10 0-95,2 6 0,5 0-97,-5-1 1,-1 3 23,-5 4 1,6 3 81,-1 8 1,1 0-64,-6 0 1,-8 4-30,-4 7 1,-3 1-5,-2 11 0,-3-2 2,-3 2 1,-6 4 94,-11 8 1,1-3-177,-7-3 0,0 4 28,-6-5 1,-2 5-38,-4 2 1,-4-3-123,-7-3 1,-8 2-31,-4-8 1,-3 6-395,-3-6 0,0 0-499,1-6 1,-1-5 436,1-1 0,5-7-806,0 2 1,2-4 276,-2-2 0,-1 0-563,6 0 1530,1-8 0,-2-17 0,-1-11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16 8937,'0'-9'3609,"-7"3"-3569,-5 12 0,-1 3 326,1 8 0,-3 6-62,3 1 0,-1 1-378,1-2 0,-1-4 121,7 4 1,-6-2-104,7 2 0,-1-10-517,6 5-975,0-5 1082,0-3 0,8-2-170,3-8 0,6 0 141,6 0 1,2-6 60,4 0 0,-2 0 781,-4 6 0,-4 0-195,4 0 381,-3 0 1,-5 8 1196,-3 3-132,-5 5 0,-9 7-665,-3 0 1,1 0-52,-8-6 1,-1 1-1358,-10-1 0,9 0 363,-3 0 0,5 1-3422,1-1 3534,-4 0 0,13 1 0,-6-1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7892,'0'-10'3890,"0"3"-3327,0 7 0,0 7 89,0 5 1,-6 3-44,1 2-848,-1 1 268,6 7 1,0-6-1,0 4-82,0-4 0,0-1 1,0-1-1467,0 0 1095,0 0 1,0-5-1036,0-1-1135,0 1 2594,0-2 0,0-3 0,0-7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8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7875,'0'-17'2215,"0"7"0,10 3-2186,7 7 1,0-6 62,6 0 1,2 0 210,-2 6-89,8 0-572,-4 0 0,2 0-671,0 0 1,-1 2 602,7 4 426,0-4 0,-1 21 0,1-4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23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8010,'-10'0'3567,"0"2"-2815,5 4-463,3-5 1,-6 15 74,8-5 1,0 5 205,0 1 0,0 6-465,0 0-96,8 0 1,-4-6 80,7 1 1,1-3-57,5-3 1,0 1-536,1-7 0,1 0 339,4-6 1,-4 0-504,4 0 0,-6-8 311,-5-4 1,1 3 47,-7-3 1,6 1 5,-7-7 1,-1 1 400,-9 0 0,-3 0-107,-4-1 0,-5 1-190,0 0 1,-1 1-1893,-5 5 2088,-4-5 0,1 7 0,-9-8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5945,'0'17'0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4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8200,'10'-8'351,"5"-1"1,-11-3 232,8 1-180,-9 7 0,7-4 935,-4 8-439,-4 0-540,5 0 1,-14 14-100,-5 3 0,-5 6-395,-6 0 0,2 4-51,-8 8 1,2-1-77,-2 1 1,-4-1-38,5 1 0,-3-2 144,2-5 0,4 3-120,8-8 0,-1 0 3,1-5 1,8-7 28,3 1 0,4-7 110,2 7 1,2-8 59,4 2 0,3-3 28,8 3 0,3-4 121,3 4 1,-4-4-9,4-2 0,2 0-130,-2 0 0,-6 7 397,-5 5 1,-8 0-154,1 5 1,-3-4 423,-2 10 0,-2 2-217,-3-2 0,1 8 29,-8-2 1,-5 6-98,-6 5 0,0-9-226,6 3 0,1-5-13,5 0 1,1 2 112,4-8 1,4 0-457,-3-6 224,3 0 1,4-1-361,3-5 233,-3 5-156,14-15 45,-7 15 0,7-12-23,-5 7 120,5-7 59,-14 4-178,13-8 230,-13 7-103,6-5 383,-8 6-122,0-8 53,0 0-850,-8-8 214,6 6-62,-6-5 1,8-1-417,0-3 969,8-5 0,9-9 0,10-2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8057,'-2'-16'0,"-4"5"1308,4 3 0,-4 8-382,12 0 1,-2 0 54,8 0 0,-1 0-366,6 0 1,6-6 38,1 0 1,6 1-452,-1 5 1,4 0-325,1 0 1,1-6-1039,0 0 1,-3 0 308,-3 6-872,4 0 0,-14 0-267,4 0 1191,-12 8 1,-5-6 797,-12 4 0,-3-4 0,-8-2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5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191 156 9616,'0'-17'0,"0"-1"0,0 1 0,0 0 0,0-1 0,2 1 0,2 0 4880,1 0-4100,9 7 1,-10 2 153,7 8-999,-7 0 0,4 8 107,-8 3 0,0 11-716,0 1 0,-2 9 491,-4 3 1,-4 1-481,-7 11 0,-2-3-247,-4 2 1,4 2-394,-4-8 1,1 1 827,-1-7 1,10-1 255,-4-4 0,5-4 319,1-8 0,-3 0-148,8 0 1,1-5-62,5 0 70,0-9 0,7 5 154,5-8 1,9 0 42,2 0 0,8 0-126,-2 0 0,-3 0 47,3 0 0,-8 0-108,2 0 0,-5 2 347,-7 4 0,3 3-121,-8 9 0,-1 7 86,-5 3 1,-7 13-64,-5 5 0,-5 4 161,-6 2 1,4-8 125,-5-4 1,-1 3 119,2-3 0,2-2-37,10-9 0,-3-4 246,9-8-817,-1 1 1,13-3 99,5-3 0,3-5-33,3-7 1,7-2-115,3-3 1,5-7-220,2-11 0,-8 4 30,-4-4 0,-4 2-209,-2-2 0,-1 3-292,-5-3 445,-3 4 1,-10 2 285,-4 0 0,-5 7-88,-13 4 1,-1 4-79,-3 2 0,-5 0 55,4 0 0,2 0-461,-2 0 1,8 0-1239,-2 0 892,4 8 341,9-6 144,-5 6 420,13-8 0,-6-16 0,8-3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8150,'10'-17'-4,"5"5"941,-4 1 0,5 5-541,1-5 0,0 5 1547,1-6 0,5 8-1063,0-1 1,0 3 0,-6 2-182,0 0 1,1 2-824,-1 3 1,0 5 182,1 7 0,-9 3-1597,-3 3 1,-6 5 970,-6 13 0,-5 3 567,-12 8 0,-4 0 0,-8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5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8088,'11'-6'-113,"1"0"0,-1-7 158,6 1 0,-5 5 1083,0 1 1626,-1-4-1977,6 8 0,-1-3-140,-5 10 1,-3 11-254,-8 7 0,0 7-178,0-1 0,-2 4-73,-4 2 0,2-1-155,-7 1 1,7-8 81,-2-4-73,4-4 249,2-2-315,0 0 0,0-5-771,0 0 239,8-9 0,2 5 0,7-8 151,0 0 1,1-8-464,-1-3 0,2-5 106,4-1 1,-2-10-528,8-7 1026,0-1 1,0-21-1,0 3-523,1-7 724,11-3 0,-5-5 117,4 5 0,3-2 0,-3 7-667,0 0 652,-5 6 1,0 8 84,-1 4 1,-7 9 768,-4 2 1,2 8 269,-2-2 0,-6 6-432,-5 5 0,-6-1 2270,5 7-1468,-7 0-666,4 6 0,-8 8 124,0 4 1,-8 9-604,-3 2 1,1 2-41,-2-2 1,7-4 0,-7 4 0,8-2-123,-1 2 1,5-9-110,5 3 1,13-9-588,10 3 0,7-7 315,5 2 0,-1-6-1320,7-6 1,-8-2 681,3-3 1,-7-3-821,-5 9 1,-4-1-670,-8 6 1256,-7 0 0,-4 8 361,-12 3 719,-4 4 0,-22 10 0,-5 2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8079,'-35'18'178,"9"-1"1,-5 6 70,8 0 1,5 0 416,7-5 1,-1-1 103,-5 0 0,6 0 261,-1 1 1,6-1-452,-5 0 1,7 1 54,-2-1 1,-2 0-147,3 0 1,-9 1-190,3-1 0,-5 0-667,-1 1 0,0-1 308,-1 0 0,1 1-737,0-1 0,0-8 300,-1-3 1,1 2-163,0-2 1,5-3-73,1-8 1,7-5-167,-2-7 1,4 0 170,2-1 1,2 1 290,4 0 0,3 1 412,9 5 1,-1 3-67,0 8 0,6 0 1130,0 0 1,-5 2-250,-7 4 1,1 5 229,5 12 1,-7 2-19,-5 4 0,3 2 453,-2-8 0,7 6-645,-1-6 0,9 0 126,2-6 1,8 0-957,-2 1 0,3-9 35,3-3 0,7-4-1411,4-2 0,-2-6 402,3 1 0,-7-9-1453,6 3 2444,-8-5 0,12-9 0,-5-2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6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10360,'0'-17'4055,"8"-1"1,-7 7-2773,5-1-1993,-4 8-851,6-3 1,-6 9 262,4 3 1,-5 7 1297,-1 11 0,-7 4 0,-3 8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10183,'0'18'0,"2"-3"3839,4-4-3886,-4-3 1,8-14 125,-5 1-79,-3-9 0,14 5 0,-7-9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8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7907,'0'-17'130,"0"5"261,0 1-224,0 7 374,0-4-573,0 8 1,-7 0 96,-5 0 0,-5 8-296,-6 3 1,2 5 21,-8 1 1,0 0-73,-6 1 1,1 5 156,-1 0 0,1 2 47,-1-2 1,2-4 14,5 4 0,3-4-6,7-2 0,3-5 619,3 0-425,5-1 1,7 6 323,0 1 1,7-3-167,5-3 0,5 3 48,6-4 1,4 5-3,8 1 1,-1-5 9,1-1 0,-2-1-49,-5 1 1,3 5 3,-8-5 1,0-1-1600,-5 1 0,-1-5 170,0 6 1134,-7-9 0,5 13 0,-5-7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8132,'0'-18'822,"0"1"-71,0 7-261,7-5 344,-5 13 2,6-5-22,-8 7-197,0 0-42,0 7-335,0 10 314,0 10-156,0 8-140,0 0 1,0 7 421,0 4-440,0-4-60,0 8 0,-8-8 37,-3 5 0,1 1 53,-1-8 0,7-2-355,-2-9 0,2 2 175,-2-8-1021,4 0 373,-5-6 0,9-7-1239,3-4-97,-3-4 1314,14-2 0,-12-2-1450,7-4 2030,-7 4 0,4-13 0,-8 5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0 310 8262,'0'-25'0,"2"4"-199,4-8 1,6 8-393,11-2 0,-2-4 1492,8-2 1,1 4-341,11 2 0,-3-2 138,8 2 0,-5 6-218,5 5 0,0 8-319,6-1 1,5 5-39,1 5 0,0 7-99,-6 11 0,0 4 94,-1 7 1,-1 7 108,-4-1 1,-3 6-240,-9-5 1,-7 1 91,-4-2 0,-5-1-216,-7 7 1,-3-6 64,-8 6 0,-8-6-104,-3 7 1,-12-3-69,-6 2 1,-6 2 171,-5-8 1,1 3-40,-7-3 94,0-11-43,-6 11 1,0-15 248,0 4 1,1-4-82,-1-8 0,8-1-412,3-5 1,5 3-255,1-9 1,8 1-354,4-6 1,6-8 354,5-3 554,5-5 0,14-16 0,3-5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8062,'-18'10'727,"-5"5"90,0-3 1,6 9-275,5 2-386,1 0 0,-1 0 22,1 0 1,1 6 128,-1-6 1,-3 2-580,9-2 1,-1-2 134,6 8 0,2-8-424,3 2 0,1-3 277,12-3 1,3-6 282,13 1 0,1-8 0,-1 3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8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36 8062,'9'-8'1698,"-1"-2"-1465,-8 1 89,0 1-37,0 8-174,-8 8 0,4 1 23,-7 9 1,5-1-54,-5 0 0,7 6-115,-2 0 1,4 6 90,2-6 1,2 0-120,4-6 1,-2 1-125,7-1 1,1 0 60,5 1 0,0-9-136,1-3 105,-1-4 48,8-2 0,-4-2-262,8-4 0,-6-5 31,6-12 1,-8 3-8,2-3 1,-4 4 233,-2 2 0,-1-6 96,-5 0 1,3-2-60,-9 2-13,1 3 1,-6-4 850,0 6-587,0 9 1,-2 1 241,-3 8 1,-5 2-151,-7 4 1,1 5-116,5 12 1,-5 4-186,5 8 0,-5 7 93,-1 4 0,0 10 43,0 1 0,-3 15-42,-3-3 1,4 11-111,-4 1 0,4-6 71,2-6 0,-1-2-173,1-9 1,2-6 73,3-6 1,-3-13 43,3 1 0,4-11 10,3 0-2,-5-11 0,1-4 8,-9-8 1,7-2-15,-1-4 1,3-6 224,-3-11 0,-3-3 136,3-9 1,4 0 159,3 1 0,3-5-139,2 5 1,0-5 43,0 10 1,13 5-29,4 0 1,5-1-117,-5 2 1,2 0-217,4 6 0,-2 2 132,8 3 1,-2-3-970,2 3 1,4 3 432,-5-3 1,5 6-1088,2-5 1,-1 1 1454,1-1 0,7-12 0,2 3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8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8062,'10'0'2934,"5"0"-2120,-4 0 1,11 6-170,1 0 0,0 13-198,-6-2 0,0 4 567,1-3 0,-1 6-600,0 5 0,-7 0-542,-4 6 0,-5-5-458,-1 11 0,-7 3 497,-5 2 0,-11 4-1461,-6 2 0,-5 6-47,-7-1 1359,5 1 0,-14-6 0,6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3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363 189 8119,'10'-25'0,"0"0"-165,-5-4 1,-1 4 111,8 8 375,-1 0 0,7 1 324,-1 5-446,0-5 0,0 15 37,1-5 0,-7 12-100,1 5 1,-6 10 233,5 2 0,-7 8-84,2-2 0,-4 3-1,-2 3 0,0 0-8,0-1 1,0 1-73,0-1 0,-6-5-407,0 0 0,-7-2 174,1 2 0,4-4-816,3-8 441,-5-7 213,8 5 1,-6-15 94,8 0 0,0-10-224,0-13 0,6-4-5,0-7 0,7-1-87,-1 1 0,3-7 145,3 1 0,-1 0 95,0 5 1,6 6 192,0 0 0,0 10-137,-5 2 382,-1 0 1,0 15-88,1-4 47,-9 4 1,5 4 111,-9 4 1,1 3 128,-6 9 0,0 1-216,0 4 0,-8-4-89,-3 4 0,1 2-222,-1-2 1,-1 6 55,-5-6 1,5 2-227,1-2 105,-1-4 44,-5 6 0,8-13-4,3-1 21,4-7 0,2 2-281,0-12 0,6-3 110,-1-9 1,9 3-8,-3 3 0,5-3 93,1 3 1,-2 3 212,-3-3-352,3 9 873,-5-5-49,-1 16 1,-3 7-275,-12 8 1,-5 8-7,-12-2 0,-2 3-90,-4 3 1,-4 5-257,5 0 1,-5 3 140,-2-3 0,7-3-105,-1 3 0,8-4 78,-2-1 1,-2 0-304,1-1 0,3-1 40,10-4 0,-5-4 56,5-8 1,-3 0 87,3 1 0,1-9-58,5-3 44,3-4 1,-4-4 40,12-4 0,3 2-37,9-7 0,-1-3 35,0-9 1,2 8 57,4-8 0,-1 7-8,6-7 0,-6 10 375,1 1 1,2 3 339,-2-3 0,0 3-354,-6 3 0,0 4-3,1-4 1,-1 4-6,0 2 1,-5 2-198,-1 4 1,-5 2 164,5 3 1,-1 5-372,2-5 0,1 10-72,-7 2 0,2 0-50,-3-5 1,-3 1 13,4 4 1,-4-10 67,-2 5 0,0-5 161,0 4 1,2-5-99,4-1 619,-5-7-359,7 4 0,-6-8 468,4 0-94,-4 0-423,13 0 1,-13-2-258,4-4 1,2 2 96,-3-7-90,1 7 0,-6-5 86,0 3-499,0 4 0,-8-6 220,-3 8 0,-10 0-299,-2 0 0,-6 0 319,6 0 1,-8 0 289,2 0 0,-9 8 383,-3 3 1,-1-1-265,2 1 1,1 1 171,-7 5 0,6 1-65,-6-1 1,7 0 190,-1 0 0,5-5-97,7 0 0,-5-1-229,4 6 0,4-5 100,2-1-322,4 1 0,3-1-23,5 1 156,3-8-127,8 4 1,0-7 83,0 5 1,8-4 379,3 4 1,5 2-123,1-3 0,6 9 536,0-3 1,14-1-266,-3 1 0,12 1 551,1 5 1,8-1-394,3-5 1,13 3-100,-2-9 1,10 1-329,-4-6 1,6 0-171,-6 0 0,3-6-734,-8 1 1,3-3 484,-10 2 0,2 4-2069,-1-4 0,1-1 224,-7 1 1,-6-2-268,-6 3 0,-10 3 2279,-1-4 0,-1-2 0,-9 2 0,-4 3 0,-5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8136,'0'-10'205,"0"3"925,0 7 635,0 0-1583,7-8-115,-5 6 65,14-6-144,-7 8-78,9-7 1,-1 5-208,0-4 0,0-2-1881,1 2 2178,-1 1 0,0 5 0,1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1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8070,'11'0'273,"1"0"0,-1 0 1175,7 0 1,5-5-659,0-1 0,6-6-94,-6 7 1,7-3-277,-1 2 0,4-1-274,1-5 0,1-1 117,0 7 0,-7-2-583,1 2 1,-2 4 276,2-3 0,-2 3-641,-4 2 1,-10 0 136,5 0 0,-5 0-177,4 0 1,-5 5 137,-1 1 1,-7 2-306,2-2-84,-4-4 194,-2 13 204,0-5 0,-8 7 577,-3 0 0,-5 0 0,-1 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1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8995,'-10'23'0,"5"2"0,3 2 0,2 3 0,-2 3 0,-2 4 0,-2 3 2256,2 6-1969,-5 4 0,5 4 254,-8 3 1,3-3-576,-3 4 0,5-4-462,7-2 1,-6-3-21,0-2 0,0-5 516,6-8 0,8 1 0,2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11237,'0'17'317,"0"1"1,0-7-76,0 1 1,-2-1-31,-4 6 0,4 1 64,-4-1 0,4 0-61,2 1-229,0-1 1,0 0 46,0 0 1,0 1-342,0-1 300,0 0-34,8 1 0,-6-7 45,4 1-308,-4-8 248,-2 3 0,0-5-87,0 4 232,0-4 1,1 6-89,5-8-175,-4 0 0,6-2 114,-8-4 1,0 2-119,0-8 1,2 7 97,4-7 1,-3 1-348,9-7 0,-6 1 85,5 0 0,1-6-72,5 0 1,6-6 107,0 6 1,8-6 133,-2 6 0,3-2 326,3 2 1,1 4-136,5-4 0,1-2 136,4 2 0,2 5-39,-7 7 1,5 1 404,-6-1 1,2-3-144,-1 8 0,-5 1-9,5 5 1,-11 0-410,-1 0 0,-8 0 105,2 0-359,-3 0 1,-5 7 161,-4 5 1,-3 3-26,-8 3 0,-10 1-3,-7 4 1,-2-2-111,-10 8 0,0-8 12,-5 2 1,-1-4 231,1-2 0,-1 1 33,0-1 1,7 0 129,-1 1 1,6-3 46,-6-3 1,8-3-90,-2-3 428,3-4-88,3 13-393,8-13 159,1 6-673,8-8 18,0 0 250,8 0 1,-1-2 44,5-4 1,1 2 41,-7-7 1,6 5-11,-7-6 21,1 1 0,-4-6-353,4-1 238,-4 1 0,5 0-97,-7-1 0,0 1 74,0 0 0,2 0-75,4-1 1,-4 1 145,4 0 0,1-1 174,-1 1 0,2 0-101,-2 0 0,-4-1 101,3 1 0,-3 0 34,-2-1 0,0 1 32,0 0 140,0-1 197,0 1-107,0 0 13,0 0-194,0 7 55,0-5 1,0 11 78,0-8 10,0 8-53,0-3-283,0 7 354,0 0-243,0 7-7,0-5 11,0 14 1,0-7-10,0 9 1,0-7 63,0 1 0,-6-1-71,1 6 1,-1 3 233,6 3 0,0 2-63,0 4 0,-6 9 78,0-3 1,1 3-94,5-3 0,0 7-161,0 4 0,-6 4 110,0 2 0,0-4-21,6 4 1,-5-4-51,-1 9 1,0-3 55,6-2 1,-6-2-148,1-4 0,-1-4 99,6-7 0,0 0-76,0-1 0,0-7 110,0-4 0,-6 2 5,0-2 0,0-6 65,6-5 0,0-6-31,0 5-166,0-7 1,0 6 188,0-5-436,0-3 266,0 6-935,0-8-1410,0 0 1,-1-8 1631,-5-3 723,4-12 0,-6-4 0,8-8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8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8740,'11'-6'2515,"1"0"-2220,-1 0 1,8 6-98,5 0 0,-3 0-87,7 0 0,1-5 20,6-1 1,7 0-130,4 6 0,4-2-126,2-4 1,2 3 117,4-9 1,5 8-112,12-2 0,-10-1-7,4 1 1,2 0-68,4 6 1,2-2 124,-2-4 1,-4 5-102,4-5 0,-2 2 65,2-2 1,-2 4-69,8-4 1,-8 5 236,2 1 0,2 0-118,-2 0 0,0 0 107,-6 0 1,-2 0-58,-4 0 1,-5 0 129,-12 0 1,0 5-178,-11 1 0,1 2 35,-13-2 0,-5-5-167,-7 5 1,-7-2-695,2 2 93,-4-4 1,-4 11 780,-4-7 0,-11 0 0,-10-6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3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8080,'-8'-17'944,"7"5"-755,-5 1 1,12-1 745,5-5 1,10 2-325,2 3 1,6-3-1135,-6 3 1,8 5 77,-2 1 445,3 4 0,-5 2 0,-2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8145,'0'-17'-83,"0"0"0,0 5 203,0 1 0,0 5 30,0-6 0,0 6 509,0-5 485,0 7-312,0-4-753,0 8 0,0 2 102,0 4 0,0 4 468,0 7-262,0 0-40,0 8 0,0-4-43,0 8 1,0-6-114,0 6 0,0-6 80,0 6 0,0-8-359,0 2 0,2-4 112,4-1 1,-2-1-506,7 0 1,1-7 251,5-4 0,-6-4-380,1-2 0,5-2 25,6-4 1,2-4-731,-2-7 913,4-8 0,2 4-136,0-8 0,-6 0 174,6-5 0,-8-1-20,2 0 1,2 1 191,-2-1 1,0 3 156,-6 3 0,-5-2 47,-1 8-72,-7 0 203,12 6-168,-14 7 721,5 2 0,-9 8-347,-3 0 0,1 8 453,-8 4 0,6 9-305,-5 2 1,1 8 357,-1-3 0,-5 5-334,5 2 0,3-1 221,2 1 1,5-3-233,1-3 0,0 2-209,0-8 1,1 6-748,5-6 1,6 0 373,11-6 0,0 1-1481,11-1 0,-3-8 262,10-3 1290,-5 4 0,14-8 0,4 5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5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18 9581,'17'-9'1917,"2"1"-1458,4 8 1,-9 6-377,3-1 0,-4 7 125,5-6 0,-7 7-193,1-1 0,-1 3-188,7 2 1,-7 1-372,1-1 1,-9 2-192,3 4 0,-4-4 361,-2 4 0,0-1 74,0 1 1,-8-4 42,-3 4 0,-4-4 558,-3-2-285,1 8 0,2-5 98,3 3 63,-3-4 0,13-8 162,-4 1 0,6-8-106,6 2 1,-2-3-93,7 3 0,1-4-402,5 4 1,0 2 111,1-3 0,-7 9-34,1-3 0,-9 5 6,3 1 0,-4 8-35,-2 4 0,-4-2 251,-7 1 1,-3 7 222,-14 5 1,-1 1 514,-6-7 1,6 1-407,0 0 1,3-1 217,-3 1 0,4-8 243,7-4-593,1 4 1,8-8 26,3 4 1,12-12-252,5-5 0,4-4-126,3-2 0,7 0-193,4 0 1,3 0-664,3 0 0,-3-8 486,-3-3 1,2 1-183,-8-1 0,0 1 197,-6-1 0,-5-3-453,-1 8 330,-7 1 907,4 5 1,-16 0 191,-3 0 0,-5 7 498,-1 5 1,0 3 418,0 2 0,1 1-640,5-1 1,-3 0-332,8 1 1,1-7 168,5 1-602,0-1 1,2 5 146,3-5 0,5-3-905,7-8 0,2 0-204,5 0 0,2-8-748,9-3 1,7-7-1002,4-5 2688,-3-4 0,14-7 0,-3-1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11539,'15'-7'0,"-3"7"0,-7 9 0,-3 7 0,-2 1 0,0 0 2655,0 1 0,0-7-2989,0 1 408,0-1-1229,8 6 0,2-7 106,7-4 1,-5-4-568,-1-2 1,1-2 492,5-4 1123,0-4 0,0-15 0,1-1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5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8145,'8'-18'0,"0"7"-799,3-1 599,5 1 1,-13-1 1149,9 1-188,-8 7 6,4-4-464,-8 8 79,0 0-228,0 8 1,-6-4 42,0 7 0,0 1-108,6 5 1,0 0 104,0 1 0,0 7-66,0 3 0,0 20 87,0 10 1,6 9 131,0 8 1,0 12-497,-6 11 0,-1-44 0,0 1 244,-2 2 0,0 2 1,-2 4-1,-2 2-213,-3 4 1,-3 1-1,-1-2 1,-2 0 84,-1 1 1,-1 0 0,-2 0 0,2-1-539,2-4 1,3-1 0,1-8-1,1-1 26,-7 38 0,9-15-286,9-19 1,0-2 180,0-16 0,2-4 649,3-12 0,5-1 0,7-14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6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8075,'0'-27'0,"2"4"841,4 12 0,-3 3-632,9 8 0,-8 8 687,2 3 0,-4 7-199,-2 5 1,-2 4 93,-4 7 1,-2 7-896,-3-1 1,-3 6 101,8-6 0,1-1-848,5-10 0,7 1 489,5-7 1,9 0-672,2-5 0,8-9 469,-2-3 0,-2-4-258,1-2 0,1-8 325,6-3 1,-6-10 192,-1-2 0,-6-8 494,1 2 1,-6-4-231,-6-1 0,-3-1 435,-8 1 1,0 5-105,0 0 607,0 8 1,-8-2-370,-3 11 0,-1 7 3,-5 10 1,4 13-34,-10 10 1,3 13-48,3 5 0,6 6-117,-1 5-102,0 5-201,-5 7 1,6 6-86,-1 0 1,1 8 96,-7-3 1,1-9-413,0-2 0,1-5 205,5-1 1,-5-3-98,5-8 1,-4-6-60,-3 0 1,7-15-185,-1-2 0,1-8 184,-7-4 1,1-7-14,0-5 1,-1-5 465,1-5 1,0-13 61,0-11 1,-1-11 605,1-6 1,2 2-398,3-2 1,4 5 320,8-5 0,2 8-247,4-3 1,11 5 64,12 1 0,6 3-78,5 3-1348,4-4 707,1 14 1,5-6-1046,-4 8 1,9-1 692,3 1 1,7 2-1781,-1 3 2078,3-3 1,2 13 0,0-6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6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8050,'17'-19'1847,"0"8"0,0 1-1005,1 4 1,-1-5-229,0 5 0,1 0-165,-1 6 0,-6 0-344,1 0 1,-6 0 357,5 0-1436,-7 0 440,11 0 0,-13 2-353,4 4 1,-4 3 384,-2 9 0,0-1-361,0 0 1,-6 1 336,0-1 1,-5 0 124,5 0 0,-1 1 55,1-1 0,2 0 113,-8 1 1,7-1-451,-7 0 682,1 1 0,-7 6 0,1 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7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9118,'-5'11'0,"-3"1"0,0 1 0,1 3 2439,3 1-1341,2-7 1,2-1-423,0-3 1,0-2 268,0 7-324,0-7-1256,0 12 465,0-7 1,0 3-869,0-1 645,0-7-342,0 4 363,0 0 0,-2-7-8,-4 5 1,4-2 330,-3 2-10,3-4 0,4 5-459,3-7 1,5 0-2,7 0 1,8-1-75,4-5 0,9-4-11,3-7 1,5 1-29,-6 5 0,1-3 632,-7 9 0,-1-1 0,-4 6 0,-4 0 398,-8 0 1,-6 0-317,1 0 1,-8 8 1648,2 3 1,-6 3-468,-6-3 1,2 3-135,-8-9 0,7 3 310,-7-2 245,8-4-1932,-3 5 0,9-7 212,3 0 1,11-7-1049,7-5 1,13-9 762,-1-2 0,9 2-839,-4 9 0,6-1 370,-5 7 0,-3 0 288,-9 6 1,2 0 347,-8 0 1,0 2 262,-6 4 0,-7-2 281,-4 7 0,-4 1-322,-2 5 0,0-5 269,0-1 1,-2-1-96,-4 1 1,-4 3-576,-7-8 0,0-1-23,-1-5 1,1 0-32,0 0 1,-1-7-164,1-5 0,6-9-981,-1-2 1530,1-8 0,-7-3 0,1-11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8130,'0'-17'942,"8"7"0,1-4 779,9 9-769,-1-1-417,-7 6 1,-1 0 308,-3 0-846,-4 0 0,6 2-10,-8 4-142,0 3 0,0 9 196,0-1 1,0-6-38,0 1 1,0-6-105,0 5 92,0-7 0,5 6-268,1-5 301,0-3-291,-6 6 326,0-8 1001,0 0-763,-8 8 1,4-1-24,-7 5 1,7-2 79,-2-5 1,-1 5 307,1 7-324,-8 0 0,12 1-220,-3-1 1,-3-5-121,2-1-498,0 1 0,6-1 147,0 1-354,0-8 513,0 3 0,0-9-1362,0-3 882,8-5 0,2-13-43,7 0 0,0 0 367,1 5 1,-1 1 229,0 0 0,-1 5 53,-5 1 0,4 5-288,-3-5 891,3 7-481,3-4 1,-7 10 596,1 4 1,-8 3-180,1 9 1,-3-7 6,-2 1 0,0-1-223,0 6 1,0 1-216,0-1 0,0-5-150,0-1 1,0-5 72,0 5 0,0-5-1117,0 6 514,0-8-144,0 3 168,0-7 282,0 0 54,8 0 0,-4 2-570,7 4 379,-7-4 1,4 13 205,-8-3 0,0 3-2,0 2 0,-2 1-3,-4-1 0,2 8 183,-7 4 148,-1-4-97,-5 7 0,-2-7 209,-4 4 0,3 4 98,-3-4 0,2 3 370,-2 3 1,4 0 27,-4-1 1,9 6-285,3 1 1,7-1 651,-2-5 1,4-1-441,2 1 1,2-6 158,4 0 0,4-8-281,7 2 1,0-4-117,1-2 0,-1-5-182,0-1 1,0-7 36,1 2-398,-1-4 0,0-2 198,1 0 0,-3-2-685,-3-4 0,3-3 343,-4-9 0,-1-1-923,2-4 0,-3-4 143,3-7 1,-5-3-53,-7-3 0,6-5 402,0-6 754,0-1 0,1-8 0,3-1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8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8912,'23'-12'0,"2"1"0,2-1 0,3 1 1352,3-1 1,2 2 722,-1-1 1,-5-3-919,0 9 0,-8-1-582,2 6 1,2 0-390,-2 0 0,-6 0-286,-5 0 0,-3 2-1539,3 4 1,-4 3 1001,-8 9 0,-2 7-3187,-4 3 3824,-11 5 0,-10 2 0,-8-1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3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7893,'-9'-12'508,"3"1"828,4 7-854,2-4 1,4 2-33,7 0 0,7 1-27,10 5 0,11 0 82,-5 0 0,7 0-278,-1 0 1,2 0-54,4 0 1,3 0-614,-9 0 1,-6 5 347,-5 1 0,-2 8-1061,2-3 1,-4 3 583,-8-3 0,-7 5-668,-4-5 1,1 4 1235,-1 3 0,0-1 0,-6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8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9193,'-11'15'0,"1"-1"0,2-3 1385,4 3 0,-5 1-747,-3 2 1,3 3 52,-3 3 0,1 4-239,-7 7 0,1 6 9,0 1 0,1-1-105,5-5-122,3-1-59,8-7 1,0 4-37,0-8 1,2 6 94,4-6 0,3 0-309,9-6 1,7-1 62,4-5 1,3 3-93,3-9 1,1 7-31,5-6 1,-7-1-111,1-5 1,-1 0-209,-5 0 1,-2-1-70,2-5-675,-8 4 817,4-14 0,-10 7-409,-3-8 0,-4 5 124,-8 0 0,-8-5-25,-4-6 1,3-2 61,-3 2 0,1-2-134,-7-4 0,1-1 964,0 6 1,0 1-205,-1 6 929,1 0 0,2 0-655,3-1 1,2 7 1486,5-1-690,3 1 1,-8-5 258,4 5 0,5 1-143,-5 4-179,4 4-724,2-5 116,0 7-1406,0 0 796,8 0-258,-7 0 0,7 2-395,-8 3 0,0-1-488,0 8 0,-2-1 632,-4 7 0,-3-7-39,-8 1 1,1-6-347,5 5 295,-5-7 810,7 4 0,-9-1 0,1 3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8080,'27'-35'0,"-2"2"0,-8 4 0,2 5 1004,4 6 0,6 1-237,11 0 0,-3 5-101,3 1 1,-3 7-70,-3-2 0,-1 4 111,-4 2 0,1 2-209,-6 4 1,-1-2-108,-6 7 0,0 1-367,0 5 1,-7 0 138,-4 1 1,-4 1-751,-2 4 0,-8-2-351,-3 8 1,-13 0-863,-4 5 0,-7 1 1799,-5-1 0,3 1 0,-5-1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9309,'18'0'0,"-1"0"0,0 0 0,0-1 0,1-3 1290,-1-2 0,0-2-5,1 2-387,-1 5-420,0-7 1,-1 12-122,-5 7 0,-3 1-57,-8 11 0,-8 4-131,-3 2 0,-5-3-171,-1 3 0,-6-2-81,0 2 0,-6 2 160,6-8 0,0 0-764,6-6 1,-5 0 339,5 1 0,-2-7-1489,13 1 485,-7-8 706,11 3 0,-6-9 265,8-3 0,2-5 172,4-7 1,-2-1 163,7 1 1,6 0-157,7 0 1,1 1 840,-2 5 0,-4-3-365,4 8 1,-10 1 1029,-1 5 1,-1 0-360,7 0 0,-7 0-54,1 0 1,-7 2-174,7 3-550,-8-3-492,4 14 454,-8-7-1293,0 9 1,0-7 13,0 1 1,-8-7-503,-4 7 0,-3-8 766,-2 1 1,-8 3 882,-4-2 0,-4 0 0,-1-6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49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256 1 13495,'-23'0'0,"-2"2"0,0 4 0,0 3 0,4 3 0,1-1 0,3 3 0,0 3 0,0 4 0,1 2 0,3 0 0,3 0 0,1 0 0,1 1 0,0-1 0,6 0 0,6-2 0,10-2 2674,7-2 0,7-5-2686,13-1 1,3-7-276,8 2 0,2-6-1411,3-6 1157,-3 4 1,6-13-63,-8 3 0,5-3-302,1-2 0,-2-3-116,-10-3 0,-4 4 425,-7-4 0,-1 0 302,1 6 1,-8-8 47,-4 13 0,-10-7 978,-1 8-488,-1 3 0,1 0 303,-1 8 542,-7 0 237,4 0 1,-2 2-140,-1 4 1,1 3-571,-6 9 1,0-1 122,0 0 0,0 1-262,0-1 1,-6 2-548,1 4 0,-9-2-158,3 8 0,-7-2-234,-5 2 1,2 7-526,-8-7 0,6 13 986,-6-7 0,1 3 0,-7-3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5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7904,'-6'-12'0,"1"1"1774,-1 7-712,-2-4 1349,6 8-1065,-6 0-503,8 0 0,-1 8-160,-5 4 1,4 3 89,-4 2 1,4-3-575,2 3 0,0-9-421,0 9 1,0-4-863,0 5 0,0-7 725,0 1 0,6-7-3031,0 7 2205,7-8 1,-3 4 426,7-8 1,-5 0 213,-1 0 0,1-8-31,5-4 1,0-3 301,1-2 0,5-3 273,0-3 0,7 4 0,-3-6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5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7904,'35'-10'0,"-1"-3"-122,1 7 0,7-6 418,4 7 1,-1-1 584,1 6 0,-2 0-403,2 0 0,2 0 37,-8 0 0,6 2-33,-5 4 0,-7-3-158,-5 9 1,-2-1 122,2 7 0,-4-5-65,-8 4 0,-5-3-85,-1 9 0,-7-2-39,2 2 1,-6-2 27,-6 8 0,0-6-215,-11 6 1,-4-2-183,-14 2 1,-7 1-515,-4-6 0,4 4 365,1-5 1,-1-1-261,2-11 0,5 3-268,6-9 0,2 7-303,-1-6 0,3-1 394,7-5 0,3-7-575,3-5 1272,-3-11 0,13-4 0,-6-7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50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8589,'-2'-15'0,"-4"3"2918,-5 6-2307,-5 4 1,-1 6-171,0 8 0,-1-1 76,1 12 0,0-2-86,0 3 1,5-3-138,1 7 1,1-4-262,-2 4 0,5-7-247,7 3 1,0-5-4,0-2 0,0-5-701,0-1-312,7-7 569,3 4 133,7-8-313,1 0-63,-1 0 952,-8 0-17,-1 0 1,-10 5-1,-4 1 0,-9 6-422,-8-7 0,-8 9 391,2-3 0,-3 5 0,-3 1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5:51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7979,'0'-17'677,"0"0"1,8 5-289,3 1 0,5 5 191,1-6 1,2 9 106,4-3 0,-4 4-203,4 2 0,2 0 33,-2 0 0,-1 2 428,-11 4-655,5 3 0,-15 9-724,5-1 1,-12 6-368,-5 0 1,-18 8-749,-6-3 0,-11 3 1549,0-2 0,-11 4 0,-5-6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1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8264,'0'-12'-70,"0"1"205,0 7-66,0-11 0,1 11 31,5-8 1,-2 8-255,8-1 1,-7-3 175,7 2 1,-1-5 113,7 5 0,-1-2-107,0 3 1,3 3 50,3-4 1,-2 4-16,8 2 1,-6 0-17,5 0 1,-5 0 34,6 0 1,-2 0-151,2 0 0,4 0 135,-5 0 0,11 0-137,1 0 1,1 0 62,-7 0 1,8-2-53,5-4 0,-3 4 63,2-3 1,-2 3-5,2 2 0,4 0 4,-4 0 0,-2-6 0,3 0 1,-7 0 28,6 6 1,-6 0 10,7 0 1,-9 0-38,2 0 0,4 0 14,3 0 0,1 0-47,-2 0 0,8 0 5,-8 0 0,13 0-7,-7 0 1,4 0 0,-4 0 1,5 0-8,1 0 1,0 0 8,-6 0 0,-6 0-1,0 0 0,-2 0 31,2 0 1,2 0-22,-8 0 0,7 0 44,-7 0 0,6 0-25,-6 0 0,3 0 6,-3 0 1,-2 0-4,9 0 0,-1 0 1,6 0 1,1 0-150,5 0 0,2-2 132,3-3 1,4 3-137,-3-4 0,3-2 115,2 2 0,0 1-99,0 5 1,-7-6 87,-4 0 1,1 0-2,-1 6 0,-1-5 44,-5-1 1,-6 0 18,0 6 0,-1-2 3,1-4 0,4 5 125,-4-5 1,4 4-74,2 2 0,0-2-56,-1-4 1,1 4-27,0-4 1,2 5 11,4 1 1,1 0-7,5 0 1,1 0-29,-7 0 0,-1 0-106,-5 0 1,0 0 83,0 0 0,0 0 21,0 0 0,0 0 43,-1 0 1,1 0-41,0 0 0,0 0 53,0 0 0,2 0-34,3 0 1,-3 0 6,4 0 1,1 5 10,-1 1 1,2 0-1,-3-6 1,7 0-26,11 0 0,-2 0-104,7 0 1,-5 0 84,6 0 1,-2 0 25,1 0 1,3 0-39,-8 0 0,2 0 12,-2 0 0,-4 6-4,4-1 0,-4 1 22,-2-6 1,0 0 3,0 0 0,-5 0 32,-1 0 1,1 0-40,5 0 1,-6 0 39,1 0 1,-1 0-32,6 0 1,2 0 38,4 0 0,-2 0-21,8 0 1,-6 0-1,6 0 1,-1 0-24,7 0 1,-7 0-5,1 0 1,0 0-217,5 0 1,-5 0 230,0 0 0,-6 0 129,5 0 1,-1 0-79,2 0 0,1 0 75,-7 0 1,2 0-66,-2 0 0,-4 0 12,4 0 1,2 0-54,-2 0 0,8 0-14,-3 0 1,5-6-122,1 1 0,1-1 150,-1 6 1,3 0-91,3 0 1,-4-2 61,4-4 1,-3 4-38,-3-4 0,-5 5-15,0 1 0,-2 0 4,1 0 0,5-6-28,-5 0 1,5-2-3,1 3 1,-5 1 74,0-8 1,-2 8-36,1-1 1,9-3 87,-9 2 0,9 0-88,-8 6 0,-5 0 157,-1 0 0,8 0-31,-2 0 1,7 0-28,-7 0 0,3 0-43,3 0 0,-1 0 7,1 0 0,-1 2-60,1 4 0,-3-4 57,-3 4 1,3-4-41,-3-2 0,-2 2 24,2 3 0,-8-3-47,2 4 1,-4-4 28,-2-2 1,6 0-4,0 0 1,0 0-37,-6 0 1,8 0-4,3 0 0,3 0 17,-2 0 0,-4 0 13,-8 0 1,0 0 14,0 0 1,-2 0-18,-3 0 0,1 0 3,-7 0 0,5 0 19,-5 0 0,1 0 2,-1 0 1,-4 0 0,3 0 0,-1 0 5,2 0 1,-4 0 61,3 0 0,5 0-72,1 0 1,-3 0 47,-3 0 0,3 0-37,-3 0 0,7 0 106,-6 0 1,-1 0-80,-5 0 1,6 6 7,-1 0 1,1-1 73,-6-5 0,0 2-115,0 4 1,0-4 216,-1 4 1,1-4-198,0-2 1,-6 0-73,0 0 0,-1 5 55,1 1 0,-2 0-71,-4-6 1,2 6 18,5-1 1,3 1-8,-4-6 0,2 0 83,-2 0 1,2 0 92,-8 0 0,1 0 21,-7 0 0,7 0-130,-1 0 1,0 0 48,-5 0 1,-1 0-72,1 0 1,0 0-1,-1 0 0,-1 0 3,-4 0 1,3 0-9,-3 0 0,-2 0 76,2 0 0,-6-6-10,6 1 0,-2-1-48,1 6 1,5-2 3,-4-4 1,-2 4-20,2-4 1,-6 5 12,6 1 0,-3 0-3,3 0 0,2 0-3,-8 0 0,8 0-8,-2 0 0,-2 0 12,1 0 0,-5 5-6,6 1 0,-6 2 56,6-2 1,-6-5-47,6 5 0,-6-4 23,6-2 1,-8 2 27,2 4 0,2-4 5,-2 4 1,0-5 25,-6-1 0,6 6 16,1 0 0,-1 0-33,-6-6 0,0 0 9,0 0 1,1 5-16,-1 1 1,0 0 0,1-6 0,-1 6-71,0 0 1,2-1 74,5-5 1,-5 6-15,4 0 0,-2 0-3,2-6 0,-2 5 5,8 1 0,-8 0-21,2-6 0,2 6 3,-2-1 0,0 1 20,-5-6 1,-1 0-7,0 0 0,0 6 70,1 0 1,-1-1-62,0-5 0,6 0-83,0 0 1,2 0 1,-2 0 1,-3 0-4,3 0 0,2 0 35,-2 0 0,0 0-9,-6 0 0,0 0-54,1 0 62,-1 0 1,0 0 437,1 0-116,-9 0-61,7 0-468,-15-7-467,7 5 333,-8-6 0,-2 8-252,-4 0 0,3 0-1266,-9 0 1846,1 0 0,-14 8 0,-2 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53 414 8094,'-18'-6'2475,"1"0"-758,8 1-2126,1 5 125,8-8 0,6 4 316,-1-7 1,7 5 529,-6-6 1,7 3-364,-1-3 0,3-3-139,2 3 0,1-3-572,-1-2 1,8-1 261,4 1 0,-2-6-279,1 0 1,-5 0 161,6 6 0,-8-1-27,2 1 1,-3 0 109,-3-1 0,-2 7-215,-3-1 309,3 1 0,-11-5 398,8 5 795,-9 3-547,5 0 16,-16 7 1,1-5-121,-5 12 0,-3 3 39,3 8 1,-3 8-95,-2 4 0,-6 6-54,0 5 1,-2 4 30,2 8 0,1 6 6,-6 0 0,6 5-40,-1-5 0,4-1-37,2-5 0,0-2-22,-1-4-149,9 4 56,1-13 0,2 3 48,0-11 0,1 2-19,5-8 0,0 0-147,0-6 0,0-5 124,0-1-252,0-7-286,0 11 208,0-13 27,0 6 1,0-10-91,0-4 0,0-3-80,0-9 1,7-5 121,5 0 0,5-9-77,6-3 0,4 0-8,8-5 0,-1-4-88,1-2 0,7-2 277,4 2 1,-1-3-114,1 9 1,-8 2 408,2 9 0,-3-2-45,-3 8 1,-5 6 62,0 5 0,-8 8 113,2-1 0,-9 3 587,-3 2-679,-7 0 0,4 7 0,-8 5 247,0 3 0,0 10-474,0 4 1,-10 4 19,-7 1-123,0 1 0,-16 0 0,4-1-291,-4 1 1,-1-1 104,-1 1 1,3-8-51,3-4 0,-2-4-495,8-2 638,-8-7 0,10-2 0,-6-8-180,2 0 0,2-2 334,6-4 0,2 2-112,3-7 0,4-1 420,8-5-129,0 7 1,2-3-53,4 7 1,4 0 175,7 6 0,2 2 371,4 4 0,-2 3-22,8 9 1,0-1 416,6 0 1,-1 1-76,1-1 1,-1 0-360,1 1 0,-1-1-437,1 0 0,0-5-143,-1-1 1,-1-5-54,-4 5 1,1-5-259,-6 6 1,-1-8-610,-6 1 1,-6-3-781,1-2-827,-8 0 2559,3 0 0,1-15 0,2-4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8024,'-23'12'0,"0"-1"391,1 3 0,9 3-247,1 6 0,7-2 108,-7 8 1,6-4-130,-5 10 780,7-12-531,-11 25 1,11-19-299,-8 11 1,1 4 93,-7 2 0,7 0-925,-1 6 1,3-8 224,-3 14 1,-1-16-15,7 4 0,0-7 546,6-5 0,-7 1 0,-3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7938,'7'-17'2017,"-5"-1"0,16 7-1554,-1-1 1,2 9-40,10-3 1,-8-2 67,2 2 1,-2 1-103,2 5 0,-9 0-476,3 0 1,-4 0-463,5 0 1,-7 5-642,1 1 1,-8 13 356,1-1 0,-3 10-1491,-2 1 2323,-7 4 0,-11 1 0,-9 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6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8564,'-18'18'494,"9"-9"-433,1 7 645,8-14 1,2 5-221,4-7 1,-2 6 708,7 0-947,1 7 0,5-3-255,0 7 0,-5 0 92,-1 1 0,-7 5-156,2 0 1,2 6 54,-3-6 1,1 6 173,-6-6 1,0 5-150,0-5 0,0 1 63,0-7 231,0 0-282,0-7-129,0 5 1,0-15 19,0 0 1,8-8-252,3-9 0,7-10-180,5-7 1,4-9 231,7-9 1,8-1-818,5-5 0,2 4 398,3-3 1,0 5 271,0 6 0,-6-1 375,0 13 0,-9-3 278,-3 14 1,-1 2 84,-10 10 0,0-3 397,-5 8 0,-7 1 0,1 5 1,-9 7-252,3 5 1,-4 11 528,-2 6 0,0 5-482,0 7 1,-6 1-282,1 4 0,-9 10-55,3-4 1,-5 3-105,-1-3 0,7-6 127,5 1 0,-3-7-14,2 6 0,2-8-236,10 3 1,-2-10-15,7-3 1,-3-7-34,9 3 1,-3-7-55,9-6 1,-4 3-101,-2-8 1,8-1 78,4-5 1,-2-7-159,2-5 0,-8-5 67,2-6 0,2 2-52,-2-8 1,0 2-14,-5-2 1,-7 2 114,1 4 1,-9 4 757,3-4 1,2 4-340,-2 1 1,-1 7 2641,-5-1-590,0 1-1050,0-7 0,6 7-701,0-1 0,2 9-140,-3-3 1,-1-2-387,8 2 1,-1 1 107,7 5 0,-7-2-1088,1-4 0,-1 4-239,6-4 1,1 4-939,-1 2 1,0 0 895,1 0 0,-1 0 1296,0 0 0,8-7 0,2-3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6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8412,'11'-6'0,"1"-1"0,1-1 0,2-2 0,3 3 926,-1-1 369,0-6 0,-5 13-473,-1-5 0,-5 4 228,6 2-877,-9 0 1,5 2-196,-8 4 0,0 3-480,0 8 1,0 8-846,0 4 1,-2 2-434,-4-2 1,-3 3 977,-8-3 1,1 4 801,5 2 0,3-7 32,8 1 1,-6-6 7,0 6 0,1-6 44,5 6 0,0-8 223,0 2 0,0 2 424,0-2 1,0 0 1117,0-5 1,0-1-227,0 0 0,0 0-116,0 1-1136,0-1 0,0 0-261,0 1 0,0-7-290,0 1-438,0-9-92,0 13 1,2-14-37,3 4 0,-3-12-2333,4-6 3079,4-11 0,-1-4 0,9-7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7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8366,'8'-11'0,"3"1"0,5 0 0,3 3 1367,4-1-896,4-5 0,7 5 380,1-4 0,-2 3-379,-5 3 1,5 4 55,-4-4 0,-2 4-439,2 2 1,-8 0 61,2 0 1,-4-5-473,-2-1 1,1 0 106,-1 6 1,0-6-132,1 1 1,-7-3-488,1 2-26,-9-3 0,5-9 134,-8 1 0,-2 0-1044,-4-1 1145,-3 1 0,-8 0 623,-1-1 0,1 1 0,2 6 0,3-1 0,2 6 0,5-5 183,3 7 311,-14-4 692,14 8-7,-5 8 0,1 2 141,0 7 0,-1 0-672,1 0 0,2 8-96,-8 4 0,3 6-218,-3 5 0,-3-1-301,3 7 1,-5-6-212,-6 6 1,4-5-500,-4 5 1,4-8 215,1 2 1,7-5-513,-1-6 1,8 2 211,-1-8 1,3 0 342,2-6 0,7-2 270,5-3 1,3-2 134,3-5 0,1-3 198,4 4 1,-4-4 30,4-2 1,2 0 339,-2 0 1,6-2 126,-6-4 1,0 4-290,-6-3 1,-5 3 570,-1 2-570,-7 0 0,4 2-149,-8 3 1,-2 5-99,-4 7 1,-3 6-135,-9 0 0,-5 6 63,0-6 0,-6 6-156,6-6 0,2 6 86,10-6 0,-3 6-109,8-6 0,1 2-169,5-2 201,7-4 0,3 4 200,7-11 1,1 1 40,-1-7 0,0 2 160,0-3 1,1-1-233,-1 8 1,-5-8-49,-1 1 1,-1-1-397,1 2-717,-3-4 442,-8 6 0,0-1 298,0 5 1,-8-3-2109,-3 3 2430,-5-1 0,-9 7 0,-2-1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7835,'10'-10'3191,"7"5"-2102,1-5 0,12 8-428,-7-4 1,0 3-137,-5-3-1196,-1 4-417,0-6 0,-7 16-784,-4 3 1872,-4 5 0,-10 9 0,-2 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7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10987,'11'18'0,"1"-1"0,1-2 0,3-1 0,1-5 0,0 1 0,1-2 0,-1 1 0,0 1 4735,0 3-4735,1 3 0,-1 9 0,0 2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9716,'12'2'1920,"-1"4"0,1 4-1720,5 7 0,-1-6 60,-5 1 1,3 0-73,-9 5 1,7 0-558,-6 0 1,5 6 23,-5 1 1,5-1-129,-5-6 1,6 0-97,-7 0 1,7-5-396,-6 0 0,1-9-534,-1 3 990,-4-4 1,8-10 93,-4-3 1,-3-5 413,9-1 0,-6-6 0,5 0 0,1-6 0,5 6 0,2 0 0,4 6 0,-3 1 106,3 5 0,-2-3 466,2 9 773,-4-9 1,6 12 150,-8-3-446,1 3 0,-7 2-413,1 0 1,-9 7-319,3 5 0,-6 3-272,-6 3 1,3 7-277,-9 3 0,-1 5-138,-10 2 1,1 5-508,-6 0 1,5 3-275,-6-3 0,8-4 447,-2 5 1,3-12 392,3-6 0,0 2 39,-1-2 0,9-6 229,3-5 308,4-1 136,2 6 1,2-7 14,4-4 1,5-4 361,12-2 1,2 0 371,4 0-599,4-8-202,-6-2 0,2-1-313,-1-1 0,-6 8 357,1-1-501,-4 3 0,-8 2-480,1 0-9,-8 0 0,-4 7 186,-12 5 1,-5 11-359,-6 6 1,-6 9 80,-11 3 1,1-1 237,-7-5 0,0-1 305,-6 1 0,6-1-57,0 1 0,2-1 366,-2 1 1,3-6 7,9 0 1,7-10 226,4-2 1,9 1 39,3-7-150,7-3 1,4-1 35,11-7 0,7 0 82,5 0 1,6-2-63,11-3 1,-2-5-120,9-7 0,-7 0-215,6-1 1,-8 3-158,3 3 0,-7-3-309,-5 3 1,2 3 90,-8-3 0,0 7-187,-6-7 1,-7 6-235,-4-5 112,-4 7 331,-2-12-222,0 15 665,-8-15 1,4 14 113,-7-3 1,5 3 159,-6 2 1,7 0-71,-7 0 0,6 0 92,-5 0 0,5 5 101,-6 1 1,1 8-164,-6-3 1,-1 1-28,1 5 0,0-4-77,-1 10 1,-5 6-216,0 6 1,-7 1 28,1 10 1,-4 1-141,-2 4 0,1 5 120,-1-4 0,8 2-104,4-14 1,4 1 58,2-7 0,0-7 43,-1-4 1,7 2-397,-1-2 129,8 0-366,-3-6-35,7 1-50,0-9 469,0-1 0,2-8-220,3 0 227,-3 0 1,14-8 27,-5-3 1,5-5-145,1-1 1,2-2 154,4-4 1,-2-2 116,8-4 1,-6-2 105,6 8 0,-6-5 266,6 4 0,-2 1 45,2 6 1,1 0 304,-7 0 0,0 5-7,-5 0 1,-1 9-242,0-3 0,1 4 396,-1 2 1,-2 2-335,-3 4 1,1-3-405,-7 9 1,6 0-60,-7 5 1,3 0-173,-2 0 0,-4 8-54,3 4 0,-3 4-322,-2 1 0,-7-5 103,-5 0 1,3-8 150,-3 2 1,2-4-51,-1-1 0,-3-7-190,9 1 456,-1-8 269,6 3 209,0-7 1,2-5-99,4-1 1,3-8 135,8 3 1,3 1 314,3-1 1,-4 1-265,4-1 1,-2-5 1,2 5 0,-5 1-379,-1-1 0,0 7-275,-5-2 1,1 2-210,-1-2 1,-3 4-1461,-3-3 586,-4 3 1233,13 2 0,-13 7 0,6 3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39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295 139 8055,'9'-12'-145,"-3"1"-93,-4-1 1,0-5 586,4-1 0,-2 1 643,7 0 0,1 5 28,5 1-656,0 7 0,1-4-59,-1 8 0,0 0-92,0 0 0,-1 2-144,-5 4 0,5-2 138,-5 7 0,-3 3-464,-2 9 1,-4 2 226,-2 4 1,-10 3-371,-7-3 0,-10 4-183,-14 1 1,3 1-384,-8-1 0,-6 1 369,-6 0 0,7-8 18,4-4 0,11-10-18,1-1 597,8-9 0,10-10 0,0-12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5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7982,'0'-9'386,"0"-1"1142,0 4-864,0 4 1186,0-5-719,0 7-968,0 0 1,0 15 229,0 8 0,0 16 178,0 7 0,-2 6-168,-4 5 1,-3 5-18,-8 7 1,5 0-360,1 0 1,7-13-216,-2-4 1,4-12-159,2 1 0,0-7 246,0-5 1,2-4-886,4-8 0,-2-1 115,7-5 0,-7-1-1356,2-4 1690,3-5 1,-7-1 104,4-11 1,-4-10 430,-2-2 0,-16-16 0,-3 3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25 121 9332,'-11'-7'0,"1"-5"0,6-3 0,12-3 0,13 3 1594,10 4-1087,11-5 0,4 12-50,12-7 1,-1 7-14,13-2 1,-1 4-131,6 2 0,0 2 74,-12 4 0,-2 6-417,3 11 0,-16-2 102,-2 8 0,-9 5-117,-9 6 1,-10 9-15,-13-3 1,-3 6-50,-2 5 0,-9 3-155,-9 3 1,-7 2-231,-9-7 0,-3 0 196,-3-6 1,-2-2 108,-4-4 0,-4-2-136,4-4 0,3-11 48,3 0 1,3-8-467,3-4 0,5-1 153,0-5 0,14-1 588,-2-4 0,3-4 0,-3 5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7968,'0'-18'256,"7"9"1,5 1 0,11 8 63,6 0 1,3-2-358,3-3 0,-8 3-294,-4-4 1,4 4-176,2 2 0,-2 2 36,1 4 470,-6-4 0,10 13 0,-5-6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6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8000,'17'-27'0,"-6"2"-117,1 8 1,-2 0-200,1 0 1,-1-1 934,-5 1 1397,-3 7-1356,6 3 0,-10 14-138,-4 5 1,-9 13 303,-8 9 1,-6 3-315,6 9 1,0 0-33,6 6 1,-1-2-314,1-4 1,8-2-229,3-3 0,4-11-144,2 5 0,8-12-435,3 0 0,10 0-998,2-6 1,8 3 109,-2-15 1528,3 1 0,11-13 0,1-3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6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9420,'12'-15'2331,"-1"3"-2219,-7 4 1,2 8 234,-12 0 0,2 14 146,-7 3 0,5 10-285,-6-4 0,8 8-182,-1-2 0,-3 1-137,2-1 1,0 2 174,6-8 1,2 0-201,4-6 1,-2 1-221,8-1 0,5-7-309,6-5 0,6-3 286,-6-2-691,7 0 646,-3-7 0,8-9-71,0-7 0,-7-8 125,1 3 0,-6-5 266,6-2 1,-8 3-27,2 3 1,-9-2 490,-3 8 109,-7 0 590,4 6-778,-8 7 1,-8 4 134,-3 12 0,-5 6-58,-1 11 1,-2 9-63,-4 9 1,1 14-132,-6 3 1,5 13 42,-6 4 0,6 2-510,-6-2 1,8-2 96,-2 8 1,9-10-109,3-2 0,1-8 139,-1-9 1,-3 4-33,8-4 1,-7-4-47,1-14 1,3-1 41,-3-4 0,3-4-77,-3-8 0,-3-1 11,3-5 1,-3-3 97,-2-8 0,-1 0-83,1 0 1,2-8 246,3-3 0,-3-11 84,3-1 0,4-2 376,3 2 0,-3 2 169,2-8 0,1 6-322,5-6 0,7 1 100,5-7 0,3 6-63,2 0 1,8 1-196,4-7 0,6-5-230,5-1 1,-1 1-346,7 5 0,-6 1-88,6-1 0,-2-1-449,2-5 0,2 5 976,-7-4 0,-1-5 0,-5 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11027,'19'2'0,"4"4"0,2 6 0,-2 3 2823,-6 2 0,-3 1-1486,3-1 1,-5 8-634,-1 4 1,-7 3 56,2 3 0,-4 0-513,-2-1-224,-8 1 1,-2 7-1202,-7 4 1,-2 12 768,-4 5 1,-4-3-1751,-8-3 0,-5-3 943,0-2 0,-12 4-2823,6-4 4038,-16-4 0,8-6 0,-15 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225 137 8040,'-17'-7'1625,"0"-11"304,-1 7 0,11-10-1527,7 15 1,7-6-700,11 7 1,5-7 274,0 6 1,7-5 90,-1 5 0,4-2-269,2 3 0,-7 3 234,1-4 1,-8 6-535,2 6 0,0-3 271,-5 9 0,1 1-175,-13 10 1,-1-1 359,-5 6 1,0 1 270,0 6 1,-9 1 31,-8 5 0,-1-3 420,-5 8 1,-4-5-174,-2 5 1,3 0-137,-3 6 1,0 0-510,-6-1 1,7 1-49,-1 0 0,0-2-66,-6-4 0,8-3-166,4-9 1,4-7-477,2-4 1,1-4-394,5-1-283,-4-9 274,5-1 852,0-8 1,1-8 444,3-3 0,4-5 0,-6-1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7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9310,'12'-5'0,"-1"1"2485,3 6 1,-1 5-1354,-2 11 1,-1-1-624,-4 0 1,-2 0-205,7 1 0,-5 1-530,6 4 0,-3-4-416,3 4 1,3 2-695,-3-2 0,5-5 271,6-7 0,-2-7-2176,8 2 3240,0-4 0,5-10 0,1-2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7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11233,'17'2'0,"1"4"0,-3 5 0,-4 5 0,-5 1 0,-4 0 0,-2 1 2972,0-1-6393,0-7 3421,0 5 0,8-5 0,1 7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4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381 174 7937,'0'-17'163,"0"-1"-96,8 1 0,-4 2 1719,7 3-1204,1 4 0,5 8-180,1 0 0,-7 2-125,1 4 1,-9 4-22,3 7 0,-4 2-100,-2 4 1,0-2-114,0 8 0,0-6 124,0 6 0,0-2-147,0 2 0,-2 2-564,-4-8 0,5 0 25,-5-6-336,4-7 348,2-3 368,0-7 0,2 0-7,4 0 1,-3-7-10,9-5 1,-2-3-36,1-3 0,4-1 45,-3-4 1,1 4-173,-1-4 1,3-2 54,-3 2 0,-3-2 77,3 2 0,-2 2 78,1-8 0,3 8 159,-9-2 0,9 3-86,-3 3 0,-1 0 141,1-1 0,-5 7 334,6-1 1,-7 9 27,7-3 321,0 4-503,5 2 1,-2 2-18,-3 4 0,1 3-63,-7 8 1,0 3-76,-6 3 0,0-2-23,0 8 1,-8 1-133,-4 11 1,-3-5-12,-2 5 0,-6-11-230,0-1 0,0-8 54,5 2 0,7-3 69,-1-3 0,1-6 31,-7 1 0,7-8-47,-1 2 91,9-5 0,-7-1-27,4 0 0,4-1 5,-3-5 1,8-4-7,3-7 0,8 0-26,-3-1 1,4 3 145,3 3 1,-1-1-182,0 7 727,1-7-348,-1 11 0,-6-4 80,1 12 0,-8-2 3,2 7 0,-4 3 181,-2 9 1,-6-4-288,0 4 0,-7 4-252,1 2 1,-9 9-303,-2 2 0,-6 1 217,6-7 1,-8 7-132,2-1 1,2 0 89,-1-5 1,7-2 28,-3-4 0,5 1 44,2-7 1,2 0 189,3-5 1,-1-1-114,7 0 261,-8 1-102,5-1 0,-3-2-54,1-3 0,7-3-4,-2-3-46,4-4-10,2 6-113,0-16 1,8-7-183,3-8 1,1-2 228,5 2 1,-3 1 41,9-6 0,-4 7 263,-2-3 0,1 5-111,-1 2 0,0 5 229,0 1 1,-5 7-118,-1-2 0,-5 6 0,6 6 0,-6 4-10,5 7 1,-7 2 79,2 4 0,1-2-349,-1 8 0,0 0 79,-6 6 1,6-9-132,-1-2 0,3 1 28,-2-2 0,-2-6 11,7-6 0,-5-5-76,6 6-23,-9-8 1,13 3 84,-5-7 1,-1 0 13,1 0 1,-5-6-115,6 1 72,-1-9 0,1 7-72,-1-5 90,-7-3-7,4 5 53,-8-7 23,0 7-9,0 2 1,-8 8 9,-3 0 1,-7 0 38,-5 0 1,-2 8 127,-4 4 0,-3 3-151,3 2 1,-9 6 0,-3 0 1,1 6-146,5-6 1,1 6-3,-1-6 1,-5 6-131,-1-6 0,1 2 110,5-2 1,3-4-114,3 4 0,-2-9-47,8-3 0,0-1 111,6 2 0,1-3 144,5-3-127,-4-4 148,13 5 75,-6-7 218,8 0-129,0 0 1,8 0 205,3 0 1,6 0 22,6 0 1,-1 8 249,6 4 1,1 3 630,6 2-844,7-7 1,4 5 783,12-3 0,0-3-528,11 3 1,-2-8-266,14 2 0,-6-4 0,3-2-1440,-1 0-257,6-8 1102,-12 6-626,6-6 1,-10 2-1067,-4 1 0,3-1-1321,-9 6 3209,-7 0 0,-3 0 0,-5 0 0,4 0 0,0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623 312 8008,'0'-35'0,"0"0"305,0 1-152,0 7 125,0-6 1,0 12 630,0-8-599,0 8 0,-2-4 347,-4 8-430,4 0-171,-13 7 0,5 2-100,-7 8 0,-2 2 36,-4 4 0,-4 5-206,-8 13 0,1 4 9,-1 13 277,1 3 1,-3 10 0,-1 1 382,-3 3-448,1 7 1,9-13 326,-3 12 0,11-12-108,-6 11 1,8-7 115,3-4 0,3-2-41,3-4 0,-1-4-199,7-7 0,0-7 118,6 1 0,8-8-523,4 2 0,11-5-38,6-7 0,3-3-224,3-8 0,7 0-237,4 0 1,2-10 352,-2-7 0,4-2-1,-4-10 1,-3 8 87,-3-2 1,-5 4 342,-7 1 1,-3 1-167,-7 0 0,-1 7 1196,0 4 161,-7 4-193,5 2 1,-13 8 309,4 4 1,-4 3-586,-2 2 1,0 6-359,0 0 0,0 6-119,0-6 1,0 6-221,0-6 0,2 0 240,4-6-1206,-5 8 0,13-5-1210,-8 3-1466,-1-4 1051,3-9 2584,-6-3 0,-2-7 0,-10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49 154 11603,'-18'-15'0,"3"2"0,3 1 0,9-1 0,6-3 0,11 1 3564,7 3-2706,6-3 0,7 11-456,1-7 0,7 5-398,4-6 0,4 8-1766,2-1 0,2 5 1117,4 5 0,-3 3 645,9 4 0,-8 11 0,3-4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7902,'17'-18'1482,"-8"-7"1,1 8-101,-4 0-584,-4 7-293,13 10 0,-7 2-61,3 4 0,-1-2 166,-4 7 1,-4 3-568,3 9-39,-3-4 0,-2 14-802,0-5 1,0 5 595,0 2 0,0-1-271,0 1 0,0-14 170,0-4 0,0 2-1913,0 5 1497,0-9 1,2-7 310,4-8 0,6-2 96,11-4 1,-2-6 45,8-11 0,-1-4 157,7-7 1,9-1-87,8 1 1,2 1 446,9 4 0,-5-4-311,5 5 1,-1-3 807,1 2 1,-5 4-399,-12 8 0,0 1 562,-11 5 0,-5 3-284,-12 8 1,-1 0 300,0 0-863,-7 0 0,3 2 97,-7 4 1,0 4-440,-6 7 1,-8 0 166,-3 0 0,-5 6-271,-1 1 0,-8-1 153,-4-6 0,-3 6 271,-3 0 0,-5 0-17,-1-6 1,7 1 163,5-1 0,8-2-115,-2-3 0,5-3 11,7-3-497,-5-4 279,15 6-256,-7-8 1,14-8 147,-1-3 0,9 1-367,-3-2 1,-1 1 63,1-6 1,-1-1-32,2 1 1,-3-6 213,-3 0 1,-4-8 113,4 2 0,-4-3 297,-2-3 0,0 1-156,0-1 1,0 2 265,0 4 1,-2-1-197,-4 7 0,2-6 533,-7 6 0,7 0 311,-2 5-335,-4 1 1,6 2 1109,-7 3-521,7 5-681,-4 7 1,8 1-169,0 5 1,-5 13 385,-1 16 1,0 5-207,6 18 1,-2-4 255,-4 21 1,3 4-580,-9 19 1,1-4 8,3-40 0,-2 1 0,-1-4 0,-1 0-432,1 4 1,-1 0-1,1-5 1,1 0 180,-2 47 1,5-14-1406,7-2 1,0-16 765,0-7 0,2-12-1491,3-6 2299,5-3 0,7-10 0,1-2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0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7948,'0'-18'626,"0"1"1005,0 7-1075,0 3-684,0 7 0,0 2 125,0 3 0,-5 13 110,-1 10 1,-6 5 48,7 2 0,-7 1 35,6 5 1,1-5 3,5 4 0,7 3-75,5-3 1,5-5-14,6-7 0,-4-6-86,4 1 0,4-6 89,2-6 1,4 3-149,1-8 0,-1-1 25,-4-5 0,4-1-23,-5-5 1,-1-4 42,2-7 1,-8-6-150,2 0 1,-4-8 140,-1 2 0,-9-3-10,-3-3 0,2-5 27,-2-1 0,-1-7-5,-5 2 1,0-4-184,0-2 0,-5 8 111,-1 4 1,0 5-466,6 6 0,0 4 28,0 8 498,0 7 0,0-5 0,0 5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1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7790,'12'-13'0,"-1"-5"0,-7 3 784,2 3-284,-4 9 1414,-2-13-603,0 14-766,0-5 1,0 9-57,0 3 1,-8 7-205,-3 11 1,-5 4-31,-1 7 0,2 1-185,3 0-35,-3-9 0,13 5-325,-4-8 1,4 6 219,2-6-731,8 0 1,1-7 392,9-5 0,-1-3-396,0-8 0,3-2 342,3-4 0,-2-3-46,8-9 1,-1-1 29,7-4 0,0-6-26,-1-11 1,-5 3 394,0-3 0,-8 9-54,2 2 1,-6 8 1524,-5-2-1000,3 12 1143,-13 3-1140,6 8 1,-14 10 1293,0 7 1,-7 2-611,1 10 0,-1-2-285,1 2 1,-1 3-713,7-3 0,0-4 29,6-2 0,2-4-1372,4-1 0,4-1 836,7 0 0,8-7-1241,4-4 1696,3-4 0,11-2 0,1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2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17 7853,'0'-9'5485,"0"1"-4786,0 8 1,8 0 33,3 0 0,5 0 773,1 0-997,0 0-149,-7 0 140,5 0-53,-5 8-1773,0-6 770,5 13 474,-13-13 1,11 15-1392,-7 1 0,0-1 832,-6 6 1,-2 4-264,-4 2 0,-3-2 148,-9 1 1,-1 1 214,-4 6 0,2-2 382,-8-5 1,2 3 294,-2-8 1,4 2 419,8-2 0,0-4-326,-1 4 495,9-3-492,1 5 0,18-12-4,7 4 1,0-11 71,6 0 0,2-4-324,-2-2 1,1 6-105,-7-1 1,-2 9 100,-3-3 1,-5-1 65,-7 1 0,0 3-19,0 9 1,-13 2 470,-4 4 0,-14 3-201,-4-3 1,-7 4 137,-10 2 1,0-1 90,0 1 1,8-6 81,4-1 0,5-7-549,6 3 0,6-5 181,12-2-672,3 8 0,10-6 356,4 4 0,5-5-351,12-7 0,4-3 196,8-8 1,7 0-1146,4 0 0,2-2 325,-2-4 1,3-3 154,-9-9 0,6 1 425,-6 0 0,-5 1 193,-6 5 1,-14-3 1795,2 9-1302,-11-1 0,-6 6 517,-11 0 1,-12 7-419,-6 5 1,-2 3 1880,2 3 0,-3 5-1063,3 0 1,4 6-106,2-6 1,3 0-637,3-6 0,8 0-551,3 1-923,-4-1 0,10-2 756,0-3 0,10-5-423,13-7 0,4-1 390,7-5 1,9-6-1250,3-11 0,6 2 0,3-10 365,3-5 1,2-1 1248,-3-9 0,-3 8 0,6-5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7853,'27'-8'1858,"-2"6"316,-8-3-1629,-8 10 1,-1 1 210,-8 11 0,-2-9 358,-4 9 1,3-3-519,-9 3 1,6-5 681,-5-1-622,7 1-2096,-4-3 725,1-1-728,5 0 1129,2-6 0,11-2-1688,12-12 1,4-11 2001,8-6 0,7-4 0,2-1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2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588 112 7853,'0'-13'2822,"0"-5"-2689,0 13 1,0-18-412,0 11 1,6 2 628,0-1-196,0 7 0,-4-4 1388,3 8-1068,-3-7 1,6 7-163,-8 0 1,6 9-114,-1 14 1,1 6 247,-6 12 1,-7 10-67,-5 13 1,-5 20-151,6-35 1,-1 0-1,-2 4 1,-1 2-392,-5 8 0,0 1 0,-2 2 0,-1 2 278,-2 10 0,-2 0 1,1-1-1,-1 0-850,-2 3 0,0 1 1,-1 3-1,0 3 204,9-22 1,0 1 0,0-1-1,-8 19 1,0-3-606,5-5 1,2-2 0,4-8 0,4-3 134,4-7 0,2-3 997,-1 45 0,3-3 0,0-20 0,0-4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3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346 135 8696,'-17'-7'1395,"5"5"-1315,1-4 0,5 6-529,-5 6 653,7 3 184,-12 9 0,9-1-147,-5 0 0,5 1 78,7-1 1,0 0-1075,0 0 518,7-7 1,9 4-367,7-9 0,13 1 293,-1-6 0,5-2-76,0-4 0,-3-3-118,3-9 349,-3-7 0,-10 6-71,-4-4 1,-4-2 60,-2 2 1,-1-6 293,-5 6 1,-3 0 624,-8 6-324,0 0 700,0-1-843,0 9 0,-8 5-29,-3 15 0,-10 5 25,-3 18 1,-6 5-68,1 13 1,2 7-22,-2 5 1,6 9-256,-6 2 0,6 2 175,-6-3 1,1 3-399,-7 4 1,6-6-113,0-12 1,2 3 110,-1-9 1,1-1 96,4-10 0,3-4 0,-3-9-46,4-4 1,8-6-28,-1-12 216,1-3 1,-7-10 258,1-4 1,6-5 36,-1-12 0,8-6-14,-2-11 1,4 1 374,2-7 0,2 6-300,4-6 0,4 7 19,7-1 0,8 3-96,4 3 0,5-1-210,7 1 1,-3-1-108,8 1 0,0 1-407,6 4 0,0-4-899,0 5 1,0-5 1386,0-2 0,0 1 0,0-1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8076,'18'16'0,"-1"-3"1032,0-1-607,-7-8 0,5 9 333,-3-7 1,-3 5 301,3-5 0,-6 0-769,5-6 1,-7 2 235,2 3-773,3-3 0,-5 12-258,8-8 1,-8 7-476,1-1 1,-5 3 978,-5 2 0,-13 8 0,-9 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4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8909,'-12'23'0,"3"0"0,-1-2 0,2-2 0,-1-1 0,1-1 3135,0 0-2092,-5 1 42,11-9-54,-13 7-902,13-7 76,-14 1-1349,14 5 449,-5-13 289,7 6 1,5-10 144,1-4 1,8 2-167,-3-7 0,5 5-49,1-6 156,0 9 151,0-5 0,7 2 232,-1 0 1,0 1 8,-6 5 1,6-6 34,0 0 1,2 0 28,-2 6 1,-2-5 52,8-1 0,-6 0-133,6 6 0,-8-6 27,2 1 0,2-1-64,-2 6 0,0 0 26,-5 0 1,-1 7 466,0 5-226,0 3-116,-7 3 1,3-1 1085,-7 0-799,0 1 1,-6 1 492,0 4 0,-8-10-368,-3 5 1,-5-5-456,-1 4 0,0-5-73,0-1 1,-7-7-100,1 2 1,0-4-368,6-2-324,0 0 0,1-2-746,5-4 0,3-3 640,8-9 0,0-1-692,0-4 0,14-10 1534,3-7 0,12-16 0,-2 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5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8056,'18'0'790,"-1"0"200,0 0 1,1 0-152,-1 0 1,0 0-339,0 0 0,1 0 1151,-1 0-615,0 0-803,1 0-627,-1 0-547,-8 0 734,-1 0-301,-8 8-133,0-6 0,0 7-12,0-3 0,-2-4-49,-4 4 571,5-4 1,-13 5 404,8 5 0,-7 3 2,1 3 0,-1-1 256,1 0 1,-3 6-243,3 0 1,3 6 108,-3-6 0,7 0 119,-7-6-330,8 1 6,-3-1 1,7 0-713,0 1 0,0-7-361,0 1-406,0-8 985,7 3 0,9-9-72,7-3 0,0-5 13,-6-7 0,2-1-28,4 1 1,-4 0 349,5-1 1,-11 3-123,-1 4 762,-9 3-342,5 8 131,-8 0 0,0 2-164,0 4 1,-2 3-95,-4 8 1,-1 1-76,-5-1 0,4 0-199,8 1 0,-5-1-309,-1 0 0,0 1 196,6-1 1,0-6-679,0 1 593,0-1 1,6 7 37,0-1 1,-1 0 88,-5 1 1,-7-1 144,-5 0 1,-11 8-62,-6 4 1,-3 4 191,-3 1 1,1 3 98,-1 3 1,0-3 294,1 3 0,5-2 494,0 3 0,8-5-202,-2 5 1,9-5 61,3-1 1,7-1-383,-2 1 1,4-1-111,2 1 0,2-6-152,4 0 0,-2-8-1,7 2 1,-5-4-319,6-2 103,-1 1 116,-1-9-673,5 7 457,-5-14 0,7 5-47,0-7 0,-5-6-35,0 1 1,-7-9-138,7 3 1,-1-12-47,7-6 0,-1-4-177,0-1 1,2-9-357,5-3 1,-3-11 384,7-7 1,3-5-144,10-6 0,-5 2-928,4-8 1630,-3 8 0,3-4 0,1 8 0,-3 0 0,-1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11269,'23'-17'0,"0"-1"0,-2 3 0,0 2 0,0 3 0,2 0 0,-1 3 0,-1-1 0,0 4 0,2 0 0,-2 1 0,-2-3 0,-1 2 0,-1 2 5034,0 2-4476,0 0-826,1 0 261,-1 0-991,0 8 1,-7 1 677,-4 9 0,-4 1-1571,-2 4 0,-2-2 1891,-4 8 0,-11 0 0,-10 5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5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0 8951,'-28'29'0,"1"0"0,2 2 0,2-1 0,0 1 0,0-2 1682,1 2 1,-3-4-717,2 1 1,0 1-629,6 6 0,6-3-253,-1-3 1,8 2-193,-2-8 0,12 6 127,6-6 0,9 0 167,2-6 1,13-5 62,-1-1 1,5-7-69,1 2 1,-3-2-222,8 2 0,-5-4-252,5 3 1,-10-3-320,-1-2 1,-3-2-544,-8-3 1,-1 1-355,-6-8 0,-8 1 728,-3-7 0,-4-5 131,-2 0 1,-9-6 647,-9 6 0,-1 0 0,-10 6 0,0 5 98,-5 1 1,-1 1 67,1-1 1,5 1 313,0 4 1,8 4 1855,-2-3-1365,4-5 1,3 6-328,5-7 0,-3 5 227,8-6 1,1 7-327,5-7 0,0 6-119,0-5 1,7 5-274,5-5 0,5 5-238,6-6 0,-2 7-82,8-7 0,0 0-365,6-5 0,-3 6 24,-3-1 1,4 1 201,-4-7 1,-4 3-134,-2 3 0,-6 3-93,-6 3 369,5 4-34,-14-6 340,5 8 1,-8 0-311,-5 0 1,-4 0-341,-7 0 0,0 8-67,-1 4 0,7 1 60,-1-1 514,8 3 0,-11-5 0,5 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1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346 173 7955,'10'-17'0,"5"0"0,-11 1 274,8 5-108,-8-5 1,5 7-174,-3-8 1,-2 1 70,7 5 0,-7-5 14,2 5 120,-4 3-281,-2 0 70,-8 8 0,-3 0-82,-12 0 1,3 0 112,-3 0 0,2 2 18,-2 4 1,2-2-21,-8 7 0,8-1 0,-2 2 0,4 3-111,1-4 0,7 11 104,-1 1 0,9 0-109,-3-6 1,4 6 62,2 0 0,8 2 30,3-2 1,4-4-5,3 4 1,-3-3-7,-3-3 1,1 0 30,-7 1 1,0-1-30,-6 0 0,0 0-28,0 1 1,-8 5 39,-4 0 1,-5 2-244,-6-2 0,4-4 11,-4 4 0,4-4-18,1-1 0,1-3 140,0-3 0,5 3-19,1-4 1,7-1 29,-2 2 0,-2-1 115,3 6 1,-1 1 13,6-1 0,0 0-65,0 1 0,6-1 311,-1 0 0,1 6-38,-6 0 1,0 2 85,0-2 1,0-2 49,0 8 1,0-6 245,0 6 1,-2-6-48,-4 6 0,4-6-150,-3 6 1,-3-8-348,2 2 83,0-4-700,6-1 344,0-9 1,2-1-122,4-8 1,4 0-127,7 0 0,0-8-1113,1-3 1560,-1-5 0,16-1 0,3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69 8121,'12'-5'395,"-1"-1"1,3-2-37,9 2-276,-4 5 126,6-15 0,-8 12 460,0-7 1,1 7-216,-1-2 1,0 4 432,1 2-356,-1 0-251,0 0 1,-7 2 49,-4 4 0,-5 4 99,-1 7 0,0 0-90,0 0 1,-7 1 57,-5-1 0,3 0 50,-3 1 1,6-7-69,-5 1 0,5-1-398,-5 6 0,5-5-604,-6 0-29,8-1 0,-11 6 241,3 1 0,-3-3-417,-2-3 0,0 3-97,-1-4 1,-5 5-521,0 1 0,-6 0 621,6 1 1,-2-3 343,2-3 0,4 3 421,-4-3 0,4-3 82,1 3 1,1-3 19,0 3 0,5-3-306,1-3 163,7-4 372,-4 6 1,16-8-76,3 0 0,7-6 239,5 0 0,-4-7-184,4 1 0,2 3 508,-2-3 1,0 6-27,-6-5 1,1 7 1215,-1-2-844,0 4-526,1 2 1,-7 8-116,1 4 1,-8-3 146,1 3 0,-3-1-495,-2 6 0,-2 1 21,-3-1 0,-5 0-806,-7 1 1,-1-1-147,1 0 1,0 1-645,-1-1 1,1 4 668,0-4 0,2 4-1078,3-9 1236,-3-4 1,13 1-89,-4-3 1,2-4-39,-2 4 757,4-12 60,-5-4 1,5-5-81,-4 3 0,2-1 79,-7 7 1,5 0 170,-6 6 1,-5 0 689,-6 0 0,-6 8-248,6 4 1,-8 3 237,3 2 1,-11 6-484,-1 0 0,-1 2-159,7-2 1,-1-1 35,1 6 1,5-6-54,0 1 1,8-4 29,-2-2 0,11 0 156,7 1 0,-5-1-238,8 0 0,-4-5-173,12-1 0,6-7-88,11 2 1,4-4 90,7-2 0,8 0-407,4 0 0,10-6 62,2 0 1,7-7-92,-1 1 1,-3-9-2,2-2 1,-7 0-284,2 6 1,-12-1 322,-6 1 1,-5 6-162,-6-1 945,3 1-488,-12 1 1428,-3 2-358,-9 8-414,-8 0 0,0 8 12,0 4 0,-8 5 283,-4 6 1,-3-2-315,-2 8 0,-8 0 41,-4 5 1,0 1-697,-6-1 1,5 7 141,-11-1 1,5 0-552,1-5 0,6-2-427,1-4 0,7 3-1066,-3-3 1,5-4 607,2-2 1384,7-4 0,-13 6 0,4 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11383,'-50'2'0,"4"5"0,8 9 0,9 5 0,10 0 3350,5-2-2792,10-9 0,-5 5 1172,3-3-1352,4 3 1,-6 2-4,8 1-540,0-1 0,2-2-518,4-3 0,-2 1-342,7-7 0,1 0 588,5-6 0,0 0-360,1 0 0,-1 0 143,0 0 0,6-2 81,0-4 0,8-5 222,-2-12 0,9-4 97,3-8 1,14 1-45,3-1 1,17-2-106,12-3 1,5 9 76,-44 14 0,2 0 0,0 5 0,0 1 42,42-12 0,4 11 274,-10 6 0,-3 4 300,-14 2 0,-2 0 410,-3 0 1,-6 8-145,-12 4 1,-4 3 512,-7 2 0,-11 1 133,-6-1 1,-3 8-582,-9 4 0,-2 1-9,-10-1 0,-6 6 99,-11-1 1,-3 1-374,-9 5 0,-7 3-272,-4-3 1,-6 6-300,-6-6 0,-3 7-401,-9-7 1,1 6-300,0-6 1,8-5-300,3-6 1,6-8 533,6 2 0,6-10 48,11-1 0,4-8-206,7 2-394,1-4 1250,8-18 0,-7-3 0,7-16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7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12538,'0'-33'0,"0"5"0,0 5 0,-2 5 0,-4 7 0,-5 5 0,-5 4 0,-1 4 0,0 4 0,0 5 2555,-1 5 0,7 7-2446,-1 0 1,7 2-165,-7-2 1,8-4-335,-2 4 1,8-4-1366,10-1 1181,7-1 0,16-8-26,-1-3 0,7-4-210,-1-2 1,0 2 466,-5 4 0,-2-4 131,-5 4 954,-10 3 1,-13-1-508,-10 3 1,-15 5 1645,-14-5 0,-10 3-650,-14-3 1,2 5-339,-7-5 1,7 3-1120,-2-3 0,12 4-869,6-3 1,11-2-1342,6 1 2435,12 1 0,3 5 0,8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6601,'0'-18'-578,"2"1"1877,4 0 1,3 1-428,9 5 0,-1-5-332,0 5 0,1 1-199,-1-1 1,6 7-63,0-2 1,8 4-602,-2 2 0,3 0 291,3 0 1,-6 0-659,-1 0 1,-6 8 466,1 3 1,-6-1-847,-6 2 1068,5-1 0,-14 14 0,5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7:59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260 190 8149,'-8'-17'1502,"6"0"-988,-4-1-718,4 9 168,2-7 93,0 7 319,0-8 126,0 7 0,2 2-539,4 8-111,-4 0 281,6 0-150,-8 0 917,0 0-711,0 8 1,-8-6 318,-4 4 1,-3 1-66,-2-1 0,-1 6 241,1-7 0,0 9-204,0-3-242,-1 5-60,1-7 0,5 7-331,1-5 196,7 5-90,-4 1 0,8 0-53,0 0-52,0 1 0,8-3-230,4-3 0,3-5 99,2-7 0,2 0-94,4 0 0,-3 0-210,3 0 297,4-7 84,-8-3 0,6-7 144,-8-1-107,0 1 165,1 0 0,-7 0 158,1-1 0,-8-1 22,1-4 1,-3 4 286,-2-4 1,-7 4-122,-5 1 0,-11 1 210,-6 0 0,-3 5-628,-3 1 20,0 7 122,1-4 0,1 8-3151,4 0 3085,-3 0 0,5 8 0,-8 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3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7668,'10'0'1308,"-3"0"-546,-7 0 1304,0 0-1724,0-8-107,0 6 1,2-5 396,4 7-161,-4 0-170,6 0 1,-8 1-14,0 5 0,0-2 14,0 8 0,-2-1-109,-4 6 1,-4 1-99,-7-1 1,0 2-149,-1 4 0,-1-2 90,-4 8 1,2 0-242,-8 6 0,6-7 129,-6 1 1,6 0-99,-6 6 1,8-8-5,-2-4 0,4 2-85,2-2 1,7-6-118,4-6 0,-1-5-517,1 6-164,0-8 240,6 3 706,8-7 1,3-7-130,12-5 0,-3 2 180,3-1 1,2 1-104,-2-1 0,2-3 593,-2 9 0,-4-1 13,4 6 0,-10 2 259,-1 4 0,-2 3 148,1 8 1,-3 6-351,-8 1 0,0 6 33,0-1 1,-2 4-140,-4 1 0,-2 1-134,-3 0 0,-3-3-99,9-3 1,-7 2-114,6-8 1,-5 0-75,5-6-335,0 0 1,6-5-1996,0 0 1778,0-9 1,0 3-29,0-12 0,2-5 139,4-12 1,-2 0-247,7-12 1,3 4 234,9-9 1,-2-2 12,8 1 1,-6 1 236,6 5 1,-6 1 60,6-1 0,-3 1 112,3-1 0,4 1-72,-4-1 1,3-5 76,3-1 1,0 1-115,-1 5 1,1 3 555,-1 3 1,-1 4 29,-4 8 1,-4 1 833,-8 5 150,0-5-596,1 14 76,-9-5-210,-1 7-601,-8 7 1,0 3 126,0 7 1,0 1-318,0-1 0,0 0-50,0 0 0,0 3-60,0 3 0,2-4 77,4 4 1,-2-4-43,7-2 1,-5 3 111,5 3 1,1-4 15,5 4 1,-5-4 215,-1-1 0,-1-1-98,1 0 1,3 0 110,-8 1 1,-1-7-84,-5 1 0,0-1-29,0 7 0,-2-1-62,-3 0 1,-5 0-10,-7 1 0,-1-1 7,1 0 1,-6-1 30,0-5 0,-6 3 211,6-9 1,0 7-133,6-6 0,5 0 82,1-6-266,7 0-272,-4 0 227,8 0 1,2 0-182,4 0 1,4 0 205,7 0 0,6-6 12,0 0 1,0 0 75,-6 6-72,1 0 0,-1 0 282,0 0 0,-5 0-74,-1 0-486,1 0 138,5 0 0,0-2-328,1-3 0,-7 1 5,1-8 0,-7 1 206,7-7 1,-2-1-318,1-4 1,5 2 203,-5-8 1,4 8 337,3-2 1,5 4 122,0 1 1,2 9 115,-2 3 0,-2 4-98,8 2 0,-8 0 133,2 0 1,-4 8 757,-1 3 0,-7 5-418,1 1 0,-9 2 440,3 4 1,-4-4-332,-2 5 1,0-5-450,0-2 1,0-5-226,0-1 0,0-5-844,0 5 750,-8-7 1,6 2-229,-3-12 1,3-5-878,2-12 0,7-4-23,5-8 1295,-4-7 0,7-10 0,-5-9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37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1 399 7949,'8'-52'-441,"-4"8"-55,7 3 0,2 5 268,11 1 1,-5 6 227,4 1 0,-4 6 0,-2-1 0,1 4 223,-1 2 111,-7 0 1046,-3 7-380,-7 2-43,0 8-446,-7-7 1,3 5 662,-8-4-308,8 4-318,-3 2-513,7 0-51,0 0 24,0 8 0,2 1-113,3 9 1,-3 5-49,4 0 0,2 7 72,-3-1 0,3 12 27,-2 5 1,-2 8-68,7 9 1,-5 4 79,6 20 1,-9 11-405,0-42 1,0 3 0,-1 7 0,-2 2 220,0 4 1,0 1 0,0 4 0,0 1 89,0 0 1,0 0-1,-1 7 1,0 1-69,-2-5 0,0-1 1,2 0-1,0-2-133,-1-6 1,-1 0 0,-1-3 0,0-2 334,1-3 0,0-1 0,-1 3 0,-1-1 0,0-7 0,-2-1 0,-2 1 0,-1-1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07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8488,'0'-17'143,"0"-1"0,6 1 317,0 0 1,1 1-468,-1 5-38,-4-5 326,6 7-184,-1-8 0,-5 5 387,4 1-171,-4 7 322,-2-4-308,0 8 151,0 0-344,0 8 1,6 3 33,-1 12 1,1-2-31,-6 8 1,0-6 18,0 6 1,6-6-24,0 6 1,-1-2 106,-5 2 0,0 1-80,0-6 0,0 6-85,0-1 0,0-4 6,0-2 1,0 2-181,0-2 1,0 0 163,0-5 1,0-1-208,0 0-920,0-7 472,0 5-125,0-13 1,2 6 248,4-8 0,-4-8-230,4-4 0,2-3 85,-3-2 0,1-6-71,-6 0 0,0-2 379,0 2 1,-2 3 301,-4-3 0,-3 4 0,-9 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08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8486,'-1'-15'0,"-5"3"1,4-3 35,-4 3 0,2 2 245,-1-1 1,3 5 12,-4-5 0,4 5-50,2-6 0,2 7-103,4-7 0,3 1-192,8-7 1,1 7 105,-1-1 0,0 1-30,1-7 1,1 1 64,4 0 0,-2 5-92,8 1 0,0 7 88,5-2 0,1 4-7,-1 2 1,1 0-30,0 0 0,5 10 8,0 7 1,1 2 46,-7 10 0,-1 0-11,-4 6 1,3-1-72,-3 1 1,-4-1 65,-2 1 1,-3-4-23,-3 3 1,-2-3 24,-3 9 0,-5-3 12,-7-3 0,-2 3 17,-3 3 0,-11-1 98,-7 7 1,-7-6-8,1 6 1,-4-5-107,-2 5 0,1-8-139,-1 3 0,1-11-30,-1-1 1,8-14-205,4 3 1,-2-7 107,2 1 1,6-5-554,5-7 116,1 0 0,1-1-1403,4-5 1999,4-4 0,2-15 0,0-2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08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8495,'8'-17'-1107,"-6"8"1900,5-7-140,-7 14-209,8-5-231,-6 7 1,6 9 33,-8 8 1,-6 3-85,0 9 1,-7-1 5,1 7 0,-3-6-584,-3 0 1,1-1 254,0 7 1,7-8-754,4-4 467,5 4 446,1-16 0,15 5 0,4-16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2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7929,'10'-8'789,"-2"6"-589,-1-6 1,3 10-66,7 4 1,-1 4 66,-5 7 1,3 6 298,-9 0 1,1 2 296,-6-2-496,0 4 0,-7 7-127,-5 1 1,-5-6-251,-6 0 1,-2 0-348,-4 5 0,-4-7 302,4-4 1,-3 2-70,-3-2 0,6-6-11,0-5-181,8-8 0,-4 3-244,8-7 436,0 0 1,1-7-13,5-5 1,3-9-92,8-2 0,0 6 201,0 5 1,2 3-48,4-3 1,3-1 126,9 7 0,-1 0-130,0 6 1,1 0 357,-1 0 1,0 0 43,1 0 0,-1 2 21,0 4 0,0-2-113,1 7 1,-7-5 35,1 5 0,-1-5-669,7 6 0,-3-6 241,-4 5 1,5-7 222,-5 2 0,5 3 0,1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0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206 225 10802,'0'17'312,"-6"1"-260,1-1 0,-1 0-286,6 0 0,0 1 150,0-1 0,0-5-419,0-1 258,8-7 0,1 4 86,8-8 0,3 0 93,3 0 1,-4-8-72,4-4 0,2-5-1,-2-6 0,0 4 83,-6-4 1,1 2 11,-1-2 0,-2 3 35,-3-3 1,-2 2 122,-5-2 1,-3 4-43,4-4 1,-4 4-117,-2 1 289,0 1-215,0 0 62,0-1-64,-8 9-37,6 1-23,-5 8 1,5 8-18,-4 3 0,4 7 33,-4 5 0,4 4 3,2 7 0,0 1 154,0-1 0,-2 9-96,-3 3 1,3 6 106,-4 5 0,2 5-109,-2 7 1,2 0 16,-7 0 0,1 6-232,-1 0 0,-5-2-17,5-9 1,-4-5 74,-3-7 1,-1-2 102,-4-4 0,4-4-43,-4-7 1,-2-6 1,2 0 1,-2-14 68,2 2 1,3-11 7,-3 0 1,4-6 287,2-6 0,0-5-238,-1-13 1,7-2 184,-1-9 0,8 0-200,-1 1 1,5-1 12,5 1 0,7-1-128,11 0 1,-4 7 23,4-1 0,2 8-68,-2-2 1,6 3 40,-6 3 0,2 0-186,-2 0 0,-2-1 91,8 1 0,-6 5-164,6 1 1,-8-1-131,2-5 1,4-6 86,2 0 1,-2-6 358,2 6 0,-1-15 0,7 1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09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8184,'18'0'-93,"-1"0"0,0 2 55,0 4 1,1-2 1112,-1 7 1,0 3-419,1 9 0,1-2 194,4 8 1,-10-6-329,5 6 1,-7 0-69,1 5 0,-5-5-197,-7 0 0,0 0-79,0 5 0,-7 3-276,-5 3 1,-9 2-413,-2 4 1,-8 10-1273,2-4 0,-9-2 852,-2-4 1,1-2 928,10 2 0,-3-3 0,5-9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0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8108,'16'2'775,"-5"4"0,-1-4 124,-4 3 358,-5 5-894,7 0 0,-8 9-343,0 4 1,-8-2-21,-3 8 0,-4 0 0,-3 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1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8245,'-10'0'74,"3"0"39,7 0 866,0 0 1,0 7-805,0 5 1,0 9-62,0 2 0,0 8 182,0-2 0,-2 9-91,-4 2 1,-4 1 33,-7-7 1,6 7-133,-1-1 1,2 0-135,-1-5 1,-3-8 90,9-4 1,-7 2-144,6-2 0,1-6 207,5-5-88,0-1-160,0-1 199,0-2 10,0-8 0,0-2-191,0-4 1,7-4-236,5-7 0,3 0 55,3 0 0,5-1-262,0 1 0,0 0 227,-6-1 0,6 3 20,0 3 0,0 5 350,-6 7 1,1 0-145,-1 0 0,0 2 165,1 3 0,-3 5 32,-3 7 1,1 1 359,-7-1 1,0 6-86,-6 0 1,0 6 130,0-6 1,-8 2-227,-4-2 0,-3-4-151,-2 4 0,-3-4-92,-3-1 1,4-3 104,-4-3 1,4 1-369,2-7 0,-6 0-135,-1-6 0,1-2-126,6-4 0,6-11-206,-1-12 1,8-6 686,-2-5 0,5-4 0,1-8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10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451 171 8201,'9'-17'148,"-1"0"1,-14 0 184,0-1 1,-1 1 12,1 0 31,-4-1 65,-7 1-237,0 0 1,-1 7-396,1 4 0,6 6 194,-1 6 0,2-2-283,-1 8 1,-4-1 85,3 6 0,-1 3 153,1 3 0,-3 4 191,3 7 0,3 1 218,-3-1 1,6 9-163,-5 3 0,7 6 139,-2 5 0,2-3 222,-2 4 1,3 1-88,-9-1 1,8 7-417,-1-1 0,-3 11-179,2 5 1,-2-11-371,3-5 0,3-8 165,-4-5 1,-2-1-135,2-3 1,-5-7 104,5-11 1,-5 1 4,5-7 0,-6 1-97,7-7 1,-3-6-340,2 1-230,4-8 1009,-13 3 0,5-14 0,-7-3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10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8201,'2'-12'0,"4"1"0,-2 7 614,7-2 0,1-1-169,5 1 1,8-2 495,4 2 0,-2 5-339,2-5 0,-1 4-166,7 2 1,0 6-358,-1-1 0,-1 7-180,-4-6 1,3 7-286,-3-1 1,-2 3-517,2 2 1,0-5 901,5-1 0,1-7 0,-1 4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11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8201,'5'-12'0,"1"1"982,0 7 0,-6-6 278,0 5 176,0 3-1057,0-6 0,0 16-301,0 3 0,-6 7 49,0 5 1,-7 3-150,1 9 1,3-6-114,-3 0 1,8-2-370,-1 1 1,3 3-732,2-8 0,0 0 292,0-5 1,2-1-14,3 0 1,-1-7 955,8-4 0,-1-5 0,7-8 0,-1-3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11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156 226 8201,'-15'11'978,"4"1"0,1-8 104,4 1 441,4 5-1121,-13 0 0,13 7-262,-4 0 1,6-5-326,6-1-427,4 1 1,13-3 239,0-3 1,2-4-298,-2-2 0,2-8 86,4-3 1,1-4 25,-7-3 0,6-5-189,-6 0 198,0-8 406,-5 4 1,-1-7 10,0-1 1,-7 6 20,-4 1 1,1 7 225,-1-3 0,0 11 15,-6 1 0,-2 9 270,-4-3 0,2 4 553,-7 2-511,7 8-273,-12-6 1,13 19 623,-9-4-397,8 4-145,-11 4 0,7 4 324,-3 11-248,-5 4-47,7 1 1,-9 10 176,1-3 1,-8 17-308,-4 1 1,4 1-169,2-8 1,-2 4-162,2-3 0,2-7-432,10-5 0,-3-8 448,8-9 0,-5-2-2,5-4 1,0-4-277,6-8 1,-2-2-453,-3-3-274,3-5 838,-6-7 1,2-7 157,0-5 0,-5-3 1480,5-2-636,-7-8-503,11 5 0,-12-7 448,9 4 1,-1 4-30,6-4 1,2-2 335,3 2 1,5 0-522,7 6 1,1-2-203,-1-5 0,8 5-185,4-4 1,-2 4-355,2 2 0,-1-6-874,7 0 0,-1 0 635,1 5 1,2 1-1183,3 0 1757,-4-8 0,7-2 0,-9-8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11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8195,'19'0'249,"4"0"0,-1 0 226,6 0 0,-1 2 701,2 4 0,2 0-127,-8 11 1,6-2-423,-6 14 0,-6-6 718,-5 6 1,-3 0-637,3 5 0,-5 9-284,-7 3 1,-1 6-911,-5 5 0,-12 5-2068,-10 7 2226,-20 15 1,-6-3 0,19-34 0,1 0-1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28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7807,'0'-10'-1243,"0"1"1865,0 3-274,0 4 1,0-8 102,0 4-209,0 5 1,0-9 108,0 4 49,0 4-244,0-13 17,-7 13 77,5-6-399,-14 8 196,7 0 1,-7 2 51,5 4 0,-3-2 87,9 7 1,-7-5 134,6 6 8,-7-1 0,5 8-131,-3 4 1,-3-3 33,9 3 0,-7 4 43,6 1 1,0 11 49,6 1 1,0 8 311,0-2-254,0 4-101,0-6 1,0 6 3,0-3 0,6-5-91,0-2 1,2-5-148,-3-6 1,-1 1-24,8-7 1,-6 0-176,5-5 1,-5-1-5,5 0 1,-1-5-261,2-1 1,3-5-671,-4 6 0,-1-8 503,2 1 0,-1 3-281,6-2 1,-5-1 861,-1-5 0,1-7 0,5-3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8009,'12'0'176,"-1"0"-195,1 0 0,7 2 613,4 4 1,-4-5-276,4 5 0,-4-2-77,-1 2 1,-7-2-228,1 7 0,-3-5-225,3 5 0,-4 1 89,-8 5 1,0 1-130,0-1 1,0 2 108,0 4 1,-2-2-100,-4 8 1,-4-6 130,-7 6 1,7 0-40,5 5 0,-3-5-6,2 0 0,0 0 86,6 5 0,0-5 175,0 0 0,2-2 18,4 2 0,2 3 197,3-3 1,5 0-118,-5 6 1,3-8 47,-3 13 1,3-7 71,-9 7 1,7 4-76,-6 2 1,1 4-1,-1 2 1,-4-2-41,4-4 0,-4-4 300,-2-7 1,-2-2-30,-4-4 1,2-4-163,-7-8 0,5 0-156,-6 0 1,1 1 0,-6-1 0,-6-5-761,-1-1 0,-6 1 363,1 5 1,-10-8 233,-1-3 0,-8 4 0,4-1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28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8264,'0'-10'-1990,"0"3"1631,0 7 2067,0 0 0,0 7-1423,0 5 1,0 3 77,0 2 1,0 6-169,0 1 1,0 6 2,0-1 0,0 4 1,0 1 4,0-7 1,0 6-221,0-4 0,0-2 22,0 1 59,0-6 1,-5 8-153,-1-7 1,0 6 168,6-6 1,-2 0-15,-4-5 0,4 1-14,-3 4 0,3-8-13,2 8 1,-2-7-288,-4 7 141,4-12 6,-6 5-538,8-7 284,0 9 20,0-9 0,0 1-860,0-4 724,0-5 1,-5 5-77,-1-12 1,-6-3 96,7-8 0,-9-6 449,3-1 0,1-6 0,-2 1 0,1-4 0,-1 4 0,1 1 0,7-1 0,-4-6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29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8264,'-8'-9'-329,"6"-7"23,-3 5 1,3 1 436,2-1 0,0 5 425,0-6 1,0 6-275,0-5 1,2 5-55,3-5 1,5 5-121,7-6-182,0 9 242,1-13 1,1 12-185,4-7 0,-2 7 110,8-2 1,-6 4-54,6 2 1,0 0 96,5 0 0,-1 2-15,-4 4 1,3 4-67,-3 7 0,-2 0-89,2 0 1,-2 1-5,2-1 1,1 0 71,-6 1 0,0 5 34,0 0 0,-5 6 53,4-6 1,-10 7 98,-1-1 1,-8 2-111,1-2 1,-3 3 106,-2-3 0,0 2-25,0-2 1,-7 3 137,-5-3 0,-5-2 44,-6 2 0,2-6-124,-8 6 1,6-6-42,-6 6 1,0-8-25,-5 2 1,-1 2-134,0-2 1,7 0 14,-1-6 1,6 1-219,-6-1 1,8-6-33,-2 1 1,9-8-667,3 2 59,-1-5 1,1-1-89,-1 0-700,8 0 309,-3 0 217,7 0 563,0-7 1,1 3-15,5-8 0,6 3 501,11-3 0,4-11 0,7 4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29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94 8264,'0'-11'-855,"0"-1"1,0 6 884,0-5 1039,8-1-281,-6-5 166,6 8-822,-8-7 0,0 16 96,0 0 0,-2 2-146,-4 10 0,2 7 115,-7 10 0,-1 3-7,-5 3 1,5-4-124,1 3 1,1-9-201,-1 10 1,-3-6 4,8-1 1,-1 3-118,1-8 0,4 0-970,-4-5 882,4-1 1,10-2-124,4-3 0,3-5-2,2-7 1,6-1 457,0-5 0,16-12 0,-3-8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8264,'0'-9'785,"-7"-7"-252,5 7-166,-14-9 139,14 1-220,-5 7-268,7 3-281,-8 7 0,4 2 163,-7 3 0,5 5-99,-6 7 1,3 1 43,-3-1 0,-1 0 85,7 0 1,-5 1 162,5-1 1,0-5-137,6-1 140,0 1-104,0 5 0,0-6 27,0 1 0,8-8-55,3 2 0,-1-5-26,1-1 1,1-5-13,5-1 0,6-8-153,0 3 1,0-4-20,-5-3 0,-3 1 112,-3 0 0,3-1-145,-4 1 1,-1 2 140,2 3 165,-9-3-133,5 13 344,-8-13-222,8 13 1,-6-4 178,3 12 0,-3-3 0,-2 9 1,0 0-153,0 5 1,0 6 179,0 0 0,0 10-42,0 1 0,-5 3 101,-1 9 0,-2 2-160,2 9 1,-3 5 3,-8 7 1,-7-4-495,1 5 0,0-7 220,6 6 0,0-9 272,-1-14 0,1-4-99,0-7 0,1-3-257,5-3 1,-4-4-285,3-7 363,-3-1 1,-3-8 103,1-3 1,0-4 21,0-2 1,-1-2 3,1-4 1,0-9 32,-1-8 1,7-2 377,-1 2 1,8 4-138,-1-4 0,3-2 169,2 2 0,2-2-191,3 2 0,5 1-178,7-6 1,1 5-38,-1-6 0,8 6-253,4-6 0,-2 6-60,1-6 1,1 2 116,6-2 0,-6 4-513,0 8 0,-1 0 248,7-1 1,-8 3 11,-4 4 1,2-3 433,-2 8 0,0-7 0,-6 3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0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8264,'10'-8'809,"-1"6"-412,-3-4 1,-2 4 202,7 2 1,1 0 120,5 0 1,2 8 154,4 4 1,-3 9-276,3 2 0,2 6-23,-2-6 0,0 7-269,-6-1 1,-2 2-65,-3-2 0,-4 5-961,-8 1 1,-2 1 548,-4 11 0,-6-1-1827,-11 6 1,-9 3 144,-9-3 1616,-7 4 1,4-12-1,-8 8 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0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8377,'17'0'0,"0"0"0,1 0 0,1 0 774,4 0-411,-4 0 0,0 0 921,-7 0-632,-8 7-800,4-5 1,-10 15 147,-4 1 0,-19 14 0,-12 13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243 121 8000,'-10'-9'1558,"2"-7"-1087,8 7 0,2-9 446,4 1-299,4 7-348,7-5-68,-8 13 1,1-7 136,-4 3-1,-4 4-44,5-6-189,1 16 0,-6 7 108,4 8 0,-6 8-173,-6-2 0,-4 5 36,-7 7 0,0-3-202,0 8 1,-1-7 9,1 1 78,0 4 1,-1-7-61,1 3 0,0-3 106,-1-3 0,7-5 21,-1 0 1,7-8-2,-7 2 0,8-4-93,-1-1 0,1-1 93,-2 0 0,4-5-241,-4-1 0,4 1 92,2 5 1,0-5 56,0-1 1,0 1-10,0 5 1,-2-5-31,-3-1 371,3-7-256,-6 11 674,0-13-191,6 6-215,-13-8-212,13 0 0,-6-2 76,8-4-932,0 4 430,0-5-137,0 7 0,2-6 180,4 0 1,-2-5-91,8 5 0,1-8 119,10 3 1,-4-5 105,4-1-21,-4 7 1,5-3 402,-1 7-112,0-7-71,-6 11 1,0-6 204,1 8 0,-3 2 146,-4 4 1,3 0 86,-8 11 0,-1 2-30,-5 10 0,0-2 100,0-4 0,-7-2-153,-5 8 0,-3-8 75,-2 2 0,-1 2-361,1-2 0,0 0 93,-1-6 0,1-5-818,0 0 1,-1-3 26,1 3 0,0-5-288,0-7 1,5 0 128,1 0 0,7-9-420,-2-9 0,4-8 1189,2-15 0,15-3 0,5-8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2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485 191 8453,'0'-17'-11,"0"-1"-94,0 1 1,0 0-134,0-1 0,5 1 760,1 0-73,0 0-40,-6-1-146,0 1 12,0 7 44,0 3-24,0 7-147,0 0-18,-8 0-177,-1 0 112,-9 7 0,7-3-45,-1 8 0,8-6 207,-1 5-104,-5-7 0,6 9-7,-7-7 0,7 2 17,-2-2 1,-2-3 23,3 9 0,-3-1 98,2 7 0,2 7 163,-7 4-56,7-4-218,-4 15 0,8-9 341,0 15-72,-7-8-284,5 4 1,-6 1 76,8 3 0,-2-2-200,-4 2 1,4 2-319,-3 10 1,1-12-43,-2 0 0,4-8-382,-4-3 0,-1-2-70,1-4 444,-8-4 106,5 0 0,-9-12 31,1 4 1,0-3 10,0 3 0,-1-5-7,1-1 0,0-5-39,-1 5 1,1-7-159,0 2 0,5-4 278,1-2 140,-1 0 0,-13 0 0,-2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9516,'8'9'2047,"2"-1"-1406,7-8 1,2 0-43,4 0 1,4 0-432,8 0 0,-1 2-351,1 3 0,-1-3-2173,1 4 1198,7 4 836,-5-8 0,5 11 322,-7-7 0,-1 7 0,1-3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8380,'-10'0'890,"1"0"-226,3 0-241,4 0 1,-8 2-88,5 4 1,3 4 187,-4 7 1,-4 0-259,-1 1 1,1 5-228,-1 0 1,5 6-165,-6-6 1,9 5-573,-3-4 0,4-1-127,2-6 1,0 0 16,0 0 807,0 1 0,8-1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3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7823,'17'0'274,"1"0"1,-1 2 981,0 4-673,1 11 0,-1 2 335,0 5 0,-1 0-260,-5 0 0,5 6 0,-7-3-129,1 0 0,-3 10 55,-7-9-511,0 9 1,-2-16 0,-3 8-666,-7 2 0,-9 7-158,-2 2 1,-10 7 749,-1-7 0,-1 8 0,-7-4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7161,'-10'0'-264,"-5"0"0,5 0 0,-7 0 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3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8413,'-11'0'235,"-1"0"0,7 0-83,-7 0 344,8 0-409,-3 0 1,5 0 226,-4 0 1,4 2 102,-4 3 1,2 3-315,-1 4 0,3 3-184,-4-4 0,2 5 112,-2 1 1,4 0 40,-3 1 1,3-1-11,2 0-89,0 1-102,7-1 1,3-8-33,7-3 1,-3-4-169,3-2 1,-4 0 68,10 0 1,2-8-204,-1-3 0,-1-4 132,-6-3 1,6-1 43,0-4 0,0 4 151,-6-4 0,-5 5-121,-1 7 317,-7-4-47,4 13-87,-8-6 390,0 8-162,0 0 1,-8 8-1,-1 5 402,-1 8 0,-5 6-251,3 8 0,-3-1 13,-3 1 1,1 7-83,0 4 1,0-2 121,-1 3 0,3-9-449,3 2 0,-3-3 114,3-3 0,5 1-801,1 0 541,-4-9 0,7 5-1000,-9-8 708,8 0 51,-11-5-323,13-9 493,-6-1 1,2-10 99,1-4 1,-3-3 383,2-9-55,4-7 69,-5 6 1,1-6 424,0 8 1,-5 0-134,5-1 1,0 1 392,6 0 1,0-1-382,0 1 1,2 0 115,4 0 0,-2 5-360,7 0-163,1 1 1,5-1 314,0 1-2096,1 7 1230,-1-11 1,8 11 238,4-8 225,-4 8 0,7-11 0,-5 5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8413,'9'0'1662,"7"0"-897,-7 0 1,9 0-241,-1 0 0,-5 2 209,-1 4 1,1 9 1,5 8 0,-6 6 187,1-6 0,-6 8-358,5-3 0,-7 5-69,2 2 0,-4 5-1440,-2 0 0,-8 8 330,-3-1 614,-12 10 0,-20 5 0,-11 7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8413,'7'-10'-2134,"1"1"2061,4 3 63,3 4 0,-11-6 58,7 8 1,-5-6-51,6 1 1,-7-1 9,7 6 120,-8 0 14,3 0-13,-7 0 2187,0 0-2173,8 0-27,-6 0 58,13 0-118,-5 0 1,2 0-3,-1 0 11,1 0-90,5 0 90,0 8 1,-1-5-89,-5 9 1,3-6 69,-9 5 1,7-5 3,-6 6 0,1-3-12,-1 3 0,-2 1-6,7-7 0,-7 2-11,2-3 0,2-1 0,-2 8 0,1-7-64,-1 7 1,-4-6 73,4 5 1,1-5-32,-1 6 0,2-7 15,-2 7 1,-5-6 6,5 5-21,4 1 0,-6 3 0,7-3 1,-7 3 86,2-3 1,1-3 8,-1 3 0,0-7-26,-6 7 1,2-2 18,4 1-169,-4 4 67,13-5 1,-11 5-3,7-3 1,-7-2-42,2-5 1,2-1-25,-3 8 1,1-7 71,-6 7 1,6-6-1,0 5 0,-1-5 170,-5 6 0,2-7-44,4 7 9,-4-1-87,6 7-7,-8-1 1,2 0-33,3 1 1,-3-7-23,4 1 0,-4-7 10,-2 7 0,0-6-22,0 5 0,0-5 22,0 6 1,2-3 5,4 3 1,-4-3-84,3-3 1,-3-2 78,-2 7-110,8-7 0,-4 10-49,7-9 67,-7 9 1,10-10 81,-9 7 0,3-7-3,-2 2 141,-4 3 0,6-5-160,-8 8 1,1-8 208,5 1-86,-4 5 78,6 0-128,-8 7 0,0-5-15,0-1 0,2-7-9,4 2-23,-5 3 0,7-5-75,-8 8 98,8-9-28,-6 13 46,5-7-14,-7 9 1,0-1 32,0 0 0,6-5 7,0-1 0,0-5-50,-6 6 1,0-7 3,0 7 0,0-6-154,0 5 160,0 1 1,0 5 24,0 0 1,0 1-25,0-1 1,0-6 8,0 1 76,0 0 207,0 5-290,0 0 12,0 0 128,0 1-118,-8-1 0,6 0 84,-4 1 0,-1-7 95,1 1 35,-8-1 1,7 6-153,-5 1 0,-1 5 22,7 0 1,-7 6-72,1-6 1,-1 2-10,1-2 0,-3-4 159,3 4 1,-3-2-106,-3 2 1,1-4 222,0 5 1,0 1-1,-1-2 0,1 2 18,0-2 0,-6-4-124,0 4 0,0-4 43,5-2 0,1 1-39,0-1 0,-1 0-20,1 1 0,0-7 77,0 1-72,-1-1 1,1 5-150,0-5-21,-1 4 1,1-5-115,0 7 0,5-5-142,1-1 0,5-1-970,-6 2-692,9 3 125,-5-6 1,10 1 1759,4-4 0,11-12 0,10-4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41.2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105 588 7876,'0'-17'-275,"0"0"217,0 0 0,0 5-128,0 1 222,7-1 1,-3-3 192,8 3 1,-7-3-93,7 3 0,-6 3 161,5-3-215,1 1 1,3-7 142,-3 1 0,1 5-39,-7 1 1,7 1-16,-1-1 0,-3-5 68,3 5-250,-8 3 40,11-7 0,-11 7-8,8-3 1,-7-3 90,7 8 1,-3-7-188,3 1 1,1 3 90,-7-3 0,6 6-154,-7-5 158,9-1 1,-6 1-48,3-1 52,4 9 1,-5-11 5,7 8 0,-5-5 1,-1 5 0,1-5-37,5 5 40,1-8 0,-1 7 6,0-5 0,0-1-11,1 7 1,-7-2 272,1 2-156,-1 4 0,7-7 110,-1 3-265,0 4 0,0-5 77,1 7 1,-1 0-66,0 0 71,1 0 1,-1 0-216,0 0 127,1 0-14,-1 0 1,0 0 91,0 0-31,1 0 1,-1 1-16,0 5 60,-7-4-62,5 6 1,-7-6 43,3 3-26,5-3 1,-8 8-55,3-4 81,4-4-107,-5 13 1,5-11 29,-3 7 1,-2-5-7,-5 6 1,-1-6 3,8 5 0,-8-5 17,1 5 1,3-5-36,-2 6 0,1-7 29,-1 7 0,-4-6-86,4 5 1,-2-1 73,2 1 1,-5 5 33,5-5-17,-4 5 0,0 1 1,4 0 0,-4 0 2,3 1 0,-3-7-22,-2 1 35,0-1 1,0 7 2,0-1 1,0-6 2,0 1 1,-5 0-4,-1 5 1,-2 0-17,2 0 0,3 1 0,-9-1 0,2 0-30,-1 1 36,-4-9-11,5 14 1,-7-11 5,-1 11 0,1-4 64,0-2 0,1 6-63,5 0 0,-8 1 2,7-7 0,-13 0 6,8 0 1,-4-5 80,3-1 0,1 1-94,0 5 1,0-5 5,-1-1 0,1-1 5,0 1 0,-6 3 10,0-8 0,-1 5 27,7-5 0,0 2-30,0-3 0,-1-1 13,1 8 0,0-8-9,-1 1 1,1-3-36,0-2 1,-2 6-2,-4 0 1,3 0-2,-3-6 1,4 0-4,2 0 31,0 0-9,-8 0 0,5 0 106,-3 0 1,4 0-104,2 0 1,-6 0 102,0 0 1,0 0-84,5 0 0,7 0 17,-1 0 1,1-6 120,-7 0-69,1-7 1,0 3 57,0-7 0,5 5-55,0 1 1,3-1 80,-3-5 1,-1 5 44,7 1-188,-7-1 0,9-5 32,-8 0 1,8-1-101,-1 1 1,3 0 63,2 0 0,2-7-10,3 1 1,-1-2 146,8 2 0,-6 4-124,5-4 1,-5-2 296,5 2-296,1 0 1,-1 0-31,1 0 0,0-6-86,5 6 0,0-2-27,0 2 0,1 4-240,-1-4 0,-5 3-285,-1 3 204,1 0-1499,-3 0 735,7 7 1181,-15 2 0,-1 24 0,-9 3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54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554 191 8197,'0'-10'-12,"0"1"-986,0 3 377,0 4 283,0-6 226,0 1 1,2 5 141,4-4 8,-4-4 113,13 1 0,-13-3-143,4 1 0,1 5 303,-1-5-193,0 7 38,-6-12 67,0 14 178,0-13-303,0 13 1,0-8 165,0 5-160,0 3-13,-8-6 0,6 6-96,-4-4 31,5 4-315,-7-5 247,-2 7 1,-1 0-6,-1 0 1,6 0 64,-5 0 0,5 0-7,-5 0 127,-1 0 0,1 0-84,-1 0 1,6 0 37,-5 0 0,5 0-54,-6 0 1,7 0 78,-7 0 0,6 0-96,-5 0 1,-1 0-12,-5 0 0,5 0 35,1 0-33,-1 0 1,-5 2 12,0 3 1,5-3 43,1 4 1,5-4 102,-6-2 0,7 0-86,-7 0 0,6 2 118,-5 4-176,-1-4 1,-5 5-4,0-7 1,5 2 126,1 4 2,-1-4 68,-5 13-162,0-5 0,1 7-34,5 1 0,-3-7-11,8 1 1,-5-7 20,5 7 5,-7-1 1,9 5 25,-8-5-50,9 5 1,-7-9-13,4 5 1,4-2-28,-4-5 46,5 5 0,1 1-105,0 1 91,0-1-33,0 7 0,0-1 17,0 0 1,0-5-8,0-1 1,0-5 69,0 6 0,0-7 70,0 7-80,0 0 1,0-1-5,0 1-59,0-9 119,0 13-47,0-14 0,0 7 7,0-3-34,0-4 0,0 8-32,0-5 1,5-1-12,1 8 8,0-8 0,-4 11 29,4-3 1,-5-3-56,5 3 0,2-7 18,-2 7-1,7-1 0,-9 5 11,7-5 0,-5 3-10,6-8 35,-8 7 1,9-9 29,-7 7-43,7-7-1,-3 12 0,1-9-11,1 5 1,-6-4-1,5-8 0,-5 1-18,6 5 1,-7-4 24,7 4-7,-1-4 0,7-2 36,-1 0 0,-2-2 2,-3-4 0,3 4 82,-3-4 0,3-1-94,2 1 0,1-6-30,-1 7 1,-5-7 8,-1 6 1,1-1-1,5 1 0,0 4-3,0-4 0,-5-1-7,0 1 0,-7 0 4,7 6 0,-8-2-20,1-4 63,5 4 0,-6-7-33,7 3 28,-7 4-33,12-13 0,-13 7 4,9-3 1,-8-5-5,4 7 1,-3-9 40,1 1 1,0 5 1,-6 1 0,0 5 90,0-5 0,0 5-66,0-6 1,0 7-52,0-7 1,0 6 58,0-5 1,2 7 86,3-2-19,-3-3-68,6-1 0,-8-2 22,0 1 0,0 5 84,0-5 222,0 7-315,0-12 0,-6 7 45,1-9 1,-1 7-19,6-1 0,-2 7 8,-4-7 1,4 6-56,-4-5 1,-1 5-1,1-5 0,-2 7-22,3-2 1,1-2-155,-8 2 0,6-1-300,-5 1 204,7 4 85,-11-6 1,3 8-665,-11 0 0,0 2 68,-12 4 1,-3 13 714,-14 16 0,-15 15 0,-4 11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21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104 364 8152,'0'-10'-1818,"0"1"1665,0 3 115,0 4 1,0-7-10,0 3 0,2 2 53,4-8-42,-5 9 147,7-13-122,-8 7 1,0-3 219,0 0-105,0 9-38,0-13 1,0 12 67,0-7 33,0 7 0,2-6-10,4 5-95,-4 3 0,7-12-34,-3 9 1,-2-7 36,7 6-86,-7-7 0,12 5 29,-5-3 0,-1-3-11,1 8 15,1-7 1,5 5-13,0-3 0,-5-3 17,0 9 1,-3-3-3,3 2 1,3 4 35,-3-4 1,-3-1-29,3 1 0,-7-2 86,7 2-49,0 5 11,5-7-55,0 8 1,-5 0-4,-1 0 0,-5 0-55,5 0 1,-5 0 60,6 0 1,-6 0-57,5 0 0,-5 0 41,5 0 1,-5 2-5,6 4 0,-7-5 2,7 5 0,-6-2 1,5 2 1,-5-2-2,6 7 0,-9-5 2,3 6 0,4-7-48,1 7 0,-1-6 46,1 5 0,-5-1-29,6 1 1,-7 3 11,7-9 11,0 9 3,5-5 1,0 7-1,0-5 0,-5 3-2,-1-8 1,-1 7 1,2-1 0,1-3 13,-7 3 0,5-7-10,-5 7-40,8 0 1,-11 5 36,9 0 0,-8 0 0,2 1 0,-5-7-2,-1 1 0,0-1-2,0 7 0,0-1 12,0 0 1,0 0 1,0 1 1,0-1 18,0 0 0,-1 1-25,-5-1 0,4 0 1,-4 1 0,4-7 8,2 1 0,-6-7-1,1 7 0,-1-6 15,6 5 1,-6-5 2,0 5 1,-5-5-7,5 6 1,-7-6 2,1 5 1,2-1-40,-1 1 1,-1 5 27,-5-5 1,2 4-31,3 3 0,-3-3 29,3-3 0,3 3 3,-3-3 1,1-3 9,-7 3 1,7-7 30,-1 7-7,1-8 0,-5 5 14,5-3 0,-5-4 157,5 4-184,-4-4 1,-3-2 19,1 0 0,0 0 22,-1 0 0,1-6-6,0 0 0,0-7 10,-1 1 1,-1 3 10,-4-3 0,4 6-3,-4-5 1,2 7 10,-2-2 0,1-1-2,-6 1 0,6-2-22,-1 2 0,-2 3 98,2-9 0,0 6-100,6-5 0,5 5-12,1-6 0,5 1-51,-5-6 1,7 3-144,-2-3 1,4 1 49,2-12 0,0 3-231,0-10 1,14 2-229,3-13 1,12 6 228,-1-6 0,11 0 309,1-6 0,8-8 0,-4-1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41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52 8208,'10'0'-1621,"-3"-7"1806,-7 5-145,8-6 23,-6 0-31,6 6 0,-6-5 40,3 7-41,-3 0 0,6-2 25,-8-4 23,0 4-22,0-5 26,0 7 1528,0 0-1682,0 7 145,0-5 1,-6 8-261,0-5 180,-7-3-4,3 14 24,-7-7-17,0 9-12,0-1 27,-1 0 0,1 1-25,0-1 1,5-6 22,1 1 0,5-6 2,-6 5 1,8-5 37,-1 5-23,-5 1 0,6 3 7,-7-3 6,7 3-30,-4-5 0,8 1 26,0 1-57,0-8 1,0 5 36,0-3 1,2-4-63,4 4 1,-2-4 32,7-2 0,-5 2-5,6 3 0,-1-3 4,6 4 0,-5-2-16,-1 2 29,1-4 1,3 7-17,-3-3 26,3-4 1,-11 11-21,8-7 29,-9 8 21,13-12-17,-7 13 1,3-11 9,-1 7-11,-7-7 1,4 6-12,-8-4 1,0-3 10,0 9-43,0-1 0,-2 9 31,-4 3 1,-5-4-173,-12 4 0,2 2 91,-8-2 0,2 0 49,-2-6 1,2 6 35,4 0 1,4 1-2,-4-7 0,4-6 67,1 1-98,1-1 0,6 5 88,-1-5-63,8 5 121,-4-14 0,16 5-36,4-7 0,5 0 3,6 0 1,-2 0-77,8 0 0,0 0 4,5 0 1,-1 0-119,-4 0 0,4 0 88,-5 0 1,-3 0 158,-2 0 1,-3 0-116,-3 0 0,-6 0-141,1 0 0,-8 2 83,2 4 0,-5-2-7,-1 7 0,-5 1 0,-1 5 1,-13 2 0,1 4 1,-10-3-92,-1 3 0,-4 4 100,-1 1 1,-1 3-46,0-2 0,1 2 19,-1-8 0,8 0 136,4-6 0,4-1 52,2-5-58,7 4-45,-5-13 34,13 14-100,-6-14 60,16 13 0,1-13-56,9 4 1,-1-2 24,0 1 0,1-3 11,-1 4 1,0-4-19,0-2 0,1 0 1,-1 0 0,0 6 5,1-1 0,-1 3 1,0-2 1,-5-2-38,-1 7 1,-7-5 36,2 6 1,-4-7 100,-2 7 1,-2-1-101,-4 7 0,-9 1 124,-8 4 0,-8-4-113,2 4 1,0 4 5,-5 2 0,9 2 1,-10-3 1,12 3-6,0-8 0,4 0 16,2-5 0,1-1-1,5 0 0,3-5-103,8-1 98,0-7-45,0 11 1,2-7 17,4 4 0,-2-3-3,7-3 0,1-4-6,5 4 0,6 3-27,0 3 1,0-4-103,-6-3 1,1 3 122,-1-2 1,0 7-75,0-1 0,-1-3 60,-5 3 1,3-6 18,-8 5 0,-1 7 36,-5 5 0,0 0 16,0-6 1,-7 2 28,-5 4 1,-3-4 174,-3 4 1,-6 2 107,-5-2 1,2 1-103,-2-7 0,6 6-257,-6 0 0,8 0 128,-2-6 1,4 6-130,1 0 51,9 0 1,-5-5-196,9-1 1,-1-5 96,6-1 0,2-5-129,3 5 0,-1-7 138,8 2 1,-1 2 17,7-3 1,-1 1 53,0-6 0,2 2-45,5 4 1,-3-4-127,8 4 0,-8-4 131,2-2 1,2 1-10,-2 5 0,-6-4-56,-5 4 24,-1-4 0,1 4 81,-1-1 0,-7 3-62,2-2 1,-4 3 91,-2 9 0,-6-1-77,0 0 0,-7 1 96,1-1 1,-3 8-80,-3 4 0,7-4-7,-1-2 0,3-4 81,-3-2 1,-1 1 90,7-1-16,-7 0-121,11 0 0,-6-5-23,8-1 25,0-7 0,8 10-99,3-8 1,5-1 66,1-5 0,0 0-9,0 0 1,1 6 27,-1 0 1,0 0-10,1-6 0,-1 0 56,0 0 0,-5 1-58,-1 5 0,-7-2 38,2 8 1,-4-7-21,-2 7 0,-2-1 252,-4 7 1,-3-1-29,-9 0 1,-7 8-24,-4 4 0,3 4-114,-3 1 1,8-7 8,-2-4 0,3 2 20,3-2 0,6-5-5,-1-7 0,6-1-211,-5 1 1,7-1 93,-2-4 0,4-2-234,2 7 1,2-7 4,4 2 1,3-4 10,9-2 1,-1 2 69,0 3 0,6-3-126,0 4 0,6-4 31,-6-2 0,6 0 105,-6 0 1,0 6 109,-5-1 1,-3 3-99,-4-2 1,3-2 230,-8 7 0,-1-5 86,-5 6 0,0-7 95,0 7 1,-1-1-80,-5 7 1,-6 5 95,-11 0 1,2 2-101,-8-2 1,0-4-57,-5 4 0,5 0 20,0-6 1,8 5 136,-2-11-221,4 4 0,3 3-179,5-1-548,3-7 464,8 5 0,8-7-38,3 3 0,5-1 71,1-4 0,6-3 57,0 9 0,2-8-195,-2 2 1,-2 3 28,8 3 1,-8-3 183,2 3 0,-3-6 29,-3 5 0,-6-5 270,1 5-210,-8-7 1,3 6 116,-7-4 1,0-2 389,0 7 1,-9 1-224,-8 5 0,-3 0 133,-9 0 1,1 1-59,-7-1 0,6 0-261,0 1 0,8-1-87,-2 0 0,4-5-278,2-1 247,-1 1 1,3 5-159,4 0 1,3-5 33,8-1 1,0-5 38,0 6 0,0-7-706,0 7 1,0-6-121,0 5 798,8-7 1,1 10 34,8-9 0,1 1 142,-1-6 0,0 0-109,1 0 1,5 0 124,0 0 49,0 0 1,-6 0 23,0 0 170,-7 0-157,5 8 222,-13-6 0,-2 13-63,-11-3 0,-7-3 80,-5 3 0,2-1-131,-8 7 0,6-1 40,-5 0 0,6 0-316,-1 1 1,4-1 380,2 0-613,0-7 1,5 3 166,1-7 0,7 2-923,-2-2 686,4-4 0,10 5 24,3-7 1,5 0-8,1 0 1,2 0 71,4 0 0,-2 0-13,8 0 0,-8 0 49,2 0 1,-4 0 234,-1 0 0,-1 0-158,0 0 246,1 0 1,-7 6 20,1 0 0,-8 1-30,1-1 1,-3 4 80,-2 7 1,-7 0 227,-5 1 1,-3-1-50,-3 0 1,1 1-108,0-1 1,-1 6 49,1 0 0,6-2-76,-1-9 0,1 3-295,-7-3 1,7 1 14,-1-1 1,7 1 4,-7-7 255,8 7-32,-11-3-395,13-1 0,-6 1-28,8-4 1151,0-4-375,0 5 1284,0-7 1456,0 0-2459,0-7-1017,0 5 278,0-6-2906,0 8 1583,0 0-1762,0 8 2967,0 9 0,-15 25 0,-4 12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44.5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173 433 8310,'8'-6'-32,"-8"0"-426,0 0 1,-8-1 349,8-5 0,0 3 223,0-3 0,2 2-68,4-1-36,-4-4 1,8 7 164,-5-4-79,-3 5 3,6-1 0,-8 4 112,0-7 273,0 7-347,0-12 0,0 13 272,0-9-279,0 8 0,0-5 168,0 3-215,8 4 1,-5-12 13,9 9 1,-6-3-19,5 2 0,-1 2-114,1-7 1,5 1 101,-5-1 0,7-5-40,5 5 1,-4 1 62,4-1 1,2 1-24,-2-1 0,0-3-7,-6 8 1,6-5 33,0 5 1,0-7 17,-5 1 0,5 4-8,0 3 0,0 1 6,-6-2 1,1 4-43,-1-4 0,0 4-15,0 2 1,1 0-25,-1 0 1,0 0 61,1 0 1,1 0-168,4 0 1,-4 0 67,4 0 1,2 0-10,-2 0 0,2 0 5,-2 0 0,-4 2-12,4 4 0,-3-4 62,-3 4 0,-5-4-5,-1-2 0,1 5 38,5 1 0,-6 2-22,1-2-72,-1-4 1,13 11-1,-1-7 0,-6 1-3,-6-1 1,-5-4 10,6 4 0,-7 2-11,7-3 1,-6 3 17,5-2 1,-5-4-20,6 4 31,-9 3 0,11 1-14,-8 7 0,1-5 30,-1-1 0,-4 1-19,4 5 1,-4 0 3,-2 1 0,5-1 0,1 0 0,0 0-1,-6 1 1,0-1 10,0 0 1,0 1 1,0-1 0,0 0 96,0 0 0,0 6-96,0 1 0,-2 1-27,-4-2 0,2 2-16,-7 3 1,5-1-9,-5-4 0,-1 2 30,-5 4 1,5 2-5,1-8 0,-1 6 0,-5-6 0,-2 8-3,-4-3 0,3-1-134,-3 2 1,-2-6 84,2 6 0,-2-6 68,2 6 0,2-8 22,-8 2 0,2-4-1,-1-1 0,-5-1-39,4 0 1,-4 0 8,-1 1 1,-1-3 90,1-3 0,-1 1-78,1-7 0,-3 5 158,-3-5 0,3 2-135,-3-2 1,3-4 151,3 3 1,-1-3-61,1-2 0,-1-2 168,0-3 1,3-3-165,3-4 0,-4-3 49,4 3 0,4-9-125,2-2 1,-2-8-3,2 3 0,0-5-139,6-2 0,5-5 122,1 0 1,7-10-185,-2-2 1,4 4-13,2-10 0,0 8-110,0-7 1,8 1 117,4-2 0,3 4-89,2-3 0,3 9-209,3 2 1,-4 7 145,4-1 1,-4 5-659,-2 6 1,6 4-45,0 8 1005,1 8 0,-7-7 0,0 7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46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8257,'7'-17'-862,"-3"5"646,8 1 0,-1 1 171,7-2 0,-1-3 110,0 4 1,0-5 149,1-1 0,-1 0-103,0-1 1,1 1 18,-1 0 0,0-1-18,0 1 1,1 2-3,-1 3 0,0-3 148,1 3-150,7-3 0,-6 0 55,4 3 0,-4-1-54,-2 7 0,-5-6 191,-1 7-242,1-9 1,5 6-1,1-3 1,-1 1 16,0 4 0,-5 5-25,-1-5 1,1-2-108,5 2 0,-5-1 130,-1 1 0,1 4-231,5-4 229,0 4-142,1 2 0,-1 0 58,0 0 1,-5 0-4,-1 0 0,-5 0 3,5 0 1,-5 0 30,6 0-42,-1 8 1,7 0 17,-1 3 1,-6 5 3,1-5 0,-6-1-1,5 1 0,-1-5 1,1 6 0,-1-3 59,-4 3 0,1 3 9,5-3 1,-2-3 0,-5 3 0,-1-3-48,8 3 1,-8 3 118,1-3 1,3 3-97,-2 2 0,-1 1-18,-5-1 1,6 0 1,0 1 1,0-1-9,-6 0 1,0 0 47,0 1 0,-2 3 2,-4-4 1,4 10-3,-4-10 0,-1 4-1,1-3 0,-6-1 108,7 0 0,-9 1-71,3-1 1,1 0 5,-1 1 0,5-1-15,-6 0 0,7-2-54,-7-3 0,2 3 51,-1-3 1,-5 3 1,5 3 0,-4-3 29,-3-4 0,7 5-1,-1-5 0,1-1 51,-7 2 0,1-9-78,0 3 1,0 2 82,-1-2 1,7-1-58,-1-5 1,-1 0-24,-10 0 0,3 0 22,-3 0 0,4-7 3,2-5 0,-6-3 13,0-3 0,-2-5-8,2 0 1,5-2 118,1 2 0,0 4-114,5-4 1,-1 4-380,1 2 0,-3-1 22,3 1-2000,5 0 1217,-1-1 1008,8 9 0,8-7 0,1 7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49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70 7527,'0'-12'-7,"0"1"0,2 7 82,4-2-37,-4-3 0,8 7 1,-5-4 213,-3-4-151,6 8 366,-8-5-218,0 7-56,-8 0 0,-1 5-9,-9 1 1,3 8 123,3-3 0,-3 3-23,4-3 0,-3 6-29,3 1 0,-5 1-16,5 10 1,1-6-39,-2 6 1,7-1 234,-7 7 0,3 0-79,-3-1 0,4 7 8,8-1 1,0-2-121,0-9 1,0 4-65,0-4 0,2-4-23,4-2-293,4 4 0,7-8-485,0 4 1,1-4 398,-1-2 0,2-1-927,4-5 0,2 3 500,4-9 1,-2 1-551,-4-6 1197,4 0 0,7-7 0,1-3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6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9844,'11'0'664,"1"0"1,-1 0 78,7 0-504,-1 0 0,0 0-77,1 0 0,-1 2-116,0 4 0,-5-2 38,-1 7-341,-7 1 1,4 11-359,-8 0 1,-2 0 316,-4-6 0,-5 7-74,-13-1 1,3 2 79,-8-2 0,6 2 230,-5 3 0,6-3 65,-1-7 0,12-1 885,5 0-337,-3 1-396,7-1 1,-4 0 181,12 0 0,3-1-78,8-5 0,-5 5 67,0-5 1,-1-1-109,6 1 0,1-5 66,-1 6 0,-6-1-175,1 6 1,-8-5 1,2 0 1,-4-1 114,-2 6-298,0 1 0,-8-1 23,-4 0 0,-3 1 110,-2-1 0,-3 0-233,-3 0 0,4-5 58,-4-1 1,4-7-289,2 2 0,-1-4-340,1-2 1,0-2-1590,-1-4 2331,1-3 0,0-16 0,0-2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49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18 8153,'0'-10'1777,"0"2"-1387,0 8 0,0 2-137,0 4 0,0 4 0,0 7 0,0 6 135,0 0 1,-6 8 168,0-3 1,-7 5-57,1 2 0,3 1-175,-3 5 1,1-5 70,-7 4 1,7-5-113,-1-6 0,7 2-142,-7-8 0,6 0-23,-5-6 1,7 0-164,-2 1 1,4-7-9,2 1-624,-8-9-267,7 5 458,-7-8-858,8 0 0,8 0 60,3 0 1282,4-8 0,10-1 0,2-8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50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12821,'10'0'2845,"-2"0"-4158,-1 0 872,-5 8 441,6 1 0,0 9 0,1-1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50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70 8022,'2'-10'1353,"4"4"-918,-4-3 1,8 1 132,-5-4 0,-1 3 1163,8 3-1212,-9 4 1,13-6-184,-5 8 0,-1 0 147,2 0-539,-1 0 1,6 6-63,1 0 0,-3 7-16,-3-1 0,-5 5-158,-7 6 0,0-2-584,0 8 1,-2-6-95,-3 6 0,-11-2 352,-7 2 1,0 2 602,6-8 0,-1 0 187,1-6 0,6 0 632,-1 1-651,8-1 0,-1-2 176,10-3 0,7 1 255,11-7 1,2 6 532,4-7 0,-2 3-70,-4-2 0,-2-4-474,8 3 0,-8-1-94,2 2 0,-10-4-283,-1 4 0,-3 3-505,3 3 259,-4 3 1,-10 4-32,-4 5 0,-11-5-980,-12 4 0,-4 2 509,-1-2 1,-1 0-1084,0-6 0,1 0 785,-1 1 0,3-9 850,3-3 0,-4-4 0,6-2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50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0 7955,'17'0'3014,"1"0"-1940,-1 0 1,6 8-518,0 3 0,0 5 159,-6 1 1,-1 8-89,-5 4 0,-3 4 488,-8 1 0,-2 3-634,-4 3 0,-9 12-273,-8 11 1,-16 10-2019,-1 2 0,-8 2 944,-4-2 0,0-10-3350,0 4 3889,-7-11 1,-3 2-1,-7-8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09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157 381 7325,'-10'0'262,"-5"0"0,11 0-47,-8 0-273,8 8 0,-3-4 118,7 7 0,-6-5 159,0 5 1,-2-5-85,3 6 0,3-1 145,-4 6 1,-4 1-130,-1-1 1,1 0 23,-1 1 1,5-1-41,-6 0 0,9-5 150,-3-1-515,4 1 210,2-3 1,2 5-287,4-8 1,9-3 8,8-8 1,8-5-151,-2-7 1,5-8 177,7-4 0,-3-4 41,8-1 0,-7 1 34,1 4 0,4-3 24,2 3 0,-4 4 252,-1 2 0,-5-2-85,-1 2 0,3 0 217,-3 5 0,3 3-18,-9 3 0,-2-1-29,2 7 1,-8-5-20,2 5 1,-4 0 125,-1 6 1,-7 0-27,1 0 0,-8 2-137,1 4 1,-3 3 272,-2 9 1,0-1-158,0 0 0,-2 6-25,-3 0 0,-3 2 78,-4-1-157,-3-5 0,11 6 25,-7-8-316,7-7 32,-4 5 1,10-13-278,4 4 0,3-4-20,9-2 0,-1-8 163,0-4 0,8 1-138,4-6 0,-2 3 28,2-9 1,0 4 148,5 2 0,1-1 69,-1 1 0,1 0 146,-1-1 1,-7 3 244,-4 3 0,2-1-115,-2 7 0,-5 0 248,-7 6 1,-5 0-149,6 0 1,-9 8 310,3 4 0,-4 3-153,-2 2 0,0-5-28,0-1 0,0 3-33,0 9 0,-2-4-38,-4 4 1,4-4-295,-3-1 0,1 5 148,-2 0 1,4 0-356,-4-6 0,5 0 40,1 1-244,0-1-188,0 0 218,0-7 1,7-4 108,5-12 1,11-4-30,6-7 0,3-8 37,3-4 1,7 2-17,4-1 0,4-1 238,2-6 0,0 8-61,0 4 0,-6 4 116,0 2 0,-7 1 49,1 5 0,-6 3 212,-5 8 1,2 0-69,-8 0 0,-6 0 269,-5 0 1,-6 2 90,5 4 0,-7-2-209,2 7 1,-4-5 428,-2 5-524,0 1 0,0 5-91,0 1 1,0-7 7,0 1 1,0-7-398,0 7 88,0-8-161,0 3 1,2-7-51,3 0 1,5 0 119,7 0 0,6-7-114,0-5 0,10-3 70,2-2 0,1-1-6,10 1 0,-5 0 128,5-1 0,-8 1-1,3 0 0,-5 5 66,-1 1 1,-3 7 168,-3-2 0,-4 4 181,-8 2 0,1 0 17,-1 0-116,0 0 0,-5 6 166,-1 0 144,-7 7 0,4-3-46,-8 7 1,0-5 81,0-1 1,0 1-111,0 5 1,0 0 2,0 1 1,0-1-408,0 0 205,0 0-271,0 1 88,0-1 0,2-7-594,4-5 1,3-3 80,8-2 0,8-7-144,4-5 0,12-5 213,5-6 0,-2 4-108,2-5 1,0-1 282,6 2 0,-6 0-28,0 6 1,-7 6 221,1-1 0,-3 8-96,-3-2 0,-7 4 680,-4 2 109,-4 0-55,-1 0 1,-9 8-132,-3 4 1,-4-3 292,-2 3 1,-6-1-190,0 7 0,-7-3-46,1-3 0,-1 3-64,1-4 1,-1-1-171,7 2 0,-5-7-421,5 7-467,0-8-24,6 3 0,2-7 216,4 0 1,11-7-350,12-5 0,4-5 125,1-6 1,8 2 153,5-8 1,8 6 51,3-6 1,-6 14 188,-6-3 1,-2 5 251,2-4 1,-5 7 147,-13 4 0,3 4 158,-8 2 1,0 0 8,-5 0 0,-7 0 885,1 0-83,-9 0-741,5 8 1,-8 2 188,0 7 0,-2-6 453,-4 1-846,5-1-180,-15 7 1,14-7-448,-4 1 26,5-8-71,1 3 1,1-7 100,5 0 0,12-7 145,10-5 0,5-3-318,2-3 0,7-5 177,4 0 1,4 0 12,2 6 1,-6 0 253,0-1 0,-9 7 209,-3-1 1,-1 9-7,-10-3 1,0 2 700,-6-2-17,0 4-383,-7-5 1317,-2 14-1160,-8 3 0,-6 7 108,0 0 0,-7 1-241,1-1 0,3-2-297,-3-3 218,8 3-256,-11-5-951,13 0 0,2-3 465,12-7 1,11-2-446,5-3 1,5-5 377,2-7 1,1-1 52,5 1 1,-3 0 301,8-1 1,-8 7 229,3-1 0,-5 7-157,-1-7 1,-2 8 223,-5-2 0,-3 5 444,-7 1 1,-1 0-256,0 0 0,-5 0 173,-1 0 0,-5 0-167,6 0 0,-7 0-26,7 0-82,-8 7-6,11-5 241,-5 6-67,-1-8 546,-1 0-595,-8 0 1,0 2 77,0 4 1,-8-3-20,-3 9 1,-5-1-506,-1 7 0,0-1-162,0 0 0,-1 6-701,1 0 950,7 8 0,-5-12 0,5 6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11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554 450 8212,'-2'-15'-390,"-3"3"287,3-3 0,-6 11 132,8-8 0,-6 1 23,0-6 0,1-1 116,5 1 1,0 0-64,0-1 0,7 1 3,5 0 0,-3 0 10,3-1 1,-6 3 44,5 3 0,-5-3-4,6 3 0,-7-1-46,7 1 1,-1-3 21,7 4 0,-7 1-90,1-2 0,-1 7 89,7-7 1,5 2-235,0-1 1,2-2 75,-2 7 1,-4-6-69,4 6 1,2-1 67,-2 1 1,0 4-23,-6-4 0,3 4 25,3 2 1,-4 0 18,4 0 1,-4 0-25,-2 0 0,1 0 28,-1 0 1,0 0-12,1 0 0,-1 0-2,0 0 1,0 0-3,1 0 0,-1 6 11,0 0 1,1 0-2,-1-6 1,0 5-1,1 1-1,-1 8 1,-2-5 52,-3 9 0,3-7-47,-3 1 1,-5-7 4,-1 7 1,2-6 4,-2 5-5,7 1 0,-5 5-7,3 0-2,5 1 1,-9-1-2,5 0 1,-3-1 2,-3-5 1,-2 3-7,8-9 0,-9 9 6,3-3 1,2-1 45,-2 1 1,5-5-39,-5 6 0,2-3 2,-3 3 0,-3 3-47,4-3 0,2-3-3,-3 3 0,3-2-17,-2 1 0,-4 4 51,4-3 0,-4 3-29,-2 3 0,0-1 11,0 0 0,0 0-10,0 1 1,0-1 39,0 0 1,-6-5 11,0-1 1,-2 1-25,3 5 0,1 1 13,-8-1 1,6 0 14,-5 0 0,5 1-25,-5-1 1,5 0 40,-6 1 1,3-5-36,-3 4 1,-3-3-3,3 9 0,-3-4 5,-2-2 1,-1 1-2,1-1 1,0 0 31,-1 1 1,1-1 5,0 0 0,-6 0 14,0 1 1,0-1-40,5 0 1,-5-5 49,0-1 1,-6-5-42,6 6 0,-2-7 58,2 7 1,4-6 13,-4 5 1,-4-7 0,-2 2 1,2 2-46,-1-3 1,5 1 7,-6-6 0,6 6 29,-6 0 1,0-1-26,-6-5 1,7 6 112,-1 0 0,0 2-104,-6-3 1,1-3 94,-1 4 0,6-4-45,1-2 1,5 0-6,-6 0 1,6 0-48,-6 0 1,6-6 15,-6 0 0,6-5-72,-6 5 0,6-7 75,-6 1 1,6-1-15,-6 1 0,8-3-2,-2 3 1,2-3-128,-2-2 1,6-1 47,-1 1 0,1-6-21,6 0 1,1-6-3,-2 6 1,9-8-9,-3 2 0,4 3 51,2-3 0,0 6-12,0-6 0,0 8 95,0-2 1,2 3-140,4 3 0,3-6-93,8 0 1,1-6 72,-1 6 1,8-2-167,4 2 0,5 4-161,7-4 1,3-2-1233,8 2 1617,0 0 0,7 5 0,3 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12.6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8311,'0'-10'136,"0"3"292,0 7-56,0-8 183,-7 6 66,5-6-228,-6 8 1,8 0-151,0 0 0,0 8 3,0 3 1,-2 11 206,-4 1 1,2 13 2,-7-1 0,5 5-70,-5 0 1,-1 3-135,-5 3 0,1-2 31,5-4 1,1-9-263,5 4 0,3-6 86,-4-1 1,4-3-383,2-7 1,2-3 173,4-4 1,-3 3-734,9-8 0,0-1 69,5-5 1,2 0-247,4 0 0,2-1 360,4-5 0,4-6 651,-5-11 0,13-4 0,3-7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13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8196,'2'-10'904,"4"4"1,-2 4-814,8 2-94,-1 0 1,6 0 228,1 0 0,-1 0 242,0 0 0,1 8-276,-1 4-25,0-5 0,-5 9-110,-1-5 1,-1 5-246,1 1 1,3 6-281,-8 0 0,-1 8 278,-5-2 1,-2 1-148,-3-1 1,-5 4 107,-7-4 1,-1 1 352,1-1 0,0 2 1,0-8 0,1 0 231,5-6-113,-5 1 0,12-3 833,-7-3-503,7 3 1,-2-13-141,12 4 1,9-6-178,8-6 0,8-2 14,-2-3 0,11-10-859,7 3 1,1-3 76,-2 4 0,9-1-231,-3 1 0,-2 2 743,-4 3 0,-7-3 0,3 5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13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52 8062,'0'-27'0,"-8"10"3385,-3 11-1411,3 4-386,-7 2-1796,13 0 0,-11 2-1114,7 4 0,0 4-1434,6 7 2756,-8 0 0,6 8 0,-5 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13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8131,'0'-18'542,"0"9"-564,0 1 1,2 2 1830,3 1-1157,-3-1 1,14 6-156,-5 0 1,5 0-40,1 0 0,8-2-558,4-4 0,3 4 138,3-4 1,-4 4-55,3 2 0,-3 0 123,9 0 0,-9 0-261,-2 0 1,-8 0-89,2 0 0,-4 6-105,-1 0 0,-1 7 103,0-1 1,-1-2-9,-5 1 0,-1-5 298,-5 5 0,-3 1-139,4 5 0,-4 6 218,-2 0 0,0 8-123,0-2 1,-2 4 407,-4 1 1,-3 8-77,-8 5 1,-1 10 49,1 7 0,-6 5-647,0 6 0,-8 11-21,17-37 1,-1 0 0,0 1 0,0 0-62,0 0 1,1-2 0,-11 31 113,7-16 1,3-15-1021,4-7 1,3-13-282,8-4 801,0-13 731,0-3 0,8-24 0,1-3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4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26 468 7934,'-10'-12'19,"4"1"1,4-1 179,2-5 0,0-1-128,0 1 0,14-6-238,3 0 0,6 0 193,0 6 1,-2-6 132,8 0 0,2-2 47,9 2 1,-1 1-13,7-6 0,0 6 3,6-1 0,2 4-52,3 2 0,-1 0-6,7-1 1,-1 3 34,1 3 1,5 5-164,-5 7 0,-1 0-39,1 0 1,-7 7 38,1 5 1,-3 11-23,-2 6 0,-2-2 47,-4 2 1,-4 5-103,-7 6 1,0 7 26,-1-7 1,-7 8 22,-4-2 0,-9 4-20,-3 2 1,-7 7-16,2 5 0,-12 1 133,-6-1 0,-5-3-78,-6-3 1,-6-10-122,-11 4 0,1-12 70,-7 0 0,-6 3 167,-5-3 1,-7-5-13,7-7 1,-9-1-23,3 2 1,-10-10 24,-2-7 1,0-8 141,6 1 1,2-3 67,3-2 0,-3-7-108,4-5 1,3-11-127,2-6 1,10-11 22,2-6 1,8-2-108,-3 2 0,7-6 53,5 0 1,0 0-1,12-6 1,2 10-207,9 2 0,6 6-364,0-6 1,7 7-130,11-1 0,1 4 288,4 1 1,4 0 354,8 1 0,7-1 0,2 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13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8065,'17'-6'0,"0"0"0,6 0 391,0 6 1,10 0 591,2 0 0,1 8 866,10 4-1243,-7 3 0,3 4 66,-7 4 1,-9 4 141,-2 8 1,-7 5-397,-6 0 0,-7 14-171,-15-2 1,-10 13-1283,-20 5 1,-18 7-282,22-34 0,-1 0 1316,-3-3 0,-1-1 0,-1 3 0,0 0 0,-1-2 0,1-1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08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191 104 7922,'-10'-2'-301,"4"-4"-259,4 4 454,2-5 255,0 7-13,0 0 37,0-8-95,0 6 0,0-8 198,0 5-133,0 3 1,0-8 43,0 4-9,0 4-32,8-5 112,-6 7 9,6 0-129,-8 0 1,0-2 118,0-4 29,0 4 251,-8-6-160,6 8-178,-6 0 0,3-1-34,-1-5-17,0 4 90,6-6-195,-8 8 102,7 0 90,-7 0 16,0 0-123,6 0-54,-13 0 1,11 6 187,-7 0-148,7-1-37,-12 3 1,14-4 141,-3 8 0,-3-7 26,2 7-3,-7-1 0,5 7-34,-4-1 1,5 0-47,7 0 0,-6 7 28,0-1 0,1 7 13,5-1 0,0 4 122,0 1-157,0 1-40,0 7 1,0-5-91,0 3 127,0-3-93,7-3 1,-3-1-135,8-4 212,-1 3-183,-1-20 1,5 11-212,-3-11 0,3-3-28,2 3 1,1-9-285,-1 3 0,0-4-1123,0-2 833,1 0 445,-1 0 1,2-6-1469,4 1 945,-3-16 532,4 9 1,-6-19-662,-1 8 1053,0-8 0,1 5 0,-1-9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08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7517,'-9'0'1755,"1"2"-1478,8 4 1,-2-4 561,-4 3-506,4 5 0,-5-6 192,7 7 90,0-7-308,0 12 1,-6-12 458,0 7-504,0-7 0,6 11 23,0-3 0,-2 3-39,-3 2 1,3 3 26,-4 3 1,4-2 51,2 8 0,0-1-16,0 7 1,0-2-9,0-4 1,0 3-1,0-3 1,0-4-63,0-2 1,0 2 15,0-2 0,0 0 213,0-6 25,0 1-403,-8-1-31,7 0-345,-7-7-108,8-2-458,0-8-3230,0 0 1,8-6 2711,3 0 0,6-7 1370,6 1 0,4-11 0,8-4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08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8194,'8'10'1147,"-6"-1"-136,4-3 241,-4 4 1,-2 1 823,0 1-734,0-1 1,-8 6-1098,-4 1 1,3-1-620,-3 0 1,1 8 329,-7 4 44,1 4 0,-8 1 0,-2 1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10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10848,'2'-10'1044,"4"4"1,-2 4-273,7 2-426,1 0 0,5-5-28,0-1 0,2 0-16,5 6 0,-5 0 96,4 0-199,-4 0 0,-2 0 128,1 0-295,-1 0 1,-7 2-7,-5 4 0,3-2 12,-2 7 1,-1 1-183,-5 5 1,-5 6-49,-1 0 1,-7 6-35,1-6 0,-9 8 29,-2-2 1,0 1-103,5-1 1,-5 4 306,0-4 0,0-4 209,6-2 0,5-4 249,1-2-351,7 0 0,-4 1 256,8-1 0,0-5-16,0-1 1,8-5-149,4 5 0,9-7-59,2 2 1,8-4-2,-3-2 1,5 0-115,2 0 0,-1 0-249,1 0 1,-3-6-96,-3 0 0,2-5 100,-8 5 1,6-7-978,-6 1 1,0 3 91,-6-3 1,1 6-218,-1-5 1,-6 7-235,1-2 68,-8 4 1479,3 2 0,-14-7 0,-3-3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10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8250,'8'-9'-410,"-6"-1"286,4 4 1,-3 5 230,3-5 1,-4 2 60,4-2 0,-2 4 248,2-4 1,-3 3-162,9-3 1,-6 4 49,5-4 1,-5 4 146,6 2-193,-1 0 0,1 0 237,-1 0 0,-1 2-70,1 4 1,3 4 180,-9 7 1,9 2-23,-3 4 0,3 10 53,-3 7 1,5 8-118,-5-2 0,-1 4 92,1 2 0,-7 4-208,2-4 1,-4 2-90,-2-14 0,0 6-810,0-6 0,-8 3 373,-3-3 0,-14 4-3774,-10 8 3895,-7 0 0,-18 7 0,-1 3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34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1 259 8347,'0'-9'-1513,"6"-1"1397,-1 4 0,3 5 196,-2-5 1,-2-2 12,7 2 1,-5-5 130,6 5 0,-9-2-5,3 3 0,4 3-74,1-4 1,-1-2-61,1 2 0,-5 1 35,6 5-64,-1-8 0,7 4-23,-1-7 1,0 5 1,0-6 0,1 7-109,-1-7 1,6 6 79,0-5 1,2 5-177,-2-6 1,-2 3 75,8-3 0,-8-1-56,2 7 1,-3-5 19,-3 5 0,-6 0-530,1 6 257,-8 0-141,11 0 544,-13 0 0,-2 8 0,-10 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34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1 381 8032,'8'-10'-430,"-6"1"419,3 3 1,3 2 49,-2-8 1,7 7 118,-1-7 0,-3 6-75,3-5 1,-1 5 72,7-5 0,-1-1-126,0-5 0,6 5-20,0 1 0,8-1 74,-2-5 1,-2 0 8,2-1 0,0 1-531,5 0 1,6-1 206,1 1 0,1 0-296,-2-1 527,-3 1 0,13-8 0,-6-2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2.1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1 191 11801,'9'-10'-1928,"1"-3"1366,-4 7 0,-3-6 486,9 6 0,-8-1 59,2 1 0,-3-2 16,3-3 1,-4 1 18,4 4 1,-4 3 57,-2-9-149,0 8 0,0-5-69,0 3 414,0 4-256,0-6 221,0 8-52,0 0 1,0 8-81,0 3 0,0 5 88,0 1 0,0 6-95,0 0 0,0 2-59,0-2 0,0-3 76,0 3 0,2-4-224,3-2 129,-3 0 1,8-1-341,-4-5 294,-4-3 1,7-8 53,-3 0-123,4 0 0,9-2 98,4-4 0,-2-5-179,8-12 1,-6 3 121,6-3 1,0 2-37,5-2 0,-1 4 178,-4-4 1,3 4-40,-3 1 1,4 1 76,1 0 1,-7 7-183,-4 4 0,2 5 296,-2 1 1,-5 0-120,-7 0 1,1 0 382,5 0-93,0 0-194,1 7 0,-1 1-120,0 3 0,-5-3-21,-1-8 0,-5 6-48,6 0 1,-3 1-260,3-1-46,3-4 246,-5 6 1,7-3-202,0 1 1,-5 0 153,-1-6 0,-5 6-133,6 0 1,-7-1 83,7-5 0,-6 6-51,5 0 146,1 0 0,5-6 33,0 0 0,1 0-78,-1 0 1,6-8 78,0-4 0,8 3-72,-2-3 1,-3 3 86,3-3 0,-6-3 29,6 3 1,-6 3 26,6-3 0,-8 2-30,2-1 0,-2-2 135,2 7 1,-9-2-105,3 2 123,-3 4 0,1-3-150,-3 10 1,1 5 182,-7 7 0,0 1-61,-6-1 1,5 6 22,1 0 0,2 2-140,-3-2 1,-1-4-44,8 4 0,-3-4-51,3-1 1,3-1-215,-3 0 0,3-1-222,3-5 1,5 3 282,0-9 1,7 1-187,-1-6 1,2 0 126,-2 0 0,3-7-23,-3-5 1,4-3 137,2-3 1,-1 1 36,1 0 1,-6-1 213,-1 1 0,1 0-152,6 0 1,-6 1 169,-1 5 1,-6-3-74,1 8 0,-2 1 202,2 5 0,-10 0 73,5 0-180,-5 0 0,2 2 64,-3 3 0,3-1 96,-3 8 1,-3-8-27,3 1-143,-1 5 0,7-6-306,-1 7 1,0-7 114,1 2 1,-1-4-301,0-2 0,6 0 159,0 0 1,8-2-109,-2-4 0,4-1 12,1-5 0,1-9-31,-1 4 0,1-5 130,-1 5 1,1 2 196,0 3 1,-8-1 356,-4 7 0,-4 0-193,-2 6 0,0 0 273,1 0 0,-7 0 149,1 0-283,-8 8 1,9 7-92,-7 8 0,2-5-67,-3-7 1,-3 1-3,4 5 0,2-5-166,-3-1 0,7-5-237,-6 5 0,7-7 129,-1 2 1,3-4-108,2-2 0,1 0-33,-1 0 1,2 0 13,4 0 0,-2-8 16,8-3 1,0-5 60,6-1 1,-7 0 29,1-1 0,0 1 18,6 0 1,-3 1 301,-3 5 1,2-2-94,-8 7 1,0 0 257,-6 6-38,1 0 0,-3 2 513,-4 4-443,5 3 1,-14 9-1,4-1 1,1-6-271,-1 1 0,2-2-106,-3 1 1,-3 4-302,4-3 0,4-2 181,1 1 0,5-7-163,1 2 0,6-4-46,0-2 0,8-2-141,-2-4 1,9 2 129,2-7 0,3-1 22,-3-5 1,-4-1 224,5 1 1,-10 2 156,-3 3 0,-6-1 976,1 7-803,-4 0 0,-2 6 78,0 0 1,-5 2 223,-1 4 378,-7-4-138,12 13-577,-7-5 1,9 1-162,-1 1 1,-6-8-239,1 2 0,5 1-114,6-1 1,6 0 99,-6-6 1,8 0-404,-2 0 0,3 0 176,3 0 0,0-6-2,-1 0 1,1-5 235,-1 5 0,-5-6 230,0 7 1,-2-7-23,2 6 1,-4 1 296,-8 5 0,0 0 86,1 0 0,-7 1 39,1 5 217,-1 4 1,1 7-263,-1 0 0,-5 1-153,5-1 1,-5-5-45,6-1 1,-6-1-32,5 1 1,-5 3-192,5-9 0,1 7-352,5-6 1,2-1-25,4-5 0,-1 0 195,6 0 1,-1 0-405,2 0 1,4-5 214,-4-1 1,-2-7 127,1 1 0,-1 2 227,2-1 0,-4 5 285,-8-5 0,1 7 134,-1-2 651,0-4-34,-7 8-355,-2-5 563,-8 7-253,0 0-530,0 7-402,0 3 0,1 2-301,5-1 0,-2-5 130,8 5 0,-1-7-113,6 2 1,3-4-523,3-2 0,-2 0 320,8 0 0,-1-2-150,7-4 0,0 2 280,-1-7 1,1-1 243,-1-5 1,-5 5 87,0 1 1,-8 1 414,2-1 0,-9 3-154,-3 8 1,-5-6 482,5 1 1002,-7-1-643,4 6 236,-8 0-701,0 0-696,0 8 1,8-7-383,3 5 0,5-4 193,1-2 0,0 0-85,0 0 0,7 0-410,-1 0 1,5-2 257,-5-4 1,2 3 116,-2-9 1,-3 6 175,3-5 491,-4-1-255,-2-5 433,1 7 1164,-9-5-737,-1 13 278,-8-6-260,0 8-835,0 8 0,6 2-83,-1 7 1,3-5-246,-2-1 0,-4-5 157,4 5 0,1-5-74,-1 6 0,2-9-1299,-3 3 651,-3-4-844,14-2 1051,-7 0 1,3 0-903,-1 0 1516,-7 0 0,12 0 0,-7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3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260 605 8323,'-17'-9'-521,"1"-7"-66,5 5 1,-3-4 639,9-3 1,-7 1 26,6 0 0,0-1 270,6 1 0,-5 0-95,-1-1 0,0-1 47,6-4 0,0 4-100,0-4 0,0-2 16,0 2 0,0 0-149,0 6 0,2-7 59,4 1 1,-2 2-182,7 10 0,-5-5 144,6 5 0,-1-5-209,6-1 0,1 6 67,-1-1 0,0 3 55,1-3 1,-1-3 17,0 3 1,6 2 12,0-1 1,2 7 17,-2-2 0,-2-1-22,8 1 1,-2 0-34,2 6 1,2 0 43,-8 0 1,7 0-31,-1 0 1,-2 6 2,2 0 1,-2 1-13,2-1 1,1-2-20,-6 7 1,4-5-3,-5 6 0,0-1-1,-5 7 0,-1-7 17,0 1 0,1-1 14,-1 6 1,0 1-8,1-1 1,-3 0 61,-4 1 0,5-3-14,-5-3 0,-1 3 9,1-4 1,-7 5-23,2 1 0,-2 0 2,2 1 1,-4-1-84,3 0 0,-1 1 73,2-1 1,-4 0-140,4 0 1,-4 1 70,-2-1 1,2 6-14,3 0 0,-3 0 65,4-5 0,-4 5-11,-2 0 0,0 0 36,0-6 0,-2 6 112,-4 0 0,4 0-6,-3-6 0,-3 6-118,2 1 1,-5-1 47,5-6 0,-6 0-18,6 0 1,-7 1-20,1-1 1,-3 0-9,-2 1 0,-6 5-11,0 0 0,-2 2-19,2-2 1,3-4-90,-3 4 1,-4-9 156,-1-3 0,1-1-4,-2 1 0,2 3 21,-2-9 1,-3 7-62,3-6 1,-2-1 8,2-5 1,-2 0-33,8 0 1,-5 0-2,5 0 1,-6 0 35,6 0 0,-2 0 15,2 0 1,3-7-59,-3-5 1,-2 3 27,2-3 0,0 1-2,6-7 0,-6 1-1,0 0 0,0-1 138,5 1 1,1-2-99,0-4 0,0 4 4,-1-4 1,7 3 32,-1 3 1,1 0 14,-7-1 0,7 1 38,-1 0 1,7 0-78,-7-1 1,8 1 106,-2 0 0,5-6-93,1 0 0,0 0 156,0 5 0,0-5-132,0 0 1,7-2-53,5 2 1,5 2-137,6-8 0,-2 2-267,8-2 1,0-1-193,5 7 0,7-6 267,-1 6 1,6-6-2107,-5 6 2375,7 0 0,4-2 0,9-2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0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1 934 7966,'7'-10'1616,"3"3"0,13 5-1520,0-4 1,8-4-612,-2-7 0,-4 0 507,-2-1 1,-4 7 171,-2-1 0,6 7-234,0-7 1,-5 6-169,-7-5 0,1 5-270,5-6 0,0 7 165,1-7 1,1 1-188,4-7 0,-8 1 183,8 0 1,-13-6 48,7 0 1,-5-8 265,-1 2 0,3 2 32,-8-2 0,-1 6 135,-5-6 0,0 14 410,0-2 368,0 3-353,0-3-267,-7 7 0,-1 5-184,-4 10 0,-3 5 44,3 7 1,3 1-40,-3-1 1,3 6 15,-3 0 0,-3 8-67,3-2 0,-1 9 111,1 2 1,-3 1 122,3-7 0,3 1-63,-3-1 0,8 1-5,-1 0 0,3-7-402,2 1 0,0-6 131,0 6 0,0-8-82,0 2 1,6-9-133,-1-3 1,9-7-156,-3 2 1,5-4 32,1-2 0,0 0-146,1 0 0,-1-10 94,0-7 0,0 0-1,1-6 0,-7 3 294,1 3 0,-6 0 16,5 0 0,-7 5 680,2 0-546,-4 9 0,-2-1 588,0 15 0,0 9-133,0 14 1,-2 6 115,-4 1 1,-2 7-263,-3-2 1,-5 4-72,5 2 0,1 0-253,-1 0 0,1-6 92,-1 0 1,-5-10-623,5-1 1,1-2 163,-2-10 0,3 0-364,-3-6 660,-3-7 0,7-5 338,-3-10 1,1-7-86,4-11 0,4-4 244,-3-7 0,3-3-58,2-3 0,2-3-17,3-3 0,5-2 46,7 8 0,8-14-286,4 2 0,4-2-409,1 8 1,7-8-32,-1 8 1,8-7-342,-2 6 0,-3-4 218,-3-7 0,-2 2-287,3-7 1,-3-1 82,8-5 1,-7 8 303,1 3 1,-4-1 427,-1 1 1,-6 8-187,0 10 0,-4 5 562,-2 6 0,4 4 342,-16 8-90,8 0 0,-15 1 173,8 5 315,-8 3-671,3 8 1,-7 8-249,0 3 0,0 12-61,0 6 1,-2 0 34,-3 6 0,1-5 28,-8 11 1,1-3-203,-7 2 0,-1-1-214,-4 7 0,4-6 24,-4 6 0,4-5-113,1 5 1,1-8-613,0 3 1,1-11-18,5-1-634,-4-8 466,13 4 683,-6-15 0,10-12 25,4-15 1,5-3 319,12-8 0,-4-1 0,14-13 0,-6-3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4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104 104 8558,'18'-8'-719,"-1"-1"0,-2-3 472,-3 1 304,3 7 0,-11-9 195,8 7-47,-9 0-33,5-2 34,-8 6 84,0-13-65,0 13 22,0-6-198,0 8-39,0 0 1,-6 2-13,1 4 1,-9-2 81,3 7 1,-5 1 13,-1 5 1,0 1-33,-1-1 1,1 2 150,0 4 1,1 4 28,5 8 1,-3 5 163,9 0 1,-7 6-144,6-5 0,1 5-25,5-6 0,2 6-320,3-5 1,-1-1 173,8-5 0,-1-3-218,7-3 0,5 2 82,0-8 0,2 0-443,-2-6 0,2-1-101,3-5 1,5-1-327,-4-4 0,2-4 914,-2 3 0,3-10 0,-5-5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5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8422,'0'-18'-74,"0"7"30,0-1 337,0 9-93,0-13 0,2 9 409,3-5 243,-3 4-700,6 8-50,-8 0 1,0 2 182,0 4 1,0 9-1,0 8 1,0 8 131,0-2 0,0 4-157,0 1 0,-8 1-225,-3-1 0,1 1 161,-1 0 0,-1-1-488,-5 1 0,5-3-45,1-3 1,7-4-252,-2-7 0,4-1-55,2 0 138,0 0 0,2-1-1380,4-5 1885,11-3 0,2-8 0,6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5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52 9163,'-8'-17'1654,"6"7"0,-5 1-209,7 3-760,0 4-616,0-5 1,0 8-752,0 5 0,-2 0 515,-4 11 1,-2-1 166,-3 12 0,-12 1 0,4 6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5.63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431 52 9913,'0'-17'-567,"0"6"1876,0-1-974,-8 8 1,-2-3-396,-7 7 0,0 0 64,-1 0 1,-5 1-375,0 5 0,-7 4 296,1 7 0,2 6 6,-2 0 1,2 2 128,-2-2 0,-1 2-16,7 4 0,-1 4 266,7-4 1,2-3-196,3 3 0,3-8 97,3 2 1,4 2-56,-4-1 0,12 1-62,6-2 1,11-4 69,5 4 0,7-4 0,5-2 0,1-5-146,11-1 1,-4-7 90,9 2 0,3-2-262,-3 2 0,-5-4 44,-6 3 1,-1-1-55,1 2 0,-6-4-143,-11 4 1,2-4-386,-8-2 1,-6 1-512,-5 5-798,-9-4 1998,5 6 0,-23-1 0,-4 3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5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70 8447,'0'-17'897,"0"-1"0,2 3-24,4 3-21,-4 5-563,5 7 0,-7 2 34,0 3 0,0 11-198,0 7 1,-7 8 145,-5-3 1,-3 7-251,-3 5 0,1-3-322,0 3 1,0 3-412,-1-3 0,1 0 132,0-5 0,5-3-453,1-3 0,7 2 373,-2-8 660,4 0 0,-6-6 0,-1 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06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8452,'18'-18'-383,"-1"1"0,-4 8 1079,5 3 0,-3 4-161,14 2 0,0 10 126,5 7 1,1 4 86,0 14 0,-3-5 175,-3 11 1,2 3-361,-8 2 0,-2 4-104,-10 2 1,-5 7-666,-12 5 1,-13 3-619,-15 2 0,-24 8 517,22-37 1,-3 1 0,-5 4 0,-2 2 0,-2 1 0,0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1.01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69 174 13235,'0'-12'-2627,"0"1"1999,0 7 0,2-12 457,4 5 0,-2 1 327,7-1 0,-1 5 30,2-5 1,1 5 5,-7-6 0,5 6 288,-5-5-321,7 7 0,-11-6 159,4 5 281,-4 3 142,-2-6-879,0 8 189,0 0 1,0 8-254,0 3 0,-6-1 36,1 1 1,-7 1 156,6 5 1,-5 1 41,5-1 0,-6 0-71,7 0 1,-7 1-65,6-1 1,-5 0 227,5 1 1,-5-7-35,5 1 81,-8-1 1,12 7-220,-3-1 1,-3-6 1,2 1 1,0-1-6,6 7 1,-1-1-43,-5 0 0,4-5 62,-4-1 1,4 1-228,2 5-161,0 0 40,0 1 194,0-1-105,0-7 245,0-3 1,8-7 142,3 0 0,1-5-36,5-1 0,-3-8 85,9 3 1,4-6 28,1-7 1,5 5-31,2-4 1,-1-2-32,1 2 0,-1-6 85,1 6 1,0-6-37,-1 6 0,1-5-37,-1 5 1,1-1-193,0 7 1,-1 0 311,1 0 0,-6-1-81,-1 1 0,-7 2-78,3 3 1,-5-1 29,-2 7 0,0 0 118,1 6-338,-1-8 172,0 7 1,-5-7-142,-1 8-34,-7 0-62,12 0 1,-15 2-116,5 4 1,-4-3-483,-2 9 560,0-1 0,0 7 90,0-1 0,0 0-96,0 1 1,-2-1 37,-4 0 1,5-5-145,-5-1 253,4 1 133,2 5 39,0 0 1,0-5-113,0-1-70,0-7 0,0 6-3,0-4 0,2-4-264,4 3 160,-5-3 85,15 6 0,-7-6 121,9 4 0,-1-6 152,0-6 1,2 2-23,5-8 0,2 7-24,9-7 1,2 1 38,3-7 0,2-1 17,4-4 1,2 4 162,-7-4 0,5 9-211,-6 3 1,-5 5 92,-6-5 0,-6 7-223,5-2 44,-6-4 0,3 8-29,-8-3 1,-6 3 119,1 2 0,-8 2-345,1 3-116,-3-3 131,6 14 1,-6-7-63,4 9 1,-6-3 123,-6-4 0,4 5 13,-4-5 0,-1 5-33,1 1 0,0 0-27,6 1 0,-2-7 148,-4 1 1,5-7 117,-5 7 0,4-6-104,2 5-243,0-7-36,8 11 84,1-13 0,8 6 165,1-8 0,5-2-39,0-4 1,8-3 76,-3-8 0,7-1-58,5 1 1,-1 0 164,7-1 0,-6 1 64,6 0 0,-7-1 229,1 1 1,-5 2-73,-6 3 0,1-1-82,-7 7 0,0 0-181,-5 6 307,-1 0 88,0 0-259,-7 0-165,5 0 1,-13 2-157,4 4 0,-6-2-97,-6 7 1,4 1-97,-4 5-44,-3 0 366,-1 1-415,1-1 228,1 0 1,8-5-244,0-1 0,2-7 315,4 2 1,3-4-61,9-2 1,5 0 70,0 0 0,7-6 141,-1 0 0,6-5-77,5 5 0,-3-7 25,3 1 1,-3 3 151,-3-3 1,1 6 68,-1-5 0,1 5 166,-1-6 0,-5 9-313,0-3 1,-8-2 233,2 2 0,2 1-6,-2 5-308,0 0 1,-5 0 415,-1 0-329,0 0-10,1 0 1,-7 5-171,1 1 1,-9 8-346,3-3 192,-4 4 1,-2 3 49,0-1 0,0 0 25,0 1 0,0-7 62,0 1 1,0-7-206,0 7 1,2-8 150,4 2 1,3-4 35,9-2 1,1 0 147,4 0 1,4 0-128,7 0 0,1-6 106,0 0 1,-1-6 26,1 7 1,-1-7 75,1 6 0,-6-5-84,0 5 1,-2-5 295,1 5 0,3-6-295,-8 7 1,0-1 286,-5 6 0,-1 0-18,0 0 1,-5 0 189,-1 0-158,-7 0-164,4 0 1,-8 2-191,0 3 1,0-1 16,0 8-372,0-8 229,0 11-378,0-5 250,0-1 0,2-1-41,3-8 1,13 0 253,11 0 0,3 0-12,3 0 1,1-6-58,5 0 1,-3-5 11,8 5 0,-7-7 247,1 1 1,0 4-114,-5 3 0,1-3 240,-13 2 0,6 0-6,-6 6 0,-5-5 111,-7-1 0,-5 0-132,5 6 129,-7 0 217,4 0-247,-8 0-380,8 0 289,-6 8-397,5-6 0,-7 7 13,0-3 0,0-2-34,0 8 1,0-7-99,0 7-60,0-8-269,0 11 211,8-13 157,2 6 1,7-8 239,0 0 0,2 0-120,4 0 0,-1 0 14,6 0 0,1-6 64,6 0 0,-1-5 70,1 5 0,0-6 14,-1 7 1,-5-3 203,0 2 0,-8 4-208,2-4 1,-10 4 647,-1 2-341,-1 0 109,-1 0 0,0 0-164,-5 0 1,-3 2 91,4 4-63,-4-4-144,-2 13-433,-8-5 352,-1 7 0,-3-1-331,1-5 120,7 5-178,-4-14 0,8 7-2,0-3 0,2-4 183,4 4 1,5-4 28,12-2 1,-1-6-133,6 0 1,1-7 65,6 1 0,-1 2 40,1-1 0,-6 5 175,0-5 0,-2 5-83,1-6 0,-3 8 640,-7-1-4,-1 3-188,0 2-149,-7 0 380,-3 0-472,-7 0 1,6 2 41,0 3-401,0-3 363,-6 6-305,0 0 0,0-4-85,0 7 150,0-7 1,0 6-199,0-5-307,0-3 247,0 6 1,2-8 265,3 0 0,11 0-202,7 0 1,8-2 156,-3-4 0,-1-1-12,2-5 0,-2-1 116,2 7 1,-4-6 116,-8 7 1,0-1 135,1 6 520,-1 0-31,0 0-287,-7 0-83,5 0-224,-13 0 0,6 2-189,-8 3 1,6-1 55,-1 8-210,1-8 0,-6 5 79,0-3-254,0-4 80,0 13 139,0-13-400,0 6 356,0 0-11,0-6 1,8 5 51,3-7 0,5-2-107,1-3 0,6 1 57,0-8 1,6 6-76,-6-5 1,6 1 330,-6-1 0,0-3-134,-6 9 1,1-3 348,-1 2 1,-6 4 20,1-4 123,-8 4-43,4 2 369,-8 0-87,0 0-269,0 8 0,-2-6-178,-4 4 0,2-2-8,-8 1 1,3-1-142,-3 8 1,-1-6 134,7 5 1,-5-5-377,5 5-84,0 1 0,6 5-183,0 1 0,10-7 33,7 1 0,2-3 421,10 3 0,7 3 0,9-5 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2.9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329 381 8582,'-17'-17'-182,"5"5"17,1 1 0,7 5 182,-2-6 1,4 7 38,2-7 0,0 6 190,0-5-146,0 7 0,0-12-2,0 5 0,2-3-10,4 3 0,2-4-17,3 3 0,3 2 56,-9-1-152,9-1 0,-7-5 123,5 0 1,1 5-66,-7 1 0,6 5 39,-7-6 1,9 7-193,-3-7 1,-1 6 153,2-5 1,-1 5 8,6-5 1,1 7 66,-1-2 0,6-2-70,0 3 1,6-7 11,-6 6 1,2 0-2,-2 6 1,-2 0-46,8 0 0,-8 0 1,2 0 0,2 0 0,-2 0 1,6 0-36,-6 0 1,2 0-21,-2 0 0,-4 0 23,4 0 1,-3 6-12,-3 0 0,0 6 33,1-7 0,-7 7-4,1-6 0,-3 7 34,3-1 0,3-3 12,-3 3 1,-3-7 7,3 7 1,-6-2-25,5 1 1,-5 5 8,5-5 0,-5 4-37,6 3 1,-9-1 16,3 0 1,2 1-17,-2-1 0,-1 0 20,-5 0 1,6 1-48,0-1 1,0 0 31,-6 1 1,0 5-20,0 0 0,0 0 14,0-6 1,0 6 1,0 0 0,0 6 2,0-6 0,-6 0 0,0-6 0,-5 6 27,5 1 0,-8-1-25,3-6 1,1 0 187,-1 0 0,-1 1-119,-5-1 0,2 0 16,3 1 1,-9 1-59,4 4 1,-10-4 4,4 4 0,-8-4-36,2-1 0,0-3 47,-5-3 1,9 3-6,-10-3 1,4 1-6,-3-2 0,-1 3-31,1-8 1,-1 5-10,0-5 1,1 0 0,-1-6 1,5 2 43,-5 3 1,6-3 2,-5 4 0,-1-4 35,6-2 0,-2 0 1,3 0 0,-3-6 14,8 1 1,0-9-47,5 3 0,1 1 7,0-2 1,0-5 5,-1-6 1,1-6-89,0 6 1,5-8 55,1 3 1,1-5-12,-2-2 1,-1-5 15,7 0 1,1-1-18,5 7 1,0-1 183,0 1 0,0 7-89,0 4 1,5-2-201,1 2 0,6 5-262,-7 7 0,9 7-446,-3-2 0,5 4 128,1 2 1,-5 6 668,-1 0 0,8 15 0,8-2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3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35 8536,'0'-10'-1347,"0"-5"658,0 13 1043,0-6-119,0 8 263,-8 0-236,6 0-107,-5 0 34,7 0 13,0 0-44,-8 0 1,4 2-50,-7 4 0,-1 4 61,-5 7 0,-1 0-63,1 0 1,0 6-74,0 1 1,1 6 65,5-1 1,-5-2 5,5 2 0,-5-2 23,-1 2 0,6 3-2,-1-3 1,8 2 58,-2-2 0,5 3-80,1-3 0,0-2 3,0 2 1,0-2 12,0 2 1,1-3-54,5-2 0,2-5-3,3 4 0,3-4-11,-8-2 1,7-1-45,-1-5-158,3 5 1,2-9-294,1 5 1,-1-5 205,0-7 1,0 2-576,1 4 1,-7-4 42,1 4 766,-1-4 0,7-18 0,-1-3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4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8041,'10'-8'-997,"-3"6"2089,-7-5-1221,8-1 1,-4 6 33,7-4 0,-5 2 269,6-1 0,-6 3-85,5-4 0,-5 4-9,5 2 1,-5 0 77,6 0 1,-3 2 6,3 4 0,3-4 7,-3 3 10,-5 5-28,9-8 10,-7 13 102,9-5-324,-1 7 0,0-5 101,0-1 1,-7-5-123,-4 5 1,2-5-19,-3 6-6,9-1 0,-12 7 69,3-1 1,-3-6-18,-2 1 1,0-1-66,0 7 1,-2-1 90,-3 0 0,-7 1-23,-11-1 1,4 0 18,-4 1 1,-2-1 31,2 0 1,-6 0 45,6 1 1,0-1 8,6 0 1,-5-5 19,5-1 228,-4-7 255,11 12-255,1-15 142,1 7-214,8 0 32,0-6 0,2 5-34,4-7 0,3 0-33,9 0 0,-1 6-58,0 0 0,1 0-15,-1-6 0,2 0-187,4 0 1,-4 0 132,4 0 0,-3 0-544,-3 0 1,0 6 237,0-1 0,1 3-743,-1-2 1,0-2 280,1 7 1,-7-5 695,1 5 0,-1-7 0,7 4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0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7966,'29'0'0,"-2"0"49,-2 0 0,6 0 327,-4 0 1,9 8 345,5 3 1,-3 5-170,8 1 0,0-5 58,6-1 1,4-1 68,-4 1 0,3-1 217,-8-4 1,-5-4-741,-2 3 0,-3-1 46,-3 2 1,-5-4-597,0 4 0,-8-4-63,2-2 0,-9 0-314,-3 0 0,-5 5-195,5 1-617,-7 0 828,4-6 0,-16 0 83,-3 0 0,-5 0-53,-1 0 1,-6 0 723,0 0 0,-15 0 0,1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5.13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0 12201,'17'0'-305,"-1"2"670,-5 4 1,3-2-344,-9 7 0,-1 1-207,-9 5 1,-17 10 158,-18 7 1,-27 9-1,23-17 1,-1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8.03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208 87 18694,'10'-10'-1495,"3"1"1437,-7 3 33,7 4 1,-3-11-757,7 7 955,0-8 1,-5 12-199,0-3 236,-1-5-304,6 8 0,-5-6 184,-1 8-428,-7 0 201,4 0 512,-8 0-375,0 0-201,0 8 1,-6-4 146,0 8 0,-5-1 134,5 6 1,-5 1-160,5-1 0,-6 2 38,7 4 0,-7-2-195,6 8 1,0-6 60,6 6 1,0-6-82,0 6 1,0-2 277,0 2 0,0 3-371,0-3 1,8-2-70,4 2 0,3-6 206,2 6 1,1-6 31,-1 6 1,0-8 44,0 2 0,1 2 117,-1-2 1,-2 0-14,-3-6 0,1 0-30,-7 1 0,0-1-142,-6 0 332,0 1 1,-8-1 93,-3 0 1,-7-1 157,-5-5 0,2 3-42,-8-9 0,6 3 62,-5-2 0,-1-4-362,-6 3 1,6-3-3,1-2 1,4 0 46,-4 0 0,5-2-259,-6-3 0,8 1-958,-2-8 1018,3 1 0,-5-6 0,-2-1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8.24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1 173 14805,'0'-17'-1118,"0"-1"1,2 1 839,3 0 1,5 0 743,7-1 1,3 1 349,3 0 1,-2 5-269,8 1 1,-6 7-136,5-2 0,-5 4-700,6 2 0,0 2 131,6 4 0,-6-2 17,-1 7 0,-5 1-280,6 5 1,-8 0 343,2 1 1,-3-1-1,-3 0 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38.49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139 1 17883,'25'0'-514,"-6"0"405,4 0 1,2 1 157,-2 5 1,8 6-160,-2 11 0,1 9 9,-1 9 0,2 13 243,-8-3 1,-2 13-244,-9-1 0,-7 10-532,-10 2 1,-13 8 215,-10-2 0,-19 3-11,22-40 1,-1-1 0,-3-1-1,0 0-3256,-29 39 3675,-3-4 1,27-39 0,-1 1 0,0 0 0,0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02.25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0 18701,'17'0'-850,"0"0"1,1 6 95,-1 0 0,-6 2-400,1-3 1066,0-3 1,-1 12-185,1-9 0,-7 7-498,7-6 728,-8 0 1,3-5-184,-7 5-1003,0-4 311,0 6 234,0-8 1416,0 0-154,-7 0-5,-3 0 0,-7-2-128,0-4-400,-1 4 1,1-5 482,0 7 1,-1 0 84,1 0 0,0 0-37,-1 0 0,1 0-757,0 0 0,5 0-164,1 0 255,-1 0 1,-5 1 71,0 5 0,-1-4 1,1 6-1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04.14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3053 104 15878,'18'-8'-1187,"-7"7"146,1-5 554,-8 4 450,11-6 1,-7 4 49,3-7-27,5 7 0,-15-6-194,5 5 104,4 3 526,-8-14-988,5 14 548,-7-5 1,0 5-207,0-4 1,-7 4 262,-5-4 1,-3 4-198,-2 2 1,-7 0 324,1 0 0,-2 0-196,2 0 0,4 6-19,-4 0 1,2 0 387,-2-6 0,6 2-156,-1 3 1,-1-3 213,2 4 1,1-2-352,-1 2 0,0-4-159,5 3 1,-3 3 108,-2-2 0,-1 0-72,1-6 0,6 5 64,-1 1 1,6 2-510,-5-2 399,7-5 0,-6 13-388,5-8 188,3 7-218,-6-3 332,8 7-354,8 0 396,1 1 0,9-3 223,-1-3 1,-6 1-316,1-7 288,-1 7 1,5-9 9,-5 8 1,3-7 396,-8 7-621,-1-8 228,-5 11 1,0-11-128,0 7 0,-2-5-45,-3 6 0,-13-7 234,-11 7 1,-3-6-46,-3 5 1,-1-5-46,-5 6 0,3-7 45,-8 7 1,7-6 158,-1 5 1,4-5 92,1 5 1,2-5-50,4 6 0,-1-6-13,7 5 0,0-5-246,5 5 0,7-5-67,-1 6 1,6-8-51,-5 1 57,7 5-380,-4-1 195,8 9 0,2-3 54,4-3 1,4 3 62,7-3 0,-5-3 24,-1 3 1,1-3 68,5 3 1,0 1-73,0-7 144,-7 8 49,5-5 1,-11 6-180,8-3 319,-8 3-374,3-5 1,-14 2 149,-5-1 1,-3-1-54,-3 1 1,-1 3 131,-4-9 1,-4 9-76,-7-3 0,-1-1 116,1 2 0,5-1 95,0 6 0,0-1-98,-5-5 1,5 5 84,0-5 0,8 5-135,-2 1 0,9-6-148,3 1-46,7-1 0,-4 7-141,8-1 10,0 0 0,8 1 106,3-1 0,7-6 125,5 1 1,-4-2 68,4 1 0,-2 3 123,2-9-80,-4 9 0,4-5 7,-11 9 0,1-7-135,-7 1 1,0-7 266,-6 7-372,0-1 1,-8 7 25,-3-1 1,-10-2 100,-2-3 0,-8 3-29,2-3 1,-11-3-2,-6 3 0,-3-2 187,3 1 0,-2 5-13,8-5 1,-6 4 49,6 3 1,-1-7 110,7 1 1,1-1-148,4 7 1,-2 1-241,8 4 1,0-4-72,6 4 0,5-4-356,1-1 199,7-1 0,-4 0-19,8 1 1,0-1 1,0 0 123,0 0 0,2-5-265,4-1 287,4 1 228,7-2 503,0 5-344,1-13 1,-7 6 83,1-8 238,-9 0-272,5 7 1,-10-5-132,-4 4 1,-3 2 41,-8-3 1,-8 7-39,-4-6 0,-4 7-90,-2-1 0,-5-3 10,0 3 1,-2-3 52,1 3 0,5 3-151,-5-3 1,11-3 306,1 3 0,8 0-142,-2 5 0,5-6-217,7 1 0,-3-1-60,9 7 1,-7-7-55,6 1 2,0-1 1,6 7-132,0-1 1,0-6 49,0 1 1,2-2 44,4 1 0,-2 3 194,8-9 1,-7 7-10,7-6 1,-6 5 135,5-5 1,-7 2-81,2-3 1,-4-1 63,-2 8 17,0-8-34,0 11 1,-8-7 146,-4 3 0,-11 4-3,-5-3 1,1 3-151,-2 3 0,0-1 100,-6 0 1,3-1 56,3-5 0,4 10-104,8-3 0,-1 3 52,1-4 0,6 0-53,-1 1 1,8-1-437,-2 0 1,4 0-225,2 1-45,0-1 481,8 0 0,-4-1-368,8-5 673,-9-3-190,13 0 302,-14-6 1,5 7 33,-7-3-207,0-4 1,-2 13-12,-3-3 0,-7 3-13,-11 2 1,-4 1 148,-7-1 0,-1 0-78,0 1 0,1-1 41,-1 0 1,1 0-69,-1 1 0,8-1 60,4 0 0,4-1 100,2-5 1,-1 5 339,1-5-571,0 5 0,5-1-90,1-4 1,7-1-206,-2-4 222,4-4-108,2 5-7,0-7 642,0 0-308,-8 0 0,-1 0-10,-8 0 0,-6 0 269,-1 0 159,1 0-555,6 0 0,2 8-8,3 4 1,12 3-1328,12 2 1191,11 8 0,4 2 1,7 8-1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44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18 6218,'0'-10'-149,"0"3"189,0 7 1743,0 0-1509,-8 7 26,6-5-23,-13 6-40,13-8-238,-6 0 276,0 8-296,6-6 0,-11 7 152,7-3-15,0 3 0,1 9 10,-1-1 0,-2 0 10,2 1 0,4 1 29,-3 4 0,3-4 156,2 4 0,-2 4 40,-4 2-54,4 4-157,-6 1 0,8-5-72,0 0 0,0 0 43,0 5 0,6 1-106,0-1 0,2-5 80,-3 0 0,-1-8-112,8 2 1,-6-4-54,5-1 1,-5-1-252,5 0 0,1-1-416,5-5 0,1 3 27,-1-9 0,2 1-896,4-6 1606,4 0 0,8-7 0,-1-3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45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35 157 8418,'0'-10'0,"0"0"-356,0 5-30,0 3 1,0-8 492,0 4 0,0 2 41,0-7 648,0 7-446,0-4 0,0 7 41,0-5-241,0 4 21,-7-6-168,5 8 1,-6 2 99,8 4 1,-2-2 66,-4 7 1,4 1-84,-5 5 1,7 2 19,0 4 1,0-3 27,0 3 0,0-4 139,0-2 0,5 0-128,1 1 0,6-1 16,-7 0 0,9-5-157,-3-1 1,5-5 89,1 6 0,0-9-209,1 3 46,-1-4 0,0-2 209,1 0-281,-1 0 219,0 0-65,-7 0 0,5-6-25,-3 1 0,3-9 4,2 3 0,-5 1-15,-1-2 1,-1 1-13,2-6 1,1-1-89,-7 1 1,5 0-144,-5-1-19,0 1 216,-6 0 1,0-2-16,0-4 1,0 3 64,0-3 1,-2 4-10,-4 2 0,4 5 77,-4 1 0,-1 5 438,1-6-378,-7 9 1,3-5 145,-7 8 1,5 0-82,1 0-79,-1 0-109,-5 0 1,5 0-183,1 0-22,-1 0 1,-5 8-421,0 3 1,5-1 64,1 1 1,7 3-266,-2 9 0,-2-4 837,2 4 0,1 4 0,5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45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35 8474,'8'-17'-8,"-4"7"-70,8 4 1,-7 4 119,7 2 1,-6 0 506,5 0 1,-7 8-134,2 4-425,-4 3-282,-10 2 1,-9 14 290,-12 4 0,-12 18 0,-3 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46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8254,'-8'-9'925,"6"1"-857,-5 8 341,7-8-180,0 6 143,0-5-360,0 7 120,0 0 45,0 7 1,6 3 141,-1 7 1,1 2 187,-6 5 0,0 1-161,0 3 1,2 3 83,4-8 0,-4 6-157,3-6-21,-3 0 157,-2-6-341,0 8 1,0-5-68,0 3 1,2-10-201,4-1 70,-4-9-497,6 5 296,-8 0-172,0-6-478,0 5 509,0-14 209,0 5 0,0-14-795,0 5 0,5-4 193,1-3 0,0-1 864,-6-4 0,8 4 0,1-6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1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8639,'-17'10'1515,"1"-1"-1676,5-3-1181,3-4 1290,8 6 1,2-8 657,4 0 1,-2 0-128,7 0 1,-5 0-220,5 0 1,1 0-747,5 0 1,1 0 147,-1 0 1,-6 0-297,1 0 444,-1 0 0,1 5-431,0 1 463,-9 8 0,5-5 302,-8 9 0,-8-1 669,-3 0 1,-5 6-456,-1 0 1,0 6 776,0-6 1,-1 6-347,1-6 0,0 0-214,-1-6 1,7 5-360,-1-5 0,9 4-167,-3-10 1,4-1-103,2 2-519,0-9-33,0 5 0,8-8 320,3 0 0,-1 0-271,1 0 0,1-8-240,5-3 150,0 3 314,1-7 645,-1 13-11,-7-6 0,-3 10 1294,-7 4 587,0 4-931,-7 7-353,-3 0-400,0 0-513,3-7-210,7-2 1,2-8-466,3 0 0,7-8-61,11-3 0,-2-7-757,8-5 1,2 2 372,9-8 0,-5 2 577,-1-2 0,1 5 374,-6 6 0,-5 9 170,0 3 1,-5 4 638,-2 2-181,0 0 1,-1 8 559,-5 3 1,-3 5-115,-8 1 0,6 0 411,-1 0 0,1 1 130,-6-1-606,0 0-766,0 1-401,0-1-591,0-8 547,0-1 1,0-10-525,0-4 1,2-3 111,4-8 1,-2-3-434,7-3 1,-5-4 270,6-7 1,-7-1 437,7 1 1,-3 1 277,3 4 1,3 4 41,-3 8 0,3 0 128,3-1 0,-7 7 207,1-1-75,-1 8 0,1-3 388,-1 7 785,-7 0 389,4 0-718,-8 0 1150,0 0 0,0 9-1936,0 9 0,6 1 266,-1 10 1,1 9-161,-6 14 0,0 2 301,0 9 1,0 6-162,0 6 1,0 4-593,0 2 1,0-1-106,0 13 0,-6-7-725,1-5 0,-7-4 105,6-8 0,0-13-838,6-5 0,0-16 136,0 0 1656,0-12 0,0 0 0,0-12 0,0-3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0:46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8514,'8'-9'-668,"-6"1"0,7 8 823,-3 0-91,-4 0-7,13 0 0,-11 0 590,8 0-263,-8 0-25,11 0 1,-5 0 174,7 0 1,2 0-197,4 0 0,-2 13 48,8 5 0,-2 5 35,2 0 0,3 6 163,-3 11 0,-2-2-1,2 9 1,-8-1-131,2 5 0,-4-4-336,-1-1 123,-1 0-359,-7 6 0,-3 0-276,-7-1 0,-9 1 88,-9 0 1,-14 6-291,-14 0 1,-8 7 369,-10-2 0,1 12 1,25-35-1,-1-1 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32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8047,'0'-12'-1710,"0"1"1533,0 7 168,0-12 1,0 13-21,0-9-25,8 8 0,-5-9 61,9 7-66,-8 0 56,11 6-15,-13 0 122,6 0 26,-8 0 1945,0 0-1988,7 0 0,1-2-76,4-4 0,1 3-16,-7-9 0,7 6-3,-1-5 1,1 5-25,-1-5 1,3 5 32,-3-6 1,3 3-1,2-3 1,-5-1-78,-1 7 97,1-8-33,5 5 0,-5-1-24,-1 4 1,-7 3-44,2-3-40,4 4-19,-9-6 25,7 8-214,-8 0-149,0 0 1,-2 8 365,-4 3 110,-3 5 0,-8 9 0,-1 2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1:33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35 260 8047,'-10'8'-533,"-5"-6"388,13 5 0,-6-14 179,8-5 1,8-1 78,3 1 1,5-3 149,1 3 0,6-9-233,0-2 0,8 0-103,-2 6 0,3-1-71,3 1 0,0 0 144,-1-1 0,8-6 0,3-3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47.87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381 35 10091,'0'-9'-1339,"0"1"981,0 0 235,0 7 149,0-7 9,0 8 1499,0 0-1422,-7 0 1,3 6-56,-8-1 1,1 9 63,-6-3 1,-1 5 54,1 1 0,2 0-81,3 1 0,-3-3 65,3-3 0,-3 3 28,-2-4 1,5 3-160,0-3 1,3 5-17,-3-5 1,-1-1-51,7 1 0,-2-1-41,3 2-98,3 3 178,-14-5 1,13 7-26,-9 0 1,8-5-54,-2-1 0,4-5-75,2 5-106,-7-7 360,5 12-154,-6-14 0,14 7-103,0-3 1,7-4 212,-1 4 0,3-4-27,2-2 1,3 0 170,3 0 1,-4 0-127,4 0 0,-4 0 109,-2 0 0,1 0-237,-1 0 138,0 0 0,1 0 87,-1 0 0,-6 2-99,1 3-450,-8-3 173,3 14 0,-7-7 15,0 8 0,0-5-65,0 0 75,0-1 0,0 6-72,0 1 163,-7-1 0,-3 0 115,-7 1 1,5-1 39,1 0 0,-3 2 116,-9 4 0,4-3-70,-4 3 1,4-4-19,2-2 0,5-5 16,0-1 0,1 1-2,-6 5 1,5-5-41,1-1 0,5-1-92,-6 1 0,7 3-69,-7-9 72,8 9 0,-5-6 45,3 3-111,4 4 0,-6-11 142,8 8-179,0-8 0,8 9-23,3-7 0,-1 0 102,2-6 0,-1 0 127,6 0-74,1 0 0,-1 5-98,0 1 1,1 0 121,-1-6 0,-6 0-102,1 0 0,-6 2 106,5 4 0,-7-2-70,2 7 0,1-5-136,-1 5-4,0 1 1,-6 5 66,0 0 0,-8 1 150,-3-1 1,-5 6-7,-1 0 1,-2 0 14,-4-6 0,4 7-1,-4-1 0,3 0 71,3-6 0,-4 6-68,4 0 1,-5 0 13,11-6 1,1-1-66,-1-5 0,7 5-242,-2-5 112,-3 5 0,7 1-218,-4 0 60,4 0 148,2 1 1,2-3 38,4-3 0,-2 1-1,7-7 0,-5 2 90,5-3 1,3-3 13,9 4 1,-4-4 4,4-2 0,-4 6 12,-1-1 1,-1 1 5,0-6 0,-1 2 28,-5 4 17,4-4-83,-5 13 18,0-5 0,-3 7 65,-7 0 1,-5 1-54,-1-1 1,-13 0 20,1 1 1,-5 5-4,0 0 0,4 6-7,-4-6 1,-2 0 14,2-6 0,2 0-7,9 1 0,-1-1-28,7 0 0,0 0 17,6 1 0,0-7-247,0 1 167,0-1 0,2 5-6,4-5 0,4 3 15,7-9 1,2 7-5,4-6 1,-2 5-28,8-5 1,-8 2 29,2-3 1,2-1 20,-2 8 1,0-8-16,-5 1 49,-1 5 0,-2 0 36,-3 7 0,-4-6 4,-8 1 0,0-1-19,0 7 0,0-1 4,0 0 1,-8 1 82,-4-1 1,-9 6-86,-2 0 1,0 6-18,6-6 0,-6 6 23,0-6 1,0 2-58,5-2 1,1-4 5,0 4 0,5-4-34,1-1 18,7-1 1,-4 0-8,8 1 0,0-7-208,0 1 222,8-1 1,1 6 9,9 1 1,-7-7-21,1 1 1,-1-6 17,7 5 0,-1-1 4,0 1 1,2-1 7,4-4 0,-3-5 23,3 5 0,-10-4 51,-1-2 245,-1 8-172,7-6 170,-9 5-130,-1 1 19,-8 2 1,-2 7-66,-4 0 0,-3 1-37,-9-1 1,1 0-66,0 1 1,-1-1-35,1 0 0,0 0-84,0 1 1,1-1 93,5 0 1,-3 6-115,8 0 0,-5 0 63,5-5 0,0-1-393,6 0 106,0 1 280,0-1 0,6 0 40,0 0 1,7-7 18,-1-4 0,3 2 50,3-3 0,-1 7-97,0-6 1,0-1 127,1-5-92,7 8 0,-6 0 117,4 3 1,-10 3-110,-1-9 1,-8 3 6,2-2 1,-5-2 100,-1 7 45,0 1 1,-1 5-79,-5 0 0,-4 6-24,-7 1 0,-8-1-36,-4-6 1,2 6 37,-2 0 1,1 2 114,-7-2 0,8-4 16,4 4-78,-4-3 1,10-3-128,-1 0-22,9-7-50,9 5 1,8-13 143,3 4 0,6 1 127,6-1 0,4 0-96,8-6 0,0 0-48,-1 0 1,6-6-38,1 0 0,-3 1 10,-9 5 1,2 0 19,-8 0 1,6 0 4,-6 0-465,0 0 347,-6 0 0,-7 7-74,-5 5 1,-3 3 112,-2 3 1,-13 7 6,-4 3 0,-12 5-71,0 2 1,-9-1-11,-3 1 0,-5-1 58,6 1 0,-6-2 26,5-5 0,3-3 126,9-7 0,4 3-130,8-4 0,1 4 30,5-9 0,-3-3-31,9 3-8,-1-1 0,6 1 75,0 0-68,8-9 0,1 11 64,8-8 1,1 5-2,-1-5 0,8 0 7,4-6 1,-2 5-44,2 1 0,-3 6-93,3-7 1,2 1 93,-8-6 0,0 6-8,-6 0 0,1 5 9,-1-5 1,-7 2-2,-5-2 0,-3-3 74,-2 9 1,-2-3 168,-3 3 0,-5 9 1,-7-4 0,-8 10-167,-4-4 1,-4 6 18,-1-6 0,-1 6 15,1-6 1,7 0 2,4-5 1,3-3-17,3-4-7,7 5-147,3-7-446,7 1 459,0 5 1,2-13 50,3 4 1,5 2-229,7-2 0,1-1 97,-1-5 1,0 0 73,1 0 1,-1 2-99,0 4 80,8-4 1,-6 6 74,4-8 0,-9 5 17,-3 1 1,-7 8 202,2-3 0,-4-1-88,-2 1 0,-2 1 17,-4 5 0,-9 6-69,-8 0 1,-8 2 143,2-2 1,-3-2-194,-3 8 1,2-6 20,4 6 0,4-12-43,8 6 1,2-13-23,3 7-334,-3-3 1,13-3 106,-4 1 1,6-8 25,6 1 1,6-3 70,11-2 0,3 0-157,9 0 1,0 0 24,-1 0 0,1 0 84,-1 0 0,1 0 304,0 0 0,-3 2-94,-3 4 1,-4 4 222,-8 7 0,-7-6-57,-4 1 0,-4 5 370,-2 6 0,-4 0-226,-8-5 0,-1 5 379,-16 0 1,0 6-198,-5-6 0,1 0-31,4-6 1,-2 0-413,8 1 0,-6-7 105,6 1 0,6-9-85,6 3 94,-1-4-1812,-5-2 814,7 0-2378,2-8 3185,16-1 0,9-16 0,10-2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49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87 467 8327,'6'-11'-789,"0"-1"542,-1 9 0,-3-11 165,4 8 1,2-7 295,3 1 0,3 3-82,-8-3 0,5 6 145,-5-5-308,7 7 157,-11-11-44,14 5 1,-9-1-8,5-1 1,-3 6 22,-3-5 1,-2 5-14,8-6 0,-7 7 22,7-7 0,-6 6-26,5-5 0,-5 1 115,5-1 0,-5 1-56,6 4 0,-7 3 27,7-9 0,-2 6-38,1-5 1,5 5-5,-5-6 1,2 7-31,-1-7 1,3 6 164,-3-5-244,3 7 0,3-9 99,-1 7 1,0-6-190,0 6 1,1-1 59,-1 1 0,0 4 47,1-4 1,-7-1 87,1 1 1,-1-2-5,7 2 1,-1 5-82,0-5 0,0 2 33,1-2 1,-1 4-66,0-4 1,1 5 162,-1 1-252,0 0 0,0 0 88,1 0 0,-7 0-35,1 0 58,-1 0 1,7 0 7,-1 0-30,0 0 0,0 0 13,1 0 1,-1 5-17,0 1 23,1 0 0,-1-6-122,0 0 1,1 6 60,-1-1 6,0 1 0,0 0 15,1 0 3,-1-1 0,-2-3 158,-3 4 1,3-4-149,-3 4 0,-3 1 38,3-1 1,-6 0-3,5-6-99,1 8 42,5 1 1,-2 3-102,-3-1 0,-2-1 71,-5 2 0,-1 1-18,8-7 1,-8 7 37,1-1 0,3-3-17,-2 3 1,1-1 83,-1 7 1,-4-1-75,4 0 0,2 1 176,-3-1-150,1 0 0,-6 0 11,0 1 1,0 1 66,0 4 0,0-4 10,0 4 1,0-4-153,0-1 0,0 5 96,0 0 0,0 0 46,0-6 1,-6 6-28,1 0 0,-7 0 32,6-5 0,-5-1-16,5 0 0,-6 1 110,7-1 0,-7-6-109,6 1 1,-7-2 7,1 1 1,-3 4-51,-2-3 0,-1 1 51,1-1 0,0 3-140,0-3 1,-1 1 118,1-1 1,-6 3-69,0-3 0,-2-3 110,2 3 0,4-6 1,-4 5 0,-2-5-15,2 5 1,-1-7 109,7 2 0,-6 2-57,0-3 1,0 1-45,6-6 0,-6 6-29,0 0 1,-6 1 51,6-1 0,-2-4-141,2 4 0,2-4 98,-8-2 0,6 6-6,-6-1 1,6 1-1,-6-6 1,8 0-2,-2 0 1,2 0 125,-2 0 0,3 0-117,-3 0 1,-2-2 74,2-4 0,-2 5-33,2-5 0,2-2 64,-8 2 1,8-1-67,-2 1 0,4 2 5,2-8 0,-3 3 22,-3-3 1,10-3 11,-4 3 0,5 3-28,1-3 0,-5 1-5,5-7 1,3 1-75,2 0 1,-2-2 75,3-4 0,-1-2-173,6-4 0,-6-4 152,0 4 0,1-3-2,5-3 0,2-5-62,3-1 0,-1 1-17,8 5 1,-7 1-89,7-1 1,-2 1 124,1-1 0,5 6-531,-5 0 0,-1 8 212,1-2 1,-5 4-1677,5 2-111,-7-1-282,4 1 2345,-8 8 0,0 9 0,0 9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52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8248,'0'-10'-1582,"0"1"1667,0 3-25,0 4 1,0-7 254,0 3-171,0 4-127,0-14 19,8 7 1,-6-3 15,3 1 174,-3 7 8,-2-4-278,0 8 171,0 0-36,-7 0 0,-1 8-30,-4 4 0,-1-3 157,7 3 1,-5-7-49,5 7 79,-8-1 1,11 7-10,-9-1 1,8 6 131,-2 0 0,4 6 2,2-6 1,0 6-41,0-6 0,0 8 13,0-3 1,2-1-103,4 2 0,-2-6-5,8 6 0,-7-6-48,7 6 1,-6-8 137,5 2-123,1-4-491,5-1-147,0-1 1,1-7 269,-1-5 0,-6-3-216,1-2 0,-6 0 181,5 0 1,1 0-845,5 0 0,-5-2 1040,-1-3 0,1-13 0,5-9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52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85 8149,'0'-17'-111,"0"8"0,8-5 434,3 8 1,4-5 808,3 5 0,-1-2-544,0 3 0,1 3-51,-1-4 0,6 6-260,0 6 0,0-3-5,-6 9 0,-1 0-449,-5 5 1,5 0 208,-5 0 1,-3 3-705,-2 3 0,-4 4 69,-2 7 0,-2 1-306,-4-1 1,-9 3 400,-9 3 1,-6-5 11,1-1 1,2-1 472,-2-10 1,8 0-89,-2-6 1,6-5 1118,5-1-678,-3-7 837,13 4-655,-6-8 0,18 0 66,7 0 1,2 0-278,10 0 0,0 0-78,6 0 1,1 0-1078,4 0 0,-3-6 502,3 0 1,-3 1-1781,-3 5 2132,1 0 0,0 0 0,-1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53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9073,'10'0'4442,"-2"0"-3752,-8 0-1019,0 0 0,0 8 121,0 3 1,-2 5-2741,-4 1 2948,4 0 0,-6 1 0,8-1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53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70 8349,'0'-18'-3,"0"7"463,0-1 817,0 8-214,0-11-370,0 13-756,0-6 0,-2 10 145,-3 4 0,-3 11-50,-4 12 0,-3 4 10,4 1 0,-5 9 10,-1 3 0,0 8-82,-1-3 1,3 11-189,3-10 0,-1 2 185,7-8 1,-1 2 46,1-8 0,4 1-35,-4-7 0,6-7 67,6-4 0,3-4-194,9-1 0,5-3 30,0-4 0,8-3 51,-3-8 0,3 0-93,-2 0 1,9-8-261,-3-3 0,-2-1 121,-5-5 1,-6 4 106,1-10 0,-10 1 246,-1-1 0,-9 4-146,3-4 1,-6-2 191,-6 2 1,-9 6 108,-8 5 1,-8 8 101,2-1 0,-3 3-119,-3 2 0,1 0-29,-1 0 0,2 0-675,5 0 0,3 6 27,7-1-1092,9 1 1577,1-6 0,16 8 0,1 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2:53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52 8334,'18'-8'296,"-5"4"204,4-7 1,-1 5-27,13-5 1,-1 7 168,7-2 0,-6 4 598,0 2 0,-1 2-575,7 4 0,-2 11 153,-4 12 0,-6 5-271,-12 7 1,3-1 282,-9 12 1,-1 10-603,-10 12 0,-11 1-665,-12-5 0,-7 8-610,-10 9 0,-8-6 779,21-38 0,-3 0 0,-2-2 0,-1 1 1,-1 1-1,1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1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7908,'0'-17'2118,"0"8"-1242,0 1 686,0 8-419,0 0-214,-8 0 1,5 8-403,-9 3 0,6 4-632,-5 3 0,7-1-245,-2 0 0,4 1-411,2-1 1,2 0 158,4 1 0,5-9-604,12-3 0,4 2 588,8-3 0,0 1-48,-1-6 0,1 0 332,-1 0 0,-1 0-101,-4 0 1013,-4 0-223,-8 0 0,-7 8 320,-5 3 1,-3-1-204,-2 1 0,-2 1 301,-3 5 1,-7 1-341,-11-1 1,2 6-22,-8 0 1,6 6-413,-6-6 1,0 6 61,-5-6 1,1 6-46,4-6 1,4 2-15,8-2-230,7-12 159,3 12 0,7-13 17,0 7-123,15-7 1,6-3 0,20-7-201,5 0 1,4 0-200,2 0 1,-1 6 224,1 0 0,-7 7 61,-5-1 1,-9 3 641,-3 3 0,-8-1-50,-3 0 0,-2 6 171,-9 0 0,0 2-306,-6-2 1,-8-2 52,-3 8 1,-10-8 27,-3 3 0,-1-5 55,2-2 1,4-5-29,-4-1 0,-2-1-144,2 1-1352,0-3 0,6-8 206,-1 0 0,9-4-1275,3-7 2287,4-1 0,-6-28 0,-1 3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3.33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 18 15683,'-9'0'-493,"1"-8"-1312,8 7 817,0-7 313,0 8 421,0 0 1,8 8 0,1 1-1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4.17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 16113,'17'0'0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6.38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260 70 16889,'7'-10'-1406,"-5"2"-1494,6 8 2808,-8-7 0,2 5 391,4-4 284,-4-4-947,5 8 1062,-7-13-984,0 13 320,0-6-138,0 8 311,0 0 1,-7 6-158,-5 0 0,2 7-172,-1-1 1,1-2 369,-1 1 0,-5-1-452,5 1 0,1 3 541,-1-9 1,5 7-1,-6-6 15,1 7 0,-4-9-263,3 8 0,-3-9-6,3 3 0,3 2 58,-3-2 1,6 5-415,-5-5 291,7 0 1,-6-4 279,5 3 19,3-3-326,-6 6 1,8-6-851,0 4-131,-8-4 1078,6 5-277,-5-7 41,7 8-716,0-6 181,0 6 38,0-8 639,0 7 1,2-5 31,3 4 1,-1-4-180,8-2 1,-7 0 408,7 0 1,-6 0-256,5 0 1,-5 0 357,6 0 1,-7 0 401,7 0-403,-8 0 0,5 2 210,-3 3-563,-4-3-160,13 6 0,-11-8 164,8 0-35,-8 8-257,3-6 1,-5 5-642,4-7 916,-4 0 1,6 2-38,-8 4-28,0-4-224,7 6-349,-5-1-266,6-5 724,-8 14 1,0-13 391,0 9-548,0-8 0,-2 9 257,-4-7 1,2 8 385,-7-3 1,5-1-10,-6 1 1,3-5 77,-3 5 1,-3 1 57,3 5 1,3-5 8,-3-1 1,7-5-113,-7 6 1,8-7-115,-2 7 1,3-8 59,-3 2-159,4 3-171,-6-7 0,10 12-446,4-9 0,-2 1-226,7-6 779,1 0 1,5 0-17,0 0 1,1 0 117,-1 0 1,0 0-112,1 0 1,-1 0-1,0 0 1,-5 0 37,-1 0 1,-5 0 896,5 0-181,-7 8-1702,4-6 498,-8 13 0,0-11 121,0 7 0,0-5-16,0 6 0,-8-7 347,-3 7 0,-5-2 0,-1 1 0,0 5-34,0-5 1,-1 2 6,1-1 1,0 3 459,-1-3 0,1 1-46,0-1 0,-1 1-39,1-7 1,6 6 147,-1-7-675,8 9 0,-3-10 65,7 7-317,0-7 1,2 4 12,3-8 0,5 0 355,7 0 1,0 0-35,1 0 0,-1 0-36,0 0 127,8 0 0,-5 0 125,3 0-359,-4 0 529,-2 0 1,-5 6-73,-1-1-496,-7 1 0,4-4-65,-8 4 0,0-2-31,0 7 1,-2-5 168,-4 5 1,2-5 101,-7 6 0,-1-1 28,-5 7 1,5-3-26,1-4 1,1 5 156,-1-5 1,1-1 317,4 1-134,4 1-171,-13 5 118,13 1-396,-6-1 1,8 0-119,0 0 0,0-5 28,0 0 0,6-7-29,0 7 1,7-6 90,-1 5 0,3-5 150,3 5 1,-3-5 72,-4 6 1,5-7-232,-5 7 1,-1-6 144,1 5 1,-7 1-73,2 5 1,-4 0 135,-2 1 78,0-1 1,0 0-138,0 1 0,-6-1 185,0 0 0,-7 0 15,1 1 1,-3-1 62,-2 0 1,0 1-43,-1-1 1,-1 6 210,-4 0 0,4 6-242,-4-6 0,3 0 56,3-6 0,6 1-57,-1-1 0,8 0-179,-1 0 1,-3 1-56,2-1 1,0-5-60,6-1 0,2-5-157,4 5 1,4-7 413,7 2 72,0 4-191,8-9 1,-4 7 204,8-8 0,-8 2-51,2 4 0,2-4-20,-2 4 0,0-5 85,-5-1 0,-7 6 17,1 0 0,-6 2-306,5-3 0,-7-1-132,2 8 0,-4-6-45,-2 5 0,-2 1 125,-4 5 0,0 2 91,-11 4 0,1-2 13,-12 8 1,1-2-28,-2 2 0,-4 2 102,4-8 0,4 2 36,2-2 1,4-4 307,2 4-311,7-11 1,-3 3 32,7-4-204,0-3-52,6 7 1,0-11-221,0 8 172,0-8 0,0 5 24,0-3 0,2-4 11,4 4 1,-2 1 48,7-1 1,1 0 84,5-6 1,-5 6-2,-1-1 0,1 1 68,5-6 1,0 0 222,1 0-328,-1 8 1,-2 2 12,-3 7 0,1-6-35,-7 1 0,6-6 100,-7 5-199,1 1 1,-6-1 155,0 1 1,0-6 155,0 5 1,0-5 85,0 5-187,0 1 0,-8 5 220,-3 0 1,1-1-60,-1-5 1,5 5-75,-6-5 0,7 5 74,-7 1 1,8-6-208,-1 1 0,3-6 58,2 5-253,0 1 0,7 5 17,5 0 0,5 1 36,6-1 0,4 0-98,8 1 0,1-7 87,5 1 1,-7-1-17,1 6 1,-1-1 138,-5-5 1,-4 5-26,-2-5 92,-4 5 1,-9 3 4,-4 4 0,-6-2 77,-6 8 1,-11-2-58,-12 2 0,-10 3 56,-1-3 1,-6 4-44,6 1 0,-8-5 24,1 0 0,11-8-26,1 2 0,7-4-4,-1-1 0,10-3-34,7-3 0,8 3-165,-2-4 32,4 5 0,10-5 23,4 1 0,9-6 136,2 5 1,2-5-130,-2 5 1,4-5 11,7 6 1,-1-8 55,-4 1 0,4 3 34,-5-2 1,-1 2-12,2-3 0,-8-3 9,2 4 0,-3 2-72,-3-3 1,-6 7 89,1-6 0,-8 7-119,1-1 0,-3 3 111,-2 2 0,-13 1 9,-4-1 1,-12 2 3,0 4 1,-6-2 120,-5 8 0,4-8-23,-5 2 0,10-9 185,3-3 0,7 1-33,-3 5 0,11-5-159,1-1 1,9-5-89,-3 6 0,2-7 140,-2 7-108,4-8 0,-3 9 38,10-7-205,5 7 0,7-3-67,1 7 1,-1 2 33,0 4 0,6-3-24,0 3 0,0-4 82,-5-2 1,-1 1-67,0-1 1,-1 0 143,-5 0 1,3 1-22,-9-1 0,1 2-14,-6 4 1,0-3 25,0 3 0,-10-4 96,-7-2 0,-2 0 214,-10 1 0,2-1 78,-2 0 0,2 1-120,4-1 1,10-6 97,-4 1-229,11-8-193,-9 3 97,20-7 0,3 0-175,15 0 1,6 0 95,-6 0 1,8 0-184,-2 0 1,-3 0 36,3 0 0,-6 0 125,6 0 0,-8 2-25,2 4 1,-5 11 98,-7 12 1,-3 2 136,-8-2 1,0-2-153,0-4 1,0-4 8,0 4 0,-8-4 156,-3-1 0,-9-1-87,3 0 1,-12-5-37,6-1 31,0-7-1300,-2 4 701,16-8 537,9-16 0,25-11 0,11-17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7.7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14 571 8567,'0'-23'0,"0"0"0,-2 2 0,-2 0 0,-1 0 0,3-4 0,6 0 0,7-2 0,5 2 0,1-2 0,0 2 0,0 0 0,1 4 0,1 2 0,2 1 872,2 1-822,0 7 1,-6-5-225,1 3 227,7 5 1,-6-9 27,4 5 0,2-3-13,-2 3 0,8-4 17,-2 3 0,-2 2-40,1-1 1,1 1 11,6-1 0,-6-3-5,-1 9 0,1-7 10,6 6 1,-6 0-58,-1 6 1,-4 0-19,4 0 0,-5 2-67,6 4 1,-6 4 107,6 7 1,-6 2-67,6 4 1,-6 2 43,6 4 1,-8 4 65,2-4 1,-4 3 10,-1 3 0,-3 5 20,-4 1 0,3 7-81,-8-2 0,-1 2 16,-5-2 1,-7 4-67,-5-4 1,-9 2 68,-2-2 1,-8 2-120,2-8 108,-3 1 35,-3-7 0,-1-5 8,-5 0 1,-1-8 26,-4 2 0,-2-4 168,8-1 1,-8-7-98,1 1 0,3-8-1,-2 1 0,6-10 41,-6-7 1,5-5-81,-5-6 0,8-6-240,-3-11 227,5-5-27,9-14 1,-2 3-287,12-7-411,-4-1 389,19-5 1,-6 8-160,8 3 1,6 6-40,0 6 1,7 6-232,-1 11 1,-3 6-331,3 11 1,-1 5 362,7 7 0,-1 2 613,0 3 0,0 13 0,1 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8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33 8497,'-34'-15'0,"1"11"457,4-7 1,-4 9-64,5 8 0,3 3-328,2 8 0,9 1 80,3-1 0,1 10-16,-1 8 0,3 3 79,8 14 0,0-10-15,0 10 0,2-6-4,4 0 1,3-2-192,8-3 1,6-5-52,1 5 0,6-5 43,-1-1 0,-2-6-545,2-1 1,-2-6 311,2 1 1,1-10-1307,-7-1 1548,8-9 0,-4 13 0,8-7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8.40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51 9171,'7'-18'-273,"-3"9"162,8 3 1242,-1 4-708,14 2 0,0-2 79,4-4 1,4 4 163,-4-3 0,-5 5-360,0 5 0,-5 3-297,-2 4 0,-2 5-464,-3 0 1,-4 2 313,-8 10 1,-2-2-672,-4 2 0,-4 6 201,-7-1 1,-6-5-184,0 6 1,0-7 463,6 1 1,5-10 77,1-7 0,7-1 53,-2 7 1,6-7 239,6 1 1,3-3 611,9 3 0,5 1-374,0-7 0,6 8 481,-6-3 1,5-1-132,-5 1 0,1-5 74,-7 6 0,0 1-212,0 10 0,-7-4-169,-4 4 0,-6-3-34,-6-3 1,-4 6-19,-7 0 1,-8 2-259,-4-2 0,-5-2 75,-7 8 0,5-8-725,-4 2 1,5-4-559,6-1 1,4-3-2501,8-3 3696,7 3 0,3-5 0,7 7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8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8456,'15'2'1116,"-3"3"1634,-4-3-1684,-8 6 1,-2-8-450,-4 0 0,-4 10-1751,-7 7 0,-6 2 1134,0 10 0,-8 7 0,4 9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9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277 484 8347,'0'-9'721,"0"-1"-424,0 4 1,0 3 397,0-9 0,0 6-173,0-5 1,2-1-125,4-5 1,-2 0-297,7-1 1,1 1-207,5 0 0,0-1-61,1 1 1,-7-6-410,1 0 0,-8 0-112,1 6 1,-3-1 330,-2 1 0,-2-6-113,-3 0 1,-5-6 176,-7 6 0,-2 0 96,-5 6 0,5 1 147,-4 5 1,-2 3 327,2 8 1,-2 0-105,2 0 0,2 8 1,-8 3 1,8 7 128,-2 5 0,10-2-79,1 8 1,8 0-116,-2 5 1,4 1 100,2-1 0,2 1 94,4-1 1,11 1 157,12 0 1,-2-7 437,2 1 1,-2-2-536,2 2 0,1 2-169,-7-8 0,-5 6-690,-7-6 1,-1 2 324,1-2 0,-3-2-231,-8 8 0,-2-8-67,-4 2 0,-3-4-368,-8-2 0,-7-5 452,1-1 1,-7-7-102,1 2 0,-2-4 388,2-2 0,-1-8 386,7-3 1,-1-5 625,7-1 0,2 0-470,3-1 0,5 1 137,7 0 0,0-6 32,0 0 0,9-2-15,8 2 0,1 4-383,5-5 0,4 3-279,2-2 1,3 4-9,3-4 1,-1 4-290,1 1 1,0 7-890,-1-1 1,1 1 647,-1-6 0,-1 5-267,-4 1 1,-4 1 54,-8-2 1,0-3 808,1 4 0,-1-5 0,0-1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3:29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 8347,'25'7'407,"-4"-3"215,8 8 1,-6-1 951,6 7-807,-8-1-382,12 0 1,-14 2 1163,4 4 1,-6-3-513,-5 3 0,1 4-155,-7 1 1,-2 5-876,-10 2 0,-11 11-804,-12 11 1,-21 13 753,19-28 1,-1 2-288,-8 7 0,-3 0 0,-8 1 0,-2 2 1,-4 6-1,1 1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18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1418 1418 7818,'0'-42'-147,"0"5"-36,0-3 0,2 9 16,4 2 156,-4 8 0,7-9 11,-3 7 0,4-6 3,7 6 1,2-2 1,4 2-9,4 3 0,8-10-39,0 7 1,1-6-5,4 6 1,5-8 8,6 2 1,7 2-6,0-2 1,1 1 28,-1-7 0,-2 0-123,7 1 0,-5 1 135,5 4 1,-1-3-30,1 3 0,4-2 79,-3 2 1,3-3-22,2 3 1,6-2 101,0 2 0,6-3-288,-6 3 1,7-2 182,-1 2 1,3 2 70,3 4 0,-1 4-60,1-4 1,5 4-19,0 1 1,2 1-4,-1 0 0,-3 0-18,8-1 1,-6 7-1,6-1 1,-6 6-12,6-5 0,-1 7 8,1-2 0,-48 3 0,1-1-8,47-2 0,-2 0-30,2 6 1,-2 0 43,2 0 1,-47 0 0,0 0-7,47 0 1,-2 0 2,2 0 1,-2 0 1,2 0 1,-3 0-4,-9 0 0,1 6-2,-1 0 1,0 7 45,1-1 1,-8 5 100,-4 6 0,-2-4-112,2 4 1,-4 2-2,4-2 0,-2 8-36,2-2 0,-2-2-10,7 2 1,-7-1-6,2 7 1,-2-2-17,2-5 1,-9 5-148,3-4 1,-10 4 156,5 1 0,-7 1-11,7-1 0,-9 1 46,3 0 0,-10 5-29,-2 0 1,-7 6 58,1-5 0,-3 7-32,-3-2 1,-5-2 109,0 2 0,-8 0-120,2 6 1,-4 0 2,-2 0 1,-5 2-16,-1 3 1,-7-3 250,2 4 0,-4-4-260,-2-2 0,-2-1 155,-4 1 1,-3 0-109,-9 0 0,1 0 0,0 0 0,-2-6 5,-4 0 0,-2 0-27,-4 6 1,-4 0 5,4 0 0,-3 0-49,-3 0 1,-1 1-101,-5 5 0,3-4 44,-8 3 1,0-1-99,-6 2 0,0-4 20,0 3 0,-2-3 147,-4-2 0,-3 0-6,-8 0 1,0-2 29,-1-4 1,-1-2 19,-4-4 0,-1-3-16,-5 3 0,-2-3 14,8-3 1,-7-5 69,1 0 0,-4-8-359,-1 2 1,0-2 309,-1 2 0,1-9 16,-1 3 0,-7-5 90,-4-1 0,0-1-85,46-7 1,0-1 0,-44 0 85,41 1 1,1 0 0,-44-1-92,43-2 1,0 0 0,4 0 0,0 0 10,-3 0 0,-1 0 0,-1-2 0,0-2-56,2 2 1,-1-1 0,-1-4 0,0 0 44,1 1 0,1 1 0,1-3 0,0 0-35,-1 0 0,-1-1 1,-2 0-1,0 1 9,0-1 0,-1 0 0,1 1 0,1-1-6,-2 0 1,0 1-1,2-2 1,-1 0 11,-1-1 0,1-1 0,-3 0 0,1-1-207,1 0 1,0-2-1,0-2 1,-1 1 223,1 1 1,1 1 0,-2-1 0,1-1 4,3 2 0,0 0 1,-3-5-1,1-1 9,2 3 1,0 0-1,-2-3 1,-1 1-20,3 2 1,0 0 0,1-1 0,1 1-61,4 0 0,0-1 0,-5-2 0,0 0 32,2 0 1,0 0 0,-1-1 0,-1 1-4,2 3 1,0 0-1,1-1 1,0 1-129,2 0 0,0 0 1,-1-3-1,0-1 132,4 1 0,0 0 0,-1-1 0,0 2-43,-45-16 0,3 0-3,-3 1 1,0-3 11,5-3 0,-3 1 34,9-7 0,5 6 134,1-6 0,4 0-46,1-6 1,3 6 196,4 0 0,3 0-157,8-6 0,2 6 82,4-1 0,4 3 6,7-2 0,3-2 198,3 8 0,6-6-387,11 5 0,-1-7 527,7 2 1,0 2-607,6-2 1,8 2 220,3-2 1,13-4-410,4 3 1,7-3 84,5-1 1,12-1-19,12 0 1,3 6-120,2 0 1,0 7-117,0-1 1,12 11-805,0 6 1201,7 11 0,-11 5 0,8 7 0,1 0 0,4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1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7908,'0'-23'0,"0"0"0,-6 6 540,1 6 0,-1 5 798,6-6 0,-2 8 1368,-4-1-1358,4 3-608,-5 2 0,7 7-264,0 5 0,-6 11-56,0 6 0,-5 2-332,5-3 1,-6 5-315,7-4 0,-9 4-240,3 1 1,3 1-576,2-1 1,4-5-1021,2 0 1,0-8 964,0 2 1,2-6-964,4-5 2059,3-4 0,16-8 0,2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21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8055,'10'-9'-1746,"-2"-7"1529,-8 15 253,0-15 0,7 14 0,-5-7 30,4 3-41,-4 4 1,-2-8 27,0 5-6,0 3 0,0-8 13,0 4-8,0 4-7,0-13 0,0 11 1,0-7 0,0 5 27,0-6 1,0 7 4,0-7 245,0 1-223,0-7 116,0 1-139,0 0-4,0 7-40,8-5 0,-6 11-160,3-8-44,5 8 196,0-11 1,5 11-79,-4-7 0,3 5 52,-8-6 1,7 9-8,-1-3 1,-3-2-2,3 2 0,-1-1 10,7 1 0,-7 4 0,1-4 1,-1 4 3,7 2 47,-1 0 0,0 0-42,0 0 21,1 0 0,-1 0-21,0 0 0,1 0-6,-1 0 1,0 0-2,0 0 1,3 0-6,3 0 0,-4 0-7,4 0 0,-2 0-8,2 0 0,-4 2-6,4 4 0,-3-4 18,-3 4 1,0-2 1,1 1-2,-1-3 1,-2 14 2,-3-5 1,1-1 22,-7 1-8,7 1 0,-9 5-10,8 0 0,-6-1 0,5-5 1,-5 5-5,5-5 1,-5-1 3,6 1 0,-7-5-9,7 6 8,-8-1 0,9 6 25,-7 1 0,2-7 7,-3 1 1,-3-1 3,4 7 1,-4-7-17,-2 1 1,0-1 4,0 6 0,0 1-12,0-1 1,0 2 6,0 4 0,0-3-23,0 3 1,-6-4 19,1-2 1,-7 0 30,6 1 1,-7 5 30,1 0 1,-3 0 6,-2-6 1,-1-5-11,1-1 0,-2 1 10,-4 5 0,2-2-33,-8-3 0,2 1 7,-2-7 1,-4 6-15,5-7 1,-3 7 14,2-6 0,-4 5-86,5-5 1,1 0 65,-2-6 1,6 0-9,-6 0 1,8 0 67,-2 0 1,-2-2 3,2-4 1,0 2-24,5-7 1,1 1-20,0-1 1,-1-5 27,1 5 1,6-5-19,-1-1 1,3 0 135,-3-1-178,-3 1 1,13 0-96,-4 0 0,4 5-35,2 0 0,0 1-240,0-6 0,8 5-28,3 1 1,7-1-93,5-5 457,3 7 0,9-5 0,0 5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3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8187,'0'-10'-1221,"0"-5"1,2 7 1220,3-3 288,-3 3-233,6 0-117,-8 6 105,0-13-164,0 13 117,0-6 0,2 8-4,4 0 1,-5-2 8,5-3 0,-2 3-12,2-4 236,-4-4-221,13 8 281,-13-13-139,6 13 33,-1-13 1,-5 11-106,4-8 1,-2 9 7,2-3 1,-2-2 46,7 2-83,-7-7 1,11 5-80,-3-3 0,-3-3 95,3 8 1,-6-5-3,5 5 1,-5-5-17,6 5 0,-7-2 142,7 2-141,-1 4 1,7-11 2,-1 7 1,0 0-7,1 6 0,-1-5-11,0-1 0,0-2-57,1 3 0,1 3 74,4-4 0,-4-2-48,4 2 1,2-1 28,-2 1 1,2 4-12,-2-4 1,-1-1 4,6 1 1,-7-2 2,3 2 0,0 4-12,0-3 1,-1 3-4,-6 2 1,0 0-45,0 0 0,1 0 53,-1 0 0,0 0-53,1 0 1,-1 5 41,0 1 0,1 2-39,-1-2 0,0-4 16,0 3 1,1 3-3,-1-2 0,6 5 10,0-5 1,0 6 3,-6-7 0,1 7-36,-1-6 1,6 1 30,0-1 0,2 2-100,-2 3 0,-4 5 88,4-5 1,-1-1-36,1 1 0,-4 1 11,4 5 1,-4-5-4,-2-1 0,1 1 6,-1 5 0,0 0 5,1 1 1,-1-3 25,0-3 1,-1 3-26,-5-3 0,4 9 41,-3 2 1,3 0-35,3-6 0,-1 0 34,0 1 1,1 5-39,-1 0 0,-6 2 0,1-2 1,-1-4 77,7 4 1,-7 4 6,1 2 0,-8-4-27,1-2 1,-3 2-28,-2-2 1,0 8 59,0-3 1,-2-1-53,-3 2 1,-5 0-4,-7 6 1,-1-1-28,1 1 1,-2-3-8,-4-3 0,4 2 52,-4-8 1,1 6 2,-1-6 1,4 0 120,-4-6 0,-2 1-130,2-1 1,-6 0 14,6 0 1,-2 1 0,2-1 0,-4-2-20,-7-3 0,5 3-6,0-3 1,0 3-22,-5 2 1,-3-5 8,-3 0 0,3-3-12,-3 3 0,1 1 153,-1-7 0,4 5-81,-5-5 1,5 0-21,1-6 1,-5 2 1,-1 4 1,1-4 38,6 3 1,-1-3 36,0-2 1,1 0 10,-1 0 0,1-6 12,-1 1 0,0-3 2,1 2 0,5 2 55,0-7 1,8 1-106,-2-1 1,4-5 11,2 5 0,-1-5-10,1-1 0,0 0-129,-1 0 1,7-6 88,-1-1 0,3-1-99,-3 2 0,-1 2 113,7-8 0,-6 6-12,7-5 0,-1-1 141,6-6 0,-6 4-142,0-3 1,1 3 134,5-9 0,0 1-95,0-1 1,2-4 218,3-8 1,5 6-157,7 0 0,2 0-38,4-6 0,6 6-334,12-1 0,5 1-496,11-6 0,7 6 512,11 0 0,4 0 0,-36 20 1,0 0-1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39.87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278 121 9931,'0'-17'-2276,"0"6"1647,0-1 546,0 8 50,0-3 1,0 5 40,0-4 0,0 2 13,0-7 1,-2 7 296,-4-2-104,4 4-112,-6-6 0,6 6 29,-3-3-25,3-5 1,-8 8-23,4-4 0,3 4 12,-9 2 0,6 0 14,-5 0 0,-1 0 100,-5 0-78,0 0 0,-1 2 14,1 4 0,0-4 376,-1 4-353,1 3 0,2-5 10,3 8 1,-1-6-36,7 5 0,-5 1-163,5 5 0,0 0 119,6 0 0,0 6-107,0 1 1,0 4 63,0-5 0,2 0-109,4-5 1,3-1 43,9 0 1,-1-5 57,0-1 1,6-7-21,0 2 1,8-4 15,-2-2 1,4-2-178,1-4 0,1-3 101,-1-9 0,-5 1-486,0 0 0,-10-1 34,-2 1 0,-1 6-162,-10-1 0,-1 1 82,-5-7 1,-2 7 561,-3-1 0,-5 8 0,-7-11 0,-1 5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7791,'11'-2'-73,"1"-4"0,-1 4 304,7-4 1,5-1-119,0 1 0,7-6 11,-1 6 1,4-1-72,2 1 0,1 2-15,4-7 1,3 5 43,3-6 1,8 7-17,-8-7 1,15 1-98,-3-7 0,9 7 116,8-1 0,-4 3-158,4-3 1,4-3-159,2 3 0,1-1 153,-1 1 1,1-1 98,-7 7 1,6-6-39,-6 7 1,6-3 38,-6 2 0,5 4-4,-5-3 0,6-3 14,-6 2 0,6 0-16,-6 6 0,5-2-31,-5-3 0,8 3 33,-2-4 0,1 4-43,-1 2 0,-4 0 93,-8 0 0,6 0 1,0 0 0,0 0-14,-6 0 1,0 0 7,0 0 1,6 0 79,0 0 0,0 0-95,-6 0 1,0 0-196,1 0 1,-1 0 203,0 0 0,0 0-120,0 0 0,-5 0 58,-1 0 0,0 0-18,7 0 0,-1 0 16,0 0 1,-2 0-8,-3 0 0,3-2 183,-4-4 0,3 4-158,-3-3 0,4 3 240,-3 2 1,3 0-126,2 0 1,-5 0-125,-1 0 1,0-6 35,7 0 1,-7 0 1,0 6 1,-5-1 7,5-5 1,-5 4-139,5-4 0,-7 4 53,2 2 1,1 0 50,-1 0 1,2 0-123,-3 0 0,-3 0 104,4 0 0,-5 0-24,-1 0 0,2 0 24,4 0 0,-6 0 210,0 0 0,-1 0-213,-4 0 1,-3 0 114,2 0 0,-6 0-128,6 0 0,-5 2 8,5 4 0,-8-4-199,3 4 1,-5-3 122,-1 3 1,5-4-212,0 4 1,-5-4 89,-6-2 0,-6 0-291,6 0 3,-8 7-273,4-5 36,-8 6 491,-7-8 1,-5 6 242,-10 0 0,-5 7 0,-7-3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0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85 8382,'-12'-6'0,"1"0"0,5-1-30,-6 1 0,6 4 208,-5-4 1,7 2-20,-2-1 0,3 3 289,-3-4-12,4 4-470,-14 2 0,9 2 125,-5 4 1,5 3-42,7 9 1,-6-1 74,0 0 0,0 6 84,6 0 0,8 6-64,3-6 0,11 6 31,1-6 1,5 0-131,-4-6 1,6 1-153,-1-1 1,4-5-79,1-1 1,-1-7 94,-4 2 0,-2-4-63,-4-2 1,-4-6 75,4 0 0,-6-7-142,-5 1 0,-4-3 48,-8-3 1,0-1 97,0-4 0,-14-2-21,-3-4 1,-12-3 15,0 3 1,2-2 61,-2 2 1,-5 4-49,-6 8 1,-3 2-214,3 3 1,1 6 275,-7 12 0,0 4 0,-6 7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8394,'0'-10'-2169,"8"2"2169,-6 1 0,21-3 0,-4-7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2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2586 35 7776,'10'0'-118,"0"-6"198,-5 1-131,-3-1 0,6 4 330,-8-4 11,0 4-351,0-6 290,0 8-378,-8 0 1,-1 2 52,-9 4 1,1 4 14,0 7 0,-2-2 70,-4-3 1,3 9 33,-3-4 0,4 5 10,2-5 1,-6 6 135,0 0 1,-2 2-11,2-2 1,2 2-106,-8 4 1,0 3 32,-6-3 1,1 6-5,-1 5 0,1-1-22,-1 7 1,-5-6-17,-1 6 0,-5-5-12,6 5 0,-6-2-41,5 2 0,1-2-5,5-3 1,1-3 55,-1 8 1,1-6-11,-1 7 1,0-1 85,1 6 1,-3-1-81,-3 1 0,4-6 54,-5 1 1,3-7-45,-3 6 1,5-6 5,-4 6 1,3-5-53,2 5 0,-5-6-11,0 6 0,-1-1-22,7 1 1,-7 2 60,1-8 0,2 2 9,9-1 0,-4-5-17,4 5 0,-1-5 134,1-1 0,-4 1-20,4 5 0,-1-3 112,1 8 1,-4-2-204,4 2 0,-3 4-88,-3-4 0,0 10-153,1 2 1,-6-1 84,-1-5 1,3-7-89,9-5 1,-2-6 96,8-5 1,-2 2 23,2-8 1,4-2-85,-4-9 0,-2 3-99,2-3 1,0-5-160,5-1 50,1 4 1,6-8-694,-1 3 1062,8-3 0,4-9 0,10-3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2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241 225 8264,'0'-17'-100,"0"0"0,0 5-121,0 1 0,0 5 358,0-6 0,0 7 746,0-7-286,0 8-407,-8-3 1,-3 14-14,-12 5 0,4 5 13,-5 6 0,-1 4-245,2 8 0,-5-7 88,5 1 0,1-6 233,11 6-132,-4-8 1,13 4 5,-4-7 1,6-7 4,6 1 1,5-9-30,12 3 1,12-6-66,11-6 0,0-5 91,6-12 1,-4 2-247,10-8 1,-7 8 1,-4-2 1,1-2-30,-8 2 0,-5 0-69,-7 5 1,-8 1 60,-3 0 1,-8-1-76,-9 1 0,0 0 20,0 0 1,-9-1-446,-8 1 1,-10 0 247,-14-1 0,-3 7-757,-8-1 1148,0 8 0,0-11 0,1 5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3338 87 8395,'0'-11'0,"0"-1"-582,-7 8-122,5-11 1,-8 13 497,4-4 0,4 3 20,-3-3 871,3 4-474,2-6 0,-2 6 232,-4-4-327,4 5 1,-13-7-59,3 8 0,3 8 93,-3 3 1,-5 4-11,-6 3 0,-6 1-10,6 4 0,-8-4-42,2 4 0,-3 4-107,-3 2 1,-5 2 91,-1-2 0,-1 3-3,2-3 1,-3 6-38,-3 5 1,-4-3-127,4 3 0,-4 2 62,-2-2 0,-5 9-10,-1-3 0,1 7-131,5-1 1,-8 12-167,-3-7 1,1 1 234,-1 0 0,7-1 66,-2-5 1,5 4 20,1-10 0,0 8-107,0-2 0,0 7 226,0-13 0,0 8-56,0-8 1,1 4 17,-1 2 0,0-6-20,0 0 0,6 0-1,0 6 0,0 0 14,-6 0 1,2-6-28,4 0 0,-2-1-13,7 1 0,-1 2 10,2-8 1,5 0 47,0-5 1,-5 1-88,6 5 1,-5-5-1,5 5 0,-1 1-115,0-2 1,-1 1 388,-5-7 1,5 7-196,-4-1 1,-3 0 10,3-5 0,0-1 47,5 1 0,0-2-82,1-4 0,5 3 16,0-3 0,6 2-53,-6-2 0,8-4 10,-2-8 0,4 0-48,2 0 1,5-5-14,1 0 1,5-7 87,-6 7-58,8-8-771,-3 11 491,7-5 0,0 7-83,0 0 0,0-5-489,0-1 865,0 1 0,7 5 0,3 0 0,7 1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4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8530,'0'-12'-1362,"0"1"1649,0-1-134,0-5 1,6 0 282,0 0-320,7-1 1,-9 3-48,7 3 28,-7-3 0,4 11 515,-8-7-234,0 7-386,0-4 0,-6 18 75,0 7 0,-5 8 42,5 10 0,-5-1-25,5 1 1,0 5 37,6 0 0,0 1-204,0-7 0,2-5 94,4 0 0,5-14-97,12 3 0,2-7 21,4 1 0,4-5 49,-4-7 0,3-7 20,3-5 0,-6-5-24,0-6 1,-3 2-22,3-8 0,-4 6 19,-7-6 0,-3 6-125,-4-6 1,3 6 130,-8-6 1,-1 2-144,-5-1 0,-7-3 102,-5 8 1,-3 2-8,-2 9 1,-3 4-104,-3 8 0,2 2-160,-8 4 0,6 6-230,-6 11 0,3 9 556,-3 9 0,4 7 0,7-4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1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8279,'17'-18'3146,"0"9"-1469,-7 1 234,-2 8-519,-8 0 0,0 2-1053,0 4 0,0 3-453,0 9 1,0 7-3884,0 4 3997,0 3 0,-8 11 0,-2 1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68 381 8349,'-18'-17'9,"1"0"465,0-1 0,7 7-426,5-1 1,12 8-444,11-1 1,12 3 171,11 2 1,14-6 146,3 0 0,9-7 335,8 1 1,6 3-440,11-3 0,4 6 242,-44 0 1,0 1 0,1 2-1,0 2-48,1-2 1,1 0 0,-1 2 0,0 0 2,3 1 0,1 0 1,0 0-1,1 0-26,4 0 0,1 0 0,0 0 0,1 0-86,1 0 0,0 0 0,3 0 0,-1 0-275,-2 0 0,0 0 1,2 0-1,1 0 331,0 0 1,0 0 0,0 0 0,0-2 93,1-1 0,-1 1 1,0 1-1,0 0-63,0-2 0,0 0 1,3-1-1,-1 0 54,-2 2 1,0-2 0,0-1 0,-2-1-15,-3 3 1,-1 0 0,-1 0 0,-1 0 35,3 3 0,-1 0 0,-6-2 0,-1-1-71,-3 0 0,-2 0 0,45-3 251,-9 6 0,-7 0-313,1 0 0,-8 0 156,2 0 1,-6 0-191,-5 0 1,3 0 86,-4 0 0,5 0-90,1 0 1,-6 0 21,1 0 0,-3 0-132,2 0 1,3 0 43,-9 0 1,9 0 89,-3 0 1,-1 0 118,1 0 1,-1 0-107,1 0 1,-3-6 522,-9 0 0,-1 1-412,-4 5 0,2-2 706,-7-4 0,-1 4-697,-5-4 0,1 4 129,5 2 0,-5 0-194,4 0 0,5 0-91,1 0 0,4-1 176,2-5 1,7-2 83,5-3 1,1-3-321,-2 8 1,5-5 81,-5 5 0,-3-5 275,-3 5 0,3 0 25,-3 6 1,1-6 78,-6 0 0,0 1-218,0 5 0,5 0 7,1 0 0,-2 0 45,-10 0 0,4 5-5,-4 1 1,-2 0-58,2-6 1,-2 6 38,3 0 0,1 1-194,-8-1 0,6-4 48,-6 4 0,3-4-43,-3-2 0,-5 0 197,-1 0 1,1 0-11,-6 0 1,-4 0-8,-2 0 1,-4-6 364,-2 0-179,0 0-76,-7 6-230,-2-7 0,-10 5-440,-4-4 0,-7 4-1515,-16 2 1973,-8 8 0,-30 1 0,-4 9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8259,'0'-12'-445,"0"1"-538,0 7 765,-8-4 365,7 1 498,-7 5-159,8-14-154,0 14-209,0-5-225,0 7 180,0 0-162,0 7 1,-2 3-9,-4 7 0,4 1 74,-4-1 0,-1 0-94,1 1 0,-6 7 47,7 3 0,-1 5 51,6 2 1,-6-1 75,0 1 1,1 1 148,5 5 1,0-1-91,0 12 1,0-10 98,0 10 0,0 0-99,0 0 1,0 11-32,0-5 0,5 1-17,1 5 0,0-1 27,-6 6 0,0 2-173,0 4 0,0-2 103,0 8 0,0 4-4,0 1 0,0 4-30,0-9 0,0-2-8,0 2 1,0-8 200,0 2 1,0-2-150,0 1 0,0-2 167,0 3 1,0 1-149,0-1 0,0 6 31,0-6 0,0 8-71,0-3 1,0-3-79,0-2 0,0-2 89,0 2 1,-2-4-90,-4 4 1,4-4-48,-3-2 0,-3 0 70,2 1 1,-2 3 4,3-4 0,1 4 12,-8-10 1,8 3 244,-1-3 1,-3 6-87,2 0 1,0-5-324,6 5 0,0-10 75,0 5 0,0-8-240,0 1 0,0-3-123,0-2 0,0 0 200,0 0 1,0-2-48,0-4 1,0-4-319,0-7-71,0-8 707,0-2 0,-7-8 0,-3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7992,'-29'-8'0,"0"-3"0,14-3 255,-3 3 0,11 3 1118,-5 8-1405,8 0 14,-3 0 1,5 0 119,-4 0 0,2 2-58,-7 4 1,5 3 212,-6 9 1,1 1-101,-6 4 1,-1 11 309,1 13 0,5-1-184,1 6 0,7-4-77,-2 9 1,4-5-117,2-6 0,8 2-288,4-7 0,3-3 136,2-9 1,8 2-199,4-8 0,-4-6 43,-2-5 0,4-9 16,2 3 1,3-6 112,3-6 0,0-11 50,-1-12 0,1-5 95,-1-7 1,-1-3-157,-4-8-91,-4 8 167,-8-14 1,-1 18-65,-5-12 1,3 12-119,-9-1 0,1 11 44,-6 1 0,-6 8 74,1-2 1,-9 5 86,3 7 0,-13-4 0,-2 5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7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 8279,'0'-17'-1169,"0"6"1169,0-1 0,0 8-140,8-11 200,-6 13 0,8-11 362,-5 7-125,-3 0 423,6 6-448,-8 0-157,0 0 0,0 8-148,0 3 1,0-1-78,0 1 0,2 1-197,4 5 0,-4 0-152,3 1-155,-3-1 60,6 0 369,2 1 0,7-9 148,0-3 0,0-4-54,1-2 0,-7-6 50,1 0 1,-6-1 74,5 1 0,-7 2 118,2-7 61,3 7 388,-7-4 125,6 0-466,-8 6 1,-2-5 145,-4 7-289,4 0 0,-7 0 141,3 0-166,4 0 0,-6 7-107,8 5 0,0-2 64,0 1 0,0 6-184,0 6 1,0 8 147,0-2 0,0 6 30,0 5 1,0 4 44,0 8 0,0 0 15,0 0 1,0 5 12,0 1 0,0 6-17,0-7 1,0 8 21,0-1 1,0 9-21,0 2 0,-2 7-224,-3-1 1,1-2 120,-8 2 0,7-1 80,-7 7 0,8-1-42,-2 1 0,-1-1 24,1 1 1,-6-9-145,7-3 1,-3-4 180,2-1 1,4-1 2,-3 0 1,-3-8 79,2-3 0,0 4-81,6 1 1,0-1 17,0 1 1,-5-7-30,-1 1 0,0-3-30,6-2 1,0 6 48,0-1 1,0 1-127,0-6 1,2 2 120,4 3 0,-4-1-7,3 7 0,-3 1-17,-2 5 0,0-6-8,0 1 1,0-7-56,0 7 1,0-3 53,0 3 1,0 14-133,0-3 0,0 10 584,0-10 0,-5 6 366,-1-6 0,-6-1-861,7-4 1,-1-3-511,6-4 1,-6 5 295,0-5 1,0-5-1,6-7 0,0-1-3,0-9 1,0 5 91,0-6 0,6 8-10,0-2 0,2-3 89,-3-3 1,-3 4-23,4 2 1,-4 4 291,-2 2 1,0 2 195,0 4 1,-6-3-1475,1 9 1,-1-9 474,6 3 0,-6-4-886,0-2 1439,-7 0 0,3 7 0,-7 3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8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190 571 7755,'-17'-15'-1544,"0"3"1389,7-3 1,1 11 157,3-7 74,4-1 64,-6-5 0,8-1-103,0 1 1,0-6 220,0 0 0,0 0-21,0 6 0,2-1-15,4 1 1,-2 0 30,7-1 33,-7 1 1,11 0-80,-3 0 0,-2 1 8,1 5 1,1-5-159,5 5 1,2-3 83,4 3 0,2-5 188,4 5 0,9 3-64,-3 2 1,3 5-56,-3 1 0,5 0-63,1 0 1,-3 13-77,-9 4 0,-2 6-109,-4 0 1,-10 2 81,5 4 1,-13 4-103,1-4 1,-6 3 76,-6 3 1,-9 5-122,-8 1 1,-8-1 60,2-5 1,-3-7 47,-3 1 1,-5-8 58,-1 2 1,-7-5 115,2-7 1,-2-3-34,2-8 1,-4-4 179,4-7 1,4-11-65,1-18 1,11 2-92,1-8 1,15-4-200,3-2 1,7-4-243,4 10 1,8-2-505,3 2 0,14-2-6,10 7 1,7 3 775,10 9 0,0-4 0,0 7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49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7910,'-9'0'-749,"1"-7"743,8 5 1,0-8 11,0 4 15,0 5-273,8-15 309,1 7 0,7-9 41,-5 1 201,5 7-234,-14-5 57,5 13 6,-7-6-101,0 8 1,-2 0 44,-3 0 0,1 0 17,-8 0 1,7 6-20,-7 0 0,6 2-37,-5-3-40,7-3 1,-4 14-2,8-5 0,0-1 38,0 1 1,0 1-2,0 5 0,2 6 48,4 0 1,3 8-44,9-2 1,-7 3-34,1 3 0,-1 0 33,7-1 1,-1 1-127,0-1 1,-5 1 103,-1 0 0,-5-1-3,6 1 1,-7-6 60,7-1 0,-8 1-7,1 6 0,-3-1 109,-2 1 1,0 0-148,0-1 1,0 1 72,0-1 1,0-1-35,0-4 1,0 3 11,0-3 0,6 2-40,0-2 0,0 4-3,-6-5 0,0 5-4,0 2 1,0-1-16,0 1 0,0 5-35,0 0 0,0 7 47,0-7 1,0 6 44,0-6 1,0 3-42,0-3 0,-2-3 54,-4 3 0,4-4-70,-4-1 0,4 5 9,2 1 0,0 1-27,0-2 1,0-1-12,0 7 1,0-2 9,0 2 1,0 4 22,0-4 0,0 2 6,0-2 1,0 4-14,0-4 0,0-1 78,0 1 1,0-2-41,0 2 1,0 4 15,0-4 1,6-2 18,0 2 1,0 2 4,-6 10 1,2-4 111,3 4 0,-3-3-85,4 3 0,-4-4-213,-2 3 0,0 5 119,0 1 0,0-1 42,0 1 0,0-1-63,0 1 0,6 0-1,0-11 1,-1 6 94,-5-6 0,0-6 112,0 6 0,0-4-251,0 4 1,0-6 84,0 0 0,0-8-107,0 3 1,0-5 110,0-1 1,0-2-66,0-5 1,0 5-51,0-4 0,0 4-200,0 1 1,2 5-66,4-5 0,2 5-243,3-11 1,5-3 577,-5-2 0,4 4 0,3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0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8124,'-17'-24'-1792,"7"12"1792,3-3 0,-1 7 0,-2-2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225 306 8159,'0'-10'-1595,"0"-5"1510,-8 13 1,5-11 726,-9 7-465,8 0 0,-9 4-101,7-4 0,-2 4 398,3-3-332,3 3 1,-8 2 44,4 0-138,4 0 0,-7 2-15,3 3 0,2 13 107,-7 11 0,7 3 89,-2 3 1,4-1-189,2 1 0,0 0 52,0-1 1,8-1-133,3-4 1,7-4 75,5-8 1,-2-6 4,8 1 1,1-8 68,11 2 1,-5-6-17,5-6 0,1-6-68,-2-11 0,1 2-16,-7-8 0,-7 0 153,-4-5 1,-6 1-92,-5 4 1,1-9 70,-7 3 1,-2-11-58,-10 0 1,-9-2-168,-8 2 1,-8 0 41,2 11 1,-5 1 33,-7 16 0,-3-1-212,-8 13 1,0 10 85,0 14 0,-5 8 129,-1 15 0,-7 11 0,3 9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2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8215,'18'-18'-853,"-9"9"467,7 1 170,-15 8 334,7 0 93,-8 0 271,0 0-499,0 8 0,0-5 110,0 9 1,0-6-368,0 5 121,0-7 6,8 11 0,-4-13 55,7 4 1,-5 2 75,6-2 0,-7-1-92,7-5 44,-1 8 65,7-6-25,-1 13 1,-2-5 144,-3 7 0,-4 1 1,-8-1 1,0 8 134,0 4 0,5-1-147,1 7 0,0-2-49,-6 13 1,2-6-67,3 6 1,-3-1 93,4 1 0,-4 4-227,-2-4 1,0 4-6,0 2 0,0-1 90,0 1 1,0 0 88,0 0 0,0 0-8,0 0 1,-6 5 21,1 1 1,-1 2-51,6-3 1,0-1 14,0 7 0,2-5 14,3 5 1,-3-1-37,4 1 0,2-1 26,-2-4 0,1-5 5,-1 5 1,-4 2 53,4-3 0,-4 7 3,-2-7 0,0 9-22,0-3 1,0 2-30,0-1 0,-2 3-26,-4-4 0,4-1 42,-4 1 0,-1-7 31,1 2 0,0-7-34,6-4 0,0 1 121,0-8 0,-2 6-32,-4-6 1,4 3-24,-3-3 0,3-1-61,2 7 1,0-8 4,0 2 1,0 5 15,0 1 0,6 2 16,-1-2 1,1 10-1,-6-5 1,0 7-21,0 0 0,0-4-129,0 3 0,6-1 182,0 2 1,-1-5 12,-5 5 0,0-10 11,0-2 1,0-2-73,0 2 0,0-3 281,0-9 1,0 7-88,0-1 0,0 2-93,0-1 1,0 3-48,0 8 1,0 0-218,0-1 0,2 9 67,4 3 0,-4 7-99,4 5 1,-4-6-44,-2 0 1,0-2 88,0-9 0,0-6 0,0-6 0,0-8 31,0 3 0,0-7-14,0-5 0,0 2-165,0-8-235,0 8 0,0-12 102,0 4 0,0-4-588,0-2 427,0 1 521,7-1 0,3 0 0,7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3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329 277 8171,'0'-17'-778,"0"-8"583,0 5 1,0-5 731,0 8 1,0-6 92,0 0-495,0 0 0,0 6 55,0-1 0,-6 7-24,0-1 0,1 7 102,5-7-84,-8 8 1,-2-9-178,-7 7 1,0 0 142,-1 6 0,1 6-213,0 0 1,-8 13 16,-4-2 1,2 12 111,-2 0 1,8 9 77,-2 3 1,4 1 93,2-2 0,7-3-205,4 3 1,4-9 77,2-2 0,8-8-71,4 2 1,5-6 80,6-5 0,4-5-140,7-7 0,1-2 86,0-3 1,5-5-18,0-7 0,-5 0-65,-6-1 1,-8-5-144,2 0 1,-4-6-38,-2 6 1,-7-2 144,-4 2 1,-4 4-303,-2-4 1,-8-2 70,-4 2 0,-3 0-282,-2 6 0,-2 5 32,-5 0 0,-2 11-132,-9 1 1,0 17 662,1 17 0,-8 9 0,-3 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2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8309,'9'0'5016,"7"0"-3843,-14 0-625,13 0-1492,-5 7 0,-1 3 597,-3 7 1,2-5 346,-3-1 0,9 8 0,-5 8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3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3146 52 8193,'17'-17'-1069,"-7"0"935,5 7 1,-11 3-113,7 7 203,-7 0 269,4 0 0,-10 0-54,-4 0 0,-5 5 85,-12 1 0,2 9-165,-8 3 1,0-1 0,-6 6 1,-1 4-137,-5 2 0,3 0 75,-8 5 1,6-3-182,-7 9 0,-1 4 78,-9 3 0,1 3-104,-7 1 1,5 1-175,-5 0 0,7 0 301,-2 0 0,2 0 28,-1 0 1,-3 5 3,-3 1 1,-2 2 147,7-3 1,-2-3-94,3 4 0,-3 1 46,-3-1 1,1 5-60,5-5 1,7 1-35,-8-1 0,8-4 20,-8 4 0,10-5-6,2-1 1,0 2-33,-6 4 0,0-5-14,0 5 0,1-6 148,-1-6 0,0 4-186,0-4 0,2-4 316,4-1 1,-2 1-126,7-2 1,-1 3-78,2-3 1,3-3 17,-3 3 1,9-4 13,2-1 0,1-2-27,-7-5 1,2 5 167,5-4 0,-3 2-195,8-2 0,-6 3-75,6-3 0,-6-4 234,6-2 1,0-2-103,6 2 0,-1-4 168,1 5 1,0-5-121,-1-2 0,3-5 26,4-1-100,-5 1 1,12 3-109,-7-3 0,5 1-257,-5-7 264,7 7-59,-12-11 1,14 8 65,-3-5-31,3-3-208,-6 6-9,6-8 1,-4-2-18,12-4 0,4 3 314,7-9 0,16-7 0,3-8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5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8136,'0'-9'-877,"0"-7"734,0 14 758,0-13-25,0 13-251,0-6 1,2 7 47,4-5-346,-5 4 0,13-8 42,-8 4 0,7 5 11,-1-5 0,3 4-4,2 2 0,6 0-131,0 0 0,8 0 27,-2 0 0,4 0 51,1 0 1,7 0-165,-1 0 1,8 0 96,-2 0 1,4 0-89,2 0 0,0 0 18,0 0 0,5 0 21,1 0 1,7 0 67,-1 0 0,7 0-2,-2 0 1,6-2 13,-6-4 0,0 4-152,6-3 0,-4-3 171,-1 2 1,-1-2-31,0 3 0,-6 3 48,1-4 0,-3-2-3,3 2 1,-3 1 5,-3 5 1,-6 0-28,-1 0 1,1 0 4,-6 0 0,-1 0-17,1 0 1,0 0 13,6 0 0,0 0-33,-1 0 0,3 0 28,4 0 1,0-2-105,11-4 1,-10 2 127,10-7 0,-3 5-5,3-6 1,-6 7-19,1-7 0,-1 8 3,6-2 1,-7-1-23,-4 1 0,1-2 12,-1 3 0,1 1-5,-1-8 1,-8 8 143,8-1 0,-9-3-138,9 2 1,2-2 52,-3 3 0,1 3 95,-6-4 1,0 2-108,0-2 1,0 4 26,-1-3 1,1 3-23,0 2 0,-6 0 3,0 0 1,0-6-223,6 0 0,0 0 136,0 6 0,0-5-71,0-1 1,0 0 86,0 6 0,0-6-10,-1 1 0,-1-1 31,-4 6 1,4 0 3,-3 0 1,-3 0 184,2 0 1,0 0-57,6 0 0,-6 0 7,0 0 1,-6 0-34,7 0 0,-9 6-133,2-1 0,5 1 25,1-6 0,-2 2-19,2 4 0,-6-4 33,6 4 1,-5 1-23,5-1 1,0 2-19,6-3 1,-2-1 28,-4 8 0,4-8-14,-4 1 0,-4 3 9,-1-2 1,1 2 145,-2-3 0,1-3-20,-7 4 1,3 2-32,3-3 1,-3 1 32,3-6 1,-6 0 156,-5 0 0,4 6-56,-4 0 0,2 0-56,-3-6 0,3 0 86,-8 0 0,0-6-63,-5 0 0,-1-2 103,0 3 0,-5 1-133,-1-8 1,-5 6 153,5-5-412,-7 7 0,6-9-873,-4 7-1690,-4-8 2652,5 12 0,-7-13 0,0 5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3580 52 7417,'0'-10'-12,"2"1"578,4 3-386,-4 4 1,7-7 432,-3 3-312,-4 4-263,6-6 72,-8 8 0,-2 8-7,-4 3 1,-4 7-150,-7 5 0,-8 2 21,-4 4 0,-3 5-99,-3 1 0,0-1 57,1 7 0,3-3 57,-4 2 1,5 5 2,-11 6 1,-3 7-103,-2 0 1,2 7 101,-2-1 1,0-3-1,-6 2 0,-2 1-333,-4 5 0,4 6 290,-3 0 1,1 0-49,-2-6 1,10-2 64,-3-3 1,10 1 145,1-7 0,3-1-127,3-5 1,-7-6 65,1 0 1,0 0-14,5 6 1,-1 6 23,-5 0 1,5-1 34,-5-5 1,5 0 0,1 0 0,1 0 34,-1 0 0,-5-6-65,-1 0 1,1 0-98,6 6 1,-1 2 33,0 3 0,1-3-81,-1 4 1,1-2 33,-1 1 0,6-5-143,0 0 1,2 0 115,-1-6 1,-3-2 26,8 2 0,-6-7 198,6 1 1,-6-3-24,6-3 1,-6 1-28,6-1 1,-6 1 201,6-1 0,-7 1-185,1 0 1,2-1 47,-2 1 1,6 1-68,-6 5 1,2-5-80,-2 4 0,-1-3 40,7-2 0,0 5-94,5 0 0,-5 1 84,0-7 1,0 1-78,6-1 0,0 1 59,-1 0 0,1-1-9,0 1 1,-6-6-26,0-1 1,-8 1 9,2 6 0,2-3 222,-2-3 0,0 2-66,-5-8 1,5 6 80,0-6 1,8 0-82,-2-6 1,-2 6-35,2 0 0,2 2-88,9-2 1,-3-3 19,3 3 0,-3-2-11,-2 2 1,-1-2-15,1 8 1,0-8 38,0 2 1,-1 2 7,1-2 1,0 0 140,-1-6 1,1 1-93,0-1 0,5-2 289,1-3-217,-1-4 55,-5-1-272,0-5-200,7 6 0,2-16-292,8-3 0,16-7-1601,7-5 2100,15-4 0,6-22 0,8-5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1523 8418,'0'-18'-370,"0"1"-47,0 0 1,2-1 526,4 1 0,1 0-47,5 0 1,3 1 279,-3 5 1,9-3-85,2 8 0,2-1-200,-2 1 1,4 4 9,8-4 1,-1 4-188,1 2 1,5 0 156,1 0 1,1 0-2,-2 0 0,4-5-118,8-1 0,-6-8 66,0 3 0,2 1-108,10-1 1,-2-1 124,7-5 0,3 0 26,9-1 1,-4 1-145,4 0 1,3-6 146,3 0 0,4 0 2,1 5 0,-1 1-1,-5 0 1,3-1-2,-8 1 0,0 6-1,-6-1 1,0 2-21,0-1 1,-7-3 11,-5 9 0,3-7-4,-2 6 0,5-5-14,-5 5 0,7-2-5,-2 3 1,5 1-26,1-8 0,0 7-5,0-7 1,8 6-306,4-5 1,3-1 321,3-5 0,-3 5 34,-3 1 0,2-1 4,-8-5 1,-1 0 110,-4-1 1,-3 1-153,-4 0 0,5 5 111,-5 1 1,-2-1 21,3-5 1,-1 5 162,6 1 1,-5-1-311,-1-5 1,1 6 126,5-1 0,-2 2-198,-4-1 1,5-3 107,-5 9 0,2-3-59,-1 2 0,-5 4 162,-7-3 0,-2 3-142,-4 2 1,2-6 56,-7 0 1,5 0 25,-6 6 1,8-5 280,-2-1 1,4-6-302,2 7 1,0-7 178,0 6 0,0-5-178,0 5 0,5-2-2,1 2 0,2 5-10,-3-5 1,-3 2-10,4-2 1,1 4-25,-1-4 0,-2 3-7,-10-3 1,4 4-26,-4-4 0,-2 2 55,2-1 1,-6 1-39,7-8 1,-7 6 24,6-5 0,-2 5-5,2-5 1,2 1 80,-7-2 0,7-3 11,-2 4 1,-2 1-11,2-2 0,-2 1 13,3-6 0,1 5-41,-8 1 1,0 1-2,-5-2 1,-1-3 84,1 4 1,-6-3-62,0 3 0,-8-3 9,2 8 1,2-7-27,-2 1 0,0 3 7,-6-3 0,-5 6-57,-1-5 0,1 5-14,5-5 0,0 7 41,1-2 0,-3 2 17,-3-2 1,3 5 105,-3-5 1,-3 4 53,3 2 32,-1 0-5,6 0 272,1 0-101,-9 0-3,-1 0-443,-8 0 233,0 0-169,8 0 2,-6 0-292,5 0-137,-7 0 1,-2 0-491,-3 0 1,-7 0 228,-11 0 666,-4 15 0,-30-3 0,-7 13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310 345 6963,'0'-10'-568,"0"1"688,0 3 1,0 2-126,0-8 1,0 7 307,0-7 1,0 6 17,0-5 0,0 5 6,0-5 0,-2 7 19,-4-2-40,4-4-180,-13 8-22,5-5 0,-7 7-302,-1 0 1,1 7 104,0 5 0,-1 5-63,1 6 1,-6-3 62,0 3 1,0-2 417,6 2 1,-1 2-80,1 4 1,2 3 22,3-3 1,3 4-21,3 1 1,4 1 210,-4-1 0,6 1-366,6 0 1,4-8 86,7-4 0,0-4-280,0-2 0,7-2 51,-1-3 0,7-4-17,-1-8 0,4-2 122,1-4 0,3-6-8,3-11 0,-1-5-30,7-13 0,-6 3 40,6-8 0,-13 0 150,1-6 1,-10-2-129,-1-4 1,-6 4-113,-6-3 1,-3 5 111,-8 6 1,-2-2-18,-4 7 0,-5 7-60,-12 5 0,-4 14 4,-8-3 1,-7 13-371,-4-1 1,-4 17-585,-2 7 0,-7 18 946,-5 5 0,5-1 0,-1 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9:59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8274,'-8'-17'-288,"6"7"0,-5 1 1,5 5 706,-4-2 413,4 0 128,-13 6-583,5 0 0,-7 2-69,0 4 1,5 2-80,1 3 0,5 5-26,-6-5 0,6 6-22,-5 7 0,1-3-108,-1 7 1,1 1 137,4 6 0,5-1-172,-5 1 0,4 5 86,2 1 1,0-3-126,0-9 0,2 2-186,4-8 0,3 0 83,8-6 0,1-1-33,-1-5 1,0 3 44,1-9 1,7 1 36,3-6 0,5-8 9,2-3 0,-1-10-96,1-2 0,-3-8 56,-3 2 0,4-4-6,-4-1 1,2-1-143,-3 1 0,3-3 49,-8-3 0,2 3-81,-2-3 1,-9 5 207,3 7 0,-4-3 88,5 8 0,-9 0-106,-3 5 370,4 1-165,-8 0-167,5 7-3,-7 3 321,0 7-148,0 0-41,-7 0 0,5 1 11,-4 5 0,2 4-2,-2 7 1,4 8 161,-3 4 0,1 9 159,-2 3 1,4 1 48,-4-2 1,4 3-404,2 3 1,8-2-287,4-4 1,11-5-617,5-1 1,13 1 115,5-6 0,12-4 718,5-2 0,4-4 0,2-2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44.4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1 104 9484,'1'-11'-1649,"5"-1"761,-4 8 361,6-11 532,-8 13 298,0-13-292,0 13 196,0-14-139,0 14 1,0-7 148,0 3-90,0 4 48,0-6-204,0 8 178,0 0-85,8 0 0,-5 0 38,9 0-67,-1 0 1,7 0-2,-1 0 0,0 0-24,1 0 1,-1 6 28,0 0 0,0 0-16,1-6 0,5 2-17,0 3 0,10-3-43,1 4 0,3-4 25,9-2 0,-6 0-5,6 0 1,-5 6 7,5 0 0,0-1 4,6-5 1,-8 0 21,-4 0 1,3 2-12,-3 4 1,6-4-2,-6 4 0,8-4-2,-2-2 1,10 5-5,2 1 1,-1 0 3,-5-6 1,8 0 8,3 0 1,-3 0 28,-2 0 1,-10 0 1,-2 0 1,-2 0-12,2 0 0,4 0-13,-4 0 0,-2 0-3,2 0 0,-5 0 9,5 0 0,-6 0-32,6 0 1,-3 0 26,8 0 0,-2 0-2,8 0 0,-3 0-9,-2 0 0,2 0-5,3 0 1,-1 0-19,7 0 1,-5 0 24,5 0 0,-7 0-12,2 0 1,-4 0 9,-3 0 1,1 0 86,0 0 1,0 0 6,0 0 1,-2 0 11,-4 0 1,4 0-39,-4 0 1,-2 0 15,2 0 1,-7 0-59,1 0 1,-3 0 43,-3 0 0,-5 0-87,0 0 1,-6 0-1,6 0 1,-8 0-13,2 0 1,-4 0-67,-1 0-334,-9 0 122,7 0-508,-15 0 119,7 0 385,-8 0 306,-8 0 0,-1 8 0,-8 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44.87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0 9526,'17'0'-1720,"1"0"1770,-1 0 1,0 0-29,0 0 0,7 0 158,-1 0 0,7 0-127,-1 0 0,6 0 8,5 0 0,-1 6-37,7 0 1,-2 0-3,2-6 1,2 5 40,-8 1 1,6 2-13,-5-2 0,-1 1 37,-5 5 0,-6-3 25,-1-3 0,-5 2 5,6 3 1,-8 3 69,2-8-57,-3 7 0,-5-3-66,-3 7 0,-3-5 5,-3-1 0,-4-5-56,4 5 1,-14 1 91,-9 5 1,-18 0-266,-17 1 0,-17 9 157,-17 7 1,35-16-1,-2 1-338,-6 3 0,-3 2 1,-13 2-1,-2 2 1,-7 2-1,1 1 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4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6755,'0'-10'-366,"0"3"324,0 7-54,0 0 0,0 7 0,0 3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4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2421 7147,'-11'6'0,"-1"0"-333,-1-2 706,5-2-262,0-2-99,8 0 178,0 0-181,0-8 0,2 6 53,4-4-41,-4-3 15,13-1 0,-5-7 0,7-1-35,1 1 29,-9 0-18,7 7 0,-7-5 9,8 3 0,-5-3 6,0-2 1,-1-1-11,6 1 0,1-2 25,-1-4 0,2 4 1,4-5 0,-4-1 36,4 2-52,4 0-2,-7-2 1,12 4 15,-3-8-11,-4 8-18,8-11 1,-12 10 9,8-6 1,-6 7-20,6-3 1,-3-1-7,3 2 0,4-7-6,-4 1 0,-2-4-7,2-1 0,-1-1-23,7 0 44,-8 1-3,5-1 1,-5 1-18,8-1 19,0 1-7,-1-1 0,1-5-2,-1-1 0,1 1 24,-1 5 0,-5 1 4,0-1 0,-2 1 57,2-1 0,2 0 9,-8 1 1,5 5 22,-4 0-80,6 0-1,-11 2 1,14-5-13,-4 3 31,-4 4-34,8-8 0,-8 12 16,3-8 0,5 6-13,-4-6 1,2 6-8,-3-5 0,5 5-7,-4-6 1,4 6-10,1-6 1,1 6-21,-1-6 39,-7 8 0,6-4 0,-12 2 2,8 0-3,-8 0 8,4 5 1,-8 1 4,1 0 0,-1-6-24,0 0 1,0 0 1,1 5 1,-7 1-6,1 0 0,-6-1-3,5 1 0,-7 0 103,2 0-88,3 7-2,-7-5 1,6 5 236,-8-7-228,0 7 125,0-5 44,0 5-135,8-7 1,-6 5 77,3 1-154,-3 7-23,-2-4-209,0 8-1250,0 0 1190,8 0 0,-6 8-171,4 3 0,-4 5-35,-2 1 521,0 0 0,-8 1 0,-2-1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4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7886,'-10'0'2015,"3"0"-1643,7 0 0,2 0 105,3 0 0,5 0-32,7 0 0,8 0-109,4 0 1,6 0-206,5 0 0,2-7 84,4-5 1,2-1-525,-7 1 0,5-3-100,-6 3 0,-1-3-404,-10-3 0,-4 3 273,-8 4 1,-2-5-349,-3 5 0,1 1-155,-7-1 691,0-1 1,-14-3 307,-4 3 1,-3-1-57,-2 7 1,5-6 327,1 7 0,-1-7 7,-5 6 0,0-5 330,-1 5 1,7-2 937,-1 3-675,8 3-11,-11-6-420,13 8 1,-6 8-329,8 3 1,0 6-31,0 7 0,-1 4-14,-5 13 0,4 3 116,-4 8 0,4 2-173,2 3 1,-6-3 115,1 4 1,-7-1-148,6-5 1,-1 2-462,1-14 0,4 1 285,-4-7 1,4-7-1170,2-4 560,0-11-394,0 3 1242,0-13 0,8-10 0,2-11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2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18 9272,'-8'11'1097,"-3"1"-1834,3-9 145,-7 5 506,13-8 1,2 0-212,11 0 297,5-8 0,9-9 0,2-10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6:4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8405,'-10'0'-676,"3"-8"0,9-1 625,3-9 0,11 1 91,7 0 0,7-2 22,-1-4 1,4 3-17,2-3-55,-1 4 3,1-6 1,7 6 79,4-4-74,-4-4-22,1 8 0,-9-6 4,1 7 0,-3 3 5,-3 4 1,2-3-8,-8 8 1,-6-5 13,-5 5 0,-6 0-23,5 6 234,-7 0 16,4-7-215,-8 5 303,0-6 24,0 8 1218,0 0-1431,-8 15 0,-2-1-158,-7 15-63,0-1 7,0 7 1,-3 7-464,-3 4 421,4 4-206,-6-5 0,10 5 342,3-4 0,-11 4 0,4 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09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8336,'10'-9'440,"-3"1"0,1 8 26,4 0 1,-3 0 233,3 0 1,5 8-194,6 3 0,6 12 10,-6 6 1,8 4-58,-3 1 1,-1 1-112,2 0 1,-8-1-341,2 1 1,2-1 86,-2 1 0,0-6-484,-5-1 0,-1-6-33,0 1 1,-5-6-379,-1-5 0,-1 3 358,2-4 1,1-1-766,-7 2-821,0-9 711,-6 5 1316,0-8 0,0-8 0,0-1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09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18 8410,'10'-8'843,"-2"6"0,-10-5-424,-4 7 1,-4 1-15,-7 5 1,-2 6 165,-4 11-133,3 4-204,-12 7 0,5 3-207,-8 3 1,7-1 95,-1 7 0,0-6-295,-6 6 1,6-7 18,1 1 0,8-4-266,3-1 0,2-8-88,9-4 1,0 2-548,6-2 0,0-6 1054,0-5 0,8-8 0,2 3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09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8366,'-7'-10'809,"5"3"-162,-6 7 11,8 0 1,0 2-136,0 3 0,0 7-112,0 11 1,0 4-146,0 7 0,0 1-106,0 0 0,2-5-120,4 5 1,-4-10-292,3 10 1,-1-7-96,2 1 0,-4-2-1426,4-4-798,3-4 1274,-7 6 1296,14-15 0,-7-2 0,8-8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09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0 7971,'-8'10'-976,"-7"5"1631,-8-3 0,-2-3-420,2 3 0,3-2-277,-3 1 1,-2 4-11,2-3 1,-6 1 26,6-1 0,0 1-9,6-7 1,0 6 108,-1-7 1,3 3 20,4-2 0,1-2 61,4 7 187,4-7-125,-5 11 0,14-7-90,5 4 1,3-5 169,2-7 1,6 0 58,1 0 1,4 0 179,-5 0 1,2 0-228,-2 0 0,-3 2-85,3 4 0,-4-4-1584,-2 4 1112,1-4 1,-1 3-921,0 1 0,-5 2 185,-1-2 981,-7-4 0,11 13 0,-5-5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0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9524,'17'0'3323,"1"0"-2746,-1 0 0,0 0-458,1 0 1,1 0-583,4 0 0,-2 0-174,8 0 0,-6 0-682,6 0 1,-6 0 1318,6 0 0,-1-8 0,7-1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0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43 8276,'0'-18'3041,"0"9"-1882,0-7 1,0 16-451,0 0 0,-2 10-262,-4 13 1,4 4-37,-3 8 0,1 1-529,-2 4 0,4-1-536,-4 7 1,4 0-309,2 6 0,6 0 962,0 0 0,7 0 0,-3-1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07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8375,'0'-11'-660,"0"-1"0,0 6 836,0-5 0,2 7 207,3-2 32,-3-3-246,6 7 1,-6-12-25,4 9 0,-4-3 98,3 2-98,-3 4 0,0-7-166,4 3 299,-4 4-10,6-6 7,-8 8-17,0 0 32,-8 0-41,6 0-202,-13 0 220,13 0-276,-6 0 1,6 0 18,-4 0 55,4 8 379,-5-6-370,7 6 0,-2-7 81,-4 5 1,4 4-64,-4 7 0,4 0 247,2 1 1,2-1-115,4 0 0,-2 6 10,7 0 1,-1 0-102,2-5 1,3-3 11,-4-3 0,5 1-45,1-7 1,0 5-176,1-5 0,-1 0 171,0-6 0,-5-2 11,-1-4 0,1 2-186,5-7 1,-5-1 158,-1-5 0,-5 0-429,6-1 1,-9 1 8,3 0 0,-4-2 16,-2-4 0,0 1 155,0-6 0,0 5-80,0-6 0,-2 8 132,-4-2 0,3 9-54,-9 3 0,8 5-529,-2-6 240,-3 8-594,-1-3 0,-1 14 1053,-1 5 0,1 11 0,-7 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08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7545,'8'-10'173,"-6"-5"1,5 11 410,-7-8-334,0 8 1,2-3 74,4 7-285,-4-8 1,7 6 194,-3-4 1,-4 2 287,4-1-552,4 3 0,-7-6 132,9 8 1,-8 2-214,2 4 54,3-4-1471,1 13 1527,7-5 0,0-1 0,1-1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9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87 8205,'0'-10'-1478,"0"1"1254,0 3 371,0 4-79,0-13 0,6 11 375,0-8-474,7 8 109,-11-3-278,6 7 416,-8 0 324,0-8-293,0 6 33,0-5 151,0 7-63,0 0-406,0 7 22,8 3 0,-6 7 47,3 0-22,-3 1 1,-2-1 48,0 0 1,0 6 127,0 0 1,0 8-4,0-2 1,0 0-68,0 5 1,0-3-143,0 9 0,0 3 74,0-3 0,-5 6-14,-1-5 1,0 1-3,6-2 1,0 2-116,0 5 0,-6 1 120,0-8 1,1 6-26,5-6 1,-6 1 191,0-7 0,0 1-112,6-1 1,-1 7 149,-5-1 1,4 1-40,-4-7 1,-2 1-51,3-1 0,-1 1-14,6-1 0,-6 1 43,0 0 0,1-7-172,5 1 1,-6 0 109,0 6 1,-2-3 37,3-3 0,3 2-51,-4-8 1,-2 6-37,2-6 0,1 2 1,5-2 1,-2-2-18,-4 8 0,4-6 33,-4 6 0,4 0 7,2 5 0,0-5-133,0 0 0,0 0 70,0 5 0,2-1 1,4-4 1,-4 1 13,4-7 0,-4 8 132,-2-2 0,0 2-33,0-2 1,-6 3 51,0-3 1,-7-2-44,1 2 1,3-2 158,-3 2 1,1 3-263,-7-3 0,7 4 99,-1 1 0,6 1-192,-5-1 1,1 7 106,-1-1 1,-3 1-49,9-7 1,-7 6 95,6 1 1,-7-1 77,1-5 1,5 5-85,1 0 1,-2 1 22,2-7 1,1 1-126,5 0 1,-2 5 96,-4 0 0,4 3-140,-4-3 1,4-4 125,2 5 0,0 1 71,0-2 1,0 6-60,0-5 1,0-1 11,0-5 1,0-3-46,0-3 0,0 2 14,0-8 1,0 6-61,0-6 0,-5 6-116,-1-6 0,0 0-21,6-6 0,0 0 98,0 1 0,0-1-32,0 0 0,0-5-36,0-1 1,0-5-411,0 6-269,0-8-731,0 3-926,0-7 1746,0 0 1,8-2-155,3-3 1,-1-5 328,1-7 0,1 1-664,5 5 1,-5-3 1163,-1 8 0,1-7 0,5 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3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8746,'10'-7'2047,"5"5"-1923,-3-4 0,5 4-433,6 2 1,-2 0 1722,8 0-854,0 0 1,6 0-159,-1 0 1,1 0-148,-1 0 0,-1 0-279,-4 0 1,7 0-115,-7 0 0,6 0-757,-12 0 1,6 0 164,-6 0 1,-2 2-244,-10 4 1,-3 3 377,-8 9 1,0-1 594,0 0 0,0 1 0,0-1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9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225 174 8049,'-27'9'0,"4"-3"0,4-2 991,2 2-581,-8-4 1,11 5 539,-3-7 0,3 2-354,-3 4 1,6-2 686,-1 7-846,8-7 1,-9 12 112,7-5 0,0-1-60,6 1 1,8 1-47,4 5 0,3-5-178,2-1 1,8-5-146,4 5 1,6-7-236,5 2 1,-2-4 167,8-2 0,-7 0-152,1 0 1,3-8 92,-3-3 1,-2-5-907,-9-1 1,0 0 276,-12 0 0,2-1 38,-13 1 0,0-8 288,-6-4 0,-8 2 352,-3-2 1,-10 6 205,-2-5 1,-14 8-240,2 3 0,-3 0 372,3 5 0,7 5-164,-1 1 0,8 4-907,-2 2 0,9 0-388,3 0 1,9 0 1075,2 0 0,23 0 0,13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0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35 8000,'-9'-17'284,"1"7"0,10 2 363,4 8 1,-2 0-217,7 0 1,1 8 28,5 4 0,0 11-154,1 6 0,5 9 198,0 2 0,7 8-94,-1-2 0,-2 4-129,2 2 0,-2 0-140,2 0 0,1 0-128,-7 0 0,6-6-587,-6 0 0,0-8 392,-5 3 0,-1-7-903,0-5 0,1 2 481,-1-8 1,0-6-676,0-5 686,1-8 0,-1 1 593,0-10 0,1-13 0,-1-9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0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534 1 8000,'-17'0'921,"0"0"1,5 0-329,1 0 0,-1 0 40,-5 0 1,-6 7-200,0 5 1,-2 9-119,2 2 0,-6 8-172,-11-3 1,3 7-123,-3 5 0,3-3-505,3 3 1,5-3 360,0-3 1,8-1-838,-2-4 0,9-2 395,3-4 1,7-4 563,-2 4 0,12-4 0,4-1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0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8097,'10'7'-243,"-3"-1"1534,-7 12 1,0-3-330,0 14 1,2 0-199,4 5 0,-4 3-426,4 3 0,-4-3-150,-2 3 1,0-4-823,0-1 500,0 0 1,0-3-247,0-3 1,0 2-419,0-8 1,5 0 180,1-6 0,2-7-568,-2-4 1,-2 1-155,7-1 1339,1-8 0,5-8 0,0-7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0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535 17 8030,'0'-9'762,"-8"1"0,-2 8-564,-7 0 1,-6 0-99,0 0 0,-8 0-22,2 0 1,-5 6-30,-7 0 0,3 5-14,-8-5 1,7 7 148,-1-1 0,5-3 159,7 3 0,-3-6 296,8 5 1,5-5-214,7 6 1,7-7 27,-2 7 0,6-6 30,6 5 0,11-5 210,12 5 1,12-1-296,5 2 0,6-3-170,5-3 1,-1-2-749,7 7 1,-7-5 418,2 6 1,-6-1 99,-6 6 0,-4 1 0,-7-1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6.3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8298,'0'-18'300,"0"1"-397,0 8 0,2-5 983,4 8 1,-2-5-226,7 5 0,-5 0-43,6 6 0,-1 0-278,7 0 1,-1 0-67,0 0 1,6 0-50,0 0 1,6 6 30,-6 0 1,0 0-152,-6-6 0,1 0 116,-1 0 0,0 0-431,1 0 1,-1 0-204,0 0 1,-1 1-533,-5 5 0,4-4 193,-3 4 1,-2-2-1528,1 2 2279,-7-5 0,4 15 0,-8-7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6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10172,'18'0'1276,"-1"0"0,2 0-1055,4 0 1,-2 0 45,8 0 0,-6 0-583,6 0 0,0 0-180,5 0 0,1 0-559,0 0 0,-1 6 373,1-1 0,-1 1 682,1-6 0,0 0 0,-1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27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35 8385,'0'-12'165,"0"1"-165,-7 7 476,-3-4 1,-7 8-107,-1 0 1,7 2-222,-1 4 0,1 4 7,-7 7 1,7 2 13,-1 4 0,3 4-158,-3 8 1,5-7 83,7 1 1,0-8-227,0 2 0,7 2-47,5-2 0,3-5-100,2-7 0,8-5 54,4 6 0,6-9-211,5 3 0,-1-12 130,7-5 0,-6-5-65,6-1 1,-7-2 296,1-4 0,-5 4-126,-7-4 0,3 2 235,-8-3 1,-6 5-33,-5-4 0,-6-2 92,5 2 0,-7 6-32,2 5 0,-6 7 134,-6-7 1,2 8-105,-7-2 0,-1 5 7,-5 1 1,5 7 89,1 5 0,-3 5-145,-9 6 1,4 6 147,-4 11 0,2 6 53,-2 12 1,-2 3 164,-4 9 0,-4 5-249,5 0 1,1 7 299,-2-1 1,6 3-531,-6 3 1,8-1 163,-2 1 1,9-10-672,3-8 1,5-8 351,-5-9 1,5-8-392,-6-3 0,1-12 224,-7-6 1,1-6 4,0-6 1,-2-3 314,-4-8 1,-4-9-129,-8-9 1,6-9 452,0-13 1,6-10 183,-5-8 0,8-13 618,3 2 1,7-4-578,10 4 0,4 6 681,8-1 1,9 10-587,19 2 1,10 2-470,8 10 0,15 6 49,2 5 0,9 9-236,9 3 0,-3 2-622,8 9 1,-2 0-1277,2 6 1977,-4 8 0,-4-6 0,-3 4 0,-8-1 0,-6 7 0,-4 7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1.4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8479,'0'-17'-343,"0"7"1,2-5 136,4 3 1,-2 3 859,7-3 1,-7 6 302,2-5 5,3 7-600,1-4-302,0 8 374,5 0-241,-13 0 0,6 14 197,-8 3 0,0 12-103,0 0 1,0 3 51,0 3 0,0 5-100,0 1 0,-6-1 51,0-5 1,0-3-130,6-3 1,0 2-134,0-8 0,0 0-71,0-6 0,0-5-729,0-1-170,0-7 498,0 4-1591,0-8 765,0 0 183,-7 0 0,3-8 1087,-8-3 0,1-12 0,-7-4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1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8434,'-10'-1'0,"4"-5"0,2 4 282,-1-4-156,3-4 1,-6 7 400,8-9 0,6 6 207,0-5-792,7 7 242,-3-11 0,13 11-22,0-8 0,8 6-30,-3-5 0,5 7-48,2-2 0,5 4 115,0 2 1,8 0-67,-2 0 1,-1 2 26,1 4 0,-2 9-138,2 9 1,-4 1 19,-7-2 0,0 2-151,-1 3 0,-7 5 123,-4-4 0,-6-2-96,-5 2 0,-4-1 29,-8 7 1,-2 0 54,-4-1 0,-6 3-412,-11 3 1,-9-3 143,-9 3 0,-5-2-81,6 3 1,-8-7 62,2 1 1,3-3-31,3-8 0,4-1 70,1-6 0,8-7-148,4-5 0,6-5 392,5-5 0,-3-13 0,5-9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7836,'-17'12'1876,"0"-1"-1172,7 1 0,0 11-340,5 0 0,3 0-318,-4-6 0,2 8 852,-2 4 1,4 6-391,-3 5 0,-5-1-685,-2 7 1,3 0-32,-3 6 1,7 0-204,-7-1 1,8-5-84,-2 1 0,5-15-852,1 3 1,1-12 1345,5 0 0,12-4 0,8-2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2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0 8358,'-8'10'-166,"7"-2"1,-13-6 329,8 3 0,-1-1 443,1 8 1,4 5-202,-4 6 0,-1 8 135,1-2 1,0 9-226,6 2 0,0 3-70,0-3 1,6-3-128,0 3-27,7-4 0,-5-1-284,3 0 1,5-7-616,-5 1 1,3-8-363,-3 2 1,4-5 542,-3-7 0,3-3 626,3-8 0,-1 0 0,0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2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8133,'17'0'1233,"0"0"-659,1 0 1,-1 8 103,0 4 0,0 3-202,1 2 0,1 8-92,4 4 0,-4 4-48,4 1 1,-2 1-1,2-1 1,-3 1-224,3 0 0,-4-3-197,-2-3 1,4 4-653,-3-4 0,3-4 454,-10-2 0,5 2-905,1-2 0,-6 0-178,1-6-17,-8 0 1382,4 1 0,-8-1 0,0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2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85 8276,'0'-17'0,"-6"5"0,0 1 0,-5 5 922,5-6 0,-2 9-131,2-3 1,3-2-59,-9 2 0,4 3-255,-9 8 0,4 5-129,-10 7 1,-6 10-599,-6 8 0,-1 1 251,-10 10 1,7-2-231,-1 3 0,3 1 236,3-8 0,7 6-1546,4-6 1,5 1 1537,7-7 0,-4 1 0,5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2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8118,'0'-11'1057,"0"-1"-424,0 8-244,0-3 1,2 8-20,4 5 1,-4 4 176,4 7 0,1 2-183,-1 4 0,2 4 88,-2 8 1,-4-2-598,3-5 123,-3 5 1,-2-6-186,0 8 0,0-7-420,0 1 1,0-2-159,0 2 0,0-4 361,0-8 0,0-5 424,0-1 0,0-7 0,0 4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3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 8266,'-11'0'199,"-1"0"0,7 0 149,-7 0 0,1 0-342,-7 0 1,7 0 95,-1 0 0,1 6-213,-7-1 0,-1 7 106,-4-6 1,4 5-156,-4-5 1,4 7-1,1-1 0,-5 1-224,0-1 450,0 3-62,6-5 680,7 7-453,3 1 1,9-3 373,3-4 0,7-1-228,11-4 1,-2-4 425,8 4 1,0 1-260,5-1 1,1 0-160,-1-6 1,1 5-575,0 1 1,-7 2 191,1-2 0,-8-4-2268,2 3 1378,4 5 887,-7 0 0,-3 7 0,-9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3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8100,'-12'-10'974,"1"5"577,7 3-414,-4 2 46,8 7-500,0-5-269,8 6-260,2-8 0,9 0-124,4 0 0,-4 0-21,4 0 0,-2 0-258,2 0 0,-3 0-850,3 0 0,-4 0 513,-2 0 1,0 0-803,1 0 1388,-9 8 0,7 1 0,-7 9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3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60 8250,'0'-17'2772,"0"-1"-2552,0 9 320,0 1-203,0 0 1,0 8-20,0 0 1,0 14 15,0 9 0,0 8-149,0-2 0,0 9-139,0 2 0,0 6-954,0-5 0,0 5 562,0-6 0,6 6-1348,0-5 1694,7-1 0,-3-5 0,7-1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5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0 102 8361,'8'-17'147,"-4"6"124,7-1 0,-1 1 112,2-7 1,9 7 98,-4-1 1,4 8 9,-4-1 1,3 5-12,3 5 0,-4 13 1,4 11 1,-4 5-147,-2 6 0,-1-1 256,-5 7 1,-3 0-216,-8 6 0,0 6-305,0-1 0,0 3-125,0-3 0,-6-8-470,1 2 0,-9-4-1150,3-1 0,1 2 846,-2-8 0,3-5-907,-3-7 1734,-3-6 0,-2 3 0,-10-8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5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18 8479,'0'-10'462,"-2"2"948,-4 8-861,4 0 0,-13 0-102,3 0 0,-5 2-300,-6 4 1,2 4-624,-8 7 387,0 0 0,-11 0-58,0 1 1,-1 5-162,7 0 0,1 0 181,4-6 1,-2-1-39,8-5 0,0 3 371,6-9 1,2 3-153,3-2 170,4-4 0,8 13 71,0-3 0,8-3 73,4 3 0,9-1-69,2 6 1,8-5 140,-3 0 0,7-7-215,5 7 1,-3-6 0,3 5 1,2-5-437,-1 5 1,-1-7 146,-5 2 0,-6 2-1166,-1-3 1,-6 7 156,1-6 1072,-4 0 0,-2 1 0,0 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6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53 8288,'-8'-10'323,"6"2"0,-7 3 530,3-1 1,4-2 633,-4 3 288,4 3-682,2-6-657,0 8 1,2 0-5,4 0 1,-2 0 88,7 0 1,1 8-488,5 3 0,0-1 36,1 1 1,-1-1-1225,0 1 0,-1 5 780,-5-5 0,8 5-1732,-7 1 2106,15-7 0,-16 5 0,14-5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11479,'19'0'339,"4"0"1,-4 0-740,4 0 0,-4 0 595,-1 0 0,-1 0-90,0 0 1,1 0-84,-1 0 1,0 6-475,0 0 1,-5 1-638,-1-1 0,-7-2 1089,2 7 0,4 1 0,-1 5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6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138 484 8340,'0'-11'1607,"0"-1"-2280,0 8 1,2-11 894,4 3 1,4 3 1289,7-3 1,0 3-964,1-3 1,-1-3-261,0 3 1,0-1-863,1 1 1,-1-3 353,0 3 1,-1-3-721,-5-2 0,3-1 538,-9 1 1,1 0-70,-6 0 1,-2-8 70,-3-4 0,1 2-116,-8-2 0,1 8 443,-7-2 0,7 4 282,-1 1 1,1 9 396,-7 3 1,1 4-104,0 2-86,0 0 1,-1 0-119,1 0 0,5 2 230,1 4 1,7 9-102,-2 8 0,-1 10 17,1 1 1,-6 3-132,7 9 0,-7 0 146,6 6 0,-5-2-113,5-4 0,-7 2-93,1-8 1,2 7-187,-1-7 1,7-2 134,-2-9 0,-1 2-797,1-8 1,0 0 85,6-6 1,0-5-926,0-1 574,0-7 243,0 4 0,6-16 151,0-3 0,7-7 82,-1-5 0,-3-4 244,3-7 0,-1 1-134,7 4 1,-1-3 345,0 3 0,0 4 24,1 2 0,-1 4 24,0 1 1,1 9-3,-1 3 1,6 4 202,0 2 1,0 2 11,-6 4 1,-5-2-76,-1 7 1,-5 1 86,6 5 0,-8 0-175,1 1 0,-3-1-297,-2 0 0,0 0-88,0 1 0,-7-1-378,-5 0 1,2-1 135,-1-5 0,-6 3-187,-6-9 0,-2 1 264,2-6 0,3 0-447,-3 0 1415,-4 0-569,8 0 0,-4-2 2178,12-3-412,3 3-679,8-6 0,8 8-432,3 0 0,4 0 22,3 0 0,-1 0-317,0 0 1,1 2-128,-1 4 0,0-4-325,0 3 1,3 3 110,3-2 0,-4-1-1307,4-5 1,-4 6-70,-1 0 1,-7 6 1335,1-7 0,-1 9 0,6-5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6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10876,'17'-8'2340,"-6"6"-1363,1-3 1,0 3-30,5 2 1,0 0-544,0 0 0,6 0-189,1 0 0,-1 2-806,-6 3 1,0-3 474,0 4 1,1-2-1590,-1 2 1,0-4 989,1 3 0,-7-3 714,1-2 0,-1 8 0,7 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17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50 8307,'0'-17'2358,"6"5"-1204,0 1 0,1 7-500,-1-2 0,-4 6 617,4 6 1,-2 5-407,1 12 1,-3 4-136,4 8 0,-4 1-111,-2 5 0,-2 5 78,-4 12 1,2 3-2250,-7 8 1,5 0-629,-5 1 2180,-1 6 0,-5-4 0,-1 4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1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8114,'10'-9'63,"5"-7"1,-7 12 0,5-5 48,-1 1 1,-6 2 40,5 6 3,-7-7 0,6 5 149,-5-4 104,-3 4 308,6 2-561,-8-8 0,2 6 38,4-3 0,-2 3-18,7 2 1,1 2 8,5 3 1,2-3-242,4 4 1,-2 2-13,8-2 0,0 1 9,5-1 1,1-4-10,0 4 0,1-4-153,5-2 1,-3 0 117,8 0 0,-8 0 54,3 0 1,-5 5 80,-1 1 0,0 0-62,-1-6 1,6 2 208,1 4 0,1-3-59,-2 9 0,-3-8-38,3 2 0,3 1 10,-3-1 0,6 6-7,-6-7 0,3 7-54,-3-6 1,2 5-86,4-5 1,2 5-111,-7-5 0,7 6 116,-2-7 1,4 1-109,2-6 0,0 2 69,0 4 0,-6-4 41,0 4 0,-2-4 20,2-2 0,-4 5 18,-7 1 0,-6 2 94,0-3 0,-8-1 231,2 8 0,2-6 76,-2 5 1,0-7-129,-6 2 1,2 1-50,4-1 1,4 6-86,8-6 0,-1 5-30,1-5 0,0 0 20,-1-6 1,7 5-215,-1 1 0,6 0 64,-6-6 0,7 0-169,-7 0 1,2 6-63,-2-1 0,-3 1 99,3-6 0,3 6 60,-3 0 0,0-1 62,-5-5 0,1 6-21,5 0 0,-5 0 19,5-6 1,-5 6 115,-1-1 0,-3 1-8,-3-6 1,4 6 195,-4 0 1,-2-1 20,1-5 0,1 0-152,6 0 0,-3 6-39,-3 0 1,4 0-71,-4-6 0,2 2 6,-3 3 0,3-3 7,-8 4 1,6-4-26,-6-2 0,6 6 39,-6-1 0,6 1-21,-6-6 0,6 0 72,-6 0 0,6 6-64,-6 0 1,2-1 146,-2-5 0,-4 2-29,4 4 1,-2-4 75,2 4 0,-4-2-57,4 1 0,-3-3 146,-3 4 1,0 2-49,0-2 0,1-1-106,-1-5 1,0 6 154,1 0 0,-1 0-120,0-6 0,0 5 162,1 1 1,-1 0 249,0-6-240,1 0 0,-1 0 232,0 0-30,-7 0-1182,5 0 561,-13 0 1,2 0-1093,-16 0 0,-16 4 1138,-24 7 0,-23 9 0,-14 14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3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156 200 8380,'7'-9'-654,"-5"-7"0,6 12 613,-8-7 0,0 5 374,0-5 1,6 5 270,-1-6-304,1 8-110,-6-11 1,0 11 123,0-7-106,0 7 0,2-10 14,4 9 1,-4-3-17,4 2 1,-4 2 15,-2-7 0,0 5 489,0-5-98,7 7-180,-5-4 308,6 0-237,-8 6-500,-8 2 0,4 12 206,-7 11 0,1-2 39,-1 8 0,-5 0 37,5 5 0,1 1 182,-1 0 0,1-1-98,-2 1 1,-3-1-124,4 1 0,-3-6-85,3-1 1,-3-1 106,8 2 0,-5-2-302,5-4-87,0-4 1,1 6-161,-1-7 1,0-7-256,6 1-403,0-8-138,0 11 409,0-13-385,0 6 0,2-10 397,4-4 1,-4-6-580,3-11 1,-3 2 94,-2-8 1139,0 0 0,0-13 0,0-2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3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35 225 8307,'-8'-17'0,"6"0"0,-7 5-244,3 1 229,4-1 0,-5-5 622,7 0 0,5 5-179,1 1 0,7 1 91,-1-2 0,9-3-205,2 3 1,8 3-248,-2-3 0,3 7 59,3-7 1,0 8 32,-1-2 0,3 5 51,3 1 0,-3 0 0,3 0 1,-4 7 130,-1 5-147,0 3-64,-9 2 0,5 1-29,-8-1 1,0 0 19,-5 1 0,-1 5-85,0 0 1,-1 6 115,-5-6 1,-3 7-24,-8-1 0,0 4 19,0 1 1,0 3-11,0 3 0,-8-3-174,-3 3 1,-5-3 95,-1-3 1,-6 7-290,0-1 122,0 0 68,-2-5 1,-2-2 120,-8-5 0,-1-1-19,-5-4 0,-3-5-21,-8-1 1,8-2-93,4-9 0,-1 0 0,7-6 0,-5 0-160,11 0 0,5-2 138,5-4 0,3-4-1100,9-7 1,0 0-86,6 0 0,10-1 1257,7 1 0,16-8 0,11-2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4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70 7975,'0'-11'313,"0"-1"664,0 8-328,-8-11-74,6 5 1,-5 1-253,-1 1-249,6 8 188,-13 0-251,13 0 1,-14 2 220,5 4 0,-5 5-63,-1 12 1,0 4 239,0 8 1,-3-1 119,-3 1 1,4 5 287,-4 1 1,4-1-301,1-6 1,9 1-41,3 0 1,4-7-361,2 1 0,0-2-247,0 2 1,2-2-63,4-4 0,3-4 231,9 4 1,-1-4-1184,0-1 1,6-3 15,0-3 1,1 1-357,-7-7 1,6 5 598,0-5 0,0 0 885,-6-6 0,1 0 0,-1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4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7304,'-10'0'1025,"3"0"0,7 2 15,0 4-216,0-4-392,0 13 1,0-5-12,0 7 0,5 1-166,1-1 0,8 0-94,-3 0 1,-1 6 109,1 1 1,1 0-33,5 0 1,0-5-88,1 4 1,-1-4-161,0-2 0,1 1 45,-1-1 0,-6 0-162,1 0 0,-8 1-562,2-1 0,1 0 70,-1 1-1684,0-1 268,-6 0 2033,0 1 0,7-9 0,3-1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5.0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35 8230,'0'-17'511,"-7"7"62,-5 4 1,3 5 524,-3 1 0,0 0-468,-5 0 1,-8 0 59,-4 0 0,2 13-246,-1 4 1,-1 6-246,-6 0 1,-5 4-133,0 8 0,-1 3-247,7-3 0,1 3-133,4-9 0,4 4-401,8 1 0,7-5-912,4 0 1,5-8 23,1 2 1602,0-4 0,7-1 0,3-1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5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68 8112,'10'-18'0,"0"3"1246,-5 4-748,-3 3 0,8 2 39,-4 0 1,-5 3-131,5 8 1,-4-1 81,-2 8 1,0 7-120,0 10 1,-2-2 94,-4 1 0,-3-1-250,-8 2-234,-1 4 197,9-6 0,-5 2-810,8-1 1,-5-7 130,5 3 1,0-5-153,6-2 0,0 0-780,0 1-1186,0-9 1743,8 7 876,2-14 0,7-2 0,0-10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3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7895,'0'17'242,"0"0"0,4-5-269,8 0 0,1-9 65,16 3 1,-6-2-118,6 2 0,2-4 79,9 3 0,-3 5 0,5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5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399 35 8112,'-18'0'772,"1"0"0,6-2-432,-1-4 1,0 4-411,-5-4 0,0 4 107,0 2 0,-1-5-198,1-1 0,-2 0 60,-4 6 0,4 0-135,-5 0 0,5 0 40,2 0 0,0 6 174,-1 0 1,7 1 56,-1-1 1,1-4 74,-7 4 333,9 3 0,-1-5 330,4 8 280,5-8-116,-7 11-352,16-5 1,1 5-86,8-4 0,3-1-133,3-4 1,-2-2 77,8 7 0,-2-7-378,1 2 0,3 2-348,-8-3 1,0 7-311,-5-6 1,5 7-816,0-1 0,-6-3 1406,-5 3 0,-1-1 0,6 7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5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8192,'0'-12'2369,"0"1"-1726,0 7 1,2-4 438,4 8 1,-3 0-399,9 0 1,-1 0-216,7 0 1,5 0-746,0 0 0,2 6-307,-2 0 1,-2 5-621,8-5 1,-6 2 394,6-3 1,-8-3-1604,2 4 2411,-4 4 0,-2-8 0,1 5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6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18 8192,'0'-10'1952,"0"3"0,-2 7-1130,-4 0 1,4 7 122,-3 5 0,-3 5-418,2 6 0,-7-2 11,1 8 1,3 0-677,-3 6 0,3-1 180,-3 1 0,-1-3-1309,7-3 1,-2 2 25,2-8 0,4 6 1241,-3-6 0,3 0 0,2-6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6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8174,'17'0'453,"0"0"1,1 0 547,-1 0 0,6 2-350,0 4 1,2 3 327,-2 8 0,-4 14-205,4 4 0,-9 11 98,-3 0 1,-7 0-387,2 6 0,-6-4-115,-6 10 0,-5 1-377,-12-1 1,-10 13-381,-8-2 0,-1-4-1612,2-7 0,5-10 1036,1-2 1,-1-9 961,6-3 0,4 1 0,0-8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6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8177,'9'-8'0,"7"6"775,-5-3-655,12 3 1,-1 2 1692,6 0 0,3 0-830,9 0 1,-3 0-130,3 0 0,-3 6-339,-3-1 1,1 3-414,0-2 0,-3-2-221,-3 7 0,2-7-329,-8 2 0,0-2-685,-6 1-1561,0-3-514,1 14 3208,-9-14 0,-1 5 0,-8-7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6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35 8096,'-17'-7'3051,"8"-3"-1618,-7 0-742,14 3-366,-5 7 1,7 2 363,0 3 0,0-1 469,0 8 0,-6 1-212,0 10 1,-2-2-356,3 8 1,-3-6-933,-4 6 0,-1-2 276,7 2 1,-5 4-481,5-5 0,-6 3-396,7-2 1,-1 2-2353,6-8 3293,0 0 0,0-6 0,0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7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0 8270,'-9'0'995,"1"4"11,8 8 1,0 1-28,0 16 1,-6 0 1168,0 5 1,-7 1-1120,1 0 1,-1 5 41,1 0 0,-3 8-1152,4-2 1,-5 4 84,-1 2 0,0 2-4287,-1 4 4082,1-4 1,-8 13 0,-2-6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8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0 796 8187,'8'-33'0,"3"5"225,5-5-823,9 14 1,5-10 457,17 12 1,-13-7-1,12 9 500,0-6 0,2-8-16,16 6 0,-30-13-167,18 1 1,-11-2 29,11 9 1,1 1-108,5 4 1,3-2 134,9-4 0,-1 8-238,0 3 0,0 9 171,0-14 1,0 13-250,1-7 1,5 9 124,0-3 0,1 5-271,-1-6 0,-5 9 97,10-3 0,-14-4 2,14-1 0,-5 1 64,6-1 0,3 5-2,-3-6 1,4 6-182,1-5 0,1 5 198,-1-5 1,-1 7 164,-5-2 0,-1-2-123,-4 3 1,-4-1-44,4 6 0,2-6 27,-2 0 1,2 1-18,-2 5 0,-2 0-2,7 0 0,-1 0-102,2 0 1,9 0-118,-3 0 0,1 0 221,-7 0 0,-4 0 203,-8 0 1,0 0 36,0 0 0,-2 1 83,-3 5 1,-5 2-142,-7 3 1,6 5-25,-1-5 0,3 5 46,-2 1 1,-3-5-7,9-1 0,-7 1-247,7 5 1,-3 0 144,3 0 0,-3-5 98,-3 0 1,-10-1-167,4 6 1,-6 1 181,0-1 0,-2-6-167,-3 1 0,-3-1 234,8 7 0,0-7 125,6 1 1,0-1-53,0 7 1,6-1-483,-1 0 0,7 1 94,-7-1 1,-5 0-17,-6 0 1,-7 3-59,1 3 1,-5-4 95,-7 4 1,3-4 69,-8-2 1,0 7 218,-5-1 1,5 0-173,0-6 0,2 6 152,-2 0 1,-4 0-54,4-6 0,4 6-63,2 1 1,-2-1-174,1-6 1,-5 2 153,6 4 0,-8-4-129,2 4 0,-3-1 66,-3 1 1,0-4-2,1 4 1,-1 2 65,0-2 1,-7 0 17,-4-6 0,1 1-70,-1-1 1,0 0 11,-6 0 0,0 6 239,0 1 0,0-1-115,0-6 0,0 0-195,0 0 1,0 3 20,0 3 0,5-4-69,1 4 0,6 2-9,-6-2 1,7 6-200,-1-6 1,1 6 64,-1-6 0,3 0 144,-4-6 0,3 0 77,-3 1 1,3-1 73,-8 0 1,-1 1 218,-5-1 1,0 0-124,0 1 0,0-7 138,0 1 1,0-1-157,0 6 1,-5 3-67,-1 3 1,-6-8-168,7 8 0,-7-8 117,6 9 1,-1 1-74,1-2 1,4 5 52,-4-5 1,4 2-39,2-2 1,-2 4 79,-3 8 0,3-6 7,-4 0 1,-2-6 29,2 5 1,-7-4 147,1 4 1,-3-6 80,-2 1 1,-1 2-147,1-2 1,0 0-51,0-6 1,-6 6-50,-1 0 0,7 0-123,6-6 1,-1 6-17,-5 1 0,0-1-258,-1-6 1,-1 0 159,-4 0 0,2 1 82,-8-1 0,6 4 130,-6-4 1,0 5-120,-5-11 1,-7 5 250,1 1 1,-2-6-67,1 1 0,3-3 57,-8 3 0,7 1-153,-1-7 1,4 2 11,1-2 1,-5-4 23,-1 3 1,1-3-11,5-2 0,-1 0-64,-5 0 0,3 0 44,-8 0 1,0-5-217,-6-1 0,-8-2-18,-3 2 0,-4 4-32,-2-3 1,-1 3-135,-10 2 1,3-6 155,-21 0 1,7 0 180,5 6 1,0-5-4,-1-1 1,3 0-113,3 6 1,-2 0 51,8 0 0,-7-2-205,1-4 1,2 4 171,-2-3 0,3-3 61,-3 2 1,-2-5 19,8 5 0,-5-6 124,5 7 0,-6-7-135,6 6 0,-6-5 22,7 5 1,-7-5 180,6 5 0,-6-8-150,6 3 1,6 1 216,6-1 0,1 1-26,-1-1 0,3-5-123,8 5 0,-1-5-46,-5-1 1,6 2 10,0 3 0,-2-3 45,2 3 0,-1 3-4,-11-3 0,3 6-22,-3-5 1,-9 5-7,4-6 0,-10 9-11,4-3 1,-5-2 63,5 2 1,2-7 113,9 1 0,-1 3 14,7-3 0,1 1 26,5-7 0,8 1-122,3 0 0,-1-2-7,2-4 1,-1 1 147,7-6 0,5 5-124,0-6 1,0 2 331,-5-2 1,-1-2-296,1 8 1,5-2-58,0 2 0,0 4-25,-5-4 0,5-2 14,0 2 1,6 0-20,-6 6 0,8-6-10,-2-1 1,4 1 140,1 6 1,7 0-107,-1 0 1,6-7 7,-5 1 1,5 0 71,-5 6 1,7 0 130,-2-1 0,-2-5-147,3 0 1,-3 0 30,2 6 0,4-2-92,-4-4 1,5 4-157,1-5 0,0-2-77,0-3 1,0 2 62,0-2 1,1 0-500,5-5 1,4-1-187,7 0 0,-3 7-472,3-1 0,-9 6-233,9-6-208,-4 8-56,-3-4-363,5 15 2068,-13 3 0,6 14 0,-8 3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9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156 103 8166,'0'-27'226,"0"2"1,0 13 310,0 1 666,7 7-786,3-12 1,2 14 105,-1-3 1,-7 5-104,2 5 0,-4 9-88,-2 15 0,-8 3 4,-4 20 0,-3-2-82,-2 14 0,-6-3-174,0 3 0,-2 1-151,2-8 0,9 3-343,-3-2 1,5-12-53,1 0 1,3-10-441,8-7 1,0 2 248,0-8 0,0-6-382,0-5 1,2-8 350,4 1 0,-2-5 688,7-5 0,-7-5 0,4-7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39.9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8157,'-10'-17'79,"3"-1"39,7 1 0,0 6-13,0-1 1,9 6 189,9-5 1,14 7 93,14-2 0,8 4-93,10 2 0,1 2 502,16 4 1,-8 6-252,2 11 0,0-2-24,-6 8 1,2-1-129,-14 7 1,-1-2-111,-10-5 1,-9 7-98,-8 0 1,-16 1-155,-1 10 0,-10 0 159,-8 6 1,-19 8-128,-16 3 0,-14 4-974,-9 3 0,-5-3 247,-6-4 0,4-11-19,-4-12 0,6-3 226,6-2 1,-1-10 29,12-8 1,4-2-699,14-9 307,7 0 1,9-14 814,13-3 0,3-13 0,2-2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122 260 7929,'9'-18'29,"-1"1"-33,-8 0 0,2 0 170,4-1 0,-4 1-6,3 0 1,-3-1 115,-2 1 1,0 6 549,0-1-605,0 1 0,2-7-69,4 1-46,-4 7 33,6-5-93,-8 13 40,-8-6 1,-2 22 6,-7 3 1,0 12 48,0 0 0,-1 11 43,1 6 0,5 4-1,1 2 0,1 6 10,-1-1 0,1 1 85,4-6 0,4-6-116,-3 0 1,3-2-195,2 2 1,2-1-36,3-5 1,-1-4-121,8 5 0,-1-5-149,7-1 1,1-2-340,4-5 0,-4 3 138,4-8 1,2-2-304,-2-9 1,6 3-419,-6-3 1257,8-5 0,-4 1 0,7-8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40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17 8105,'-9'-9'1970,"-7"1"-1533,5 8 1,1 0 309,-1 0 0,-3 14 217,-9 3-586,4 12 1,-8-8-106,4 8 1,4 0-78,-4 5 1,5-1-182,7-4 0,3 3-347,8-3 1,0 2-1335,0-2 0,2-4 346,4-8 1320,4 0 0,22 1 0,5-1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40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87 8042,'0'-17'2372,"0"7"-2149,0 3 1,-2 8 323,-4 5 1,3 4-170,-9 7 0,8-5-261,-2-1 1,-1 1-104,1 5 0,0 0-285,6 1 0,8-7-281,3 1 0,5-9 328,1 3 1,8-4-329,4-2 0,-2 0 167,2 0 1,-2-6-29,1 1 0,3-9 76,-8 3 0,2-5 204,-2-1 0,-6 0 55,1-1 1,-1 1 260,-5 0 0,-5 0 150,-1-1 0,-4 7-53,-2-1 135,0 8 1,-2-3-160,-4 7 0,-3 7 65,-9 5 1,1 11 17,0 6-1,-6 5 87,0 7 0,-2-1-206,2 12 0,-2-4-68,-4 10 1,-2-5-220,8-1 1,0-6 71,6 1 1,-1-3-319,1 2 1,2-4 169,3-7 1,-1-6-139,7-1 0,-6-7-478,7 3-461,-9-5 477,5-10 438,-9-1 0,3-16 352,3-3 1,-1-12-108,7-6 0,-1-4 781,1-1 1,4 1-392,-4 4 0,6-2 195,6 8 0,-2-5-118,7 5 0,1-1 175,5 7 1,0 0-245,1 0 0,1-1-119,4 1 1,-4 0-581,4-1 0,4 3 264,2 4 0,4-5-414,1 5 0,-1 1 262,-4-2 1,7 9 249,-7-3 0,7-4 0,-9 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41.0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18 8017,'0'-10'2814,"2"2"-2731,4 8 0,1 8 23,5 4 1,1 5 656,-7 6 0,6-4 96,-6 4 1,5 4 289,-5 2 1,0-2-666,-6 2 1,0-1-80,0 7 0,-2 0-562,-4-1 0,-6 1 185,-11-1 1,2 5-1249,-8-5 1,2 3 774,-1-14 0,1 0-3130,4-6 2205,3 1 0,-3-7 1370,12 1 0,-5-16 0,7 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41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8010,'8'-15'744,"3"3"0,13 4-164,4 8 0,-1-5 389,2-1 1,-6 0-701,6 6 1,-8 0-187,2 0 0,2 0-478,-2 0 0,-6 0 2,-5 0-2331,0 0 1533,-3 8 1191,-1 1 0,-16 16 0,-1 2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3:41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0 8848,'-15'17'0,"3"1"1541,7-1 1,10-2-362,7-3 1,9-3-384,2-3 0,14-4-163,-3 4 0,7-4-526,-1-2 0,4 0-730,8 0 622,0 0 0,0-8 0,0-1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7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8094,'0'-9'439,"0"-1"1507,0 4-965,0 4 510,0-5-444,0 7-652,8 0 1,-4 0 51,7 0 1,-5 2 61,6 3 0,-6 5-94,5 7 0,-7 1-108,2-1 0,-2 6 50,1 0 0,-3 6-66,4-6 0,-4 6-248,-2-6 0,0 6-65,0-6 0,0 0-65,0-5 1,0-1-155,0 0 1,0-5 147,0 0 1,2-7-189,4 7 146,-4-8-122,5 3 160,-7-7-208,0 0 0,0-7-276,0-5 0,2-5-40,4-6 1,-2 2 246,7-8 0,3 0-471,9-6 0,-4 8 308,4 4 0,-3 0 177,-3 6 0,0-3-142,1 15 452,-1-9 1,0 12 95,1-4 0,-9 6 66,-3 6 0,2 4 135,-3 7 0,1 0-127,-6 1 1,0 1 433,0 4 0,-6-2-224,1 8 1,-9-6 121,3 6 1,-5-2-63,-1 2 1,0 4-12,-1-4 0,1-2-187,0 2 0,1-6-178,5 6 1,-5-8-81,5 2 1,1-4 69,-1-2 1,5-5-1023,-6 0 517,8-1-139,-3-1 1,5-1-214,-4-3-168,4-4 313,-6 6 472,8-8 623,0 0-45,0-8 1070,0 6-577,0-6 85,0 16 0,-5 2-260,-1 7 1,0-5 490,6-1 12,0 1-768,-8 5 0,6-5 117,-3-1-40,3-7-1053,2 4 583,0-8 1,2-2-1127,3-4 1,1-6 289,11-11 0,-3 2-121,9-8 0,4 2-59,2-2 0,-4-1 423,-2 7 1,2 5 529,-2 7 1,0 7-11,-5-2 1,-7 4 651,1 2 0,-3 8-479,3 3 0,-4 5 2393,-8 1-1607,0 0 0,0 1 863,0-1-842,0 0-437,0 1-1686,0-1 1057,7-7 1,-3-3-1032,8-7 0,-7-7 561,7-5 1,-6-5-787,5-6 0,1-4 627,5-8 0,-5 2 303,-1 4 1,-1-1 313,2 7-70,3-1 329,-5 7-140,7 7 0,-6 3 588,1 7 0,-8 2-303,2 3 0,1 5 348,-1 7 1,2-1-4,-2-5 0,-4 5 122,3-5 1,3-1-570,-2 2 0,2-9 288,-3 3-1786,-3-4 850,14-2-759,-7 0 1,3-8 544,-1-3 0,-5-5-692,6-1 1421,-8 0 0,3-8 0,-7-2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8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8094,'0'-9'-343,"5"-1"355,1 4 871,0 4-159,-6-5 231,0 7 1403,0 0-2341,0 7 0,2-3 34,4 8 0,-4-6-68,3 5 1,-3-5 191,-2 6-106,0-1 1,0 6 6,0 1 1,2-1 0,4 0 0,-4 3-167,4 3 0,-4-2 118,-2 8 0,0 0-178,0 5 0,5 1 58,1 0 1,0 13 19,-6 4 0,0 6 54,0-1 1,2 13-121,4 11 1,-4 0-217,3 5 1,-1 3 148,2 9 1,-5-45-1,0 0-199,5 45 0,-4-48 0,0 0 29,3 43 1,-3-12-309,4 0 0,-4-14 218,-2-4 1,6-12 122,-1 1 0,1-14 99,-6-3 0,0-8 243,0-10 0,0 0 0,-7-7 0,-3-2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8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10395,'17'0'1534,"0"0"-810,1 0-261,7 0 0,2 0-263,7 0 1,-3 0-255,4 0 1,-10-6 112,9 1 1,-9-1-1168,4 6 766,-7 0-2181,3 0 550,-8 0 1028,-8 0 0,-3 0 945,-12 0 0,-11 0 0,-10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8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87 7639,'-9'-18'-596,"-7"1"2141,14 0-709,-13-1-210,13 9 227,-6 1-564,8 8 0,0 2 72,0 4 0,-2-2-74,-3 7 1,-3 8 159,-4 10 1,-3 6-152,3 5 1,-9 1-220,-2 11 0,-8-2 50,2 14 1,-9 5-190,-3 6 1,1 2-1087,5-2 1,2-9 685,5 3 0,-1-13-625,11-4 1,-1-16-286,13-13 170,-7-3 788,11-11 0,-6-9 414,8-11 0,0-10 0,0-2 0,0-12 0,0 6 0,0-8 115,0 8 0,0-3-115,0-3 0,0 2 0,0 4 0,2-1 0,4 7 0,-4 5 766,4 7 235,-4-1 365,-2 2-477,0 3-373,7 14 0,-5 5 157,4 11 1,-4-4-248,-2 4 1,2 4 180,4 2 1,-4 2-160,3-2 1,-3 4-567,-2-4 1,0 1-236,0-1 0,6 2-393,0-8 0,1 6 438,-1-6 1,-4 0-803,4-5-772,4-1 592,-8 0 972,13-7 1,-11-4 73,7-12 1,-1 2-154,2-7 1,3-3 396,-4-9 0,5 4 0,1-4 0,8-4 0,2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9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8028,'17'-15'0,"1"3"0,-1 4 386,0 8 1,1 0 117,-1 0 1,6 8 92,0 4 1,-2 11 399,-9 6 0,3 3-419,-3 3 1,-3 0-88,3-1 1,-8 7-170,2-1 1,-4 3-770,-2-3 1,0-3 337,0 3 1,0-9-154,0-2 1,-2-8-665,-4 2 0,2-9-54,-8-3 644,1-7 0,-6 2-24,-1-12 0,1-9 921,0-8 1,-1-8-416,1 2 0,5-8 679,1 3 1,7-3-359,-2 14 1,4-2-41,2 2 0,0 9-243,0-3 1,8 9-367,3-3 1,-1 7-787,2-2 1,1-2 533,10 3 0,-4-1-976,5 6 0,1 0-59,-2 0 1469,0 0 0,2-8 0,2-2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5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7913,'0'-10'2204,"0"2"-2055,0 8 77,0 0 1,0 8-1,0 4 1,0 3 27,0 2 0,0 1-81,0-1 1,0 8-89,0 4 0,0 3-9,0 3 0,6-6 10,0 0 1,-1-1-63,-5 7 1,0-2 127,0-5 0,6 5-203,0-4 1,2-4 78,-3-2 1,-1 2-137,8-2 0,-7 0 82,7-6 1,-2 1-93,1-1 0,5-6 190,-5 1 0,4-8-52,3 2 1,-7 1 134,1-1 20,-1 0 55,7-6 1,-7 0-76,1 0 0,-9-2 177,3-4 1,2 2-204,-2-7 1,1 5-23,-1-6 0,-2 7-27,8-7 19,-9 1 0,11-7-124,-8 1 1,1 6 140,-1-1 1,-4 6 26,4-5 1,-4 5-25,-2-6 1,2 7 293,3-7-307,-3 8 57,6-11-168,0 5 0,-5-7 128,9 0 1,-6 5-361,5 1 0,1-1 62,5-5 0,0 0-62,1-1 1,-7-1 111,1-4 0,-1 2-71,7-8 1,-7 8 181,1-2 0,-3 4 1,3 1 0,-5 1 21,-7 0 0,6-3-53,0-3 1,0 4 139,-6-4 1,0 4-87,0 2 1,0-1 7,0 1 1,0 0-10,0-1 0,0 1 8,0 0 0,0-2 3,0-4 0,-2 9-3,-4-3 1,4 3-15,-4-3 0,4 6 0,2-1 1,-1 6-139,-5-5 208,4 7-36,-6-11 1,6 13 32,-4-4 12,5 4-33,-7 2 1,6 0 224,-4 0 4,4 0-160,-5 0-63,7 0-308,0 0-442,-8 0 0,6 2 238,-4 4 1,4 3-700,2 9 1157,8-1 0,2 8 0,7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9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8389,'9'0'732,"-1"0"0,0 6 21,3-1 0,5 1-168,1-6 1,0 0-39,1 0 0,7 0-381,4 0 1,3 0-315,3 0 1,-6-2-596,0-4 1,-6 3 534,6-9 1,-8 8-388,2-2 1,-9 3-169,-3-3-1697,-7 4 1875,4-6 0,-16 8 585,-3 0 0,-13 8 0,-3 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39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6724,'-17'0'0,"1"-1"82,5-5 1,3 2 296,8-8 0,0 7-411,0-7 1,0 6 269,0-5 132,0 7 26,0-12 243,0 14-157,0-5-132,0 7 692,0 0-1091,8 0-24,-6 0-85,5 7 29,-7-5 306,8 6-37,-6-8-63,6 0 70,0 0 1,-7-2-15,5-4-73,-4 4 1,4-7 36,0 3-208,-1 4-714,-5-6 383,0 1-169,0 5 135,0-6-609,0 8 335,0 0 117,0 8 1,-1 0 632,-5 3 0,4 4 0,-6-5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0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0 8548,'0'18'770,"0"-1"1,-6 0-477,0 1 1,-7 7-88,1 4 1,-3 9 369,-3 3 1,-1 9-161,-4 2 0,2 2-379,-8 9 1,0 1 43,-6 5 0,3-5-530,3-1 1,-4-7 193,4 2 1,4-6-36,2-6 1,4-6-988,1-11 887,1 4 1,6-16-1223,-1 1 1056,8-9 0,-4-12-112,8-9 667,0 0 0,-7-28 0,-3 3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0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7958,'12'2'317,"-1"4"0,-7 4 60,2 7 0,2 0 43,-3 1 0,3 5-152,-2 0 0,-4 8 33,4-2 1,-5 3-66,-1 3 1,0 2-509,0 3 0,0-3 261,0 3 1,0-9-929,0-2 0,6-8 496,0 2 1,2-6-1013,-2-5 739,-5-4 716,15-8 0,-7-8 0,9-2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0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7958,'9'0'933,"7"8"0,-7-1-135,9 5-520,-1 3 1,2-11-236,5 8 0,-3-8 133,8 1 1,-6-3-681,6-2 0,-6-2 360,6-3 0,-2-5-194,1-7 1,-3-1-564,-7 1 293,-1 0 1,-7-1 333,-4 1 0,-5 0 19,-1-1 1,-1 3 1679,-5 3-1163,-4 5 0,-7 7 913,-1 0 0,3 7-530,4 5 0,-3 5 370,8 6 1,-5-1-184,5 7 0,0-3 132,6 3 1,0 2-584,0-8 0,2 6-159,4-6 1,3 0-1145,9-5 0,-1-1 657,0 0 0,9-5-3548,2 0 3813,5-9 0,10 5 0,1-8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2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8193,'-9'0'1638,"1"2"-1287,8 3 0,0-1 54,0 8 0,0-1-75,0 7 0,0 1-108,0 4 1,0-4-262,0 5 0,2-5 226,4-2-323,-4 0 0,11 1 23,-7-1 0,6-5-94,-7-1-340,9-7 381,-5 4 1,9-10-46,-1-4 0,-5-4 97,-1-7 1,-1 0-21,1-1 1,3 1 50,-8 0 1,5-6 81,-5 0 0,6-6-29,-7 6 1,3-1 7,-2 7 0,-4 0 105,4-1 1,-5 7-162,-1-1 102,0 8-54,0-3 136,0 7 1,0 2-67,0 3 1,0 5 47,0 7 1,0 1-75,0-1 0,0 2 6,0 4 1,0 4 121,0 8 1,0 6-103,0-1 0,0 8 205,0-2 0,0 4-116,0 2 1,0 0-85,0 0 0,0-2-35,0-3 1,0 1-148,0-8 1,0 7 56,0-7 1,0-2-253,0-9 1,0 4 73,0-4 0,-1 4 51,-5 1 1,-4-1 251,-7-4 1,1 2-125,5-8 1,-5 6 168,5-6 1,-5 0-33,-1-6 1,0-5 29,-1-1 10,1-7 1,0 4-5,-1-8 0,9-2 71,3-4 0,-2-5-74,3-12 0,-1 1 148,6-6 0,2 1-101,3-2 0,-1-4-142,8 4 0,-1 2 100,7-2 1,-1 6-105,0-6 0,7 6-51,-1-6 0,0 8-208,-6-2 0,8 4-447,4 1 0,-2-5 348,2 0 0,-2 0-421,2 6 1,3-1 45,-3 1 741,-4 7 0,8-13 0,-6 4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7959,'0'17'0,"-2"1"1087,-3-1 0,1-2 1437,-8-3 1,1 3-2240,-7-3 1,1 5-182,0 6-104,-8-3 0,-2 20 0,-8-3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3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8088,'0'-17'810,"0"0"0,2 1 345,4 5 547,-4 3-714,5 8-350,1 0 0,0 8-163,3 3 0,-1 7-182,-4 5 0,-4 4-112,3 7 0,3 1-79,-2 0 0,2-4-66,-3 3 1,-1-9-249,8 10 1,-6-10-462,5 4 1,-5-10 0,5-2 165,1 1 0,5-16 87,1 3 1,-7-3 75,1-2 1,-1-7 87,7-5 1,-1-5-56,0-6 0,-1-4 89,-5-8 0,5 0-1,-5 1 0,3-1 139,-3 0 0,-1 1-62,-4-1 0,-2 8 174,7 4 0,-7 4-71,2 1 0,-4 7 23,-2-1 19,0 8 143,0-3 0,0 14 124,0 5 0,0 9-105,0 2 0,0 10 9,0 2 0,-2 3-80,-4 14 1,4-2 57,-4 14 1,4 5-78,2 6 1,0 2-216,0-2 1,0-3 122,0 3 1,-5-4-166,-1-2 1,-6 1 28,6-1 0,-5-9-175,5-8 0,-5-8 355,5-9 0,-6-8-95,6-4 1,-5-10 225,5-1 1,-7-8-103,1 1 1,-3-10 282,-3-7 0,1-5 187,0-6 0,-1-4-5,1-8 0,5 0-143,1 1 1,7-1-103,-2 0 0,4 1-344,2-1 1,8 2 67,4 4 0,3 2-137,2 4 0,8 2 60,4-8 0,0 6-675,6-6 1,-4 8-58,9-2 0,2-2-1151,-1 2 1964,7 0 0,-4-2 0,8-2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8282,'-17'0'1263,"7"-8"-1206,2 6 1,16-6-1,4 7 305,3-5 0,4 4-97,4-4 1,6 4 75,12 2 0,-5 0-199,5 0 0,1-2-356,-1-4 0,-1 4-541,-5-3 1,-1 3 433,1 2 0,-8 0-792,-4 0 589,-4 0 524,-9 0 0,-2 0 0,-8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 27 8018,'0'-9'581,"0"-1"75,0 4 240,0 4 1,-5 16-571,-1 15 1,-8 7 144,3-1 0,1 7-97,-1 5 0,-1-1-75,-5 6 0,-6-2-71,-1 14 1,-6-1-196,1 6 1,-4 1-222,-2-1 0,1 0-406,-1 1 0,2-9 55,4-3 1,0-6 267,12-6 1,-2-5-760,13-12 0,-2-6-263,3-12-144,3-3 1437,-6-23 0,16-5 0,1-14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7832,'10'0'2146,"-2"0"-1420,-1 0 727,-5 0-962,6 0 0,-8 1 228,0 5 1,0-2 320,0 8 0,0-1-1718,0 6 1,-2 3 210,-4 3 467,-3 4 0,-24 15 0,-4 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8018,'-9'2'2861,"3"3"-1996,4-3-407,-6 14 1,6-7-87,-3 9 0,3-1 52,2 0 1,0 1-118,0-1 1,2 8-419,3 4 1,-3-2 127,4 2 0,2-2-781,-2 2 0,1 2 250,-1-8 0,-4 0-68,4-6 0,1-5-372,-1-1 0,2-5-335,-2 6 688,-4-9 0,13-3 601,-3-11 0,3-12 0,2-4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5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1 313 8018,'17'0'-97,"0"0"980,1 0 0,5 0-299,0 0 1,8-8-1,-2-4 1,-2-1-222,1 1 0,1-3-261,6 3 1,-6-3-250,0-2 1,-8-1 173,2 1 0,-4 2-663,-1 3 0,-3-3 449,-3 3 1,-5-3-407,-7-3 1,0 1-182,0 0 728,0-1 0,-2 3-3,-3 3 0,1 5 188,-8 7 0,1 2 426,-7 3 1,1 5-295,0 7 1,-1 8 806,1 4 1,2 2-397,3-2 0,-2 4 191,9-4 0,-1-2-347,6 2 1,0-6-107,0 6 1,8-8-428,3 2 1,10-4 93,2-2 1,8-7-1089,-2-4 0,10 2 644,1-3 0,8 7-1842,-1-6 1,-3-3 2198,2-8 0,-7-5 0,3-7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6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451 122 8069,'-8'-18'438,"4"3"156,-7 3 1,5-3-189,-6 4 1,7 1 14,-7-2 0,6 3-110,-5-3 0,5 4-78,-6 8 1,1 0-139,-6 0 0,5 0 82,0 0 1,1 2-237,-6 4 1,-1 4 99,1 7 0,0 0-150,-1 1 1,1 5 240,0 0 1,-1 6 84,1-6 1,0 8 78,-1-2 0,1 11-127,0 6 1,-1 4 221,1 2 1,5-5-69,1-1 0,7-2-326,-2 2 0,4 3 209,2-9 0,0 0-559,0-5 0,8-2-307,3-4 0,5-4 373,1-8 0,6-2-58,0-3 1,8-4 90,-2-8 0,10-8-617,1-4 1,6-11 315,-5-6 0,3-3 18,-9-3 0,3 6 238,-9 0 0,-4 2 371,-2-2 1,-9-1 92,-3 7 1,-7 5-286,2 7 1636,-4 7-1146,-2-4 1,0 22 795,0 3 1,2 6-438,4 0 1,-4 4-295,3 8 1,-3-6-146,-2 0 1,6-6-604,0 6 1,1-8 81,-1 2 1,-2-4-564,8-2-2426,-8 1 2325,3-1 0,-7-5 895,0-1 0,0-7 0,0 4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8069,'-18'-10'1928,"1"5"-751,7 3-57,3 2-526,7-8 0,7 6 50,5-4 1,11 4-311,6 2 0,4-2-240,1-3 1,1 3-782,0-4 1,5 2 520,0-2 1,3 4-2681,-3-3 2846,-3-5 0,13 0 0,-6-7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7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8072,'11'2'1218,"1"4"1,-8 4 7,2 7 1,-4 0-374,-2 1 0,5-1-59,1 0 0,0 3-567,-6 3 0,6-4-452,-1 4 1,7-4-501,-6-1 0,1-3 558,-1-3 1,-2 1-346,8-7-136,-9 7-232,5-11 521,-8 6 0,0-10 463,0-4 0,0-3-35,0-9-66,0-7 0,6 4 0,2-6-98,1 2 0,9-4 1,7 6 90,2 2 1,2 0-176,5-2 39,1 3 0,5-5 44,1 8 1,-1 2-13,-5 3 1,-1-1-42,1 7 1,-2-2 84,-4 2 1,2 4 29,-8-3 1,0 3-85,-6 2 1,-5 2-90,-1 3 1,-7 5-101,2 7 1,-6 3-14,-6 3 208,-4-4-299,-7 14 297,-8-6 1,4 5 400,-8-3 1,2 2 0,-4-8 83,2-2 1,6-1 219,-6-3 1,8 0 15,-2 1 0,4-3 318,1-3-244,9 3-350,1-13-531,8 6 244,0-8 0,8-2-101,3-4 0,5 2-165,1-7 1,0-1 0,1-5-785,-1-1 336,0 1 298,1 0-213,-9-1 290,7 9 1,-14-1-507,4 4 0,-6 4 263,-6-3 0,-4 5 538,-7 5 0,-8 5 0,-2 7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8082,'0'-9'1155,"0"-7"-778,8 14 518,-6-13-10,5 13-325,-7-6-266,0 8 1,6 8-31,0 4 0,2 5-92,-2 6 1,-3 6 62,9 11 0,-2 5 195,1 7 0,3 9-140,-9 9 0,3 5 267,-2 6 0,-4 3-594,4-3 0,-5 0 6,-1 6 1,0 9-743,0-41 0,0 0 0,0 39 430,0-13 0,2-23-393,4-12 0,-2-9-132,8-8-668,-9-4 999,13-8 0,-12-7-39,7-5 1,-5-10-561,6-7 1136,-1-11 0,6-4 0,1-8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9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8012,'18'0'714,"-9"0"1,9 0 0,-3-2 101,6-4 1,10 4-345,-2-3 1,-4-3 350,-2 2 1,2-1 184,-2 1-848,0 4 0,-5-6-491,-1 8 323,-7 0 0,-1 0-697,-3 0 1,-4 2-212,4 4 1,-4 11-2055,-2 12 2970,-16 11 0,5-3 0,-14 5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9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8582,'8'-15'1676,"3"3"-1189,5-3 57,1 5-336,0 0 1,1-3 56,-1 7 1,0 0-4,1 6 1,-1 0 262,0 0-303,1 8 1,-3 2 13,-3 7 1,-5 0-287,-7 1 0,0 7 102,0 4 1,-1-2-429,-5 2 0,-4-2 248,-7 1 0,-1 3-45,1-8 1,0 0-58,-1-5 0,1-3-340,0-3-134,7 3 416,-5-13 1,13 4-55,-4-12 1,4-11 116,2-12 0,8-4 47,3-2 0,11 3 27,1 3 0,6 4 147,-6 7 1,0 7 0,-4 1 462,4 3 1,-4 3-233,5 9 1,-11-1 1092,-1 8-685,-9-1-347,13 7 0,-14 5 432,4 0-334,-5 8-88,-1-12 1,-1 6-166,-5-8-94,4 8 0,-8-5-951,4 3 1,3-4 558,-9-2 0,6-5-1110,-5 0 1,-1-3 491,-5 3 1,-2-3 400,-5-3 1,3-4 569,-8 4 0,-7-4 0,-9-2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4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278 156 8012,'-35'0'-602,"7"0"421,-1 0 1,7 0 1621,-1 0-891,-4 0 1,8 8 15,-4 4 1,6 3 110,5 2 1,-1 1 255,7-1-456,-8 0-195,12 1 0,-5-1-39,7 0 0,0-5-65,0 0 1,7-3-1,5 3 0,5 1 78,6-7 1,4 0-787,8-6 0,9-2-1107,8-4 0,8-9 852,9-8 1,1-8-156,-1 2 1,4-4 197,-3-2 0,1 3 353,-13 3 0,-8 4 362,-10 7 1,-3 1-78,-3 0 1509,-7-1-1367,-2 1 1,-13 6 1526,0-1-418,-9 8 509,5-4-218,-8 8-178,0 0-362,0 8 1,0 2-60,0 7 0,0 0-328,0 1 0,0 5-1198,0 0 0,-6 8 472,1-2 1,-7 1-2164,6-1 0,-7 4 2378,1-4 0,-11 4 0,-4 1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50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8032,'-27'0'0,"4"2"1657,11 4-1211,4-4 0,7 7-79,-5-3 1,4-2-170,-4 8 1,4-7 1183,2 7 1,0-1-470,0 7 1,0-5-269,0 5 0,-2-9-546,-4 14 1,4-7 99,-3 7 1,3-4-660,2-2 1,0 1 344,0-1 1,0-5-100,0-1 1,0-5 52,0 6-1170,7-9 644,-5 13 436,6-14 363,-8 5-123,8-7 1,-4 0-305,7 0 1,-5 0 179,6 0 1,5-7-216,6-5 0,14-11 114,-3-6 0,11-4-457,-5-1 1,8-1 179,-2 0 0,10 1 273,2-1 1,2 0 128,-3 1 1,-3 1 148,4 4 1,-4 4-28,-2 8 1,-2 7-136,-4 4 0,-5 4 569,-12 2 0,0 2-204,-12 4 0,2 4 616,-13 7 1,0 6-179,-6 0 0,0 2 39,0-2 1,-2 2-372,-4 4 0,-4 4-296,-7-4 0,-6-2-165,0 2 0,-2-6 158,2 6 1,2-8-983,-8 2 0,7-4 452,-1-1 1,-2-3-876,2-3 1,-6-5 503,6-7 1,0 0-24,6 0 1,-6-7 879,0-5 0,-8-19 0,4-5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8032,'-10'0'1508,"3"0"1,20 0-976,5 0 0,3-6-243,-4 0 0,0 1-54,1 5 1,1-2-100,4-4 1,2 4-58,4-4 1,1 4-171,-7 2 1,6 0-112,-6 0 0,0 0-435,-5 0 0,-1 0-507,0 0 0,-7 2 570,-4 4 1,-4-2 572,-2 7 0,-8 9 0,-2 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5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87 7993,'-2'-17'137,"-4"-1"1,4 1-138,-3 0 1745,3 7-224,2 2-743,0 8 0,0 4-91,0 8 1,-2 1-247,-4 16 0,2-2 222,-7 2 0,5 4-246,-6-4 1,7 1-131,-7-1 1,8 2-48,-2-8 1,6 0-1367,6-5 0,-2-3 499,8-3 0,5-5-25,6-7 0,6-2-436,-6-3 1,6-5 360,-6-7 0,6 1 1059,-6 5-313,0-5 2443,-6 14-1948,-7-5 0,-4 14 1400,-12 5 1,2 5-863,-7 6 0,-1-3-571,-5 3 0,1-10-1477,5-1 1,-3-6 663,9 5 1,1-7 331,9 2 0,13-12 0,9-4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51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7904,'8'-9'750,"-6"-7"280,13 7 1195,-13-1-1064,6 2-163,-8 8 0,0 2-421,0 4 1,0 10 223,0 7 0,0 6-311,0-6 1,0 6-426,0-6 0,0 6-126,0-6 1,2 0-32,3-6 1,-1 0-388,8 1-243,-1-9 1,7-1-330,-1-8 0,0 0 389,1 0 0,-1-2-1,0-4 1,1-5 246,-1-12 1,0 2 9,1-8 1,-1 0 149,0-6 0,1 0-79,-1 1 1,-5-1 166,-1 0 0,-5 7 141,5-1 0,-5 9 1035,6 3-722,-8 0 1745,3 15-1531,-7-6 0,0 18 473,0 7 1,0 8-127,0 10 1,-5-1 187,-1 1 1,0 2-257,6 3 0,0-9-340,0 4 0,2-5-1360,4 5 0,3-6 614,9 0 0,1-8-4050,4 2 4357,4-11 0,8 3 0,-1-5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51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8035,'27'-8'0,"-2"1"623,-8-5 0,3 3-139,3 3 1,-4 4 273,4-4 0,2 6-83,-2 6 0,0-2 150,-5 7 0,-1-1-343,0 1 1,1 5-61,-1-5 1,-5-1-451,-1 2 0,-7-7 86,2 7 0,1-6-1871,-1 5 1560,0 1 1,-8 5-2862,-4 0 3114,-3 8 0,-9 2 0,1 8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5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8291,'-2'12'1036,"-4"0"-223,4-9 233,-5 5 0,5-8 112,-4 0 180,4 0-463,-6 8-815,8-6 1,-2 11 9,-3-7 1,3 7 26,-4-1 1,4 3-115,2 3 0,0-1 113,0 0 1,0 1-92,0-1 0,0 2-40,0 4 1,0-9 59,0 3 0,2-5 111,4-1-545,-4 5 151,13-7 0,-5 1-65,7-4 0,0-6-626,1-6 0,5-4 403,0-7 1,8-8-357,-2-4 0,3 2 352,3-2 1,5 8 566,1-2 1,-3 6-67,-9 5 0,2 4 816,-8 8 0,6 0-193,-6 0 0,-2 8 282,-9 4 1,1 3 2983,-7 2-2853,0 1 1,-6-1 926,0 0-825,0-7-1372,0 5 0,0-11 232,0 8 0,2-8-1234,4 1 1,-2-3 535,7-2 1,-5-2-186,5-3 0,-1 1-516,2-8 1,3 7 682,-3-7 1,-3 8 139,3-2 1,-6-1-223,5 1 704,-7 0-230,4 6 290,-8 0 1,-2 0-37,-4 0 0,2 0 109,-7 0-353,7-8 1,-4-1 18,8-9 346,0 1 0,-8-16 0,-1-3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8:5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36 174 7982,'-10'0'-998,"2"0"861,1 0 520,5-8 0,-6 5 223,8-9 0,0 6 281,0-5-512,8-1 1,-1-5-87,5-1 0,1 7 219,-7-1 1,6 7-58,-6-7 1,1 8-20,-1-2 0,-2 4-406,7 2 0,-5 2 71,6 4 0,-8-2-468,1 8 1,-3-1 323,-2 6 0,6 1-606,0-1 486,0 0 0,-8 1-370,-4-1 1,2-5 132,-7-1 1,5-7-391,-6 2 792,1-4-34,-7-2 1,3-2-341,3-4 0,-1-4 170,7-7 0,2-2-670,10-4 876,4-12 0,15-9 0,2-8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1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8048,'0'-18'480,"2"1"766,4 0-90,-4 7-727,13-5 0,-11 13 1182,8-4-588,-8 4-538,11 2 0,-11 0-130,7 0 1,-7 8 142,2 3 0,2 5 0,-2 1 0,-1 2-21,-5 4 1,0-1-205,0 7 1,0-6-29,0 6 1,0-8-264,0 2 0,0-4 90,0-2 1,2 1-496,4-1 1,-4-5 166,4-1-1279,-4-7 629,-2 4 248,0-8 256,0-8 0,5-7 67,1-8 0,2-1 210,-2 7 0,-4-6-96,3 0 1,5 0 29,2 5 0,-3 3 29,3 3 0,-1-1 111,7 7 1,-7 0-138,1 6 142,-1 0 448,7 0-278,-1 0 185,-7 8 0,-1-4 18,-3 8 246,-4-9-344,6 13 1,-10-9-30,-4 5 1,2 3-100,-8-3 0,1 9-19,-6 2 0,-7 6-168,1-6 0,0 8 113,6-2 0,0-2-90,-1 2 1,3-8 151,3 2-318,5-4 186,-1-1 1,6-7-385,-4 1 28,4-8 236,10 3 1,2-12 19,7-1 1,0-6 44,1 7 0,-7-3 382,1 2-197,-8 4 649,11-6-309,-13 1 138,6 5 117,-8-6 263,0 16-671,-8 1 1,4 9-23,-7-1 0,7-5-528,-2-1 246,4 1 1,2 5-156,0 0 0,0 1 95,0-1 0,0-5-10,0-1 1,0-5 12,0 6 1,2-7 22,4 7 112,-4-8 1,5 5-87,-7-3-83,8-4 131,-6 6 0,8-8-207,-5 0 0,-3-2 67,4-4 0,-4 2-106,-2-7 1,0 5-262,0-6-194,0 8-130,0-11 487,0 13 0,-8-6 286,-3 8 1,-5 8-169,-1 4 1,-2 9 300,-4 2 1,3 8-67,-3-2 0,4 3 809,2 3 0,1 0 397,5-1 1,-3 1-645,8 0 0,1-6-60,5 0 0,0-8-130,0 2 1,5-4-434,1-2 0,10-1 123,1-5 1,0 3-106,6-8 1,-1-1-129,1-5 0,-2 0-181,8 0 1,-8 0-453,2 0 1,2-5 395,-2-1 1,0-6-1121,-5 7 630,-1-9 506,0 4 0,1-7-804,-1 0 1,0-1 534,1 1 0,-1-8-662,0-4 1304,1-11 0,7-12 0,2-10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8013,'17'0'829,"1"0"8,-1 0 0,-6 0-335,1 0 1,-6 0 282,5 0 0,3 0-299,9 0 0,-4 6-94,4 0 1,-3-1-151,-3-5 0,6 0-773,0 0 40,0 0 1,-5 0-456,-1 0 0,-7 8 128,-5 4 1,-5 5-1760,-5 6 2577,-5 4 0,-15 15 0,-2 3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1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8013,'-17'17'0,"0"0"466,-1 1 1,7-1 32,-1 0 0,6 3 7,-5 3 0,1-4 992,-1 4-1019,3 4 1,2 0-14,0 8 0,1-1-67,5 1 0,0 0-196,0-1-116,0 1 0,0 0-132,0-1 1,5-1 0,3-4 228,2-6 0,1 0-155,7-5 0,5 3-151,0-10 0,8-3-192,-2-2 0,1-4-37,-1-2 1,4-2 140,-4-4 1,2-2-689,-2-3 1,-4-5 508,-8 5 0,0-5 1,-1-1-302,-5 0 690,-3-1 0,0-7 0,1-2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7989,'0'-10'1487,"0"-5"1,2 13-748,4-4 1,1 2-291,5-1 0,5 3 1067,1-4-864,-1 4 0,8 2 839,-8 0-507,1 0-541,-1 8 0,-7-4-698,-5 7 0,-3-5 220,-2 6 1,0-1-543,0 6 368,-15-7 229,3 13 1,-15-13-2392,4 7 1471,4 0 1,-6-9-1518,8 4 1835,-8 3 1,5-13 0,-3 4 580,4-4 0,2-18 0,-1-3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7969,'17'0'0,"2"0"1748,4 0-763,4 0-394,0 0 0,0 6 139,-4 0 0,-3 2-219,3-3 1,-10 3 583,-1 4-1471,-1 3 0,-1-5 262,-4 7 0,-4 0-1313,-2 1 0,-8 5 402,-4 0 1025,-11 8 0,-4-4 0,-7 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7826,'-11'6'55,"-1"0"315,9 0 169,-5-6-226,8 0-1,0 7 55,0 5 0,-2 3-80,-4 2 1,4 7 111,-4-1 0,-1 7-13,1-1 0,-6 6 87,7 5 0,-9-3-312,3 3 0,1 2-184,-1-1 1,1 1-63,-2-2 0,-1-5-304,7-1 1,-1 1-85,1-6 1,4-4 245,-4-2 1,4-4-1196,2-2 238,0 1 22,0-1 720,0-7 0,0-5 442,0-10 0,8-13 0,2-9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2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7969,'0'9'2378,"7"-1"-473,-5 0-49,6-6-386,-8 5-532,0-7-595,8 8 0,-6-4-120,3 8 1,-3-1-479,-2 6 1,-2 1 224,-3-1 1,-3 2-517,-4 4 1,-3-3 331,3 3 1,-3-4-291,-2-2 0,5-1 44,0-5 0,9-1-457,-3-4 577,-4-4 1,8 3 47,-4-10 1,6-5-146,6-7 0,2-1 102,4 1 0,7 0 254,-8-1 1,9 7-124,-9-1 0,5 8-243,1-1 1988,0 3-1244,1 2 0,-7 0 1777,1 0-1506,-8 0 0,3 2 378,-7 3 1,0-1-389,0 8 1,-6-1-264,1 7 1,-7-7-45,6 1 1,-7-1-668,1 7-229,-3-1-707,-2 0 6,-1 1 1,9-7-182,3 1-349,-4-8 801,8 3 549,-5-7 0,7-2 526,0-3 0,7-5 0,3-7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3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7969,'-9'0'1784,"1"0"-685,8 0-175,0 0 0,8 0-479,3 0 1,5-6-163,1 0 0,2-5-258,4 5 0,-3-2-291,3 2 1,2 4 271,-2-3 0,0 3-389,-6 2 0,-5 2 235,-1 3 1,-7 5 6,2 7 0,-4 3-87,-2 3 1,-2 2 768,-4 4 1,-3 3-5,-9-3 0,-5 2 205,0-2 0,0 4-321,6-4 0,-1-4-71,1-2 0,0-4-936,-1-2 1,9-5 452,3 0 1,2-9-1096,-2 3 927,4-4 1,-5-4-1358,7-4 1,1-3 521,5-9 0,-2-7 314,8-4 0,-8-1 766,1 1 1,5-2-121,1 8 337,-3 0 1,8 7-207,-5 5 0,-1 3 764,1 8 0,-5 2-343,6 4 1,-3-2 2537,3 7-1902,3 1 1,-7 5 448,4 0-1200,3 1 1,-11-1-25,7 0 1,-7-5-472,2 0 1,-4-7 242,-2 7 0,0-6-1317,0 5 0,0-5 625,0 6 1,-2-7 682,-4 7 0,-11-1 0,-10 7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3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7969,'-17'0'220,"-7"2"-183,1 4 0,2-2 972,10 7 0,-5 1-134,5 5 1,-3 0 82,3 1 0,-3-1-360,8 0 1,-5 1-179,5-1 0,0-5-65,6-1 1,0 1-105,0 5 1,0 0 180,0 1 1,8-7-140,3 1 1,13-3-267,4 3 0,7-4-367,6-8 1,3 0-449,8 0 1,2-10-1041,4-7 1,-4-2 925,3-10 1,3 0-84,-2-6 1,-8 2 417,-10 4 1,1-1-153,-7 7 1,-1-6 718,-10 6 0,-5-1-228,-1 7 0,-2 6 503,-9-1 0,2 8 969,-2-2-880,-5 4 167,15 2 0,-14 2 2807,4 4-2381,3-4 1,-7 13 298,4-3 0,-4-2 45,-2 1-530,0 1 0,-6 5-312,0 0 1,-7 3-1548,1 3 1,-3 2-473,-2 4 1,-7 9 663,1-3 896,-8 11 0,5-2 0,-9 8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4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105 295 7969,'-25'8'1647,"6"-6"-1277,-5 4 0,11-4 1601,1-2-599,9 0-212,-5 0 157,8 7 1,0-3-626,0 8 1,0-6-752,0 5 1,0-5 87,0 5 0,0 1-775,0 5 1,0 1 546,0-1 0,0 0-966,0 1 1,0-1 313,0 0 1,0-5-71,0-1 0,0-5 39,0 6 435,0-8 304,0 3-40,0-7 1,0-2 371,0-3 1,0-5-222,0-7 1,2 5 675,4 1 1,3-7-224,9-5 1,1-8-67,4 2 0,4-1-20,8 1 0,7-10-100,4 5 1,4-5-267,2 4 1,-2 7 90,-3-1 0,6 7-253,-6-1 1,7 6 116,-8 5 1,-2-1-164,2 7 1,-7 0 82,1 6 0,-9 0-26,-2 0 0,-8 0 392,2 0 1,-3 6-113,-3 0 1,0 2 366,1-3 0,-9-1-181,-3 8 1,2-1-30,-3 7 1,7-1-85,-6 0 0,0-3 463,-6 3 0,0-3-145,0 9 1,-8-4-66,-4-2 0,-3 3-484,-2 3 0,-9-2 100,-2 8 0,1-8-943,-2 2 0,2 0 514,-2-5 1,-2 3-1050,8-10 0,-6-1 681,6 1 1,0-7-44,6 2 0,-1-6 172,1-6 1,0-3-82,-1-9 0,1-7 358,0-4 1,1-11 350,5-6 0,-5-2-57,5 1 0,3-1 57,2 8 0,-2 5 384,3 6 0,-1 8-252,6-2 996,0 11 182,0 5-78,0 7 0,0 2 10,0 3 1,0 5-615,0 7 0,0 3 357,0 3 1,0-4-454,0 4 0,0-4-164,0-1 1,-2-1 203,-4 0-610,4 1 74,-5-1-220,7-7 1,1 3-458,5-7 605,-4 0-827,14-6 1,-1 0 430,8 0 0,6 0-332,-6 0 1,0-2-130,-5-4 559,7 4 86,-6-6 0,4 10 865,-12 4 1,-3-2 120,-8 8 0,-8-1 531,-3 6 0,-6-3-664,-7 3 1,3-3-207,-8 9 1,8-4-1848,-2-2 1,4-5 877,2-1 1,1-5 569,5 6 0,3-8 0,8 3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191 589 8012,'11'-5'0,"1"-1"0,-6-2 462,5 2 0,-5 3-54,6-9 1,-7 2-48,7-1 0,-6-5 1,5 5-303,-7-5 1,10-1 86,-9 0 0,1 5 311,-6 1-207,0-1 1,0-5 146,0-1-255,-8 9-13,-1-7 0,-9 14-187,1-3 101,0 3 1,-1 8 50,1-1 1,0 9 7,-1-3 1,1 5-13,0 1 1,-1 2 37,1 4 1,2-1-40,3 7 1,-3-8 198,3 2 1,3 2-107,-3-2 1,8 6 70,-2-6 0,3 2 101,-3-2-313,4-4 1,-6 6-10,8-7 82,8-9 1,1 5-522,9-8 0,-1-1 203,0-5 0,1-5-329,-1-1 1,6-10 225,0-1 1,6 0-128,-6-6 0,2-4 84,-1-2 0,-5 2 105,4-2 1,-2 0 83,2-6 1,-4-5-87,5 0 1,-5-3-67,-2 3 1,-5 3 81,-1-3 0,-7 5 129,2 6 1,2-2-89,-3 8 1,1-2 217,-6 2 1,0 10-36,0-5 1,0 5 20,0-5 0,0 7 384,0-1 0,0 7-1,0-7 614,0 8-376,0-11 512,0 13-368,0-6-6,0 8-303,0 0-244,0 8 0,-6 3 174,1 12 1,-1 4-88,6 8 0,0 7 647,0 5 0,0 3-404,0 2 0,0 0 149,0 0 0,6-2-272,-1-4 0,9-4-871,-3-7 1,5 0-387,1-1 1,0-5 620,1 0 1,5-8-2205,0 2 1,8-9 75,-2-2 2331,-4-9 0,7 5 0,-5-8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5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538 35 7581,'0'-9'220,"0"1"-3,0 8 109,8-8 532,-6 6 4,5-5 243,-7 7-740,0 0 1,-7 0-377,-5 0 1,-3 0 118,-3 0 0,-5 7-37,0 5 1,-8 3 83,2 3 1,3-3-323,-3-3 0,2 3 55,-2-3 1,-2 1 99,8-1 1,-6 3 229,6-3 0,-2-5 27,2-1-58,3 4 1,-5-6-69,8 7 0,6-7 398,-1 2-290,8-4 0,-9 0-10,7 3 0,-2-3 129,2 4 1,4-4-279,-5-2 1,7 2 159,0 4 13,0-4 0,7 5-78,5-7 1,5 8 377,6 4 0,4-3-152,8 3 0,7-1 345,5 7 1,3 1-284,2 4 0,-2-6-71,-4 1 1,-4-1-717,-7-5 1,0 3 262,-1 2 1,-7-5-551,-4 0 0,-3-3 433,-3 3 0,-5 1-5137,-1-7 5327,-7 7 0,11-3 0,-5 7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6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7973,'0'-10'1581,"0"-5"-307,0 13-146,0-6-745,0 8 0,0 10 97,0 7 0,0 5 173,0 12 1,0-1-239,0 13 1,0-5 196,0 5 1,0-6-196,0 7 0,0-9-465,0 2 0,0-3 3,0-2 1,0-3-65,0-3 0,0 2-174,0-8-768,0 0-919,0-5 817,0-1-904,0-7 1498,-7-3 1,5-9-363,-4-3 0,-2-5 276,2-7 1,-7-3 644,1-3 0,-11-4 0,-4-7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6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7973,'-7'-18'120,"-5"1"0,3 6 325,-3-1 0,8 0-301,-2-5 0,4 6 304,2-1-78,0 0 0,8-3-146,4 3 0,5-3-111,6 3 0,4 3 76,8-3 0,1 7-28,5-7 1,1 6-27,4-5 1,10 7-146,-4-2 1,0 4-56,0 2 1,-2 8 120,14 3 0,-8 5-25,1 1 0,3 8 60,-2 4 0,-8 4 19,-10 1 0,-5 1 70,-6 0 0,-4 5 150,-8 1 1,-7-1 47,-4-5 0,-6-1 280,-6 1 1,-11 2-354,-12 3 1,-6-3-68,-5 3 0,-10 3-312,-8-3 1,0 0 109,6-5 1,0-8-37,0-4 0,8-4-234,3-1 1,7-7-359,5 1 1,4-8-601,7 1-1109,9-3-127,1-2 1790,8 0 0,2-2 638,4-3 0,11-5 0,10-7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7973,'-17'8'0,"0"-4"1811,-1 8 1,1-7-734,0 7 0,5-3-432,1 3 1,1 3 184,-2-3-482,-3 3 0,13 3-804,-4-1 0,4 0 353,2 1 1,2-3-2619,4-3 2720,4-5 0,15 1 0,2 2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70 157 7973,'9'0'3261,"-1"-8"-2714,-8 6 0,0-4 213,0 12 1,0 4-298,0 7 0,0 0-135,0 1 0,0 5-234,0 0 0,0 6-195,0-6 1,0 0-55,0-6 0,0 1-1000,0-1 611,8 0 0,1-7 200,9-4 1,5-4-478,0-2 0,8-8 282,-2-4 1,-2-3-32,1-2 1,-4-6 239,4 0 1,-1-6 157,2 6 1,-4-6 45,-7 6 0,-1-6 216,0 6 0,-5-6-13,-1 6 1,-7-3-97,2 3 1,-4 10 1062,-2-4-482,0 3 463,0 4-364,0 3-482,0 7 0,0 2-26,0 3 0,-2 5-152,-4 7 0,2 3 102,-7 3 1,1 6 15,-1 11 1,-5 1 184,5 11 1,-10-2-125,-3 13 1,1-5 319,6 6 0,-2-1-156,-4 6 0,3-1-184,-3-5 1,4-3 30,2-8 1,5 2-168,1 4 0,-1-6-424,-5 0 1,5-14 257,1-9 0,5-8-370,-6 2 0,3-9 242,-3-3 1,2-7-79,5 2 1,1-4 212,-8-2 1,6-8 275,-5-3 1,5-5-58,-5-1 1,5 0 238,-6-1 1,6-1 842,-5-4 0,7 4-522,-2-4 0,4 1 160,2-1 1,0 4-298,0-4 0,2 2-389,4-2 0,-2 3-158,7-3 1,1 4-183,5 2 1,-5-1 112,-1 1 1,1 0-145,5-1 0,3 1-1137,3 0 1,-4 1 574,4 5 1,4-5-664,2 5 1,-2-7 708,2-5 1,-2-2 768,2-4 0,3-11 0,-5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4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8083,'-9'17'492,"-7"0"-231,5 1 0,-3 1 310,3 4 0,-3-4 218,9 4 0,-7-9 230,6-3-232,1 1-884,5-3-348,0 7 0,9-16 31,9 0 1,1-8-516,10-9 1,-6 0 532,5-1 0,-4-5-262,4 0 0,-1-6-101,2 6 0,-4 0 759,-8 6 0,1 0 0,-1-1 0,8 1 0,2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7826,'0'-18'939,"0"9"1,1-5-372,5 8 1,-2-5-383,8 5 94,-1-7 1,12 11 214,0-4 0,0-2-345,-5 3 1,5-1-212,0 6 0,2 0 54,-2 0 1,-2 0-179,8 0 1,-6 0-2073,6 0 2257,-8 0 0,11 0 0,-5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8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7904,'18'-16'-3,"-1"5"0,0-3 57,1 9 0,-1-7 701,0 6 1,1 0-176,-1 6 1,0 0-19,1 0 1,-1 0-136,0 0 1,1 2 114,-1 4 1,0 4 237,1 7 0,-1 8-308,0 4 1,-5 4 566,-1 1 1,-7 7-461,2-1 1,-6 7 212,-6-7 0,-3 8-485,-9-2 1,-7 4-375,-4 2 1,-3-5-543,-3-1 1,-5 6-930,-1 6 1,1-1-1208,5-5 0,2-5 2745,4-1 0,-3 0 0,5 6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0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7828,'0'17'0,"0"-5"3162,0-1 1,0-5-1845,0 6 0,-8-6-1404,-4 5 86,-11 1 0,-11 13 0,-11 2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19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9665,'10'-10'1234,"-3"-5"-668,1 13 275,-6-6-234,6 8-104,-8 0-109,0 0 1,2 6 239,3 0 0,-3 2-140,4-3 0,-2-1 221,2 8-494,-4-8-3,13 3 0,-11-1-183,7 0 1,-5 0 128,6-6-107,-1 0 0,7 0-44,-1 0 1,0-6-214,1 0 1,-1-2-118,0 3 0,-5 3-16,-1-4-68,1 4 200,5 2 92,1 0 1,-7 2 79,1 4 0,-8-2 100,1 7 1,-3-5-41,-2 5 0,0-5 148,0 6 0,0-6 67,0 5 0,0-5-132,0 5 0,0-5 56,0 6 0,0-6-45,0 5 0,-2 1-14,-3 5 0,1 8 87,-8 4-221,1 4 87,-7 1 0,1 3-9,0 3 0,-6-1-88,-1 7 1,-1-2-284,2 3 0,4 1 156,-4-8 1,9 6-732,3-5 1,1-3 405,-1-9 1,-3 2-1157,8-8 813,1 0 1,5-11-1162,0-1 1352,0-7 0,0-4-118,0-11 1,0-12 416,0-6 1,0 2 337,0-2 0,0 6 0,0-6 0,-6 8 0,0-2 0,-7-4 0,5 7-22,-4-3 0,3 6-30,3 5 0,4-3 306,-4 3 1,4 3 67,2-3 1,-5 6 554,-1-5-228,0 7-396,14-4 0,1 8-80,9 0 1,-1 0 90,0 0 1,6 2 70,1 4 0,-1-2 169,-6 7 0,0 7 55,1 5 1,-3 0 173,-3-6 1,3 6-275,-3 1 1,-5-1-166,-1-6 0,2 0-282,-2 1 1,5-7 74,-5 1 0,2-3-883,-3 3 1,-1-4-1057,8-8 367,-8 0 0,11 0 626,-3 0 0,-3-2-619,3-4 1478,-1-4 0,7-7 0,-1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19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7918,'27'-10'-355,"-2"-5"0,-2 13 692,0-4 1252,1 4 273,-7 2-805,0 0-562,-7 0 1,0 0 254,-5 0-534,-3 0-34,6 0 0,-8 2-1140,0 4 0,0-2 958,0 7 0,8 1 0,1 5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7937,'0'-10'1550,"0"3"-445,0 7-546,0 0 1,0 7-92,0 5 1,-6 13-30,0 10 0,-7 1-236,1 10 0,3 1-159,-3 5 1,6 0 131,-5 0 0,7 0-130,-2 0 0,4-2-255,2-4 0,0-9 152,0-9 1,2-6-202,4 1 0,4-4 115,7-2 1,-6-5 241,1-1 0,0-5 27,5 6 1,0-8 114,1 1 0,1 3-82,4-2 0,-10 0 4,5-6 1,-5 5-362,5 1 244,-1 8 0,0-10-681,1 7 1,-9-5-30,-3 5-477,4-7 1,-8 6-730,3-4 255,-3-4 1615,-2 5 0,0-7 0,0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0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607 52 9652,'10'8'982,"-4"3"1,-4 7-709,-2 5 1,-2-4 467,-4 4 0,-2 4-383,-3 2 0,-11 4-190,5 1 1,-6 3-290,0 3 0,2-1-456,-8 7 1,6-7-434,-6 1 0,0 1 436,-6-7 1,1 3-36,-1-14 1,6-8 109,0-9 0,0-4 629,-5-2 1,5-2-72,0-4 1,8 2-12,-2-7 1,3-6 444,3-7 1,7 1-229,5 6 1,3 0-86,2-1 0,2 1 2,3 0 0,11-1-130,7 1 0,8-6 49,-2 0 0,9 0-147,2 5 0,7-5-31,-7 0 0,2-6-66,-1 6 1,-3-8-210,9 2 0,-7 2-339,6-1 0,-1-7 690,1-6 0,4-7 0,-6 4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7937,'11'0'1910,"1"0"-464,-1 0-290,7 8-511,-1-6 0,0 5 291,1-7 1,-7 0-556,1 0-161,-1 0 1,7 0-1051,-1 0 0,-6 0 301,1 0-957,-8 8 1,9-4 690,-7 7 0,0 7-192,-6 5 1,-8 8 372,-3-2 0,-7 3 614,-5 3 0,2 0 0,-8-1 0,8 1 0,-2 0 0,0-3-177,5-3 0,-1-4 108,13-7 1,1-1 609,5 0-320,0-7 1,1 3 789,5-7 1,4-2-208,7-10 1,8 2-179,4-7 1,-2-1-320,2-5 0,-6 0-206,6-1 1,-8 3-625,2 3 454,-3-3-787,-3 13 374,-8-6-736,-1 8 0,-10 14 415,-4 3 0,-3 10 401,-8-4 0,-1 0 402,1-5 0,5 1 0,1 4 0,1-9 332,-1 3-399,3-4 327,8 5 0,2-3 190,4-3 1,3-3 332,9-3 1,-3-2-222,-4 7 1,5-5 95,-5 6 0,-1-6 112,2 5 0,-9 1 200,3 5-465,-4 0 1,-2 3-153,0 3 1,0-4-303,0 4 1,-6 2 72,1-2 1,-9 6-820,3-6 1,1 6-20,-2-6 0,1 0-482,-6-5 1,5-3 29,0-3 0,7 1 530,-7-7 0,6-2 146,-5-10 1,7-6-95,-2-11 584,4 4 0,2-14 0,0 6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1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7937,'0'-12'0,"0"1"1700,0 7-776,0-4 1,-2 8 244,-4 0 0,3 0-569,-9 0 0,1 2-17,-7 4 0,1 6-432,0 11 1,-7 4-335,1 7 1,0 1-464,6 0 1,-4-1 309,3 1 336,-3 0 0,12-1 0,-9 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9301,'9'0'2170,"7"0"-1617,-5 0 1,5 0 252,1 0 1,0 0-274,1 0 1,-1 0-160,0 0 0,8 0-533,4 0 1,-2-5 201,2-1 1,-8-6-733,2 6 0,-4-1-149,-1 1-269,-1 4-1031,-7-6 806,-3 8 950,-7 8 1,-7 2 149,-5 7 1,-3 0 195,-3 1 0,1-1-87,0 0 0,-1-1 410,1-5 1,0 5-70,-1-5 1,3-1 98,4 1 0,-5-5 396,5 6 0,1-1-294,-2 7 1,7-1 143,-7 0 0,6 3-137,-5 3 1,5 2-303,-6 4 1,7 3 72,-7-3 1,8 4-158,-2 2 1,3-3-136,-3-3 1,4 2-312,-4-8 0,4 0-293,2-5-598,0-1 194,0-7 719,8-3 0,-4-9 57,7-3 0,1-7 63,5-11 0,-1 2-12,-5-8 0,5 2 91,-5-2 0,5-4-27,1 4 0,0 2 70,0-1 1,-1 4 117,-5-4 1,3 12 583,-8-1-400,7 3 967,-11-3-557,6 7 345,-8 3-162,0 7 354,0 0-896,0 7 0,-6 5 7,0 11 0,-1 6-134,1 11 0,4 5 80,-4 7 1,4 7-27,2 5 0,-6 9-126,1 2 1,-1 4 213,6 2 0,-2-6-302,-4 12 1,4-12-279,-4 0 0,4-4-461,2-1 0,0-9 432,0-3 0,0-12-385,0-5 0,0-12 288,0-6 1,0-10-322,0-1 556,0-8 0,0-4-11,0-12 0,0-11-71,0-6 327,0-4 0,8-9 0,2-2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260 120 7914,'0'-12'1439,"0"1"-447,-7 7-488,-3-4 0,-7 10-143,-1 4 1,1 3 244,0 9 0,0-1-174,-1 0 1,-5 6-156,0 1 0,0 4-491,6-4 0,1 4 229,5-4 1,-3-1-389,8-6 430,1 0-1885,5 1 1270,0-9 1,1-1-325,5-8 1,10-8 341,7-3 1,8-7 163,-3-5 1,7 2 178,6-8 1,1-2-14,4-9 0,4 5 84,-4 1 0,6-1-92,6 6 0,-4 4 456,4 2 1,-10 11-209,-2 7 1,-7-3 575,1 2 0,-5 2 52,-6 10 1,-4 4 326,-8 7 0,-1 0-10,-5 1 1,-3 1-413,-8 4 1,-2-2-311,-4 8 1,-5 0-36,-13 6 0,3-1-423,-8 1 1,2-2 217,-1-4 1,-3 0-177,8-12 1,-6 4 219,6-9 180,-1-5-73,7 1 0,2-10 550,3-4-633,4-3 1,10-7 42,4 5 0,4-3-458,7 8 1,6 1 248,0 5 1,6 0-860,-6 0 1,6 0-37,-6 0 1,8 0-1384,-2 0 2363,-4 0 0,8 7 0,-6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7:5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16 7858,'8'-10'0,"3"4"0,5 6-730,1 6 0,0 0 1096,1 11 0,1 6 737,4 18 1,-10 5-359,5 11 0,-13 5 223,1 7 1,-8 2-239,-9 4 1,-3-4 41,-15 4 1,4 4-927,-9 2 1,-1-1 134,10-36 0,-2-1 0,-23 37-1769,19-36 1,-1-1 1549,-24 36 0,20-41 0,-3 1 1,4 0-1,-1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3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7949,'0'-17'31,"0"7"0,2-3 1444,4 7 6,-4 0-1015,5 6 1,-1 8 87,0 4 1,0 3-170,-6 2 1,6 6-155,-1 1 1,1-1-95,-6-6 1,2 6-162,4 0 0,-4 0-35,4-5-207,3-1 0,1-2-352,7-3 0,-5-4 348,-1-8 1,1 0-76,5 0 0,2-2 82,4-4 1,-3-4 91,3-7 1,-4-6 30,-2 0 0,1-6 30,-1 6 0,0-2-17,1 2 1,-7 3 22,1-3 1,-6 4 77,5 2 0,-7-1-82,2 1 1,-4 5 259,-2 1-215,0 7 264,0-11-60,0 13 22,0-6 0,0 10-68,0 4 0,-6-2-13,0 7 1,-1 3-73,1 9 0,4 4 33,-4 7 1,2 3 58,-2 3 1,4 5-67,-3 7 0,1 2 145,-2 3 0,4 3-61,-4 4 1,-1 3-31,1-3 1,-6 1-149,7-1 1,-7 1-209,6-7 1,-7-2-6,1-10 0,3-6 114,-3-11 1,0 0 427,-5-12-294,0 5 0,-6-15 458,0 5 1,-1-4-43,7-8 0,-6-2 119,0-4 1,0-4-66,5-7 0,1 3 81,0-3 0,1 4-171,5-10 1,-3 3-109,9 3 1,-1-6-257,6 0 1,0-2 90,0 2 1,7 1-367,5-6 0,9-1-71,2-6 1,8 0-245,-2 1 0,6-1 116,5 0 0,-1 1-328,7-1 0,-6 2-137,7 4 0,-3-1 373,2 6 1,4-4-388,-4 4 960,4-6 0,-5 10 0,-3-5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469 0 10784,'0'12'954,"0"-1"1,0 1-665,0 5 0,0 3-62,0 3 1,0-2-357,0 8 1,0-6 184,0 6 1,0-6-449,0 6 1,0-8 265,0 2 0,0-9-382,0-3 299,0-7 0,0 6-23,0-5 205,0-3 0,0 4 28,0-12 1,0-3-256,0-9 0,2-1 157,3-4 0,-3 2-310,4-8 0,2 6 141,-2-6 0,5 6 71,-5-6 1,5 8-61,-5-2 115,8 3 462,-5 3 0,3 7-85,-1 5 265,-7 3 1,6 2-195,-4 0 0,-4 2 222,3 3 0,-3-1-147,-2 8 1,0-1-247,0 7 1,0 1 32,0 4 0,0-4-125,0 4 1,-7 2-59,-5-1 1,2 6-336,-1-1 1,1-4-121,-1-2 1,-3-3-66,8-3 294,-7 0 1,11-5-125,-4-1 516,4-7 0,2 2-64,0-12 0,0 2-123,0-7 1,0-1 64,0-5 0,2 0 15,4-1 1,-2 7 151,7-1 1,-5 6 14,6-5 80,-8 7 0,5-4 151,-3 8-136,-4 0 0,6 2 4,-8 4 1,0 4-77,0 7 1,-6 2-367,0 4 0,-7 2 127,1 4 0,-1 4-677,1-4 0,-5 4 356,-1 1 0,1 1-482,-6 0 1,-2-1 297,2 1 0,-2-6 135,2 0 0,3-6 274,-3 6 0,4-8 231,2 2 0,5-9 66,1-3 1,1-5 331,-2 5 0,3-7 920,3 2-611,4-4-868,-6-2 0,10-2 78,4-4 1,10-9-162,7-8 1,6-2 32,-6 2 0,2 3-211,-2-3 0,-4 4 130,4 2 197,-4 7 1,-1 2 279,-1 8 0,-5 0-130,-1 0 0,-7 2 393,2 4 1,1 4-153,-1 7 0,0 0-31,-6 1 1,2-1 94,4 0 29,-4 1-420,13-1 0,-5-2-201,7-3 0,0-4-148,1-8 0,1-2 169,4-4 1,-2-4-90,8-7 1,-2-6-68,2 0 0,-4 0-57,-8 5 1,-1 1 190,-5 0 0,-1 7 43,-4 4 8,-4-3 0,3 7 4,-10-4 0,-7 6-221,-11 6 0,-4 3 82,-8 9 1,-1 7 38,-5 4 0,3 1 130,-8-1 1,7 4 118,-1-4 1,-3-2-101,3 2 1,-1-2 155,7 2 1,-7-4-28,1-8 1,5 0-137,6 1 1,2-1-318,-2 0 0,-1-7-59,7-4-15,-1 3-115,7-7-193,7 6 246,3-8 246,7 0 0,9 0 643,9 0 0,7 0-269,9 0 1,9 2 989,3 4 0,6 1-568,6 5 1,-2 3 268,7-3 1,-1-2-147,1 1 0,5-7-41,-5 2 1,3 1-627,-3-1 1,5-2-557,-5-10 1,3-3-1487,-3-9 1,-3 1 1130,-8 0 0,2-1 869,4 1 0,3-8 0,9-2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6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311 347 8099,'9'-8'866,"-1"6"424,-8-6-605,0 1 1,-2 5-241,-4-4 1,-3 4-359,-9 2 1,-5 8 100,0 3 1,-8 10-473,2 3 1,-3 6 59,-3-1 0,2 2-105,4-2 1,6-4 93,12-8-191,-5 1-166,14-1 0,-3-7 179,10-5 1,5-3 235,7-2 1,6 0-14,1 0 1,6 0 443,-1 0 1,-4 0-60,-2 0 1,-3 10 78,-3 7 1,-2 3 244,-3 8 0,1-4 475,-7 4 0,0-1 199,-6 2 1,-2 2-555,-4-8 0,4 6-503,-3-6 0,3 0 63,2-5 1,-6-7-1244,0 1 477,0-8 265,6 3 0,0-9-142,0-3 1,0-5-475,0-7 1,6-10-268,0-8 1,7-5 544,-1-7 1,3-3 40,3 4 0,-1-4 158,0-2 0,1 6 441,-1 0 0,8 7 0,4-1 0,-2 5 0,2 6 0,0-2 0,5 8 0,1 0 0,0 6 0,-1-1 291,1 1 0,0 0-96,-1-1 0,1 1 620,0 0 0,-1-1-287,1 1 1,-2 5 93,-4 1 1,1 1-203,-6-1 0,-3 1-117,-10 4 0,5 4-73,-5-3-293,-3 3 1,0 9-233,-8 5 1,-2 3 199,-4 3 0,-4 7-240,-7 4 1,-2 3 156,-4 3 1,3-6-21,-3 0 1,10-8 118,1 2 1,8-4 202,-1-1-227,3-9 1,11-1-64,9-8 0,1 0 51,10 0 1,-6 0 63,6 0 0,-8-6 73,2 0 0,-4-1-155,-1 1 130,-9 4 60,7-6 1,-16 16 247,0 4 0,-14 5-104,-9 6 1,-8-2 89,2 8 0,2-2 344,-1 2 0,1-4-236,-2-8 0,6 1-79,11-1 0,2-2-32,5-3 1,3-2-344,-4-5 0,12-3-67,5 4 1,7-4-82,5-2 1,-2-8-372,8-3 1,-2-7 326,2-5 1,-4 4-495,-8-4 1,0 2 329,1-2 1,-3 3-141,-3-3 1,-5 2 73,-7-2 0,-2 4-63,-3-4 1,-5-2 235,-7 1 0,-1 1 266,1 6 0,0-6 83,-1 0 1,-5 0-50,0 5 1,6 1 588,5 0-502,1-1 1,-5 1 173,5 0-84,3-1 0,8 1 310,0 0-370,0 7 1,2-3 311,4 7 110,-4 0-325,13 6 0,-11 0 79,7 0 0,-1 8-95,2 3 0,3 12 438,-3 6 0,-3 8-139,3 9 1,-8 2 196,1 16 1,-3 5-219,-2 6 1,0 0-30,0-5 0,-2-3-492,-3-3 0,-5 3-336,-7-3 0,-6-5-727,-1-1 0,-4-4 618,4-2 1,-4-8-270,4-3 1,-1-12 219,2-6 1,4-6-385,-4-5 0,-2 1 386,2-7 0,-6-2 541,6-10 0,-8-11 0,4-10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6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18 364 8027,'-10'-44'0,"2"-4"-701,8 7 0,0 3 344,0 9 0,2-2 305,4 8 1,4 0 124,7 5 0,-5 1 158,-1 0 1,1 5 12,5 1 0,0 7 313,1-2 0,-1 4-3,0 2 1,3 8-182,3 3 0,-2 5 387,8 1 0,0 8-250,5 4 0,1 4 367,0 1 1,1-5-276,5 0 0,-5-6-57,5 6 0,-3-6-1147,3 6 1,-5-8 442,5 2 1,1-9-359,-1-3 0,-1-5 383,-5 6 0,-6-8 134,-1 1 0,1-3 0,6-2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7999,'10'0'368,"5"5"191,-3 1 1,9 6 351,2-6-586,0 7 1,0-9 182,0 7 1,0 1 264,-5 5 0,-1-5-134,0-1 1,1-1-221,-1 2 0,-6-3-1101,1-3 517,-8-4-951,11 13 0,-13-11 375,4 8 1,-4-6-131,-2 5 0,-6-5-1190,0 5 2061,-7 1 0,-4 5 0,-10 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7999,'-6'18'233,"1"-1"1,-1-5 275,6-1 1,0-5 285,0 5 246,0 1 1,-2 9-468,-4-3 0,4 3-64,-3-10 0,3 5-219,2 1 1,0 0-284,0 1 0,0-1-1198,0 0 1074,7 1 1,-3-1-1000,8 0 0,-7-5 538,7-1 1,-6-7-543,5 2 1,-5-4 489,6-2 0,-7 0 629,7 0 0,0-8 0,5-1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8014,'10'0'0,"5"6"74,-4 0 0,5 13 113,1-2 0,1 6 1632,-1 0-1175,8 4 1,-8 8 287,1 0 1,-3-1-415,-9 1 1,0 5-413,-6 1 1,0-1 41,0-5 1,-2 2-210,-4 3 0,-4-3 116,-7 3 0,-6-9-859,0-2 1,-6-6 120,6 6 0,-6-14-237,6 3 1,-6-13 533,6 1 1,-6-4 270,6-2 1,0-8 781,5-3 1,3-10-463,3-3 1,5-4 254,7 4 0,0 1-167,0 6 1,7 0 330,5-1 0,3 3-268,3 3 1,5-1-290,0 7 1,8 0-166,-3 6 0,1 0-538,6 0 1,-10 0-182,10 0 0,-4 8 115,3 4 702,-7-5 0,6 9 0,-6-7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8708,'0'-10'1592,"0"3"0,0 9-792,0 3 1,0 11-285,0 7 0,0 8 39,0-2 1,6 3-181,-1 3 0,1-2-448,-6-4 0,2 3 151,4-3 1,-4-4-809,4-2 1,1-3 204,-1-3 0,2 0-200,-2 1 0,-5-7-845,5 1 0,-4-6-158,-2 5 1728,0-7 0,-8 4 0,-1-8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36 243 8055,'-8'-27'0,"-4"4"0,5 3 238,1 3 1,4 0 428,2-1 0,0 7-202,0-1 0,0 6-121,0-5 1,8 5-50,3-5 0,6 5-63,7-6 0,4 6-183,13-5 0,3 5 49,8-5 1,2 7-26,4-2 1,-4 4 23,4 2 0,-1 14-150,-5 3 0,2 8 47,-13 4 0,-3 0 77,-9 11 1,-6-1-9,-11 1 1,-5-1 21,-7 7 0,-1 0-50,-5 6 0,-13-6 6,-16 0 1,-2 1-161,-9 5 1,0-8 55,-6-4 0,0-3-224,0-2 0,2-6-4,4-1 1,-3-12 149,9 1 1,5-11-239,6 0 1,8-4-237,-2-2 206,4-8 1,7-2 45,1-7 0,9-6 363,2 0 0,8-8 0,9 4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2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7943,'-9'-8'395,"1"-2"1,8-7-204,0 0 1,0-1-141,0 1 1,0 5 109,0 1 1,6 5-91,0-5 0,1 7 181,-1-2 1,-2 6-1,8 6 1,-9 9 589,3 8-506,-4 8 0,4-4 153,0 8 0,-1-1-129,-5 1 1,0 4-256,0-5 1,0 5 71,0-10 0,0 1-841,0-1 0,0 2-176,0-8 0,8-2 839,4-9 0,3 3 0,2-5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7998,'0'-17'2581,"0"8"-848,0 1-927,0 8-64,0 0-290,-8 0 0,-1 0 55,-9 0-281,1 15-42,0-3 0,-3 15-679,-3-4 291,4 4-93,-13 7 0,10 1-270,-6-1 0,6-1 272,-1-4 1,4 2-203,2-8 0,1 0-623,5-6 164,-4 0 743,13 1 239,-6-1-225,8-8 1,0 1 202,0-4-14,8-4 0,-4 7 329,7-3 1,-1-2-157,1 8 22,5-1 1,-13 6 72,9 1 1,-8-1 108,2 0 0,-5 6 298,-1 0 0,0 6 509,0-6-580,0 0-210,0 2 0,0-6 19,0 5 0,-1-5-110,-5-2-182,4 0-40,-6 1-297,8-9-427,0-1-270,0-8 1,8-15-974,3-9 982,5-6 433,1-13 0,2 5-598,4-8 537,-3 7 378,4 5 0,-6 3 122,-1 8 0,0 0-74,1 6 0,-1 7 70,0 4-54,1-3 725,-1 7 662,0-6-674,-7 8-322,-3 0 0,-1 2 594,0 4-434,0-4-160,-6 13 1,0-11 23,0 8 0,0-7-51,0 7 0,0-1-47,0 7 1,0-1-2,0 0 1,-6 1-113,0-1 1,0 0-680,6 0 311,0-7 32,0 5 0,0-11-571,0 8 627,0-8 70,8 3 0,2-7-85,7 0 0,0 0 5,1 0 241,-1 8 0,0-6-13,0 4 0,-5 1 370,0-1 1,-9 8 266,3-3-363,-4-3-107,-2 7 1,0-5-19,0 7-78,0-7-21,0 5 1,-6-5-45,1 7 1,-7-6-45,6 1 1,-1-8-252,1 2 0,2 1-130,-8-1-269,9 0-436,-13-6 544,14-8-17,-13 6-733,13-13 628,-6 5-206,8 1-262,0-7 357,0 7 412,0-9 1,0 7 358,0-1 0,0 6 0,0-5 0,0 7 0,8-11 0,2 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0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18 7943,'-12'0'1023,"1"0"1,5 6-1905,-6 0 474,8-1 0,-5 1 2377,3 0-1229,4 7 1,-6-3-18,8 7 1,0 1-424,0-1 0,0-5-369,0-1 0,8 1-80,4 5 1,3-7 193,2-5 1,1 3-814,-1-2 1,8-2 402,4-10 1,-2-4-656,2-7 0,-8 5 313,2 1 1,2-6 172,-2-7 0,-5 7 293,-7 6 0,-7-1 364,2-5 182,-4-1-423,-2 1 1341,0 7-873,-8 3 1,4 7 241,-7 0 1,7 9-207,-2 9 1,2 7-52,-2 9 0,4 9-201,-3 3 0,1 4-225,-2 2 0,2 8-2,-7 3 1,1 3 73,-2-3 0,-5 5-408,0-5 1,1-5 199,-1-6 0,0-2-170,5-9 0,-3-1 190,-3-5 0,1-8 299,0-4 0,5-4-148,1-2 0,-1-5-46,-5-1 772,-1-7 0,1 4-324,0-8 1,-1-8 513,1-3 1,2-10-360,3-3 0,-1-4 466,7 4 0,-6 1-356,7 6 1,-1-6-110,6 0 0,0 0-247,0 5 0,7 1-183,5 0 1,5-6-471,6-1 0,-1 1 336,7 6 1,-6-6-1213,6 0 1,1-2 533,11 2 0,-5 1 739,5-6 0,-5-1 0,-1-6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0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7897,'2'12'1079,"4"-1"0,4-1-383,7 1 1,0 10-71,1-3 0,1 5 146,4 0 1,-9-2 85,3 8 1,-4-6 364,5 6 1,-9-6-638,-3 6 0,2-6-210,-2 6 1,-1-2-1669,-5 2 0,-7 6 843,-5-1 0,-13 3-3679,-10 9 4128,-15 0 0,-11 6 0,-9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1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8356,'17'0'1385,"0"8"0,3-6-453,3 3 1,-4 3-394,4-2 1,2 5-19,-2-5 0,0 6-149,-5-6 0,-1-1-318,0-5 1,1 6-326,-1 0-685,0 0-92,1-6-1409,-1 0 1382,-7 0 1,-3 2 2,-7 3 1072,0-3 0,-15 21 0,-4-3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8023,'0'9'1095,"-7"7"1,5-7 808,-4 9-1325,4-1 0,0 0-27,-4 1 0,4-1-179,-3 0 1,3 1-271,2-1 0,0-5 290,0-1-1016,0 1 50,0 5-454,0-7 342,0 5 90,0-13-159,7 6 565,3-16 0,7 0 25,1-3 1,-1-5-8,0 5 1,3-5-112,3-1 1,4 0 168,7-1 1,-5 1 4,0 0 1,0 7 87,6 4 0,-6-1-106,-1 1 1,-1 0 448,2 6 0,-4 2-198,-7 4 0,-1-2 584,0 7 0,-1-5-335,-5 5 1,-1-5 814,-4 6-918,-4-8 1,11 5-406,-7-3 1,7-4 188,-1 4 1,3-4-160,3-2 0,1-2-442,4-4 0,-4 4 283,4-4 1,2 4-121,-1 2 72,-1 0-7,-6 0 734,-7 8 1,3 2 49,-7 7 0,0-5 1149,-6-1-759,-8 1-462,-2 5-78,-7-7 0,-6 3-196,0-7 1,0 5 58,5-5 0,-5 0-1283,0-6 937,0 0 1,8-2-1330,3-4 0,4-5 77,8-12 1419,0 3 0,8-28 0,2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7971,'8'-17'-84,"-4"7"1861,7 5-680,-7-5 810,11 8-794,-5-6-421,0 16 0,3 2 237,-7 7-550,0 0 0,-6 1-481,0-1 0,0 0 158,0 1 0,0-7-1030,0 1 877,0-1 1,0 1-1624,0-1 721,0-7 573,0 4 0,2-8-113,3 0 1,-1-8 261,8-3 1,-6-7-125,5-5 1,1 10 108,5-5 1,-2 5 99,-3-4-284,3 7 602,-5 2 0,5 10-130,-3 4 0,-4-2 235,-8 7 0,0 3 112,0 9 1,0-4 1091,0 4-938,0-3 1,0-3 966,0 0-1126,0-7 152,0 5-1427,0-13 814,0 6 1,7-16-254,5-3 0,3-5-193,3-1 0,-1-2-473,0-4 1,1 1-74,-1-6 1,-5-1 139,-1-6 975,-7 0 0,11-7 0,-5-2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7971,'12'0'260,"-1"0"1,1 0 405,5 0 1,3-8 715,3-3-917,-4-5 0,12 1 199,-8 3 0,6-3-264,-6 3 1,6-1-190,-6 1 0,6-1 41,-6 7 0,6-5-306,-6 5 1,6 0 110,-6 6 1,2 0-592,-2 0 310,-4 8 0,6 1-192,-7 9 0,-7-1 180,1 0 0,-8 6 61,1 1 0,-3-1 157,-2-6 1,0 0-231,0 1 440,0 7-181,0 2 1,0 0 63,0-4 0,0-4 5,0-2 0,-2 3-44,-3 3 0,3-2 102,-4 8 0,4-6-75,2 6 0,0 5 236,0 7 1,-6 5-71,0-5 0,-5 5 51,5-6 1,-5 6-86,5-5 0,-6-3-260,6-9 1,-1 2-64,1-8 1,2 0-115,-7-5 1,7-1-127,-2 0 96,-4-7-192,1-2 0,-9-8 120,1 0 1,0-2-357,-1-4 0,5-4 207,-5-7 0,5-8 12,-10-4 0,4-4 254,1-1 1,-1-9 167,-4-3 1,4-2-121,-4 2 1,3-2 85,3 7 478,0 1 0,7 13-135,4 4 600,-3 3-574,7 11 1,-4 1 87,12 8 1,3-2-135,9-4 1,1 4-80,4-3 0,-2-3-151,8 2 1,-2-2 130,2 3 0,2 1-322,-8-8 0,0 8 20,-6-1-419,1 3 269,-9 2 132,-1 0 0,-12 7 32,-7 5 0,-3 5 26,-15 6 0,2 4 93,-2 8 0,-9 2 155,3 3 1,2-3 507,5 3 1,1-3-288,-2-3 0,4-1 513,7-4 1,9-4-337,3-8 0,4 1-368,2-1 0,8-7-43,3-5 1,7-3-68,5-2 0,2-7-659,4-5 0,3-5 396,-3-6 1,4-4-691,2-8 0,-8 6 372,-4 0 1,-4 0 25,-2-5 0,-1-1 95,-5 0 1,-3-5 438,-8-1 0,-2-5-1,-4 6 0,-1 7-59,-5 10 435,-3 4 0,5 3-186,-7 5 1,5 9 19,1 8 1,5 15-40,-6 2 0,1 8 132,-7 3 1,7 7-36,-1-1 1,3 6-97,-3-5 1,-3 7-8,3-2 0,2-1 13,-1 1 0,1-8-173,-1 3 1,1-5-179,4-1 0,4-8-431,-3-4 1,3-4 3,2-1-413,7-1 656,3-7 0,7-5 141,1-10 1,1-9-72,4-15 0,4-2 15,8-15 0,-1-10 242,1-13 0,7-2-417,5-10 1,3 2 591,2-2 1,2 10-97,3 7 0,3 10 112,4 2 0,1 14-95,-7 9 0,-6 10 92,-6 1 0,-7 9 51,1 9 1,-3 0 240,-3 0 1,-5 7-27,0 5 0,-8 5-121,2 6 1,-3 2 413,-3 4 1,-2 4-456,-3-4 0,3 4-76,-3 1 1,-4 1 54,-3 0 0,-3-1-211,-2 1 1,0 0-91,0-1 0,0-5-234,0 0-1,0-2 61,0 2 1,-6 2-217,1-8 0,-9 6-71,3-6 0,-7-2 181,-5-9 1,4 1 7,-4-7 1,-2 0 49,2-6 1,-2 0 33,2 0 0,3-10 136,-3-7 1,4-4 153,2-14 1,-1 4 203,1-9 1,7 5-181,5 6 0,3-2 419,2 8-172,0 0-179,0 6 0,7 7-55,5 4 1,-3 4 236,3 2 0,0 8-18,5 4 1,-6 5 29,1 6 0,-8-2-71,2 8 0,1 6 211,-1 5 0,0 3-23,-6-3 1,-2-1-128,-4 7 1,4-6-285,-3 6 0,-3-1 125,2 1 1,0 4-1097,6-4 1,-6-3-55,1-3 1,-1 0-514,6-5 0,2 4 1489,4-10 0,-4-4 0,5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5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0 8895,'-18'0'1410,"7"2"-1064,-1 4-274,8-4 0,-11 13 625,5-13 0,-7 13-202,0-3 0,-1 9-243,1 2 0,0 0-199,-1-5 0,9 5-243,3 0 0,4 0-17,2-6 1,2-5 167,4-1 1,11-1-95,12 2 1,5-5-41,7-7 1,-3 0-85,9 0 1,-5-2 28,-2-3 1,5 1-82,-16-8 0,5 8-438,-11-1-392,1 3-44,-7-6 1183,-7 6 0,-10 2 0,-10 10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5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7971,'-10'8'0,"3"9"628,7 12 0,0 2-287,0-2 1,0 3 912,0-3 1,0 4-587,0 2 1,-6-1 411,0 1 1,-2 0-922,3-1 0,3-5-870,-4 0 0,4 0-196,2 6 0,-2-6 472,-4-1 435,4 1 0,-5 6 0,7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5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7965,'0'-17'1456,"0"7"-1112,0-5 0,2 13 529,4-4-216,4 4-366,15 2 0,-6 2 141,4 4 0,2 6-131,-2 11 1,2 6 77,-2 11 0,-9 2-90,3 5 0,-11 3 82,0-4 0,-4-2-148,-2 2 0,-2-7-93,-4 1 1,0-3-188,-11-2 0,3-1-341,-9 1 0,4-2-711,2-4 1,-1-4 559,1-8 0,0-2-2029,-1-3 1850,1 3 0,0-13-750,-1 4 1478,1-12 0,0-11 0,-1-10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7965,'27'0'0,"6"0"430,-5 0 1,-3 0-36,-1 0 0,1 6 66,-2 0 1,0 5-104,-6-5 0,-5 6 394,-1-6 1,-7 7-117,2-1 0,-4 3 19,-2 2 1,-2 3-254,-4 3 0,-4 2-165,-7 4 1,0 3-269,-1-3 0,1 4 115,0 2 1,-1-3-113,1-3 1,2 8 91,3-8 1,-1 2-1175,7-8-19,-8-4-310,13 6 726,-7-15 1,16-3 279,3-7 1,12-9-259,6-9 0,6 1 224,5-6 0,-3 4 11,3 1 0,-3 3 170,-3 3 0,-7-1 232,-3 7 1,-5 0 299,-2 6 0,-7 8 323,-4 4 1,-5-3 594,-1 3 0,0-1-589,0 7 1,0-1 359,0 0 1,-7 1-351,-5-1 1,-9 6-306,-2 0 0,-6 2-57,6-2 0,-8-3-356,2 3 0,-5 2-143,-7-2 1,6 0-320,1-6 0,7 1-1141,9-1 819,1-7 97,8 5 0,9-13 245,11 4 0,4-4 185,3-2 1,5 0 166,0 0 0,0 2 212,-6 3 0,1-3 197,-1 4 1,-5 2 203,-1-2 1,-7 1 820,2-1 1,-4-2-604,-2 7 1,-2-5 207,-4 6 1,-4-3-241,-7 3 0,0-2-27,-1-5 0,7-3-155,-1 4 1,7 2 520,-7-2-283,8-1-137,-4-5 189,8 0-461,8 8 0,2 2-133,7 7 1,-5-5 160,-1-1 0,1-5-592,5 5 0,0-5 242,1 6 1,-1-6-1410,0 5 1,1-7-44,-1 2 1,2-4 1550,5-2 0,-5 7 0,6 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6152,'9'0'2251,"1"-2"-1774,-4-4 0,-2 4-4,7-3 1,1-3-274,5 2 1,0-5-181,1 5-234,-1 0 236,0-2 1,0 6-1042,1-3 750,-9 3 0,-1 4 10,-8 3 1,0 5-244,0 7 1,0 3 277,0 3 0,-8 2 69,-3 3 1,-7 3 162,-5-8 0,10 6 289,-4-6 1,5 2 78,1-2-156,-5-4-38,14 6 0,-5-13 338,7-1-507,0 1 0,0 5-144,0 1 0,7-3 35,5-4 1,5 3-164,6-8 1,-4 7 14,4-1 123,-3-5 0,-5 3 87,-3-4 0,1-3-8,-7 9 1,1-6 325,-1 5 0,-4-5-144,4 6 1,-6-7 183,-6 7 1,2-2-117,-7 1 1,-3 4-114,-9-3 1,4 1 40,-4-1 1,4-2-70,2-5 1,-1-3-41,1 4 1,0-4 69,-1-2 0,9-2-454,3-4 1,4 2 170,2-7 0,0-1-568,0-5 1,8-2 346,3-4 0,10 4 119,2-5 0,6 5 288,-6 2 0,6 0 0,-6-1 0,6 7 0,-6-1 0,0 8 0,-6-1 0,1 3 188,-1 2-125,0 0 1,-1 7 762,-5 5 1,-1-2-325,-4 1 1,-4-5 485,3 5-630,-3-7 1,-2 6-298,0-4 1,2-4-29,4 3 1,-4-5-264,4-5 1,3-5-847,3-7 1,3-6 536,2 0 1,1-6 10,-1 6 1,2-6 527,4 6 0,-4 0 0,5 5 0,-3 9 0,2 3 0,-4 4 0,4 2 0,-4 0 0,-2 0 0,1 12 0,-1-1-180,0 16 1,-5-15 198,-1 11 382,-7-4 0,6-8 84,-4 1-464,-4-8 86,5 4 0,1-18-532,3-7 1,5-3 424,1-8 0,0-9 0,1-7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6598,'18'0'-576,"-7"0"1476,1 0 0,-6 2-264,5 4 1,-5 1 413,6 5 0,-7 1 208,7-7-778,-8 8 1,5-5-870,-3 9 1,-4-7 278,4 1 1,-2-6-1449,1 5 1,5-7 369,7 2 1188,1 3 0,15-7 0,3 6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3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1 8038,'-7'15'72,"-5"-3"0,-3 1 172,-3-7 1,-1 5 673,-4-5-552,4 0 0,-14 2-70,4 3 1,-4-1-37,-1 1 0,5 1-904,0 5 1,0 1 467,-6-1 0,8 0-653,4 1 0,6 5 481,5 0 1,-1 0-101,7-6 1,0 6 161,6 1 1,0-1 385,0-6 0,0 0-104,0 1 1,2-1 73,4 0 0,-2-5 310,8-1 0,-7-7-131,7 2 0,-6 2-1,5-2 0,-5-1-4,6-5-518,-1 0 1,6-5 163,1-1 1,-1-8-154,0 3 0,1 3 26,-1 2 0,0-1-26,1 1 0,-7 0 311,1 6 1,-6 0-106,5 0 1,-7 2 449,2 4 1,-4-2-188,-2 7 0,-2 1 394,-4 5 0,2 0-206,-7 1 1,5-7-68,-6 1 0,8-1-216,-1 7 1,-3-7-361,2 1 0,0-6-1395,6 5 1271,8-7 1,2 4-125,7-8 0,-5 0 497,-1 0 0,-7 7 0,4-3 0,-8 8 0,-2-1 0,-4 7 0,-5-1 57,-13 0 1,-3 6 195,-7 1 0,-1 4 945,0-4 1,1 4-496,-1-4 0,2 4 183,4-4 0,4-1 143,8-6-882,7 0 0,-3 1 61,7-1 1,2-2-117,10-3 0,4 1 59,7-7 0,0 6-82,1-6 0,-1 1-76,0-1 1,1-2 48,-1 7 1,0-7-144,1 2 0,-1-2 88,0 2 1,1-4-82,-1 3 0,6-3-78,0-2 0,0 0-193,-5 0 0,7-7-50,4-5 0,-4 2-319,-2-1 0,2 7-37,-2-2 0,0-1 255,-6 1 1,1-2-208,-1 2 0,-5 4-148,-1-3 871,-7 3 0,11 2 0,-5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41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17 7903,'-27'0'-962,"-6"0"778,5 0 1,3 0 148,1 0 1,5 2-43,2 4 1,5-4 22,1 4-216,7 3 176,-4-7 170,8 6-89,0-8 9,0-8 0,0 4-51,0-7 55,0 7 0,-8-11 0,-1 5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42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53 157 8130,'-10'-18'0,"-4"1"126,9 0 1,-3 7 224,2 4-557,4-3 0,-5 5 79,7-8 1,1 6 174,5-5 1,4 5 25,7-5 0,1 7 0,-1-2 1,2-2-63,4 2 1,-2 1 4,8 5 1,0 0 83,6 0 1,-1 0-65,1 0 1,0 0-36,-1 0 1,1 7 49,0 5 1,-1-2-121,1 1 1,8-7 76,3 2 1,6-4-8,6-2 0,1 0-7,5 0 0,3 0-7,-3 0 0,1-2 50,-1-4 1,-3 4 8,-3-4 1,-4 4 33,4 2 0,-10 0-58,-2 0 1,0 0 57,6 0 0,-5 2-29,-1 4 0,-6-2 1,7 7 1,-1-7-12,6 2 1,0 2 0,0-2 0,2-1-2,3-5 1,11 0 1,7 0 0,0 0-90,-6 0 0,3 0 78,3 0 1,-4 0-96,4 0 1,-6 0 146,-5 0 0,-2 0 5,-5 0 0,-3 0-51,4 0 0,-4 6 8,-2 0 1,-4 0 94,4-6 0,-4 0-85,10 0 0,-2 2-77,2 3 1,-8-3 77,8 4 1,-8-4-54,7-2 1,-3 0 33,-2 0 1,0 0-4,0 0 0,-5 0 134,-1 0 0,-6 0-104,6 0 0,-5 0-41,5 0 0,-5 0 20,5 0 0,0 0-60,6 0 0,-2 0 59,-4 0 1,4 0-35,-3 0 0,-3 0 39,2 0 0,-5 0-3,5 0 0,-2-2-9,2-4 1,4 4 0,-3-3 0,-3 3-11,2 2 0,-7 0 11,1 0 0,2 0-23,-1 0 0,-1 0 17,-5 0 1,-2 0 21,-4 0 1,1-2 22,-6-4 0,4 4 78,-4-4 0,-1 4 139,-6 2 29,0 0 0,1 0-80,-1 0 0,0 0-111,1 0 1,-1 0-114,0 0 1,6 0 132,1 0 1,6 0-348,-1 0 1,-2 0-5,2 0 1,-2 0-7,2 0 1,2 0 156,-8 0 1,2 0-19,-2 0 142,-4 0 1,6 0 200,-7 0 0,-7-2 268,1-3-344,-8 3 0,5-6 687,-3 8-232,-4 0-501,13 0 1,-5 0-1,7 0 1,1 0-124,-1 0 1,2 0 68,4 0 1,-1 0 38,6 0 1,-5 0-194,6 0 1,-6 0 74,6 0 0,-7 0 107,1 0 115,-4 0 176,-2 0-304,1 0 1,-9-2 131,-3-4-474,-4 4 0,-2-7 32,0 3-2602,0 4 2798,0-6 0,-23 8 0,-6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54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0 140 7996,'0'-12'-1191,"0"1"595,0 7 1079,0-12 94,8 14-64,-6-13-232,5 13-128,-7-13 1,0 11-7,0-8 0,2 8 129,4-1 88,-4-5-26,6 8 99,-8-6-120,0 8-103,0-7 37,0 5 17,0-6-186,0 8 212,0 0-240,0 8 50,-8 1 0,6 9 119,-4-1-136,4 0 1,2 1 8,0-1 0,0 0-182,0 1 167,0-1 1,0 0-142,0 1 1,0-1 78,0 0 1,6-5-109,0-1 0,0 1-23,-6 5 86,7 1 0,1-1-1,4 0 0,-3-5 5,-3-1 0,2-5-158,3 6 165,5-1 0,-9 1-92,5-1 1,3-5 78,-3 6 1,-2-8-78,1 1 1,1 3 33,5-2 0,-5 5-9,-1-5 0,1 6-21,5-6 1,0 1-8,1-1 0,-3-2-32,-3 7 0,3-5 63,-3 6 1,3-3 65,2 3 1,6 1-75,1-7 0,6 6 235,-1-6 0,6 1-95,5-1 1,-1-4-50,7 4 0,-5-4 16,5-2 1,-6 0-4,6 0 1,-1 2-105,1 3 1,2-3 83,-7 4 1,5 2-5,-6-2 1,3 7-23,-3-1 0,-1-3 83,7 3 1,-6-1-6,6 7 1,-5-7 70,5 1 0,0-1-98,6 7 1,0-3 10,0-3 1,0 1-79,0-7 0,6 5 70,0-5 1,5 2-60,-5-2 0,8-2 47,-3 7 1,-1-7-13,1 2 0,1 3 48,5 3 0,-5-2 18,-1 1 1,-1-5-51,2 5 1,3-1 13,-3 2 0,3 1-119,2-7 1,1 7-20,-1-1 0,0 1 67,1-1 1,-7 3 45,1-3 1,5 1-23,6-1 1,0 3-17,-5-3 0,-1-2-7,0 1 0,1-5-12,-1 5 0,6-5-7,0 6 0,0-6-23,-5 5 1,-1-5 48,0 5 0,6-5 47,0 6 0,1-6-52,-7 5 1,0-7 32,1 2 0,-1 1-41,0-1 0,1 2 8,-1-2 1,2-4 3,4 3 0,-4-1-1,5 2 0,1-4-141,-2 4 1,6 1 89,-6-1 0,0 2 207,-6-2 0,2-4-113,5 3 1,-5-3 49,4-2 0,-6 2-57,-5 4 0,1-4 15,-7 4 1,6 1-6,-7-1 0,1 2 8,-6-2 0,0-4-20,0 3 1,0-3 1,0-2 0,0 0-88,0 0 0,8 0 71,3 0 1,-1 0 1,2 0 1,3-7 47,2-5 0,4 2-110,-9-1 0,7 1 102,-1-1 0,1-3 10,-13 8 1,7-1 1,-1 1 0,-5 4-22,-1-4 1,2-1 112,-2 1 1,-1 0-105,-5 6 0,0-6-94,0 0 0,6-1 68,0 1 0,6 2-10,-7-7 0,9 5 73,-3-6 1,5 3 6,1-3 0,2-1-96,4 7 1,-7-6 86,7 6 0,-8-5 250,8 5 1,2-2-61,-1 3 1,-7 1-56,-6-8 1,-7 8-14,2-1 1,-4-3-120,-2 2 0,-8 0 21,-3 6 1,-12 0-128,-6 0-40,-4 0 192,-2 0-356,-7-7 1,-12 5-90,-15-4 333,-16 4 0,-19-6 0,-10-1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55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243 139 7602,'0'-9'11,"0"1"1,0 6 203,0-4 18,0 4-72,0-5-316,0-1-37,0-2 140,0-7 108,0 0 0,0 5 42,0 1-15,0 7 0,0-6 97,0 4 77,-8 4 1,4-5 110,-7 7-21,7 0 0,-6 0 266,4 0-431,4 0 1,-7 0-164,3 0 104,4 0 1,-8 0-90,5 0 210,3 0-75,-14 0 1,12 2-70,-7 3 0,5 13-1,-5 11 1,5 5 21,-6 7 0,1 1 0,-7 4 1,3 2-235,3-7 1,-1 3 149,7-9 0,-5 1-249,5-12 1,0 4-209,6-4 1,2-7-278,4-6 1,-2-7 150,7 2 0,1-6-188,5-6 0,0-5 217,1-12 1,5-4 516,0-8 0,0 0-265,-6 1 0,-5-7 265,-1 1 0,-1 1 0,2 10 0,1-3 0,-7 3 0,5 4 0,-5 2 0,0 3 166,-6 3 0,0 5 199,0 1 1,0 5 1240,0-5-717,0 7-308,0-4 1,2 2 309,4 0-371,-4 1 1,13 5-92,-3 0 1,3 2 19,2 3 0,1-1-238,-1 8 1,0-1-1,1 7 0,1-1-608,4 0 1,-4 1 301,4-1 0,4-5-640,2-1 1,6-1 734,5 1 0,5 5 0,7-7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57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642 226 7972,'0'-17'0,"2"0"-166,3-1 0,-1 1 308,8 0 0,-1-1 356,7 1 0,-3 0 178,-3-1 1,3 1-209,-3 0 1,-3 5 569,3 1-287,-8 7 506,3-4-845,-7 8 0,0 2 5,0 4 1,0 9-12,0 8 0,-2 2 73,-3-2 0,1 4-273,-8 8 0,6-2-161,-5-4 0,7-2-409,-2-4 1,2-2 293,-1 8 0,3-8-866,-4 2 0,4-9 306,2-3 1,0-5-582,0 5 311,0-7 651,0 4 1,0-18 62,0-7 0,6-8-28,0-10 0,7-5 250,-1-1 0,3 1-103,2 5 0,1 6 206,-1 1 1,-2 12-61,-3-1 0,3 11 0,-3 0 0,-2 6 7,1 6 1,-1 4 190,1 7 0,-3 2-63,-8 4 0,0-1 233,0 6 0,0-4-104,0 4 1,-6-6-136,0 1 1,-5-4-165,5-2 1,-5-5 9,5-1 1,-6-5-770,6 6 178,1-8-393,5 3 239,0-7 339,0-7 1,0 3 5,0-8-39,0 8 339,0-3 0,-2 7 63,-4 0 0,-4 5 146,-7 1 0,-8 10-37,-4 1 0,-11 0 105,-7 6 1,-3 2-133,-2-1 1,-4 1 76,4-2 1,-7-4-180,13 4 0,-6-4 58,11-1 1,1-7 36,5 1 1,2-3 13,4 3 0,2-4 111,4-8-93,4 0 0,-6 0 422,8 0-405,7 0-51,2 0 0,10 0-181,4 0 1,13-2 86,16-4 1,17-6 259,17-11 0,16-2-207,-36 11 1,0-1-1,2-1 1,0 0-198,1 1 0,0 1 1,-2 1-1,-1 1 98,0 0 0,0 1 0,37-9-224,-5 3 0,-6 5 92,-17 1 0,-14 7-45,-9-2 1,-12 4-10,0 2 1,-9 0-94,-3 0-173,-7 0 0,-4 2 122,-11 4 1,-14 2-373,-10 3 1,-4 5 109,-13-5 0,2 10 68,-13 3 1,1-1 507,-1-6 1,3 0 297,8 1 1,8-7-280,3 1 0,7-3 47,5 3 0,4 1 521,7-7 0,7 2 601,-1-2-142,8 3 0,-9 9-315,7-1 0,0-5 123,6-1 0,-2 1-580,-3 5 1,3-5 239,-4-1-412,4 1 221,2 5-1357,0-7 34,0 5 267,0-13 1,8 0 335,3-8 1,5-9-79,1-3 0,0 1 186,1-6 1,5 4 130,0 1 1,0 1 209,-6 0 0,1 5-238,-1 1 613,0 7 0,-5-4 479,-1 8 496,-7 0-830,4 0 0,-8 8 305,0 3 0,0 10-294,0 3 0,-8 6 9,-3-1 1,1 6 37,-1 5 1,1-1-145,-2 7 0,-1-2-321,7 3 1,0 1-131,6-8 1,0 6-292,0-5 1,0-6-87,0-7 0,0-1-1249,0 2 710,0 4-270,8-14 370,-6 6 0,6-17 297,-8-8 0,0-10 12,0-13 0,0-6 183,0-11 1,0-2 123,0-5 1,5-3 230,1 4 1,0 4 273,-6 1 0,0 12-224,0 6 1,0 4 278,0 2 853,-8 7 0,-3 2-525,-12 8 0,-4 4 342,-8 8 0,-5 5-397,-1 12 0,-7 4-148,2-4 0,-4-2-152,-2 1 1,7-1 35,5 2 1,5 2-124,6-8 1,4-2 8,8-9 0,7 3-1551,5-3 1152,3-4 1,11-1-1055,9-7 0,12-4 211,11-7 0,15-8-88,2-16 0,17-7 773,11-5 0,-43 23 1,1-2-3,2 0 0,0 0 0,0 1 0,-1 0 186,1 2 0,0 0 0,41-19 81,0 7 1,-10 10 286,-14 8 1,-7 7-229,-15 10 0,-3 0 985,-15 0 1,-2 2 33,-9 4 1,-4 5 439,-8 12 0,0-3-790,0 3 1,-8-2-129,-4 2 0,-9-4-79,-2 4 0,-6 2-442,6-1 1,-8 1-591,2-2 0,-3-4 468,-3 4 1,0-6-642,1-5 0,7 1-141,4-7 531,3 0 0,5-16 139,3-7 0,8-2 329,16-10 0,2 8 553,14-2 1,3 5-373,10 7 0,-3 3 150,8 8 1,-7 0-81,1 0 1,-5 2-114,-6 4 0,2 3 125,-8 9-332,8-1 1,-12 0-532,4 1-348,-11-1 1,-5 0-2815,-7 1 1979,0-9 1677,0 7 0,8-14 0,2 5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57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7896,'10'8'0,"-3"1"429,-7 9 1,6 5 631,0 0 1,7 8-373,-1-2 0,-3 11 195,3 6 1,-8 0-173,2 6 1,-3-3-284,3 8 0,-4-3-109,4-2 1,-4-5-105,-2-1 1,0-8-163,0 3 0,0 1-251,0-1 0,0-7-457,0-5 1,0-8 23,0 2 1,-8-3-898,-3-3 1,-5-7-36,-1-5 0,-2-5 1562,-4-5 0,-4-13 0,-8-9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58.0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7896,'-18'0'3050,"1"8"-2233,0 3 1,5 3-441,0-3 272,9 5 1,-5-7 481,8 9 0,-6-7-762,0 1 0,1-6-176,5 5 0,0-5-1343,0 5 0,7-5 751,5 6 0,5-8-1563,6 1 1962,12-3 0,9 6 0,8 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19:58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0 7901,'7'0'0,"-7"0"0,-7 0 2084,-11 0 1,7 0-371,-1 0 0,1 0 597,-7 0 1,-5 0-2263,0 0 0,-10 0-2335,-1 0 2286,-1 0 0,-23 0 0,4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6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6017,'0'10'69,"0"5"0,0-5 246,0 7 0,0-6-253,0 1 50,0 0-119,0 5 0,0 0 83,0 0 0,0 3 128,0 3 0,0-2-80,0 8 0,6-2 175,-1 1-219,1 5-26,-6 2 1,6 3 78,0 8 1,1 2-82,-1 10 0,-2 5-127,8 12 1,-3 6-1989,3 11 1991,-4-41 0,-1 2 0,-3 6 1,0 3-19,1 4 0,1 0 0,-1 2 1,0 1-329,-2 0 1,0 0 0,-2 0 0,0 1 294,1-1 0,1 0 1,-1-4-1,-2-1-22,0-3 0,0-1 0,0-3 0,0-1 145,0-3 0,0-2 0,0 45 0,0-10 0,0-16 0,0-13-195,0-11 195,0-3 0,0-11 669,0-3 0,2-6-669,4-11 524,-4-5 1,6-16-525,-8-9 0,1-7 381,5-9 0,-2-6-381,8-1 0,-9-15 0,11 12 0,-8-8 0,-1 8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8017,'-17'0'658,"7"0"1,0 0 316,5 0-378,3 0 155,-6 0-574,8 0 1,0-2-22,0-4 284,0 4-250,8-6 0,1 8 30,9 0 1,-1 0 35,0 0 1,-3 0-91,3 0 0,-3 0 30,9 0 0,2 0-70,-2 0 0,8 0-38,-2 0 1,3-2-152,3-3 1,0 3 36,-1-4 0,1-2-246,0 2 0,-6 1 168,-1 5 0,-6 0 93,1 0 0,-4 0-1137,-2 0 537,1 0 96,-1 0 220,-7 0-412,-3 7-394,-7-5 500,0 14 1,-7-9-676,-5 5 1275,-11 3 0,-4-5 0,-8 7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8017,'-33'0'91,"4"0"0,4 2-10,8 4 0,-1-4 173,1 3 0,0-3-46,-1-2 0,7 0 234,-1 0 0,6 0 39,-5 0-90,7 0-319,-4 0 1,10 0-209,4 0 1,6 0 190,11 0 1,4 0 92,7 0 0,3 0-74,3 0 1,5-2 65,7-3 0,2 1 72,3-8 0,-3 8-167,4-2 1,2-1-83,-2 1 1,-1 0 7,-5 6 1,0 0-209,0 0 0,-6 0-311,1 0 265,-16 0 149,9 0 0,-21 0-839,4 0 1,-3 0 57,-3 0 915,-7 0 0,5-7 0,-5-3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8017,'0'-17'0,"0"5"1133,0 1-635,-7 7 1,5-6 514,-4 5-314,4 3-252,2-6 0,4 10-140,7 4 0,3-3 114,15 9 0,7 5-163,11 6 1,-1 8 0,6-2 0,-4-2-118,10 2-680,-4 0 724,-2 6 1,-2-8-170,-4-4 0,-2 2-105,-3-2 0,-5 2-132,5-2 1,-12-8 56,-6 8 0,-6-7-84,-5 7 0,1-2 60,-7 2 1,-10 4 515,-13 8 1,-10 7-919,-14 4 269,-11 12-174,-17 12 0,-4-3-111,33-29 0,-1-1 1,1-3-1,1 0-688,-1 3 1,-1 1 1293,-2-6 0,1-1 0,-29 31 0,-4-8 0,4-2 0,1-4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1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9628,'8'-9'856,"-4"1"30,7 8-369,1 0 0,11 0-108,0 0 0,8 0-310,-2 0 0,5 0 101,7 0 1,-3-6-95,9 0 1,-3-1-93,2 1 1,-5 4-275,-13-4 0,5 2-1896,-4-1 1596,-4 3 1,0-6-1603,-7 8 675,-9 0 1487,-1 0 0,-31 0 0,-6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729 35 7795,'0'-17'-229,"0"7"1219,0 2-263,0 8 356,0 0-579,0 8 1,0 2-154,0 7 1,-8 8 17,-3 4 0,-5 6-59,-1 5 1,-14 10-55,-4 8 0,-11 9-149,0 3 0,-10 5-432,-2 6 0,27-39 1,-1 0 13,-26 39 1,-6-4-589,7-2 1,12-7-1903,11-11 2801,11 1 0,-10-21 0,6 5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8062,'0'-10'1629,"0"2"-629,0 8 551,0 0-1054,0 8 0,5 2-188,1 7 0,8 2-205,-3 4 1,-1-3-193,1 3 0,-5 4-143,6 1 0,-9-1-548,3 2 0,-2-6 137,2 6 0,-4-7-641,4 1 1,-3-6 1282,3-5 0,4 3 0,7-5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2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8062,'23'10'155,"0"-5"1,0-1 320,-6 2 1,6-4-50,0 4 1,2-6 97,-1-6 0,-5 2-277,4-8 1,2 7-114,-2-7 0,2 1-325,-2-7 1,-4-1 208,5-4 0,-7 4-123,-6-5 1,3 5-73,-8 2 0,-1 0-141,-5-1 1,-1 3 216,-5 3 0,-4 5 81,-7 7 1,-2 1 149,-5 5 1,5 6 313,-4 11 1,-2 4 60,2 8 1,2-1-198,9 1 0,4 0 537,8-1 1,2-1-475,4-4 1,6-4-450,11-8 0,0-1-271,12-5 0,-3-3-705,15-8 1,1 0 668,10 0 384,3-8 0,1-9 0,-3-10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468 157 8115,'0'-18'-20,"0"7"278,0-1 0,0 6 0,-1-3 92,-5 1 0,-2 0-70,-4 3 1,-3 1-10,4-8 0,1 6-30,-2-5 0,1 7-101,-7-2 0,7-2 395,-1 3-451,1-9 1,-7 12 26,1-3 0,6 3-30,-1 2-51,0 0 1,-5 2-179,0 3 0,-1 5 109,1 7 0,-2 3-92,-4 3 1,3-2 249,-3 8 0,4 0-86,2 5 0,1 1 218,5 0 1,-3-1-96,9 1 0,-7 2-33,6 3 1,0-3-17,6 3 0,0-3-2,0-3 1,2 1-35,4 0 1,-2-8-166,8-4 1,-1-4-264,6-2 0,7 1 182,-1-1 0,7-7-375,-1-5 0,0-3 156,6-2 1,-4-2-49,9-3 0,-3-5 37,-3-7 0,1-3-68,0-3 0,-2 2 201,-5-8 1,-3 8 240,-7-2 1,-1 4 208,0 1 0,-5 1-174,0 0 1399,-9 7-662,5 2-23,-8 8-343,0 0 1,6 2 124,0 4 1,1 4-180,-1 7 1,-2 0-256,8 1 0,-3-1-210,3 0 0,1 1 143,-7-1 0,6 0-507,-7 1 103,9-1 1,-10 0-1149,7 1 908,-7-1 0,4 0 645,-8 1 0,-8-1 0,-2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8063,'-12'-8'1566,"1"-3"-802,7 3 1,-4-2-260,8 5 1,8 3 86,3-4 0,5 4-50,1 2 0,8 0-20,4 0 1,4-6-580,1 0 1,9 1-471,3 5 0,4-6 561,2 0-34,8-7 0,1 3 0,9-7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4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1 345 7693,'17'-17'-993,"0"0"827,1-1 1,1 1 165,4 0 75,-4-1 0,6-5 156,-7 0 0,-1 0 107,0 6-196,1-1 1,-3 7 0,-1 1 531,-3 2-139,-7 3 113,11 5 262,-13 0 47,6 0-188,-8 0 1,2 7 27,4 5 1,-4 3-315,3 3 0,-3 1-193,-2 4 0,6-4-246,0 4 0,5 2-279,-5-2 1,6 1 173,-6-7 1,7 4-39,-1-4 1,-3 5-290,3-11 1,-6 3-651,5-3 0,-5-3-638,5-8 1118,-7 0 1,10-2 504,-8-4 0,1-9-2,-1-8 1,-2-8-133,7 2 1,3-4-22,9-1 0,-2-1 72,8 0 0,8 1 115,9-1 0,-2 8-30,2 4 0,-7 4 109,1 1 0,-3 7-117,-2-1 0,-8 8 124,-4-1 1,-10 5-42,-1 5 1,-8-1-17,1 8 0,-3-1 4,-2 7 1,-2 5-3,-3 0 1,-7 8-51,-11-2 1,2 1-107,-8-1 1,0 2 271,-6-8 1,1 2-109,-1-2 1,6-9 581,0 3 0,8-5-199,-2-1 1,9 3-14,3-9 0,7 3-170,-2-2 1,8-4-129,10 4 0,1-4 27,16-2 0,2-8-308,9-4 1,3-3-396,3-2 0,-4-7 329,-7 1 1,0-6-559,-1 6 0,-7-2 187,-4 2 1,-5 4-383,-7-4 1010,-3 4 0,-8 1 0,0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7850,'10'2'475,"-5"4"834,-3-4-1834,-2 6 269,8-8-490,-6 0-700,6 0 1446,-1 0 0,3-8 0,7-2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4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7790,'-17'-29'0,"2"2"1,3 2 28,-3 2 1,11 0 179,-8 0 0,8 0 291,-1 6 1,-3-1-206,2 1 0,0 5 250,6 1-671,0 7 167,0-4-14,0 8 0,8 10 180,4 7 1,-3 16-8,3 13 0,-3 14-60,3 9 0,3 8-294,-3 10 0,-7-37 0,0 2 188,1 3 0,-1 0 0,-3 0 0,0 1 11,1 2 0,0 0 1,-1 0-1,0 0-406,1 2 1,-1 1 0,-1-7 0,0 0 145,2-2 1,0 0-1,-1 46-960,-2 0 1175,0-3 0,-6-11 0,0-3 0,3-6 0,1-3 0,2-3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7922,'-10'0'549,"2"0"0,24 0 0,7 0 457,8 0 0,11 0-931,4 0 1,2-8-18,-1-3 0,3-3-242,-4 3 1,-4-3-160,-1 8 1,-7-5-467,-5 5 0,-4 0-253,-7 6 1062,-9 0 0,-1 0 0,-8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18 7922,'0'-10'84,"2"2"-75,4 8 0,-2 0 201,7 0 1,-5 8 603,6 4 1,-8 3-384,1 2 1,-3 14 96,-2 4 1,-2 11-135,-3 0 1,-5 12-333,-7 6 1,-12 1-311,0-1 0,-14 1-209,9-7 1,-5 5-229,5-5 0,-1-2 227,0-10 0,6-3-384,1-9 1,6-1 315,-1-4 0,4-12 526,2-11 0,-1-12 0,1-3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5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7922,'10'8'713,"-5"3"1,-3 7-193,-2 5 0,0-2 149,0 8 1,6 0-166,0 5 1,2 7 61,-3-1 0,-3 1-110,4-7-439,4 1 46,-8 0 1,13-1-644,-3 1 1,-3-6 426,3 0 0,-3-8-2353,3 2 461,3-4 130,-5-1 1914,7-9 0,1-9 0,-1-9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5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7922,'20'0'1273,"3"0"1,-4 2-958,4 3 1,-2-3-255,2 4 1,-2 2 522,8-3 0,-7 7-163,1-6 0,-4 7 293,-2-1 0,-1 3-397,-5 3 0,-3-1-417,-8 0 1,0 2 77,0 5 1,0-3-130,0 8 1,-8-6-257,-3 6 0,-5-2-605,-1 2 1,0-6-89,-1-12 1,-1 3 426,-4-9 0,2 1 723,-8-6 0,8-2-100,-2-3 1,5-5 681,7-7 1,-3-1-198,8 1 1,1 0 129,5-1 0,0 1-133,0 0 0,9 5 121,9 0 0,1 1-443,10-6 0,2-1-211,9 1 1,-2 0-1161,9-1 1,-3 1 219,2 0 1040,-3 7 0,-9-13 0,1 4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6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7981,'-8'-17'934,"6"-1"217,-6 9 1,10 1-530,4 8 0,9 0 41,8 0 0,8 0-5,-2 0 0,10 0-322,1 0 0,6-6-264,-5 0 0,5-1-200,-6 1 0,1 4-461,-6-4 0,-9 4-813,-2 2-1904,-5 0 967,-10 0 2339,-1 8 0,-23 2 0,-4 7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1 8086,'-10'2'1107,"4"4"0,2 5-545,-1 12 0,3-2 374,-4 8 1,2 0-277,-2 6 0,-3 7-56,-9 5 1,-5 3-112,0 2 1,-10 0 65,-1 0 1,-1 0-625,-6 0 1,7-2-492,5-4 0,-2-2-1160,8-3 1,6-7 957,5 1 0,8-2 758,-2-10 0,-3 0 0,-1-6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7981,'10'17'1479,"-5"0"0,3 1-37,-2-1-490,7 8-556,-11-6 0,12 6 193,-9-7 1,7 5 175,-6 0 1,1 2-798,-1-2 1,-4-4 67,4 4 1,-4 2-449,-2-2 0,0 1-343,0-7 1,6 0-773,-1 1 1,3-3 502,-2-3 1024,-4-5 0,13-7 0,-5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6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1 293 7981,'11'0'382,"1"0"1,0 6 577,5-1 0,6 1-530,0-6 1,8 0-50,-2 0 0,-2-6-243,2 1 1,-2-9 86,1 3 0,5-5-443,-4-1 1,-2-2 159,2-4-653,-8 3 538,4-5 0,-9 6 53,-5-4 0,-3 4-66,-8-4 0,0 3 238,0 3 1,-6 5 219,0 1 1,-7 7 183,1-2 0,-9 12-222,-2 6 1,0 9 1068,6 2 1,-1 8-305,1-2 1,5 5-58,1 7 0,7-5-600,-2 5 1,6-7-171,6-5 0,4 2-601,7-8 1,2 4-834,4-10 0,4 5-268,8-11 1,7-3 1529,4-2 0,5-20 0,1-5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8059,'0'-10'1005,"0"2"-411,8 1 1,-5 3-4,9-8 1,-2 6 382,1-5-566,5 7 0,-1-6 72,8 5 0,8 1 156,-2-8 0,5 8-170,7-1 0,-1-3-164,12 2 1,-5 0-428,5 6 0,-2 0 172,-10 0 1,0 0-876,-5 0 1,-2 0 192,-4 0 1,0 2-934,-12 4 847,4 4 721,-19 7 0,6 8 0,-8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7850,'0'19'200,"0"10"300,0-12-204,0 4 266,0-3-322,0-9-240,0-1 0,7-16 0,3-1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8050,'10'-8'0,"0"-1"810,-5-9 0,5 9 261,7 3-560,1-4 1,-1 8 35,0-3 0,-5-3 610,0 2-592,-9 0-434,13 6 235,-14 0-282,5 8 1,-7 2-170,0 7 1,-5-5 76,-1-1 0,-2-5-512,2 5 0,4-5 46,-3 6 0,10-8-158,7 1 0,5-3 335,6-2 0,-1 0-27,7 0 1,-1 0 171,7 0 1,-8 2 88,-4 4 0,-4 4 258,-1 7 0,-9 0-123,-3 1 1,-4 7 336,-2 4 0,-15 3-198,-8 3 1,-16 2-151,-7 3 1,0-3-33,-6 3 0,3-1-174,-8 1 0,-3-5 67,2-1 1,0-1-253,6-10 1,2-2 164,4-9 0,4-4 53,7-8 1,2 0 20,4 0 1,10-2-124,8-4 1,7 2-136,-2-8 1,4 1 144,2-6 1,10-1-56,7 1 0,14 2 205,9 3 0,10-7 138,2 7 1,2-7 205,10 7 0,3-1-185,3 1 0,5 3 302,-6 3 1,-5 4-41,5-4 0,-11-2 112,-1 3 1,-5-1-178,-5 6 1,-7 0 57,-11 0 1,-4 6-213,-8-1-517,1 9-825,-9-4 729,-1 7 0,-18 2-102,-7 4 0,-8-3 248,-10 3 1,-7 4-79,-4 2 1,-6 3-77,-6 3 0,-2 0 45,-3-1 0,3 1 279,8 0 1,0-1 94,0 1 1,2-2 467,4-4 0,9 1-330,8-7 0,14-1 1670,-2-11-1216,11 5 1,0-14-84,12 3 0,9-3 52,8-2 1,16-6 85,1 1 0,8-15-538,4 3 0,0-4 119,0 4 0,-5-1-312,-1 1 0,-8-6 148,3 0 1,-7 5-1093,-5 7 357,-4-1 356,-15-5 0,-2 5 39,-8 1 0,-8 7-109,-4-2 0,-9 4 204,-2 2 1,-2 0 233,2 0 0,4 8 171,-4 4 0,3-3-94,3 3 0,6-1 279,-1 7 1,8-1-104,-2 0 0,2 6 5,-1 0 0,3 3 25,-4-3 1,4-2 84,2 8 1,6 0-116,0 5 0,-1-1-48,-5-4 1,6 2-295,0-8 0,0 8 88,-6-3 0,0-1-149,0 2 1,0-6-168,0 6 0,0-7-930,0 1 823,-8-4 0,4-4-158,-7-3 0,5-4 136,-6-8 0,7-10-18,-7-7 1,6-5-181,-5-12 645,-1 3 0,-13-19 0,-2 6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9473,'-18'8'0,"1"3"0,0 7 0,-1 3 0,1 4 0,2 0 0,1 0 1630,3-4 1,7-1-777,-2-3-573,4 0 1,2 1-40,0-1 1,2-6-284,4 1 0,3-8-406,9 2 0,7-4-96,4-2 1,11-8-828,6-4 1,6-3-931,6-2 2300,4-8 0,15 5 0,2-5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1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8711,'52'0'0,"-3"0"0,-7 1 0,-9 3 0,-8 4 2601,-10 2-1868,-5-6 48,-3 11-486,-5-13 1,4 11-65,-12-7 1,3 2-1532,-9-2 1300,0-4 0,-13 13 0,-2-5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8111,'-10'0'448,"-3"-2"160,7-3 1,-2 3-304,2-4 230,4 4-234,-13 2 72,13 0-144,-6 0-66,8 0 1075,0 0-839,-7 0-19,5 0-225,-6 0 1,8-2-264,0-4 35,0 4-194,0-5-148,0 7 660,0 0-650,8 0 240,-6 0 11,5 0 79,-7 0-1345,0 0 754,8 0 0,-4 0-628,7 0 1294,-7 0 0,12 0 0,-7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36 8037,'0'-18'1384,"-7"9"-606,5 1-238,-6 8 0,0 2 208,-3 4 0,-5 5-159,-1 12 0,-2 4-4,-4 8 0,-4 2-302,-8 3 1,0-3-219,1 3 0,5-3-92,0-3 1,2-5 102,-2 0 1,6 0-1032,11 6 1,-1-8-6,7-4 0,0-4-1814,6-2 2013,0-7 1,8-2 130,4-8 0,5-8 307,6-4 1,10-9 322,7-2 0,6-6 0,-5 6 0,7-2 0,-2 2 0,-1 6 190,1-1 0,-2 1 123,2 5 1,4 5 358,-3 1 0,1 4-223,-2 2 1,2 0 173,-7 0 1,-3 6-160,-9-1 0,-4 7-176,-8-6 0,-5 5-444,-1-5 0,-7 8 204,2-3 0,-12 5-909,-5 1 1,-12 6 81,-6 0 1,-6 6-244,-5-6 0,-3 6 1022,-3-6 0,-12 8 0,4-4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1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70 8148,'-33'11'0,"4"-1"0,6-1 0,4-1 0,4 2 434,3-1 0,12-5-151,12 2 0,9-4-69,2-2 1,14-2-15,-3-4 0,10-3-10,-3-9 1,5 1-109,-5 0 0,5-1-232,-6 1 119,-7 7 13,0-5-496,-14 13 86,6-6 95,-15 8 1,-5 2 128,-10 4 1,-13 9-20,-11 8 0,-5 8 43,-7-2 0,-1-2-61,-4 2 0,3-2 322,9 2 49,-9 4-232,14-14 0,-5 8 505,11-4-148,11-4 87,-3 6-218,15-7 1,2-3 8,3-3 0,13-5-9,11-7 1,3 0-68,3 0 1,5-2-38,1-3 0,5-5-315,-5-7 151,-1-1 66,-13 1 0,-2 0-171,-8-1 251,-7 9 3,-2-7 0,-8 7-1,0-9 0,-2 7 42,-4-1 1,-6 8 160,-11-1 1,4 3-26,-4 2 0,-2 7 183,2 5 1,0 11 329,5 6-422,9 11 0,1-1 78,8 7-340,0 0 0,2 0 41,4 1 0,1-9-210,5 3 0,3-7 124,-3-5 1,1 2-116,-1-8 0,1 0-1,-7-5 0,0-1-152,-6 0 0,-2-7 71,-4-4 185,-3 3-58,-16-7 1,3 6 477,-6-8-194,-1-8 34,2-1 0,-4-9 108,8 1 0,0-8 68,5-4 0,7-2 264,-1 2 1,8-2-246,-1 8 0,10 0-30,7 6 1,3 0-444,3-1 0,5 3 152,0 3 1,8-3-574,-2 3 269,-4 5 59,0-9 0,-8 12-384,0-7 307,1 7-798,-9-4 202,-1 8 297,-8 0 1,-10 0-158,-7 0 0,-10 8 385,-13 4 0,3 3 46,-3 2 0,-7-3 430,-5 3-144,0-11 5,-7 17 1,1-13-68,0 7 0,0 2 281,6 4 0,6-3 412,0 3 1,13-4-55,-1-2 1,16 1 422,1-1 0,11 0-300,0 1 1,6-1-264,6 0 1,4 1 40,7-1 1,6 0-91,0 1 1,14-7-22,-2 1 0,11-3-63,0 3 0,-2-4 151,2-8 1,-5 1-217,5 5 1,-2-4-79,3 4 0,1-4-509,-8-2 0,8 0 282,-1 0 1,3-2-600,2-4 1,2 0-591,3-11 0,9 9-1089,3-9 1,10 4 2045,-10-5 0,5 1 0,-5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35 8015,'0'-12'235,"0"1"1,-2 7 816,-4-2-596,4 4 0,-13 2-157,3 0 0,-3 2 59,-3 4 0,-1 4-354,-4 7 1,-2 6-547,-4 0 1,-2 8 190,8-2 0,-6 2-104,6-2 0,2 3 144,9-3 0,-1-2-75,7 2 1,2-8 0,10 2 1,4-9-10,7-3 1,0-5 255,1 6 0,1-7 175,4 7 0,-4-2-3,4 1 0,-9 10 86,-3-3 0,-7 11 372,2 0 1,-4 3-218,-2 3 1,-8 5 186,-3 1 0,-10-1 553,-3-5 1,7 5-396,6 1 1,-1-3-123,-5-9 1,7 2-227,4-8 0,4 6-307,2-6 1,0 0 44,0-5 1,0-7-126,0 1 0,2-3 51,4 3 0,-2-4-170,7-8 0,1-2-360,5-4 1,-5-6 234,-1-11 1,1-4-497,5-7 0,1-9 87,-1-3 0,-2-8 768,-3-9 0,3-1 0,-5-13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2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8015,'35'-15'446,"-1"3"0,7-2-210,-1 9 0,3-9 28,-3 3 1,-3 1-1,3-2 0,-5 9 72,-6-3 1,-4 4 554,-8 2-458,0 0 0,-5 2-274,-1 4 1,-7 3-219,2 9 0,-12-1-298,-5 0 1,-7 6 233,-5 0 0,-4 6-215,-7-6 0,1 6 47,4-6 1,4 1-336,8-7 0,1 0 571,5 1-44,3-1 0,12-2 397,7-3 0,3-4-72,15-8 1,0 0 83,5 0 1,1 0-143,0 0 1,5-8 0,0-4 1,1 3-387,-6-3 0,-3 6 129,-3-5 1,-4 7-1437,-7-2 1099,-1 4 1,-15 18-457,-8 7 1,-15 8 424,-8 3 0,-11 9 456,-7 3 0,-3-2 0,-2 2 0,2-7 0,4 1 0,6-3 362,11-2 0,4-1-268,7 1 1,9-8 634,3-4 0,12-4-267,5-1 1,7-3 66,5-3 0,-2-3-200,8-3 1,2-4-166,9 4 0,-3-4-64,3-2 0,-9 0-204,-2 0 0,-8 0 8,2 0 1,-6 1-144,-5 5 0,-4 0 205,-8 11 1,-8-3 29,-4 9 1,-11 2 548,-6-2 0,-3 8-52,-3-2 0,2-2 132,4 2 1,4-8 15,8 2 0,7-4 237,5-1 1,6-1-425,11 0 0,3-7-198,20-4 1,4-4-262,13-2 0,7-10 85,5-7 0,9-3-815,2-9 0,-2 1 62,-9-7 1,-6 6-371,-12 0 0,-4 8 1043,-7-2 0,-8-4 0,-2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4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18 538 7960,'-10'-8'-1017,"3"6"0,7-13 1017,0 3 0,0 3 28,0-3 234,0 8-99,0-11 311,0 5-15,0-7-398,0-1 1,0 7 196,0-1 0,0 7 230,0-7-78,0 8 78,0-11 324,0 13-554,0-6 0,1 8 191,5 0-331,-4 0 0,12 8 85,-9 3 1,7 7-158,-6 5 0,7-2 129,-1 8 0,3-6-192,3 6 0,-1 0-4,0 5 0,1 3 38,-1 4 1,0-3 30,1 8 1,-7-1 0,1 1 1,-7 4-14,7-4 0,-8 2 29,2-2 1,-4 4-105,-2-3 0,0-3 71,0 2 0,0-13 39,0 2 1,0-6 39,0-1 1,0-3 389,0-7-307,0-1 34,0 0-188,0-7 62,0-2 0,0-10-141,0-4 1,0-4-18,0-7 1,1-8-176,5-4 0,-4 2 135,4-2 0,2-5-76,-3-7-1,3-7 7,-2 2 0,-2-4-143,7-2 0,1-6-120,5 0-803,1-7 1117,-1-5 1,2 5 51,4-4-67,4 3 82,8 5 1,-1 1 118,1 8 0,-6 2-85,0 4 0,0 3 76,5 8 0,-5 3 38,0 3 0,-8-2 189,3 8 0,1 0 322,-2 5-322,0 1 361,-6 8 1,6-5-298,0 8-255,0 1-21,-5 5 0,-1 0-84,0 0 0,-5 0 61,0 0 1,-7 0-243,7 0 19,-1 7 1,1-3-331,0 8 0,-7-7-1381,7 7 948,-8-8 87,3 11 845,1-5 0,-6 15 0,6 2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8820,'10'10'3005,"-3"-2"-1880,-7-8-393,0 0-164,0 7-2385,0-5 718,0 6-417,0-8 0,0 2 1516,0 4 0,-7 3 0,-3 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8097,'-8'-17'804,"4"0"-168,-7 0-399,-1 7-594,2 2 363,-5 8 1,11 0-250,-7 0 199,7 0 1,-12 0 213,5 0-273,-4 0 291,5 8-108,-5-6 1,7 8 28,-4-5 1,-1 5 46,7 7 1,0 8-2,6 4 1,0-2-77,0 2 0,0 0 226,0 5 0,0-5-78,0 0-78,0-8-107,8 4 1,2-8-177,7 0 132,0-7-68,1-2 0,1-2-190,4-1 0,2-1 80,4-10 0,3-3-91,-3-9 1,-4-5-75,-2 0 0,-4-5-197,-1 4 1,-9 1-375,-3 6 581,-4 0 0,-2 0-280,0-1 615,-8 1 0,-9 7 0,-4-3 0,-8 7 0,8 0 0,-19 6 0,3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4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7999,'2'18'951,"4"-1"1,-4 2-422,4 4 0,-2-3 432,2 3 0,-5-10 122,5-1-26,-4-8-1281,6 11 1,-4-13-1446,7 4 1668,-7-4 0,12-10 0,-7-2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7126,'2'-11'908,"4"-1"-585,-4 8 1,8-4 336,-5 8-15,-3 0 315,6 0-568,-8 0 2523,0 0-2738,-8 0 0,6 2-67,-3 4 0,-3 4 49,2 7 1,-7 0-81,1 1 0,3 5-6,-3 0 0,2 8 26,-1-2 1,-3 3-16,9 3 0,-1-2 22,6-4 1,-6 4-127,0-5 1,0-3 89,6-1 1,6-5-251,0-2 0,9-7-134,3-4 1,1-5-165,10-1 0,-6-3 67,6-9 0,0-1-128,5-16 0,1 6 124,0-6 1,-1 0-48,1-6 1,-2 6 181,-4 0 0,2 0 52,-8-5 1,0 5-144,-6 0 0,-2 2 218,-3-2 0,2-2 113,-9 8 1,1 0-5,-6 6 1,0-1 442,0 1 105,0 8 469,0 1-150,0 8-570,0 0 1,0 8 399,0 3 0,0 6-130,0 7 1,0-3 14,0 8 0,0-1-87,0 7 0,-6 0 107,1-1 1,-1 1-302,6 0 1,0-2-39,0-5 1,0 3-420,0-8 1,2 0 207,3-5 0,7-7-1564,11 1 1,-2-8 240,8 2 1315,0-5 0,6-8 0,-1-3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9085,'17'0'1127,"0"0"0,3 0-460,3 0-429,-4-8 0,12 7-200,-8-5 1,6-2-246,-6 2 0,6 0-132,-6 6 0,0 0-1192,-6 0 738,1 0-175,-1 0 968,-7 0 0,-10 16 0,-10 3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2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 7822,'-20'-8'376,"5"8"249,15 0-548,0 0 0,2 10 110,4-4 465,3-5 327,9 7 1,5-8-897,0 0 0,2 0-17,-2 0 0,2 0-1110,4 0 0,4-6 140,-4 1 904,-4-1 0,7 6 0,-5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3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7987,'18'0'-631,"-9"0"1,12 0 429,-3 0 145,3 0 1,-4 0-142,1 0 0,-1 0 197,0 0 0,1-8 0,-1-1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7987,'11'0'-177,"1"0"0,-6 0-342,5 0 0,-5 0 461,5 0 0,-5 0 469,6 0 0,-6 0-299,5 0-472,1 0 360,5 0 0,0 0 0,1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3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7946,'-12'0'1488,"1"0"-1072,7 0 1,-2-6 57,12 1 0,4-1 246,7 6-433,8-8 0,2 6 42,8-4 1,-1 4 66,1 2 0,-6-1-106,0-5 0,0 4 0,5-4 0,1 4-333,0 2 0,5-6 119,0 1 1,1-3-758,-6 2 0,5 2 188,0-7 0,-5 7-46,-6-2 0,-2-2-108,2 3 1,-4-1-1547,-8 6 2193,1 0 0,-1 8 0,0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6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8185,'-9'-9'-327,"1"-1"742,8 4 622,0 5-508,0-7-143,0 0-176,8-2 1,1-5-17,9 4 1,-7-3 12,1 8 0,-7-5 258,7 5-22,-8 0 254,11 6-98,-13 0 0,6 2-160,-8 4 0,0-2 103,0 7 1,0 1-44,0 5 0,0 2-111,0 5 1,0 1-171,0 3 0,0 11 28,0-4 1,2 5-69,4 1 0,3 3 0,9 8 0,-7 6-59,1-1 1,5-3 62,6-2 1,0-9-361,-5 9 0,-1-12-52,0 1 0,1-7-222,-1-5 0,0 2 232,1-8 1,-7-2-96,1-9 1,-7 3-549,7-3-690,-8-5-56,4 1 1135,-8-8 0,0-8-593,0-3 0,0-5 276,0-1 1,0-6-423,0 0 1213,0-8 0,0-4 0,0-9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52 8020,'-2'-15'1856,"-3"3"-814,3 4-616,-6 1 0,0 5 742,-3-4 0,1 4-431,-2 2 1,-5 14-184,-6 3 0,-8 18-84,2-1 1,-3 11 69,-3-5 0,-6 12-434,1-6 1,-2 8-273,1-8 1,5 3-753,-5-3 1,12-6 624,6-11 1,4 2-2664,2-8 769,-1 0 1321,9-6 1,3-7 97,12-4 768,-4-4 0,21-2 0,-4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7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9782,'10'8'1179,"-2"3"-482,-8 12 0,0 4-59,0 8 905,0-1-951,0 9 0,-8-5 443,-4 9 1,3-7-493,-3 6 0,2-7-291,-1 1 1,3-9-335,8-2 1,0-8-377,0 2 1,2-5 171,4-7 1,-2 3-391,7-9 0,-5 1-512,6-6-1254,-8 0 1505,11 0 1,-11-8 439,7-3 0,-7-5-1244,2-1 1741,4 0 0,-8-1 0,5 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8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53 554 8097,'-12'6'-256,"1"-1"246,7 1 64,-12-6 1,15 2-238,-5 4 116,4-4 256,2 5 1,2-7 45,4 0 35,-5 0-93,15-7 0,-7-1-82,9-4 1,1-1-126,4 7 0,-4-5-80,4 5 69,4-7 13,0 3 1,2-2 91,0 1 4,0 7 1,5-9 84,1 7-123,-1-8 1,7 11-1,-1-9 1,8 6 25,-2-5 1,6 1-12,6-1 0,-3-5 8,9 5 1,-1 1-228,6-1-973,8-1 1188,2-5 1,9 5-317,5 1 200,-5-1 0,-38 4 0,0-1-2,42-8 0,-42 8 1,0 2 53,48-4-13,-4-5 1,-44 12-1,0-1-2,42-13 0,-42 12 0,0 1-142,48-7 0,-48 7 0,0-1 178,48-12 1,-47 13 0,0 1 194,47-2 1,-2-2-66,2 3 1,-8-7 224,3 6-1451,3 1 1289,-8 5 1,6 0-50,-7 0 0,-1-2-215,1-4 0,5 4 131,0-4 1,6 4-75,-6 2 0,8 0-245,-2 0 0,-2 0-238,2 0-29,-7 0 436,-40 0 1,-1 0 0,37 0-128,-1 0-433,-7 0 499,-2 0 1,-2 0 449,0 0 0,0 0-428,-12 0 1,4 0 37,3 0 0,-1 0-25,0 0 0,-8 0-12,-3 0 1,-2 0 48,1 0-20,-10 0 25,10 0 1,-20 0 417,3 0-438,-3 0 78,-3 0 1,1-5 789,-1-1 0,-7 0-689,-4 6 742,-3 0 1,-9 0-421,1 0 145,-9 0 1,3 0-161,-12 0-55,4 0-241,-13 0 1,6 0 4,-9 0-124,1 0 31,0 0 0,-1 0-106,1 0 1,0 0 76,-1 0 1,7 0-137,-1 0 1,1 0 113,-6 0 1,5 2-34,1 4 0,-1 5 296,-5 12-94,7-3 0,-3 12-108,7-3 279,0 4-115,6 1 13,8 1 1,3-3 111,12-3 0,4 4-201,8-4 0,-1-4-160,1-2 0,0-10 54,-1-1 1,-5-8-206,0 1 1,-8-3 87,2-2 0,-4-2 117,-1-3 0,-7-5-128,1-7 36,-9-1 156,5 1 0,-8-6 138,0 0 1,-6-2-130,1 2 0,-11-2 191,-1-4 0,0-3-158,-6 3 0,9-2 108,3 2 0,-1-2-271,-5 8 182,7 0-35,-5 6 1,11 2-1579,-8 3 1490,1 4 0,-14 8 0,-2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10588,'-12'0'1364,"1"0"1,-1 0-910,-5 0 1,-6 0-129,0 0 0,-8 8-257,2 3 1,-4 1-178,-1 5 1,-1-3-275,0 9 0,2-4 243,5-2 1,1 1-157,3-1 0,5-1 126,-4-5 0,10 3 88,1-9 1,6 7 308,-5-6-174,7 7 1,-6-9 333,5 8 1,3-7 9,-4 7 1,10-6 134,1 5 0,9-5-124,-3 6 1,5-9-73,1 3 1,6-4-116,0-2 0,2 6 21,-1 0 0,1-1-157,3-5-110,5 0 185,-14 0 0,12 0-555,-8 0 0,1 0-224,-7 0 0,0 0-1561,1 0 459,-1 0-895,0 8 1802,1-6 812,-9 6 0,7-8 0,-7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7931,'-8'-9'1855,"6"1"-1189,-6 0 297,8 7 415,0-7-919,8 8 1,2 0-250,7 0 0,-6 0-89,1 0 0,0 0-135,5 0 0,0 0 133,1 0 0,-7 0 35,1 0 1,-1 0 59,7 0-345,-1 0 0,0 0-542,1 0 0,-7 0-5,1 0-1614,-1 0 1201,7 0-520,-1-8 384,-8 6 1227,7-6 0,-6 8 0,7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8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7931,'0'-17'783,"0"6"-299,0-1 0,6 6 702,0-5-330,8 7 48,-5-4-40,8 0-333,-7 7 0,4-5 463,-9 12 0,1 3-414,-6 8 0,0 3 656,0 3 1,0-2-522,0 8 0,-2 0-209,-4 5 1,5 1-619,-5 0 0,-2-6-532,2 0 1,-1-2-311,1 1 0,4 5-3027,-4-4 3981,-4 4 0,9-6 0,-7-2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9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8136,'-17'-7'1108,"7"5"1006,2-6-1580,8 8 1,2 0 27,4 0 0,4 0 2,7 0 1,6 0-172,0 0 1,10 0-88,2 0-79,-1 0-235,17 0 1,-7 0-167,8 0 0,0-2-183,0-4 0,0 5-535,0-5 0,-8-2 350,-3 2 0,-7 0-1012,-5 6 1554,-4 0 0,0 8 0,2 2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8040,'0'-17'1332,"0"0"-916,0 7 0,2 2 597,4 8 1,2 8-428,3 4 0,5 11 349,-5 6 0,5-2-291,1 2 1,6 5-57,0 7 0,0-1-290,-5-5 1,5-1-251,0 1 1,6-6-128,-6 0 1,6-8-405,-6 2 0,6-5-1733,-6-7 1189,0 5 586,-6-7 1,1 1-1271,-1-4 0,-5 1 204,-1-1 1507,-7 0 0,11-6 0,-5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746 53 8012,'-10'-18'3907,"-5"1"-2206,5 8 1,-1 1-648,-1 8 1,1 0-271,-7 0 0,-1 9-83,-4 9 0,-17 15 151,-12 13 1,-12 6-637,0 6 1,-3 1-818,-2 5 0,7 1-904,4-7 0,12-2 1009,6-10 1,13-4-2211,9-7 0,9-2 2706,9-4 0,7-4 0,3-8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7976,'-17'0'2508,"5"0"-1944,1 0 1,5 8 755,-5 3 0,5 13-337,-6 4 0,6 5-7,-5 2 1,1-1-537,-1 1 1,-3-6-196,8 0 1,1-2-1132,5 2 0,0 2 639,0-8 0,0 0-473,0-6 0,2 0-261,3 1 0,-1-7-918,8 1 1,-6-8-72,5 2 355,1-5 1615,5-8 0,0-11 0,1-9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9787,'-17'0'1127,"4"0"-622,-5 0 0,5 0-391,-10 0 1,-2 8-241,1 3 1,-4-1 138,4 2 0,-4-3-202,4 3 769,1 3-294,6-5 149,7 7-128,3-7 1,9 3 170,3-7 1,-1 0-79,8-6 0,-1 6 112,7-1 0,5 1-253,0-6 1,2 0-73,-2 0 1,-2 0-424,8 0 0,-6 6 237,6 0 0,-6-1-1700,6-5 1,-8 0 262,2 0 1436,4 0 0,-7 8 0,5 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0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16 7911,'-19'-10'7235,"19"4"-6718,23 12 0,6-4-774,0 4 0,1-4 95,-6-2 1,-1 0 202,-6 0 0,6 0-249,0 0 0,0 0-1036,-5 0-1684,-1 0 2310,0 8 618,-7 1 0,-10 16 0,-10 2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0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14 121 7911,'-10'0'4621,"6"0"-5011,16 0 1,7-1-17,16-5 0,1 2 306,5-8 0,-7 7-22,1-7 0,-2 6 118,-10-5 1,8 5-476,-2-6 0,-2 7 479,1-7 0,1 0 0,6-5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19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2387 35 8116,'2'-10'-1329,"3"4"1200,-3 4 0,6 0 188,-8-3 305,0 3 36,0-6-278,0 8 172,0 0 1,-8 8-252,-3 3 1,-5 7-32,-1 5 0,-8-2-161,-4 8 186,4-1 0,-7 7 19,3 0-75,-4-1 57,6-7 4,-5 13 0,5-11 13,-8 12 0,-5-3 3,-1 2 1,-1 3 12,2 3 0,3 4-115,-3-4 85,-4 4-189,0 9 0,-8-3 13,0 8-877,0-1 964,0 6 0,-6 6 10,1 0 0,27-34 0,0 1-35,-28 38 1,5-3-279,-5-2 1,4-4 380,2-2 1,6-7 149,0-5 0,6-3 444,-6-2-330,7 0-155,-3 0 1,2 0 57,-1 0-80,1 0-67,5-1 0,-5 1-84,0 0 1,-3 2 99,3 4 0,-2-5-146,-4 5 1,1-2 90,5 1 1,4-9-167,-5 4 1,10-11 218,3-1 0,1-3-75,-2-3 0,-2-7 1055,8-4-1040,0-4 251,6-1 0,5-7-320,1 1-19,7-8-321,-4 3 0,10-7 93,4 0 312,3-7 0,24-3 0,4-7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1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69 7992,'-2'-17'0,"-3"0"1047,3 7 0,-8 1-206,4 3-991,4 4 0,-7-6 489,3 8 1,2 2 503,-7 4 1,7 9-344,-2 8 0,-2 8-50,2-2 0,1 4-300,5 1 0,0 1 31,0 0 1,0-1-204,0 1 1,7-2-34,5-4 1,-2-2-76,1-4 1,1-6-202,5 1 1,6-7-378,0-5 0,8-4 111,-2 4 1,4-12-284,1-6 1,-5-5 203,0-6 0,-6 2 242,6-8 0,-10 2 298,-1-2 1,-3-4-25,-9 4 1,5-4 134,-5-1 0,0 1 10,-6 4 1,0-2 244,0 8 0,0 6 77,0 5 1,-2 9 1057,-4-3-768,4 4 0,-7 4-280,3 4 0,-2 5 75,-3 12 1,-5 4 53,5 8 0,-5 7 9,-1 4 1,-2 6-145,-4 6 0,1 4-46,-6 7 0,1 6-307,-2 0 1,-4 6 163,4-6 1,-8 6 125,3-6 1,-5 4-40,10-9 0,4 3-344,2-10 0,4-5-62,2-6 0,-1-4-223,1-13 1,0-4 120,-1-14 0,7-7-414,-1-4 414,1-5 0,-1-10-65,1-9 1,7-7 252,-2-9 0,4-3-102,2-3 0,8 1 442,3-7 1,12 0 98,6-6 0,6 6 252,5-1 1,7 1-365,10-6 1,-1 8 32,8 3 1,-1-1-510,7 2 0,-1-1-228,0 6 1,1 9 487,-1 2 0,0 7 0,1 2 0,-1 1 0,0 1 0,1 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8441,'17'0'-4,"-7"0"1,5 0 0,-5 0-1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6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8406,'10'-8'-355,"5"6"0,-11-11 14,8 7 1,-7-6 209,7 7 0,-6-7 115,5 6 1,1-2-8,5 3 0,-5 1-20,-1-8 0,1 3-12,5-3 0,-5-1 76,-1 7 0,-7-2-6,2 2 105,-4 4 420,-2-5-346,0 7 4315,0 0-4297,8 0 1,-1 7-36,5 5 0,-4 11 86,-8 6 0,5 6 170,1 5 0,0 4 108,-6 8 1,0 0-108,0 0 1,0-2-486,0-3 1,0 1 11,0-8 1,0-1-24,0-10 0,0 1-18,0-6 0,2-3-763,4-10 597,-4 5-722,5-14 174,1 5 30,-6-7 0,11-2 73,-7-3 1,0-5-74,-6-7 0,0-8 292,0-4 1,-6-4 50,0-2 1,-5 1 3,5-1 417,-7 0 0,3-7 0,-7-2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6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8303,'0'-25'161,"0"6"1,6 0 314,-1 7 0,3 1-453,-2-7 0,-2 7 57,7-1 0,-1 7-57,2-7 94,3 8 1,-5-6-113,7 5 1,-6 3 117,1-4-146,0 4 0,-1 2-171,1 0 0,-7 0 175,7 0 0,-6 0-139,5 0 0,-5 6 100,6 0 67,-8-1-15,3 3 0,-5 0-31,4 3 181,-4 5 1,6-7-121,-8 9 1,0-7 60,0 1 1,0-1-10,0 7 97,0-1 1,0 0-71,0 1 1,0 1 307,0 4-304,0-4 1,0 14 20,0-4 1,0 4-23,0 1 0,5 3 18,1 3 0,0 5-3,-6 7 1,6 0-13,-1 0 0,1 0-73,-6 0 1,6 0 62,0 0 1,0-2-128,-6-4-52,0 4 114,0-13 0,0 11 0,0-8 0,0-1-32,0-10 0,0 1 1,0-6 0,0-1 60,0-6 1,0 0 264,0 1-161,0-1 21,0 0-361,0 1 279,0-1-440,0-7 303,0 5 0,0-11-702,0 7 1,-2-7 131,-4 2 1,2-4-56,-8-2 0,7-8 27,-7-3 1,1-10 201,-7-3 0,-1-6 128,-4 1 0,4-12 78,-5-5 1,3-4 220,-2-2 0,-4-8 0,-7-1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47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330 260 8253,'-15'-32'-8,"3"3"1,6 4 0,5 2 0,1-1 0,0 3-1,1 2 1,5 2 0,6 1 1251,3 5-1020,3-5 1,-1 13 184,0-9 1,1 8-225,-1-2 0,0 4 16,1 2-274,-1 0 1,-2 8 92,-3 4 0,-4 3 18,-8 2-68,0 1 1,-2 7 0,-4 2-172,-6 0 0,-5 5 70,-6-3 1,7-4-73,-7-2 1,14-3 324,-9-3 5,13-7-80,-3 5 0,10-13 150,4 4 0,5-4-24,12-2 0,0-2-16,12-4 1,-4 2-76,9-7 1,-3 1-106,-2-2 1,-8 5-196,-4 7 0,-4 0-134,-2 0-38,-7 0 0,-2 7 187,-8 5 0,-8 9 78,-4 2 1,-13 8 312,-9-2-137,-1 4 139,-7-6 0,1 3 142,1-6 1,-3 1-80,3-2 0,5-4 106,1 4 0,-1-4-116,6-1 0,4-1-78,2 0 0,4 1-95,1-1 1,3-5 87,3-1 0,-1-5-241,7 5 1,0-5 23,6 6 1,-6-6 93,1 5 0,-3-5 76,2 5 1,2-7 117,-7 2 1,5 2-38,-6-2 0,7 5 222,-7-5 0,6 2 193,-5-3-292,7-3 146,-11 6 569,13-8-494,-6 0 0,16 0-25,3 0 1,22-8-15,13-3 0,8-7 118,15-5 1,5-4-295,12-7 1,1 5-248,0 0 0,-8 8-988,-4-2-379,-4 3 1280,-9 11 0,-5 1-3403,-10 8 1583,3 0 516,-14 0 0,5 0-711,-12 0 0,1 6 2028,-7 0 0,8 7 0,-4-3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8302,'12'-17'170,"-1"0"-98,1-1 0,-1 1 957,1 0-609,0-1 1,-1 7 741,1-1-430,-1 1-475,7 1 528,-1-5-4,-8 13-427,7-6 0,-8 10-99,3 4 1,-1 3 334,-4 9-334,-5-9-31,15 7 0,-14-7 47,4 9-80,3-1 1,-7 0-170,4 1 1,-4-7 94,-2 1-328,0-8 1,2 11-1071,4-3 1101,-5-5 1,7 3-1360,-8-4 0,0-2 72,0 7-76,0-7 908,0 4 0,0-1 634,0 5 0,-15 3 0,-4 3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8302,'-9'10'1257,"-7"5"-863,14-13 0,-7 11 426,3-7 0,4 2-118,-4-2 0,4-2 158,2 7 0,0-5-379,0 5 0,6-5-234,0 6 1,1-1-422,-1 7 149,-4-1 106,6 0 1,-8 6-1163,0 1 556,8-1-60,-7-6 1,7-5-614,-8-1 0,2-1 451,4 1 0,-4-1-1159,4-4 1329,3-4 1,1 3 576,7-10 0,1-13 0,-1-9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2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8232,'10'-16'1631,"6"5"-979,-5-12-497,4 11 1,11 2 84,2 5 1,5 1-116,2-8 1,7 3 337,4-3-336,4-3 475,2 13 133,0-14-389,0 14 0,0-11-530,0 7 95,0 0-222,0 6 0,-9 0-1039,-9 0 1077,1 0 190,-16 0-1074,6 0 0,-13 6-44,0 0 768,-9 7 1,3-3 555,-12 7 0,-11 1 1,-10-1-1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2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8232,'-10'8'889,"2"2"1,7 1-540,-5 1 1,4 5-201,-4 6 0,4 0-27,2-5 1,-6 5 21,1 0 1,-1 0 1,6-6 0,0 6-1291,0 1 553,0-1 160,0-6-1390,0 0 1821,0 1 0,8-9 0,1-1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3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359 0 8232,'10'17'-124,"-1"3"210,-3 3 1,-4 4 563,4 7 1,2 3-206,-3 3 1,7-1 95,-6 7 1,-1-2-158,-5 3 1,0 3-125,0-4 1,0 4-231,0 2 0,-1 0-217,-5 0 0,-6 0-39,-11 0 0,2-8-241,-8-3 0,0-7-420,-6-5 478,9-4 190,-7-7 0,6-9-68,-8-3 0,6-4 107,0-2 0,8-8 114,-2-3 1,6-5 86,5-1 1,-1-6 305,7 0 0,8 0-171,9 5 123,13 1-135,2 0 1,9 5 325,0 1-267,7 7-41,-5-4 1,11 8 449,-8 0-268,1 0 70,-7 0-64,1 8-117,-8 1 1,-2 9-316,-8-1 0,-1 0-323,-5 1 0,3 1-165,-8 4 1,-1-4 569,-5 4 0,0 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7799,'-8'51'0,"-1"-4"235,-9-1 1,3 0 293,3 6 0,-1-8 28,7-4 0,-5-3-200,5-3 0,0-5-658,6 0 92,0-8-164,0 4-300,0-8 174,0 1 1,2-9-1115,4-3 1613,-4-4 0,13-10 0,-5-1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5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7886,'18'-8'523,"-9"6"405,-1-6 0,-10 10-358,-4 4 1,3 4 199,-9 7 1,0 6-406,-5 0 1,6 2-297,-1-2 1,6-4 20,-5 4 0,5 2-175,-5-2 1,7 0-76,-2-5 1,6-3-384,6-3 1,-2 3-533,7-4 1,6-1 445,6 2 1,6-9 193,-6 3 0,8 2 99,-2-2 0,2-1 373,-3-5 1,5 2 3,-4 4 1,-2-4-28,2 4 0,-6 2 144,6-3 1,-10 9 322,-2-3 1,0-1 163,-5 1 0,-3 1-265,3 5 0,-8 2 189,2 4 0,-4 4-125,-2 8 0,0 1-150,0 5 1,0-3-137,0 8 1,-8 0-101,-4 6 1,3-7-404,-3-5 1,1-4 218,-7-1 1,1-2-276,0-5 1,-1 3 182,1-8 1,6 0-373,-1-5 1,1-7-293,-7 1 416,1-8 1,0 3-15,-1-7 0,1-2-67,0-3 0,0-13 157,-1-11 0,-1-5 390,-4-7 0,4-3 0,-4-8 0,3 1 0,3-1 0,8 7-287,3 5 287,-4 4 0,8 9 132,-3 4 588,3 11 796,2 4-268,-8 8 0,4 0-590,-7 0 0,-1 8 307,-5 4 0,-1-3-428,1 3 1,0 3 940,0 2-1005,-1 12 0,3-17-100,3 11 1,-1-10-455,7-1-610,0-8-313,6 11 1,14-13 554,3 4 1,6-4-566,0-2 1,2-6 334,4 0 0,2 0 535,-8 6 148,0 0 0,-13 2 188,-5 4-153,-3 4 0,-4 7 267,-3 0 1,-5 1-377,-7-1 0,-1-2-719,1-3 789,7-5 0,-5 1 0,5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0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8198,'-11'0'-82,"-1"0"32,1 0 1,-7 0-309,1 0 1,5 0 296,1 0 1,-1 2 133,-5 4 1,-6-2 281,0 7-59,0 1-146,-2 5 1,6 0 41,-4 0 1,-2 7-70,2-1 0,-6 7-20,6-1 0,0 4 40,5 1 1,1 1 50,0 0 0,5-1-168,1 1-88,7-1 153,-4 1 0,10 0-180,4-1 160,-4-7-59,21 6 1,-10-14-123,16 4 1,0-12 99,6-5 0,-1 2-34,1-2 1,1-8 124,5-10 1,1-3 125,4-2 1,-4-3-149,-7-3 1,-8 4 23,-4-4 0,-6 2-50,-5-2 50,-5 4-47,-7-6 0,-2 2 30,-3 0 0,-7-6-63,-11 6 0,-4-6-170,-7 6 1,-1 0 51,0 5 0,1 7-225,-1-1 0,6 9-535,1-3 875,14 12 0,-9 3 0,13 8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53 8168,'7'-10'0,"-5"-5"226,14 13 1,-7-12 407,9 9 1,-7-1-120,1 6-216,-1 0 1,1 0 27,0 0 0,-7 2 357,7 3-441,-8 5-226,3 7 0,-7 8 288,0 2-274,-7 8 0,-3 0-271,-7-1 181,7-7 21,-5 6 0,13-14-608,-4 4 131,4-3-159,2-11 407,8-1-82,1-8 48,16 0 78,-5-8 1,11-1-26,-8-9 103,7 1 1,-10 7 315,3 5 1,-4 3-109,-2 2 1,-1 2 342,-5 3 0,-3 5-40,-8 7 553,0 8-386,-8-5-305,-1 12 1,-11-5 236,-3 8 2,4 0-387,-14-1 1,14 1-7,-4 0 1,4-6 62,1 0 0,3-3-191,3 3 1,5-2 212,7-4-182,0-3 4,0 5 1,7-6 150,5 4 0,3-4-1,3 4 1,-1-3 145,0-3-206,8 0 0,-5 1 278,3-1-47,-4 0-174,-9-7 1,5 5 23,-3-3-39,-5 3 1,1-3 119,-8-1-531,0-7 207,0 12-50,0-14-43,0 5-136,0-7 123,0-7-28,0-3 0,0-13-565,0 0 431,0-8 124,0 4 0,-2-8 70,-4 1 0,-1 5 64,-5 0 1,-3 10 165,3 1 1,-5 3-161,-6 9 0,2 0 93,-8 6 0,-6 10 805,-5 7-339,-9 1-181,5 14 0,-8-5 617,0 8-1184,8 0 465,-6-1 1,7 1-159,-3 0 0,4-1 206,7 1-344,0-8 98,8 6 1,2-14 138,8 4-355,0-4 114,-1-1-78,9-9 1,1 1 20,8-4-125,0-4 0,8 5 177,3-7 1,7 0 41,5 0 0,-2 2 172,8 4 1,2-2 120,9 7 1,-3-1 499,3 2 0,3 3 280,-3-3 1,8 1-204,-2-1 1,4 1 658,2-7-948,8 7-245,2-11 1,7 6-180,0-8 0,7 0 16,-1 0 1,0 0-260,-6 0 1,0-8-1015,1-3 1,-3 1 650,-3-1 0,-5 1-2046,-7-2 1265,-7-3 251,-3 13 0,-9-13-337,-4 3 0,0 2 535,-12-1 863,4-8 0,-11-8 0,7-8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4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8131,'17'0'3106,"-5"0"-2628,-1 0-299,9 0-84,-1 0 1,6 6 471,-8 0 1,1 0 2130,-1-6-1400,0 0-652,1 0-26,-9 7-1862,7-5 0,-14 8-155,3-4 0,-3 3-2520,-2 9 3917,0 7 0,-7 2 0,-3 7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8639,'-6'23'0,"0"0"1501,2 4 0,2-4-551,2 0 1,0-9-427,0-3 0,2-1-350,4 2 216,-4 3 0,13-13-390,-5 13 0,7-5 0,1 7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6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1 902 8260,'0'-18'-1054,"7"7"1792,5-1-499,3 1 0,3-7 103,-1 1 0,0 0 171,1-1 0,5 1-276,0 0 0,0-1-137,-6 1 1,6 0-1,0-1 0,6-5 25,-6 0 0,1 0-135,-7 6 49,0-1-114,8 1 1,-11-6-204,3 0 1,-3 0 24,3 5 1,-6 1-130,1 0 0,-8-3 102,2-3 1,-4 4-65,-2-4 0,0 2 221,0-2-90,0 3 55,0-12 1,-6 11 185,0-8 117,-7 7-176,3-10 1,-2 12 131,1-3 1,5 4-121,-6 2 48,9-1-33,-13 1 0,8 6 35,-3-1 129,3 8 13,1-4-191,5 8 224,-6 0 19,0 0-125,6 0 0,-5 2 171,7 4 1,-6-2-89,0 8 0,-2 5 126,3 6 0,3 8-107,-4-2 1,-2 3 14,2 3 0,-1 6 384,1-1-240,4 8-95,-13 4 0,11 4 368,-8 8-336,8-1 0,-11 12-250,3 0 1,-1 0 63,1-5 0,-1-3-211,7-3 1,-6-5 113,7-7 1,-3-9-91,2-9 0,4-1-183,-3-10-8,3 0 1,2-11 210,0-1 41,0-7 0,0 2-148,0-12 1,0-3 94,0-9 1,5-5-292,1 0 1,0-10 96,-6-1 0,6-3-73,-1-9 1,9 0-53,-2-6 0,5 0-156,6 0 0,4 5 395,8 1 1,1 2-72,5-2 1,1 5 440,4 12 0,2 2-171,-7 4 1,5 6 117,-6 0 0,7 1-72,-7 11 1,-5-1 309,-6 6 0,-8 0-121,2 0 0,-11 7-126,-7 5 1,-3 3-295,-2 3 0,-2 7 135,-3 4 1,-13 5-316,-11 7 1,-3-3 84,-3 8 0,-6-7 41,1 1 0,0-5 31,5-6 0,-6-4 124,1-8 1,5-1 124,6-5 1,6-3-127,-6-8 1,14 0 226,-2 0-177,11 0 1,-2-2 133,8-4 1,2 4-60,4-3 1,11 3-1,12 2 227,4 0 0,2 2 32,-1 3 1,-5 5 606,0 7 0,-2 1 147,2-1 1,-2 0-524,-4 1 1,-4-1-27,4 0 0,-3 1-294,-3-1 1,0-2-195,1-3 1,1 3-179,4-3 1,-10-2-438,5 1 0,-5-5-101,5 5 0,-1-7-990,0 2 0,1-4 1638,-1-2 0,8 0 0,2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29 8091,'2'-9'1237,"4"3"-1149,-4 4 44,5 2 194,-7-8-97,-7 6 1,-3 0-156,-7 8 1,0 2-219,-1-2 0,-7 3-258,-4 9 279,4-1 1,-8 0-20,5 1 1,-5 5 27,-2 0 1,1 0-32,-1-6 1,2-1 119,4-5 0,-2 3 593,8-8-225,0 7-294,6-3 880,7-1-585,3 7 1,8-9 262,5 5 1,4 1-166,7-7 0,8 6 135,4-6 1,4 5-170,2-5 0,-7 2-305,1-3 0,0-1-271,6 8 1,-6-6-454,0 5 1,-8-5-74,2 5 1,-4 1-2037,-1 5 2730,-1 1 0,-8-1 0,-1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1 642 8345,'0'-10'928,"0"-5"0,8 5-461,3-7-231,4 7-45,3-5 0,-1 5-128,0-7 1,7-1 47,-1 1 0,6 0 67,-6-1 1,2-5-207,-2 0 1,-2 0-12,8 6 0,-8-6-287,2-1 205,-4 1 65,-1-2 0,-7 6-501,1-4 394,-8-4 1,3 6-159,-7-8 0,0 8 92,0-2 0,0 3 149,0 3 1,-1 0-69,-5-1 0,2 7 196,-8-1 0,7 8-52,-7-1 1,6-3 64,-5 2 0,5 0-80,-6 6 0,7 0 106,-7 0 0,6 0-61,-5 0 1,5 0-26,-6 0 80,8 0-86,-11 0 0,11 2 33,-7 4-47,7-4-1,-12 13 0,13-11 81,-9 8-30,8-8 0,-5 9 101,3-7 1,2 6-122,-8-7 1,7 9 145,-7-3 1,6-1-66,-5 2 0,7-1 89,-2 6 1,-2 3-72,3 3 0,-1 2 119,6 4 1,0 5-84,0 1 1,0 2 4,0 9 1,0 0 70,0 6 1,0-6-105,0 0 0,6-1 92,-1 1 1,7-4-49,-6-7 1,7-6-112,-1 0 1,3-8-48,2 2 0,1-9-237,-1-3 1,8-7-139,4 2 1,11-4-499,7-2 0,1 0 869,-2 0 0,12-8 0,-4-2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9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7972,'17'-5'1705,"0"-1"1,7 0-834,-1 6-533,0 0 1,2-6 33,4 0 0,1-1-240,-1 1 1,4 4-203,-4-4 0,2 4-120,-2 2 0,2 0-450,-8 0 0,0 0 301,-6 0 1,-2 2-420,-3 4 1,-4 4-1531,-8 7 2287,0 0 0,0 8 0,0 2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8727,'14'-6'1297,"3"0"1,-3-1-698,9 1 1,10 2-235,1-7 1,7 5-54,-1-6 0,-1 6-899,7-5 461,0 7 1,-2-4-480,-3 8 1,-7 0 603,-5 0 0,4 16 0,-6 3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5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8754,'0'17'1445,"0"1"-757,0-1-244,-8 0 0,6 3 0,-4 3 0,-1 4-15,1 7 0,-6 1-207,6 0 1,-1-1-143,1 1 0,4-6-65,-4 0 0,4-2-259,2 2 0,2-4-656,4-8 1,-4 0 490,4 1 1,-2-7-991,1 1 703,-3-8-247,6 3-216,-8-7 1159,0 0 0,0-15 0,0-4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0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34 226 8173,'-10'-8'0,"0"-1"-67,5-9 0,3 7 124,-4-1 0,10 1 133,2-7 0,13 1 150,-2 0 0,10-1 427,-4 1 1,16 0-295,1-1 1,8 7-94,4-1 0,8 8 228,4-1-903,3 3 493,-5 2 1,3 9 51,-7 9 0,-2 1-56,-10 10 0,-4 0-85,-7 5 0,-8 7 65,-4-1 0,-11 3-154,-7-3 0,-5 4-61,-5 8 0,-7 0-296,-11 0 0,-4-2-509,-8-3 0,-5 1 432,-1-8 0,-5 1-82,6-7 178,-8 1 440,11 0 0,-13-8-547,4-4 1,3-4 109,3-2 1,5-1-108,6-5 0,-1-3-453,6-8 875,1 0 0,14-8 0,1-1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1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8106,'0'-12'216,"0"0"-216,0 1-65,0 1 1,2 1-144,4 3 0,-2 4-63,7-4 30,-7 4 83,12-5 620,-7 5-224,1-6-44,5 8 0,-11-2 259,7-4-366,1 4 1,11-5 28,0 7 0,2 0-42,-2 0 1,4 0-104,8 0 0,5 0-181,0 0 129,16 0 44,-17 0 0,24 0-125,-11 0-28,19 0 153,-8 0 1,14-6-11,-8 0 0,8-7-215,4 1 0,3 3 268,3-3 0,-1 6-79,1-5 0,-3 5 7,-3-5 0,4 7-199,-5-2 6,5-4 224,-6 8 0,3-11 54,-7 7-72,0 0 46,-6 6 0,0 0-29,1 0 1,1 0 61,4 0 0,-4-5 139,4-1 0,-4 0-90,-2 6 1,2 0 48,4 0 0,-4-6-90,4 1 0,-4-3 11,-2 2 0,6 2-7,0-7 1,6 5-54,-6-6 0,0 9-137,-6-3 0,0 2 138,0-2 0,0 4-12,1-3 1,-7 3 52,0 2 0,-1 0 4,1 0 1,3-6-37,-9 0 0,7 0 12,-7 6 0,1 0 64,-6 0 1,0 0-8,0 0 1,-1 0 9,1 0 1,-7 0 243,-5 0 1,-2 0-226,3 0 0,-7 0 72,1 0 1,-1 0-126,-5 0 0,4 0-113,2 0 0,-1 0 120,1 0 0,1 6-153,5 0 0,-5 0 20,4-6 1,-1 0-99,1 0 0,-3 0 164,3 0 1,-5 0-14,-7 0 0,3 0 39,-8 0 0,0 0 118,-5 0 1,-1 0-108,0 0 0,0 0-18,1 0 1,-1 0-218,0 0 1,-5 0-291,-1 0 78,1 0 1,-1 0 429,1 0 0,-8 0 0,4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00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8194,'17'-18'398,"-5"7"946,-1-1-321,-7 8-344,4-3 0,-8 14-125,0 5 1,-2 3 69,-4 3 0,-4 7-415,-7 4 0,0-2-346,-1 2 0,1-1-118,0 7 1,7-6-545,4 0 1,4-8-650,2 2 658,0-4 478,0-1 1,8-3 311,4-3 0,11-5 0,4-7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00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8159,'10'0'2232,"-3"2"-1691,-7 3 1,0-1 77,0 8 1,-2-1 328,-3 7 1,3-1-361,-4 0 1,4 1-421,2-1 1,0 0 103,0 1-926,8-1 585,1 0 1,11-5-250,3 0 0,4-9-353,7 3 0,1-6 267,0-6 0,-1 3-312,1-9 0,-6-2-103,0-9 1,-6 4 277,6-4 0,-8 2 495,2-2 0,-10 2 126,-1-8 0,-6 7 32,5-1 1,-7 4 98,2 2 110,-4-1 1,-4 3 17,-4 3 152,4 5-248,-13 7 0,7 2-70,-3 3 0,-3 5-25,8 7 1,-1 8-18,1 4 1,2 4-6,-8 2 1,7 3 10,-7 8 0,6 1 87,-5 10 0,-1-1-44,-5 2 1,0-2 131,-1 7 1,1-5-609,0 6 1,-1-8 201,1 1 1,0-10-509,-1-7 1,1-5 205,0-6 1,1-4 1,5-8 0,-5-5 59,5-1 1,-5-7 42,-1 2 0,5-6 13,1-6 0,-1 2 79,-5-7 0,5-3 570,1-9 0,7 2-242,-2-8 1,-1 6 682,1-6 0,0 2-220,6-2 0,2-2-10,4 8 0,-2-6-216,7 6 1,1 0 60,5 6 1,6-1-192,0 1 0,2 0-61,-2-1 0,2 3-348,4 3 204,4-3-5,-6 13 0,8-11-877,-1 7 1,1-6 184,0 6 1,-7-1-90,1 1 1,-7 4-50,1-4 1,-2-1 804,2 1 0,-4-8 0,6 5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01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1 8090,'11'2'163,"1"3"0,-1-3 273,7 4 0,-1 2 545,0-2 0,1 7-178,-1-1 1,0 9 385,1 2 0,-1 8-353,0-2 0,-1 3 248,-5 3 0,3 2-241,-9 3 0,1-1-366,-6 7 0,-4 0-957,-7 6 0,-5 0 39,-18 0 1,1 2-224,-13 4 0,2-4-430,-3 3 0,-3-5-3159,4-5 4018,-4 3 0,-10-14 1,-1 7-1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0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8025,'0'-10'299,"0"-5"1,0 11-217,0-7 753,0 7 0,0-6 338,0 4-277,0 4-264,0-5-361,-8 14 1,0 3-1,-3 7 0,-3 6 14,9 1 1,-7-1-16,6-6 1,1 6-43,5 0 0,0 0-166,0-5 1,1-3-31,5-3 1,4 1-83,7-7 0,1 5 10,-1-5 1,8 0-210,4-6 1,4-6 42,1 0 0,-5-7-94,0 1 0,-8-5-275,2-6 0,-9 4 225,-3-4 1,-7-2 148,2 1 1,-4 1-56,-2 6 1,-16 0-119,-7-1 1,-9 9-106,-9 3 478,-3 12 0,-24 11 0,-3 10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1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41 7930,'0'-3'-221,"-1"0"623,1-6 14,-1 5-297,1-5 136,0 7 52,-1 0-73,1 1 143,0 0 89,-1 0-141,1 0 31,0 0-86,0-1-328,-1 1 77,1 1 106,0 6 52,8 3-75,-7 8 1,6-1 208,-10-1-199,2 10 62,-3-8 0,5 13 165,-1-7 1,2 11-113,0-6 1,0 7 166,-2-6 1,0 4-197,0 2 0,0-1-33,0 1 1,-2-2-45,-4-4-36,4 3 0,-5-7-243,7 4 0,0-2 141,0-4 0,-6-9-862,0 3 403,0-3-847,6 3 677,0-7-82,0-3 242,0-7 0,0-2-622,0-3 560,0-5 548,0-7 0,0-8 0,0-2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1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8122,'9'-7'0,"7"-3"0,-7 0 0,9-3 406,-1 7-49,0-7-136,1 3 1,-1-5 206,0 3 1,6-3-208,1 3 0,6-3-125,-1-3 0,2 1 38,-2 0 1,4 5-148,-4 1 0,1 1 110,-1-2 0,2-1-160,-8 7 0,0 0-16,-5 6 1,-1 0 98,0 0 0,1 0 38,-1 0 25,-7 0-95,5 0 0,-11 0 53,7 0-51,1 0-9,5 0 33,1 0-10,-1 0-110,0 8-48,1-6 181,-9 13-190,-1-13 129,0 14-62,-6-14 37,5 13 1,-7-5-6,0 7 33,0 0 1,0 1 23,0-1 1,0 0 4,0 1 1,0 1 88,0 4-106,0-4 7,0 6 1,-2-2 174,-3 1 1,3 1-28,-4-2 0,-2 2 94,2 4 0,1 3-114,5-3 0,-6 4 20,0 2 1,0 1 21,6 5 0,0-3 135,0 8 0,0-5-237,0 5 0,0 0 80,0 6 0,0-7-235,0-5 0,0-5 110,0-6 0,0 1 36,0-7 0,0 1 124,0-7-2,8 0-26,-6 1 278,6-9-117,-8 7-38,0-14-176,0 5 1,-6-9-790,0-3 377,0 3-18,-1-14 0,3 12-316,-8-7 1,6 5-117,-5-6 237,-1 9 1,-5-11-69,0 8 1,-1 1 602,1 5 0,-8-8 0,-2-2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8143,'0'-10'-306,"0"3"0,2 1 820,3 0 1,5-5-52,7 5 1,3-6-172,3 6 0,-2-7-88,8 1 1,0-3-141,5-2 0,-1 5-84,-4 1 0,2 1-314,-8-2 0,0-3-810,-6 3 466,1 5-197,-1-9 303,0 7 322,-7-9 0,-2 7 250,-8-1 0,-2 8-153,-4-1 1,2-3 152,-8 2 0,7 0 398,-7 6 1,6 0 1279,-5 0-836,7 0-400,-11 0 0,11 6 208,-8 0-323,8 7 0,-9-3-26,7 7 0,-7 6-97,1 1 1,-3 6-165,-3-1 0,1 4-60,0 2 1,-1-1-365,1 1 0,2-6-795,3 0 635,-3 0 237,5-2 1,0-2-712,5-8 99,3-7 339,2-3 1,7-11 579,5-7 0,9-1 0,2-11 0,8-2-62,-2 2 1,4 0 375,1 6 1,1-1 1085,0 1-1049,-8 7-58,-2-5 1,-8 13 968,0-4-485,1 4-328,-1 2 0,-7 2-446,-5 4 1,-3 4-356,-2 7 0,-2 6-115,-3 0 1,-5 2-553,-7-2 1,-3-2 1018,-3 8 0,-4-7 0,-7 3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2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2 122 10045,'-2'9'1567,"4"-9"0,15-4-623,1-7 1,-1 5-468,0-6 1,3 7-262,3-7 1,2 6-517,4-5 0,1 5-714,-7-6 0,6 9 110,-6-3 1,8-2 903,-2 2 0,4-7 0,2 3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8118,'0'-12'437,"0"1"0,2 7 1767,4-2-497,-4 4 620,13 2-1168,-13 0-604,6 0 0,-8 2-575,0 4 10,7-4-306,-5 13 1,6-5-345,-8 7 1,0 0 5,0 1 0,0-1-812,0 0 1,0-5-379,0-1-520,0-7 2364,0 12 0,8-22 0,1 4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3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642 35 8115,'5'-11'1690,"1"-1"-768,0 8 206,-6-3-512,0 7-193,0 0 0,0 7-372,0 5 0,0 3-332,0 3 0,-2 1 74,-4 4 0,2 2 156,-7 4 0,5 4-88,-6-4 0,1 3 56,-6 3 52,-1 0-9,1 7 31,0-5-23,-1 13 0,-5-6-23,0 8 50,0 0-217,6 0-273,-8-8 281,5 6 1,-11-5-291,8 7 143,0-8 256,-2-2 1,6-7 103,-4 0 1,2-8-94,-2-4 0,3-4 79,-3-2 1,4-5 121,2-1-2,-1-7 1,1 4-27,0-8 0,5 0 88,0 0 0,7-2-112,-7-4-56,8 4-35,-3-13 0,5 11-133,-4-8 1,4 7 138,-4-7 1,4 1-15,2-7 0,0 7 17,0-1 10,0 1 0,2-7-17,4 1 0,-2 0 15,7-1 0,-5 7 130,6-1-145,-1 1 45,-1 1 0,5-5-1,-3 3 0,3-1 6,3 1 1,5-3-2,0 3 1,8 2 58,-3-1 0,-1 1 137,2-1 0,0-5 118,6 5-188,7 3 1,-5-2-46,3 5 366,-3 3-165,-2-6-16,-1 8 0,1 0 75,0 0 0,-3 0-76,-3 0 0,2 6-26,-8-1 1,0 9-85,-5-2 1,-3-3 11,-3 3 1,1-1-57,-7 7 1,0-1-235,-6 0 1,0 1-192,0-1 243,0 0 0,-8-1-53,-4-5 0,-1 5 138,1-5 1,-3-3 42,3-2 0,-3-2-62,-2 1 0,-1-3 441,1 4 1,0-12-145,-1-5 1,7 1 475,-1-2 0,8 1-77,-2-6 1,5-7-228,1 1 0,1 0-298,5 6-7,4-8 1,7 6-137,1-4 1,-1 1-262,0-1 1,6 4-328,0-4 0,1 9-783,-7 3 0,0 5-2770,1-5 2083,-1 7 2020,8-4 0,-6 8 0,6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1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311 104 8057,'-26'0'0,"-1"0"82,4 0 1,3 0 173,-3 0 1,4 0-162,2 0 0,0 2-198,-1 4 0,-5 3 296,0 9 1,0-5 196,6 4 1,1-7 145,5 13-331,3-15-51,8 15 0,0-14-218,0 9 1,4-3-3,8-4 0,-1 3-66,12-8 0,2-1 117,-2-5 1,8 0-129,-2 0 0,3-7 72,3-5 0,-8 3-111,-4-3 1,-4 1-35,-2-7 0,-1 1 54,-5 0 0,-3-1-71,-8 1 1,-8-6 53,-3 0 1,-10 0 43,-2 6 0,-6-1-40,6 1 0,-6 6-158,6-1 1,0 8 332,6-2 0,-1-3 0,1-1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88 7994,'0'-25'3321,"-6"5"-1827,1-3-2135,-1 12 289,6 3 1,2 8 14,4 0-60,-5 0-252,15 0 0,-8 2-15,3 4 1,-1 3-97,-4 9 0,-5-1 760,5 0 0,4 8 0,0 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5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9377,'-6'11'0,"-2"-1"0,1-1 1494,-1 1-567,2-6-1600,6 4 588,0-8 1,0 2 84,0 3 0,8-3 0,2 6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7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87 8029,'-7'-17'123,"5"-1"0,-8 9 468,4 3 870,4-4-616,-13 8-464,5-13 0,-1 13 230,-1-4-428,1 4 1,-7 2-122,1 0 0,0 0 109,-1 0-306,1 8 1,0 0 33,-1 3 0,1 5 86,0-5 1,-6 5-12,0 1 0,-1 0 57,7 1 1,-6 1-7,0 4 0,-2-2 45,2 8 0,4-2 14,-5 2 1,-1 6 32,2-1 0,0 1 77,6 5 0,1-1-156,5 1 0,-3-3 43,9 3 0,-7-3-144,6-2 1,0-1 93,6 1 1,0-6-11,0 0 0,2-8-2,4 2 1,2-4-110,3-1 1,5-3 58,-5-3 1,5-3-26,1-3 0,0-4-321,1 4 174,7-4 90,-6-2 0,12-2-276,-8-4 1,6 2 57,-6-8 0,2 1 69,-2-6 0,-4-1 60,5 1 1,1 0-124,-2-1 1,0 1 184,-6 0 0,-1 5 115,-5 0 1,4 9-26,-3-3 314,-4 4 0,1 2 347,-3 0-341,-4 0 352,13 0 0,-11 2-125,8 4 0,-6-3 30,5 9 0,-7 0-106,2 5 1,2-6-112,-3 1 1,7 0-223,-6 5 0,-1 0-221,-5 1 0,6-7-137,0 1 0,0-1 213,-6 7 1,0-1-1018,0 0 1,0-5-850,0-1 759,0 1 1,-6-1 1163,0 1 0,-15-8 0,2 4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8029,'-18'-8'3220,"1"6"-3042,0-4-894,7-3 206,2 7 3100,8-14-1813,0 14 0,4-11 1,6 7 20,7 2 1,14 0-900,4-1 1,3 3-543,14-4 1,-2 4-1012,14 2 1321,-8-8 0,11 6 0,-5-5 333,-1-1 0,7 6 0,-7-6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8038,'9'0'4493,"-1"0"-3600,0 0 0,-4 0 179,7 0 1,-7 2-565,2 3 1,2 5-216,-3 7 0,7 1-548,-6-1 1,1 0-135,-1 1 1,-4-1-298,4 0 0,-4 1-374,-2-1-101,7 0 1,-5-5 519,4-1 0,-2-7 40,2 2 0,-2-6 344,7-6 1,1-5 11,5-12 0,2 1 133,4-6 0,4 1 75,8-2 0,-6-2 231,0 8 0,0 0 151,5 5 1,3 1 530,3 0 1,-3 1-397,3 5 0,-3 1 69,-2 4 0,-6 4 246,0-3-365,-1 3-107,-1 2 1,-2 2-363,-7 3 1,-3-1-226,-3 8 0,-5-6-253,-7 5 1,0 1 126,0 5 1,-2 2-408,-3 4 0,-11-3 362,-7 3 1,-8 2-54,2-2 0,-9 6 358,-2-6 0,-1 0-115,6-6 0,3 1 652,3-1 0,-2-6 251,8 1-173,0-8 0,11 6-113,1-5-164,7-3 0,6 4 18,15-12 1,2-3-103,10-9 0,0 5-523,6-5 1,-1 5 217,1-10 1,-8 9-857,-4 3 532,-4-1 74,-1-5 1,-3 0-236,-3-1 1,-5 7 233,-7-1 0,0 1 109,0-7 1,-13-1 322,-4-4 0,-5 4 0,-3-6 0,-2 7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1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122 209 8038,'-18'-12'-147,"1"1"1,2-1-349,3-5 533,-3-1 1,7 1 128,-4 0 1,5-1 56,7 1 1,-6 5 8,0 1 0,0 5 374,6-5-350,0 7 1,0-6 69,0 4-113,0 4-247,0-5 203,0 7-113,0 0-42,8 0 0,-6 2 14,4 3 1,-2-3-28,1 4 0,-3-2-16,4 2 1,-4-2 13,-2 7 0,6-5-17,0 5 1,1-5 281,-1 6-248,-4-1 1,6 7 173,-8-1 0,2 0-96,3 1 1,-3 5 144,4 0-94,-4 8 1,-2-4 58,0 7 1,0 1 172,0 0 1,0 5-171,0 1 1,0 7-73,0-2 0,0 4-75,0 2-14,0 0 0,0 0-198,0 0 1,-6 8 91,1 3 0,-1-3-210,6-2 1,-6-1 89,0-5 0,0 2-551,6-13 0,0 5 291,0-6 0,0 1-1394,0-6 1833,0-1 0,0 1 0,0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8239,'-10'0'-889,"3"0"1964,7 0-404,0 0-246,-8 8 0,6 1-129,-4 9 0,2-3 10,-1-3 0,3 3 62,-4-3 0,4 9-64,2 2 1,-2 0 6,-4-6 0,4 1-143,-3-1 1,3 0-39,2 1 24,0-1-266,7 0 1,-3-1 115,8-5-92,-1 5 1,7-14-144,-1 3 1,0-3 47,1-2 1,5 0-45,0 0 0,0 0-21,-6 0 0,1 0-155,-1 0 0,0 0-48,1 0 0,-1 0-232,0 0 1,1-7 189,-1-5 0,0 0 14,1-5 1,-7 4 101,1-10 1,-1 1 376,7-1 0,-3 4 0,-3-4 0,3-2 0,-3 2 0,-3-6 0,3 6 0,-6-6 0,5 6 0,-7 0 1184,4 5-490,-8 1 602,0 7-854,0 3 1,-2 7 39,-4 0 0,4 2-43,-4 3 0,-1 5-154,1 7 0,0 1 15,6-1 0,-6 0-16,0 1 1,1 7 153,5 4 0,0 1 48,0-1 1,7 10-132,5-5 1,1 5-177,-1-4 1,5-7-477,1 1 0,-1-2-162,6 2 0,-2-4-535,2-7 1,-1-1 469,6 0 1,-4-7-265,4-4 0,1-4 788,6-2 0,7-8 0,3-2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1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53 8104,'-9'-10'1534,"7"0"295,8 5 0,7 3-681,-1-4 1,9-2-560,2 2 1,0 1-507,-6 5 1,6 0-93,1 0 0,-1 2-107,-6 3 1,0-3-52,1 4 0,-7 4-346,1 1 1,-8-1 57,1 1 0,-3 3-441,-2 9 1,0-4 333,0 4 0,-13 4 107,-5 2 0,-5-2 409,0 2 0,-4 0-13,-7 6 1,1-6 0,4-1-9,-4-6 162,14 3 0,-4-8 183,11 0 1,-1-5-118,7-1 0,0-5 82,6 6 0,0-6-193,0 5-35,8-7 29,2 11 1,7-13-456,0 4 0,3 2 183,3-2 1,-4 1-212,4-1 0,-4-2-47,-1 7 0,-3-5-203,-3 6 0,-5-1 356,-7 7 1,0-1 237,0 0 1,-13 3 460,-5 3-225,-10-4-170,1 14 1,-14-8 831,1 4 1,-6 1-401,5-7 1,1 6 158,5-6 1,2 1-117,4-7 1,10 0 168,8 1 1,7-7-344,-2 1 1,4-7-279,2 7 0,8-8-145,3 2 0,12-4 148,6-2 1,4-8-317,2-4 1,5-3-237,1-2 1,-1-1-488,-5 1 0,-1 0 498,1-1 1,-8 1-18,-4 0 1,-4 7 187,-1 4 714,-9-3 1763,-1 7-1679,-8-6 1,-6 16 388,0 3 1,-7 5-268,1 1 1,3 0 548,-3 1 0,3-1-449,-3 0 1,2-5 296,5-1-846,3 1-369,-6 5 1,10-1-542,4-5 0,-2-3 514,7-8 0,1 0-394,5 0 0,0-6 217,1 0 0,-1-7-1436,0 1 957,8-3 326,-5-10 0,5 4-199,-8-8 0,2 6 827,4-6 0,-3 8 0,3-2 0,-4 5 27,-2 7 1,1-3 7,-1 8 0,0 1 538,1 5 1,-7 0 1264,1 0 1785,-1 0-1337,7 0-1063,-1 0 1,-6 0-496,1 0-656,-8 7-1021,11-5 758,-13 6-1392,14-8 1,-13 6 65,9-1 1,-6 1 1516,5-6 0,1-15 0,5-4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87 157 8104,'8'-17'-56,"-6"-1"1,11 1-297,-7 0 881,0-1-41,-6 1 61,0 0 251,0 7-611,0-5 91,0 13-25,0-6 69,0 8 41,0 0-434,0 8 20,0-6 61,0 13 0,0-5 0,0 7 3,0 0 0,0 3 11,0 3 0,0 0-15,0 11 1,0-1 61,0 13 0,0 3 1,0 8 1,-2 5 52,-4 7 0,2 8 292,-8 4-1663,9 4 1664,-13 9-285,7 3 0,0-44 1,0 1-280,0-1 0,1-2 0,2 0 0,0-1 192,-5 36 1,7-3-560,-2-8 1,4 0-1,2-13-7,0 0 0,2-9-92,4-6 0,-4-11 610,4-1 0,1 0 0,-1-7 0,0 5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3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8117,'0'-17'1518,"0"7"-940,0-5 1,2 13-168,4-4-339,4 4 106,-1 10 1,7 4 712,-5 11-386,5 4-113,9 7 1,-6 1-3,4 0 0,-4-1-191,-1 1 0,5 0 30,0-1 0,0-1-136,-6-4 1,1 2-218,-1-8 1,0 0-1331,1-6 1031,-1 1 1,-2-7 101,-3 1-1597,3-8 911,-13 3-520,14 1-14,-14-6 1541,5 6 0,1-8 0,2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2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2715 104 8098,'0'-9'142,"-5"-1"354,-1 4-180,0 4-246,6-13 1,8 11-482,3-7 264,-3 7 150,7-12 1,-11 15-66,8-5-30,-8-4 221,11 8 40,-13-5-74,13 7-385,-13 0 284,6 0 1,-10 2 44,-4 3 0,-3 5 37,-9 7-35,1 0-11,-8 8 0,4-3-55,-8 6 1,2-5 44,-2 6 1,-3-2 0,3 2 0,-2 4 23,2-5 0,-5 5-6,-1 2 0,1-1-57,-7 1 0,-1 5-9,2 1 1,-7 7-171,7-2-10,-8 4 88,12 9 0,-13-5-2,9 4-872,0 3 914,-2-7 0,5 6-25,-3-9 1,3 1-2,3 0 1,5-6 20,0 0 1,0-1 67,-5 1 1,-1 4-2,0-4 1,7-4 191,-1-2 0,2-3-67,-2-2 0,-2-1 310,8 1-211,-8-8-146,12 5 0,-8-5 544,4 8 1,2-3-589,-8-3 1,6 4-87,-6-4 1,6 3 62,-5 3 0,4 2-160,-4 3 1,-1-4-146,-6 5 133,8 3 67,-5-15 1,12 11 102,-3-11-94,4-4 130,2 0 1,0-2 108,-1 0 0,7 0-99,-1-6 0,1 1 160,-7-1 0,3 0-110,4 0 0,-5 3 70,5 3 1,-5-4-72,-1 4-20,0-4-5,7-1 1,-5-1-58,3 0 1,3 0 5,-3 1 1,6-1-115,-5 0 1,-1 1 61,-5-1 0,0 0-22,-1 0 0,3 1 20,3-1 1,-7 0-90,8 1 0,-10-1 294,3 0 2,1 8-182,-8-13 0,8 11 464,-1-12-187,1 5-72,0 1 1,5 0-72,1 1 1,1-7-35,-1 1 0,-3-7 7,8 7 0,-5-6 41,5 5-158,-7-7 1,11 6 74,-4-5 1,2-3 1,-2 4-92,4-4 0,-7-2 27,3 0 1,4 2-17,-4 4-24,-3-4 0,5 7-148,-8-3 0,9-2 9,-3 7 0,-2-5-535,2 6 246,-7-1 207,11-1-126,-13 5 32,5-13 157,-7 13 58,-1-13 1,1 6-76,0-8 0,0 0 232,-1 0 0,-7 8 0,-2 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3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 52 8117,'0'-17'0,"0"0"0,-2 7 1434,-3 4 1,1 4-645,-8 2 0,1 0-318,-7 0 1,1 8 60,0 4-448,-8 11 18,-2 11 0,-8 5-30,0 7 0,1-2-183,-1 3 1,6 3-166,0-4 0,2 4-411,-2 2 1,-2-6-613,8 0 0,6-7 49,5 1 1249,9-11 0,-5 4 0,8-6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28 8098,'-8'-18'2391,"6"9"-1696,-6 9 0,8 4-93,0 7 1,0 1-123,0 5 0,0 0-100,0 1 1,2 5-353,4 0 0,-4 8-280,4-2 1,1-3-77,-1 3 0,2-7-347,-2 1 0,-3 0-673,9-6 1,-8 4-85,2-9 1432,3 3 0,1 3 0,7-1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18 8070,'9'0'1945,"-1"-2"-2099,-8-4 56,0 4 18,0-6 0,-8 8 625,-3 0-215,-4 0-197,-3 0 0,1 2-217,0 4 1,-7-4 14,1 4 1,-2 1-190,2-1 0,4 6 178,-4-6 0,2-1-4,-3-5 129,5 8 125,-6-6 28,8 6 43,7-8-129,3 0 317,7 7-205,7 3 0,3 1 256,7 1 1,1-6-23,-1 5 0,0-5 99,1 6 0,-7-7 56,1 7-178,-1-8-130,7 4 1,-1-3-306,0 1 43,1 0 1,-1 0-2082,0-1 1450,1 1 1,-1 0-337,0 0 0,1 2 924,-1-3 0,0-3 0,1 6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8014,'10'-7'126,"-4"-5"1,3 4 59,3 3 0,5-5 333,6-2 1,-4 3 888,5-3 0,1 8-787,-2-1 1,6 3-38,-6 2 1,2 0-665,-2 0 31,-4 0-478,6 0 1,-8 0-1410,1 0 1506,-1 7 263,0 3 167,-7 0 0,6 5 0,-7-5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11627,'0'12'2507,"0"-1"0,0 1-2293,0 5 0,0 8-480,0 4 1,0 4-577,0 1 1,0 1-2569,0 0 3410,0 7 0,0 2 0,0 8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5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8239,'11'-6'294,"1"0"1,-1 0-202,7 6 0,-7 0 159,1 0 41,-1 0 1,7 6 259,-1 0 0,0 0 129,1-6-310,-1 7 1,-1-3-290,-5 8-127,4-8 1,-7 5-130,4-3 263,-5-4-569,-7 6-66,8-8 1,-6 2-233,4 3-607,-4-3 840,-2 14 1,-2-7 543,-4 9 0,-4-1 0,-7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6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8140,'-10'12'127,"4"-1"1,-1-5 132,1 6 1,0-1 412,6 7 1,0-7-127,0 1 1,0-6 86,0 5 0,0 1-32,0 5 1,0-5 245,0-1-393,0 1-170,0 5-369,0 0-70,0 1 0,0-7-420,0 1 1,2-8 125,4 1 0,-2-3-448,7-2 0,1 0-61,5 0 382,-7-7 265,13-3 1,-12 0-183,13 5 191,-5-5 288,-2 8 0,0-6 149,1 8 1,-7 0 357,1 0 841,-8 0-823,11 8 0,-13 2 373,4 7 0,-4-5-261,-2-1 0,0-5 290,0 5-1386,0-7-35,0 4 1,9-8-548,9 0 0,9-8 376,13-3 0,4-12-464,8-6 0,2 2 738,4-2 1,-4 8 367,4-2 0,-10 9 630,-2 3-405,-15 7-208,9-4 0,-20 8 2239,3 0-1265,-4 8 0,-9 1 241,-5 9 0,-3-1-614,-2 0 0,-7-1-225,-5-5 0,-3 5-181,-3-5 1,1-3-98,0-2 1,-1-4-753,1-2 1,0 0 463,-1 0 1,1 0-1223,0 0 1,5-6 234,1 0 0,7-9-1039,-2-3 2235,-4-7 0,8-9 0,-5-1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6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8191,'18'-10'631,"-1"3"791,0 7-663,-7 0 64,-2 0-314,-8 7-369,0 3 0,0 7-25,0 1 1,5-7 302,1 1-316,0-1-111,2 7 1,-1-7-638,5 1-690,3-8 912,-5 3 0,2-5-602,-1 4-220,1-4 834,5 13 0,-5-11-73,-1 8 1,-7-5 239,2 11 0,-4-5 245,-2 10 0,-2-1-3,-4 1 1,-2 2-11,-3 4 1,-5 3 1128,5-3-766,-5 4 1,-1 7 102,0 1 1,5 1 868,1-1-875,-1 3 0,-3 0 158,3-3 1,4 1-145,8-1 1,0-1-8,0-5 1,0-1-206,0 1 0,6-6-45,0 0 0,5-8-36,-5 2 224,8-4-228,-5-1 0,1-9 1,3 1-38,-7-4-81,0-4-131,2 5 1,-4-14-283,7-5 1,-5 2-121,5-1 1,-5-6-543,6-7 1,-6-6-1428,5 1 1236,-7-4 1220,11-9 0,-5-3 0,7-7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8084,'5'-18'576,"1"1"1,10 2 809,1 3 0,8-1-556,10 7 217,-1-8-636,1 5 0,-6-1 507,0 4-566,-8-3 1,6 7 176,-4-4-1614,-11 4 660,11 2 330,-14 0-1120,1 0 901,-2 0 0,-8 8-385,0 3 1,-2 10-2087,-4 3 2785,-11 6 0,-10-3 0,-8 8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8084,'-15'17'0,"3"1"454,-3 7 0,13-4 669,-4 8 1,2-6 385,-2 6-795,4 7-329,-13 9 1,11 3 270,-7 4-238,-1-12-234,2 18 0,3-19 88,7 7 1,0-8-85,0 3 0,7-10-95,5-3 0,3-6 125,3 1 1,7-6-123,4-5 0,3 1 452,3-7-259,0 0 0,5-6-173,1 0 0,1-2 0,-4-2-136,3-2 0,-1-7-351,-5 1 0,-6-1-255,0 1 0,-8-3-624,2 3 1,-6-3 294,-5-3 0,1 1-543,-7 0 1,-2-1 1497,-10 1 0,-11-16 0,-10-3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572 104 7998,'0'-17'0,"0"-1"-226,0 1-60,0 0 1,0 5 419,0 1 961,0 7-861,0-4 1,-2 8-83,-4 0 1,2 0-40,-7 0 1,-1 2-12,-5 4 1,-3 5 117,-3 12 0,2 6-113,-8 12 0,1-3 143,-7 8 1,-5 0-569,-1 6 1,-1-6 201,2 0 0,5-1-681,1 1 1,1-6 388,10-11 1,0 2 407,6-8 0,-1 0 0,1-6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7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8072,'-15'-17'559,"3"-1"2,6 1-493,12 0 0,-2-1 1041,7 1-457,1 0-230,5-1 0,3 7 196,3-1 0,2 3-125,4-3 8,3 4-326,-5 8 1,2 0 200,0 0 1,-8 2 139,2 4 1,-11 4 140,-6 7-231,-4 0-267,-2 1 1,-4 7-80,-8 4 153,-7 3-367,-16 3 1,-5-8-356,-1-4 1,-1 2-22,2-2 1,3-2-653,-3-9 0,9 1-584,2-7-537,8 0 2283,-4-6 0,15-8 0,2-1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8121,'10'0'-1891,"0"0"1454,-5 0 1741,5 7 1,7-5-354,1 4 0,-7-4 669,1-2-1229,-8 0 1,9 2 51,-7 4-616,7-4 1,-11 13-549,4-3 0,-4-1-1049,-2 6 1,-2-3 998,-4 9 0,-9 2 771,-8-2 0,-8 8 0,4-4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391 35 7081,'17'0'0,"3"0"-1309,3 0 1666,-4-8 0,14 4 532,-4-7 0,-2 7-406,1-2 0,-1 4 74,2 2 1,-4 0-159,-7 0 0,-1 8 96,0 4 1,-7 5-342,-4 6 0,-4 4 28,-2 8 1,-2-1-482,-4 1 0,-6 0-48,-11-1 1,2-5-408,-8 0 1,8-8 384,-2 2 1,6-3-146,5-3 1,-3-5-578,3-1 553,4-7 1,1 2 537,7-12 0,0-4 0,0-7 0,2-6 0,3 0 0,5-6 0,7 6 0,1-6 0,-1 6 0,-2 0 0,-3 5 761,3 9-30,-13 1 601,14 0 987,-14 6-934,5-5-772,-7 14-295,0-5 0,0 14-468,0-5 86,-7 5-44,5-7 0,-14 7-195,5-5 0,-5 5-286,-1 1 0,0-2-842,-1-3 1,1 1 626,0-7 0,-3 6 246,-3-6 0,2-1 558,-8-5 0,6 6 0,-6 0 0,6 0 0,-6-6 0,6 0 0,-6 0 0,0 0 0,-5 0 0,5 5 67,0 1 0,2 8 238,-2-3 1,2 5 316,4 1 1,9 0 1551,-3 1-956,11-1-672,-9 0-140,13 1 1,2-3 554,12-3-515,11 3-158,4-13 0,9 6-18,5-8 1,3 0-291,8 0 1,0 0-337,0 0 0,0-6-59,0 0 0,0-7-438,0 1 0,-8 2-638,-3-1 0,1-1 647,-1-5 1,-1 0-223,-5-1 1066,-1-7 0,-7 6 0,6-6 0,-4 8 0,-4 1 0,-2 5 0,-4-3 0,-1 8 0,-1 1 275,0 5 1,-5 0 436,-1 0 1,-5 0 1038,6 0 0,-8 7-791,1 5 0,-3 3-462,-2 3 1,0-1-439,0 0 1,-7 8-365,-5 4 0,-5 0-401,-6 6 0,-2-4-829,-4 9 0,-10-3 1534,4-3 0,-11 9 0,2 1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8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8435,'10'0'3837,"-3"2"-2747,-7 3-646,0 5 0,0 7-553,0 1 1,0-1-483,0 0 1,0 1-117,0-1 1,2 0 554,4 1 1,-4-7-1560,4 1 1,-2-6 1710,1 5 0,5 1 0,7 5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8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7990,'12'-2'-917,"-1"-3"1,8 1 916,10-8 0,4 1 0,2-7 0,5 3 344,1 3 1,-1-1 28,-5 7 1,5-7-38,1 1 0,1 4-277,-2 3 1,5-3-227,7 2 1,-6 0 158,0 6 1,-7 0-143,1 0 1,2 0 233,-1 0 0,-1 2 100,-5 4 0,-8 4 308,-4 7 1,0 0-40,-6 1 1,5 5 170,-11 0 0,-3 8-318,-2-2 1,-4-2-265,-2 1 1,-2 1-41,-4 6 0,-6-6-356,-11 0 1,-2-2 193,-4 2 1,-5 1-131,-1-6 0,0 4-826,-5-5 1,1 1 477,-1-7 0,1 0 202,-7 1 1,11-9 435,-5-3 0,13 2 0,-8-3 0,10 1 0,-3-6 0,4-6 0,-4 1 0,6-9 0,-1 3 0,4-7 0,2-5 0,-1 2 0,1-8 0,7 0 0,-5-5 0,5-1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2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7738,'0'-10'-539,"-7"3"1,5 9 768,-4 3 0,-2 5 214,2 7 0,-7 1-170,1-1 1,3 0-30,-3 1 1,3 5-340,-3 0 0,-3 0-16,3-6 0,2 1-38,-1-1 0,7 0 60,-2 1 1,4-7-167,2 1 1,2-6 56,4 5 0,4-5-53,7 5 0,2-7-128,4 2 0,4 2 378,8-2 0,0 5 0,-1-5 0,-1 2 0,-4-3 0,-2-1 449,-4 8 1,-11-1 12,-1 7 0,-1-7 170,-5 1 0,-1-1-102,-9 7 1,-7-1 210,-11 0 0,-4 1-1222,-8-1 1,-1 0 368,-5 1 1,3-3 111,-8-3 0,-1 11 0,-5-4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2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70 8041,'8'-9'-332,"-6"-7"1237,5 14-109,-7-13-370,0 13 0,0-8 128,0 5 73,0 3-286,0-6-250,0 8 68,-7 0 1,-3 0-62,-7 0 0,-1 2 51,1 4 1,0-2-50,-1 7 1,-5 1-199,0 5 1,-6 0 13,6 1 1,-6-7 15,6 1 0,0-1 108,6 7 0,5-7-21,0 1 1,9-6 73,-3 5 1,6-5-18,6 5 1,5-7 160,12 2 0,12-2-97,11 2 1,6-4 235,6 3 1,-2-1-120,7 2 0,-7-4-126,2 4 0,-12 3-179,-5 3 1,-7-2-297,-5 1 0,-4 1-142,-7 5 0,-3 0-522,-4 1 0,-3-7 85,-8 1 1,0-1 329,0 7 1,-2-1-884,-4 0 1476,-11-7 0,-10 5 0,-7-5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50 140 8041,'-17'11'1376,"0"1"-845,7-8 0,4 3 155,12-7 0,5-2 22,13-3 0,4-3 54,13-4 1,3-9 336,8 4 1,6-4-844,0 3 1,0 1-704,-6 0 1,-2 5-819,-4 1 0,2 7 291,-8-2 1,1 4 973,-6 2 0,-1 8 0,1 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3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191 677 7973,'0'-25'0,"0"6"625,0-4 0,8 1-313,3-1 1,10 2-468,2-8 9,0 8 0,-1-10 184,-5 8 1,4-2-179,-9 2 0,1 4-157,-1-4 1,-5-2 160,-7 1 1,0-6 30,0 1 1,0-2 69,0 2 1,-7-4 108,-5 4 1,-1 4 250,1 2 1,-3 4-164,3 2 0,3 1 221,-3 5-301,0 3 1,-5 8-44,0 0 0,5 2 51,1 4 0,1 9-3,-1 8 0,-5 8 49,5-2 0,1 6 103,-2 5 0,9-1 131,-3 7 1,-2 0-96,2 6 0,-5 0 301,5 0 1,-6 0-135,7 0 1,-9 0-57,3 0 1,3 0-300,2 0 0,-2-2-192,3-4 1,-7 2 10,6-7 0,0-3-331,6-9 1,-5 2 155,-1-8 0,0 0-744,6-5 146,0-9 419,0-1 312,0-8 1,0-10-5,0-7 1,0-8 138,0-10 0,6 4-98,0-3 1,7 3 12,-1-9 0,3 3-327,2 2 0,7 1 111,-1-1 1,8 2 358,-3 4 1,5 4-153,2 8 0,-1 5 231,1 1 0,-2 7 182,-4-2 1,2 4 791,-8 2-816,0 0 1,-8 2 14,-3 4 1,-5 4-394,-7 7 1,-1 0 80,-5 1 1,-10 5-543,-7 0 0,-8 6 200,3-6 1,-5 2 96,-2-2 1,0-6 38,1 1 1,7-3-18,4-9 1,-2 0 213,2-6 0,-1 0 214,7 0 1,6 0 595,-1 0-466,8 0-101,-4 0 0,16 0 235,4 0 1,3 2 238,2 3 0,1-1-121,-1 8 0,0-1 247,1 7 1,1-3-168,4-3 0,-4 3 115,5-3 0,-5 1-635,-2-1 0,0 3 23,1-3 1,5-3-451,0 3 1,0-3-387,-6 3 0,7-2-808,-1-5 0,0-1 296,-6 8 0,0-8 1181,1 1 0,7-3 0,2-2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7956,'0'-17'1505,"0"0"1,8 5-829,4 1 0,9 5 801,2-6-904,0 8 1,-6-5 0,1 5 827,-1-2 0,2 0-1044,4 6 0,-1 0-204,7 0 1,-8 0-352,2 0 0,2 0 196,-2 0 0,0 6-2539,-6 0 242,1 7 549,-1-11 0,0 12-353,1-8 2102,-9 7 0,15-11 0,-5 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4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69 7038,'0'-9'-631,"0"-1"737,0 4-36,0 4 1,2-11 13,3 7 0,-1 1 317,8 5-44,-8-8-191,11 6-271,-13-6 244,13 8-46,-13 8 1,6 2-4,-8 7 1,0 0-2,0 0 0,-2 8-40,-4 4 0,2 4-11,-7 1 0,7 3-19,-2 3 0,-2 4 49,3 8 1,-1-6-65,6 1 0,-6-1 55,0 6 1,1-1-102,5 1 0,-6 0 65,0 0 1,-2 6-7,3-1 0,3 9-13,-4-3 0,-2 6-6,3 6 0,-7-4-194,6 4 1,-5 2 207,5-2 0,-6 0 56,7-6 1,-7 6-52,6 0 0,-5 2-55,5-2 1,-5-4 117,5 4 0,-6 2 145,6-2 0,-5 5-238,5-5 1,-5 2-102,5-2 1,-6 2 311,7 4 0,-7-6-97,6-12 1,-1 4 154,1-3 1,2 1-58,-8-2 0,9 5-201,-3-5 1,4 4 40,2 2 1,0-1-142,0-5 0,0 2 49,0-7 1,0 2-286,0-3 1,6-3 135,-1 4 1,7-4 86,-6-3 1,0 1 54,-6 0 1,0 6-39,0-1 0,0-5-98,0-6 0,0-1 75,0 1 0,0-4-362,0-7 1,0-3 31,0-3 451,0-4 0,-8-8 0,-2 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4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70 120 7956,'6'-18'0,"0"1"0,7 2 1430,-1 3 0,1-3 167,-1 3-363,3-3 1,-11 5-344,8 4 1,-9 8-36,3 10 1,2 3-333,-2 20 1,-1 1-51,-5 11 1,-2 10-174,-3 1 0,-5 2-79,-7 3 1,-1 7-1781,1 5 0,0-6-206,-1-5 0,1-1 1514,0 7 1,-8-1-1,-2 0 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313 70 8299,'0'-10'202,"0"3"-171,0 7 325,0 0 162,0-8-28,0 6-361,0-6 0,0 6 6,0-3 29,0 3 17,0-6 63,0 8-45,0-8 231,-8 6 240,6-5-347,-13 7 0,5 0-96,-7 0 1,0 2-137,-1 3 1,1-1-36,0 8 1,-7-3-222,1 3 1,-2 3-274,2-3 1,2 3 437,-8 3 0,8 7 0,-4 2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35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311 278 7870,'-12'-18'-345,"1"1"345,7 0 0,-4 5-22,8 0 20,0 1 0,0-6 732,0-1-429,0 9 1,0-7-17,0 5 1,0 1 99,0-2-57,0 1-27,0-6 440,0-1-418,0 1 0,-2 5 958,-4 1-718,4 7 1,-13-4 26,3 8 0,-3 2-186,-2 4 0,-3 4-106,-3 7 0,4 0-120,-4 1 1,-2 5-123,2 0 1,0 0-158,5-6 1,9 1 133,3-1 0,-2-6-449,3 1 0,1-6 38,9 5 0,5-7-103,7 2 0,8-4 206,4-2 1,4-8-64,2-3 0,-1-3-16,1 3 0,-8-5-18,-4 5 1,-4-5-80,-1-1 1,-9 0 154,-3-1 0,-6-5-146,-6 0 1,-5 2-65,-12 9 1,-6 3-407,-12 3 912,-3 4 0,-16-6 0,-1 8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40.30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0 208 12936,'17'-17'672,"-5"7"-1315,0 5 1,-7-3 773,7 2-42,-1-7 0,7 11-271,-1-4 0,0-2-5,1 3 173,-1-1 120,0-2-166,-7 6 0,-2-7-104,-8 3 224,0 4 0,0-8-239,0 4 398,0 4 1,0-7-45,0 3 242,0 4-140,0-6-316,0 8 27,0 0 259,7 0 1,3 0-219,7 0 1,-5 0 119,0 0 1,5 0-174,6 0 0,6 0 92,-6 0 1,8 0-96,-2 0 1,5-1 65,7-5 1,-5 4-11,5-4 1,3-2 22,2 3 0,-3-3 13,-3 2 0,3 4 5,-3-4 0,0 4-44,-5 2 1,0 0-42,-1 0 0,1 0 36,0 0 0,-1 6-231,1 0 0,0 2 30,-1-3 1,7-3 50,-1 4 1,1-4 1,-7-2 0,3 6 19,3 0 1,-3-1 65,3-5 1,-3 6-56,-2 0 1,1 0 47,5-6 0,-5 2 33,5 3 1,-3-3 2,3 4 0,-3 2-83,8-2 0,1-1-111,5-5 183,0 0 0,-2 0-46,-4 0 1,2 6 79,-7 0 0,7 2-30,-2-3 0,-2-1 4,2 8 1,-7-6 1,1 5 1,3-5-9,-3 6 0,3-7 5,-3 7 1,2-8-3,5 2-30,3 3 0,-6-7 106,8 4-35,0-4-555,0-2 604,8 0 1,-6 0-5,3 0 1,-3 0-2,-2 0 1,-2 0-24,-3 0 1,3 0 11,-4 0 0,2 0-27,-2 0 0,4 0-23,-3 0 20,3 0 0,2 0-160,0 0 140,7 0 1,-3 0-70,8 0 0,-7 0-15,7 0 0,-6 0 123,5 0 1,-7 0-3,2 0 0,-2 0 2,2 0 0,-4 0 9,3 0 1,-1 0 165,2 0 83,-4 0 1,6 0-340,-8 0 0,7 0 40,5 0 1,-4 0-369,-3 0 350,-3 0 1,4 2-75,0 3 0,5-3-20,-5 4 1,6-4 37,-7-2 1,3 0-10,-2 0 0,2-2-8,3-4-812,5 4 802,-14-5 1,13 7-49,-4 0 1,-1 0-44,2 0 1,-7 0 44,7 0 1,-8 0-15,2 0 0,-4 2 16,-2 3 1,0-3 17,0 4 1,-4-2-1,4 2 0,-2-4 15,13 4 0,1-5 80,5-1 0,2 0-208,5 0-520,2 0 708,9 0 1,-6 0-13,0 0 1,-4 0-119,10 0 1,-12 0 123,6 0 1,-8 0 60,-4 0 1,-1 0-21,-5 0 1,-3 0 286,-8 0 21,0 0-296,0 0 1,-6 2 238,0 4-1,0-4-171,14 6 1,-4-8 16,8 0 0,1 0-40,10 0 0,-2 0 6,8 0 0,-8 0-133,2 0 1,10-2 510,2-4 0,-2 4-429,-4-4 1,-8 4 27,2 2 0,-4-5 248,-2-1 1,-5 0-215,0 6 0,-3 0 9,3 0 0,3 0-4,-3 0 1,-3 0 19,3 0 0,-1 0-66,7 0 1,-7 0-20,1 0 1,5-2-157,6-4 0,0 4 99,-5-3 0,-1 3-94,0 2 0,1 0 129,-1 0 0,-5 0-8,-1 0 1,-5 0 69,5 0 0,-7-6 26,2 0 0,2 0 6,-2 6 1,-1 0 1,-5 0 0,6 0-56,0 0 1,2 0 12,-3 0 1,-1 0-61,8 0 1,-1-1 42,7-5 0,-7 4-8,1-4 1,-1 4-24,7 2 1,-3 0-1,-3 0 0,1 0-57,-7 0 0,5 0 71,-5 0 0,0 0-29,-6 0 1,0 0 19,0 0 0,-6 6 74,0 0 0,-5-1 201,5-5 0,-6 0-227,7 0 0,-1 0 113,6 0 1,0 6-82,0 0 1,0 0-11,0-6 1,2 0 13,4 0 0,-4 0-73,3 0 0,-3 0 60,-2 0 0,4 0-8,-4 0 0,-2 0-9,-9 0 1,-3 0 1,8 0 1,-7 0-42,1 0 1,3 0-12,-3 0 1,2 0 19,-1 0 1,-3 0 13,9 0 1,-7 0 68,6 0 1,-5 0-69,5 0 1,0 0-7,6 0 0,0 0-18,0 0 0,0 6-6,0-1 1,-2 1 81,-4-6 0,3 2 10,-9 4 1,6-4 93,-5 4 1,-1-5-137,-5-1 1,0 6 124,-1 0 1,1 0-110,0-6 1,-1 0 41,1 0 1,-6 2 41,0 3 1,0-3-30,5 4 0,1-4 76,0-2 0,-1 2 20,1 4 0,0-4-195,-1 4 1,7-5 11,-1-1 1,2 6-39,-1 0 0,-5 0 103,5-6 1,-5 0-131,-1 0 0,-2 0 110,-4 0 0,2 0-33,-8 0 1,6 0-95,-6 0 1,6 0-162,-6 0 1,0 0-1625,-6 0 1087,0 0 736,1 0 0,-9 15 0,-1 4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8053,'0'-17'1020,"0"8"1,2-5-515,3 8 0,-1 0-83,8 6 1,-1 0 108,7 0 1,5 0-115,0 0 0,6 14-10,-6 3 1,8 12-133,-2 0 1,1-2-31,-1 2 1,4 0-72,-4 5 0,-4-5-115,-2 0 0,2-6-31,-2 6 0,0-8-378,-5 3 1,-7 1-1048,1-2 0,-6 0 677,5-6 1,-7 0-279,2 1 0,-4-1-15,-2 0 1012,0-7 0,0 6 0,0-7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0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18 8013,'0'-10'1815,"-8"2"0,-1 8-1105,-9 0 0,7 0 42,-1 0-1,1 2 247,-7 4 0,-1 4-567,-4 7 1,2 0-154,-8 1 1,8 5-277,-2 0 0,-2 2-314,1-2 1,-4 4-796,4 8 0,-4-6 698,4 0 1,1-2-594,6 1 0,7-1-91,5-3 1,3-5-1293,2 4 2385,0-4 0,15-2 0,4 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7902,'11'0'2956,"1"0"-2387,-8 0 1,9 8 255,-7 4 1,2 3 516,-2 2 0,-4 7 384,3-1-1221,-3 8 0,-2-1-504,0 5 0,0 2-552,0-14 0,0 0-145,0-6-532,0 0 1228,8 1 0,2-1 0,7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1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7906,'7'-9'682,"5"-5"0,9 8-95,2 2 0,2 1-172,-2-3 1,4 4-144,8-4 0,5 4-4,1 2 1,5-2-242,-6-4 0,7 5 65,-7-5 1,1 4-673,-7 2 0,5 0 86,-5 0 0,5 0 494,-10 0 0,-4-8 0,0-2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1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10478,'7'17'1862,"3"1"-1327,7-1 0,1 8 13,-1 4 1,0 4-132,1 1 0,1-1-184,4-4 1,-10 2-163,5-8 0,-5 6-246,5-6 1,-3 0-198,-4-6 0,-1 1-532,-4-1 1,-4 0-793,4 1 1,-5-1 597,-1 0 0,0-5 1098,0 0 0,0-9 0,0 5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1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677 0 7893,'-18'0'1619,"1"0"-1,0 0 0,-1 2-742,1 4 1,0 3 241,-1 9 1,-8 1-248,-9 4 0,-7-2 97,-10 8 1,0 0-698,0 6 1,3-1-369,-3 1 1,12-2-249,-6-4 1,13 2-440,4-8 0,10 0-289,1-6 0,9 0 493,9 1 1,0-7 579,0 1 0,15-1 0,5 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5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7930,'-7'10'56,"-5"-4"1,2 1 125,-1-1 0,1 8-204,-1-3 0,-3-1-151,9 1 0,-7 1 635,6 5 1,-5 2-176,5 4 0,-6 2 167,7 4 1,-7 4-130,6-4 0,-5 3 52,5 3 1,0 0-300,6-1 1,0-5-281,0 0 0,2-8 157,4 2 0,4-6-104,7-5 0,0 1 57,1-7 1,5 0 3,0-6 1,5-2-51,-4-4 1,6-4-24,-1-7 1,4 0 167,1 0 0,-1-6 3,-4-1 1,-4 1 21,-8 6 0,0-6 19,1 0 1,-9 0 95,-3 6 1,-4-1-279,-2 1 0,-2 0 95,-4 0 1,-5 1-137,-12 5 0,2-5 57,-8 5 0,6 1-401,-6-1 0,8 5 13,-2-6 503,3 1 0,-5-7 0,-1 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1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7867,'12'0'1170,"0"0"0,-1 0-1396,6 0 169,1 0 1,5-2 246,0-4 1,6 4 1044,-6-4-906,0 4 0,-6 10 18,1 4-308,-9 3 0,-1 2 3,-8 1 1,-8-1-203,-3 0 1,-5 5 335,-1-5 1,-6 4 212,0-9 1,0 1-16,5-1 0,7 1 900,-1-7-517,9 7-517,-5-11 0,16 12-538,3-8 0,12-1-488,6-5 1,12-5-2158,5-1 2943,19-8 0,-1-3 0,13-10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0:3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7980,'9'0'714,"7"0"1,-7 0-129,9 0-279,-1 0 1,0 0 41,1 0 1,1 0-89,4 0 1,2 0-215,4 0 1,4 0 67,-4 0 1,3-6-69,3 1 0,0-9-73,-1 3 1,3-3-405,3 3 0,-3-3-20,4 8 1,-7-5-456,-5 5 0,2 0 905,-8 6 0,0 8 0,-6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45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68 191 8371,'0'-10'-577,"0"2"-162,0 8 1,2 0 391,4 0 336,-4-7 15,13 5 311,-13-14-260,14 7 1,-9-3 224,5 1-128,-4 7 430,-8-12-106,0 14 196,0-13-367,0 13-144,0-6 1,0 7 97,0-5 68,0 4-395,0-6 162,0 8 1,2-2-225,3-4 92,-3 5 0,12-9 62,-9 4 1,3 4 55,-2-4-42,-4 4 0,11 1 23,-7-5-21,8 4 1,-11-6 25,9 8 42,0 0-153,5 0 51,0 0 1,1 0-1,-1 0 0,-6 2 22,1 4 1,-6-2 22,5 7-28,1 1-4,5 5 1,-1 0-49,-5 1 0,3-7 47,-9 1 0,7-6-164,-6 5 1,0 1 141,-6 5 0,0-5-18,0-1 24,0 1 1,0 5 0,0 0 0,0-5 151,0 0-161,0-1 1,-6 6 22,0 1 1,-7-1-8,1 0 1,-3-1-61,-3-5 1,-5 5 52,0-5 1,-2 5-8,2 1 1,4-5 44,-4-1 0,-3-5-1,3 6 1,0-9 184,6 3 1,-6-4-33,0-2 66,0 0 1,5-8-41,1-3 0,2-5 33,3-1 0,2-8-127,5-4 1,3-4 23,-4-1 1,12-1-45,5 0 0,5 1-147,1-1 1,2 2-193,4 4 1,-3 4 84,3 8 0,-2 6-530,2-1 0,-4 8 259,4-2 1,-3 4-126,-3 2 0,-2 8-75,-3 4 621,3 3 0,-5 10 0,7 2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1:4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8397,'0'-9'8,"8"-7"0,-7 7 135,5-9 1,-4 7 168,-2-1 0,0 7 36,0-7 0,0 6 64,0-5 1,0 5-147,0-6-12,0 1 1,0-7-132,0 1 0,6 6 95,0-1 0,1 2-452,-1-1 116,-4-5 51,6 7-70,0-1-208,-7 2 341,7 8 1,-14 8 82,1 4 0,-3 11-23,2 6 0,2 3-14,-7 3 1,7 0 104,-2-1 1,4-3-100,2 4 0,0-10-57,0 10 1,0-10 6,0 4 0,0-8-5,0 2 1,0-4 0,0-2 1,2-7-273,4-4 105,-4 3 138,5-7 171,-7 6 0,0-16-92,0-3 0,0-6-136,0-7 1,2 3 64,4-8 1,-4 4-1,4-9 0,-2 5 24,2-6 1,-5 0 1,5 7 0,-2 2 223,2 3 0,-4 4 60,4 2 156,-5 7-214,-1-5 133,0 13-225,0-6-192,0 8 1,0 8 177,0 3 0,0 5-30,0 1 1,0 2 39,0 4 0,0-1-71,0 7 1,0-8-92,0 2 1,0 2 90,0-2 1,0 0-256,0-6 1,0 1-270,0-1-124,0 0 418,0 1 0,-1-9-154,-5-3 393,4-4 1,-6-4-137,8-4 0,0-3-61,0-9 1,0-1 35,0-4 1,0-4 241,0-8 1,0 7-48,0-1 1,0 2 86,0-2 1,0 4 228,0 7 1,0 7 112,0-1 71,0 9-177,0-5-517,0 8 195,0 0 0,-6 8-131,1 3 0,-1 4 73,6 3 0,0 1-44,0 4 0,0-4-104,0 5 0,0-3-183,0 2 0,6-4-619,-1 4 654,1-4 1,-4-3-557,4-5 323,-4 5 607,5-14-270,-7 5 1,0-14 133,0-5 0,6-3 116,0-3 0,0-5-106,-6 0 1,0-6 266,0 6 0,2 0-96,4 6 0,-5-1 154,5 1 0,-4 6 155,-2-1-199,0 8-109,0-4 0,0 16 19,0 4 1,0 11 21,0 6 0,-6-2-55,1 2 1,-1-2-214,6 1 0,-6 3 121,0-8 1,0 6-260,6-6 0,0 2 80,0-2 0,0-9-269,0 3 68,0-3 0,0-3-126,0 1 1,2-8 223,4 2 1,-4-6 56,4-6 0,2-6-163,-3-11 1,7-4 61,-6-8 0,5 1 314,-5-1 1,2-5-124,-2-1 1,-5-3 144,5 9 0,-4-1 406,-2 13 530,0-1 75,0 15-754,0 1 1,-2 8 87,-4 0 0,3 8-28,-9 3 0,8 11-237,-2 1 1,4 0 91,2-6 1,0 6-127,0 0 0,0 0-7,0-5-260,0-1-372,0 0 251,0 1-642,0-1 311,0-7-103,0-3 89,0-7 137,8 0 1,-4 0 79,8 0 0,-7-7-24,7-5 0,-6-5 341,5-6 0,-5 3-92,6-3 1,-9 4 704,3 2-432,-4-1 566,-2 1 86,0 7-99,0 3 1,-8 7-220,-3 0 0,1 7 161,-1 5 1,1 3-390,-1 3 0,-5-1 76,5 0 0,3 1-454,2-1 1,-2 0 186,3 1 0,-1-1-434,6 0 133,-8 1-911,6-1 262,-6 0-100,8-7 1075,0-2-129,0-8 27,0 0 0,0-8-96,0-3 1,0-5 155,0-1 1,0-6-3,0 0 0,0-1 162,0 7 1,0 0-14,0-1 1,0 1 167,0 0 1,0 5 260,0 1-349,0-1-26,0 2 71,0-5-150,0 13-38,0-6-45,0 8 93,0 0-78,0 8 0,0 4-16,0 11 1,2-2 20,4 8 1,-4-8-131,4 2 0,-4-2 128,-2 2 1,6-9-675,-1 3 193,1-3-138,-6 3 220,0-7 220,0-3 37,0-22 0,0 3-21,0-11 1,0 2 128,0-2 1,0 2-95,0-8 1,0 6 176,0-6 0,0 0-82,0-6 1,0 7 130,0-1 1,0 8 267,0-3-32,0 5 1,2 10 151,4 3-301,-4 4-233,5 2 0,-5 0 138,4 0 1,-4 8 87,4 3 0,-4 4-34,-2 3-115,0-1 1,0 0-32,0 1 1,0-1-127,0 0 0,0 1-27,0-1 261,0 0-788,0 1 160,0-9 66,0 7 42,0-14 253,0 5 1,0-14-133,0-5 0,0-5-225,0-6 1,0 2 115,0-8 1,6 6 180,-1-6 0,7 13 503,-6-1-284,-1 11 1,-3-2 791,4 8-235,-4 0 1,6 8 506,-8 4 0,-6 9-561,0 2 0,-1 2 115,1-2 1,2-2-677,-8 8 1,9-6 59,-3 6 0,4-6-3076,2 6 3022,0 0 0,-8 13 0,-2 3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3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8028,'-10'-7'-1023,"2"5"1,8-8 1068,0 4 132,0 4 78,0-13 379,0 13-125,0-13 329,0 13-163,0-6-202,0 0 461,0 6-496,8-5 0,-4 9 85,7 3 0,-7-1 28,2 8 0,2-1 65,-2 7 0,1 1-43,-1 4 0,-4-4-181,4 4 0,1 2-294,-1-1 0,0 1 159,-6-2 0,6-4-430,0 4 1,1 2 200,-1-2 0,-2 0-919,7-5 1,-7-7 11,2 1 0,-2-3-362,2 3 0,-4-2-377,3-5 750,-3-3 0,4 4 285,0-12 0,0-3 582,-6-9 0,0-7 0,0-2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4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8196,'2'-15'0,"2"1"0,4 5 0,0-1 0,1 2 0,-1-1 0,1-1 2125,1-3-1862,2 5 0,13-7-86,4 3 1,3 2 43,3-1 0,0 5-104,-1-5 1,3 7-234,3-2 1,-3-2 128,3 2 0,-1 1-115,1 5 0,-5 2-3,0 3 1,-1-1 27,-5 8 1,-4-6 153,-2 5 0,-5 1 12,-7 5 0,3 0 26,-8 1 0,-1-1 6,-5 0 1,0 6-46,0 1 0,-2 6 17,-3-1 1,-7 4-278,-11 2 0,2-3-73,-8-3 1,6 4-97,-6-4 0,2-2 152,-2 2 0,-4-8-5,4 2 0,2-9 40,-1-3 1,4-7 15,-4 2 0,4-4 125,-4-2 1,6-8-133,-1-4 1,10-5 191,1-6 1,6 2 46,-5-8 1,7 6 110,-2-6 0,6 8-112,6-2 0,4 3 53,7 3 1,2-4 15,4 3 0,2-7 214,4 14 0,2-8 0,-8 7 1,6-3-89,-6-3 0,2 7-78,-2-1-297,-3 8-653,5-3 412,-8 7 1,-7 2-661,-5 3 1000,-3 5 0,-9 7 0,-3 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85 7978,'0'-17'0,"-2"0"227,-4-1 58,4 9 333,-5-7 0,5 14 995,-4-3 0,4 5-1097,-4 5 0,4 7-278,2 11 1,-2 12 192,-3 11 1,1 6-73,-8 6 0,6 3-124,-5 9 0,1-1-369,-1 0 0,1-1-434,4-5 0,4-3-1338,-3-8 1,3-8 894,2-3 1,0-12 1010,0-6 0,15-4 0,4-2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5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 8027,'-18'0'116,"1"0"1080,0 0 1,-6 7-783,-1 5 0,-6 9 0,1 4-598,-4 2 1,-2 2-215,1 6 0,-1-3 228,0-3 1,1 4-1173,-1-4 623,8-4 83,2 0 415,15-15 0,6-3 13,16-7 1,2 0 85,14 0 1,-4-5 204,4-1 1,-4-2 77,4 2 0,-6 4 205,1-3 1,-4 3 53,-2 2 0,-5 7-192,-1 5 1,-7 3 658,2 3 0,-4-1-126,-2 0 0,-2 3 53,-4 3 0,2-4-419,-7 4 1,1 2-267,-1-2 0,-3 0-136,8-5 1,-5 5 102,5 0 1,-2-6-844,3-5 557,3-1-1522,-6-1 424,8-2 630,0-8 0,0-8 170,0-4 1,6-3-29,0-2 1,1-1 61,-1 1 0,2 0 163,3-1 0,5-5 291,-5 0 0,5-8 0,1 4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241 139 7971,'15'-8'0,"-1"-1"68,-3-1 973,-7-5-621,12 13 1,-12-14 99,7 5 1,1-3 48,5 3 0,0-3-404,1 8 0,-1-5 216,0 5-495,1 0 0,-1 6 204,0 0-706,-7 0 510,5 0 0,-13 8-34,4 4 0,-4 3 88,-2 2 1,-8 6 195,-3 1 0,-11 4 306,-1-4 0,-2 6-164,2-1 1,4-2 209,-4 2 1,4-8-126,1 2 0,3-3-279,3-3-565,-3 0-163,13-7 0,-4-2 368,12-8 1,6-2-183,11-4 0,-2-2-554,8-3 1,-8-9 332,2 9 1,2-8 293,-2 7 0,0 4 125,-5 3 0,-7 3 699,1 2-94,-8 0 1,3 7 350,-7 5 0,-2 9-370,-3 2 0,-5 2 207,-7-2 1,-5-3 325,5 3 0,-4 2-310,9-2 1,-1 0-354,1-6 0,-1-5 13,7-1 0,0-5-1076,6 6-170,0-8 100,0 3 0,10-9 429,7-3 1,1-5-188,5-7 1,-6 5 53,-5 1 0,3 7-221,-3-2 1109,-5 4-282,9 2 1,-14 2 547,3 4 0,-10 3-180,-7 9 0,-3-1 77,-3 0 1,1 1-100,0-1 0,-3 0 70,-3 1 0,2-1-514,-8 0 1,6 1 140,-6-1 1,6-5-374,-6-1 1,2-7 152,-2 2 0,-1-4-93,6-2 1,-4 0 102,4 0 0,1-2 41,6-4 1,5-4 17,1-7 0,7-6 156,-2 0 1,12 0-77,6 5 1,5 1-21,6 0 0,0 7 318,12 4 1,-4 4-122,9 2 0,-3 0 489,-3 0 0,1 2-198,0 4 1,-3 4-6,-3 7 1,-2 8 23,-4 4 0,-5 9 174,-1 3 1,-2-1-155,-9-5 0,0 5-116,-6 1 0,0 1-355,0-1 0,-8-3 108,-3 8 0,-5-7-250,-1 1 1,-6 3-273,0-3 1,-6-1-611,6-10 1,0-4 301,5-8 1,-5-7-305,0-5 1,6-3 301,5-2 0,1-9 304,-7-9 1,7-3 438,-1-14 0,8 5 0,-3-13 0,7 9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6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7933,'11'-12'546,"1"1"1,0 7 792,5-2 0,0 4-389,1 2 1,-1 0 327,0 0 1,6 0-248,0 0 0,6 0-458,-6 0 1,6 0-461,-6 0 0,1 8 16,-7 4 0,0-3-1232,1 3 1,-7 1-189,1 10 0,-8-1-2378,1 6 3669,-10 9 0,-13 0 0,-9 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96 364 7937,'-27'-25'0,"2"6"151,8-4 173,0 11-910,7-3 422,10 13 1,17-6-86,12 8 0,-2 0 408,2 0 0,0 0-35,5 0 1,3 6 108,3 0 0,-1 5-75,7-5 1,0 2-212,6-3 1,2-3 105,3 4 0,-1-2-217,7 2 1,3-4 213,9 3 1,-2-5-279,7-5 1,3 1 71,9-8 0,4 1-166,-44 2 1,0 0 0,3 3 0,0 1 197,-1-1 1,1 0 0,2 3-1,-1 1 49,-4-4 0,0 0 0,7 4 0,-1 0 93,-6-1 1,0 0 0,4 2 0,0 0-211,42 1 1,-2 0 232,2 0 1,-8 0-89,2 0 1,2 0 20,-1 0 0,-42 0 0,1-1 83,46-5 1,-42 2-1,0 0-86,-4-1 1,0-1 0,2-2 0,1 0 50,0 2 0,0 1 0,-3-2 1,1 0-9,2 2 1,0-1 0,1-2 0,1 0 14,1 2 0,-1 1 0,0-2 0,0 0-19,0 2 0,1-1 0,-1-1 0,-1 0 1,2 4 0,0 1 1,1-4-1,1 0-6,-2 3 0,-1 0 0,0-2 0,0-1-8,0 3 1,1 0-1,-4 0 1,-1 0-13,2 3 1,0 0 0,1-2 0,-1-2 10,0 2 0,0-1 1,-1-1-1,0 2-95,43 2 1,-46 0 0,0 0-29,47 0 1,-4 0-135,-1 0 1,-9-6 60,-9 0 1,-2 1 472,-15 5 0,-1 0-273,-5 0 0,-2 0 0,-4 0 0,-5 0 0,-5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7933,'0'10'-575,"8"-3"1776,3-7 0,-1-2-503,1-3 1,1 1 694,5-8-476,1 8-598,-1-3 1,-2 9-89,-3 3 1,-4 5 27,-8 7 0,0 3-78,0 3 0,-8 2 0,-4 4 1,-3 3 37,-2-3 0,5-4 0,0-2 1,3 2-298,-3-1 1,3-7 84,3-6 1,4-5-774,-4 6-7,4-8 192,2 3 1,8-9 206,4-3 0,-3-5-152,3-7 1,-1-6 72,7-1 0,-7-4 76,1 4 1,-3-4 40,3 4 1,1 1 53,-7 6 0,2 5-124,-2 1 0,-4-1 50,3-5 0,-1 5-77,2 1 0,-2-1 29,7-5 404,1 0 0,5-8 0,1-2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7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8806,'18'-18'0,"-1"1"0,0 0 1193,1-1 0,-3 7 660,-3-1-939,-5 8-96,1-3 1202,-6 7-740,13 0-730,-5 0 1,0 2-328,-5 3 0,-3-1-48,-2 8 1,0-1-445,0 7 1,-2-1 237,-3 0 0,-3 6-566,-4 1 1,3-3 89,3-10-427,4 5 555,-6-14 0,10 5 75,4-7 0,4-2 66,7-3 0,2 1 22,4-8 0,-3 3 265,3-3 0,-4-1 0,-2 7 206,1-8 1,-7 12 144,1-3 103,-8 3-249,3 2-159,-7 7 1,-6 3-106,1 7 0,-9 1-136,3-1 1,1 0-760,-2 1 0,3-1 445,-3 0 0,-3 6-637,3 1 1,3-1 469,-3-6 0,6 6 360,-5 0 1,5 6 88,-6-6 1,9 6 110,-3-6 1,4 0 7,2-5 0,0 5 186,0 0 0,0 0 79,0-6 0,8 3-70,3 3 1,3-4-28,-3 4 1,3-4-41,-9-1 1,3 1 298,-2 4 0,-4-4-93,4 4 1,-4-3 9,-2-3 1,-2 6-103,-4 0 0,-4 6 7,-7-6 1,0 0-434,-1-5 1,-7-1 161,-4 0 0,2 1-269,-2-1 1,2-7 158,-1-5 0,-5-3-165,4-2 1,-2-2 124,2-3 1,4-5 51,8-7 0,7-3 187,4-3 1,5 4 357,1-4 1,7 4-321,5 1 0,3 9-49,3 3 0,1-2 380,4 2 0,-4 3-79,4 8 1,4-1 19,2 8 1,-2-3-135,2 3 1,-6 3-59,6-3 0,-6 3-83,6 3 1,-8 5-114,2 0 0,2 0-986,-2-6 1,2-1 535,-1-5 1,-3 3 519,8-8 0,0-1 0,5-5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7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10540,'6'13'0,"-1"3"0,1 3 0,0 0 0,0 1 0,-2-3 0,-2 0 5352,-2 1-4561,-8-1-285,-2 0-506,-7 1 0,-8 7 0,-2 2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1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293 104 8165,'-17'0'-507,"7"0"1,2-2 289,8-3 1249,0 3-467,0-6 24,0 8-295,0 0 22,0-8-171,0 6 0,0-7 128,0 3-259,0 4 183,0-13-357,0 13 152,0-14-221,0 14 265,0-5-32,0-1 52,0 6 1,-2-6 273,-3 8-33,3 0-138,-6 0 203,8 0-205,-8 0 19,6 0 0,-11 2-48,7 4 0,-5 4 48,5 7 0,-6 0-8,6 1 0,-1-1 127,1 0 0,2 2-142,-7 5 1,7-5 13,-2 4 0,-2 2 154,2-2 0,1 0 123,5-5-462,0 7 0,0-6 244,0 4-690,0-4 239,7-1 1,3-9-136,7-3 0,1-4 108,-1-2 0,0-2-27,1-4 0,5-3-258,0-9 1,2 1 157,-2 0 0,-4-7-68,4 1 0,2-6 114,-1 6 1,-1-7 96,-6 1 1,-2 4 28,-3 1 0,1 5 0,-7 2 1,0 0-21,-6-1 403,0 9 822,0-7-548,0 14-10,0-5-275,-8 7 0,4 0-72,-7 0-24,7 7 1,-6 1-6,5 4 0,3 3 33,-4-4 0,4 5-54,2 1 1,0 6 250,0 0 1,0 10-95,0 2 0,-6 1 108,0 11 0,-5-1-91,5 6 1,-7 2-282,1 4 0,-3 3 12,-3 9 0,1-9-196,0-3 0,-1 0-232,1-6 0,2 2 220,3-14 1,-7-1-56,7-11 0,-7 3 84,7-8 1,-3-1 222,-2-11 1,-1 3-111,1-9 1,0 1 170,-1-6 0,1 0 13,0 0 0,-1-9 221,1-9 1,5-1 26,1-10 0,7 2 231,-2-2 1,6-5 159,6-1 1,4 0-232,7-5 0,8-3-241,4 3 1,9-6-64,3 5 1,7 1-163,-2 5 0,-1 1-422,1-1 0,0 2-1821,6 4 2235,0-4 0,0 7 0,0-9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201 122 8021,'0'-27'205,"0"2"0,5 14 140,1-1 1,8 6 0,-3-3 145,5 1 1,-5 2 480,1 6 1,-7 0-446,7 0 0,-8 2-228,2 4 1,-3 4-79,3 7 1,-4 6-289,4 0 0,-4 6-127,-2-6 1,-2 6-139,-4-6 1,4 2 184,-4-2 0,5-9-376,1 3-457,-8-3 283,6-5 562,-6-1-82,8-8 1,0-10-139,0-7 1,2-6 117,4-6 1,-2-4 58,7 4 1,-1-2 157,2 3 1,3 1 180,-4 4 1,3 9 325,-2-3 0,3 9-272,-4-4 1,-1 9 1103,2-3-946,-8 4 0,9 10 169,-7 3 1,0 1-140,-6 5 1,0-3-144,0 9 0,-2 4-234,-4 1 0,-4-1-249,-7 2 0,1-2-584,5 2 0,-4-4 428,3-7 1,4-1-896,2 0 432,-3-7 142,7-2 426,-6-8 1,8-2 44,0-4 0,2-4 125,4-7 0,4 5 215,7 1 1,-6 1 476,1-1 0,-2 1-94,1 4 116,5 4 1,-14-4-222,3 12 1,-3 4-15,-2 7 1,-7 8-119,-5 4 1,-5 4-252,-6 2 1,-4 5 5,-8 0 0,2 7-385,4-7 1,-2 1-152,8-7 0,-6-5 214,6 0 1,0-8 201,6 2 0,5-11-156,1-6 258,7 3-91,-11-7 214,13 6 1,-4-10-47,12-4 0,9-3-31,8-9 1,8 1-6,-2 0 0,2-1-26,-2 1 0,1 0 523,-7-1 1,6 7-229,-6-1 1,1 8 206,-7-2 0,-6 5 275,1 1-260,-8 0 0,9 7-188,-7 5 0,0 3-90,-6 3 1,0-1-141,0 0 1,0 6 120,0 0 0,-6 1-284,0-7 0,1-6 107,5 1-142,0 0 0,0-1-161,0 1 97,7-9 1,3 5-9,7-8-34,1 0 0,-1-6-295,0 1 0,1-9 200,-1 3 0,-6 3-163,1 2 1,-6-2-166,5 3 89,-7-9 0,4 10-154,-8-7 504,-8 7 1,-1-4 74,-9 8 1,-5 0 156,0 0 1,-6 2 658,6 4 0,-10 4-427,-1 7 1,-1-6 232,-6 1 1,-1 0-179,2 5 0,-7 6 659,7 0 1,5-6-276,6-5 1,8-2 349,-2 1-633,12 5-350,-5-7-8,14 9 0,2-1 97,12 0 1,3-1-63,3-5 0,7 5 19,4-5 1,5-3 45,7-2 0,3 1-103,8-1 1,0 0-137,0-6 0,6-6-243,-1 0 0,3-5-467,-2 5 0,-8-6-1197,8 7 1,-6-3 940,11 2 1,-7 4-1178,2-4 2067,-4 5 0,-2 1 0,0 0 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4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69 115 8283,'-2'-16'-40,"-3"5"62,3-5 0,-6 7 276,8-9 1,0 7 1689,0-1-611,0 8-428,0-11-985,0 13 0,6 4 119,0 15 1,-1 8 288,-5 10 0,0 1-113,0 5 0,0-3 64,0 9-92,0-9 0,-2 10-641,-3-7 320,-5 7 0,0-10-274,5 9 1,-3-15 216,2 3 1,0-6-699,6 0 0,0-4-92,0-8-1215,0-7 492,0 5 1660,0-13 0,-7-10 0,-3-11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4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8170,'-17'0'148,"7"0"1,2-2 172,8-4 1,2 4-133,4-4-314,11-4 1,16 3 39,8-5 0,14-3 1235,3 3 0,4 3-369,7-3 0,-9 8-131,9-2 0,-11 5-327,0 1 1,-6 1-217,-6 5 1,-11 4-260,-12 7 0,-6 8 183,-5 4 0,-5 4-502,-7 2 0,-4 1 176,-7 5 74,-1-5-500,-20 7 1,5-7 81,-8 5 1,0-11-77,1 5 0,-1-12 715,0 0 0,-7 4 0,-2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8528,'-15'17'173,"3"1"0,-1 7-323,7 3 0,-8 5 1199,3 2-643,3 7 1,-5-3-20,7 7 1,-6 6-174,6 6 0,1 0-1089,5-6 0,0-6 76,0 0 0,2-8 799,3 3 0,5-12 0,7-4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5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11958,'9'7'2722,"7"-5"-2069,-5 4 0,-3 4 0,0 1 434,-1 5 1,-5 3-681,4 4 1,-4 4-121,-2 8 1,-4 1-2659,-7 5 0,-3 1 1319,-15 4 1,2 10-1010,-2-4 2061,-3 4 0,-3-4 0,-9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8132,'10'0'4850,"-1"0"-5027,-3 0 0,4 13 134,7 4 1,1 5 303,-1-5 0,-2 2-7,-3 4 1,-3-2-225,-3 8 0,-4-2-214,4 2 1,-6 4-238,-6-4 0,4-2-54,-4 2-252,-3-8-1068,7 4 1274,-6-15 1,8-10-13,0-12 1,2-11 109,4-6 0,4-10 379,7-1 0,2 0 70,4 5 1,-4 2 162,5 4 0,-5 4-88,-2 8 1,1 5 472,-1 1 105,0 7 1,-7-2-312,-4 12 1,-4 4 245,-2 7 1,0 0-110,0 1 0,-8 7-427,-4 3 0,-3-1-260,-2 2 0,-7 0-321,1 6 1,-6-2 303,6-4 0,0-4-469,6-8-280,0 0 238,-1-7 65,9-2 370,1-8 1,16 0 324,3 0 0,5 0 213,1 0-48,0 0 0,1 0-62,-1 0 1,-8 1 23,-3 5 1,-4 0 138,-2 11 1,-4-3-87,-7 9 0,-3 4-315,-15 2 1,-1 4 153,-11 1 0,5 1-182,-5 0 0,3-7 143,-3 1 0,5-7 43,-5 1 1,10-6-18,2-5 1,8-3 341,-2-3-309,4-4 18,9 6-560,3-8 353,7 0 0,13-2 252,4-4 0,14-4-62,4-7 1,7 0-53,10-1 0,-4-5 25,4 0 0,-4-2 182,10 2 0,-6 4-6,-6-5 0,-5 11 58,-12 1-1221,4 9 562,-14-5-183,-2 8 0,-11 2 143,-12 4 1,-5 3-78,-13 9 1,-2 1 125,-9 4 0,-6-4 67,1 4 1,-6-3 746,5-3 1,1 2-273,5 4 85,1-3 1,5 12 277,0-3 1,6-2-243,-6 2 1,8 0 125,-3 6 1,11-9 257,1-2-371,9 3 0,-11-8-123,8 4 0,1-4-364,5-1 0,0-7-564,0 1 0,7-9 400,5 3 1,3-4-329,3-2 0,-1-13 223,0-5 1,8-11-28,4 1 1,-2-5 216,2-2 0,-8 1 257,2-1 1,-5 0 125,-7 1 0,3 1 95,-9 4 0,7 4 1013,-6 8-675,0 7 255,-6 2-474,0 8 0,0 10-4,0 7 0,0 2-48,0 10 1,0 8-46,0 9 0,-6 4 9,0 2 1,-8 14 93,3 3 1,1 10-532,-1-4 1,-1 6 23,-5-6 1,0-2-401,-1-9 0,9-6 344,3-12 0,2-6-164,-2-11 0,4-4-444,-4-7-406,5-1 766,1-8 1,0-10 2,0-17 1,0-7 249,0-9 0,0-15 198,0-3 0,0-11 0,0 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6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381 329 7937,'-35'0'0,"-3"0"441,3 0 0,-1 0-250,12 0 0,1 2 64,6 3 0,2 5-285,3 7 0,-1 3-142,7 3 0,0-2 219,6 8 1,0-6 260,0 5 1,0-6-4,0 1 1,2-4-137,4-2 0,4-5-100,7-1 1,0-7 17,0 2 0,1-4-82,-1-2 0,6-2 89,0-4 0,0-4-60,-6-7 1,3-6-120,3 0 0,-6-8 102,0 2 0,-1-3-165,-11-3 0,1-1 94,-6-5 1,0 3-15,0-8 1,-2 7-1,-3-1 1,-13 4-16,-11 1 1,-3 6-75,-3 0 1,-5 14-165,-1-2 1,-5 11-1594,6 0 1914,-8 4 0,11 2 0,-5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7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313 382 8099,'9'-70'0,"5"10"189,-8 8 1,5 16 0,-5 13 596,-2 4-50,-2 9-56,-2-6 1,-2 16-196,-4 0 0,-11 16-137,-12 13 0,-4 4-186,-1 1 0,-1 7 89,0-1 1,1 1-227,-1-7 1,8 1-90,4 0 1,4-9-177,1-2 1,9-5-670,3-2-68,4-7 0,11-4 282,9-12 0,15-8 248,13-15 1,13-9-446,11-20 1,9-2 697,-33 28 1,0 1-1,-2 1 1,-1 2 193,44-18 0,-1 0 80,-5 11 0,-6 4 111,-5 14 1,-9 1 457,-9 5 0,-9 3 792,-9 8 0,-7 2-421,-10 4 0,-7 4-60,-4 7-641,-4 8 1,-10 2 467,-3 8 0,-9-1-778,-9 1 1,1-2-197,-13-5 1,4 3-911,3-8 813,-1 1 0,2-9 139,5-4-1229,-5-3 869,14-8 0,-5-2 42,13-4 0,3-3 27,8-8 1,2-1 409,4 1 0,5 0-45,13-1 1,8 7 295,9-1 0,-1 8 24,-5-2 0,-1 5 220,1 1 0,-2 0-379,-4 0 0,2 0-326,-8 0 0,6 1-345,-6 5 1,0-2 580,-6 8 0,8-9 0,2 5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7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8003,'12'1'1650,"0"5"0,-1 4-1045,6 7 1,1 8-200,-1 4 1,0 4 553,1 2 1,-9 1-410,-3 5 0,2 3-103,-2 8 1,-1-2-513,-5-4 0,0 10-525,0-4 0,-5-2 394,-1-4 1,-6-7-138,7 1 1,-7-5-937,6-6 1,-7 2 488,1-8 1,-3-2-340,-3-10 0,-1-3 116,-4-8 1002,-4 0 0,-8-8 0,1-1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7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0 8847,'-17'8'1956,"0"2"0,5 5-1174,1-4 0,5 3-173,-6-8 1,9 7 32,-3-1-449,-4 3 1,8 3-1785,-4-1 0,12 0 915,6 1 1,7-9 675,10-3 0,7-4 0,16-2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7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9561,'48'0'0,"-6"0"0,-7 0 0,-4 0 0,-4 0 3618,-4 0-1348,-12 0 0,-1 0-1128,-4 0 0,-4 1-282,4 5-960,-5-4 0,-6 14-525,-1-5 1,-8 5 624,3 1 0,-12 8 0,-4 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1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7851,'-10'7'4234,"5"5"-3003,-5 3 0,-2 4-490,-11 5-741,-19 10 0,-20 18 0,23-21 0,-1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1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6923,'8'-10'647,"-6"2"-548,13 8 0,-11 0-16,7 0-20,-7 0 0,6 0 116,-4 0-56,-4 0 0,7 0 398,-3 0-221,-4 0-26,13 0 0,-5 0-122,7 0 0,1 0-10,-1 0 1,2 0 10,4 0 0,-1 0 16,6 0 0,1 0-5,6 0 1,0-2-48,-1-3 0,-1 3-12,-4-4 1,4-2-32,-4 2 0,-4 1-108,-2 5 1,-4 0-161,-2 0 210,1 0 1,-7 5-397,1 1 1,-8 2 177,1-2 1,-3-3-779,-2 9 486,0-8 0,-2 5-150,-3-3 1,1-4 643,-8 4 0,-7-4 0,-8-2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1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7915,'0'-17'432,"0"7"0,0 1 315,0 3-304,0 4 1,2-6-159,4 8 0,3 0-73,9 0 1,-5-6-5,5 1 0,-3-1-28,14 6 1,0 0-6,5 0 1,1 0-59,0 0 0,7-6-114,4 0 0,10-7 51,2 1 0,7 3-186,-1-3 0,3 1 33,3-7 0,-1 7-231,0-1 1,-9 8 92,-8-2 1,-2 5-27,-9 1 0,-1 0 98,-5 0 0,-6 0 35,-1 0 1,-12 5-17,1 1 0,-9 2-89,3-2-185,-7-5 1,4 9-197,-8-4-402,0-4 435,0 6 583,-8-8 0,-1-8 0,-9-2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1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7915,'8'-10'2574,"1"3"-2597,9 7 1,5 0 463,0 0 1,8 1 358,-2 5 1,5-2-6,7 8 1,1-7-307,4 7 0,4 0-80,-3 5 1,1 0-150,-2 1 1,2-1-188,-7 0 0,-3 1 48,-9-1 0,-4 6-75,-8 0 0,-1 0-234,-5-5 0,-3 5 137,-8 0 0,-4 8-620,-7-3 0,-9 5 325,-14 2 0,-3 5-734,-3 1 0,-12 5 436,-12-6 0,2 7 386,-1-7 0,7 1 0,-4-7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8047,'8'-17'-406,"4"-1"1,-5 7 396,-1-1 1,-2 6 454,2-5 1,-4 5 646,3-6-307,-3 9-587,-2-5 0,2 8 293,4 0-489,-4 0 1,6 10 49,-8 7 0,0 8 125,0 10 1,0 7-35,0 4 1,0 6-27,0 6 1,-2-4-160,-4 4 0,2 1 106,-8-1 0,7-2-105,-7-10 0,6-3 109,-5-9 1,7-5-161,-2 0 0,4-8-153,2 2 1,0-9-583,0-3 84,0-7 221,0 4 1,2-8 63,4 0 1,-4-8-156,4-3 612,-4-5 0,-2-9 0,0-2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2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7950,'0'-17'168,"8"0"1,2-1-83,7 1 1,0 0 200,1-1 0,5 7-69,0-1 1,8 1-62,-2-7 0,-3 9-56,3 3 1,0 4 14,6 2 1,5 2-77,1 4 1,7 11 75,-2 12 0,-2 4 56,3 1 0,-9 3-50,3 3 1,-7-3-125,-5 3 0,2-1 107,-8 1 1,-2-3-283,-9 3 1,1-1 12,-7 1 1,-2-3 51,-10 3 0,2-3-154,-7-2 0,-8 5 70,-10 0 1,-6 3 99,-5-3 1,-1-7-9,-11 7 1,4-7 241,-10 8 1,10-13-207,2-4 1,7-5-44,-1-2 0,5-1-28,6-5 0,4-3 139,8-8 0,7 0 0,3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6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8025,'0'-17'346,"8"-1"0,-6 1-180,4 0 1,-4 5-43,-2 1 1,5 5-279,1-6 351,0 9-151,2-13 0,-6 14 265,5-5-547,-7 7 123,0 0 1,0 7 30,0 5 1,0 5 67,0 6 0,0 4-11,0 8 1,0 1 9,0 4 1,0 3-12,0 3 0,0 10 17,0-5 1,2 11 13,4-4 0,-2 7-65,7-2 0,-7 10-149,2 2 0,2 8 161,-3-2 1,3 3 44,-2 3 0,-4-1 1,4 1 1,1-1 6,-1 0 0,5 1 3,-5-1 1,2-1-59,-2-4 1,-4 1 38,3-7 1,3 6-142,-2-6 1,0 0 127,-6-6 1,0 0-137,0 0 1,0-1 109,0-5 1,0 2 136,0-7 0,-6 0-66,0-7 1,-7 1 156,1 0 0,2 0 68,-1 0 0,7 0-39,-2 0 1,-1 0-74,1-1 0,-2-4 183,2-1 1,5-2-305,-5 2 0,4 2 88,2-8 1,-6 3-74,0-3 0,-5 4 86,5 8 0,-5-6 57,5 0 0,-2 0-332,2 6 1,4-2 78,-3-4 1,3 2-8,2-7 0,-6-1 112,0-5 0,0 5 50,6 0 0,0 1-29,0-7 1,0 7 73,0-1 1,-5 6-108,-1-5 1,-6-1 1,7-6 0,-9 7 328,3-1 0,3-1-100,2-11 1,-2 3 8,3-8 0,-1 2-80,6-2 0,0-4-324,0 4 1,0-9-73,0-3 156,0 1 0,-2 3 84,-4-3 0,4-2-33,-3-5-572,3-3 0,2 4 257,0-12 1,2-11 333,3-12 0,5-11 0,7-4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3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52 8022,'-18'-7'-159,"9"-3"0,-7 0 52,5 4 565,3 5-257,-7-7 0,11 6-20,-8-4 1,6 4-57,-5 2 0,5 8 269,-6 3 1,3 13-89,-3 4 0,-3 7 32,3 6 0,3-5-73,-3 5 0,8 1-45,-2-2 0,5 1-171,1-6 1,0-1-225,0 1 1,7-6-831,5 0 0,3-8 560,3 2 0,-1-4-1175,0-1 1620,8-9 0,-5-1 0,5-8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7930,'1'-10'-170,"5"4"0,-2 4-50,8 2 0,-1 6 917,7 0 0,1 13-67,4-2 0,-4 12 126,4 0 0,2 4-252,-2 2 1,1-1-40,-7 1 0,0 0-383,1-1 0,-3 1 41,-4 0 0,5-1-209,-5 1 0,-1-2 114,2-4 0,-7-3-745,7-2 1,-8-5-34,2 4 0,-3-10-320,3-1 1,-4-6 262,4 5 807,-4-7 0,6-4 0,1-9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590 87 7930,'0'-17'846,"0"-1"0,0 1 461,0 0-93,-8 7-891,6 2 0,-13 8-263,3 0 0,-3 10-35,-2 7 0,-9 8 157,-2 10 1,-11 1-473,-1 5 1,-9 3 239,3 8 0,2 0-452,-2 0 0,11 0 25,-5 0 0,15-7-106,-4-5 0,4-3 8,7-3 0,-1 1-847,13 0 1422,1-9 0,5 0 0,0-9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7945,'0'-10'-352,"1"2"834,5 8 0,-2 6-222,8 0 1,-9 7 713,3-1 1,-4 3-399,-2 3 0,0-1-242,0 0 0,0 1-309,0-1 1,0 6-236,0 0 1,0 2-34,0-2-26,0-4 1,0 7-1998,0-9 1636,0-8 0,2 5 630,4-8 0,-4-8 0,6-8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4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0 7989,'-17'0'-120,"-1"0"1,1 2 308,0 4 0,-6-4-141,0 4 0,-8 1-321,2-1 1,2 8 86,-2-3 1,6-1-4,-6 1 1,8-5 119,-2 6 1,4-9 144,1 3 271,9-4 307,1 6-2,8-6 0,8 7-307,3-3 1,6-4 338,7 4 0,-5 2-201,4-3 0,2 7-137,-2-6 0,6 7-194,-6-1 1,2-3-125,-2 3 1,-4-6-201,5 5 0,-5-1-588,-2 1 1,-5-1-579,-1-4 1,-1-2 1337,1 7 0,5-7 0,-7 4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4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7940,'18'0'-11,"-1"0"0,2 0 1332,5 0 0,-3 0-585,8 0 0,-6 0-554,6 0 0,-8 0 66,2 0 0,-4 0-272,-2 0 1,-5 0-379,0 0 1,-1 0-517,6 0 1,-5 0 917,0 0 0,-1 0 0,6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11519,'6'11'1393,"-1"1"1,1-7-561,-6 7 1,0 5-605,0 6 1,0 2-429,0-1 0,-6 3-1622,1 7 0,-1 1 521,6 0 1300,0-1 0,-8-7 0,-2-2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25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7982,'17'0'774,"0"8"1,8 1-77,4 9 0,4 7 254,2 3 0,-1 1 0,1 4 647,0 4 0,-8 1-604,-4-3 0,-6 1-103,-5 5 1,-5 3-1030,-7 8 1,-11 10-765,-12 7 0,-12 2-3299,-17 10 4200,19-37 0,-1 1 0,-5 6 0,-1 2 0,-8 4 0,-1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3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68 7919,'0'-10'-500,"0"2"1,0 6 472,0-3 634,0 3-407,0-6 0,0 6 94,0-4 0,-2 4-112,-4-4 6,4 5 46,-5 1-111,7 0 1,-2 0 241,-4 0-228,4-8 0,-9 6-138,-1-4 1,-7 10 111,-16 2 0,6 7-230,0-1 0,-3 9 16,-3 2 1,2-7-17,10-11 1,4 5 113,-4 1 0,3 3-31,3-2 0,0-5-117,-1-7 125,1 0 268,0 8-163,7-6 339,2-2-206,1-2 1,5-4 138,-4 12-73,4-4-44,2 6 1,2-7 23,4 5 1,3 2-65,9 4 1,-1 1 129,0-7 1,7 5-104,-1-5 0,11 8 2,-5-3 0,8-3-62,-8-2 1,-2-3-20,2 3 1,-6-4-74,6 4 1,-8-4-219,2-2 0,2 0-461,-2 0 0,6 0 87,-6 0-1054,-8 8 650,1-6-79,-14 5 0,11 1-382,-7 3 1390,-8-3 0,-38 8 0,-16-7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33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8953,'27'0'897,"-4"0"1,2 14-112,-2 3 0,6-3-531,-6-9 0,2-3-352,-2-2 1,-2 6-1088,8 0 1,0 5 269,6-5 914,-1 0 0,9 2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6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7810,'-17'-8'857,"6"6"198,-1-3 1,6 8-478,-5 3 0,5 8 64,-6-3 0,9 5-74,-3 1 0,2 0-148,-2 0 1,4 1-569,-4-1 1,6-5 143,6-1 0,-2-5-147,8 5 1,5-7 63,6 2 1,2-4-454,-2-2 1,-2-6 134,8 0 1,-8-5-87,2 5 1,-6-2 138,-5 3 137,3 3 0,-7-8 7,4 4-62,-5 4 39,-7-13 1,0 5 78,0-7 0,0 4-69,0-5 0,0 11 158,0-11 1,0 5 164,0-4 477,0-1-471,0 1 1,0 6 589,0-1-328,0 8 467,0-3 1,0 14-200,0 5 1,-7 9-70,-5 2 0,2 8-451,-1-2 0,1 1-399,-1-1 1,-5 4-901,5-4 0,3 1 680,2-1 1,-1 2-344,1-8 0,-6 8 269,7-3 0,-9 3-282,3-2 0,1 2 515,-1-8 0,5 2 366,-6-2 0,7-4 309,-7 4 190,8-4 1,-5-1 1396,3-1-1422,4-7 1,-6-1-16,8-3 0,2-4 325,4 4-717,3-4 1,11-2-142,3 0 0,-4-6-224,4 0 1,-4-6 55,-2 7 0,1-3-273,-1 2 0,-5 4-484,-1-3 380,-7 3 499,4 2 0,-8 9-106,0 9 1,-10 1 709,-7 10 0,-1-6 16,-5 5 0,6-1 259,6 2 0,-3 2-388,8-8 1,1 6 25,5-6 0,7-6-338,5-5 0,3-3 84,2 3 0,7-4-111,-1-8 1,5 0 95,-5 0 1,2-8-775,-1-4 359,-5-3 0,4-2-53,-12-1 1,-3 1 167,-8 0 1,-2 5 117,-4 1 0,-9 5 103,-8-6 1,-8 9-93,2-3 1,2 4 148,-1 2 0,-1 0-10,-6 0 0,6 0-312,1 0 0,6 0-804,-1 0 76,4 0 1,4-2 337,3-4 582,5 4 0,-1-13 0,-2 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8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8172,'0'-27'-703,"0"4"1,0 4 520,0 2 0,2 0 154,3-1 0,-1 1 171,8 0 0,-6 5-126,5 1 0,-7 5 150,2-6 0,1 7 13,-1-7 346,0 8-7,2-3-177,-6 7-518,5 0 278,-7 0-293,0 0 142,0 7 0,0-3-108,0 8 166,0-9-221,0 13 243,0-7 1,0 3 5,0-1 1,0-5 7,0 6 1,-6-6-38,1 5 1,-1-5 14,6 5 0,0-5-2,0 6 0,-2-1 25,-4 6 1,4 3-19,-3 3 0,3 4 95,2 7 0,-2 1-124,-4-1 0,4 1 0,-4 0 1,6 5-35,6 0 0,-2 6 57,7-5 1,-7 7-71,2-2 0,-2 4 57,2 2 0,-4 0-139,3-1 0,-3 1 63,-2 0 0,0 0 191,0 0 1,0 2-28,0 3 0,6-1 89,0 8 0,5-7-100,-5 7 1,7-7-52,-1 7 1,-2-3-17,1 3 1,-7-3 53,2-3 0,1-3-106,-1 9 0,0-8 81,-6 1 0,0 3-55,0-3 0,0 9 7,0-3 0,0-3 3,0-3 1,0-3 96,0-2 1,0 0-72,0 0 0,6-2-28,-1-4 1,3 4 33,-2-4 0,-4 2-8,4-2 0,-3 2 42,3-8 1,-4 3 86,4-3 0,-2-3-75,2 3 0,-5-4 11,5-1 1,2 0-59,-2-1 1,-1 7 9,-5-1 1,0 0-22,0-5 0,0 1 45,0 5 1,0-5-121,0 5 0,0 1 33,0-2 0,0 2-19,0-1 0,0-5 79,0 5 0,0-5-2,0-1 0,0-1 20,0 1 0,-1-2 103,-5-5 1,4 5 5,-4-4 1,4 4-106,2 1 1,0 3-47,0 3 1,0-3 19,0 3 0,-6 2-77,1-2 1,-1 1 27,6-7 1,0 5-164,0-5 0,-6 9 133,0-14 0,1 7 20,5-7 0,0-2-316,0 2 0,0-8-159,0 2-1295,0-4 1792,7-2 0,3-7 0,7-2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34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87 625 7876,'0'-27'0,"2"7"965,4 9 1,-2 5-397,7-6 1,6-5-333,7-6 0,1 0-112,-2 6 0,-4-1-159,4 1 0,4 0-700,2-1 0,-4-1 424,-2-4 1,-6 4-12,-5-5 0,7 3 40,-7-2 0,-1 4-16,-11-4 1,0-2 73,0 2 0,-2 0 215,-3 5 0,-5 1-35,-7 0 0,-1-5 289,1 5 0,0-2 267,-1 13-324,1-7 0,0 11-90,-1-4 0,7-2-10,-1 2 0,6 1 152,-5 5 14,7 0-52,-11 7 0,13-3-29,-4 8 0,-2-1 164,2 7 1,1 7 122,5 3 1,-6 1-105,0 6 1,-2-2-116,3 13 0,-5 0-97,-7 6 1,-1 6-104,1 0 0,2 5 11,3-5 1,-3 0-179,3-6 1,2-8 79,-1-3 1,7-7-96,-2-5 0,4 2 15,2-8 1,0 0 101,0-5-136,0-9 148,0 7 0,8-9-4,4 5-71,-5-4 1,9-16-133,-5-4 0,-5-5 77,-6-6 0,-6 4-103,-5-5 0,3-1-10,8 2 1,2-6 86,4 6 0,-4-6-158,3 6 1,5 0 30,2 6 0,9 1 208,2 5 1,-6-8 45,-5 7 0,-1-11 212,7 11-112,7-7 0,0 10 200,4-9 0,-4-3 26,-8 4 0,0 3-63,1 14 0,-1 0 468,0 0-279,-7 0-337,5 0 1,-13 8-34,4 3-213,-4 5 0,-12 7 106,-7 0 1,0 0-148,-6-5 0,-2-1-129,1 0 0,-6-5 45,1-1 0,10-5 513,1 6-130,5-8 1,-10 3 291,-1-7-225,9 8-8,7-6-65,1 6 1,5-7 118,-4 5 0,6-4 392,6 4-134,-12 4 383,12-8-505,-14 13 0,20-11 249,-1 7 0,6-5-132,-11 6 0,8-7-38,-3 7 1,5-6-188,1 5 0,-5-5-67,-1 6 0,1-7-431,5 7 0,6-8 269,0 2 0,0 1-1034,-5-1 0,5 2 62,0-2 1,0-4-370,-6 3 0,1 3-283,-1-2 1625,8 0 0,10-6 0,9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34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7876,'0'-10'2629,"8"0"-2346,3 5 1,5 3 1,1-4 0,0-2 120,1 2 1,-1 1-166,0 5 1,1 0-50,-1 0 0,0 0-502,1 0 0,-1 0 269,0 0 1,1 0-1008,-1 0 0,0 0-726,1 0-63,-1 0 1838,0 0 0,1 7 0,-1 3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35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7876,'17'-18'67,"-5"7"34,-1-1 0,-5 6-138,6-5 0,-3 5-66,3-6 1261,3 9-378,-5-13 74,0 14-349,5-5-124,-13 7-209,6-8 0,-6 6 9,3-4 1,-3 18 135,4 5 1,-4 4 82,-2-3 1,0 7 106,0 3 1,-2 5-113,-4 2 1,-3 7-178,-9 4 0,7 3-51,-1-3 0,3 2-140,-3-8 40,-3 9-258,13-13 0,-6 7-418,8-9 1,-6-5-718,0 0 1,3-8-99,8 2-727,-3-3 2151,14-3 0,-7 0 0,9 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35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7832,'10'1'1629,"-4"5"0,-2-2-439,1 8 0,-3-7 140,4 7 0,-4-6-477,-2 5-585,-15 1 0,-11 15-268,-26 7 0,-19 24 0,23-22 0,0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07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52 364 7983,'10'-8'-966,"0"6"784,-5-4 0,-1-1 130,8 1 161,-8-7-241,11 11-26,-13-14 120,13 14 1,-11-11-166,8 7 1,-9-2 130,3 3 65,-4 3 1,0-8 0,4 4 1,-4 3-62,4-9 93,-5 8 1,-1-5 139,0 3-39,0 4 1,0-8-88,0 5 342,-7 3-222,5-14 0,-6 12 51,8-7 0,-2 5 11,-4-5 0,5 5 238,-5-6 0,4 6 399,2-5 428,0-1 23,0-5-505,8 0-371,1 0 1,8 1-119,1 5 1,-7 3-87,1 8 0,-1-6-93,7 0 0,-1 1-104,0 5 0,0 0-94,1 0 1,-7 2-716,1 3 61,-8 5 1,9 13 342,-7 0 1,-2 0-54,-10-6 0,4 6 72,-4 1 0,-3 1 221,-3-2 0,3-4 13,-3 4 0,2-4 250,-1-2 1,3 6-35,8 0 0,0 1 148,0-7 1,0 0 161,0 0 0,2 1-160,4-1 0,3 4 437,9-4-406,-1 12 0,0-17-132,1 11 0,-9-4-67,-3-2 1,-4 1-153,-2-1 1,0-6-36,0 1 1,-8 0-254,-3 5 0,-1-6-133,-5 1 0,3-8 195,-9 1 1,-2 3-52,2-2 1,-5 0 49,4-6 1,-4-2-19,5-4 0,0-4 192,5-7 0,9 6 304,3-1-250,-4 8 140,8-3 0,-3 7 367,10 0 0,-1 0-220,8 0 0,-8 7 162,1 5 1,-3 3 81,-2 2 1,0 6 281,0 1 0,-6 0-167,1 0 0,-9-5 160,3 4 1,-3 2-455,3-2 0,-3 0-317,9-6 0,-3-1-1481,2-5 1101,4 4-201,-6-13 0,10 6-148,4-8 0,4-2-496,7-4 0,0-9 330,1-8 932,7-15 0,-6 1 0,6-15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08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9253,'-7'-17'2706,"5"7"-4011,-6 3 1938,8 7-465,0 7 1,0 3 978,0 7-514,0-7-554,0 5 0,-2-3-299,-4 11 0,4-4 158,-3 4 1,3-4-90,2-1 1,0-1 20,0 0-65,0 0 1,2-1 133,3-5 1,5-1-56,7-4 1,6-4 146,0 3 0,6-3 22,-6-2 1,6 0-11,-6 0 0,0 0-102,-6 0 0,1 0-54,-1 0 59,-7 0 0,-3 8-6,-7 4 0,-7 1-26,-5-1 1,-5 5 42,-6 0 1,2 0-4,-8 6 1,6-3 42,-6-3 0,6 2 7,-6 4 1,8-9-5,-2 3 1,4-4 22,1 5 1,9-1-29,3 0 1,4-5 13,2-1 1,2-7 116,4 2 0,5 2-71,12-3 0,2 1 117,4-6 1,2 0-87,-8 0 1,6 2-2,-6 4-121,0-4-129,-6 13 0,-7-5 109,-4 7 0,-14 0 23,-9 1 0,-3 5-227,-8 0 1,-1 6 41,-6-6 1,1 5 338,-1-4 0,6 1-41,0-2 1,8-4 330,-2 4-352,4-4 1,9-2-10,5 1 1,3-7 4,2 1 1,2-7 7,3 7 0,11-8 37,7 2 0,7-4-33,-1-2 1,-2-6-137,2 0 0,-6-6-95,6 7 0,-8-7-189,2 6 0,-9-7 182,-3 1 0,-7 3-53,2-3 0,-4 1 27,-2-7 1,0 7-6,0-1 1,-2 7 318,-4-7 0,2 8-117,-7-1 0,5 3 600,-6 2-396,8 0 1,-9 2 38,7 3 1,0 5 58,6 7 0,-1 6 118,-5 0 0,4 8-63,-4-2 1,4 4 38,2 1 0,-6 6 36,1 1 1,-3 1-126,2-2 0,4-5-411,-4 0 1,5-1-102,1-5 1,0-2-117,0 2 1,-6-8-12,0 2-135,0-12-31,6 5 143,0-14 1,-6 4-323,1-12 0,-7-4 189,6-7 1,-5 5-649,5 1 576,-7-1 195,11-5 1,-14 2 364,5 3 0,-5-11 0,-1 4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08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8033,'0'18'6891,"0"-9"-5681,0 7 1,0-12 573,0 7-960,0 1-682,7-3 0,-3 5-297,8-9 0,-1 7-394,6-6 1,3 5-700,3-5 1,4 0 931,7-6-3691,8 0 1680,-5-8 2327,21-2 0,-5-14 0,17-3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08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12425,'38'0'0,"-5"0"0,-6 0 0,-8 2 0,-6 3 0,-9 7 0,-8 3 3450,-7 3-3450,-5-1 0,-9 0 0,-1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09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8074,'-9'0'392,"1"-8"539,8-3-475,0 3 1,0-7 300,0 3 1,8-1-257,3 1 1,10-3-11,2 3 1,2 5-488,-2 1 0,-3 4 43,3 2 1,2 0-673,-2 0 308,0 0 105,-6 8 1,-2 1-283,-3 9-77,-4-1 0,-10 0 216,-4 0 0,2 1 45,-7-1 1,5-5 292,-6-1 0,1 1-22,-6 5 0,1 0 241,5 1 1,-3-7-81,8 1 1,-5-7 52,5 7 1,0-6 137,6 5-79,0-7-164,0 11 1,2-13-19,4 4 0,4-4-138,7-2 131,0 0 1,1 0-189,-1 0 140,-8 0-16,7 0 4,-14 8 0,-2 1 0,-12 9 1,-3 1 72,-2 4 0,-7-4 8,1 4 1,0-4 144,6-1 1,2-1-59,3 0 0,-1 1 25,7-1-121,0-8 13,6 7-23,0-7 0,8 3 44,3-1 0,5-7-9,1 2 1,0-4-18,1-2 0,5-8-16,0-3 0,6-5-121,-6-1 1,2 0 67,-2 0 1,-4-7-239,4 1 123,-4 0-107,-2-2 0,-7 6-186,-4-4 1,-4 2 57,-2-2 1,0 4-178,0-4 0,0 3-213,0 3 288,0-8 1,0 6-68,0-4 347,0 4 1,0 7-19,0 1-28,0 7 128,0-12 1,0 13 365,0-9 187,0 8 688,0-4-358,0 8 1812,0 0-2189,0 8 0,-6 2 55,0 7 1,0 0 168,6 1-484,-7-1 1,5 8 58,-4 4 0,2-2-255,-2 1 0,5 1-371,-5 6 0,2-2-1160,-2-5 1084,4-3 1,-5-7-230,7-1-83,0 0 300,0-7 1,0-4 66,0-12 0,7-8-31,5-14 0,-3-3 169,3-15 1,-1 0 297,7-6 0,-1-8 0,8-1 0,2-9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0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8873,'0'-17'1387,"0"7"-1577,0 3 211,0 7-65,0 0 1,0 7 44,0 5 1,0 3 99,0 3 0,0-1-38,0 0 0,0 2 5,0 4 0,2 6-7,4 12 1,-4-3 34,4 8 0,-5 2-105,-1 10 1,0 9 95,0 8 1,-1 10-435,-5 1 1,2-36-1,0 2 338,-1 5 0,-1 1 0,-2 0 0,0-1-59,2-2 1,1 0 0,0-1 0,2-2-262,-3 34 0,-2 8 117,3-13 0,-1-2-1,6-16 1,0 1 82,0-13 0,0 3-144,0-13 0,0-3 90,0-9 1,0-4-309,0-8 933,0-7-616,0-3 0,2-22 276,4-8 0,-4-8 0,5-3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8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208 381 7948,'0'-17'0,"0"-8"-194,0 5 379,0-5 1,0 8 655,0 0-826,-8 7-56,6 3 610,-5-1-335,-1 6 1,6 4-56,-4 15 0,-1 2-58,1 10 0,0 0 73,6 6 1,2-3-211,4-3 0,9 2 125,8-8 0,2 0-250,-2-6 1,2-7 82,4-4 1,4 1-92,-4-1 1,3-8-3,3-9 0,-3-5 106,-3-1 1,2-8 46,-8-4 1,4-2 154,-10 3 0,4-5-68,-9 4 1,-4-9-88,-3-3 0,-5 1-29,-5 5 0,-5 1 65,-7-1 0,-8 3 118,-4 3 1,-6 6-157,-5 11 0,-4 4-187,-8 8 0,0 16-239,0 7 0,-6 10-1221,1 7 1391,-1 4 0,6 8 0,0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0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7976,'17'0'2190,"-7"0"-1409,5 0-465,-5 0 0,1-2 268,1-3-81,0 3-225,5-6-398,0 8-972,0 0 853,-7 8 0,-2 1-89,-8 9 0,0-1-476,0 0 1,0 1 279,0-1 1,0 0 126,0 0 1,-2-1 410,-4-5 0,4 5-123,-4-5 1,4-1 202,2 1 113,8-7 0,2 6 160,7-4 1,-5-5 438,-1 5-296,1-4-177,5-2-215,-8 0 0,-3 0-120,-12 0 0,-3 8 80,-8 3 1,-8 11 136,-4 1 0,2 5 194,-2-5 0,8 6 357,-2-6 1,4 2-192,1-2 1,9-3 81,3 3 1,4-4-484,2-2 0,4 0 8,7 1 0,3-7-184,15 1 1,0-8 118,5 1 0,1-3-1125,-1-2 0,7 0 210,-1 0 798,0-7 0,3-3 0,1-7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1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11264,'-16'8'884,"5"4"0,-3 3-1046,9 2 0,-7 2 162,6 4 0,-15-3 0,2 5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8095,'-12'7'995,"1"5"0,7 3-385,-2 3 0,-2-1 134,3 0 0,-7 6-180,6 0 0,-5 8-173,5-2 0,0 2-612,6-3 1,0 5-301,0-4 0,0-2-596,0 2 1,0-8-274,0 2-724,0-4 2114,0-2 0,8-7 0,2-2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1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8078,'-10'-8'43,"3"6"0,7-7 85,0 3 0,2-2 1155,3-3-780,13-5 0,9 12-18,7-7 1,8 5-117,5-5 1,8 7-123,3-2 1,7 6 14,-1 6 0,-5 3 89,-1 9 0,1-1-117,-1 0 1,-8 6-83,-10 0 1,-3 6 96,-3-6 0,-9 8-209,-7-2 1,-9 3-29,-9 3 1,-7 5-174,-5 1 0,-13 7 10,-9-2 1,-3-4-155,-9-1 1,0 1-352,-6-2 0,0-5 277,0-6 1,6-6-339,0 5 0,8-12 240,-3 1 0,1-11-360,5 0 0,3-6 837,9-6 0,3-11 0,-5-10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8028,'9'0'0,"-1"2"597,-8 3 0,0 7-155,0 11 0,0 4 758,0 7 1,-8 3-485,-3 3 1,-10-3-170,-3 3 0,1 2-378,6-1 1,2-1-283,3-5 0,5-6-267,7-1 0,0-7-477,0 3 1,9-7-854,8-6 1,3-3 1709,8-8 0,9-15 0,7-5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2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35 9407,'-18'7'3783,"1"3"-3188,0 7 0,-1 3-120,1 3 0,7-4-426,5 4 0,-3-4 58,2-2 1,1 1-326,5-1 0,1-2 119,5-3 1,4 1-46,7-7 1,0 0-142,1-6 0,7-2-279,3-4 1,-1 0 123,2-11 0,-6 4-103,6-10 1,-8 2 182,2-3 1,-4 3 69,-1-8 0,-3 8 313,-3-2 0,1 4-5,-7 2 1,0 5-31,-6 1 236,0 7 184,-8-4 1,-2 16-131,-7 3 0,0 7 142,-1 5 1,3 4-123,4 7 1,-5 5-84,5 7 1,-10 2-31,-3 15 0,0 3-112,0 9 1,-1 3-288,-3 9 1,-3-5 117,8-7 0,-6-2-189,6-15 0,0-2 111,6-10 1,-1-4 120,1-7 1,0-3-390,-1-3 302,1 4 0,0-16-22,0 0 1,-1-7 124,1-10 0,5-2 110,1-4 1,-1-11 183,-5-12 1,6-3 51,-1-3 0,8-5-9,-2-1 1,6-5 318,6 6 0,4-1-167,7 7 0,2-1-66,4 1 1,-3 1-200,3 4 0,4-2-146,1 8 1,-3-2-290,-2 2 1,2 10-176,-2-4 1,8 3-563,-2-3 0,-2 2 190,2 3 1,-2-3-502,1 3 0,9-1 191,-8 1 0,5-3 1105,-11 3 0,8-11 0,-4-4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8167,'27'-9'0,"-2"3"0,-2 4 870,0 2-467,1 0 1,-5 0 349,4 0 1,-4 6-7,4-1 939,4 9-1061,-8 3 1,6 4 412,-8 8 1,-1 0-460,-5 5 0,-3 1 917,-8 0 1,0-1-754,0 1 1,-2 7-466,-4 4 1,-9-2-985,-8 3 1,-8 1-1165,2 9 0,-5-3 1870,-7 4 0,5-5 0,-6-1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8000,'-9'-9'0,"1"-1"1488,8 4-697,-8 4 1,7-7 171,-5 3 0,6 4-488,6-4 0,3 4-14,8 2 0,3-2 355,3-3-511,4 3 0,7-8-77,1 4 1,-1 2-103,1-7 1,0 5-202,-1-5 0,-5 5-377,0-6 0,-8 8-1603,2-1 976,-4-5-359,-9 8 786,-3-5 1,-7 5 147,0-4 0,-1 4-94,-5-4 326,-4-3 0,-7 7 244,0-4 0,5 4-293,1 2 415,7 0 1,-10 8-85,9 3 0,-7-1 228,6 1 0,0 7 72,6 5 1,-1 7 250,-5-1 0,2 4-75,-8 1 1,7 9 282,-7 3 0,6 4-224,-5 2 0,-1 1 52,-5 5 0,0-2-571,-1 7 1,3-7 47,3 2 1,-1-7-105,7-4 0,-1-5-218,1-8 1,4-7-320,-4-4 0,4-3-327,2-3-909,0-7 1286,0-3 0,6-11-141,0-7 1,5-8 62,-5-16 1,0-5 183,-6-1 0,0-7 411,0 2 0,0 2 0,0-2 0,0 9 0,0 3 57,0-1 94,0 16 773,-8 2 0,-3 11-446,-12 12 0,3 3 293,-3 9 1,-2 1-18,2 4 1,-6-4 103,6 4 1,2-4 301,10-1-39,-5-1-880,14 0-601,-5 1 64,7-9 0,7-1-339,5-8 0,9-8-157,2-3 1,8-5 305,-2-1 1,5-6-2234,7 0 2719,-13-8 0,20 4 0,-11-7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4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9993,'6'-17'0,"0"-1"0,-2 1 3724,-2 0-2919,-2 7-331,0 3 1,-2 9-134,-4 3 0,2 5-444,-7 7 0,5 0-290,-6 1 0,8-1-349,-1 0 1,-3-5 691,2-1-2283,0-7 679,6 4-218,0 0 1872,0-6 0,8 5 0,2-7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4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7962,'26'-2'0,"-2"-4"0,-11 4 703,-1-3 1,-1 3-185,6 2 0,1 0 566,-1 0 1,0 0-398,1 0 1,-7 2-155,1 3 1,-7-3-488,7 4-378,-8 4 1,9-6 183,-7 7 0,0-5-367,-6 5-1618,7 1 1092,-5 13 562,6-14 1,-10 13-642,-4-13 1,2 6 610,-7 6 0,-1-3 508,-5 3 0,0 4 0,-8 0 0,-2 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2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3373 70 9289,'-8'-17'409,"6"-8"1,-8 13-776,5 1 236,3 7 1,-14 4 46,5 0 1,1 8-267,-1 3 1,-7 5 125,-5 1 0,-8 6 438,3 0-178,-13 8 0,3-4 1,-6 7-159,1 1 0,-5 7 13,2 4 1,-9 4-115,-3 2 1,-5 0-25,5 0-1227,-7 7 1490,3 3 1,-9 3 31,34-30 0,-1-1 0,0-1 0,-1 0-18,-1 4 1,-1 1 17,-1-3 0,0 1-67,2 2 0,1 1 0,-3-3 0,0 1 64,1 3 0,1 0 0,-2-3 0,1-1-194,4 2 1,-1-1-1,0-2 1,-1-1 248,-35 30 0,8 3 154,-3-4 0,13-9-349,4-2 1,2-4 0,8 4-17,-2 0 0,4-6-85,-6 0 1,5-6 132,-5 7 0,0-3 15,-6 2 0,6 4 278,0-4 1,0-2-109,-6 2 0,0-5 20,0 5 1,6-8-60,0 3 1,7-3 291,-1 2 1,4-9-183,1 4 1,6-5 559,0 5 1,6-2-700,-6-5 1,3-3 160,-3-7 0,4-1-17,7 0 0,-5 6-144,0 0 0,-5 0 370,4-5 0,1-1-135,6 0 0,-4 1 69,4-1 0,-4 0-211,9 1 0,4-7-416,3 1-51,-5-9-672,8 13 196,-6-14 316,8 5-343,0-7 397,0 0 0,0-7-93,0-5 0,0-9 518,0-2 0,0-15 0,0 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51 104 7962,'-10'8'-328,"2"-6"328,8 13 0,2-13 953,4 4 0,4-4-189,7-2 1,8-2-48,4-4 0,4 2-315,1-7 1,1-1-146,-1-5 0,-5 0-85,0-1 1,-8 3-142,2 3 0,-9-1-741,-3 7 592,-7 0-816,4 6 0,-16 4 88,-4 8 1,-9 1-197,-2 16 1,-6-6 529,6 6 0,-5-2 87,4 2 1,1 1 424,6-7 0,-4 8 0,4-2 0,-3 4-61,15 1 61,-9 1 0,12-12 0,-2 0 797,8 4-664,6 4 1,3-3 0,3-1 857,3-2 1,2 4-259,-4-6 0,-1 2 0,-5-2 0,3-4-217,-8 4 1,-1-3-58,-5-3 1,0 2-513,0 4 1,-2-4 87,-3 5 0,-1-5-320,-11-2 0,3-7 186,-9-5 1,4 3-60,2-2 0,-1 0-40,1-6 0,-6-10-131,0-7 1,0-8 258,5-10 0,9 1 340,3-1 1,-2 0 302,3 1 1,1 1-243,10 4 1,3 4-53,8 8 1,1 0-41,-1-1 0,2 1-71,4 0 0,2 2-148,4 3 1,4-3-366,-4 3 1,1 4-216,-1 3 0,4-3-736,-4 2 0,-2 0 1296,1 6 0,1 0 0,6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6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381 294 8222,'0'-9'1590,"0"1"1,-2 8 394,-4 0-1268,4 0-518,-13 0 1,5 6-637,-7-1 1,0 9 316,-1-3 0,-1 11-239,-4 1 1,2 2 313,-8-2 1,8 2-916,-2 3 0,-2 3 323,2-8 0,6 6 119,5-6 0,2 2 171,-1-2 0,3-4 247,8 4 1,0-3 7,0-3 1,6 0-56,0 0 0,7 1 170,-1-1 0,-3 0-12,3 1 1,-8-1 50,2 0 1,-5 2 17,-1 5 1,0 0 219,0 5 0,-7 4 68,-5-4 0,-3 2 278,-2-3 0,1-1-35,5-4 1,-3-3-229,8 3 1,-5-4 559,5-2-532,0 0-530,6 1 0,2-9 3,4-3 1,2-6-220,3-6 0,10-5-110,-3-12 1,5-4-397,0-8 1,2-7 92,4-4 1,3-6 240,-3-6 0,-2-5 45,2-12 0,-2 6 462,2 0 0,3-1-130,-3 7 1,2 2 129,-2-3 0,1 14 0,-7-2 0,0 12 15,-5 0 1,-1 5 59,0 6 0,1-2 419,-1 8 0,0 0-167,1 6 0,-1 2 677,0 3 1,0-1 509,1 7-963,-1 0 0,0 6-83,1 0 1,-9 2-162,-3 4 0,2-2-114,-3 7 0,1 1-62,-6 5 0,0 0-656,0 1 486,-8-1 0,7 0-1973,-5 1 1266,4-1 1,6-8-77,7-3 0,3-6 457,15-6 1,-3-1 161,3-5 1,2-1 57,-8 7 0,0 0 115,-6 6 1,-5 0 1225,-1 0-983,-7 0 0,4 2 740,-8 4 1,-8 4-406,-3 7 0,-5 0-215,-1 0 1,-6 6-267,0 1 0,-6-1-371,6-6 1,-2 0 175,2 0 1,4 1-78,-4-1 1,9 0-346,3 1 0,7-7 201,-2 1 1,-1-7 3,1 7 0,2-6 47,10 5 1,-2-5 350,7 6 0,1-9-52,5 3 0,-2-2-1,-3 2 1,3-4 19,-3 3 165,-5-3 163,9 6 0,-14-4-165,3 7 0,-8-5 289,-3 6 0,-8-7-166,3 7 1,-5-2 1,-1 1 0,0 5-157,0-5 0,-1 4-78,1 3 0,0-1 15,-1 0 0,7-5-400,-1-1-196,9 1 1,-5-1-19,8 1-112,0-8 385,0 11 0,0-11 590,0 8-24,0-9 184,0 13-207,0-14 1,-2 11 337,-4-7 1,2 0 260,-7-6-168,7 0-664,-4 0-83,8 0-97,0 0-113,0-8-161,8 6 0,2-11 159,7 7 1,-6-2-395,1 2 513,-1 4 0,7-5 7,-1 7 1,-5 0 254,-1 0 0,1 0 2,5 0 1,0 0 1,0 0 0,1 0 39,-1 0 0,0 0 150,1 0 1,5 0-135,0 0-471,0 7-189,-6 3 1,-2 7-12,-3 1-267,-4-1 0,-10 0 178,-4 1 0,-4-1-42,-7 0 1,-6 0 158,0 1 0,-8-3 151,2-3 1,-3 7 176,-3-8 1,1 14 148,-1-7 1,0 1 473,1-8 1,1 5-362,4-5 0,4 5 659,8 1 1,0-6 175,-1 1-189,9-8-175,1 11-610,8-13 0,2 12 281,4-9 1,3 1-44,9-6 0,5 0-92,0 0 1,8-2 12,-3-4 1,11 3-113,1-9 1,6 6-252,-5-5 0,-1 7-373,-5-2 0,-8 4 27,-4 2 0,-4-2-1669,-2-3 1585,0 3 1,-7-8-946,-4 4 1411,-4 4 0,-10-11 158,-4 7 0,-3 0 0,-2 6 196,0 0 1,5 2 117,0 4 0,9-2 198,-3 7 0,-2 3 429,2 9 0,1-2-239,5 8 1,0 5 195,0 7 1,0 5-290,0-6 0,5 6-182,1-5 0,0 5-304,-6-6 0,0 8-260,0-2 0,0 0-353,0-5 1,-6-1 195,0-11 1,-7-4-405,1-2 0,-3-11 434,-2-7 1,-1-3-77,1-2 0,0-15 764,0-8 1,-1-8-290,1-4 1,5-5 442,1 0 1,7-6 355,-2 5 1,4 1 777,2 5 1,10 7-959,7-1 0,10 6-175,14-6 1,7 2-606,15-2 0,0-2-598,12 8 1,2 0-643,-2 6 0,0 7 617,-6 5 649,0 3 0,1 2 0,-5 0 0,-7 0 0,-8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7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8055,'-17'0'0,"0"0"0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8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174 139 8152,'-10'0'363,"3"-2"785,7-4-896,0 5 1,0-15-11,0 5 0,7 1 114,5-2 1,3 7-116,2-7 1,3 6-150,3-5 1,-2 5 26,8-5 1,-6 7-247,6-2 1,-3-2 67,3 3 1,2-1-205,-8 6 1,0 0 50,-6 0 37,1 0 0,-9 2 248,-3 3 0,-4 5-85,-2 7 0,0 1 208,0-1 0,-8 2 66,-3 4 1,-5-2 111,-1 8 0,0-2-142,0 2 1,-1 4 2,1-5 1,0 5-127,-1 2 0,-5-1-134,0 1 0,0-1-17,6 1 0,0-8 76,-1-4 0,7 0-479,-1-6 146,8 4-161,-11-19 142,13 14 31,-6-14 0,8 3-129,0-10 0,10-5-195,7-7 0,3-1 200,8 1 0,1-6 21,6 0 0,5-6 127,1 6 1,1 0 283,-2 6 1,-3 7 156,3 4 0,-3 5 217,-3 1 0,-7 0-88,-4 0 0,2 0 207,-2 0 0,-2 7-187,-9 5 487,3 3-473,-13 2 1,6 1 64,-8-1 1,0 0-280,0 1 0,-6 5-163,0 0 0,-7 5-42,1-4 0,-9-1-324,-2-6 1,-6 0 137,6 0 0,-8-1-77,3-5 1,1-1 84,-2-4 1,2-4-10,-2 3 0,4-10 37,8-7 1,1-5 58,5-6 0,-2 4 135,7-4 1,2 9-53,10 3 1,-2 1 137,7-2 0,2 5 33,11 7 0,-5 0 259,4 0 1,-4 0 66,-2 0-210,-7 0-68,5 7 0,-11 3 149,8 7 1,-8 1-15,1-1 0,-3 0-232,-2 0 0,0 7-38,0-1 1,-2 0-229,-3-6 1,1 0 103,-8 1 0,1-1-89,-7 0 0,1-5 75,0-1 0,5-7-12,1 2-391,-1-4 397,-5-2 0,7-2-266,4-4 0,5-4 17,1-7 0,1-2 168,5-4 0,2-2 98,3-4 0,5-2 142,-5 8 0,-1-6-44,2 6 0,-9 0-106,3 6 1,-4-2 128,-2-4 0,0 4-70,0-5 0,0 5 175,0 2 0,-8 2 92,-3 3 1,1-1 617,-1 7-122,-1 0-217,-5 6 1,5 0 209,1 0 0,7 2-177,-2 4 1,4 5-49,2 12 1,0 4-169,0 8 0,0-1 213,0 1 0,0 5-84,0 1 1,0 5-63,0-6 1,-2 6-182,-3-5 0,1 5-162,-8-6 1,6 0-333,-5-5 1,-1 0 20,-5-1 1,0-5-703,0 0 0,-1-2 474,1 2 0,-6-10-341,0-8 0,-6-7 317,6 2 0,-6-4 294,6-2 1,-8-2 52,2-4 0,5-3 29,0-9 0,7 1-201,6 0 140,3-1 0,8 1 131,0 0 1,2 5-60,4 1 0,-3 7 443,9-2 0,0 4 80,5 2 1,0 0 231,0 0 0,3 2-229,3 4 0,-2 2 225,8 3 0,-1 4 955,7-3 0,5 1-701,1-1 0,7 3 176,-2-3 1,10 3-461,1 3 1,9-1-637,-3 0 1,-2-7-216,3-4 1,-1 1-321,6-1 1,-7-6 642,-4-6-224,-5 0 0,15-9 0,3-4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7949,'-17'8'0,"0"2"0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7949,'0'17'814,"0"1"-505,0-1 1,5 2 298,1 4 1,0-2-60,-6 8 0,0 0 56,0 6 0,0 5-326,0 0 1,-6 6-256,0-5 1,-7-1-212,1-5 1,5-3 230,1-3 1,2-2-309,-2-4 231,4-4-243,-5 6 36,7-7 0,-2-9-408,-4-3 203,4-4 1,-13-2-100,3 0 0,-3-8-475,-2-3 0,-8-5 26,-4-1 993,-4-8 0,-1-2 0,-1-7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9158,'-17'0'0,"-1"0"2543,1 0-1588,7 0-436,3 0-198,14 8 1,-3 0 117,8 3 0,-6 5-535,5-5 1,1 3-520,5-3 1,2 3-1113,4-9 1,4 1 1726,8-6 0,7-8 0,2-1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11124,'5'11'0,"3"-1"0,0-1 0,1-1 3021,1 0-2523,-6 5 1038,4-3-1515,-8 15 1,-8-4-716,-4 8 1,-3-2 693,-2 1 0,-8 5 0,-2-6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7832,'-12'0'3086,"1"0"-2240,7 7 0,-6-3-902,5 8 1,1-7-1290,-8 7 1345,1 7 0,-14 8 0,-2 8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243 156 8005,'0'-19'0,"0"-4"0,8 6 1505,3 0 0,7-1-798,5 7 0,4 1-628,7-1 0,1 1 202,-1-1 1,1 3-55,-1 8 0,-5 8-247,0 3 1,-8 6 79,2 6 1,-11 6 164,-6 12 1,-4 3 36,-2 8 1,-12 1-200,-11 5 1,-6 4 150,-17 7 1,6 0-180,-6 0 0,-1 2 1,-4 4 1,-1-4 100,0 4 0,8-11-575,3-7 0,7-5 92,5-6 0,4-4-108,8-7 1,1-8-716,5-4-1053,3-4 1389,8-1 1,2-9 832,4-3 0,3-12 0,9-3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3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8033,'0'-17'-1045,"0"6"523,0-1 510,8 8 31,-6-11 63,5 5 0,-7-1 51,0-1 22,0 8 1,0-5 4,0 3 28,0 4-144,0-6 87,0 8 23,0 0-167,0 8 0,0-4-13,0 7 0,0 3 7,0 9 0,0 2-3,0 4 0,-5 9-33,-1-3 0,0 11 55,6 0 1,0 4-13,0 2 0,-2 7 7,-4 5 0,4-3 3,-3 3 1,-3-1 36,2 6 0,1 0-108,5 1 1,0-1 95,0 0 0,0 0 10,0 0 1,0 1-42,0-1 1,0 2 23,0 4 0,0-4-16,0 4 1,0 9 10,0 3 1,0-3 33,0-3 0,-2-2 3,-4 1 0,2 5-143,-8-4 0,7-2 100,-7 1 1,8-7 10,-1 2 0,3-6-22,2-5 1,0 3 43,0-4 1,0-1-7,0 1 1,0-1 6,0 1 0,0 4-103,0-3 1,0 3 110,0 2 1,0 0-5,0 1 1,-2-1-138,-4 0 1,2 0 75,-7 0 1,7 0-99,-2 1 0,-4-3 111,-1-4 0,1 3-2,-1-9 0,5 1-9,-6-6 0,7-2-71,-7-4 0,6 2 97,-5-8 1,1 6 183,-1-5 0,1-3-370,4-9 187,4 4-859,-5-14 891,14-2 1,11-9 0,9-8-1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0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9584,'0'-18'1905,"0"9"0,8 1-2693,4 8 0,3 0 2420,2 0-368,1 0-761,-1 0 0,0 0 93,1 0 0,-1 8-1356,0 3 0,-5-1 453,-1 1 0,6 1-548,7 5 1,1-1 187,-2-5 667,3 4 0,17-13 0,1 6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0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8983,'15'17'0,"-3"1"1732,-6-1 826,-5-7-1661,-1 5 1,0-11-591,0 7 1,-1 3-584,-5 9 0,2-2-1928,-8 8 0,-1 0 2204,-10 5 0,-4 1 0,-8-1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0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7891,'-2'-11'4235,"-4"-1"-4607,4 8-311,-5-3 3756,7 7-1482,0 0-1126,0 7-799,0 3-1116,0 7 438,0 1 92,7-9 1,3 5 250,7-9 0,0-1 200,1-9 1,7-5-215,4-7 1,3-1 374,3 1 1,-6 2 269,-1 3 0,-4-1 145,4 7 1,-7 0 433,3 6 1,-5 2-17,-2 4 1,-5 2 691,-1 3 0,-7 4-181,2-3 1,1 3-430,-1 3 0,0-7 245,-6 1-895,8-1 1,-5-1-893,9-4 437,-1-4 1,7-4-658,-1-4 1,6-4 574,0-7 580,8 0 0,-4-8 0,7-2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 7905,'-10'2'1526,"4"4"0,4-2-1227,2 7 1,0-5 34,0 6 0,0-6-102,0 5 1,-5 1 717,-1 5-1051,0 0 0,0 0 59,1 1 0,-1-7-1789,6 1 393,0-8 636,0 3 1,9-10 374,9-9 1,7-1 189,9-16 0,1 8 50,-1-2 0,7-2 142,-1 1 0,1 7 539,-7 6 1,-1 7-419,-4-2 1,-4 6 992,-8 6 1,-2 3-183,-3 9 1,1-1 108,-7 0 1,-2 8-637,-10 4 0,-5 4-248,-13 1 0,3 1-671,-7 0 1,1 3 414,-2-3 0,-4 3-855,4-9 1,2-2 484,-1 2 1,6-8-687,-1 2 0,4-12 495,2-5 1,2-2 704,3 2 0,-3-4 0,13 5-48,-6-7 60,8 0 2962,0 0-2146,0 8 1,0 2 2117,0 7-2154,0-8 0,-2 5-310,-4-8 0,4 1-183,-3-1-415,3-4-230,2 6 1,2-8-605,3 0 1,7-4-866,11-8 1,2 3 753,4-9 1,3 1-147,-3 6 653,-4 3 364,0 0 1,-7 8 135,-1 0 1,-6 0 704,1 0 1122,-1 8 2158,-1 2-2822,-2 7 0,-8-6 1560,0 1-1309,0-8-1699,0 11-150,0-13 44,0 6 1,9-16-268,9-4 1,3-9-1071,13-2 1,-3-7 369,9 1 1412,-3-12 0,5 5 0,2-6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1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12708,'9'7'0,"-3"5"0,-4 3 0,-2 3 0,0-1 0,0 0 0,0 0 0,-2-1 0,-2-3 0,-1-1 5402,1 1-5553,2-5-2565,2 0 1836,0-8 1,6-8-1164,-1-4 2043,9-11 0,3-4 0,10-7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2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8032,'0'-17'-61,"0"-1"1,0 1 234,0 0 0,0 0 209,0-1 461,0 9-296,0-7-279,0 14 1,6-3-7,0 10 1,-1 11 155,-5 7 0,2 9 316,4 3 1,-2 7-265,7 10 0,1 10 141,5 7 1,1 12-362,-1 17 1,-11-49-1,-1 2 118,2 6 1,-2 1 0,-3 0 0,0 1-524,1 4 0,-1 1 0,0-2 0,-2 1 20,1 3 0,-2 0 0,-2 0 0,-1 1-985,-2 2 0,0 0 0,-1-3 0,-1-1 278,-1-1 0,1-1 841,3-9 0,0-1 0,-2 1 0,0-2 0,2 34 0,1-7 0,2-6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7941,'0'-9'1507,"0"1"1,-6 16-916,1 3 1,-9-1 195,3 1 1,1 1-525,-2 5 1,7 0-365,-7 1 0,6-1-2955,-5 0 3055,7 0 0,-11 8 0,5 2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2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7893,'-2'-15'487,"-4"3"-393,4 5 256,-5 7 0,7 1 116,0 5-98,7 12 0,-5 3 0,4 7 403,-4 3 0,-2 8-503,0 1 0,0 6-118,0-6 1,-2 7-168,-4-7 1,4 0 65,-3-5 0,-3-1-113,2 1 1,0-8-1180,6-4 563,0-4 202,0-2-1490,0 1 526,0-9 1174,0-1 1,-7-23-1,-3-5 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3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7893,'8'-17'-839,"3"-1"748,12 1 1,0 0 596,12 0 0,-2-1-161,13 1 1,2 5 105,9 1 0,-3 7-7,4-2 1,-1 12 192,-5 6 0,8 11-156,-14 5 1,0 1-120,-11 6 0,-10-4-288,-8 9 4,0 12-202,-15-14 0,6 20-141,-8-12 0,-8 4 102,-3 2 0,-7-6-138,-5 0 1,2-7-72,-8 1 0,1-4-737,-7-1 588,8-8 103,-6 6 1,6-16-14,-7 0 1,5-2 430,0-9 0,8 0 0,-4-6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3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7941,'0'18'1397,"0"-1"0,0 0-753,0 0 1,-5 1-154,-1-1 0,-8 0-65,3 1 0,1 5-381,-1 0 0,5 2-251,-6-2 1,9-4-1009,-3 4 0,4-4 206,2-1-123,0-9 0,2 5-89,4-9 1220,3 1 0,8-14 0,1-1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3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329 260 8075,'0'-19'0,"0"-4"0,-6 9 178,1-3 0,-3 6-83,2-1 0,4-3-38,-4 3 1,4 3-34,2-3 0,-5 0-9,-1-5 0,-2 6 205,2-1 1,5 1-104,-5-7 1,-4 3 103,-1 3 1,1 5-83,-1 7 0,-1 0-213,-5 0 0,-6 13 112,0 4 0,-2 18-98,2 0 0,3 9 152,-3-4 0,4 6-14,2-5 0,7-1-42,4-5 1,4-3-9,2-3 0,2-4-87,4-8 1,4 1 99,7-1 1,6-7-144,0-5 1,8-3 137,-2-2 1,-2-7-150,1-5 0,1-3 54,6-3 1,-6-7-111,0-3 1,-10 1 60,-2-2 1,-2 2 54,-9-2 0,0-2-25,-6 8 1,0-6 14,0 6 1,-8 0-252,-3 6 0,-7 2 77,-5 3 0,4 6 237,-4 12 0,-4 11 0,0 10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240 122 7941,'0'-10'1024,"0"3"-65,-7 7 1,3 2 524,-8 3-1316,8 5 0,-5 7 43,3 1 1,4-1-190,-4 0 1,4 0-150,2 1 1,2-3-304,4-3 0,-2-3 87,8-3 0,-1-4-279,6 4 0,3-6-113,3-6 1,-2-4 263,8-7 0,-8 0 89,2-1 0,-2-1 89,2-4 1,-10 2 190,5-8 1,-11 8 60,5-2 0,-8 4 234,2 2 15,-5-1 257,-1 9 0,-1 1 134,-5 8 1,2 2-269,-8 4 0,1 9 81,-6 8 1,1 8-77,5-2 0,-5 3-84,5 3 0,1 7-79,-1 4 1,5 4-149,-6 2 0,3 6 258,-3-1-866,-3 9 450,5-12 1,-5 11-499,3-8 1,-1-1 322,7-10 0,-7 2 20,1-7 0,-3-3-18,-3-9 1,1 2-44,0-8 1,5-2 85,1-10 1,-1-3 210,-5-8 0,0-2 0,-1-4 0,1-5 196,0-12 0,5-4 427,1-8 1,7 1-27,-2-1 1,6 1 280,6-1-338,-4 0-196,21 1 0,-10-1 279,16 1 1,-6 5-180,6 0 0,-2 6-288,2-6 1,3 8-146,-3-2 1,-2 4-325,2 1 1,-2 1-914,2 0 1,3 1 640,-3 5 0,4-4 637,1 3 0,-7-11 0,-2-4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4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7941,'18'0'0,"-7"2"0,1 4 2000,-1 4-1265,14 15 1,-5-6 364,3 4 0,2 4-540,-2 2 0,-6 3 665,-6 3 0,-5-1-562,6 1 1,-8 0-672,1-1 12,-10 8-252,3 3-686,-14-1 0,5 6 0,-12-4-278,-6 4 0,2 0 1212,-2-4 0,-7 4 0,-9-6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8693,'18'0'1350,"-1"0"0,2 0-599,4 0 1,-4-2 244,4-4 0,-1 4-440,1-3 1,-4 3-496,4 2 0,2 0-167,-2 0 1,2 0-112,-2 0 1,-4 0-317,4 0 1,-4 2-692,-1 3 1,-7-1 1223,1 8 0,-8-1 0,3 7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4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7935,'-10'0'4355,"3"0"-4350,22 0 0,-4 0 88,13 0 163,-5-8 1,4 6-307,0-4 1,0 4-368,-6 2 0,2 0-158,4 0 0,2-5 575,4-1 0,4 0 0,-6 6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5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8415,'0'-10'961,"0"2"-93,0 32 0,0-3-329,0 19 1,-2-2-21,-4 3 1,-3 5-206,-9 12 1,7-3-144,-1 9 1,1-3-320,-7 3 0,7-1-466,-1-11 1,8 2 124,-1-14 1,-3-2-576,2-9 1,0-4-924,6-7 826,0-9 1161,0-1 0,-7-16 0,-3-1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5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7826,'8'-11'474,"4"-1"1,11 6-238,5-5 0,21 7-180,8-2 0,8 4 268,5 2 1,-1 0 520,0 0 0,-2 14-345,-3 3 0,1 12 59,-7 0 0,-10 3-228,-14 3 0,-1 0-143,-10-1 0,-8 9-183,-9 3 1,-6 4 127,-6 1-423,-11 1 1,-12 0 0,-9-2-823,-3-4-441,-7 4 170,4-6 780,-15 1-616,5-3-8,-6-8 508,16-7-66,-6-2 364,14-7 1,-7-7 419,9 1 0,5-8 0,0 1 0,0-3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5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33 7848,'-8'-17'0,"-2"7"492,-7 4 1,6 6-41,-1 6 1,1 6 7,-7 11 1,-5 4-103,0 7 1,0 3 114,6 3 1,1 4-139,5 8 1,-3-6 57,9 0 0,-1-5-307,6 5 0,2-8 92,4 3 1,-1-11-923,13-1 1,-5-8-70,10 2 1,-2-5-528,2-7 0,-3-3 1340,3-8 0,4-8 0,-1-2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7848,'12'0'518,"-1"0"1,1 8-181,5 4 0,0 3 529,1 2 1,1 6-136,4 0 0,-4 6 61,4-6 0,-2 8-398,2-2 0,-3 4-176,3 1 0,-4-1-264,-2-4 1,-7 3-350,-4-3 0,1 2-679,-1-2 0,0-4 608,-6-8 1,0 0-1033,0 0 1,2-7 1496,3-4 0,-3-4 0,6-2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5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7848,'-23'-10'1111,"0"5"220,0 3 1,4 4-634,-4 3 0,3 1 137,-3 11 0,-4-1-263,-1 13 0,-7-1-202,-5 7 0,5 0-835,1-1 1,1 1 60,10-1 1,2 3-252,9 3 1,-1-5 510,7-1 144,0 1 0,14-16 0,1 6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6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7836,'0'-10'619,"1"2"382,5 8 210,-4 0 0,6 2-390,-8 4 0,0 9 289,0 9 0,-8 6-544,-3-1 1,-5 4 8,-1 1 1,2 3-950,3 3 0,-1-3 259,7 3 0,-6-5-411,7-7 1,-1 3-885,6-8-172,0 0 0,8-13 427,3-4 1,4-6 1154,3-6 0,7-4 0,2-7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31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8214,'-17'-7'-343,"7"5"1,-5-6 0,5 8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6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0 8544,'2'0'0,"-8"2"1731,-7 4-1642,-12-4 0,4 13-97,-8-3 1,0 3-128,-5 3 1,1-5 72,4 4 0,2-9-84,4 9 0,10-9 153,-5 4 0,11-7 174,-5 7 0,8-6 106,-1 5 0,5-5 251,5 5 0,1-5 34,11 6 0,-1-8-170,13 1 1,-6 3 49,6-2 0,-6 0-168,5-6 0,-5 5-264,6 1 1,-8 0-203,2-6 0,-3 2-1127,-3 4 526,0-5 0,-1 9-2109,-5-4 2892,-3-4 0,0 13 0,1-5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6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10137,'18'-8'4573,"-1"6"-4095,0-4 1,1 5-536,-1 1 0,0 0-479,1 0 0,-1 0-586,0 0-1405,0 0 493,1 7 2034,-9-5 0,-1 14 0,-8-7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6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7738,'-9'-17'1059,"1"7"68,8-5-50,0 13 84,0-6-892,0 8 1,6 2-226,-1 4 0,1-2-841,-6 7 1,0 1 796,0 5 0,0 0 0,0 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8200,'10'-7'759,"-3"5"1,-5-6-707,4 8 1,4 8 145,7 3 0,-2 12 334,-3 6 0,7 9 46,-8 3 0,9 7 280,-9-2 0,5 0-47,1 6 1,-6-10-335,1 10 1,-1-6-251,7 0 0,-9 4-15,-3-4 1,-4 4-365,-2 2 1,0-6-280,0 0 0,-10-7-640,-7 1 1,-8-3-77,-9-3 1,-1-5 1145,0 0 0,-15-8 0,-3 4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9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9766,'10'-10'0,"5"4"0,9 4 1867,2 2 0,3 0-1536,6 0 1,-1 6-259,1 0 1,-2 0-33,-5-6 1,3 2-172,-8 3 0,0 3-1378,-5 4 0,-1 3 1508,0-4 0,-7 5 0,-2 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9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7893,'0'-10'0,"4"4"324,8 12 0,1-4 143,16 4 0,0-4 493,5-2 1,7-6-570,-1 0 0,6-5 35,-5 5 1,7-2-1429,-2 2 0,-2 4 101,2-3 901,0 3 0,6-6 0,0-2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39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7848,'0'-17'2823,"2"7"-3240,4 4-178,-5 4 593,7 10 1,-8 7 444,0 8 1,0 12 122,0 5 0,-8 5 499,-3 12 1,-10 3-622,-2-3 0,-2 9-178,2-3 0,5-3-631,1-3 1,0-3-150,5-2 1,5-8-446,1-3 1,4-7 502,2-5 0,0-4-892,0-8 9,0 0 157,0-7 1182,0-10 0,-8-10 0,-1-7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7848,'0'-18'0,"0"1"0,2 2 301,4 3 0,6-3 495,11 3 0,11-1-273,12 1 0,8 5 2,10 7 0,-5 0 87,16 0 1,-12 7-214,12 5 0,-11 5-21,11 6 1,-16 4 79,5 8 1,-10-1-95,-8 1 1,-12 5-204,-11 0 1,-11 3-76,-6-3 1,-10 4-196,-14 8 1,-10 0-401,-24 0 0,-6 0-832,0 0 1,-1-8 641,1-4 1,3-3-29,-9-3 0,14-7 6,-2-4 0,18-5 721,-1-7 0,10 3 0,-4-9 0,0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0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7920,'-23'-15'1242,"0"3"1,0 5-1922,6 7 965,0 0-216,-1 0 0,1 0 39,0 0 1,-6 13-142,0 4 0,-6 12 483,6 0 0,-6 9 78,6 3 0,-6 7 256,6-2 0,6 2-363,5-2 0,6-2-176,-5-3 0,7-5-923,-2 5 0,4 1 496,2-2 1,6-5-588,0-6 1,7-3 412,-1 3 0,3-6 355,3-11 0,7-4 0,1-8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0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7836,'12'0'535,"-1"0"0,-1 2-268,1 4 0,7 4 484,-1 7 0,0 6-92,6 0 0,-4 8 57,-1-2 1,-1 3-177,0 3 1,-5 0 15,-1-1 1,-1 1-279,2-1 1,1-5-184,-7 0 0,5 0-634,-5 5 0,0-7 273,-6-4-2340,7 4 1138,-5-8 828,6 6 640,-8-15 0,0-10 0,0-10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32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8182,'-11'0'-747,"-1"0"1,6 5 138,-5 1 608,-1 8 0,-5-5 0,0 8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10554,'-8'-12'2437,"-4"1"-2375,-3 7 0,3-4 782,1 8 1,-1 8-318,-5 3 1,-6 5 408,0 1 1,-13 8-681,1 4 0,-3 3-517,3 3 0,-2 0 64,-3-1 1,9 3-215,-3 3 0,13-4-1587,3 5 1,3-7 200,9-5 1797,0 4 0,6-14 0,0 6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1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62 7825,'18'-18'1029,"-9"1"-201,7 7 727,-7-5-1080,9 13 1,-9 2 647,-3 12 0,-4 5-385,-2 6 0,-2-2-90,-4 8 1,-2-2-214,-3 2 0,-4 3-66,3-3 1,2-4-1084,-1-2 1,5 2 533,-5-2 1,7 0-1272,-2-5 1,4-7 712,2 1 1,2-8-988,4 1 1,3-5 246,9-5 1478,7-5 0,-6-7 0,6-1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1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9621,'-17'0'0,"0"0"0,-2 0 0,-4 0 0,-6 0 0,-4 2 2715,-2 3-2621,1-3 1,-1 12-498,1-8 1,7 5 218,4-5 1,4 2-91,1-3 356,9-3 112,1 14 1,10-9-59,4 5 0,-1 1 403,13-7 1,-5 6 1,10-7 1,-2 7-169,2-6 1,-3 5-305,3-5 0,-2 5 329,2-5-462,-4 8 1,6-10-460,-8 7 1,1-7-763,-1 2 0,-6-4 287,1-2 0,-6 0 998,5 0 0,1 0 0,5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1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10083,'10'10'0,"7"-4"0,8-5 1995,2-1-1766,-2 0 1,-8 0-125,0 0 0,1 0-457,-1 0 0,2 0-713,4 0 0,-4 0 581,5 0 484,-5 0 0,-2 0 0,0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9869,'0'12'1028,"0"-1"0,0-5-730,0 6 1,-6-7 459,0 7-394,1 0-452,5 5 1,-6 0-419,0 0 0,-2 1-1871,3-1 2377,3 0 0,-14 1 0,7-1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2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33 8178,'17'-11'884,"1"-1"-742,-9 8 0,9-1 352,-1 10-306,0 13 0,14 16 1005,-8 12-781,8 4 1,-10 8 68,8 0 1,-16 7 35,-1-2 0,-9 5-538,-3 1 0,-7-6 53,-5 1 1,-13-3-982,-9 3 0,-3-5 599,-9-7 1,2-2-1227,-2-4 1451,3-4 1,9-15 0,-1-2-1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2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7915,'8'-10'507,"1"3"27,9 7 1,7 0-8,3 0 1,5 0 615,2 0 1,5 6-278,0-1-587,1 1 0,-7-4-286,1 4 0,-6-4-351,0 3 1,-8-3-2374,2-2 1480,-4 0-1235,-2 0 2486,-7 0 0,-2 0 0,-8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9442,'-5'17'0,"-1"0"0,2 1 0,2-1 0,0 0 1873,-4 0 0,5 1-1129,-5-1 0,-2 0-272,2 1 0,-5 5-600,5 0 0,-2 2-449,3-2 0,1 2-613,-8 4 1,8 1 321,-1-7 1,3 6 867,2-6 0,0 0 0,0-5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3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7933,'10'-8'2299,"-1"6"-1782,-3-3 0,-2 10 135,7 7 0,-5 11-118,6 6 0,-8 5 56,1 7 1,-3 5-486,-2 12 0,-2 3-767,-3 8 331,-5 8 0,-15 10 0,-2 9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8074,'0'-17'0,"0"-1"-108,-7 9 0,3-1 242,-8 4 0,7 5 472,-7-5 0,6-2-329,-5 2 0,5 1-169,-6 5 1,7 0 527,-7 0-478,1 0 0,-7 1-164,1 5 1,-6-2 86,0 8 1,-8-1-108,2 6 0,3-1 133,-3-5 1,6 3 27,-6-8 0,8 7 136,-2-1 62,3-5-221,3 9 1,2-13 223,3 9-603,5-8 218,7 11 1,7-7-102,5 3 1,3 3-14,2-8 1,6 7-17,1-1 0,0-3 48,0 3 0,-3-3-64,8 3 0,-6 3-201,5-3 1,-6-3 111,1 3 1,-6-6-505,-6 5 0,3 1 3,-8 5 785,-1-7 0,-12 13 0,-3-4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3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70 450 8182,'-18'0'1056,"1"0"-720,0 0 1,7-2-452,5-3 65,3 3 1,4-6-626,3 8 623,5 0 1,7 0 154,0 0 1,-5 0 128,0 0 0,-1 0-130,6 0 0,3-6-105,3 1 1,-2-1 6,8 6 0,-1 0 69,7 0 0,0 0-19,-1 0 1,1 0-7,-1 0 0,7 0-79,-1 0 0,2 0 72,-1 0 0,-3 0-216,8 0 1,-5 0 114,5 0 1,0 0-161,6 0 1,0 0 68,-1 0 1,7-2-72,0-4 0,7 2 96,-2-7 0,5-1-131,1-5 1,6 5 11,0 1 0,0 1 115,-6-1 0,-2-5 186,-3 5 1,-3-5-97,-3-1 1,-5 6 251,5-1 1,-6 2 6,-6-1 1,10-3 11,-4 9 1,5-9-160,1 3 0,-2 1-22,7-1 1,1 1-19,5-2 1,0-1 16,0 7 0,0-5-204,0 5 1,-1-2 117,-5 3 1,2 3-96,-7-4 1,2 4 73,-3 2 1,-3-2 34,4-4 0,-5 4 13,-1-3 1,0 3 14,0 2 1,0 0-16,0 0 1,0-2 13,0-4 0,-1 4 19,1-4 0,6 4-75,0 2 0,-1 0-153,-5 0 0,2 0 85,4 0 0,-3 0 38,9 0 1,-9 0 29,3 0 1,-2 0 3,1 0 1,-3 0 1,4 0 1,-4-2 111,-2-3 0,-1 3 86,1-4 1,0-2-42,0 3 1,-2-1 9,-4 6 0,2 0-104,-7 0 1,5 0-9,-6 0 1,6 0-13,-5 0 0,1 0-11,-2 0 1,-3 0-27,3 0 0,-5 6-21,-7-1 1,5 3-30,-4-2 0,-2-4 62,2 3 0,-6-1 13,5 2 0,-4-4-9,4 4 0,-5 1 2,6-1 1,-2 0 9,2-6 1,4 6 8,-5-1 1,5 7 50,2-6 0,-6 5-60,-1-5 0,-5 6 98,6-7 1,-6 9-85,6-3 0,-8-1 199,2 1 1,-2-1 62,2 2 1,-3 1 83,3-7 0,2 5-141,-2-5 1,0 0 39,-6-6 0,6 0-32,0 0 0,0 0 107,-5 0 1,-1 0-303,0 0 1,0 0 115,1 0 1,-1 0-46,0 0 1,1-2 37,-1-4 1,0 4-22,1-4 0,-1 3 46,0-3-24,-7 4 30,5-6-58,-5 1 1,5 3 26,-3-8 0,-3 8-204,-3-1-60,-4-5 301,6 8-304,-8-6 56,0 1 1,0 3 125,0-8 1,2 8-119,3-1 1,-1 3 42,8 2 1,-7-6-85,7 0 1,-6 0 100,5 6 1,-1-1-231,1-5 198,5 4-450,-7-6-72,1 8-176,-2 0 744,-24 8 0,-3 1 0,-16 9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0 10414,'-26'0'0,"3"0"0,7 0 0,10 0 0,14 0 3605,11 0-3212,8 8 0,10-6-305,3 3 0,2-3 36,4-2 0,2 0-856,-7 0 0,-1 2 140,-5 4 1,-3-2-1051,-3 7 1642,4 1 0,-14 5 0,6 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6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1004 8054,'-9'-8'-155,"1"6"-170,8-5 483,0-1 0,2 4 631,4-7 29,-4 7-475,13-12 0,-7 12 0,3-7 1,5 5-67,-5-5 1,4 1-106,3-2 0,-1-3-113,0 4 0,-5-5-125,-1-1 0,1 0 131,5-1 1,0-1-107,1-4 0,-7 2-88,1-8 1,-6 6-256,5-6 1,-7 0 52,2-5 0,1-1-136,-1 1 0,6-7 110,-7 1 0,1 0 53,-6 5 0,6 0 240,0 1 0,0 5-153,-6 0 0,0 2 258,0-2 1,0 3 58,0 3 1,0 3 205,0-3-252,0 4 0,0 2 113,0-1 0,0 7-63,0-1 1,-2 9-73,-4-3-3,4 4 18,-6 2-169,1 0 1,-1 2 174,-4 4 0,-3 3-7,3 8 1,-5 3 72,-6 3 0,4 11 202,-4 12 0,-4 6 368,-2 6 0,-2 7-314,3 4 0,-5 12-29,4-6 0,-4 0 92,-1 0 1,-1 0-89,1-6 0,7 2-264,4-13 1,3-1-169,3-5 1,8-7 27,3-5 1,-2-6-178,2-5 1,1-4-196,5-7 306,0-1 1,0-6-535,0 1 580,0-8 0,0 2 152,0-12 0,0-10-176,0-7 1,5-7-205,1 1 1,8-4 195,-3-2 1,4-1 34,3-4 0,-1-1-177,0 1 1,8-4 87,4 15 0,-2-6-318,2 12 1,0-4 52,5 10 0,1-2 427,-1 13 1,-5-2 16,0 3 1,-6 3 133,6-4 1,-2 4-15,2 2 1,-2 0 256,-4 0 0,-4 6-47,4 0 1,-10 5-126,-1-5 0,-6 5 41,5-5 1,-7 8-78,2-3 0,-6 5-267,-6 1 1,-4-4-33,-7 5 0,-8-5-150,-4 10 1,-3-4 83,-3-1 1,-5-1-84,-1 0 1,-7-1 166,2-5 1,4-3-11,2-8 1,3 0 368,2 0 1,9-2-111,3-4 1,3 2 118,3-7 1,5 7 254,1-2-220,7 4-235,-4 2 1,16 0 1,4 0 0,5 14 354,6 3 0,-2 6-136,8 0 1,0 2 648,5 4 1,-5 2-69,0-8 0,-2 5 66,2-5 0,1 6-606,-6-6 1,4 0-236,-5-5 0,2-1-142,-2 0 0,4 4-341,8-3 0,7 3-1891,4-10 0,14 5 2273,9 1 0,0-7 0,8-3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49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7982,'0'-12'1066,"0"1"93,0 7-261,0-11-191,0 13-529,0-14-937,0 14 759,0-5 0,0 14 0,0 3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5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173 121 8077,'-8'-17'1591,"1"6"-861,-5-1-376,-3 8 0,5-3-35,-7 7 0,5 0-130,1 0 1,5 1-60,-5 5 0,7-2 38,-2 8 1,4-1-1,2 6 1,0 1-159,0-1 0,6-5 34,0-1 1,7-5-253,-1 5 0,3-7 127,2 2 1,1-4-311,-1-2 1,-2-2 183,-3-4 0,3-3 21,-3-9 0,-5 7 161,-1-1 0,-4 1 238,-2-7 19,0 1 1,-8 0-82,-3 0 1,-5 1-96,-1 5 1,-6-3 2,0 8 1,-6-1-234,6 1 0,0 4-205,6-4-14,-1 4 0,9 4 393,3 4 0,4-4 0,2 6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51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87 7972,'0'-17'0,"0"-1"214,7 1-231,3 7 0,2 1 1310,-1 3-930,1 4 1,5-6-1033,0 8 0,0 2 126,1 4 0,-1 0 32,0 11 1,-1-3 265,-5 9 0,3-4 245,-9-2 0,1 2 0,-6 4 0,0-3 0,0 3 0,-2-4-73,-3-2 1,-5 1 21,-7-1 1,-6 0 387,0 0 1,-8-5 279,2-1 0,2 1 302,-2 5 0,8-5 225,-2-1 61,4-7-1064,2 12 1,7-13-363,4 9 0,12-8-378,5 2 1,5 1 404,1-1 1,0 2-477,1-3 334,-1 5 0,-2 7-148,-3 1 1,-4-1 225,-8 0 0,-2 0 328,-4 1 0,-9 5 114,-9 0 1,-8 2 431,-3-2 0,-1-4 383,-10 4 0,7 2-459,-1-2 0,-2 0 111,1-5 0,1-7-210,5 1 1,8-7 93,4 7-288,4-8-440,2 3 9,7-7 1,10 0-390,12 0 1,13 0-269,9 0 0,9-7 390,8-5 0,7-1-24,0 1 1,7-1 189,-2 7 0,-3 0 125,-2 6 1,-12 0-233,-6 0 959,-3 8-469,-3 2 0,-9 7 120,-8 0 1,-7 0 193,-10 1 0,0-1-145,0 0 1,-2 3-14,-4 3 0,-9-4-362,-8 4 1,-8 2-152,2-2 0,3 0-204,-3-6 0,2-5 213,-2-1 0,-2-1-40,8 1 1,-6-3 195,6-8 147,0 0 0,8-2 89,3-4 0,-1 3-47,7-9 106,0 8 0,8-3-5,4 7 0,4 0-123,7 0 1,0 1 104,1 5 1,-1 4 162,0 7 0,0 2-37,1 4 1,-7 4 183,1 8 1,-8-1 3,1 1 0,-5 2-87,-5 3 0,1-4-283,-8 5 0,1-7-220,-7-5 0,3 2-300,3-8 1,-3 0 96,4-6 0,1-1-295,-2-5 1,7-3-100,-7-8 157,8 0 0,-3-2-349,7-4 1,0-5 343,0-12 0,2-6-151,3-11 1,3 1 596,4-7 0,3 2 97,-4-2 0,-1 0 24,2 11 0,-7-2 11,7 14 0,-8 0 21,1 6 234,-3 0 1,-4 7 1113,-3 4 1,-7 4-552,-11 2 0,-4 2 62,-7 4 0,-3 4-435,-3 7 0,3 0-208,-3 1 0,3-1-502,3 0-910,7 0 812,2 1 1,17-3-413,8-3 1,10-5 253,13-7 486,12-7 0,9-11 0,8-9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5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640 208 7972,'0'-25'294,"-6"4"37,0-8 1,-7 8 442,2-2 1,-5 4-253,-1 1 1,-6 1-362,0 0 0,0 7-164,5 4 0,1 4-206,0 2 0,-6 2 159,0 4 1,0 4-33,5 7 0,1 6 52,0 0 0,-1 10-138,1 1 0,0 3 108,0 9 1,-1-6-24,1 6 1,0 6 674,-1 6 0,1 1-193,0-1 1,0 4 18,-1 7 0,1 0-175,0 0 0,-1-5-71,1-1 0,6-7-110,-1 1 1,6-9-426,-5-2 0,7-7-137,-2 1 0,4-9 242,2-2 1,0-14-57,0 2 0,0-9-90,0 4 231,0-8 0,6 1 94,0-10 1,1-5 226,-1-7 0,-2-6-162,8 0 0,-7-8-36,7 2 1,-3 4-448,3 2 1,3-4 189,-3-2 0,-3 4-172,3 2 0,-2-2 154,1 2 0,4 0 36,-3 6 0,0-6 102,5 0 1,-4-6 148,10 6 1,-2-6 4,3 6 0,2-8 264,9 2 0,2 4 405,3 2 0,-4 2-321,5-2 0,-3 10 611,3-5-459,-5 5-198,6 3 0,-1-3 76,-1 7 1,0-5 3,-5 5 0,-2-6-61,-5 6 1,3-5-209,-8 5 0,-5 0 249,-7 6-510,1-7 1,3 3 161,-4-8 0,-3 7-233,-8-7 1,0 6-37,0-5 0,-2 5-194,-4-6 1,-3 7 184,-8-7 0,-1 6-80,1-5 0,0 7-141,-1-2 671,1-3-142,0 7 1,0-6 511,-1 8-428,1 0 0,2 2-67,3 4 1,-1-2 179,7 7 1,-2 3 191,2 9 1,3 4-91,-9 7 0,6 3 139,-5 3 0,1-2 41,-1 9 0,-5-7 212,5 6 0,-5-6-249,-1 6 0,0-7-143,-1 1 0,1-3-352,0-3 0,5-5-210,1 0 0,5-8-290,-6 2 1,9-9-217,-3-3-624,4-7 974,2 4 0,8-10 76,3-4 0,6-9 249,7-8 0,-3-8-167,7 2 1,-4 4 271,4 2 0,-7 4-122,3 1 1,1 9-90,-2 3 144,0 4 0,-8 10 158,-3 3 0,-5 5-74,-7 1 1,0 6 215,0 0 0,-2 2-63,-3-2 0,-5-4-127,-7 4 0,-1-3 1,1-3 1,2 0-165,3 1 0,-1-7-534,7 1 252,-8-9 22,13 5 1,-7-10 84,8-4 1,0 3-68,0-9 0,0 6 331,0-5-270,0 7 627,0-4 1,0 16 193,0 3 1,-2 7 440,-4 5 0,-3 4-358,-9 7 1,7-1 225,-1-4 1,6 2-321,-5-8 0,7 5-174,-2-5 1,4 1-199,2-7 1,8 0 78,4 0 0,5-1-570,6-5 0,-2 3-246,8-8 1,2-1-615,9-5 0,2 0 220,4 0 0,4 0-1742,-4 0 2714,12 0 0,-4 8 0,6 2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5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9166,'-8'-9'2129,"-3"3"0,-7 4 134,-5 2 0,2 6-1468,-8 0 0,8 7-130,-2-1 1,10 3-791,1 2 0,8 1 119,-1-1 1,5-2-956,5-3 0,5 1 641,7-7 0,6 5-1232,0-5 0,8 0 479,-2-6 0,-2-2 166,2-4 0,-8-1 809,2-5 0,-4-3 473,-2 3 1,-1-3-190,-5-2 1,3-3 45,-8-3 0,-3 10 882,-8-4 1,-1 3-412,-11-3 1,-5 7 1,-12 4 1,-1 4-593,1 2 0,-7 0-580,1 0 0,0 0 467,5 0 0,0 8 0,1 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36 779 7919,'-10'0'2037,"-5"0"-1613,13 0 983,-6 0-915,8 0 0,2 0 165,4 0 0,-2 0 120,7 0 0,3 0-174,9 0-439,-4 0 0,13-2-291,-3-4 1,-2-5 199,2-13 1,0 5-849,5-4 1,-7-2 542,-4 2 1,-3 0-845,-3 6 0,-8-1-148,-3 1 842,-4 0 0,-4 2 246,-4 3 1,3 4 270,-9 8 0,1 0-27,-7 0 1,1 4-151,0 8 1,-1 1 486,1 16 0,0 2-188,0 9 1,-1-2 133,1 9 1,7-7-104,5 6 1,-3-8-221,2 3 0,0-7-87,6-5 0,2 2-239,4-8 1,4 0-117,7-6 0,-6-1 180,1-5 1,5-3-557,6-8 1,0 0 289,-5 0 1,-1-8 44,0-3 0,1-3 76,-1 3 1,-6-5 750,1 5 1049,-8 3-1216,3 1 0,-7 16 214,0 8 0,0 8-178,0 10 1,-7 0 379,-5-1 0,-1 7-160,1-1 0,-3 0-289,3-5 1,3-3 6,-3-3 0,3 2-219,-3-8 1,-3 0-14,3-6 1,3-1 70,-3-5 0,6-1-82,-5-4 1,-1-4 34,-5 3 0,5-5 291,1-5 1,1-7-214,-1-11 1,1 0-47,4-12 0,6 3 77,0-14 1,8 0-612,9-6 0,14-6-99,4 0 0,5-7 319,0 2 1,5-10-813,6-2 0,3-6 547,4 6 0,-4-8-183,3 3 0,-9 3 253,-2 2 1,-7 10 378,1 1 1,-11 10-18,-6 2 1,0 8 221,-6 10 0,5 7 311,-11 4-427,-3 11 534,7 5 1,-13 8-241,4 5 1,-4 4 772,-2 7 0,0 8-542,0 4 1,-8 6 114,-3 5 1,-5 4-181,-1 8 1,-6 6-3,0-1 0,-6 7-402,6-7 1,-6 7 28,6-7 0,0 1-786,6-6 0,1-2 465,5-4 0,1-6-725,4-11 0,5-4-329,-5-8-34,4 1 903,2-9 1,0-3 171,0-12 1,8-7-217,3-16 0,6-9 0,6-18 2,6-2 0,-2 1 461,2 5 0,4 2-43,1 4 0,5 9-110,-11 8 1,5 14 1251,2-2-681,-1 3-341,1 5 0,-2 1 642,-5 8-461,5 0 0,-8 0 285,4 0 1,2 0 1016,-8 0-997,0 8 175,2-7-287,-6 15-546,-2-14 1,-1 11-1,-5-5-178,4 1 0,1-3-84,-5 6 1,3-6-554,-8 5 0,5-5 383,-5 5 0,0-5-257,-6 6 1,-2-8-178,-4 1 961,-4 5 0,-9-8 0,-4 4 0,-4 1 0,-7-1 0,-1 6 0,0-7 0,-5 9 0,0-3 0,-6 5 4,5 1 1,-5 0 93,6 1 1,-1 5 278,7 0 1,7-2 346,4-10 0,4 5-302,1-5 0,7 5-37,-1 1 0,8-6-110,-1 1 0,3-6-46,2 5 94,0-7-160,0 11-290,0-13 0,2 6 210,3-8-688,5 0 206,7 0-81,1 0 267,-1 0 0,-6 0 104,1 0 0,-8 2-12,2 4 1,-4 3 423,-2 9 0,0-1 440,0 0 1,-8 1-468,-4-1 1,3 6 0,-1 0 1153,2-2-744,-5 6-153,11-8 55,-13 6-259,13-8-704,-6 1 311,8-1-187,0-7-238,0 5 0,6-15 0,2 2 145,1-6 1,1-9-493,1 1 515,5 4 1,-7-5 199,9 7 118,-9-7 1,7 11 142,-5-4-246,-3 4 0,-1 10 994,-7 3 0,0 5 61,0 1 1,0 0-1,0 1-260,0-1 0,-2-6-310,-3 1-160,3 0-1787,-6-3 1242,8-1 0,4-10-94,7-4 0,1-3-198,11-9 1,-2-7-420,2-4 1,-2-9 0,6-2-340,-2 1 944,-2 10 0,-5 4 474,-1 8 329,0 8 252,1 1 0,-7 8-218,1 0 1,-9 8 139,3 3 0,-4 4 356,-2 3 0,-2 1 0,-2 2 570,-1 2-1100,-1 0-42,-2-6-925,6 1 1,-5-7 327,7 1-873,0-8 0,1 1 595,5-10 1,-2-7-334,8-11 1,-1 2-41,6-8 0,-1 6 165,-5-6 323,5 8 321,-14-12 1,11 14 47,-7-4 1,5 4 407,-5 2-400,8 7 1,-11 2 182,9 8-141,-8 0 1,3 0 1,-7 2 754,0 4 0,0-2 1064,0 7-1340,0 1 0,0 5-110,0 1 1,0-7-1,0 1 459,0 1-473,0 10 1,0-2 9,0 8 1,0 0-1,0 5 0,0 11-90,0 7 0,0 3 89,0 14 0,0-1-557,0 12 1,0 1-695,0 6 1,0-14-640,0-4 0,6-12 823,0 1 0,5-6-190,-5-6 1,2-9 328,-2-9 1,-4-7-136,3 3 600,-3-13 0,0-3 110,4-8 0,-4 0 0,6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12098,'0'-9'3856,"0"1"-4313,0 0 425,8 6 1,-7-7-752,5 3 0,4 4-2931,1-4 1966,5 5 659,1 1 0,-7 9 1089,-5 8 0,-3 3 0,-2 8 0,0-5 620,0 6 0,-2-6-427,-3 6 0,3-8 419,-4 2 0,2-5 170,-2-7 1655,4 5-2082,-5-7-355,7 1 0,0-3 0,0-7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8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9775,'-10'0'1750,"3"0"1,7 2-1309,0 3 1,-2-1 8,-4 8 0,-4-1-178,-7 7 1,-2 5 130,-4 0 0,2 7-379,-8-1 0,0 4-452,-6 2 1,7-3-762,-1-3 0,13 2 681,-1-8 0,6-6-1929,-1-5 1727,-3-9 1,13 3 708,-4-12 0,4-11 0,2-10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3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2232 52 8214,'9'0'-1208,"-1"0"1517,-8 0 0,2-6-24,4 1 1,-4-3 17,3 2-134,-3 4 1,4-7 205,0 3-297,0 4 272,-6-6-51,0 8-278,0 0 1,-8 10-58,-4 7 0,-9 2-391,-2 10 1,-6 0 145,6 6 1,-7-6-31,1-1 1,-2 1 290,2 6 1,-3-1-78,3 1 0,-2 0 124,2-1 1,-4 6-74,5 1 1,-5-1 208,-2-5 1,3 5-21,3 0 1,-4 7-62,4-7 0,-3 6-72,-3-6 0,2 1-8,5-7 1,-5-1 154,4-4 0,2 3-128,-2-3 1,3 4 25,-3 2 1,-2-7-33,8 1 0,-8 6-90,2 5 1,-1 0 101,1-5 1,-4 7-154,4 4 1,-3-1 61,-3 1 0,2-2 31,5 2 1,-5 2 123,4-8 1,4 1-116,2-7 1,-2-1 95,2-4 0,0 2-78,6-8 0,5 5 48,1-4 1,1 4-15,-2-5 0,-3 6-69,4-6 1,1 6 4,-2-6 0,3 8-11,-3-2 0,-5 3 24,0 3 1,-1-2 5,-5-5 0,2 5 101,-2-4 0,4 4-95,-4 1 0,-2 1 150,2-1 0,0-5-84,6 0 1,1-2-68,5 2 0,-5 1 8,5-6 0,1 1-11,-1-2 0,5-2-2,-6 8 1,3-6 33,-3 5 0,-3-5-79,3 6 1,3-6 49,-3 6 0,1-6 23,-7 6 0,3-2-26,3 2 1,-3 2 102,4-8 1,-5 0-23,-1-6 1,5 0 127,1 1 1,5-1-80,-6 0 0,7-2-60,-7-3 1,6 3-25,-5-3 0,5-2 40,-5 1 0,5-1 77,-6 1 1,7 3-71,-7-9 0,6 7 419,-5-6-323,7 7 0,-6-9 65,5 8-216,3-9 1,-6 7-206,8-4-337,0-4 1,2 5 268,4-7 1,-3 0-665,9 0 0,1-2 906,10-3 0,4-13 0,8-9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8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7948,'2'-17'0,"3"0"0,-1 1 926,8 5 0,-6 3-375,5 8 0,2 2-99,11 4 0,-3 3 155,8 9 1,-6 7 157,5 3 1,-5-1 251,6 2 1,-6 0-438,6 6 1,-6-1-391,6 1 1,-2-6 30,2-1 1,3-6-1049,-3 1 1,4-2 298,1 2-2177,1-4 1844,7 6 0,-5-6-2302,3 4 3163,-3 4 0,-3 8 0,1-1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8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7925,'-21'-10'6168,"3"4"-6566,13 4-339,-3 2-490,8 0 790,8 0 0,-5 0-319,9 0 756,-8 0 0,19 0 0,-4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8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53 7882,'-18'0'6667,"1"0"-5641,8 0-3885,9 0 1872,9 0 0,3 0-835,-1 0 1822,-7-8 0,19-9 0,-4-10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0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8054,'9'-7'3121,"-1"5"-2739,-8-6 81,0 8 1343,8 0-1140,-6 8 0,5 3 179,-7 12 0,0 4 306,0 8 0,0-1-871,0 1 1,0 0-543,0-1 7,0-7 1,0 4 0,0-8 279,0-2 1,6-2-1570,0-2 753,7 1 512,-11-9 1,14-1-1944,-5-8 1312,12-8 1,-2-3 293,8-12 1,-2-2 22,2-4 719,3-4 1,-12 8-207,3-3 0,2 3 173,-2 7 1,-6 3-130,-5 3 0,-1 5 639,6 7 0,-5 2 0,-2 5 908,-3 11 1,1 1-779,-2 10 1,-4-6-157,3 5 1,-3-4-499,-2 4 1,0-7-924,0 3 868,0-5 88,0-2-1085,8 0 752,-6-7 0,13-2-3247,-3-8 1721,3 0 1747,2-16 0,8-3 0,2-16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18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9228,'2'-12'909,"3"1"0,-1 5-98,8-5-349,-1-1-163,7-5 0,1-2-33,4-4 0,-2 3-95,8-3 1,-6 2-139,6-2 0,0 4 98,5-4 0,-5 9-131,0 3 1,-8 7-258,2-2 218,4 4 0,-8 2-75,4 0 62,-11 8 1,1 4 92,-7 11 1,0 3 197,-6 9 1,0 0-129,0-1 0,-8 1 23,-4-1 1,-3 1-25,-2 0 0,-1-3-3,1-3 0,-6 2-131,0-8 99,0 0 0,6-8-133,-1-3 108,1 3 1,0-11-281,0 8 0,-1-9 80,1 3 0,5-12-462,1-5 1,7 1 262,-2-1 0,-1-3-947,1-9 867,0 4 1,6-6 157,0 8 0,2 5 209,4 1 1,-2 7-120,7-2 0,-5 6 597,5 6 1,-5 3-273,6 9 1,-8-1 689,1 0 1,3 8-382,-2 4 1,0 4 392,-6 1 0,0-5-227,0 0 1,0-2-158,0 2 0,-6 2-370,0-8 1,0 5 30,6-5 1,-2 6-233,-3-6 0,3 0 187,-4-5-626,4-1 1,0-2 2,-4-3-671,4-4 755,-5-1 1,7-7 17,0 0 0,0-7-168,0-11 0,0-14-271,0-9 1,7-11-3,5-11 1,3-2 75,3-16 566,7 0 1,1-5 0,9-1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19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8001,'9'0'3740,"-1"0"-3159,-8 8 1,0 2 412,0 7-628,0 8 0,0-6 659,0 4 1,-6-2-462,0 2 0,-1-3-576,1 3 1,4-2 87,-4 2 0,4-10-387,2 5 0,2-7 262,4 1 0,5 1-130,13-7 0,-3 0-248,7-6 0,7-2-485,5-4 0,1 2 182,-7-7 1,-5 7 244,0-2 0,-8 4-311,2 2 504,-4 0 0,-9 2-88,-4 4 1,-6 11 101,-6 12 1,-6 9-156,-11 3 0,-3 7-24,-9-2 1,0 4 172,1 2 1,-1-2 425,1-4 0,7-4-170,4-7 0,0-1 862,5 1 1,-3-6-502,10-1 1,3-5 685,2 6 0,-2-8-416,3 2 0,-1-3 729,6-3-1151,0 0 0,0-5 192,0-1-801,0-7 1,2 4 312,4-8 1,-3-2-779,9-4 0,1-9 413,11-8 1,-3-8-263,7 2 0,-4-3 266,4-3 0,-7 6 19,3 0 1,-5 14 526,-2-2 1,0 9-98,1-4 1,-7 9 516,1-3 1,-8 12-332,1 5 0,-1 4 934,2 3 0,-4 1-415,4 4 0,-4 2-139,-2 4 1,0 2-93,0-8 1,0 2 95,0-2 1,0-2-160,0 8 1,-2-6-147,-4 6 0,4-1-603,-4 7 0,2 0 281,-1-1 1,3 3-596,-4 3 1,-2-2 396,2 8 1,1-7-421,5 1 0,0-5 235,0-6 0,0-4-1590,0-8 1066,0-7 991,0-3 0,0-7 0,0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1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16 7985,'-17'-10'0,"-1"5"0,7 5 2257,-1 5-1454,1 13 1,-1 8 304,1 9-731,7 7 0,-10 3 108,9 6 0,-9 7-199,3 0 0,1-1-236,-1-5 0,7-2 76,-2-4 0,-2-3-1235,3-9 812,-1 1 0,6-3-269,0-3 0,0-4-1724,0-7 312,7-9 697,-5-1 365,14-8 916,-7-16 0,9-3 0,-1-15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0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7985,'17'-12'580,"0"1"1,1 7-143,-1-2 0,2-1-92,4 1 1,-2-6-138,8 7 1,0-9-28,6 3 0,-7-3 156,1 3-115,-8-5-26,12 14 0,-12-11-31,8 7 0,-6-2-119,6 3 0,-8 3-316,2-4 1,-4 4 113,-1 2 0,-1 2-212,0 4 1,-5-2-42,-1 7 501,-7 1 0,10 5-102,-9 0 1,1-5 159,-6-1 0,0 1-53,0 5 0,0-5-40,0-1 9,8 1 0,-6-1 50,3 1 0,-3-7-53,-2 7 0,2 0-5,4 5 1,-4-6-26,4 1 0,-4-1-109,-2 7 1,5-1 11,1 0 83,0 1 0,-6 1-122,0 4 0,0 4 64,0 7 1,0 1 46,0-1 0,0 9-18,0 3 0,0 6 327,0 5 0,0 7-104,0 11 1,0-2-219,0 7 0,0-8 90,0-3 0,0-2 23,0-9 1,0-1-229,0-5 0,0-8 112,0-3 23,0-5 0,-6-3-5,0-4 0,-1 0 83,1-12 1,2 4 125,-7-10 1,5-3-389,-6-2 0,7-4 82,-7-2 1,2-8-286,-1-3 232,-4-12 0,5 1-637,-7-6 0,-1-1 366,1-6 0,0 1-413,-1-1 1,-5 0 292,0 1 1,-2 1-34,2 4 0,4-1 563,-4 7 0,-4-8 0,0 4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8737,'10'0'2301,"-2"0"-2296,-8 0 102,0 0 509,-8 0-105,6 0-833,-13 0 98,13 0-59,-6 8-651,8-6 667,0 5 1,8-1-90,3 0 1,7 0-10,5-6 230,-4 0 1,6 0 83,-8 0 0,4 7 110,-3 5 1,3 3 605,-10 2-469,-3 1 1,0-1 14,-8 0 0,-2 6 148,-4 0 0,-9 6-104,-9-6 0,-4 6-57,5-6 1,-8 6-85,2-6 1,-2 0 17,2-6 0,4-1-62,8-5-51,0-3-116,0-8 131,-1 0 0,9-2-456,3-4 0,10 3 82,2-9 176,7 8 1,2-9-43,8 7 1,2-6-303,-2 7 299,-3-9 0,10 12 5,-7-3 0,-5 3-70,-7 2 373,1 0 0,-3 2-88,-3 3 1,-4 5 303,-2 7 0,-8 0-132,-3 1 0,-10 1 27,-2 4 1,-6-4-31,6 4 1,0-3 231,5-3 1,7-8 300,-1-3-339,9 4-605,-5-8 1,10 5 178,4-7 1,-1 0-276,13 0 1,-5 0 170,10 0 0,2 0-97,-2 0 1,6-5-265,-6-1 222,0 0 1,-6 6 328,1 0 1,-9 2-31,-3 4 1,-4-2 297,-2 7 1,-4 1-162,-7 5 1,-1 2 26,-11 4 1,2-4-12,-2 5 0,4-5 252,-4-2 1,3 0 101,3 1 1,6-3 96,-1-3 1,8-3 347,-2-3-119,4-4-161,2 13-170,8-13-330,2 6 3,7-1 0,0-5-404,1 4 0,-1-4 202,0-2 0,1-6-1407,-1 1 1,2-3 177,4 2 1252,-4-3 0,22-9 0,-5 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1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70 7974,'-7'-18'0,"-3"7"1030,-7-1-268,7 8 107,-5-3-498,5-1 0,-7 6-43,0-4 0,-3 4-58,-3 2 0,-4 2-59,-7 4 1,-1 4-110,1 7 0,-3 0-116,-3 1 54,3 7 1,-5 2 189,8 7 0,1 3 419,4 3-480,-4 4 1,14 2 47,-4 0 0,10 1-88,1 4 0,8-4-122,-2-1 0,12-10-73,6-1 1,5-3-379,6-9 0,4 1-616,8-7 544,-1-8 338,1-1 0,5-8-466,0 0 205,9-8 94,-13-1 1,12-14-256,-8 0 1,1-2 306,-7 2 0,-7 3 266,-4-3 0,-3 6 100,-3 6 1,-6-3 830,1 8 1021,-8 1-1310,3 12 0,-7 3-52,0 7 1,0 8 647,0 4-926,0-4 1,0 6-35,0-8 0,0 2-437,0-2-792,0-4-15,0 6-1451,0-8-394,0-7 2472,0-2 1,-7-24 0,-3-3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46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8265,'10'-9'-187,"-2"1"237,-8 0-8,0 6 241,0-5 673,0-1-652,0 6 1,2-5-154,3 7 50,-3-8 1,8 6-229,-4-4 23,-4-3 328,5 7-312,-7-6 219,0 8 120,0 0 1,0 8-112,0 3 0,0-1 181,0 1-224,-7 1 0,5 5-49,-4 0 0,-2 1 11,3-1 0,-1-5-2,6-1 0,-2 1-36,-4 5 0,4 6 37,-4 0 1,-1 2-130,1-2 0,-2-2 53,2 8 1,5-2-185,-5 2 0,4-4 145,2-8 1,0 0-144,0 1 102,8-1 0,1-2-117,8-3 1,1-5 34,-1-7 1,0 0 84,1 0 0,1 0-212,4 0 0,2-7 119,4-5 1,3-5-133,-3-6 1,4 2 90,1-8 1,1 6-58,0-6 1,5 0 28,0-5 1,1 5-15,-7 0 0,-5 2 114,0-2 0,-2 2-64,2 4 1,-2 4-61,-4-4 0,-6 4 71,0 2 0,0-1 12,-5 1 0,-2 2-15,1 3 0,-7-3 136,2 3 0,-4 3-71,-2-3 316,0 0 72,0-5-120,0 0 95,0 0-246,0-1 21,0 1 0,0 5-32,0 1-18,0 7 153,0-4 166,0 8 346,0 0 1,0 8-581,0 4 1,0 3 63,0 2 1,0 6 153,0 0 0,0 12 2,0-6 1,0 9-46,0-3 0,-6-4 116,0 9 0,0-9-124,6 3 1,-5 1-56,-1-6 0,0-4 51,6-2 0,8-4-290,3-2 0,7 0-325,5 1 0,5-3-434,13-3 0,5 1-1456,12-7 1,-3 2 2216,9-3 0,-1-3 0,6 6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7974,'-12'-2'0,"1"-4"2457,7 4-1591,-4-6 0,16 8 463,3 0-956,12 0 1,4-5 177,8-1 1,-1-8 144,1 3 0,5-4-486,1-3 0,7 7-393,-2-1 1,-2 6-855,2-5 676,-7 7 329,11-11 0,-14 13 32,4-4 0,-3 4 0,-2 2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7991,'1'-10'574,"5"4"-337,4-3 216,7 7 1,0-12 571,1 9 0,5-7-403,0 6 1,6-5 118,-6 5 0,6 0-40,-6 6-710,0 0 0,-6 0 228,0 0-2228,1 0 1139,-1 0 502,0 0 368,-7 8 0,-3 2 0,-7 7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2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7991,'-17'10'6503,"7"5"-6447,2-5 0,16 0-582,3-5 1,13-3 66,4-2 479,13 0-203,-5-7 1,6-3-111,-7-7 0,-2-1-133,-4 1 1,1 2-1510,-7 3 1935,8-3 0,-12 5 0,6-7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8063,'-5'-18'755,"-1"1"-519,0 7 1,4-3 46,-4 7 1497,4 0-841,-5 6-562,7 0 1,-2 0 43,-4 0 1,2 16 260,-7 7-175,-1 15-223,3 6 0,-5 10 503,8 4-336,-7-4-186,11 5 0,-8-7 18,5 0 0,3-6-196,-4 0 1,4-7-166,2 1 1,2-3-297,4-3 1,-2-7-682,7-4 1,-1-4-1763,1-1 1468,5-9 714,-7-1 1,10-8 634,4 0 0,-3-16 0,5-3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2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7933,'-9'0'0,"1"0"488,8 0 0,0 2 719,0 3 1,0-1 500,0 8-921,8-8-294,-7 11 1,7 0 1046,-8 8-847,0 8-389,8-4 0,-6 8-50,4-1 1,-3 5-274,3-5 0,-4 5-316,4-11 1,2-3 285,-3-1-870,9 2 736,-12-14 0,11 11-1107,-7-11 835,7-5 1,-3 1-175,7-8 363,1 0 0,-1-14-8,0-3 0,6-12 178,0 1 0,8-13-59,-2-5 1,2-10 171,-3-1 1,5-7-10,-4 7 1,-4-5 31,-2 10 1,-4-2 370,-2 14-219,-7 0 8,5 13-396,-13 2 17,14 8 161,-14 7-953,5 2 0,-7 10 445,0 4 0,0 6 526,0 11 0,-7 11 0,-3 10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2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7933,'17'0'2222,"-7"7"1,3 3 69,-7 7-1285,0-7 1,-6-1-444,0-3 0,0-2 282,0 7-1371,0-7 0,-2 10-2396,-4-9 2921,4 9 0,-13-4 0,5 7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7995,'11'0'825,"1"0"1,1 5 1130,10 1 1,2 6-1253,4-7 0,2 1-282,-8-6 0,6 0-303,-6 0 1,0 0-133,-6 0 1,0 0-793,0 0 644,1 0-2442,-1 0 1294,-7 8 635,-3-6 674,-7 13 0,-7 2 0,-3 10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7991,'-17'10'1468,"1"5"296,5-3 0,1-3-495,4 3-876,4-1 1,-5 7-48,7-1 0,0-6 159,0 1 1,0-1 506,0 7-502,7-1-221,-5 0 1,8-5-453,-4-1 1,3 1 169,9 5 0,-7-1 189,1-5 0,-1 4-710,6-3 1,1-4-2681,-1-3 2392,0 5 0,1-8-1068,-1 4-295,0-4 2165,0-2 0,1-8 0,-1-2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7970,'-17'0'5102,"7"0"-3773,2 0 0,10 0-749,4 0 1,4-6-128,7 1 1,6-1 25,0 6 0,0-6-340,-6 0 1,6 1-238,0 5 0,6 0-2274,-6 0 1,6 0 2371,-6 0 0,0 0 0,-5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3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7970,'8'-18'3292,"-5"9"-2551,9 3 0,1 4 546,10 2 1,-3 0-411,3 0 1,-4 8-89,-2 3 1,-5 5 190,-1 1 0,-5 2 542,6 4 0,-9 4-1242,3 8 1,-6 7-643,-6 4 1,-5-2-1716,-12 2 0,-8 6 670,-15 6 1134,0 7 1,6-27-1,-3 1 1,3 5-1,0 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6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7810,'-18'0'213,"1"0"1,0 6 357,-1 0 0,1 0 57,0-6 0,-6 2 219,0 3 33,0-3 0,5 12-355,1-8 0,0 7-65,0-1 1,7-3-91,4 3 1,-2 5 0,3 6 0,-1 8-120,6-2 0,0-3-59,0 3 1,8-2-126,3 2 1,12 4 118,6-4 1,11-5-373,7 0 1,2-5 163,3-2 0,6 0-618,0 1 1,1-9-27,-1-3 1,-4-2-312,3 2 0,1-4 255,-6 3 1,4-3-781,-10-2 1502,4-7 0,1-11 0,1-9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8:57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260 381 8190,'9'-2'-2149,"-3"-4"2180,-4 4 1,-2-7 0,0 3 1,2 4-396,4-4 341,-5-3 22,7 7 271,-8-14-250,0 15 75,0-7-75,0 0-6,0 6 1,0-7 98,0 3-6,0 4 239,0-6-255,0 8 397,0 0-211,0-7-107,0 5 0,2-12-37,4 8 1,-4-1 149,4 1-163,3 4-28,1-13-127,7 5 0,-5-1 67,-1-1 1,-5 6 28,5-5 0,-5 5-7,6-6 0,-7 9 16,7-3 1,-6-2-2,5 2 1,-5-1 5,6 1 0,-7 4 14,7-4 1,-8 2 117,1-1-43,5 3-11,0-14-95,7 14 17,0-13 0,1 13-46,-1-4 1,-6-1 6,1 1 1,-6 0-9,5 6 1,-1-2-12,1-3-12,5 3-83,-7-6 1,9 8 103,-1 0 1,-7-2-62,-5-4 62,5 4-113,-1-5 100,9 7 0,-1 0 11,0 0-9,1 0 1,-1 0 4,0 0 1,-5 0-27,-1 0 0,1 0 15,5 0 1,-5 0-11,-1 0 0,-5 0 11,5 0 1,-5 0-31,6 0 1,-6 0 21,5 0 0,-5 0-3,5 0 0,-5 5-3,6 1 0,-7 0-1,7-6 0,-6 0 2,5 0 1,-5 0 2,6 0 1,-7 6 88,7-1 0,-6 1-82,5-6 1,-7 2 116,2 4-138,3-4 0,-5 11 0,8-7 1,-7 2-11,7-3 0,-8-1-197,2 8 114,3-8 90,1 11 1,1-11-19,1 7-38,-8-7 99,11 12 1,-11-9-26,7 5 24,-7 3-12,12-5-2,-14 7 0,11 0-6,-7 1 1,2-7-4,-3 1-3,-3-1 0,12 7-1,-9-1 1,1-6-2,-6 1 1,6-6 30,0 5-14,-1 1 0,-5 5 88,0 0-44,0 1 0,0-1-26,0 0-14,0 1 0,0-1 227,0 0-209,0 0 0,0 1-15,0-1 1,-1-5 31,-5-1 0,4-5-6,-4 5 0,-2 1-1,3 5 0,-7-5 4,6-1 1,-5-5 24,5 6 1,-7-3-39,1 3 0,2 1-1,-1-7 1,-1 5 11,-5-5 1,6 2-114,-1-2 1,1-3 59,-7 9 1,7-6-18,-1 5 0,1-7 30,-7 2 0,7 2-7,-1-3 0,1 7 20,-7-6-22,1 7 1,0-5 22,0 3 1,5-1-1,1-4-38,-1-4 1,-5 11 15,-1-7-6,1 0 0,0-1 13,0 1-12,-1 0 0,1 0 87,0-1 0,-1 1-77,1-6 1,0 2 83,-1 4 0,1-4-72,0 4 1,5-5 113,1-1 0,-1 0-56,-5 0 1,6 0 84,-1 0-17,0 0-76,-5 0 1,0 0 53,0 0 0,5 0 28,1 0-95,-1 0 0,-5-1 15,-1-5 0,7 4-121,-1-4 109,1 4 0,-6 0-9,-1-4 1,1 5 12,0-5 1,5 4-2,1 2 0,-1 0-40,-5 0 1,5-6 27,1 0 0,-1 1-91,-5 5 1,5 0 84,1 0 0,5 0-94,-5 0 0,5 0 44,-6 0 0,6 0-30,-5 0 33,7-8-7,-11 6 1,11-6 18,-8 8-5,9 0 120,-13 0-114,7 0 0,-3-6 15,0 1 60,9-1-42,-13 6 0,12-2 30,-7-4 0,5 4 5,-5-3 1,7 1 18,-2-2-22,-4 4-58,8-13 0,-11 11 64,7-8-163,0 8 94,-1-11 1,5 11-5,-4-7-39,4 7-1,2-11 9,0 5 0,0-2 22,0 1 1,0 5-8,0-5 0,0 5 7,0-6 1,0 7-1,0-7 0,0 6 0,0-5 1,2 1 0,4-1-23,-4-5-2,5 7-116,1-9 122,-6 1-95,13 0 77,-13-1-18,14 1 1,-12 2-3,7 3 0,-7 3-3,2 3 1,1 2 43,-1-8 1,0 7 1,-6-7 56,8 8 0,-5-9-96,9 7 104,-8-7 0,5 9-73,-3-8 37,-4 8 0,8-9-3,-4 7 1,-5-1-2,5 1 1,-2 4-9,2-4 1,-4 2-4,3-2 1,-1 5-4,2-5 5,-4 4 0,8 0 79,-5-4-76,-3 4 114,14-5 1,-12 1-49,7 0 0,-5 0 115,5 6 0,-5-5-51,6-1 1,-7 0 5,7 6 1,-6-6 273,5 0-88,-7 1 5,11-3-96,-5 6 51,0-6-228,5 8 0,-13-2-244,4-3-89,3 3-223,-7-6 0,8 8-1403,-4 0 0,-4 2 1901,3 4 0,-10 11 0,-5 10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4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7949,'-8'-17'281,"6"-8"1,-6 11 437,8-3 0,2 3-781,4-3 231,4 8 1,7 1 484,0 8-460,8 0 0,-10 8 743,9 3-582,-17 4 1,14 10-17,-15 4 1,0 6-471,-6 5 0,0-3-492,0 3 1,-2-9-63,-4-2 1,4-8-1789,-3 2 2473,3-12 0,2-3 0,0-8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8041,'-8'-18'1977,"6"9"-2886,-6 1 483,8 8 0,0 8 1074,0 3-227,0 5-94,-7 1 0,5 8 237,-4 4 0,-2 4-233,3 1 1,-1-3-137,6 3 1,0-5-258,0 6 1,2-2-270,3-10 1,5 0 159,7-6 1,1-2-33,-1-3 0,2-4-529,4-8 282,-4 0 172,14-8 0,-12-4-146,8-11 0,0 2 95,5-8 0,-5 0 121,0-5 1,-8-1-124,2 1 418,-4-1 0,-7 2-47,0 5 24,-9-5 56,5 14-207,0-6 1,-6 13 1049,3 1-307,-3 7 546,-2-4-805,-7 16 0,3 1 122,-8 9 236,8 7-413,-11 2 0,11 7-20,-7 1 1,7-1-179,-2 1 0,4 0 34,2-1 1,0-1-1,0-4 1,2 1-696,4-7 1,0 1-203,11-7 1,-4 0-1401,10 0 2119,-3-7 0,5 5 0,2-5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5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8068,'-10'-8'1195,"-5"6"-722,4-3 1,1 3 102,-2 2-401,9 0 0,-13 0 95,5 0 1,-5 0 0,-1 0 0,0 2 294,-1 3-117,-7 13-258,6 9 0,-4 9-131,12 5 14,-5-5-270,14 6 0,-5-1-648,7-1 788,0 0-95,7-13 1,3 4-177,7-8 1,6 0 93,0-6-666,8 1 0,-10-9-21,8-3 921,0-4 0,5-2 0,1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5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8068,'-11'0'1178,"-1"0"1646,8 0-2611,-4 0 0,10 0-684,4 0 0,4 0 324,7 0 0,0 0 225,1 0 0,5 0-1094,0 0 465,7 0 198,5 0 353,2 0 0,13-7 0,-6-3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8122,'0'-17'0,"0"7"310,0-5 674,0 5-344,0-7-244,0-1-38,0 9 288,0-7-348,0 15-16,0-15-34,8 14-109,-6-13 0,7 13-211,-3-4-41,-4-3-383,6 7 131,-1-6 227,-5 8-59,6 0 246,-8 0 1784,0 0-1803,0-8-70,0 6 201,0-5-254,0 7 200,0-8-87,0 6-3,0-6 59,0 8-27,0-7 151,0 5 30,0-6-187,0 8 20,0-8 36,0 6-125,0-5 103,0 7 2099,0 0-2096,-8 0-132,6 0 113,-5 0 29,7 0-995,0 0 1029,0 7-126,0 11 102,0 9 1,0 9 180,0 5 1,0 3-117,0 8 1,0 1 125,0 5 1,0-4-162,0 4 98,0-5-134,0-1 0,0-8-146,0-3 1,0-5 78,0-1 0,5-3 42,1-3 1,0-4 37,-6-7-74,8-1 0,-4-6 81,7 1 1,-5-8 6,5 2 1,-5-5 32,6-1 1,-7-7 152,7-5 0,1-5-188,10-6 0,-1-10 38,6-7 0,7-16-544,5-1 0,8-11-9,-1-7 0,4-3-163,-22 34 1,0 1 0,25-36 217,3 4 0,1 6 48,-6 6 0,2 5 3,-14 12 0,-1 6 212,-11 11 0,-3 0-12,-7 12-99,-9-4-153,7 11-78,-14 0 215,5 3-695,-7 7 349,0 0 1,-7 0-84,-5 0 0,-3 7-691,-3 5 1325,-7 19 0,-1-3 0,-9 15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9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7932,'0'-9'322,"0"-7"0,-2 9-27,-3-5 1,3-3-78,-4 3 1,4 3-10,2-3 0,0 6-2,0-5 0,0 5 8,0-5 0,2 1 5,4-2 1,-4 3 469,3 3-411,-3 4 0,-2-7 559,0 3-252,0 4-28,0-6-169,0 8-193,0 0 0,0 8-67,0 3 0,0 5-123,0 1 0,0 8 5,0 4 1,-5 2 48,-1-3 0,0 3-35,6-8 1,0 6 35,0-6 0,0 0-18,0-6 0,-6 1-80,0-1 1,1-5-175,5-1 1,0-5-532,0 5 1,2-7 12,3 2-469,-3-4 1,8-2 351,-4 0 1,-2-2 156,7-4 1,-7 2 688,2-7 0,3-8 0,1-8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29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104 431 7970,'-17'-17'-142,"0"0"1,5-1 206,1 1 1,1 0 342,-2 0 1,3-1-84,3 1-68,4 7-99,-5-5 1,7 5 211,0-7-215,0 7 3,7-5 0,3 5-68,7-7 0,2 0 93,4 0 0,4-3-135,8-3 1,1 4 86,5-4 1,-3 4-8,8 2 1,0 5-60,6 0 1,0 9-2,0-3 0,0 6 5,0 6 1,-4 3-92,4 9 0,-12 1-56,6 4 1,-2 6 95,-3 11 1,-9-2-93,-9 9 1,-3-7-45,-3 6 0,-7 0-187,-5 6 0,-10-6 282,-7 0 1,-5 0 31,-6 6 1,-10 0 114,-7 0 1,-8-6 329,1 0 0,-2-2 200,-3 3 1,-6-11-282,0-7 1,6-10-25,6-2 0,8-1-28,-2-11 0,-1-1-79,7-9 1,-5-13-321,10-11 1,4-11-392,2-6 0,6-6-115,6-6 0,3-1-1767,8-5 2347,8-3 0,9 6 0,10-8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3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8061,'-10'0'3001,"2"-8"-2399,8 7 82,0-7 122,0 0-573,0-1 0,0-3-161,0 1 0,8 5-52,3-6 1,5 8-179,1-1 1,0-3 214,1 2 1,-1 0-119,0 6 1,1 0 22,-1 0 0,-6 0 75,1 0 1,-6 0-23,5 0 0,-7 8 5,2 4 0,2 3 243,-3 2 0,1 1 29,-6-1 0,-2 8 26,-4 4 1,3-2-20,-9 1 1,6-1 143,-5 2 0,7 2-81,-2-8 0,4 0 184,2-6-481,0 1 101,0-1 1,2-8-731,4-3 1,3-4-155,9-2 0,-1-2-476,0-4 0,6-9 457,0-8 0,1-2-227,-7 2 0,0-2 964,0-4 0,1-11 0,-1 3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3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8053,'9'-8'920,"7"6"1,-13-5-438,9 7 0,-6 0-202,5 0 0,-5 0 37,5 0 1,-5 0-434,6 0 1,-1 1 104,7 5 1,5-2-1195,0 8 0,2-1 1204,-2 6 0,4 1 0,7-1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4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10799,'9'0'1190,"7"-7"1,-7 5-1549,9-4 0,-1 4-247,0 2 0,-5 0-48,-1 0 0,-1 2-1282,1 4 1935,-3-4 0,0 13 0,1-5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2.15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139 398 7996,'-10'0'-292,"2"0"190,8 0 1936,0 0-1695,-7 0 0,3 0 189,-8 0 22,9 0-183,-13 8 1,14-4-266,-4 7 307,5-7-269,-7 12 0,6-13 98,-4 9 0,4-6-15,2 5 1,0-5 86,0 6 1,-6-1 10,1 6 0,-1 1-13,6-1 0,-6 2 22,0 4 0,1-2-13,5 8 0,-6-6-16,0 6 1,0-6-12,6 6 0,0-2 6,0 2 0,0 3-62,0-3 1,0 4-41,0 1 0,0-5-15,0 0 0,2 0 26,4 6 0,-4-7-8,4 1 0,-2-2-25,1 2 0,-3 2 58,4-8 0,-2 0-26,2-6 0,-4 2 30,3 4 1,3-3-39,-2 3 1,5-4-38,-5-2 1,6 0-14,-7 1 1,9-1 0,-3 0 1,-1 1-164,1-1 1,1 0 68,5 0 1,-5-5 93,-1-1 0,1-5 16,5 6 1,0-6-37,1 5 1,-1-7 59,0 2 1,1 1 5,-1-1 1,0 0 20,1-6 1,-1 0-8,0 0 1,6 0 7,0 0 0,2 0 2,-2 0 0,-4 0-25,5 0 1,0 0 9,0 0 1,1-6-7,-2 0 1,-4-5 90,4 5 0,2-7-12,-2 1 0,6-3 12,-6-3 0,2-1-64,-2-4 0,-2 2 1,8-8-1,-6 6-100,6-6 0,-2 0 109,1-5 0,3-1-141,-8 1 1,6-1 58,-6 1 0,0-1-36,-6 0 1,1 1 64,-1-1 1,0 1 10,1-1 1,-3 2 4,-4 5 0,5-11 23,-5 5 1,-1-5-23,2 5 1,-7-1-2,7 0 0,-3-5-7,3 0 1,1-6 9,-7 5 0,6 3 37,-7 9 0,1-4 7,-6 4 1,6 3 100,0-3 0,0 8-56,-6-2 1,0 3 16,0 3 1,0 0-20,0-1 0,5 1-25,1 0 1,0 0-18,-6-1 0,0 1 52,0 0 1,0-1 90,0 1 90,0 0 21,0 0-156,0-1 1,0 7 418,0-1-576,0 8 261,0-3-267,0 7-1505,0 0 0,7 0 306,5 0 1,-2 13 1220,1 4 0,1 20 0,5-1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8023,'-10'18'1156,"-5"-9"-327,13-1-67,-6-8 0,10 0-257,4 0 1,5 0-12,12 0 1,-1 0-172,6 0 0,-1 0-174,2 0 1,4-2-113,-4-4 0,-2 4-237,1-3 0,-1 3-1056,2 2 0,2-6 205,-8 0 1051,0 0 0,2-1 0,2-3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8231,'0'-10'2603,"0"3"-1130,0 7-398,0 0-506,8 0 1,-6 2-96,4 3 1,1 5-145,-1 7 1,6 1-1,-6-1 1,-1 8-89,-5 4 0,0 5 75,0 7 1,0-3-258,0 8 1,0-2-211,0 3 1,-5 6-444,-1-7 0,-6 6-831,6-11 0,-1 5 1424,1-6 0,4 1 0,-6-7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7840,'0'17'5797,"0"1"-5085,-8-1 1,2 0-1667,-11 0 659,3 1 0,-20 1 295,-1 4 0,-7 4 0,-10 8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6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17 502 8052,'-9'-18'-728,"1"1"0,8 0 872,0 0 1,0-1 0,2 1 297,4 0 0,-4-1 148,3 1-252,-3 0 0,4-1-2,0 1 1,0 6 64,-6-1 1,0 6 136,0-5 266,0 7-197,0-4-159,0 8 0,0 4-325,0 8 0,-2 1 63,-4 16 0,4 6 9,-4 5 0,4 6 22,2-6 1,0 8-117,0-2 1,6-3 40,0-3 1,9-3-164,3-3 0,-5-1-136,10-4 0,-8-4 99,8-8 1,2 0-27,-2 1 0,2-9 72,-1-3 1,-5-4-64,4-2 1,2 0 64,-2 0 1,0-8 31,-6-3 0,2-11 30,4-1 0,-9-7 22,3 1 1,-3-4-185,3-1 0,-2-9 88,-3-3 0,1-6-186,-7-5 1,0 1 124,-6-7 0,0 7 192,0-2 1,0 10-69,0 2 1,0 13-42,0-1 0,0 11-126,0 0 1,0 9-372,0 3 54,8 7 0,1-4-501,8 8 1,1 0-334,-1 0 1,6 2 152,0 4 1124,8 3 0,-4 9 0,7-1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7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8052,'12'0'247,"-1"0"0,-5 0 1458,6 0-533,-8 0-221,11 0 0,-5 0-401,7 0 1,-6 0-7,1 0 0,-1 0-339,7 0 0,-7 0-383,1 0 1,-1 0-236,7 0 1,-7 0-1455,1 0-1048,-1 0 2915,6 0 0,-7 0 0,-2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8052,'11'11'794,"1"1"1,-3-6-253,3 5 1,3-7 142,-3 2 0,-3-4-188,3-2 0,-1 0-16,7 0 0,-1 0-511,0 0 1,0 0-459,1 0 1,5 0-2577,0 0 3064,8 0 0,-4 0 0,7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448 121 7923,'0'-17'223,"-5"0"332,-1-1-269,-8 1 1,7 6 329,-5-1 0,-1 6-202,7-5 1,-8 7-133,3-2 1,-4 4-86,-3 2-33,-7 8 1,4 2-131,-8 7 0,6 6-314,-6 0 1,1 8 99,-7-2 1,6 3 137,0 3 1,8-1-105,-2 1 1,12 0 36,5-1 0,-2 1-315,2-1 0,3-7 102,8-4 1,3 2 30,4-2 0,9 0 149,-4-5 1,6-1 175,0 0 1,-4-5-17,4-1 1,-1-5-159,1 6 1,-10-7 335,4 7 1,-5-6-78,-1 5 0,-3-5 161,-8 5 1,0 1 9,0 5 1,-2 1-51,-4-1 0,-9 0-68,-8 0 0,0 1-34,6-1 1,-1 0-57,1 1 0,6-1 49,-1 0 1,8 0-2,-2 1-21,4-1 0,2 0-63,0 1 0,6-1 44,0 0 1,6 1 5,-7-1 1,1 0 13,-6 0 1,0 1-2,0-1 1,0 6-7,0 0 1,0 0 85,0-6-281,0 1 1,-2-1 132,-4 0-654,4-7 1,-7 3-256,3-7 65,4 0 394,-6-6 0,10-2-102,4-4 1,0 2 510,11-7 0,4-1 0,14-5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7974,'0'-18'1125,"0"1"-391,0 0 248,0 7-740,0 2 0,0 10-18,0 4 0,0 4-197,0 7 0,0 2 159,0 4 0,0-2-97,0 8 1,6-8 0,0 2 1,5-3-237,-5-3 0,7-7-46,-1-5 1,3-3-110,3-2 0,-1-2-190,0-3 0,2-5 234,5-7 0,-7-6-63,0 0 0,0-6 89,-5 6 0,-4-2 168,-3 2 1,-3 3-23,-2-3 1,0-2 121,0 2 1,0 0-15,0 6 0,0 0 175,0-1 0,0 7 658,0-1-394,0 8 104,0-3-124,0 7-651,0 0 454,8 0-255,-6 0 468,6 0-82,-8 0 106,0 0-62,0 7 0,0 9 98,0 7 0,0 8 267,0-3 1,0 5 317,0 2-593,0-8-235,0 5 1,0-7-203,0 4 1,2-4 97,3-8 1,-1 1-1078,8-1 0,1-2-231,10-3 1,-2-4-2297,8-8 3433,0 0 0,6-16 0,-1-3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9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7968,'5'-17'101,"1"0"143,7 7 1,-3-3 241,7 7 0,1-6 0,-1 6 230,0 3 1,-5 1-301,-1 2 1,-5 0 78,6 0-333,-9 0 0,5 2-89,-8 3 1,0-1-333,0 8 0,0 1 239,0 10 1,-2 2-654,-4 4 0,-1 4 330,-5-4 1,-1 3-167,7 3 1,-5 5 181,5 1 1,0-1 163,6-6 1,2 1 8,4 0 0,-2-1 111,7 1 0,1-1 189,5 1 0,-2 0-85,-3-1 1,3 1 371,-3-1 1,-3-5-182,3 0 0,-6 0 564,5 5 1,-7 1-163,2 0 1,-4-1 21,-2 1 0,-2-6-346,-4-1 0,2-5-129,-7 6 0,-1-6-459,-5 6 0,-1-8 239,1 2 0,0-3-1056,0-3 1,-1 0 574,1 0 0,5-1-2136,1-5 2636,7-3 0,-4-8 0,8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9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7865,'0'19'2480,"0"4"0,-2-3-2418,-4 3 1,2-6-28,-7-5 0,-1 3-939,-5-4 1,-2 5 903,-4 1 0,-4 0 0,-8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2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8318,'10'0'-2041,"-3"0"2950,-7 8 667,0-6-1247,8 5 1,-6-5-517,4 4-32,3-4-219,1 13 1,2-5-763,-1 7 1200,-7 1 0,4 7 0,-8 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9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7931,'0'-12'897,"0"0"1,2 9-474,4-3 0,5 2-144,12-2 0,-1 4 476,6-3 1,1 3-256,6 2 1,-3 0-132,-3 0 1,2 0-152,-8 0 1,6 0-160,-6 0 0,6 2-191,-6 3 0,0-1-808,-6 8 387,0-8 0,-1 11-764,-5-4 0,-3 5 1316,-8 1 0,-8 8 0,-1 2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39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7931,'-9'17'1390,"3"1"0,4 1-1296,2 4 0,0-4 195,0 4 0,0 2 290,0-2 0,-6 8-293,1-2 0,-3 3-67,2 3 1,4 0-128,-4-1 1,3 1 75,-3-1 0,4 1-994,-4 0 0,2-3 544,-2-3 1,5 2-436,-5-8 0,4 0 283,2-6 1,-2-7-1939,-4-4 2372,4-4 0,-5-2 0,7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0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7931,'10'0'2812,"-1"0"-2483,-3 0 1,-2 0 304,7 0-268,1 0 0,5 0-88,0 0 0,1 0 132,-1 0 1,6 0-588,0 0 0,6 0-853,-6 0 1,8 0 609,-2 0 420,3 0 0,11-8 0,1-1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0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7928,'-9'0'4156,"1"1"-3739,8 5 1,2-4-374,4 4 1,9-4 222,8-2 0,8 0-48,-2 0 1,3 0-182,3 0 1,-2 0 129,-5 0 0,5 0-1204,-4 0 0,-2 0 673,2 0 1,-8 0 362,2 0 0,-12 0 0,-3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0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42 138 7928,'-15'2'1255,"3"4"266,-3-4 0,27 6-1331,-1-8 0,22-2-33,1-4 1,7-4 274,-1-7 0,-3 6-133,3-1 1,4 0-1116,2-5 1,2 2-172,-2 3 0,2-1 987,-7 7 0,7-7 0,-4 3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0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174 226 7918,'-18'-6'1449,"1"0"0,0 1 199,-1 5-342,1 0-791,0 0 0,0 1 64,-1 5 1,7 4 27,-1 7 0,8 6-213,-1 0 1,3 8-351,2-2 1,7-2 31,5 2 1,5-8-536,6 2 0,6-4 215,11-2 1,-1-1-134,7-5 1,0-3-258,6-8 1,-6 0-650,0 0 0,-7-8 175,1-3 1,-4-7 542,-1-5 0,-8 4 150,-4-4 0,-11 2 152,-7-2 1,-3 2 363,-2-8 0,-7 0-15,-5-6 1,-9 1 11,-2-1 1,-6-5 170,6 0 1,-6 5 532,6 6 0,-2 14-113,2-3 0,4 13-237,-4-1 1,-2 4-1219,2 2 1,0 2 483,5 4 0,-3 3-1852,4 9 2134,-4-1 0,11 8 0,-7 2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7828,'-12'-20'1576,"1"-3"-816,7 4 1,-2-6-290,12 8 1,-2 0 317,7-1 213,-7 9-256,11 1 1,-7 10-305,4 4 1,1 11-180,-7 12 0,5 11 62,-5 6 0,0 14-56,-6 9 1,-2 0-283,-4 6 0,-3 10-172,-9 1 0,1-1-172,0-5 0,-1-7-486,1 2 0,6-4-1048,-1-1 1,8-9 803,-2-3 1087,5-12 0,1 8 0,0-8 0,0-4 0,0-4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16 7758,'0'-9'4304,"0"3"-2373,0 12-1342,0-4 0,-2 11 30,-3-7 0,-7 7 112,-11-1 0,-17 11-2978,-12 6 0,-12 3 2247,1 3 0,-4 7 0,-2 2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4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364 623 7986,'-10'-10'1628,"-5"2"-1087,13 1 1,-13-3 143,3-7 1,4 0-21,3-1 0,-3 7-219,2-1 0,-5 1-10,5-7 0,-2 7-136,2-1 0,3 1-75,-9-7 1,6 9-95,-5 3 1,5-2 71,-6 3 1,7-1-164,-7 6 0,6 0 193,-5 0-199,-1 0 1,-5 6 109,0-1 0,1 15 10,5-3 0,-5 6 205,5 0 0,-4-2-91,-3 8 1,7-2 100,-1 2 1,8 1-84,-1-6 0,3 4-311,2-5 0,0 0-258,0-5-78,7-1 1,3-2 157,7-3 1,2-4-55,4-8 0,-3 0-448,3 0 1,4-8 266,1-4 0,3-5-248,-2-6 0,4 2 212,-4-8 0,-4 6 47,-2-6 0,2 0 84,-2-5 0,0-3 50,-6-3 1,0-2 67,1-4 0,-9-2-15,-3 7 1,2-5 202,-3 6 0,1-1-121,-6 7 1,0 7 283,0 4 0,0 4-83,0 1 775,0 1-547,0 0 0,0 5 362,0 1-8,0 7 359,-8-4-658,7 8 0,-13 2-120,8 4 1,-5 5 31,5 12 0,-2 4-38,3 8 0,1 7 328,-8 4 1,8 6-26,-1 6 0,-3-4-87,2 3 1,0-5-232,6-6 0,0 2-52,0-7 1,0-3-852,0-9 1,8 2 494,4-8 0,5 0-1516,6-6 1,4-5 810,7-1 0,1-7 928,0 2 0,7-4 0,2-2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5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554 191 7847,'-7'-17'-399,"3"-6"160,-8 0 557,8 0 0,-9 5 474,7 1 1,-5 0-158,5 0 0,-8 5-230,3 0 0,1 9 35,-1-3 0,-1 4 103,-5 2-439,0 0 0,-1 8-28,1 3 1,0 12-137,0 6 0,5 6 218,0 5 1,9 4 28,-3 8 1,-2 8 168,2 3 0,1-1-91,5 1 1,0 0 23,0 7 0,0-3-63,0-4 1,0 3-104,0-9 0,0 3-294,0-3 1,0-3-492,0 4 1,-2-6 210,-4-6 1,2 2-416,-7-8 0,1-1 207,-2-11 1,-3-3 194,4-7 1,-5-3-185,-1-3 1,0-5 248,-1-7 0,1 0-221,0 0 0,-1-4-9,1-7 629,0-1 0,-8-28 0,-2 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2.5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8318,'0'18'0,"0"-7"-808,0 1 1,0-6 161,0 5 1054,0-7 0,2 4-111,4-8 1,-2 0-121,7 0-320,1 0 0,5 0 143,0 0 0,-7 0 0,-2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5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7847,'17'-10'0,"-6"-3"0,1 7 0,-1 0 987,7 6 1,-1 0-404,0 0 1,1-6 273,-1 1 1,0-1-351,0 6 1,1 0-103,-1 0 0,0 0-566,1 0 0,-1 6-524,0-1 0,6 1-97,0-6 0,2 2 781,-2 4 0,4-4 0,8 6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5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7946,'-2'-16'669,"-4"5"180,4-5 0,-11 12-80,7-7 1,-2 7-283,2-2 1,2 4 423,-7 2 0,5 8-369,-5 4 0,1 5-364,-1 6 0,1-2-253,4 8 1,4-2-270,-4 2 1,5 1 127,1-7 0,0 6-186,0-6 0,7-2-1511,5-9 0,3 1 1913,2-7 0,8 0 0,2-6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6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7946,'0'-9'4166,"0"1"-2727,0 8 513,0 0-1455,-8 0 1,6 8-222,-3 3 1,-3 5 18,2 1 0,0 0-60,6 0 1,0 6-374,0 1 0,0-1 193,0-6 1,0-6-584,0 1 1,2-6 116,4 5 1,-2-7-715,7 2 547,1-4 1,11-10-298,0-3 0,0-5 87,-6-1 1,1-6 314,-1 0 1,0 0 231,1 5 0,-1-5-230,0 0 1165,-7 0-444,-3 6 1,-7 5 500,0 1 335,0 7 1278,0-4-1043,0 16 1,0 2-643,0 7 1,0 0 410,0 1-691,0-1 0,0 0-1034,0 0 293,0 1 1,0-1-193,0 0 0,2-1-1496,4-5 2030,4 5 0,7-7 0,0 8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8638,'18'17'1349,"-1"0"1,6 8-734,0 4 1,0 4 59,-6 1 1,-1 7 1434,-5-1-1396,5 0 0,-14-5-197,3 0 1,-3-1-75,-2 1 1,0-6-1022,0-1 0,-7-5 404,-5 6 0,-3-6-427,-3 6 0,-5-6 495,0 6 1,-2-8-2017,2 2 1,4-6-29,-4-5 2149,4 3 0,2-13 0,-1 6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6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8878,'20'0'1648,"3"0"1,-2-6-1366,8 0 0,-6-5 165,5 5 0,-6-5-113,1 5 0,2 0-538,-2 6 253,0 0 0,-6 0-2061,0 0 1070,-7 0 0,3 2-1368,-7 4 2309,0-4 0,-14 13 0,-1-5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7908,'-7'10'1394,"-3"5"0,1-11-888,3 8 0,6-8-145,6 1 1,-3-5 903,9-5 0,-6 1 267,5-8-1023,1 8 1,5-9-600,0 7 1,-1-1-1154,-5 1-105,5 4-93,-7-6 1,8 8 1440,1 0 0,-9-7 0,-1-3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4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8890,'0'-10'2620,"0"3"-1401,0 7-474,0 0 0,0 7 1225,0 5-1357,0 3 42,0 10 1,0 2 461,0 8 0,0 5-84,0 0-690,-8 8 0,5-5-327,-9 3 0,2 4-358,-1-4 1,-4 4-4316,3 2 4657,-11 0 0,-4 7 0,-8 3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8:5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7842,'0'-9'922,"0"1"1,0 6 1073,0-4-1427,0 4 0,0-7 1609,0 3-1000,0 4 77,0-6 0,2 8 343,4 0-944,-4 0 1,7 0 577,-3 0 230,-4 0-450,6 0 0,-8 8-441,0 4 1,0 3-53,0 2 1,0 1-470,0-1 1,-8 6-541,-4 0 1,-11 8 89,-6-2 0,-3-3-399,-3 3 0,1 0-806,-1 6 1,2-8 1604,5-4 0,-5-4 0,6-2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7924,'0'-18'1648,"0"1"-890,0 7 1,7-5 11,5 3 1,3-1 48,3 1 0,-1 3-294,0 3 0,2 4-32,4-4 0,-1 4-143,6 2 0,-5 0 33,6 0 0,0 0-201,6 0 1,-1 0-74,1 0 0,-8 0-33,-4 0 1,2 0-241,-2 0 0,0 0-460,-6 0-1024,0 0-1413,1 0 1337,-9 0 939,-1 8 0,-10 2 125,-4 7 1,-3 6-138,-9 0 0,1 6 797,0-6 0,-8 8 0,-2-4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7924,'-7'10'167,"5"-2"0,-6-1 347,8 5 0,-6-3-71,1 3 0,-1 0 122,6 5 0,-6 0 470,0 0 1,-5 3-459,5 3 0,-7 4 298,1 7 1,-5 7-334,-6-1 0,2 6-326,-8-6 0,6 6-281,-6-5 1,8-1-342,-2-5 1,3-1 93,3 1 0,2-8-422,3-4 0,5-4-673,7-2 0,0-5 604,0-1 1,3-7-52,9 2 0,1-6 112,16-6 742,0-11 0,6-10 0,-1-8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3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6160,'17'-10'-162,"-5"3"52,0 7 0,-7 0 110,7 0 0,-8-8 0,5 6 66,-3-4 392,-4 4 803,13 2-150,-5-7-377,7 5 0,-5-6 416,-1 8-500,-7 0 1,6 0-295,-5 0-57,-3 0 0,4 8-420,-12 3 0,3 12-125,-9 6 0,-1-2-145,-10 2 0,1 0 126,-6 5 1,5 1-94,-6-1 1,0-1 118,-6-4 0,6 2 122,1-8 0,7 6 100,-3-6 0,11-2-87,1-10 1,9 5 185,-3-5 0,4-1-179,2 1 0,2-5 4,4 6 1,3-9 102,9 3 1,-5 2-4,4-2 1,-9 1 18,9-1 1,-3-4 139,3 4 1,-7 3-63,-5 3 0,3-2-101,-2 1 0,0 1 250,-6 5 1,-8 6-50,-4 0 0,-1 6-45,1-6 1,-3 6-126,3-6 0,-1 0 14,2-6-31,-5 8 1,14-6-17,-4 4 1,5-3-200,1-3 0,1 0 63,5 0 299,4 1 0,5-1 48,-3 0 0,1 1 604,-7-1-607,7 0 0,-11 0 113,4 1 1,-4-1-199,-2 0 0,0 1 39,0-1 1,0-6-355,0 1 158,0-8-1419,0 4 765,0-8 1,10-4-242,7-8 1,8-9 231,9-19 696,9-12 0,9-10 0,9-7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8008,'0'-10'1390,"0"3"0,7 7-616,5 0 1,-3 0-284,3 0 1,-1 0 42,7 0 1,-1 0-416,0 0 1,1 0-259,-1 0 0,0-2-147,1-4 1,-1 4 261,0-4 0,-5 4-2844,-1 2 1598,1 0 1270,-3 0 0,7 0 0,-7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0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7995,'10'2'2662,"-4"4"-2164,3-4 1,-5 6 15,8-8 0,-3-2 12,3-4 0,3 2-171,-3-7 0,3 1-739,2-2 1,6-1 333,0 7 0,0-5-1644,-5 5 1,5 0 1693,0 6 0,8 8 0,-5 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258 101 7989,'-7'-17'140,"-3"-8"1,-1 11 297,-1-3 14,8 11 685,-3-9-744,-1 13 0,0-2 106,-3 15 1,-7 5 37,1 18-324,0 5 1,-8 13-99,7 0 0,1 5 15,0 1 0,1-2-540,5-10 1,1 2 277,5-8 1,3-1-919,-4-11 1,12 3 499,5-8 1,5 0-1398,1-5 1947,8-9 0,2-1 0,7-8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7968,'-17'0'443,"0"0"1,-1 8-362,1 3 1,6 7 899,-1 5 0,3 4-439,-3 7 0,-1 1 48,7-1 1,0 1-95,6 0 0,0-1-99,0 1 0,0-3-289,0-3 1,6 2-158,0-8 1,9-2-185,2-9 0,0 1 240,7-7 1,-3 0-183,2-6 0,2-8 84,4-4 1,3-5-37,-3-6 1,-2-4 10,2-7 0,-6-1 85,6 0 1,-8-7-1,2-4 0,-4-10 10,-2-1 0,1-3 164,-1 2 0,-6 10-84,1-3 0,-8 16 79,2 0 1,-5 18 4,-1 0 325,0 3-651,0 5-867,0 1 441,0 8 1,0 2-506,0 4 1,0 5-204,0 12 1,0-2 1315,0 8 0,0 0 0,0 6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7953,'-8'18'2065,"-3"-1"0,1-7-710,-1-5-657,-1 5 1,-5-6-1366,0 7 0,5-7 95,1 2-1065,-1-4 1637,-5-2 0,-1-8 0,1-2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2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7962,'-8'-17'1597,"6"8"-304,-6-7-115,8 14-611,0-5 0,8 7 139,4 0 0,3 2-246,2 3 0,2-1-112,4 8 0,-1-8-345,6 1 1,-1-3 79,2-2 0,2 6-944,-8 0 317,8-1 1,-12-5-1464,4 0 1393,-4 0 1,-9 2-989,-4 4 550,-5 4 1,-10 7 98,-8 0 953,-1 8 0,-22 2 0,3 8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2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7752,'-5'11'-578,"-1"1"1,-6-1 1337,7 7 1,-3 1-202,2 4 1,2-2 30,-7 8 0,5 0-195,-5 5 1,1 1 417,-2 0 1,-3-1-330,4 1 0,-5 5-245,-1 0 0,1 1-2,5-7 0,-2-1-1,7-4 1,-6 2-2256,6-8 1662,1 7 0,5-10-2145,0 3 1044,0-12 462,0 5 1,7-20 995,5 4 0,3-19 0,3-1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7962,'10'-8'288,"3"5"37,-7-9 0,10 8-22,1-2 0,2-1 213,10 1 0,-6-2-534,6 3 0,-6 3 36,6-4 1,-8 4-149,2 2 1,2 0 15,-2 0-686,0 0 1,-6 0-352,0 0 1151,1 0 0,-1-8 0,0-1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7962,'10'8'0,"5"7"430,-4 8 1,5 14 635,1-3 0,0 12 410,1 1 1,-3 1-745,-3-2 0,-5 4 160,-7-4 1,0-4-336,0-2 0,-2-3-979,-3-3 1,1-5 326,-8 0 0,-5-8-355,-6 2 1,-8 2-369,2-2 1,-9 6-2290,-3-6 3107,-14 8 0,1 4 0,-15 9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3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7894,'-10'-2'1822,"4"-4"-1069,4 4 0,-3-7 203,-1 3-116,0 4 0,8-11-332,4 7 1,-2-6-128,7 6 1,1 1-119,5 5 1,6 0-1,0 0 1,6 0-158,-6 0 1,0 2 86,-6 3 0,1 3-502,-1 4 0,-2 3 256,-3-4 0,-5 11-463,-7 1 1,0 7 250,0-1 0,-2 2-7,-3-2 1,-5 3 171,-7-3 1,5 2 225,1-2 1,1-2-73,-1-4 0,1-10 599,4 5-283,4-5 0,-5-1-112,7-1 1,7-7-213,5 2 0,-3-4-5,3-2 1,1-2-192,11-4 1,-5-4-252,4-7 0,2 0-610,-2-1 0,2-5-721,-2 0 0,-10 0 198,5 6 1534,-13 7 0,3-13 0,-8 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4.1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8465,'34'-15'-264,"1"3"1,-8 4 745,-4 8 1,2 0 722,-2 0 0,2-5-583,-2-1 1,-4 0-79,4 6 0,-4 0-332,-1 0 0,-1 0 402,0 0-901,1 0 1,-9 8 52,-3 3 1,-4 7-142,-2 5 1,-2-2 198,-4 8 1,-11 5-104,-12 7 1,-2-1-16,3-5 0,-5-1-86,4 1 0,4-8 916,2-4 1,11-4-285,7-2 0,-3-5 298,2-1-307,0 1 0,14-1-103,4 1 0,3-8-121,2 1 1,8-3-163,4-2 1,4 0-884,1 0 1,3-3 520,3-9 0,4 0 505,8-11 0,0-11 0,0-3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431 571 7894,'-18'-18'135,"1"1"0,6 0 283,-1 0 1,-1-1-213,-10 1 1,9 0-236,-3-1 0,3 1 495,-3 0 0,6-1-65,-1 1 1,8-2-175,-2-4 0,5 4-11,1-4 0,0 3-91,0 3 0,7-2-11,5-4 1,5 4-159,6-4 1,-2 3 136,8 3 0,0 0-141,5-1 0,9 1 4,3 0 0,4 2 137,2 3 0,1-1 116,5 7 0,2 0-80,3 6 1,4 4-3,-3 7 0,-3 1-87,3 11 1,-9 4 6,3 2 0,-6 9 29,-6 2 1,-4 3-129,-7-3 1,-8 4-57,-4 8 0,-6 0 108,-5 0 0,-5 2 39,-7 3 0,-7-1-23,-5 7 1,-11-7 109,-6 2 1,-11 1 79,-6-1 1,-10 7-135,-2-1 0,-13-3 291,2 3 0,-12-9 136,1 3 0,-5-10-33,-1-2 0,1-17-101,4-6 1,7-6-107,10-11 0,-1-10-29,7-13 1,1-16-218,5-13 0,2-21-158,4-14 0,24 35 0,3-2-226,3-6 0,3-1 1,3 2-1,3 0 155,3-2 0,2 0 0,2 3 1,2 1-684,10-47 0,15 5-861,19 13 0,4 11 746,2 11 0,5 14 1014,1 9 0,7-1 0,-1 13 0,3 3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7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181 174 8051,'0'-10'490,"0"-5"0,5 11-69,1-7 1,2 5 742,-2-6-343,-4 8 149,13-11-227,-5 13-251,7-6 1,2 8 111,4 0 1,-4 0 19,4 0 0,2 8-153,-2 4 0,2 3-112,-1 2 0,-7 1-85,0-1 0,0 0 4,-5 0-356,-4 1 0,5-1-296,-7 0 0,0-5-2254,-6-1 1285,0-7-1484,0 4 2046,0-8 1,0-2-201,0-4 1,-6-3 403,0-9 0,0-5 141,6 0 1,2-6 286,4 6 1,-2-5 57,7 4 1,-5-4 196,6 5 0,-3 5 0,3 7 0,3 1 1253,-3-1-1053,3 3 1,2 8 706,1 0 0,-7 0-276,1 0 1,-8 2-110,1 4 1,3-3-123,-2 9 1,0 0 53,-6 5 1,0-6-147,0 1 0,-2 1-143,-4 10 0,-6-1-548,-11 6 0,-4 1 283,-7 6 1,-3 1-271,-3 5 0,-2-3 270,-4 8 0,-1-9-1142,13-3 1,-3-1 470,14-10 1,2 0 92,10-6 0,1-5-214,4-1 824,4 1-78,2-2 1,10-3 352,7-7 1,8 0-258,4 0 1,9 0 209,3 0 1,-1-2 66,-5-3 1,3-3 207,-3-4 1,1 3-252,-13 3 1,0 4 69,-5-4 0,-7 4-960,1 2 404,-8 0-408,3 0 0,-16 8 325,-9 4 1,-1 5-212,-10 6 0,-1 4-7,-11 7 1,-3 3-147,-8 3 0,0-3 308,0 3 1,0 2 292,1-1 1,1-1 558,4-5 0,3-3-388,9-3 1,9 2 1121,7-8-943,1 0 1,17-8 42,0-3 0,10-4 16,13-8 1,9-2 57,9-4 1,7-6-160,-2-11 0,4-2-311,2-4 0,0-3-426,0 3 0,-2-2 307,-4 2 1,-2-1-233,-4 7 1,-5 0 179,-1 5 0,-5 1-675,-6 0 0,-9-1-279,3 1 55,-11 0 810,-6 0 1,-16 7 274,-7 4 1,0 6 337,6 6 1,0 4-242,-1 7 0,1 6 224,0 0 1,5 8-167,1-2 1,-1 3 718,-5 3 1,-2-1-315,-4 1 1,1 5 214,-6 1 1,-1 7-362,-6-2 0,1-2-280,-1 2 1,0-2-759,1 2 1,-1-3 444,1-9 1,9-7-259,7-4 0,3-4-54,9-1-557,1-9 1,12-9-66,5-11 1143,3-5 0,18-9 0,3-1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8051,'17'0'0,"1"0"0,-1 1 0,0 5 735,-7 4 0,-3 7-194,-7 0 0,0 1 358,0-1 0,0 0-347,0 1 1,-5-1-101,-1 0 0,-6 0-299,7 1 79,-9-1-1661,12-7 1222,-5-3 0,7-11-995,0-7 1,15-8 295,8-16 1,4-5 127,8-1 0,-3 1 560,14 6 1,-5 7 398,5 4 1,-14 5-112,3 7 0,-10 3 45,4 8 1,-14 0 932,2 0 1,-11 8-426,0 3 0,-4 5 403,-2 1 1,-2 6-368,-4 0 1,2 8-232,-7-2 0,-1-4-264,-5-2 0,6-6-51,-1-6-401,8 5 375,-4-14-977,8 5 1,6-14 440,0-5 1,13-3-2271,-2-2 2719,5-1 0,10-7 0,5-2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7987,'-10'-8'2253,"2"6"0,16-5-1851,4 7 0,5 0 20,6 0 1,2-6 227,4 0 1,3-7-470,-3 1 1,4-1 57,2 1 0,-3-3-1003,-3 3 0,2-3 510,-8-2 0,4 5-1005,-10 1 0,4 7-478,-9-2 32,-5-4 1147,1 8 1,-16-5 74,-3 7 0,-6 0 310,-7 0 1,5 2 172,-4 3 0,4-3 313,2 4 0,5 2-330,1-2 299,-1-1 1,2-3 217,5 4 1,3-2 274,2 7 0,0 1-63,0 5 1,-2 2-22,-4 4 1,4 4-172,-4 8 1,3 0-122,-3-1 1,-4 8-234,-7 5 1,-6-1 58,0 6 1,-8-4-257,2 9 1,-3 3-353,-3-3 1,0 1-436,1-6 0,5 4 54,0-4 0,6-4-509,-6-14 1,8-7 288,-2-4 0,4-6 984,2-5 0,7-4 0,-5-16 0,5-2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8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7987,'0'-9'3050,"0"3"-2848,0 12 0,0-2 196,0 7 1,2-5 215,3 5 1,-3 1 40,4 5 0,-2 6 180,2 0 1,-4 2-643,3-2 1,3-2 59,-2 8 1,1-6-356,-1 6 1,-4-8 130,4 2 0,2 2-857,-3-2 0,3-1-144,-2-11 1,-2 4-2309,7-3 2410,-7-4 1,6 5 147,-5-7 0,-1 0 270,8-6 0,-1-8 452,7-4 0,-1-11 0,8-4 0,2-7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7987,'40'-17'0,"1"0"821,-3-1-438,-1 9 1,-3 1 57,1 8 1,-6 0 43,-1 0 1,-7 0 70,3 0 0,-5 8 232,-2 3 0,-2 5 119,-3 1-558,-4 0 1,-8 6-221,0 0 1,0 8-277,0-2 0,-8-2-212,-4 2 1,-9-2 319,-2 1 0,-8 3-1146,3-8 0,1-5 492,-2-7 0,6-7 144,-6 2 0,8-6 410,-2-6 0,6-4 416,5-7 1,-1-6-125,7 0 1,0-6 180,6 6 1,8-6-145,3 6 1,10 0 37,2 6 1,6 0-531,-6-1 1,8 3 160,-2 3 1,6-1-766,5 7 1,-7-5 36,7 5 869,-15 0 0,15-2 0,-13-1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9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8058,'12'0'484,"-1"0"1,-5 2 1130,6 4-1023,-1-4 0,14 6-54,4-8 1,11 0 33,7 0 0,-3 0-8,2 0 0,-2-2-173,2-4 0,2 2-934,-7-7 1,-1 5 455,-6-6 0,-5 6-1232,0-5 1,-10 5-669,-1-5 691,-1 7 1,-15-6 696,4 4 1,-12 4 598,-6-3 0,-11-3 0,-6 2 0,4-7 0,2 1 0,-2-1-354,2 1 354,0-3 0,6 13 1526,0-4-326,7 4-510,-5 2 1,13 10 40,-4 7 1,-2 2 128,3 10 0,-9 0-148,3 6 1,-5 7-290,-1 4 0,-2-2-199,-4 2 1,-2 0 36,-4 6 1,-4 0-737,4 0 1,-3 6 118,-3-1 1,6 1-176,1-6 1,8-2-322,3-4 0,0-6-2625,5-11 3477,5-4 0,-9-8 0,7 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9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8058,'0'11'1383,"0"1"1,0 0-578,0 5 0,0 6-232,0 0 1,0 0-32,0-6 1,0 1 23,0-1 0,2 6-164,4 0 0,-5 2 111,5-2 0,-4-4-1036,-2 4 1,0 2 384,0-2 0,0 0-1020,0-5 1,6-1 4,0 0-771,-1 1 42,-5-1 196,0-8 658,0-1 1027,8-8 0,4-6 0,11 1 0,-4-9 0,6 5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09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8058,'17'-7'121,"1"-5"1,1-3 188,4-2 0,-4-1 346,4 1 1,2-2-220,-2-4 0,0 3 317,-5-3 0,-1 4-274,0 2 0,0 0-46,1-1 0,-1-3-189,0 4 1,-5-4-159,-1 9 1,-7-3 175,2-2-276,4 7-681,-9-5 636,7 13 0,-16-6-303,-3 8 1,-1 2 94,-5 4 0,4-3 135,-10 9 0,5 0 299,7 5 1,-5-2 355,5-3 0,-3 3-90,3-3 0,-3 5 224,9 6 0,-1-4 482,6 4 0,0 2-515,0-2 1,0 6-173,0-6 1,8 0-153,3-5 0,10 5-433,2 0 1,8 7-497,-2-1 0,4-4-832,1-2 1,7-11 1459,-1-6 0,8 3 0,-4 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8173,'8'-17'-6,"0"5"348,3 1 1,5 7 537,-5-2 0,5 4-198,1 2 0,0 8 102,0 4 1,-1 9 319,-5 2-727,-3 8 1,-8-10 36,0 7 0,0-1-41,0 2 1,0 8-462,0-8 1,-13 7 144,-5-7 1,-3 2-504,4-3 1,-6 5 337,0-4 0,-2-4-310,2-2 1,-2-4-63,-4-2 0,-2-1-153,8-5 0,-2-3 154,2-8 1,4-2-25,-4-4 1,4-3 62,1-9 1,1-1 181,0-4 1,7 4 155,4-4-72,4 4 1,10 1 27,4 1 0,5 6 134,6-1 1,4 6 202,7-5 1,7 5 56,-1-6 1,6 9 235,-5-3 0,-1 2-130,-5-2 0,-1 4-94,1-3 0,-3 3-719,-3 2 1,-4 0 239,-7 0 1,-1 2-766,0 3 984,-7-3 0,5 14 0,-5-7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4.9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191 208 8465,'23'-29'332,"0"0"1,0 8 569,-5-2 1,-1-2-327,0 2 1,-5 2 494,-1 9-348,1-3 1,-1 13 191,1-4-1487,-8 4 599,11 2 1,-13 8-467,4 3 1,-4 5 219,-2 1 0,-6 0-229,0 1 0,0-1-47,6 0 0,2 1-339,4-1 0,6-8 281,11-3 0,-4-4 9,4-2 0,2 0 895,-2 0 1,0 6-218,-6 0 0,-5 5 72,-1-5 1,-7 7-17,2-1 1,-12 9 16,-5 2 0,-12 8 75,-6-2 0,-6 3 158,-5 3 1,1 0-30,-7-1 0,6 1-124,-6-1 0,6 1-232,-7-1 0,9-1 143,-2-4 1,9 2-271,2-8 0,14 0 0,-3-6 1,13-5-155,-1-1-45,4 1 1,10-3-317,3-3 0,12-4 543,6-2 1,9-8-90,3-3 0,5-5 354,-6-1 0,8 2-117,-2 3 0,-1-3 339,1 3 1,-8 5-125,3 1 0,-11 4 33,-1 2 0,-8 0 35,2 0 0,-4 0-118,-1 0 1,-1 6-106,0-1 1,-5 7-310,-1-6-432,1 7 0,3-9 54,-3 8-225,-4-9 244,-8 13 0,-2-9-205,-4 5 0,-4-2 212,-7-5 1,0-3-86,-1 4 0,1-4 589,0-2 0,-1 0-55,1 0 1,6 0 1036,-1 0-540,8 0 4,-3 0-106,7 8 1,0-4 164,0 7 1,0 1-20,0 5 0,-2 0 87,-4 0 1,4 1 97,-4-1-404,4 0 0,2 1-586,0-1 0,0-6 243,0 1 1,0-6-320,0 5 1,0-5-665,0 6 49,0-9 0,0 7 343,0-4 1,-7-4-244,-5 3 1,2-3 274,-1-2 0,-1 0 628,-5 0 0,0 0 0,0 0 0,-7-5 0,1-1 0,0-6 0,6 7 0,0-1 215,-1 6 0,1 0 331,0 0 0,5 0 211,1 0 0,-1 0 776,-5 0 0,6 2-312,-1 3 1,2-1-563,-1 8 0,-3-1-107,9 7 0,-1-1-225,6 0 0,0 1 175,0-1 0,8 0-179,3 0 0,14 1-111,10-1 0,17-5-131,17-1 1,2-7-202,9 2 1,3-4-857,9-2 1,-5 0-809,-1 0 1,-1 0 1783,-10 0 0,0-6 0,-6 0 0,0 2 0,0 2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7942,'15'-2'552,"-3"-3"1,3 3-416,-3-4 1,3 4-106,2 2 0,1-6 1221,-1 0 0,0-1-422,1 1 0,-1 4-183,0-4 1,0-1-634,1 1 0,-1 0-1263,0 6-1524,1-8 1655,-1 7 255,-7-7 0,-3 16 862,-7 3 0,-15 4 0,-4 3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2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7942,'0'17'0,"2"0"730,4 1 1,4-9-310,7-3 0,-5-4 375,-1-2 0,2 0-357,11 0 0,-5 0-206,4 0 1,-2-6-544,2 0 0,-2-1-799,8 1 1,-8 2 1108,2-7 0,4-1 0,0-5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3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433 156 7928,'0'-23'53,"0"0"0,0 0 107,0 5 0,-6 7 435,0-1 1,-2 3 287,3-3-353,-5-3 0,-7 13-136,-1-4 1,-5 4-377,0 2 0,-6 0-99,6 0 1,-7 10-90,1 7 1,-2 0 174,2 6 0,-1 4-31,6 2 1,-4-2-64,5 2 1,5-8 13,7 2 0,7 2-207,-2-2 0,4 0 94,2-6 1,0 1-231,0-1 1,8 0 38,3 1 1,5-7 0,1 1 0,0-3 149,1 3 0,3-3 26,-4-3 0,4-2 208,-9 8-108,3-1 0,1 6 531,-5 1 0,-3-1-241,-8 0 0,0 2 444,0 5 1,-6-5-198,0 4 0,-5 2 11,5-2 1,-6 0-188,7-6 0,-1 0-51,6 1 1,0-1-126,0 0 0,0 1 76,0-1 1,6 0-173,-1 1 0,7-1 104,-6 0 1,1 0 140,-1 1 0,-4-1-54,4 0 0,-4 3 166,-2 3 1,0-4-29,0 4 1,0-4 248,0-2 1,-6 1-295,0-1-101,0 0 1,5-1-1186,-5-5 777,4 4-1112,-6-13 1,10 6 369,4-8 0,-2-8-770,7-3 1751,1-12 0,5-4 0,0-8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3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8054,'9'0'0,"7"0"1161,-5 0 1,5 0-457,1 0 1,0 0 514,1 0 0,-1 0-422,0 0 1,0 8-109,1 3 0,1 4-295,4 3 1,-4-1-144,4 0 1,-3 1-662,-3-1 1,-2 0 305,-3 0 0,1-5-1398,-7 0 0,5-1 407,-5 6 1,0-5-1183,-6-1 2276,0 1 0,8-2 0,1-3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3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18 8462,'-7'-10'4128,"-3"2"-3289,-7 8 1,3 0 941,-3 0 1,-2 8-877,-10 4 1,-5 3-102,-1 2 1,-5 8-716,-7 4 0,3-2-645,4 2 1,3 2-1457,-3 9 1,4-9 1286,1 3 1,10-3 724,8 4 0,7-1 0,10 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7969,'0'-10'3673,"0"4"-1709,0 12-782,8-4-711,-6 6 0,5-7-45,-7 5 1,0-2-1945,0 8 0,0-7 862,0 7 1,-2-3 655,-3 3 0,3 3 0,-6-5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4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9038,'8'6'2827,"-1"-8"-2280,5 19 0,-5-9 164,-7 3 132,0 1 1,0 5-455,0 0 1,0-5-739,0-1 0,2-1-517,4 1-973,-4-3 711,13-8 1,-5-2 514,7-4 1,-5-3 17,-1-8 0,1-1 190,5 1 1,-5-2 183,-1-4 0,-1 3-221,1-3 839,-3 4 202,0 2 791,-6 7-665,5 3 0,-7 16-284,0 9 0,0 7 496,0 9 0,0 8-404,0 4 1,0 10-98,0 2 0,-2 7-165,-3-1 1,-3 3-268,-4 2-925,-3 0 696,5 0 1,-7 1-335,0-1 0,0-8 455,-1-3 0,5-12-4,-4-6-78,11-3 0,-23-10-189,12-4 0,-4-4 160,3-2 0,1-7 28,0-4 0,-6-4 885,0-2-75,-1-8-466,7-2 1,0-9 856,0-4-680,-1-4 0,1-7 200,0-1 0,5 6-188,1 0 1,7 6 215,-2-6 1,6 1-153,6-7 1,3 6-496,9 0 1,-1 2-33,0-1 0,8-3-900,4 8 1,4-6 361,1 6-2533,1-8 2048,0 12 1,1-12-41,4 8 1180,12-15 0,10 9 0,7-13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7904,'0'-17'650,"6"-1"195,0 1 1,9 6 273,3-1-749,7 1 1,3-5 267,1 5 0,-2-3-225,2 8 1,2 1-400,-8 5 1,0 0 72,-6 0 0,-5 0-561,-1 0 0,-7 9 214,2 9 0,-4 1 32,-2 10 0,-2-6-85,-4 6 0,-4 5-367,-7 6 0,0 3 304,0-3 1,1-1 105,5 7 1,1-6 751,4 6 0,4-7-317,-3 1 1,10 2 303,7-1 1,3-1-130,3-6 0,-1 1 45,0 0 1,0-1 79,1 1 1,-1-3 119,0-3 1,-7 4-107,-4-4 0,-4-4-148,-2-2 0,0 2-174,0-2 0,-2 6 87,-4-6 0,-4 2-615,-7-2 1,-6-2 293,0 8 0,-2-8-650,2 2 1,4 2-440,-4-2 0,3-6 1166,3-5 0,0-1 0,-1 7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12890,'0'25'501,"0"3"0,0 3-2273,0-2-351,0-4 2123,0-8 0,-8 1 0,-1-1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8021,'-25'0'299,"-2"2"161,-7 3 1,3 5 338,-4 7 0,5 0-19,-11 1-437,13 7 0,1-6 95,4 4 0,9-2-284,-3 2-106,11-4 1,-2 12 122,8-8 1,0 8-101,0-2 1,6 5 171,0 7 0,7 3-15,-1 8 1,3-6-275,3 0 0,-1 0 0,0 6 0,0-2 10,1-4 0,-3 2 56,-3-8 1,1 1 55,-7-7 1,0 1-29,-6 0 0,0-9-10,0-2 1,0-5-103,0-2 1,-2-7 79,-4-5-637,4-3 0,-11-17 280,7-8 0,0-10-825,6-7 1,8-12 169,3-11 1,7-7-15,5-4 0,5-13 743,-8 38 0,1 0 0,0-2 0,2 0 1,3-1-1,0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5.85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69 11322,'18'-2'916,"-1"-3"1,0 3-1,3-4-295,3 4 1,-4 2-432,4 0 0,2 0-17,-2 0 1,8-6-122,-3 0 1,-1 1 180,2 5 0,-6 0-303,6 0 1,-2-2-94,2-4 1,2 4-123,-8-4 0,5 4 129,-5 2 0,1-5-232,-7-1-231,0 0-724,0 6-565,1 0 1199,-9 8 0,-1 1 62,-8 9 1,-8-7 656,-3 1 1,-5-1-1,-1 7 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8021,'43'-10'194,"1"2"0,0 8 377,-4 0 0,-3 0-200,-3 0 1,-5 0 71,0 0 0,-10 2 250,-1 4-465,-1-4 1,-15 8-9,4-5-40,-5-3 0,-8 12-180,-5-9 0,-5 9-64,-6-3 0,-4 7-198,-8 5 1,1-2 170,-1 8 0,8-8-98,4 2 0,4-2-75,2 2 219,7-4 0,4 6-99,12-7 0,0-7 41,11 1 1,-3-7-63,9 7 0,2-8 57,-2 2 0,2 1-297,-2-1 347,-4 0 1,4-4-29,-11 3 0,-5-1 222,-7 8 0,-2-1-88,-3 7 1,-11-1 666,-7 0 0,-8 2-354,3 4 1,-3-3 759,2 3 0,-2-10-375,8-1 0,6-6 140,5 5-700,9-7 0,-3 4-141,12-8 1,3-8-648,9-4 1,5-9 475,0-2 0,7-2-932,-1 2 1,-2-2 462,2-4 1,-2-3-835,2 3 0,-4-4 563,-8-1 1,-2-1 284,-3 0 0,-5-5 269,-7 0 1,0-6 214,0 5 1,-7 3 587,-5 9 1,-3 4-420,-2 8 0,-1 7 648,1 4 1,0 4-365,-1 2 1,1 8 1178,0 4-717,0 3-281,7 2 1,2 8 24,8 4 0,0 10-232,0 1 0,0 8 83,0-2-193,0 12 0,0-3 154,0 9 1,6-8-180,0 1 0,0-3-153,-6-2 1,-8 0-36,-4 0 0,-3-2-278,-2-4 0,-8-4-1267,-4-7 1016,-4-1 1,-1-5 12,-1 0 1,2-10-113,5-2 0,-5-7 116,4-10 1,-2 0 119,2 0 1,-1-14 735,7-3 1,2-10-284,9 4 1,4-2 356,8 2 0,8 6 105,4 0 0,13 1 346,9 10 1,3 1-300,9 5 0,0 2 63,6 3 0,-6-1-754,0 8 1,-6-3 160,6 3 1,-9 1-676,-2-7 1,-3 6 418,-9-7 1,4 9-709,-10-3 1,5-3-172,-11-2 1088,4 3 0,3 1 0,-1 7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7979,'10'-8'747,"-4"-3"1,-3 3 888,3 2-583,-4 4 1,12 10-327,-9 4 321,9-5-622,-5 9 0,3-7 224,-1 9 0,-1-1 167,2 0 1,1 0-1455,-7 1 461,0-9 0,-1 7-353,1-5 1,0-1-541,-6 1 1,-2-5-1273,-4 6 0,-3 5 2341,-9 6 0,-7 0 0,-2-6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7979,'-9'19'0,"-9"4"0,7 2 1848,-6 4 1,11-2-994,0-4 0,4-4-89,2 4 0,0-9-416,0-3 0,2-1-93,4 2-330,-4 3 1,7-13-854,-3 4 291,-4-4 1,13-8 334,-3 0 0,-1-7-1148,7 1 1,-5-5 44,10-6 1403,-4-4 0,6-8 0,2 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7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7890,'17'0'0,"2"7"603,5 5 1,-5 9-302,4 2 0,-4 0 541,-2-6 0,-5 8-64,-1 4 1,-7-2 158,2 2 1,-4-8-429,-2 2 0,0 2 14,0-2 1,-6 6-318,0-6 1,-11 2 21,6-2 0,-14-4-426,7 4 1,-11 2 219,1-2 0,-3-2-389,2-9 1,-4 1 103,5-7 0,1 0-153,-2-6 0,8 0 166,-2 0 1,11-2 21,6-4 1,4 2 421,2-7 0,2 5-119,4-5 0,9 7 609,9-2 0,6 4-308,-1 2 1,2 0 107,-2 0 1,3 0-52,-3 0 0,6 0 32,5 0 1,2 0-576,4 0 0,-1 2-554,-5 4 0,-5-4-3601,-1 3 4264,-7 5 0,-10 0 0,1 7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9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0 131 8083,'0'-25'0,"6"6"0,0-4 0,5 4 1874,-5 1 1,5 7 1975,-5-1-2993,8 8 1,-5 4 62,9 12 0,-1 9-388,0 2 1,-2 14 407,-3-3 0,3 5-401,-3-5 1,3 1-641,3-1 1,5-1-458,0-4 0,0-2-458,-6-4 0,2-10-72,4 5 0,-3-5-3626,3 4 1449,-4-7 2043,-2 5 1222,-7-13 0,5 14 0,-5-7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19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35 8033,'7'-17'1397,"-5"7"257,6 3 0,-10 7-836,-4 0 1,-5 0 44,-12 0 1,-4 5 480,-8 1 1,-7 13-651,-4-1 0,2 5-559,-2 0 0,1 2 36,-1 4 1,4 1-1337,7-7 1,8 2-245,4-2 0,12-2-2803,5 8 4212,12-8 0,11 4 0,10-7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18 8127,'-25'-8'-743,"-2"6"0,-8-5 686,1 7 1,1 2 694,4 3 1,-3 5-44,3 7 1,4 8 130,2 4 1,3 6-239,3 5 0,8-1-3,3 7 1,4-8-332,2 2-99,15-3 1,-1-2-198,15-1 0,-1-7-353,7-4 1,-1-9-1232,1-3 1,-2-7 896,-4 2 1,1-4 828,-7-2 0,0 7 0,-5 3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0 8080,'-8'0'-22,"8"0"1,10 0 37,13 0 1,-4 0 339,4 0 1,2 0 441,-2 0 1,6 0-1279,-6 0 0,2 0 280,-2 0 1,-2 0-855,8 0 0,-8 0 232,2 0 822,4 0 0,-8 0 0,6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18 571 7955,'0'-27'0,"0"2"-1388,0 8 1110,0-1 0,0 7 2254,0-1-57,0 8-921,0-3 1,0 16-476,0 9 0,-5 7-1,-1 9 1,0 8-284,6 5 1,2-3-4,4 2 0,-2-2-140,7 2 0,2 2 79,11-7 0,-3-3-636,8-9 1,-8 2-101,2-8 0,4-2-516,1-10 0,5-3 393,2-8 1,-7 0-203,1 0 1,-2-10 378,2-7 1,4-8 147,-4-9 1,-5-7 181,0 1 0,1-14 10,-2 2 1,0-7 263,-6-5 0,-2-1 129,-3-16 1,3 8 126,-3-2 0,-3 6 130,3 6 1,-8 5 528,1 12 1,-3 6-123,-2 11 1,0 4-342,0 7 0,-2 9-554,-3 3 0,-5 4 55,-7 2 0,0 10-1395,-1 7 1,-5 4 314,0 14 1030,0 3 0,6 14 0,-1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0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 7847,'-25'-10'5428,"6"12"-4888,-4 16 1,10-3-1860,1 2 1,1 1 220,-7-7 0,-8-1-1569,-9 1 2667,0 8 0,-15 8 0,6 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6.10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277 0 9615,'-17'10'-940,"5"0"496,1-5 749,7-3 1,-10 14 80,9-5 1,-1-1-20,6 1 0,-6 7-89,0 5 0,-1 9-15,1 3 1,4 7-99,-4 10 1,-2 6 54,3-1 0,-9 11-320,3 1 1,1 6 99,-1 5 1,1 1 50,-2-12 1,-1 4-28,7-9 0,-5-3-152,5 3 0,-6-11 31,7-1 1,-3-2-82,2-9 1,4-3-68,-4-9 1,3 2-86,-3-8-402,4 0 144,-6-6 328,8-7 0,6-12-14,0-16 0,7-9-487,-1-13 741,3-4 1,2-8-1,1 0 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241 139 7491,'0'-10'-809,"0"-5"1571,0 13-508,8-13 1,-1 11-81,5-8 1,-3 7-50,-3-7 0,-2 8 223,8-2-57,-9-3-26,5 7-66,-8-6-191,0 8 3761,0 0-3683,0-7 0,2 5-377,4-4 241,-4 4-157,5-6 76,-7 6 205,0-5-89,0 7 1423,0 0 0,-2 7-1116,-3 5 0,1 5-104,-8 6 0,7 0 305,-7 12 1,1-2-36,-7 13 0,7-6 98,-1 6 0,6-5-251,-5 5 1,7-14-23,-2 3 1,6-6-632,6 0 0,4-5 252,7-6 0,2-9-930,4-3 0,6-4 509,11-2 0,-3-2-893,3-4 1,3-9 413,-3-8 0,-2-6 265,-9 6 0,2-6 318,-8 6 1,-6-6 143,-5 6 1,-8-7 195,1 1 0,-3 2-111,-2-2 1,0 2 218,0-2 0,0-1 402,0 7 454,0-1-260,0 7-55,0 8 1,-2 3-191,-3 12 1,3 11-29,-4 12 0,-2 5 7,2 7 0,-5 3-144,5 8 1,-7 9 197,1 8 0,-3-3-121,-2 9 1,-3-2-271,-3 7 0,4 3 47,-4-8 0,-2-6-290,2-6 1,0-9 67,6-2 1,-3-2 98,-3-10 0,2 1-178,-8-7 0,8-7 99,-2-4 0,-2-5 229,2-7 0,-6 3-84,6-9 0,-6-1 524,6-10 1,-5-5-223,4-12 0,1-8-19,6-15 1,8-2 73,3-15 1,12 3-77,5-9 0,14 9-30,10-9 1,7 10-240,10-5 0,7 10-620,5 2 1,-3 6-187,3 6 0,-3 5-525,3 1 1,-5 1 520,-7 10 1,0 0-237,0 6 0,-8 7-1404,-4 4 2420,-3 4 0,-3-3 0,1-1 0,0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517 104 8137,'-17'-17'0,"0"-1"0,-1 1 988,1 0 0,-6 5 1,-2 3 200,-2 1 1,-2 2-667,-5 6 1,-1 2-48,1 4 0,-7 11-146,1 12 0,-1 6-233,7 5 0,7 10 5,4 8 0,6-1-57,5-5 0,6 0-29,12 0 0,4-2-211,7-4 0,10-4-307,8-7 1,1-6 261,10-1 0,0-12-157,6 1 1,-8-5 132,-3-1 1,-5-3-466,-1-8 0,-3 0-710,-3 0 514,-4 0 0,-9-2 125,-5-4 800,-3-3 0,-16-9 0,-1 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8123,'11'-6'1016,"1"1"1,-1-7-371,7 6 0,-1-1 446,0 1 0,1 2-257,-1-7 1,0 7 45,0-2 1,1 4-823,-1 2 0,2 0-683,4 0 0,-3 0-315,3 0 1,4 0 407,1 0 531,-3 0 0,8 8 0,-6 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4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104 693 8152,'0'-18'-883,"-8"1"1,4 2 1077,-7 3 1,7-3-102,-2 3 0,4 3 23,2-3 1,-2 6-139,-4-5 90,5 7-126,-7-11-8,8 5 0,0-7 1,0 5 117,0 1-159,0 7 91,0-12 154,0 15 0,2-13-8,4 8 1,-5-1 345,5 1-140,4 4 1,-6-11 962,7 7 437,-7-8-607,4 12-581,-8-5 0,0 9-238,0 3 0,0 13 288,0 10 0,-2 15-46,-4 9 0,-4 7-110,-7 10 1,2-1-87,3-5 1,-3 2 203,3-7 0,5 0-445,1-6 0,4-8 64,2-4 1,8-9-98,3-2 0,5-14 45,1 2 0,2-5-6,4-1 1,-2-3 18,8-8 1,0-4-222,6-7 0,1-9-50,4-14 1,-1-1-79,7 1 1,-2-9-364,2-3 1,4-11 285,-4-7 0,-1-3-562,1-2 0,-8-8 425,2-4 0,3-1 0,-3 1 1,-2 4-42,-9 8 0,2 13 100,-8 4 1,6 12 60,-6 0 1,-6 11-151,-5 6 1,-8 4-739,1 1 283,5 9 68,-8 1 1,4 16 313,-12 3 0,2 12 167,-7 6 1,7 4 357,-2 1 0,-4 9 0,1 1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11284,'23'-10'2099,"0"4"0,8-1-1180,-2 1 0,9-6 5,3 6 0,-1-5-778,-5 5 0,-1-5-476,1 5 0,-1-6-1541,1 7 0,0-1 1201,-1 6 1,-7 0 669,-4 0 0,-4 0 0,-1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121 399 8026,'8'-18'-640,"-4"7"507,7-1 0,-5 7 226,6-7 1,-3 6 572,3-5 105,-4 7 1,-7-4 307,5 8-15,-4-7-280,6 5-196,-8-6 52,0 8-139,0 0-374,-8 0 0,6 2 388,-4 4-475,5-4 64,-7 13 0,4-5-164,-7 7 1,7-6-25,-2 1 0,-2 1 42,2 10 0,-5-3 203,5 3 0,-7 2-8,1-2 1,-1 7 53,1-1 0,-1-2-89,7 2 0,-6 0 201,7 5 0,-7-5-33,6 0 0,1-2-20,5 2 0,-6 3-125,0-3 0,0-2-100,6 2 1,6-8 90,0 2 0,5-4-44,-5-1 0,8-1-126,-3 0 1,5 1 43,1-1 1,-6-6 199,1 1 1,-1-8-29,7 1 91,-1 5 1,0-8-104,1 4 0,-1-4-39,0-2 0,2-2-28,4-4 1,-3 2-22,3-7 0,2-1-336,-2-5 1,6 0 139,-6-1 1,5-1-261,-5-4 0,6 4 169,-6-4 1,6-2-80,-6 2 0,6-8 62,-6 2 1,8-9-10,-2-3 1,1-1 77,-1 2 0,-2 1 23,-4-7 1,-2 2 164,8-2 0,-8 2-100,2 3 1,-3 5 164,-3-5 0,-6 11-43,1 1 0,-8 6 380,2-6 1,-5 8-116,-1-2 0,0 4 442,0 1-423,0 1 1,0 0 92,0-1 0,-5 7 50,-1-1 0,-2 9-72,2-3 1,3-2 176,-9 2-98,8-7-364,-11 11 90,5-13-147,1 13-524,1-6-1263,0 8-393,6 0 0,-5 8 967,7 3 1,0 12-1087,0 6 0,2 6 2233,3 5 0,5-4 0,7 7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5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9681,'-17'-10'5219,"7"-5"-3906,3 13-778,7-6-632,0 1 0,-8 5-2483,-4-4 2580,-11 4 0,-11 17 0,-10 5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6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8098,'0'-11'1749,"0"-1"-579,0 8 1342,0-3-171,0 7 587,0 0-2084,-8 0 0,-3 0 126,-12 0 1,2 7-620,-8 5 1,-8 3-235,-9 3 1,2 1-1690,-2 4 1,2-2 987,-2 8 0,5-8 584,12 2 0,4 4 0,8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7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8857,'6'-11'2132,"0"-1"-1541,7 8 537,-11-3-472,13 7 0,-5 0 137,7 0 0,-5 0 1610,-1 0-924,1 7-1007,5-5 1,0 6-139,1-8 0,5 6-330,0-1 1,6 1-708,-6-6 0,6 0 568,-6 0 0,2-2-674,-2-4-143,-4 5-1482,6-7 1003,-8 0 352,-7 6 789,-3-5 1,-8 7 150,-5 0 0,-4 0-90,-7 0 0,0 2-50,-1 3 1,1-1 185,0 8 1,-1-1 51,1 6 0,0 1 148,0-1 0,-1 2-53,1 4 0,2-2 175,3 8 0,-9 6 94,4 5 0,-5 2 344,5-1 1,0-3-82,0 8 0,5-7-203,1 1 0,1-1 32,-2 1 1,-1-9-363,7 3 0,0-11-243,6 0 1,0-3-252,0-3-100,0-7 0,0-1-635,0-3 848,0-4 1,6 4-9,0-12 1,7-4-53,-1-7 1,1-2-138,-1-4 0,3-2-10,-3-4 1,9-4-46,2 4 1,0-3 232,-6-3 0,6 6 59,0 0 0,1 8 288,-7-2 0,0 10-83,0 1 1,-5 3 230,-1-3-269,-7 4 1618,12 1-162,-14 5 412,5-6-1189,-7 8 0,0 8 87,0 3 1,-5 7-164,-1 5 1,-6 6-33,6 11 1,-5 4 243,5 8 0,-7 0-188,1 0 1,-3 2 35,-2 3 0,-1-3-343,1 4 1,2-5-380,3-1 0,-1-8-132,7-3 1,-2-5-381,2-1 0,4-6 321,-3 0 1,1-10-1068,-2-2-661,4 0 1389,-6-7 1,8-2 84,0-8 0,0-8 75,0-9 1,8-8-8,4-4 1,3-6 122,2-5 1,1-4 32,-1-8 1,6-6 400,0 1-616,-8-1 616,1 6 0,-9 4 0,5 8 0,-4 1 0,-8 16 0,0 6 560,0 5 0,-2 9 168,-4-3 0,-6 4 477,-11 2 0,2 9-490,-8 9 1,1-1 361,-7 6 0,-5 2-414,-1-2 1,1 12 97,5-6 0,1 7 34,-1-7 0,3-2-294,3 2 1,6-8-568,11 2-826,4-4 3,8-2 0,8-7 568,4-4 1,11-6-342,6-6 0,9-6-760,2-11 1,3-4 595,-3-7 0,-2-7 128,9 1 1,-3-14 215,2 2 0,4-3 321,-4 3 1,4 8 84,2 3 1,3 12 123,-3 6 0,4 12-97,-10 5 1,0 4 132,-5 2 1,-3 8 341,-15 3 0,0 11 673,-6 1 1,-7 7 600,-4-1 1,-4-2-701,-2 2 1,-8-6-327,-3 6 1,-5-2-465,-1 2 0,-6 1-544,0-7 1,-6 6 172,6-6 1,-8 6-48,2-6 0,-1-2-665,1-9 1,4 1 381,7-7 1,1 0 84,0-6 0,7-8-474,5-4 1371,3-3 1,9 0-93,5 3 1,3 5 191,2 7 1,7 0 61,-1 0 0,2 1 536,-2 5 0,-2-2-767,8 8 0,-3-3-451,3 3 1,4 3-1339,-4-3 1,-2-3 407,2 3 959,-1-1 0,7 7 0,0-1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29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206 191 8219,'8'-18'-563,"1"7"415,9-1 1,-7 3 656,1-3 1,-1-3-91,7 3 0,-7-1 32,1 1 0,-1-3-60,6 3 1,1-1-107,-1 1 0,0-1 92,1 7 1,-1 0-130,0 6 1,2 8 166,4 4 0,-3 16-101,3 7 0,-6 17 1,-5 0 1,-5 11-52,-7 0 0,-2 5-197,-3 1 1,-7-6-140,-11 1 0,-4-3-286,-8 3 0,1 1-498,-1-7 1,-5-3 438,0-9 0,-1-3-272,7-9 0,1-7 216,4-4 1,-2-5 202,8-7 0,-2-3-8,2-8 0,4-8 163,-4-3 1,10-11 106,1-1 0,8-7 237,-2 1 0,6 4 192,6 2 1,10-2-197,7 2 0,7 2 312,-1 9 0,10-1-206,1 7 1,2 0 70,-1 6 0,-5 0-131,4 0 0,-3 0-230,-2 0 1,-1 8-271,1 3 0,-6-1-548,-1 1 0,-6 1 777,1 5 0,3 1 0,1-1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6.30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0 122 9794,'0'-17'563,"0"7"0,8-3-382,4 7 0,9-6 111,2 6 1,10-5 515,1 5 1,3-5-565,9 5 0,-6-6-533,6 7 1,-2-1-728,3 6 1,1 0 564,-8 0 0,0 0-793,-5 0 1172,-1 0 0,1 0 0,0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0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87 8226,'2'-22'654,"4"5"1,-4-4 735,4 10-434,-4 3-345,-2 0-112,7 8-124,-5 0 0,6 8-126,-8 3 1,0 7-32,0 5 0,0 4-153,0 7 1,0-1-210,0-4 0,-2 3-320,-4-3 1,4-2 307,-3 2 0,3-8-104,2 2 1,-6-9-215,0-3-394,0-7 453,6 4 0,0-16 117,0-4 78,8-11 29,-6-4 0,13-13-79,-3 0 0,9-3 410,2 3 1,0 11-107,-6 0 1,1 4 35,-1 8-103,0-4 0,1 19 264,-1-4 0,-8 14-79,-3 9 1,2 3 462,-2 8 0,-1 1-184,-5 6 1,0 5-7,0 0 1,-5 7-308,-1-7 1,-8 0 64,3-5 1,1-1-320,-1 1 1,1-8 89,-1-4 1,-3-4-543,8-1 367,-7-9 0,9 5-49,-7-9 1,7-1 21,-2-10 0,4 3-74,2-9 0,0-5 291,0-6 0,2 0-102,4 5 0,3-5 192,9 0 0,-7 6-95,1 5 0,-1 9 261,7-3 1,-7 4 64,1 2 1,-9 2 85,3 4 1,-4 9-147,-2 8 0,-2 14 100,-4-3 1,-5 12-395,-12 0 0,-6 4 188,-11 2 1,1 0-287,-7 0 0,6 0 81,-6 0 0,9-2-289,3-4 0,1-4 24,10-7 0,-6-3-102,6-3 1,0-4-101,6-8 675,7-7-387,-5 5 323,5-13 1,0 4-88,5-12 1,3-3 228,2-9 0,7-1-76,5-4 0,11-2 66,6-4 0,3-1 150,3 7 1,0-2 82,-1 1 1,5 13 209,-5-1-322,5 9-99,-20 3 1,12 0 330,-8 0 1,-2 7-122,-10 5 1,3 5 53,-8 6 1,-1 4-174,-5 8 1,0-1-330,0 1 1,0-1 81,0 1-477,0 0 304,0-9 130,8 7 0,-4-14-136,7 4 62,1-3 1,5-5-171,1-4 1,1-3 83,4-8 0,4 0-129,7 0 0,1-9 124,-1-9 0,1 1-382,0-6 0,-3 2 102,-3-2 1,-6 4-308,-11-5 1,1-1 199,-7 2 0,-2-5 10,-10 5 0,-9-1-90,-8 7 0,-10 8-188,-2 3 737,1 4 0,-16 10 115,4 3 1,-4 12 1,-2 6 0,-2 4 256,-4 1 0,5 7-151,-5-1 1,4 0 170,2-5 0,4-1 1351,8 1-1052,0-8 1,15 4 828,-4-8-742,4 0-325,7-6 1,9 0-329,3 1 0,4-7 37,2 1 1,8-3 304,3 3 0,14 1-160,10-7 1,9 6 172,14-7 0,5 3 103,12-2 1,4-4-138,7 4 1,7-5-160,-1-1 0,0 0 32,-5 0 0,-13 0-1101,1 0 1,-9 0 528,3 0 1,-2 0-2234,-9 0 1,-6 2 198,-6 4 2351,-8-4 0,10 6 0,-7-8 0,-3 0 0,-1 0 0,-3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2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157 346 8374,'9'-25'-33,"-1"-2"1664,0 0-930,-7 2-969,7 16 171,-8 1 1,-6 10-263,1 4 0,-11 13 552,-1 16 1,0 7-80,-6 10 1,-2 7 204,2 5 0,-1 1-79,7-2 0,8-1-117,3-5 1,4-5-89,2 0 0,0-2-49,0-9 1,8-1-14,3-6 0,-1-5-236,1 0 1,-1-8-198,1 2 183,5-3-33,-7-3-45,1-8 567,5 7-33,-13-14 1,6 4 134,-8-12 1,0-4-248,0-7 1,0 0-28,0-1 0,6-7-468,-1-4 1,7-3 235,-6-3 1,7 1-495,-1-1 1,5-1 257,6-5 0,-2 3-156,8-8 0,-6 5 481,6-5 0,0 0 103,5-6 0,1 6 0,0 0 0,-1 0 0,1-6 0,-1 8 260,1 3 1,-1 5-89,1 1 0,0 8 903,-1 4 1,1 4-443,-1 2 0,-5 1 400,0 5 1,-2-3-571,2 9 0,2-1-401,-8 6 0,0 0 9,-6 0 1,-6 0-234,1 0-39,-8 0 1,3 8-183,-7 3 1,0 12 112,0 6 1,-7-2-285,-5 2 0,-3 0 260,-2 5 1,-6-1-14,0-4 0,5 1 241,7-7 81,7-7 1,-4-1 5,8-3 0,2-5-113,4-1 0,3 2 261,9-2 0,5-1-40,0-5 0,6 0 63,-6 0 0,6 0-35,-6 0 0,2 0 36,-2 0 1,-10 0-1,4 0-114,-3 0-19,-5 0 6,-1 0-160,-8 8 1,-8 4-3,-3 11 1,-6-2 119,-6 8 1,-2-6 177,-4 6 1,-2-8-129,8 2 1,-6 2 368,6-2 0,6-6 167,5-5-44,8-9-355,-3 5 0,14-8 8,5 0 0,3-8-509,3-3 1,5-10 215,0-2 0,0-8-794,-6 2 0,0 2 437,1-2 0,-3 6-990,-3-5 904,-5-1 1,-7 0-400,0 0 600,0 0 0,-7-7 267,-5-5 1,-3 5-70,-3-4 0,-5 3 428,0 2 0,-6 1-256,6-1 1,-2 8 370,2 4 1,4 4-181,-4 2 0,4 5 258,2 1 46,-1 7-198,1-4-191,0 8 1,7 10-34,4 7 0,6 8 233,6 10 1,4 7-107,7 4 1,6 12 471,0 5 0,0 4-211,-6 3 0,1-1-270,-1 0 0,-7 6-165,-5 0 1,-5-4-280,-5-2 1,-7-6-569,-11 7 1,2-3 508,-8-10 1,0-1-670,-5-10 0,-1-3 379,1-9 1,-1-7-215,0-4 0,1-11 281,-1-7 0,6-5 314,1-5 0,6-7 115,-1-11 0,6-6 371,6-11 0,5 3 238,12-3 1,5 11-334,12 6 1,6 4 442,11 2 0,1 7-286,10 4 0,-8 4 351,9 2 1,-4 2-295,4 4 0,-1 2 84,1 3 1,-6 5-305,1-5 1,-9 5-418,2 1 0,-3 0-290,-3 0 0,-1-1-642,-4-5 0,-4 5-1433,-8-5 2564,0 5 0,1 1 0,-1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8148,'10'-18'3339,"5"1"-2992,-5 8 1,7 1 487,0 8 1,2 0-142,4 0 0,-3 2 19,3 4 1,-4-3-547,-2 9 44,-7-8 1,3 11-388,-7-3 0,6-3-542,-7 3 0,1-1-65,-6 7 1,-2 5-937,-4 0 0,3 6 781,-9-6 0,-5 5 938,-6-5 0,-8 8 0,4-4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8148,'0'11'0,"0"1"0,0 0 870,0 5 1,0 0-127,0 0 0,0 1-14,0-1 1,0 0 117,0 1 0,0-1-346,0 0 0,0 6-98,0 0 0,0 0-132,0-5 0,0 1-1466,0 4 1058,0-4 1,0 6-1830,0-8 639,0-7-150,0 5 571,0-13 0,6-4 368,-1-15 1,9-8-724,-3-10 1260,5-7 0,1-2 0,0-8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3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8148,'25'0'1180,"4"0"0,4 7-489,1 5 0,7 3 643,-1 3 1,6-1-499,-6 0 0,1 6-168,-7 0 1,-7 6 81,-4-6 0,-5 8-293,-7-2 0,-3-2-1002,-8 1 290,0 1 280,0 6 0,-8-3-941,-3-3 1,-7 2 663,-5-8 1,-4 6-951,-7-6 0,-1-2 368,1-9 1,-1-5 282,0-7 0,7 0 519,-1 0 0,10-7-115,1-5 580,1-3 0,15-3-346,-4 1 0,6 8 629,6 3 1,4 4-319,7 2 0,6 0-1,0 0 0,8 0-322,-2 0 1,-2 0-453,1 0 0,-5 6-1336,6-1 0,-6 11 1713,6 1 0,0 0 0,6 8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8146,'12'-27'0,"0"4"162,-9 4 0,7 7 695,-4 1-320,-4 7-400,13-4 189,-13 8 1,11 15-147,-7 8 0,6 12 497,-7 11 1,7 8-200,-6 15 0,5 2-44,-5 4 1,6-4-269,-7 4 1,3-10 86,-2-1 0,-4-8-107,3 1 0,-3-5 95,-2-6 1,0-2-279,0-3 0,0-10 23,0 3 0,0-9-399,0 4 87,0-8 224,0 4 52,0-8-42,0-7 260,0-2-168,-7-8 1,3-2-101,-8-4 1,7-4 112,-7-7 0,8-2-204,-2-4 1,3 2 67,-3-8 0,4 6-43,-4-6 1,10 8 140,2-2 1,7 4-27,-1 1 0,-3 1 179,3 0-158,-1-1 0,7 3 364,-1 3-221,-7-3 1,-1 13 198,-3-4-200,-4 4-283,6 2 189,-8 0-215,0 0 231,0 8-394,0-6 245,0 6-428,0-8-313,0 0 1005,0 7-124,0-5 203,0 6 209,0-8-257,0 8 1,-2-6 105,-4 3-127,4-3-251,-6-2 101,8 0-312,-7 0 262,5 8 1,-8-6-101,4 4-544,4-4 158,-5-2-260,7 0 1,-2 0 304,-4 0 1,2 0 481,-7 0 0,-1 7 0,-5 3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7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415 830 7014,'0'-11'169,"0"-1"1,0 6 83,0-5 81,0-1 0,6-5-108,0 0 1,1 5 532,-1 1-250,-4-1-279,6-5 0,-8 5 237,0 1 0,0 5 32,0-6-320,0 9 1,0-7-118,0 4 0,-8 4 216,-4-3-315,-3 3 0,-2 2 83,-1 0 1,1 0-85,0 0 1,0 0 5,-1 0 1,-5 0-7,0 0 0,0 2 92,6 3 0,-2-1-4,-4 8 0,3-3-48,-3 3 0,4 5 61,2 0 1,-1 3 204,1 8 1,0-5-112,0 6 1,7 0 226,4 6 0,-1 3 165,1-3-434,0 3-47,14-11 0,-1 0 106,5-4 1,3 0 30,-3-6 1,9 3-347,2-15 0,0 7 88,-6-6 0,1-1-184,-1-5 0,2-7 115,4-5 0,-4-5-470,5-6 1,-3 2 241,2-8 1,-4-6-215,4-5 1,2-2 186,-2 1 1,0-3-13,-6-8 0,-1 0 133,-5 0 1,5-5 14,-5-1 1,-1-5 212,1 5 1,-5-1-106,6 1 1,-9 12 267,3 0 1,2 3-105,-2 9 0,-1-3 43,-5 14 0,2 0 97,4 6 89,-4 0 432,6-1-311,-8 9 188,0 1-125,0 8-253,0 0 1,-6 8-25,0 3 0,0 5-21,6 1 1,-2 2-22,-3 4 0,3 4 308,-4 8 0,4 9-127,2 8 0,0 2 315,0 9 0,-2 0-135,-4 7 0,5 1 5,-5 4 1,-2-6-278,2 0 1,1 0-84,5-6 1,0-5-19,0-6 0,1-2-189,5-10 0,4-7-112,7-10 1,0-4 150,1-1 1,7-3-704,4-4 1,3-3 333,3-8 0,-1 0-179,1 0 0,1-8-459,5-3 0,-3-4 1044,8-3 0,0-7 0,6-2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485 414 8313,'-2'-29'1307,"-4"0"-805,4-7 0,-7 14-108,3-6 1,4-1-103,-4-6 17,-3 8-37,7-5 0,-14 7-21,5-4 1,1 4 530,-1 7-247,-1 1-520,-5 0 105,0 7 1,1 5-306,5 10 0,-5 13 54,5 10 1,1 7-40,-1 5 1,7 12 345,-2 12 0,4 9-80,2 2 1,2 7-940,4-1 1040,-4-4 0,13 2 87,-3-5 0,-3 1 176,3 0 0,-1 0-262,7-11 0,-7-3-329,1 3 0,-9-11-1184,3-1 954,-4 0 0,-2-10-596,0 5 0,0-7 455,0-11 1,-6 1 417,1-6 1,-9-1-442,3-6 0,-10 0 84,-3 0 1,-6-7-89,1-4 0,0-4 42,-5-2 1,9-8 26,-10-3 460,4-13 0,-11-10 0,-2-10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8147,'17'-25'0,"1"6"402,-1-4 0,2 5 638,4 7 1,-2-5-429,8 5 1,0 1-201,6-1 1,1 1 127,4-1 0,-9 3-138,4 8 1,-4 0-1074,3 0 1,1 0 531,-1 0 0,-5 0-2725,0 0 2864,0 0 0,13 0 0,2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8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8147,'0'-18'1079,"0"1"0,0 6 185,0-1 183,0 8-956,0-3 0,-8 20 213,-3 4 1,-5 12-193,-1 0 1,0 9 16,-1 3 0,3 1-556,3-2 0,5-3 76,7 3 1,0-3-1077,0-3 0,2 1 609,3-1 0,5-7-1511,7-4 0,1-5 25,-1-7 1904,0 5 0,8-22 0,2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7842,'-17'0'-527,"-1"-2"527,1-3 0,0 3 0,0-6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6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8945,'2'12'-241,"3"-1"0,-3-5-145,4 5 0,-4-5 386,-2 6 0,0 7 0,0 8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8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8147,'-9'17'374,"-5"0"-41,9 1 1,-1-1 566,6 0 1,0 1-470,0-1 0,-6 0 775,0 1 1,1-1-529,5 0 0,0 0-728,0 1 1,2-7 15,3 1-1230,5-8 927,7 3 1,0-7 107,1 0 1,7-2-101,4-3 0,3-7-596,3-11 0,5-4 328,1-7 0,-3-3 58,-9-3 1,2-5 146,-8-6 0,0 6 628,-6 5 0,0 9-247,1 2 1,-7 8-374,1-2 1566,-9 12-233,5 3 1,-8 10 295,0 4 1,-8 5-487,-3 12 0,1-2-67,-1 8 0,7-6-227,-2 6 1,-2 0 51,3 6 0,-1-3-36,6-3 1,0 9-172,0-3 0,8-2-216,3-4 0,5-3-205,1 3 1,6 2-1004,0-8 1,6-2 635,-6-9 1,6 1-1083,-6-7 1,5 0 639,-4-6 0,4 0-328,-5 0 0,0 0 128,-5 0 1120,-1-8 0,8-2 0,2-7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38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 8089,'8'-9'3767,"2"3"-2513,7 12 1,0 9-564,1 8 1,1 8 125,4-2 1,-10 4 155,5 1 0,-7 3 471,1 3 0,-5-4-963,-7 5 0,0-3-403,0 3 1,-2-3-1809,-3 8 0,-7-5 1110,-11 5 1,0 0-2396,-12 6 1,-3 5 3014,-14 1 0,0-8 0,0-8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650 208 8817,'0'-23'0,"0"0"1349,0 2-1115,8 9 0,-4-3 42,7 3 1,-5 4 195,6 3 0,-7 3-80,7 2 0,-6 0-44,5 0 0,-7 2-114,2 3 1,2 11 0,-3 7 0,1 0-82,-6-6 0,0 6 52,0 0 0,0 0-172,0-5 1,0-1 377,0 0-627,-8 1 1,5-3-116,-9-3-123,8-5-153,-3-7 217,7 0-668,0 0 972,0-7-199,0 5 471,0-6-130,0 8 87,0 0-91,0-8 312,0 6-301,0-5 0,0 5 0,0-4-71,0 4 67,0-6-135,0 8 66,0 0-17,0-7-114,0 5-281,0-6 257,0 0 1,0 5-32,0-9-69,0 0 1,0-5 98,0 0 0,7 0-19,5-1 0,-3 1 76,3 0 0,-2-1 9,1 1 0,4 0 33,-3 0 0,-2 1 198,1 5 414,1-5-411,5 7 1,-6-1 121,1 4 0,-6 4-47,5 2 0,-7 2 8,2 4 0,2-2 2,-3 7 0,7 1 135,-6 5 1,-1 6-83,-5 0 1,0 0-91,0-5 0,0 5-337,0 0 1,0 6 99,0-6 0,-7 6-341,-5-6 1,-3 0 185,-3-6 1,1 0-16,0 0 1,0-7-210,-1-4-55,1-4 28,0-2 301,7-8 0,2-2 15,8-7 0,2 0 9,4 0 1,4 5 108,7 1 1,0 1-83,1-2 0,-1 3 240,0 3 1,0 4 239,1-4 213,-1 4-286,0 10 1,-7 2-103,-4 7 0,-12 8-464,-6 4 0,-11 3 136,-5 3 0,-7 2-179,-5 3 1,1-2 95,-7 8 0,0-5-519,-6 5-587,0-8 1052,0 5 1,0-9-177,1 1 1,-1-6 483,0-1 0,2-1-118,4 2 1,-2-4 103,7-8 0,3 1 6,9-1 1,0-5 756,12-1-378,-4-7 566,19 4 1,12-10-421,18-4 0,17-11 179,18-12 1,10-10-408,-28 19 1,2 0-1,1-4 1,0 0-179,4 1 1,0 0-1,1 1 1,0 0 350,1-1 0,1 0-1036,-2-1 0,0 1 689,-1 1 0,0 0 0,-5 1 0,0 0 166,39-14-994,-15 9 858,4 1 1,-29 9-640,1 5 0,-11-3-748,-7 8-719,-12 1 459,-9 5 1,-18 13 1382,-7 4 0,-16 6-614,-13 1 1,-4 2 229,-2 9 0,-1-2 122,-5-4 0,2 3 342,-7-3 0,1 2 0,-1-2 0,-4 3 0,9-11 0,-4 4 0,9-2 0,3-1 0,4 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0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8399,'-33'17'0,"5"1"0,4-1 0,5 0 494,2 1 0,7-1 300,5 0 0,-3 1-289,2-1 0,0 0 218,6 0 1,6-5-393,0-1 0,0-5-376,-6 6 0,5-6-1773,1 5 1601,8-7 0,-10 9-401,7-7 0,-5 0 235,5-6 1,-5-6-864,6 0 1,-1-13 1245,6 2 0,8-12 0,2 2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0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8193,'10'-10'390,"-2"3"4,-8 7-154,0 7 0,0 3 9,0 7 1,-6 8-54,0 4 0,-6 9 90,7 3 1,-3 14-112,2 3 0,4 7 80,-3 5 0,-3 6-292,2 5 1,-2 2 132,3-3 0,1 3-56,-8-8 1,3 8-280,-3-3 0,-1-9 140,7-1 0,0-15-147,6-3 0,0-8-345,0-9 0,0-8-103,0-4-141,0-12 517,0-3 1,0-12-115,0-7 0,0-8 296,0-16 136,8 0 0,1-7 0,9-2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1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8119,'-18'6'1111,"1"-1"0,-2 9-760,-4-3 1,4 5-182,-4 1 1,3 0 408,3 1 1,0 1 258,-1 4-677,1-4 1,2 6-81,3-8-612,5-7 507,7 5-1733,7-13 1215,11-2 1,8-11-630,9-12 0,5-4 458,1-8 0,7-1 366,-2-5 1,4 3 346,2-8 0,0 7 43,-1-1 0,7 5-16,0 7 1,-1 5 142,-5 11 0,-8 4 334,-3 8 0,-7 8 847,-5 4 0,-4 5-93,-7 6 1,-3-2-595,-4 8 0,-3-2-449,-8 2 1,-8 3 22,-3-3 1,-4 4-174,-3 1 0,-1-5-202,-4 0 1,-2-8-316,-4 2 0,-2-5-504,8-7 1,-5-3 418,4-8 1,1 0 182,6 0 0,2-8-4,3-3 1,5-13 772,7-4 0,3 1-294,9-2 1,7 6 112,16-6 0,-1 10 8,1 2 0,-1 1 112,1 10 0,0 1-447,-1 5 0,-5 0 155,0 0 1,-8 2-1063,2 3 1,0 5 468,-6 7 1,5-1 530,-11-5 0,4 12 0,3-4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8170,'17'0'1454,"1"0"1,7-6-285,4 0 0,5 1 41,6 5 0,-1-6-981,7 0 1,-2-5 12,2 5 1,-3-6-1256,-9 7 1,-5-3 429,0 2-635,-8 4-233,4-6-22,-15 1 1,-5 5 791,-10-4 1,-7-2 240,-11 3 1,2-1 564,-8 6 0,6 0-150,-6 0 0,6 2 830,-6 4 1,8 9-544,-2 8 0,-2 10 457,2 1 0,0 1-226,6 5 1,-1 2 362,1-1 1,0 5-522,0-6 1,5 3-448,0-3 1,9-4-1143,-3 5 1,4-5 735,2-1 0,10-2-368,7-5 1,4-5 285,14-11 1,-3-4 196,14-8 1,0-8 401,6-4 0,-6 3 225,1-3 1,-11 3 304,-1-3 1,-3 4 696,-9 8 0,0 0 260,-5 0 1,-7 2-674,1 4 1,-8-2-425,1 8 1,-3-1-137,-2 6 1,-2 1-1212,-3-1 1,-3 0 354,-4 0 602,-3-7 0,5 5 0,-7-5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9260,'0'-18'1748,"0"9"0,7 1-1253,5 8 0,9-2 532,2-4-654,8 4 0,-10-5 30,8 7 1,-6-2-87,6-4 1,-2 4-846,1-4 1,3 3 362,-8-3 1,0 4-1316,-5-4 1,-7 4 158,1 2 239,-9-8 0,5-1 387,-8-8 0,0 5 241,0 1 200,-8-1 265,-1-5 0,-8 7 716,-1 4 1,7 6-511,-1 6 0,6 0 1163,-5 11 1,7-1-551,-2 12 0,2-5-93,-1 6 0,3-6-590,-4 6 0,4-6-573,2 6 0,-6 0 168,1 5 1,-3-5-105,2 0 1,-3 0-1408,-9 5 0,-5 1 756,0 0 1,-6-8 1012,6-4 0,-15 3 0,1 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2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311 241 8568,'-17'7'2751,"9"-5"-2120,8 4 0,16-4 82,13-2 0,5-2-274,7-4 0,-3-3-333,8-9 1,0 3-134,6 3 1,-6-3-113,0 3 0,-7 3-151,1-3 1,-5 1-436,-7-7 0,3 7-323,-8-1 1,0 3 409,-5-3 0,-7-3-255,1 3 601,-8-3 1,3 3 370,-7 1 0,-7 7 22,-5-2 0,-11 18 66,-6 5 1,-5 12 155,-7 0 0,-3 9 460,-8 3 0,-7 5-341,-5-6 0,-3 6-227,-2-5 1,5 5-268,1-6 0,1 12 91,-1-6 1,5 6-692,12-12 1,12 6 61,11-5 1,5-1 589,7-5 0,3-1 0,8-3 0,0-8 0,0-8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87 9250,'-9'2'3557,"3"4"-3049,4 3 313,2 9 1,-2-1-274,-4 0 0,3-1-205,-9-5 1,3 6-327,-3 1 0,-1-1-309,7 6 0,0-4-283,6-2-34,0 1 0,0-1-631,0 0 587,0-7 81,8 5 0,-4-13 109,7 4 1,-5-4 82,5-2 267,-7 0 408,4 0 2,-8 0 915,0 0-1373,0-8 1,0-1-22,0-9 1,8 7-152,3-1 1,3 1 20,-3-7 1,10 1-216,-3 0 1,5 0 101,0-1 1,-2-1 52,8-4 0,-3 4 263,3-4 0,4-2-101,-4 2 0,3 0 508,3 5 0,0 1 88,-1 0 1,-1 7 302,-4 4 1,1 5-85,-7 1 0,6 0 485,-6 0 0,0 9-171,-5 8 0,-3 3-370,-3 8 0,1 1-15,-7 6 0,0-2-153,-6-5 1,-8 5-521,-4-4 1,-5 3-90,-6 3 1,2-2-219,-8-4 1,8-3 171,-2-2 0,9-11-1243,3 4 787,-1-11 449,-5 2 1,6-16 356,-1-3 1,8-13-102,-2-4 0,6-7 886,6-5 0,4 1-170,7-7 0,2 8 96,4-3 1,-3 11-353,3 1 0,-4 13 94,-2-1-536,0 4 0,1 3 126,-1 4 1,-5 4-1430,-1 2 1,-5 8 649,5 4 1,-7 5 659,2 6 0,4 4 0,-1 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6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8317,'-6'11'1045,"0"1"0,0 0 209,6 5-1221,8-8 208,2 7-1501,7-7 1260,0 9 0,-7-9 0,-3-1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4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 8101,'-6'-8'4915,"0"8"0,0 4-3946,6 13 1,-7-3-4183,-5 9 3213,-19 4 0,-13 0 0,-17 7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5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190 277 8033,'-17'-15'2159,"6"5"423,-1-7-2229,8 7 0,-2 10 14,12 0 1,4 0 437,7 0-460,8 0 0,2 0-59,8 0 1,-1 0-58,1 0 1,1-6-753,5 0 0,-11-1 428,5 1 1,-10 4-1800,4-4 1247,-8-3 1,4 1-1053,-8-3 1121,-7-5 1,-3 7 233,-7-9 1,-1 7 165,-5-1 0,-4 1-1,-7-7 1,-2 3 312,-4 3 1,3 5-212,-3 7 1,4 0 489,2 0 1,-2 4-187,-4 7 1,3 3 387,-3 14 0,4 1-73,2 6 0,1 5 139,5 1 0,-5 7-214,5-2 0,-4 6 44,-3 5 1,3-3-459,3 4 1,-3-5 63,3-1 0,3-6-649,-3 1 0,7-9 381,-7 2 0,6-5-410,-5-6 0,5 2 193,-6-8 1,7-2-358,-7-10 469,1-3 0,-7-8 139,1 0 1,2-8 290,3-3 0,-1-12-135,7-6 1,0-4 135,6-1 1,0-1-42,0 0 1,8-1-256,3-4 1,12 1 49,6-7 1,12 6-159,5-6 1,11-1-511,7-4 0,-3 4 356,3 1 1,-1 0-82,6-6 1,-7 8 73,-5 4 0,-9 5 333,-1 6 0,-9 4-50,2 8 0,-9 0 380,-2-1 1,-8 9 165,2 3-118,-4 4 1,-1 10 609,-1 3 0,-7 12-286,-5 6 1,-3 4 316,-2 2 0,0 1-349,0 4 1,-2-3-113,-3 3 0,-5 3-205,-7-3 1,-3 8-634,-3-2 0,2-2 134,-8 2 0,2-1-5,-1 1 0,-3-4-78,8-7 0,0-9-477,6-3 1,-1-5 114,1-7 1,0 3 168,-1-8 0,1-1 320,0-5 1,-1-9-72,1-9 1,2-1 8,3-10 0,5-1 117,7-11 0,1 5 153,5-5 1,6 7-80,11 5 1,4-2 27,7 8 1,1 0 298,0 6 1,3 1-164,-3 5 1,9 1 655,-10 5 1,3 3-375,-8-4 1,1 4 232,-7 2 1,6 2 26,-6 4 1,-2-3 107,-9 9 0,1 1-292,-7 11 1,0-3-150,-6 7 0,0 1-292,0 6 0,0-2 77,0-5 1,0 9-184,0-8 1,0 5 127,0-11 0,2 0-67,4-5 0,3-1-137,9 0 1,5-7-323,0-4 0,5-4-119,-4-2 0,4 0-1346,-5 0-828,8-8 2032,-12-2 1,-1-7-39,-13 0 0,-6 5 752,-11 1 0,-7-1 0,-16-5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6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8033,'-27'2'0,"4"2"0,4 1 2666,2-1-798,7-2 504,2-2-1647,8 0 0,2 0 851,4 0-852,4 0-367,7 0 1,0 0-1385,0 0 0,-5 0 671,-1 0 1,1 6-513,5 0 0,1 1 646,-1-1 1,0-2 221,0 8 0,8-1 0,2 6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6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8040,'17'-33'0,"0"4"0,-5 12 616,0 11 0,-1 4-425,6 2 879,-7 0-721,5 0 1,-13 2 21,4 4 1,-10 3-693,-2 9 1,-7 5 89,1 0 1,-5 8-24,-6-3 0,4 5 78,-4 2 0,6-1-75,5 1 1,-3-3 138,3-3 1,4 4 143,3-4 1,-3 3 37,2 3 0,0 0 310,6-1 0,-1 1 201,-5-1 1,4 1-275,-4 0 0,4-1 52,2 1 0,0-6-6,0-1 1,0-7 261,0 3-328,0-5 0,2-4-387,4-3-220,-4 3 54,5-13 0,-5-2 10,4-12 1,4-5-134,7-6 1,2-12-829,4-11 1,6-6 491,11-5 1,-1-5-98,7-7 0,0-8 197,6-3 0,0 3 536,0 2 1,-6 11 281,0 7 0,-8 13 90,3 9 1,-5 8 113,-1 10 1,1-1-248,5 1 1,-5 6 1361,5-1 1,1 6-652,-2-5 0,1 7 199,-7-2 1,6 4-456,1 2 1,-7 0 36,-5 0 1,-2 0-615,2 0 1,2 0-339,-8 0 1,-6 0-566,-5 0 817,-1 8 1,-1 2-1269,-5 7 1,-3 0 543,-2 0 0,-7 3-400,-5 3 1,-9-4 481,-2 4 0,-6 2 214,6-2 1,-8 6 303,3-6 1,3 6 182,2-6 0,3 0 179,3-6 0,2 0-242,3 1 1,4-7 905,8 1 0,2-6-409,4 5 0,4-7 704,7 2 1,6-4-409,0-2 1,8 0-781,-2 0 0,3 0-89,3 0 1,-8 0-17,-4 0 1,-4 0-1969,-2 0 1600,-7 0 0,-2 2-156,-8 3 0,-2 5 159,-4 7 0,-6 1 516,-11-1 0,4 6-73,-4 0 1,4 2 935,2-2 0,1-2-202,5 8 1,3 0 149,8 5 0,2 7 789,4-1 1,-2 2-759,7-1 1,1-3 1466,5 8-1176,0 0-676,-7 6 0,-1-2-168,-3-4 0,-4-3-302,4-9 0,-4-5-341,-2 0 0,-10-6 210,-7 6 1,0-8-50,-6 2 1,-2-10-805,2-1 0,-8-3-237,2 3 1,-4-4-2239,-1-8 3475,-9 0 0,-8-8 0,-11-2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7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8763,'0'-17'1888,"2"1"-1491,3 5 1,5-4 315,7 3 0,1 4-227,-1 3 1,6-3 118,0 2 1,2 0-375,-2 6 0,-4 8-392,4 4 0,-5 3-50,-7 2 0,-3 8-237,-8 4 1,0 4-20,0 1 0,-8 1 216,-3 0 0,-7-1-247,-5 1 0,4-3 26,-4-3 1,4-2 622,1-4 1,3-9 140,4 3 1,1-9 682,4 3-533,4-7-124,-5 4 1,14-10-307,5-4 1,11-4 183,6-7 0,-2 0-1419,1-1 0,7 1 601,5 0 1,6 0 621,-5-1 0,7-7 0,-4-2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8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8048,'9'0'2739,"7"0"-1945,-14 0-145,5 0 278,-7 0-681,0 0-76,0 7 0,-2-5-1047,-3 4 496,3-4 403,-6-2-1502,8 0 358,-8 0 658,-1 0 0,-3 0 279,1 0-402,7 0 1237,-4 0-398,8 0 2027,0 0-4376,0 7 1162,0-5 935,0 6 0,8-16 0,1-1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8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8048,'10'0'1244,"-1"-5"-106,-3-1 303,-4 0-749,6 6 0,-8 8 17,0 3 1,5 5-170,1 1 1,0 8-164,-6 4 1,0-2-827,0 2 0,0-3 347,0 3 1,0 4-284,0-4 1,0-2 294,0 1-2330,0-6 1512,0 3 0,0-8-273,0 0 1181,0 0 0,-8 1 0,-1-1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9:59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8159,'0'-17'0,"0"-1"0,6 1-40,0 0 81,7-1 0,-5 1 169,4 0 1,9-6 30,-4 0 0,12 0-57,0 5 0,3 1 51,3 0 0,1 0-116,5-1 0,-1 1 55,12 0 1,-4-1-287,10 1 0,-4 2 14,-3 3 0,7-3-49,0 3 1,7 3-43,-2-3 1,10 3-35,2-3 0,4-3 96,2 3 1,0-1-173,11 1 0,-4-1 100,-1 7 0,-7-6 96,1 7 1,-8-1 58,2 6 1,-6 2 98,-5 4 1,1-3 188,-7 9 0,-7-1 35,-4 7 0,-9-1 25,2 0 1,-5 1-191,-6-1 0,-4 6 253,-8 0 1,0 8-306,1-2 1,-1 3 168,0 3 1,-5-3-325,-1-3 0,-1 4-6,1-4 1,3 3-55,-8 3 1,5-6 14,-5 0 1,0 0 77,-6 5 1,0-5-5,0 0 0,-2 0 20,-4 5 0,-6-5 58,-11 0 1,0 0-55,-11 5 0,3 1 137,-9-1 1,-5-5-11,-1 0 0,-4-2 106,-1 2 1,-11 1-99,-7-6 0,0-1 56,-6-6 0,0 0 13,-6 0 1,2-5-62,-7 0 1,-1-9 6,7 3 1,-5-6 11,-1-6 0,-1-9-449,1-8 1,7-15 415,4-3 1,10-7 33,1-4 0,9-7 79,-3-5 1,18 5-67,5 1 1,6 6-229,0 6 1,6 0 123,12 11 1,3 5-2001,8 12 1968,0 9 0,0-7 0,0 7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173 467 9787,'0'-9'565,"0"-7"-737,0 14 176,0-5-13,0-1 1,0 4 189,0-7-225,0 7 1,0-6 138,0 4-45,0 4 0,0-7 96,0 3-72,0 4 0,0-8-65,0 5-3,0 3-13,-7-6 133,5 8-214,-14-8 1,13 7 120,-9-5 105,8 4-72,-11 2 1,11 0 92,-7 0-40,7 0 26,-12 0 49,7 8 0,-7 1-119,5 8 1,1 1 155,4-1 0,4 2-132,-3 4 0,-3-4 55,2 5 1,1 1-99,5-2 0,0 2 0,0-2 0,0-4 29,0 4 0,1-6 58,5-5-238,-4 3 170,13-5 0,-5-1-134,7-3 1,-5-4 101,-1-2 1,1 0-274,5 0 199,1-8 1,-1-1 44,0-9 1,0 1-396,1 0 0,-1-2 145,0-4 0,1 3-93,-1-3 1,0-2 81,0 2 0,-5-6-100,0 6 0,-7-2 14,7 2 1,-8-2-112,1-3 0,-3-3 96,-2 8 1,0-6 206,0 6 1,0-6-47,0 6 1,0-2 133,0 2 1,0 4 260,0-4 0,0 3-149,0 3 0,-5 6 660,-1-1-351,0 1 391,6 1-236,0 2 87,0 8-420,0 0 1,-2 6-12,-4 0 0,4 13 183,-3-2 0,3 12-133,2 0 1,0 9 204,0 3 0,-6 13-41,0-3 0,0 1 18,6 0 1,0-4-150,0 10 1,2-4-172,4-2 0,-2-1-271,8 1 0,-1-2-622,6-4 1,3-5-793,3-12 1,4-1 1593,7-10 0,8 3 0,3-12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346 190 8182,'0'-17'0,"-2"5"0,-3 1 0,3-1-116,-4-5 1,-2 0 145,3-1 0,-3 3 349,2 4 0,4-5 232,-4 5-301,4 3-135,-5-7-263,5 13 13,-6-6 162,8 8 1,-6 2-174,1 4 0,-1-2 67,6 7 1,-2 1 29,-4 5 0,4 0 75,-4 0 1,5 3 168,1 3 0,0 9-90,0 9 1,0 1 218,0-2 0,0 5-15,0 6 0,0 7-160,0 0 1,0-1 51,0-5 1,0 2-58,0 4 0,0 1-463,0 5 0,0-5 0,0-7 1,0-8-232,0-3 0,0-5 274,0-1 1,0-8-475,0-4 98,0 4 0,-6-8 167,0 4 1,-7-10-127,1-1 1,-3-8 147,-3 1 1,-5-3 84,0-2 0,-7-7 318,1-5 0,-4-19 0,-2-5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7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1 8441,'9'9'1388,"1"-1"-344,-4-8-640,-4 8 1,5-5 37,-7 9-354,0 0 1,-9 11-6,-9 0 0,-7 7-218,-9-1 1,-3 6-657,-3 5 0,-6 4 502,-12 8 0,6-2-357,0-4 1,4-3 188,14-9 0,3-5 271,14 0 1,7-14-31,4 2 1,4-3 169,2 3 0,2-5-32,4-1 0,10-7 226,7 2 0,2 2 131,-2-3 1,2 3-130,3-2 0,-1-2-64,-4 7 1,-5 1-117,-1 5 1,-2 0-28,-9 1 0,0-1 68,-6 0 1,0 0-5,0 1 0,-8 5 65,-3 0 0,-7 6 0,-5-6 0,2 7-33,-8-1 1,8 4-30,-2 2 0,4-3 118,2-3 0,5 4-85,1-4 1,7-3 234,-2 3 0,4-6 43,2 6 0,0-6 42,0 6 1,0-8 47,0 2 0,6-4 287,0-1 1,1-1-240,-1 0 0,-2-1-169,7-5 1,-7 5-505,2-5 0,2-1 82,-3 1 1,9-7-149,-3 2 1,5-4-215,1-2 0,0-2-1544,1-4 2038,7-4 0,2-22 0,7-5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3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8182,'18'-25'1478,"-7"6"-1109,1-4 1,-6 3 750,5 3 0,-1 0-487,1 0 0,5-1 353,-5 1 0,5 5-389,1 1 1,2 5-290,4-5 1,-4 7-556,4-2 1,4 4-635,2 2 1,-2 2-2665,2 4 3545,0 3 0,5 9 0,1-1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8589,'-11'2'869,"-1"3"1,6 5-568,-5 7 0,1 6 50,-1 0 0,1 6 131,4-6 0,4 6-350,-3-6-69,3 0 0,2-5-156,0-1 1,0 0-420,0 0 1,7 1-163,5-1 1,3-7 69,3-5 603,7 5 0,1-8 0,9 6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8081,'0'-12'-525,"0"1"615,0 7-145,0-4 1,-2 14 744,-4 0 0,2 9-299,-7 2 0,7 1-90,-2 5 0,4 2-218,2-2 1,0 5-47,0-4 1,0 0-50,0 0 1,2-5-150,4 4 0,1-10-28,5-1 1,3-8 51,-3 1 0,3-3-246,3-2 0,-1 0 91,0 0 1,0-7-145,1-5 0,-1-3 155,0-3 1,1-1 201,-1-4 1,-6 4 50,1-4 1,-8 4-197,2 1 463,-5-7 0,-1 6-8,0-4 201,0 12 1,-1 3-199,-5 8 0,4 2 34,-4 4 0,-2 3-39,3 9 0,-7 7-88,6 3 1,-1 5-5,1 2 1,4 1-12,-4 4 1,2-1-146,-1 7 1,1-6 67,-8 6 1,8-5-208,-1 5 0,-3-8 68,2 3 1,-2-5-122,3-1 0,-5-6-2,-7-1 0,5-6 11,1 1 0,-1-4 187,-5-2 1,0-7-162,-1-5 546,1-3 0,0-5-193,-1-9 0,3-5 364,4-12 1,3-4-195,8 4 1,2-3 162,4-3 0,3 1-200,8-1 1,8 8-44,4 4 0,4-2-581,2 2 1,-1 6 248,1 5 0,-1 3-958,1-3 0,-6 4 117,-1 8 906,-6 0 0,10 0 0,-5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8187,'8'-9'-252,"-4"-1"549,7 4 0,-5 4 460,6-4 1,-1 5 101,7 1 1,-1 0-320,0 0 0,0 15 4,1 8 1,-3 2-164,-3 4 1,3 5-82,-4 7 1,-3 1-314,-2-2 0,-4-1-358,-2 7 1,0-6-155,0 6 0,-2-7-616,-4 1 0,2-3-1559,-7-3 2700,7-7 0,-11 6 0,5-6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8133,'12'-6'779,"-1"1"1,-5-1-887,5 6 1,-5 0-625,6 0 0,-7 0 2536,7 0-1096,-8 0 1,13 0 50,0 0 1,3-6 193,8 0 1,-5 0-401,6 6 1,-2 0-144,2 0 1,4 0-607,-5 0 1,-3 0 217,-1 0 0,1 0-1326,-2 0 1,-6 0 146,-6 0 1156,1 8 0,5 2 0,0 7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5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8133,'-16'12'939,"5"-1"1382,3-7-1733,8 12 0,8-15-171,3 5 1,6-4 329,6-2 0,-1 0-254,6 0 0,1 0-1255,6 0 0,-1 0 256,1 0 506,0 0 0,7 0 0,2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6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8073,'-10'-11'198,"4"-1"76,4 1 0,10-6 238,3-1 0,5 3-129,1 3 1,0-1 112,1 7 1,-1-5-77,0 5 1,1 0-223,-1 6 0,0 8-64,0 3 0,-1 5-121,-5 1 0,3 8 60,-8 4 1,-1-2-124,-5 2 1,0-8 41,0 2 0,6 2 81,0-2 339,0 0-234,1-6-208,3 0 0,7-7-92,0-4 1,3-6-346,3-6 0,-4-6-65,4-11 0,2 4-368,-2-4 0,0-4-1165,-6-2 2065,-7-3 0,-2-11 0,-8-1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6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8073,'12'-9'2585,"-1"3"-1820,-7 4 1,12 2 56,-5 0-408,-3 0-32,7 0 1,-5 0 173,7 0 1,-5 0-524,-1 0 0,3 0-369,9 0 1,-4 0-1470,4 0 0,2 6 1805,-2-1 0,8 16 0,-4-1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8913,'17'-7'574,"3"5"1309,3-4-1212,4 4 0,7-4 422,1 1-734,-1-1 0,9 0-285,3 0 1,2 1-324,-2 5 0,2 0-195,-8 0 0,-1 0 325,-10 0 1,-3 0-1186,-3 0 0,-9 5 568,3 1 0,-11 8 736,0-3 0,-4 4 0,-2 3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6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 8025,'-17'-7'1147,"0"5"0,7-4-2007,4 12 1391,4 3 1,-3 9-253,-1-1 0,-2 0 695,2 1 1,5-1-748,-5 0 0,2 2-742,-2 4 1,4-1 134,-4 6 0,5-6-176,1 1 1,7-4 555,5-2 0,3 0 0,2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7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85 8369,'0'-17'124,"2"5"-68,4 1 1,6 1 418,11-1 1,-4 1 1084,4 4 1,-2 4-1100,2-3 1,-4 5-403,4 5 0,1 5-850,-7 7 0,2 8 479,-13 4 0,0-2-147,-6 2 1,-4 5 91,-8 7 0,-7 5-176,-16-6 1,1 0 322,-1-5 0,6-6 462,1 0 0,6-10-32,-1-2 1,12 1 1329,5-7-1146,4-3 0,10-1-97,3-7 1,12-2-195,6-3 0,6 1-240,5-8 0,2-3-678,5-2 1,-3-10 814,-4 9 0,-3-3 0,5 4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7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8047,'0'-17'1531,"0"0"-952,0-1 1,6 7 242,0-1-324,7 1 639,-3-7 873,-1 9-406,7 1-1100,-14 16 1,5 9-54,-7 12 1,0 5-171,0 7 0,0 3-1531,0 8 0,0 6 412,0-1 838,0 8 0,8-3 0,2 7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0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33 8005,'0'-17'2668,"0"7"0,0 5-2595,0 10 1,-14 11-472,-3 7 398,-20 15 0,-14-1 0,-21 15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8202,'10'-17'0,"5"1"0,-3 5 0,-3 1 901,3 4 0,1 3-266,10-9 1,-3 8-20,3-2 0,-4 4-237,-2 2 1,0 0-148,1 0 0,-1 8-141,0 4 0,-1-3-195,-5 3 0,-3 5 82,-8 6 1,0 0 46,0-5 0,-2 5-310,-4 0 1,-3 5 151,-9-4 1,1-1 111,0-6 1,-2 0 161,-5 0 1,11 1 256,-4-1 1,5 0-98,1 1 1,-3-7 116,8 1 1,1-7-175,5 7 1,2-8-4,3 2 0,5 1-250,7-1 0,8 0 143,4-6 0,6 0-987,5 0 0,-2-6-275,9 0 0,-9 1-2044,2 5 3172,-3-8 0,-3-2 0,1-7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0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8202,'15'-12'241,"-4"1"0,5 5-283,-5-6 0,5 3 1741,1-3 1,-5-1 369,-1 7-826,-7 0-777,11 6-538,-13 0 0,6 2-464,-8 4 1,-2 2 392,-4 3 0,2 5-1960,-7-5 955,7-3-1168,-4 7 1190,1-13 1126,5 6 0,2-8 0,9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1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8108,'0'-27'844,"8"2"-633,3 8 0,5 1 99,1 5 0,0-5 88,1 5 0,1-2 273,4 1 0,-4-1-106,4 7 0,2 0 115,-2 6 0,0 2-631,-5 4 1,-1 3 47,0 9 0,-5-1-473,-1 0 1,-7 2 291,2 4 0,-4 4-800,-2 8 0,-8-6 301,-3 0 0,-13-1-12,-4 7 0,1 0 201,-2-1 0,2-7 202,-2-4 0,4-4 933,8-1 1,2-7-205,3 1 168,4-8 1,12 3-299,8-7 0,7 0 77,16 0 1,7-7-170,4-5 1,-2-3-292,2-3 1,-5 3-379,5 3 1,-10-1-845,-1 7 0,-3-5 1198,-8 5 0,-1-8 0,-6 5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2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8208,'0'-17'585,"2"0"-338,4-1 1,3 1-312,9 0 1,1-3 55,4-3 1,12 2 27,11-8 1,6 6 144,5-5 0,-1 6-157,7-1 1,1 4-218,5 2 0,0 5 129,0 1 1,6 5-12,0-5 1,6 5-186,-6-6 0,2 6 46,-2-5 0,-4 7 189,4-2 1,1-1 35,-1 1 0,0 0 34,-5 6 1,-1 2 13,0 4 1,0-4 0,0 4 1,-2 1-53,-3-1 1,3 2 74,-3-3 0,3-1-28,2 8 1,-6-3 38,1 3 1,-1 3-48,6-3 1,-1 3-5,-5 2 0,-3 1 22,-9-1 1,-1 0 7,-3 1 1,-5-1 195,-8 0 0,-1 2-64,-4 5 1,-4-5 31,-8 4 0,-1 4 67,-5 2 1,2-3-104,-7 3 0,0 0-104,-6 6 0,0-1-24,0 1 1,0-1-193,0 1 0,-2-6 69,-4 0 1,2-1-71,-7 7 0,-6-6 92,-6 0 1,-8-6-37,2 6 1,-4-1 42,-1 7 0,-8-6 33,-5 0 1,-3-6 12,-1 5 0,-3-4 98,-4 4 0,-3-6-85,-9 1 0,-4 2 14,-1-2 1,-8 0-262,2-6 0,-5 0 259,-6 1 1,1-7 159,-7 1 1,6-7-92,-6 7 0,6-8-132,-6 1 1,6-3 26,-6-2 0,0-7-4,46 2 0,0-2 0,-46-10 45,49 6 1,0-1 0,-41-9 8,-3-8 1,7-2 145,5-9 0,6 3-106,12-3 0,5-2 224,12 1 0,0-7-8,11 2 1,-1-4-4,13-2 0,6 6-139,5 0 1,8 6-118,-2-6 0,10 7-687,2-1 0,9 3 373,3 3 1,1 7-132,10 4 1,0 6 0,5 5 1,3-1 398,3 7 0,4 8 0,8 7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3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8150,'0'-18'0,"0"1"0,0 0 274,0 7-258,0-5 253,0 13 0,0-8 165,0 4-7,0 5-190,0-7-260,0 8 1,0 2 175,0 4 0,0-3-17,0 9 0,0-1 37,0 7 1,0 7 171,0 4 1,0 5-159,0 6 0,0 3-32,0 3 1,0 4 44,0-4 0,8 2-24,3-2 1,-1 2-3,1-8 0,3 1 36,9-7 0,-4-5-220,4 0 1,2-10 53,-2-1 1,6-3-40,-6-9 1,2 5 226,-2-5 0,-4 0-117,4-6 1,-2-6-11,2 0 0,-3-9 10,3-2 0,-4-1-136,-2-5 1,0-4 169,1-2 1,1-9-266,4-2 0,-4-10 23,4-2 1,2-10-96,-2-13 0,8-1-175,-2-5 0,-4-2 353,-2 8 1,0 8 127,-6 9 0,2 12-130,-13 6 0,6 11-438,-6 6-364,-1 4-455,-5 9 668,0 3 0,0 8-280,0 5 0,0 6 199,0 11 1,0-2-151,0 8 832,0-8 0,0 12 0,0-7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3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35 8145,'0'-18'-1231,"0"9"1493,-8 1 138,-2 8 1,-13 0-66,0 0 1,-6 8-190,6 3 1,-5 3-169,5-3 0,-6 5 104,6-5 0,-6 5-153,6 1 0,-8 0 82,2 1 0,4-1 123,2 0 0,-2-5 86,2-1 0,6-1 236,5 1 0,8 5-199,-1-5 0,3-1 105,2 1 0,7-1-119,5 1 0,9 5 8,2-5 0,10-1-222,1 2 1,1-7 57,5 7 0,-3-3-340,-3 3 1,-1 1-225,-4-7 0,-4 8-449,-8-3 1,1-1 331,-1 1 1,-8 1 593,-3 5 0,4-7 0,-1-3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3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8664,'2'-11'1152,"4"-1"0,4 8-839,7-1 0,0 1 709,0-2-450,8 4-236,-5-6 0,12 6 64,-3-3 1,10 3-120,1-4 1,8 4-304,-2 2 1,4 0-11,2 0 1,2 0 31,3 0 0,-3 0-75,4 0 0,-4-6-470,-3 1 0,1-1-468,0 6 1,0-6 414,0 0 1,-6 1-225,0 5 0,-2 0 287,3 0 1,-5 0-787,-8 0 1321,1 0 0,-8-8 0,-2-2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5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8169,'7'-18'-257,"-5"1"1,8 2-51,-4 3 1415,-4-3-160,5 5-39,-7 0-491,0 3 0,0 9-288,0 3 1,0 7 113,0 11 0,0 6 55,0 11 0,-5 2 24,-1 5 1,0 3 68,6-4 0,0 2-158,0-2 0,8-4 31,3-7 0,5-8-92,1-4 0,0 0-141,1-6 1,6 2 115,5-13 1,0 0 69,6-6 1,-5 0-218,11 0 1,-3-2-34,3-4 0,-5-5-96,4-13 0,-3 3 120,-2-7 0,-1-3-66,1-10 0,-1 3 7,1-8 1,-8-2-216,-4-10 1,-4 2-319,-2-7-570,-7 0 988,-2-7 0,-3 9 67,1 3 1,6 5-148,-7 1 0,1 13-192,-6 5 0,0 11-484,0 0-326,0 3 107,0 11-215,0 1 1292,0 23 1,0-3 79,0 11 0,8-4 0,2-1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08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604 18 8487,'0'-9'3788,"0"1"-2349,0 8-442,0 0-628,0 8 1,-2 1-79,-3 8 0,-11 3-415,-7 3 1,-6 2 175,6 4 1,-4 1-942,10-7 0,-2 0 162,13-5 1,0-1-235,6 0 1,8-5 494,4-1 1,11-7-16,5 2 0,-1-4 521,2-2 1,-2 0-127,2 0 0,2 0 128,-8 0 0,-2 2-8,-10 4 1,3-3 740,-8 9-498,-1-1 1,-7 7 36,-3-1 1,-5 6-228,-7 0 0,-8 6-70,-4-6 0,-11 10 14,-7 1 0,-8 1-13,-3 5 1,-9 3 276,-2-3 1,7 0-100,-1-5 0,9-3 527,8-3 0,11-4-406,12-7 1,12-1-317,5 0 0,14-7-106,9-4 1,10-5-380,13-1 0,10-3 240,8-9 0,7 1-81,-2-13 0,-1 5-571,1 2 0,-7 2 279,2 3 1,-6-1 408,-6 7 1,-4 0 328,-7 6 1,-9 0 1085,-2 0-663,-5 0 1,-4 2 570,-3 4 0,-5-2 972,-7 7-1425,0 1 1,-7 5-471,-5 0 0,3-5 108,-3-1 0,6-1-1044,-5 1 0,5 3-919,-6-8-1199,1 7 2109,1-11 0,1 6-1057,3-8 888,4-8 512,-6-2 1307,8-7-780,0 8 935,-7 1 0,-1 16-163,-4 3 1,-3 6 253,3 6 1,3-3-593,-3 3 1,3 2-262,-3-2 0,5 2-73,7-2 1,-6-10-196,0 4 0,0-3-731,6 3 0,0-5 101,0-1-2138,0-7 1758,0 4 1,-2-2-7,-3-1 0,1 1 442,-8-6 0,3-2 222,-3-4 1,-3 5 329,3-5 0,-3 4 0,-3 2 0,-1 0 0,-4 0 0,4 0 69,-4 0 0,4 0 1694,1 0 0,1 8-401,0 3 1,0 4 120,-1 3 1,7 1-811,-1 4 1,8-4-60,-1 4 1,3-2-87,2 2 1,2-3-126,3 3 1,13 2-141,10-2 0,5-6 33,2-5 0,9-9 238,8 3 1,4-4-488,13-2 1,-2-8-802,14-3 1,7-4 353,10-3 1,-46 6 0,0-1 399,2-1 0,1-1 0,1-1 0,0 0 0,3-1 0,1-1 0,0 1 0,1 0 0,1-1 0,1 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8115,'0'-18'683,"0"1"-26,0 7-15,0 3 1,0 9-207,0 3 0,0 7-115,0 11 0,0-2 79,0 8 1,2-6-114,3 6 0,-1-6-70,8 6 0,-1-8-62,7 2 0,-1-4-163,0-2 1,0-5 163,1 0 0,5-9-113,0 3 0,6-4-73,-6-2 0,8-2-191,-3-4 0,-3-3-40,-2-9 0,2-5 117,-2 0 1,-5-7-7,-7 1 0,-7-4 31,2-1 0,-4-1 45,-2 0 0,0-5-13,0 0 1,-6 5-1,0 6 1,-7 8-435,1-2-52,-3 4 0,-2 9-1653,-1 4 2226,9 5 0,-7 8 0,7 3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414 260 8205,'0'-40'-84,"0"-1"0,0 1 134,0 5 1,0 8 202,0 4 1,0 4-20,0 2-178,-8 7 1,-1 3-18,-9 7 1,1 1-156,0 5 0,0 4 96,-1 7 0,1 8-10,0 4 1,1-2-34,5 2 1,1 5 70,4 7 1,4-1 32,-3-5 1,3-1-31,2 1 277,0-1-277,0 1 0,0-6 99,0 0 1,0-3 137,0 3 1,-2 2-201,-4-8 1,-2 6-212,-3-6 0,-6 2-153,-1-2 1,1-6 114,-6 1 1,4-1 110,1-6 0,1-1 38,0 2 0,1-7-73,5 7 64,-4-8 257,13 11 1,-4-7 12,12 3 1,-1 5 233,13-5 1,-5 5 110,10 1 0,-4 6-176,-1 0 1,-1 0 136,0-6 0,1 2 71,-1 5 1,-7-3 172,-5 8 0,-3-6-224,-2 5 0,0-5-22,0 6 1,-7 0-464,-5 6 0,2-7-385,-1 1 0,5-8-454,-5 3 1,7-5 544,-2-2 1,4-5-527,2-1 0,2-7-66,4 2 0,-2-6-1426,7-6 2262,8-4 0,1-15 0,4-2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6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8151,'0'-17'2473,"0"7"-1009,0 2-839,0 8-247,0 8 0,0 4 220,0 11 0,0-4-401,0 4 0,-6 2-276,0-2 1,0 0-78,6-6 0,8 1-395,4-1 1,5-2 490,6-3 0,4-5-37,7-7 1,-5 0-1383,0 0 1,0-7 586,5-5 1,-7-3 339,-4-2 1,-5-1 77,-7 1 816,5-8-304,-14 6 0,5-6-139,-7 8 229,-7-1 1,-3 9 774,-7 3 0,-3 6-402,-3 6 0,4 5 179,-4 12 0,4 4-117,2 8 0,-1 1 82,1 5 0,5 3-293,1 8 0,1 0-75,-1-1 1,1-1-68,4-4 1,3 3-154,-9-9 1,6 0-971,-5-5 435,7-1 403,-4 1 0,1-8-657,-5-4 0,2-6 194,-1-5 0,-1 1-56,-5-7 1,0 0 307,0-6 0,-7-10 321,1-7 0,0-2-103,6-10 0,0 6 215,-1-6 0,7 2 1022,-1-2 1,9 2-543,-3 4 0,4 10 216,2-5 1,6 5-369,-1-4 0,9 5-236,-3 1 1,5 1-169,1-1 1,2-3-214,4 8 1,-2-5-77,8 5 0,0-5 149,6 5 0,-3-6-992,-3 6 1,4-5 435,-4 5 0,-2-5-493,1 5 0,-5-8 142,6 3 0,-8-10 976,2-2 0,-3-8 0,-3 4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8151,'9'-25'0,"1"7"1542,-4 1 1,-3 2 182,9 9-1202,-1 0 1,1 6 2,0 0-464,-9 0 0,11 2 83,-8 4 0,1 3-132,-1 9 1,-2-1-58,7 0 1,-7 3-282,2 3 0,-6 2-629,-6 3 0,2 11 431,-7-5 0,-1 5 140,-5-5 0,0 7 124,-1-1 1,1 2 52,0-1 0,7-5 206,4 5 0,5-5 385,1-1 0,1 1 306,5 5 1,-2-5-331,8 4 1,-3-1 503,3 1 0,3-1-314,-3 7 1,-5-6 338,-1 6 0,-4-2-278,-2 3 1,0 2-85,0-2 1,0-3-178,0 2 1,0 6-40,0 5 0,-8-7-223,-3-9 0,1-5-226,-1-1 1,-3-3-567,-9-3 1,2 2 424,-8-8 1,0 6-1765,-5-6 1,-7 0 82,1-6 1959,-16 8 0,3-5 0,-17 5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8119,'-11'-5'1886,"-1"-1"-1220,8 0-185,-3-2 0,9 7-202,3-5 0,5 10 80,7 1 0,2 9 839,4-3-569,-3-3-304,12 7 1,-3-7 489,12 4-396,-5-5-261,14 1 1,-12-6-272,9 4 0,-9-4-96,2-2 0,-3 0-371,-3 0 0,-7 0 247,-4 0 0,-3 0-1028,-3 0-134,-8 0 323,-1 0 0,-10 2-4,-4 3 640,-11-3 134,-2 14 1,-14-7 29,4 9 1,3-7 371,-3 1 1,6-7-1,-6 7 0,8-6 0,-2 5 0,3-7 0,3 4 0,6-1 565,-1 5-313,8 3-125,-3-5 0,7 11 1162,0-4-673,-8 12-120,6-2 639,-6 8-646,8 7 0,0-4 162,0 8-116,0 1-178,0-3 0,-2 6 1,-3-4-292,3 4 27,-6 2 0,2 0-364,0-1 1,-1-1 239,1-4 0,4 3-1388,-4-9 757,4 0-11,2-13 1,0 4-511,0-8 1,6-6 1182,0-5 0,7-8 0,-3 3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8223,'0'-18'2391,"0"9"1,2-1-1589,3 4-492,5 4-48,15-13 0,-4 7 214,8-3 1,0-3-396,5 9 1,1-7-229,0 6 1,-1 1-540,1 5 1,5 0 684,0 0 0,1 7 0,-7 3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52 8150,'0'-17'243,"0"0"1,-2 7 911,-3 4-730,3 5-376,-14 1 1,-1 7 131,-10-5 1,-8 13-14,1-3-182,-1 11 26,-7-4 0,6 8-224,-5-4 1,3-2 217,-3 8 0,5-2-113,-4 2 0,9-2 201,2-4 1,8-4 0,-2 4 0,5-4 353,7-1-205,3-1 66,8 0 64,0 1-15,8-1-161,2 0 1,7-1 444,0-5-357,0 4 0,3-7-158,3 4 40,-4 3 1,12-11-165,-8 7 1,0-5-974,-6 6 185,0-9 646,1 13 0,-9-12-1189,-3 7 0,-4-5 58,-2 6 1270,0-1 0,0 6 0,0 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8150,'9'-10'4283,"7"-5"-3599,-7 5 0,9-1 107,-1-1 0,8 6 336,4-5 0,5 7-270,7-2 0,-1-1-326,12 1 0,-2-2-964,13 2 1,1 4-975,5-3 1232,0 3 1,-7 2 0,-3 0-1966,1 0 1,-6 0 100,3 0 1902,-11 7 1,12 3 0,-4 7-1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8117,'0'-17'1019,"0"0"-701,0-1 1,2 3 117,3 4 1,7-3 246,11 8 0,6 1-137,11 5 1,-3 0-139,3 0 0,2 0-128,-1 0 0,5 7-280,-6 5 1,1 3-306,-7 2 1,-1-1-25,-4-5 0,1 5-417,-7-5 1,-1-1-1027,-11 1 914,4-7-38,-13 4-367,6 0 613,-8-6 255,0 5 395,0-7 0,-15 8 0,-5 2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2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8388,'-18'1'0,"3"5"0,1 8 0,5 7 1020,1 8-797,2 3 0,1 3 117,-1-1 1,-2 7 263,2-1 0,3 8-239,-9-2 1,6 4-132,-5 2 1,5 0-665,-6 0 1,7-2 303,-7-4 0,3 4-436,-3-4 361,-3-4-111,13 1 1,-12-9-430,8 1 1,-5-3-218,5-3-246,0-4 1204,6-15 0,-7 5 0,-3-5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22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35 329 7994,'-9'0'-844,"-7"0"1,15-2 1013,-5-4-316,4 4 0,4-7 88,4 3 1,-5 2 56,5-8 8,4 9 0,-6-7-5,7 4 1,-7 2-32,2-7 45,3 7 59,-7-4-62,6 1 305,-8 5-99,0-6-69,0 8 581,0 0-659,0 8-7,0-6 0,0 13 10,0-3 0,0-3 4,0 3 1,0 1 5,0 10 0,0-4-107,0 4 1,0-3 148,0-3-159,0 0 1,0 1 51,0-1 0,0-6 3,0 1-37,0-8 0,0 5-31,0-3 28,0-4 0,2 6-5,4-8-97,-4 0 1,13 0 71,-3 0 1,-3-8-163,3-4 0,-1-3 51,7-2 0,-1 1 63,0 5 0,0-4 62,1 3 0,-1-3 0,0-3 1,1 7-18,-1-1 0,-6 3 120,1-3 1,-1-1-15,7 7 1,-7-2-19,1 2 62,-1 5 0,7-7-59,-1 8 1,-2-2 29,-3-4 1,3 4 87,-3-3-58,3 3 0,2 2 2,1 0 0,-1 0 111,0 0-82,-7 0 0,5 2-62,-3 3 1,-3-3-19,3 4 39,-8 4 0,3-7-129,-7 9 24,8-8-6,-6 11 0,11-11 10,-7 8-241,8-9-31,-5 5 226,9 0 1,-1-6-95,0 3 106,0-3 0,1-2-47,-1 0 0,-5 0 47,-1 0 1,-5 0-7,5 0 1,-5 0-54,6 0 0,-1-2 0,7-3 1,1 1-104,4-8 1,-4 1 137,4-7 0,2 3 30,-2 4 1,0-5-57,-6 5 1,-1 1 356,-5-1-90,5 7 0,-12-4 317,7 8-148,-7 0 265,4 0-356,-8 8 0,2 1-67,3 9 1,-3-7-157,4 1 0,-2-3 196,2 3-375,-4 3-94,13-13 74,-5 6 1,7-8 64,0 0 1,-5 0-121,-1 0 1,1-8 6,5-3 0,6 1 147,0-2 0,0 1 5,-6-6 0,1 7-29,-1 4 0,-5-1 144,-1 1 11,1 0 205,5 6-169,0 0 0,-5 2 186,-1 4 0,-7-2-58,2 7 0,-2-5-43,1 5 1,-3-5-70,4 6 1,2-7-76,-2 7 0,5-6-152,-5 5 0,7-7 57,-1 2 1,3-4-225,3-2 0,1 0 27,4 0 1,-2-6-128,8 0 1,-2-7 98,1 1 0,5-3 22,-4-2 1,-4-6 204,-2-1 1,-4 1-32,-1 6 1,-1 2 434,0 3-123,0-3 0,-5 13 461,-1-4-466,-7 4 1,6 4 235,-4 4-132,-4 4 0,5 7-36,-7 0 1,6-5-249,0-1 1,5-5 29,-5 5-165,8-7 1,-5 4 68,8-8 0,-5 6-193,0 0 0,-1-1 82,6-5 0,1-2-78,-1-3 1,6 1-59,0-8 0,2 1 44,-2-7 0,-2 7 60,8-1 1,-2 1 26,2-6 1,1 1 186,-6 5 0,-1-3 47,-6 8 0,0 1 404,0 5-336,-7 0 1,4 2 70,-9 3 1,1 5 342,-6 7 1,0 2-219,0 5 1,2-3-18,4 7 0,-4-6-164,3 1 1,3 2-274,-2-2-36,7 0 1,-3-8-219,7-3 0,1-3 148,-1-3 0,2-6-80,4 0 0,2-8-297,4-9 0,4-8 190,-5-4 1,5-1 19,2 1 0,-1-4 195,1 4 1,-8-2 250,-4 3 1,-2 3-125,2 7 0,-10 1 130,5 0 1,-11 5 350,5 1 637,-8 7-62,3-4-338,-7 8 14,0 0-729,8 8 0,-4 0 125,8 3 1,-7-1-113,7-5 0,-6-3-36,5 4 0,-5 2-163,5-2 1,1-1-127,5-5 1,0 0 160,1 0 0,-7 0-44,1 0 1,-1 0 87,7 0 0,-1 0 252,0 0-177,1 0 0,-1 0 134,0 0 5,0 0 379,1 0-120,-1 0 0,-5 6 117,-1 0-15,-7 7-292,4-3 0,-3 1-54,1 1 1,0-6 56,-6 5-89,8-7 0,-5 4-57,9-8 0,-6 0-190,5 0 0,1 0-106,5 0 0,0 0 111,1 0 1,5 0-62,0 0 0,6-6 75,-6 0 0,5-5 55,-4 5 0,-1-6-83,-6 7 248,0-9 28,0 12 472,-7-5 351,5 7-648,-13 0 1,6 2 381,-8 3-118,0 5-374,0 7 1,0 1 119,0-1-386,0-8 43,0 7 1,8-14-218,3 3 0,-1-3-251,1-2 1,1 0 218,5 0 1,6-2-39,0-3 1,0 1 91,-5-8 0,-1 3 98,0-3 0,1-1 67,-1 7 1,-6-6 246,1 7 1,-8-3 129,2 2 554,3 4-240,-7-5 1,6 9-224,-8 3 1,0-1 29,0 8 0,0-1 3,0 7-239,7-1 0,1 0-38,4 0 1,1-5-253,-7-1 0,5-5 48,-5 6 1,8-8-163,-3 1 0,-1-3 0,1-2 1,1 0 61,5 0 0,0-5 37,1-1 1,-1-6 69,0 6 0,1-5 12,-1 5 0,0-5 36,0 5 0,-5-6 127,-1 7 0,1-3-96,5 2 293,1 4 99,-1-5-245,0 7 1,-5 0 154,-1 0-164,-7 0 57,4 0-60,-8 0-72,0 0-348,7 0-44,-5 0 287,14-8 1,-12 6 18,7-4 1,-5 2 77,5-1 1,1 3 302,5-4-228,1 4 0,-1 2 198,0 0 1,0-6-77,1 0 0,-7 1 79,1 5 1,-6 0 152,5 0-86,-7 0-410,11 0-414,-13 0-147,6 0 0,-2 2 345,-1 3 247,1-3 0,-6 14 0,0-7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2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8200,'0'-19'2718,"0"-4"-2107,0 4 0,9-6-173,9 7 0,1 1 125,10 0 0,-6-1 228,5 1 0,-4 6-636,4-1 0,-5 8-511,6-2 1,-2 5-302,2 1 1,4 1-793,-5 5 0,3-2-399,-2 8 978,4-1 870,-6 6 0,-1 1 0,-1-1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3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8200,'-2'-10'1245,"-4"5"0,2 3-1059,-7 2 0,5 2 76,-5 3 1,5 7-101,-6 11 1,9 4 162,-3 8 0,-2-1-31,2 1 1,1 5-116,5 0 0,7-1-104,5-10 0,3 1 115,2-7 0,3 1-170,3-7 0,-2-8-125,8-3 0,-6-4 87,6-2 0,-1-4-102,7-7 1,-2-3-46,-5-15 0,3 1-80,-8-7 0,0-5 245,-5-1 0,-3-5 142,-4 6 0,-3-8-112,-8 2 1,0-8 6,0 2 1,0-2 278,0 14-280,-8 7-2,7 8 0,-15 8-614,5 0 286,3 7-219,-7 2 0,11 10-551,-8 4 0,3 4 351,-3 7 1,4 8 712,8 4 0,0-4 0,0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3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398 277 8071,'0'-25'1450,"6"6"-1363,-1-4 1,3 3-682,-2 3 1,-4-6 319,3 0 0,-3 0 54,-2 6 1,0-1 244,0 1 1,-5 0 368,-1 0 0,-8 7-273,3 4-185,-5 4 16,-1 2 1,-6 14-94,0 3 126,0 4 1,6 2-1,-1 2 182,1 2 0,0 2-110,0 5 0,7 1-11,4 0 1,4 5-9,2 0 0,0 1 198,0-7 1,0-5 410,0 0-343,0-8-115,0 12 0,0-14 251,0 4-288,0-4-66,0-2 0,0 1-52,0-1 1,-7 6-92,-5 0 0,-3 0-313,-3-5 1,1 5-12,0 0 1,-6-6-265,0-6 1,5-1-17,7 2 353,-1 3 387,3-5 1,1 7-134,8 0 1,2 0 135,4 1 0,1-1 716,5 0-555,3 1 0,-7-1 243,3 0 1,3 1 244,-8-1 0,-1 0 236,-5 0 1,0 1-543,0-1 1,0-5 0,0-1 147,0 3-281,0 1-346,0 2 117,0-7-1217,0 5 1129,0-5-1470,0 7 990,8-7 0,-4-3-915,8-7 1,-1 0 123,6 0 1296,1 0 0,-1 0 0,0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16 8045,'2'-10'1170,"4"4"0,1 14-234,5 9-870,3 1 1,-7 7-166,3-8 1,-3 0 1872,-8 0-1247,0 8 0,-2-3 0,-4 6 21,-5 3 1,-7 2-630,-5 1 1,4 1-403,-4 0 0,-4-3 159,-2-3 1,-3 2-429,-3-8 1,1 0 347,-1-6 1,2-7-287,5-4 1,3-4 439,7-2 1,1-10 11,0-7 0,1-6 19,5-6 226,3-4 61,8 6 0,2 0 300,4 4 1,9 6-79,8 5 0,2-1 187,-2 7 0,-2 0-101,8 6 1,-6 2 179,6 4 0,-6 2-283,6 3-25,-8 5-421,4-7 1,-8 9-332,1-1 0,-1 0-165,0 0 1,-1 1 668,-5-1 0,12 0 0,-4 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4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8133,'12'0'1773,"-1"0"0,3 0-1349,9 0 0,-2 2-402,8 4 1,-8-2 120,2 7 72,-4-7-5,-2 11 0,1-5-108,-1 7 1,-2 1-52,-3-1 1,1 2-205,-7 4 0,0-2 26,-6 8 1,-2 0-262,-4 5 1,-3 1 96,-9 0 0,1 5-17,0 0 1,-1 3 197,1-3 1,0-4-26,0 5 1,7-5 251,4-1 1,4-1 105,2 1 1,0-6 111,0 0 0,8 0 32,3 5 0,5 1 208,1-1 0,0 1 90,1-1 0,-1 7 303,0-1 0,-5 1-181,-1-7 0,-1 6-320,1 1 1,3-1 525,-8-5-489,-1-1-184,-5 1 0,0 0-307,0-1 1,-7-1-249,-5-4 0,-3 1-254,-2-7 1,-6 0-305,-1-5 0,-4-1-1107,5 0 0,-6-7 763,6-4 1137,-8-4 0,12-2 0,-6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31 8054,'-14'-19'9830,"-3"7"-9418,3 16-1600,-1 6 1188,-2 7 0,-18 8 0,-9 2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8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8056,'0'-12'-155,"0"1"0,2 1 165,3-2 1,5-3 1589,7 3-679,1-3-512,7 6 0,-6-5 605,4 8 0,2-5-284,-2 5 0,6 0-18,-6 6 1,6 0-410,-6 0 1,0 8-327,-6 3 0,-2 5 59,-3 1 0,-4 2-158,-8 4 0,-2 4-311,-4 8 1,-10 5-104,-7 1 0,-13-1-395,1-5 378,-3 7 559,3-13 0,3 9 281,3-15 1,6 0-190,11-6 1,-1-5 546,7 0-439,0-9 0,10 5-129,8-8 1,3-8-707,20-3 331,-5-5 237,20-1 1,-9-2-1800,11-4 1205,-4 4 0,11-8-1473,-7 4 1423,8 3 0,-12 1-54,3 8 759,-2-1 0,2-5 0,1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8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8569,'0'18'2500,"0"-1"-1785,0-8-241,0 7 0,0-12 692,0 7-329,0-7 0,0 6-634,0-5 38,0-3 181,0 6-1311,0-8-358,0 0 682,-8 0 1,-1 0-677,-9 0 1,9-8 374,3-3 0,-2-5 866,3-1 0,-1-8 0,6-2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8174,'0'-21'1500,"0"4"0,8 5-909,3 1 0,-1-5 325,1 5 0,1 1-103,5-2 0,6 7 140,0-7 0,2 8-760,-2-1-55,-3 3-40,5 2 0,-8 7-1078,0 5 549,0 3 206,-7 3 0,4 5-103,-9 0 0,-1 7-130,-10-1 0,-3 10-616,-9 1 0,-1 0 520,-4-5 1,6-2 464,0-5 0,1 3 1228,10-8-664,1 0-358,5-5 1,0-1 822,0 0-489,7 0-185,11-7 0,1-2 2,4-8 0,2 0-306,-2 0 0,8 0-397,-2 0 0,-4-2-243,-2-4 0,-4 4-1845,-2-4 2523,-7-3 0,-3 7 0,-7-6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19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25 433 8248,'-9'-18'819,"-7"1"0,16 0-367,0-1 0,8 1-392,9 0 1,8 0 161,4-1 0,6-1 18,5-4 0,2 4 165,4-4-614,12 3 224,-12-4 1,14 4-385,-8-3 0,7 12 292,-5-5 1,13 7-65,-3-9 0,3 7 102,2-1 0,6 7-51,0-7 1,8 6 159,-3-5 0,5 7-7,1-2 1,1 4-44,-1 2 1,1 0 23,-1 0 1,-5 2 173,-1 4-989,-14 4 814,9 15 0,-21-4 272,3 7-137,-3-6 0,-10 8 62,-3-7 0,-5 6-75,-1-6-79,-8 8 1,3-10 54,-7 8 0,0-6 53,-5 6 0,-1 0 153,0 5 1,-1 1-106,-5-1 1,-3 1 413,-8 0 0,0-1-631,0 1 0,0-1 73,0 1 1,-8 0-144,-3-1 0,-10 7 81,-3-1 0,-8 0-126,-3-5 1,-3 5-19,-14 0 0,2 9-182,-13-3 1,-3-2-972,-9 2 1106,4-8 1,-15 10-150,-1-7 0,1-1 296,-6-5 1,-3-6-57,3-1-28,0-7 140,-2-3 0,5-11 210,-3-7 1,10-3-265,1-9 0,0-7 135,-5-16 0,7-7-2,4-4 1,6-4 78,5-2 0,1-13 1,11-3 494,8 3-351,13-4-253,6 7 1,10 7-410,3 3 145,5 4 0,7 6 1,0 5-758,0 6 0,7 10-708,5-2 1504,3 12 1,2-3 127,1 8 0,7 8 0,2 8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44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52 6160,'10'-10'-219,"0"3"245,-5 7 4,-3-8-65,14 6 9,-14-6 1,7 8 23,-3 0 0,-4-7 0,8 5-40,-5-4-3,-3 4 14,6 2 22,-8 0 1,8 0 3,-6 0 1,7 0 371,-3 0-225,-4 0 339,6 0-4,-8 0 33,0 0-220,7 0 25,-5 0-96,6 8 1,-8 1 107,0 9-154,0-1 1,0 6-26,0 0 1,-8 0-5,-3-5 0,1 1-65,-2 4 0,-1-2-135,-10 8 0,4-6 120,-4 6 1,-2-8-167,2 2 1,-6 2 101,6-2 1,-2-2 54,2-9 0,4 3-128,-5-4 0,3-1 93,-2 2 0,10-9-82,-4 3 1,3-4 76,-3-2-215,0 0 0,-1-8 52,1-3 1,5 1-90,1-1 1,7-1 87,-2-5 0,4 5-447,2 1 407,0-1 0,0 1 28,0-1 0,0 7 185,0-7 1,2 8-28,4-2 0,4-1 221,7 1 0,0 0-135,1 6 0,-1-6 76,0 1 0,0-1 83,1 6 0,5 0 169,0 0 0,6 0 252,-6 0 1,7 0-195,-1 0 1,4 0 203,1 0 1,1 6-318,0-1 1,-3 7-248,-3-6 0,2 5-11,-8-5 0,0 7-242,-6-1 0,1 3-972,-1 3 1,-2 1 213,-3 4 902,3-4 0,-13 14 0,6-6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2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7978,'-9'-7'-1100,"1"5"1220,8-6-61,0 0-19,0 7 1,0-9 238,0 4-25,0 4 1,0-7 48,0 3 216,0 4-110,0-13-77,0 13-98,0-14 714,0 14-35,0-5-87,0 7 454,0 0-963,-7 0 28,-3 0-222,0 0 101,-5 0-56,13 0 1,-8 0-283,5 0 114,3 0-197,-6 0 0,6 0-160,-4 0 1,2 0 29,-7 0 1,5 0-168,-5 0 1,5 2-4,-6 3 243,9-3 66,-13 6 0,12-2 76,-7-1-110,7 1 162,-4-6 1,6 0 129,-3 0-260,3 0 137,-6 8 144,8-6 0,-2 6-135,-4-8 149,4 0 13,-5 0-22,7 0 273,-8 0 381,6 0-366,-6 0 336,1 0 582,5 0-473,-6 0-146,8 0-413,0 0-144,8 0 0,3 0-54,12 0 0,-2 0-36,8 0-38,0-8-29,13 6 0,-3-8-44,7 5 1,-8 1 127,3-8 1,-5 8 7,-1-1 1,-3 3-9,-3 2 0,-4 0-4,-7 0 0,-3 7-139,-4 5 143,5-4 1,-14 7-190,4-4 0,-6 11-571,-6 1 435,-4 0 1,-7 0-203,0 0 0,-6 2 171,-1-2 1,-4-4-12,5 4 0,-6-4 77,6-1 0,-6-1 50,6 0 0,0 1 575,5-1-230,9-8-157,-6 7 0,13-12 623,-4 7-378,4-7-23,2 4 1,2-3 132,4 1 1,3 2-106,8-2 0,3-2 95,3 7 0,-2-5-69,8 5 0,-6-5-57,6 6 0,-8-7 74,2 7 1,-4-1 177,-2 7 1,-5-7 99,-1 1-329,-7-1 0,4 9-242,-8 3 69,-8-4 1,-7 8-314,-8-4 0,-14 2-547,3 4 0,-12 1 368,-1-7 0,3 6-311,-2-6 0,8 0-2028,-3-5 1359,-3-9 1402,15 7 0,-19-7 0,12 8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2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8222,'17'6'975,"1"0"0,-7 5-1052,1-5 0,-8 8-15,1-3 0,-3 5 112,-2 1 1,0 0-232,0 0 304,0 1 1,0-1 164,0 0 1,-2-1-26,-3-5 1,1 5 237,-8-5 0,1-1 26,-7 1 0,1 1 246,0 5 0,0-5-89,-1-1 1,7-1 203,-1 1-580,1 5 1,1-12 17,4 7-365,4-7 1,4 4-5,4-8 0,11 0-251,12 0 0,6-6-385,5 0 1,-1-5 708,7 5 0,7-8 0,9 5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8049,'0'-18'3488,"0"9"-3246,0-7 402,0 15-413,0-7 33,0 8-24,0-8 125,0 6-284,0-5 249,0 14 0,-2-3 488,-4 8-44,4-9-321,-13 13-154,13-14 1,-6 7-181,8-3 113,0-4-171,-8 6-172,6-8 1,-5 2-1224,7 3-2318,0-3 3652,7 6 0,11-8 0,9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18 8506,'0'-10'103,"-2"3"1886,-4 7-1103,4 0-272,-5 0-889,7 0 918,0 0-261,0 7 0,-2-5-132,-4 4 1,4 4 458,-4 1-461,-3 5-54,-1 1 1,-5 0 310,3 0-536,-3 1 59,5 7 160,-7-6 1,1 8 72,5-4 0,-3-4-64,9 4 0,-7 2-11,6-2 1,3 0-157,8-5 1,7-1-272,11 0 0,0 0-158,12 1 247,3-9 101,6 7 1,6-14-417,-4 3 0,2-3-67,-2-2 1,2 0-278,-7 0 1,-7 0 97,-5 0 0,-8 0-1337,2 0 1281,-3 0 769,-11 0 0,7-7 0,-7-3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8013,'-18'-17'3575,"1"7"-1969,8 3 0,-5 9 563,8 3 0,-1 5-997,1 7 0,-4 3 230,-7 3 1,2 0-1183,3 11 0,-3-1-623,3 13 0,-3 2-2482,-2 10 1,-1 3 2884,1 8 0,0-7 0,-1-3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329 536 8106,'-10'-28'348,"5"-1"-275,3 8 0,2-4-274,0 0 1131,7 6-621,11-14 1,5 12 77,11-8 381,-3 0-406,19-5 1,-6-1 22,8 0 1,8 8-218,3 4 0,12 4-327,6 2 0,5 0 463,6-1-1304,-40 13 1,0 1 975,1 0 0,0 0 51,6 0 0,1 0 1,-3 3-1,-1 0-198,5-1 1,-1-1-1,0-1 1,0 0-1,1 1 1,1 0 33,2 1 0,0 0 1,5 1-1,-1 0-32,-5 1 0,1 0 0,-2 0 0,0 0-97,-4 0 0,0 0 1,0 0-1,-1 0 270,-5 0 1,0 0 0,1 1 0,-1 0 165,41 5 0,-5-2-7,-13 7 1,-8 7 129,-15 5 0,-2 2 630,-4-2 1,-5-2-654,-13 8 1,-3 2 78,-7 9 1,-3-2-182,-3 8 1,1-1-139,-7 1 67,0 4 1,-6-6 146,0 8 1,-10 0-240,-7 0 1,-3-6-162,-8 0 0,-7 0 117,-5 6 1,-8-8 20,2-4 1,-6 5-1,-6 1 0,-3-4-64,-9-2 1,-1 3 129,-4-3 1,-3 0 181,-9-5 0,1-1 46,-1 1 1,-5-2-131,0-5 1,43-14 0,0-3-217,-44 7 0,44-10 1,-1 1 94,-48 8 1,46-8 0,0 0-54,-3 0 1,0-1 0,4-3-1,0 0 38,-3-2 0,-1-1 0,1 0 0,0 0-212,-3 1 0,-1 0 0,-1-3 1,1 0 224,3 0 0,0 0 1,3 0-1,1-2-7,-47-10 0,1-5 126,48 6 0,0-1 0,-43-19-43,12 3 1,3-5-112,8-2 0,7 1 86,4-1 0,12-5 32,6-1 1,11-1-9,6 2 1,6-4-75,5-8 0,5 2 279,7 4 0,9 1-535,8 5 1,8 4-431,10-5 1,5 7 137,1 5 0,9 4-2497,2 8 3021,7 7 0,10 2 0,0 8 0,1 0 0,-1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4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8215,'0'-17'1530,"0"7"-1347,0 3 162,0 7 1,7-2 259,5-4 1,5 4-183,6-4 1,-2-1 56,8 1 0,0-6-326,6 7-131,-1-1 0,1 6-673,-1 0 0,-5 0 392,0 0 0,-8 0-1365,2 0 787,-4 0-597,-1 0 892,-9 7 0,-1-3 268,-8 8 1,-2-8-145,-4 1 270,-3 5 1,-9-8 220,1 4-74,0 3 278,0-7 0,1 8-178,5-4 0,-3-3 654,8 9 1,-1-1-358,1 7 0,4 5 162,-4 0 1,-1 10 37,1 1 1,0 1 132,6 5 1,-6 4-365,1 2 1,-7 4-125,6 2 0,-7 0-541,1 0 1,-3 0 272,-2 0 0,1 3-795,5-3 1,-5 4 446,5-10 1,-3-4-67,3-1 1,-3-10-1,9-5-668,1-1 1,2-7 1107,2-7 0,-8-7 0,-1 4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7979,'7'-10'-226,"-5"3"0,6 14 326,-8 5 1,0-3 97,0 3 1,0-6 444,0 5-199,0-7-12,0 12-266,0-15 115,0 7-382,0-8 1,0-2 27,0-4-115,0 5 225,0-15 1,0 12 66,0-7-44,0 7-6,0-4 1,-2 8-468,-4 0 147,4 0-419,-13 0 0,11 0 685,-7 0 0,-1 8 0,-5 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5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6906,'-10'-7'377,"3"-3"444,7 0-134,0-5-424,0 5 0,5-1 428,1-1 188,0 9-555,2-13 0,-5 14-12,9-3 1,-6 3-72,5 2 0,1 0 0,5 0 1,0 0-9,1 0 0,1 5 3,4 1 1,4 2-86,7-2 0,3-4 49,3 3 0,5-1-179,6 2 0,7-2 88,0 7 1,5-7-138,-5 2 1,-1 2-92,-5-3 0,-2 3 97,-4-2 1,2-2-109,-7 7 0,-7-7 26,-5 2 0,-8 1-217,2-1 0,-9 0-64,-3-6 0,-7 2-476,2 4 340,-4-4 1,-10 7-293,-3-3 0,-7-2 171,-5 7 642,-4-7 0,-7 4 0,-1-8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6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8175,'0'-17'0,"8"5"141,4 1 0,9 5 69,2-5 1,8 5 510,-3-6 1,-1 3 1106,2-3 1,-8-1-553,2 7-749,-4 0-202,6 6 0,-5 0-1826,3 0 763,-12 0 594,5 0 1,-9 2-1638,5 4 1781,-4-4 0,-8 21 0,0-4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9:56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122 277 6203,'0'-10'44,"7"-5"-28,-5 13-13,14-6 118,-14 1 11,5 5-14,-7-6 0,0 6-65,0-4 457,0 4-369,0-5 1,2 7 345,4 0-151,-4-8-218,6 6 1,-8-8 25,0 5-209,7 3 1,-5-8 120,4 4 1,-2 4-22,2-3-149,-5 3 201,7-6-182,0 6 110,-6-13 1,7 13 54,-3-4-10,-4-4 12,13 9 55,-13-15-66,14 14 1,-9-7-14,5 3 0,-2 4-7,-5-4 1,-3 2 255,4-1-188,4 3-43,-1-6 0,3 6-20,-1-4 0,-5 4 4,6-3 1,-7 3-3,7 2 0,-6-2 10,5-4 1,-5 4-33,5-4 0,-5 4 78,6 2-216,-8 0 189,11 0-190,-5 0 129,7 0 0,-6 0-5,1 0 1,-6-5-2,5-1 0,-5 0 0,5 6 1,-5 0 86,6 0 0,-6 0-80,5 0 0,-5 0 30,5 0 0,-5 0-37,6 0 1,-7 0 4,7 0 25,-8 0-23,11 0 1,-11 0-5,8 0 23,-9 0-31,13 8 0,-12-6 16,7 3-36,-7-3 29,11-2 1,-11 0-18,8 0 0,-8 8 1,5-6-12,-3 4 113,-4-4-86,13 5-16,-13-5 0,12 8 21,-9-4-28,1-4 1,-4 11 29,4-7-37,-4 0 0,5 1 1,-1-3-29,0 8 37,0-9 1,-4 7-6,3-4 61,-3-4 1,8 11-51,-4-7 0,-4 2 116,3-3 0,-3-1-94,-2 8 119,0-8-72,0 11-28,0-5 1,0 7-24,0 0 1,0-5-10,0-1 0,0-5-12,0 6 0,0-7 26,0 7 1,0-6-20,0 5 0,0-5 13,0 5 0,0-5-37,0 6 36,0-8-13,0 11 0,0-11 6,0 7-67,0 1 1,-2 5-8,-3 0 0,3-5 186,-4-1 1,4-5-77,2 6 0,-6-6-5,0 5 1,1-5-26,5 5 0,-6-5 19,0 6 1,0-7 41,6 7 16,-7-8-95,5 11 64,-14-5-93,7 7 1,-3-2 47,1-3 0,7-2-23,-2-5 1,-2-1 19,3 8 0,-7-7-36,6 7 1,-5-6 29,5 5 1,-5-5 2,5 6 44,-8-9-22,5 13 0,-9-9 98,1 5 1,6-2-90,-1-5-4,1-3 0,-7 12 38,1-8 38,0-1 0,-1-3-36,1 4 1,6-4 99,-1 4-44,1-4-61,-7-2 0,3 1-12,3 5 0,3-4 1,3 4 0,2-4-44,-7-2 0,5 0 50,-6 0 1,7 0-110,-7 0 1,6 0 41,-5 0 0,5 0-7,-6 0 1,7 0 7,-7 0-6,1 0 0,-7 0 23,1 0 1,6 0-8,-1 0 0,0-6-5,-5 0 1,6 1 20,-1 5-9,1 0 1,-7 0-8,1 0 0,5-6 10,1 0 26,7 0-21,-11 6 1,11-5 30,-8-1-24,9 0 141,-13-2-146,14 6 0,-7-7 78,3 3-43,4 4-28,-6-13 0,6 13-15,-3-4 14,3-4 1,-6 7 23,8-9-6,0 8-17,-8-11 16,6 13 19,-5-13 0,7 11-48,0-8-10,0 8 0,0-5-70,0 3 84,0 4 0,0-8 73,0 5-60,0 3 3,0-14 1,0 13-4,0-9 45,0 8-44,0-11 1,0 11 53,0-8-91,7 9 0,-5-7 32,4 4 1,-2 2-122,2-7 126,-4 7-7,5-11 62,1 5-44,-6-7 0,11 5 30,-7 1 1,0 5 104,-6-6 6,8 9-129,-7-13 0,7 12 50,-8-7 1,2 7 13,4-2-34,-4-3 1,7 7 51,-3-4-64,-4-4 1,8 8 206,-5-3-151,-3-5 1,8 8 253,-4-4-289,-4-3 1,11 5 1,-7-8 1,1 8 123,-1-1-768,-4 3 323,14 2-1085,-7-8 1,8 6 226,1-4 0,-7 12 1077,1 6 0,-8 11 0,3 4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6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8051,'8'-10'2658,"4"5"0,11 3-2105,5 2 1,-1-2-281,2-4 0,0 4-64,6-4 0,-1-1-722,1 1 1,1-6 350,5 7 0,-5-1 162,4 6 0,5-8 0,-1-1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6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8125,'-17'-31'0,"-1"8"1786,9 8 1,-1 15-794,4 0 0,-3 2-447,-9 4 1,-7 7-132,-3 16 1,-5 2 124,-2 15 1,1 0-6,-1 6 1,8-4 166,4 4 0,12-10-739,5 10 0,4-4 109,2 4 0,13-6-1597,5 0 1,11-13 890,-1 1 1,5-5-3184,2 0 3817,-1 3 0,9-20 0,1 3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6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87 398 8095,'-17'-7'2890,"0"5"1,7 2-2942,4 11 1,2 4 323,-1 3 1,1 1 510,-8 4 1,8 4-414,-1 8 1,3 5-174,2 0 1,2 3-99,3-3 1,11-4-238,7 5 1,8-7-393,-3-5 0,5-4 284,2-8 1,1-1-297,4-5 0,-3-3 141,3-8 1,3-8-60,-3-3 1,2-12 77,-1-6 0,-5-10 107,4-1 1,-9-14 188,-2 2 1,-8-13 335,2-4 1,-4 0 138,-1-6-89,-9 11 1,-1 5-1,-8 7 1136,0 0 0,0 10-636,0 7 0,-2 8-386,-4 10 0,-3 2-595,-9 3 0,1 4-504,0 8 1,0 0-49,-1 0 1,1 14-498,0 3 1,7 12 1228,4 0 0,-3 11 0,-1 4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6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7967,'-11'0'5501,"-1"0"-2539,8 8-1023,-4 2-1850,8 7 0,-5 0-638,-1 0 0,-6 1-2066,7-1 1,-7 0 2614,6 1 0,-7-1 0,3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7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7966,'0'-34'976,"2"14"-4,3 9 1,13 7-577,10 4 0,5 0 181,2 0 0,-3 0 155,-3 0 0,2 0 987,-8 0 1,6 2-452,-6 4-899,8 3 0,-6 9-271,3-1 0,3-2-442,-8-3 1,6 3-7,-6-3 1,0 1 303,-6-1 1,5 3-1471,-5-3 0,4-3-340,-9 3-1378,-5-8 2204,1 11 0,-10-11 82,-4 7 1,-3-5 947,-9 6 0,1-7 0,0 7 0,-1-6 0,1 5 0,2-5 0,3 6 0,-1-1 195,7 6 0,-7 1-169,1-1 1,2 6 1380,-1 0 1,1 10-239,-1 1 1,-5 1 4,5 5 0,-4 4-551,-3 3 1,1-1 39,0 6 0,-1-4-492,1 9 0,0-1 52,-1 2 0,1-5-881,0 5 0,2-6-58,3-6 1,-1 2-553,7-8 1,-6-5 334,6-6 0,1-8-501,5 2 1,2-11 1433,3-7 0,5 5 0,7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7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7966,'0'-23'0,"0"0"0,0 5 1439,0 7 0,2 5-792,4-5 1,3 7 1470,9-2-1019,7 4-399,-6 2 1,8 0 257,-4 0 0,4 0-609,7 0 1,1 0-158,0 0 1,-1 6-955,1 0 1,1 1 529,5-1 0,-11-4-1695,5 4 0,-10 1 878,4-1 1,-8 0 1048,2-6 0,-4 0 0,-2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7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7972,'17'0'0,"0"9"1024,1 8 0,7 8-27,3 10 0,11 5 600,1 1 1,1 7-735,-7-2 0,-7 4 133,-4 2 1,-11-6 263,-7 0 0,-3 6-615,-2 5 1,-17 9-1602,-12-3 1,-15 10-329,-19 2 0,25-33 0,-3-1-964,-7 0 0,-2-2 1925,-4 4 0,-2-1 0,-7 5 0,-2 0 0,-6 1 1,1 0-1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8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8144,'8'-17'0,"-5"6"0,9-1 0,1 8 1329,10-2 1,2 4-458,4 2 1,2 0-215,-8 0 1,6 8-40,-6 4-587,0 3 0,-13 2 1,-5 3 70,-3 3 1,-2 4-289,0 7 0,-7-5-174,-5 0 0,-5 0 280,-6 5 1,-2-5 77,-4 0 1,4-8 137,8 2 0,-1-4 328,1-1 0,7-7 76,5 1-322,3-9 1,11 5-25,9-8 0,7 0-142,9 0 0,9 0-809,3 0 1,4-6 466,1 1 0,1-7-2772,0 6 3061,0-7 0,0 3 0,0-7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9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8171,'-9'-7'1647,"1"5"2271,8-6-1776,0 0-957,8 6-2951,-7-5 1161,7 7-1350,0 0 994,-6 0 961,5 7 0,1-5 0,2 6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9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69 8142,'0'-17'3248,"0"0"-576,-7 0-1904,5 7-742,-6 2 20,8 8-206,0 0 0,0 10 249,0 7 0,-2 10 52,-4 13 1,3-1-221,-9 7 0,8 6-542,-2 5 483,-3-7 1,7-7-301,-4-9 397,12 1 1,11-2 11,12-5 1,4-5 130,1-11 1,9-4 252,3-8 0,9 0-318,3 0 0,0-2-53,-6-4 0,-6-2-883,0-3 1,-14-5 463,3 5 1,-12 1-813,0-1 1,-9 5 504,-3-6 0,-7 1-198,2-6 940,-12-1 0,-11 1 0,-10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06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2145 156 8228,'0'-17'-1197,"0"7"1001,8-5 0,-4 7 157,7-4 0,-7 3-24,2 3 65,-4 4 133,-2-13 277,0 13-314,0-14-39,0 15 1,0-9 118,0 4 34,0 4 105,0-5-223,0-1 0,-8 6-141,-4-4 1,3 4 23,-3 2 1,-1 0-107,-10 0 1,4 0 108,-4 0 1,3 0-11,3 0 1,-2 0-121,-4 0 1,4 0 66,-5 0 0,5 0 13,2 0 0,0 2 87,-1 4 0,1-4 11,0 4 0,5-4-11,1-2 214,7 0-126,-4 0 235,8 0-111,0 0-167,8 0 0,1 0 155,9 0-160,-1 0-3,-7 0 1,5 5-64,-3 1 0,3 6 76,2-7-48,1 9 1,-3-5-33,-4 9 1,3-7-6,-8 1 1,1-3-229,-1 3 270,-4 3-25,6-13 1,-8 14-220,0-5 219,0-3-30,0 7 1,-2-7-3,-4 3 0,-4 5-11,-7-5 0,-2-1-4,-4 1 1,2 1-21,-8 5 0,2-5-4,-2-1 1,-3-5 74,3 6 1,2-9 77,-2 3 1,8 2 108,-2-2 1,5 1-169,7-1 22,-4-4-26,13 6 0,-12-6 37,8 3-25,1-3-39,5 6-82,0 0 100,0-6 0,2 11-33,3-7 0,-3 2 22,4-3 1,-2-1-2,2 8 0,-4-7 3,3 7-1,5-8 1,-8 11 0,6-5 0,-8 7-54,0 0 0,0-5 50,0-1 1,-8-1 4,-4 2 1,-5 3-6,-6-4 0,2 3 0,-6-1-2,2-1 1,0-3 52,2 3 1,4 1 9,-4-7 1,5 8-46,7-3 1,1-3 24,4-2-61,5 3 35,-7 1 1,14 1 10,-1 1 0,9-8-9,-3 2 0,5-3-1,1 3 0,0-4-1,1 4 0,5-2 9,0 1 0,-6-3-11,-5 4 0,-1-2-6,6 2 0,-5-4 8,-1 3 0,-7-1 10,2 2 302,-4-4-304,-2 13 1,-2-7 28,-4 4 1,-9 1-20,-8-7 0,-6 7-93,6-1 1,-6 1 98,6-1 0,-6 3-150,6-3 0,0-3 34,6 3 0,0-7 1,1 7-23,5 1 1,1-5-124,4-2 115,4 4 10,-5-1 26,14 1 94,-5-3 1,14-1-9,-5 0 1,5 0-7,1-6 1,-6 0 45,1 0 237,-1 0-290,7 0-4,-9 0 103,-1 0 0,-8 2-26,0 3 1,-2-3 121,-4 4 0,-3 2-168,-9-2 0,-5 7 9,0-1 0,-5-3 37,4 3 1,-4-3-6,5 3 0,0-3-94,5-3 1,7-2 137,-1 8-316,8-9 103,-3 13 1,7-12-312,0 7 241,0-7 47,0 4 128,0-8 1,0 2 219,0 3-120,7-3 1,-3 6-140,8-8 185,-8 0 0,5 0 25,-3 0-151,-4 0 0,6 2 63,-8 4-49,0-4 0,-8 13-39,-4-4 0,-5-1-15,-6 2 1,4-3 32,-4 3 0,3 1-2,3-7 0,0 7 181,0-1-168,-1-4-31,1 7 0,5-11 8,1 7 0,1-5-15,-1 6 0,-3-7-24,9 7 28,-9-8-13,5 11-86,-1-13 87,2 13-196,8-13 246,0 6 0,0-6 43,0 4-15,0-4 110,0 5-157,0-7 20,0 8-21,0 2 1,-7 7 22,-5 0 0,-3-5 151,-3-1 0,-5-1-33,0 1 75,0 5-106,-2-14 1,4 7 9,-8-3 1,8-2 28,-2 7 0,10-7-100,1 2 0,2-2 6,-1 2 0,1-4-342,5 3 197,3-3 1,-6 0-259,8 4 100,0-4-153,0 6 312,0-8-2,0 0 67,8 0 0,-1 1 17,5 5 0,-3-4 172,-3 4 1,-4-2-114,4 2 0,-4-3-17,-2 9 0,0-6 6,0 5 1,0-5 21,0 6-16,-8-9 0,4 11 0,-7-7 92,-3 3 0,5-6 12,-3 2-75,1 3 0,-5-5 56,5 8-19,-5-8-182,14 3 0,-7-7 65,3 0-46,4 8 56,-5-6-26,7 5 0,1-7 24,5 0-31,-4 0 0,8 6-81,-5 0 107,5 7-290,7-3 215,1 7 0,-9 1 40,-3-1 0,-6-2 64,-6-3 0,-5 3 330,-12-3-333,3 3 1,-12 1 0,3-3 279,-4-2 1,-1-5 282,-1 6-331,1-1-69,7-1 0,2 0-117,7-5 0,1-1-36,0 8 1,0-7-456,-1 7 345,1-8 50,7 11-183,3-13-107,7 6 0,2-2 58,3-1 167,5 1 0,5-4 155,-3 4 0,3-4-37,-3 3 1,-3 3 70,3-2 0,-6 0-109,5-6 15,-7 7 1,9-3 14,-7 8-26,0-8 30,-6 11 0,-6-11-24,0 7 0,-7-5 60,1 6 1,-1-7-26,2 7 1,-5-6 4,5 5 1,-5-5-11,-1 5 0,0-5 13,-1 6 0,1-8-45,0 1 1,5 5-10,1 1 0,5-3-113,-6-2 0,7 2 69,-7-3 1,8 3 190,-1-2-165,3-4-7,2 5 77,0-7-3137,0 0 2369,0 8 467,0 2 1,0 7-249,0 0 389,-8 1 0,0-1-79,-3 0 0,3-5 140,8-1-678,-8 1 327,6-3 399,-5 7 0,14-14 0,3 5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39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11161,'-23'0'0,"0"0"0,2 0 0,4 2 0,3 3 0,3 7 0,-3 3 0,1 3 0,0-1 0,3 2 0,0 2 0,3 2 2287,-1-2 1,0 1-2115,2 1 0,5-4-273,-5 4 0,4 2-484,2-2 0,-2 8-2130,-4-3 2714,4 5 0,-13 2 0,5-1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0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17 641 8201,'-9'-27'0,"1"-3"222,8 7-178,0 0 0,0 5 233,0 1 1,14-6 535,3 0 1,14-8-333,3 2 1,9-3-196,8-3 1,9-5-121,3-1 0,12 1-329,6 5 1,-33 16 0,2 0 153,2 2 0,0-1 0,1-1 1,1 2 76,-2 5 1,0 1 0,2 0 0,0 1-97,3 3 0,1 2 0,-1 1 0,1 1 95,5 2 1,1 2-1,-1-1 1,-1 0-12,2-1 0,-1 2 0,-4 2 1,-1 3 3,3 2 0,-1 1 1,-7 3-1,-2 1-7,1 4 1,0 1-1,-6 2 1,0 0 154,1 0 1,-2 1-119,36 27 0,-1-4-58,-10 8 1,1 7 185,-14 5-176,1-5 1,-14 11-135,-3-1 0,-13 0-36,-5 6 0,-11 2-7,-6-2 0,-14 1 11,-9-1 1,-10 2 73,-13 4 1,-12-10-237,-12-8 0,-13-1 270,35-30 1,-2-1 0,0 2 0,0-2 6,-5-5 0,0 0 1,0 1-1,0-1 125,-3-5 1,0-1 0,2 0 0,0 0-80,-2-2 1,0-1 0,0-3 0,-2-1-88,-3-1 1,-1-1 0,5-2 0,0-1-301,-45 4 1,2-5 189,-2-7 0,48-3 0,0-3 83,-42-12 1,2-7-151,9-9 1,2-10-115,5-8 0,10-8 388,1-9 1,9 0-65,8 0 1,4 5-24,7 1 0,8 1-2,4-1 0,4 3-287,1 8 0,9 2 137,3 4 0,4 4-143,2 7 1,2 9 334,4 3 0,3 11 0,9 4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8412,'-2'-18'338,"-3"1"0,3 5-661,-4 1 37,4 7 292,2-4 355,0 8 61,0 0 186,-8 0 1,6 2-131,-3 4-243,3 4-138,2 7 1,0 0 261,0 1 1,-6 5-59,0 0 1,-1 7 358,1-1-286,4 4-115,-6 9 1,8-5 146,0 3 0,0 2-104,0-1 0,2-1-47,4-5 0,3-1-48,9 1 1,5-3 27,0-3 0,0 2-30,-6-8 1,6 6-124,0-6 0,-2 0 82,-9-6-10,3 8 1,-7-6 10,4 4 0,1-3-4,-7-3 0,0 0-15,-6 1 1,0-7 191,0 1-81,0-1-104,-8 6 1,-2 1-128,-7-1 1,-2-5-376,-4-1-98,3 1 1,-12-1-1112,3 1 1279,-4-8 0,-1 9-2223,-1-7 1158,1 0 559,-1-6 0,0-2-64,1-4 0,7-4 67,4-7 782,-4 0 0,8-16 0,-6-4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8398,'0'-29'615,"0"0"1,0 2 811,0-2 1,8 6 630,4 12 1,-1-4-1005,6 3 1,-1-3 3,13-3 0,-1 3-93,7 3-408,7-3 0,3 7 174,6-3 1,1 3-799,0 8 0,6 0-736,-1 0 0,-5 0-2091,-6 0 0,-1 14 480,1 3 2414,-4 12 0,0 5 0,2 10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0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8225,'0'-18'364,"2"9"352,3 3 1349,-3-4-839,14 8-785,-7-5 1,7 9-6,-5 3-1020,-3 5 373,0 15-230,-7-6 272,7 14 152,0-6 0,-6 5 1,5-1 378,1-2-110,-6-8-199,13 4 0,-11-8-22,8 1 1,-6-3-69,5-3 1,-5 1-72,5-7 61,1 0 1,5-14-279,1-4 1,-3-5-1888,-4-6 1115,12-4 1097,-11 0 0,13-21 0,-8 2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0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8256,'-10'2'1120,"4"3"0,4-1-677,2 8 1,6-1 497,0 7 0,0-1-449,-6 0-733,7-7 131,-5 13 0,12-10-2787,-8 16 2897,7-8 0,-3 20 0,7-5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53 8101,'-2'-16'0,"-3"5"378,-5-5 0,-2 14 558,1-3 1,5 3-752,-5 2-109,-9 0-11,1 7 1,-13-3 137,3 8 1,-10 1-21,-1 10 1,-6-3-97,5 3 1,-5-4 88,6-2 0,0 4-119,5-3 1,8 3 110,4-10 1,4 5 4,2 1 1,5-2-153,1-3 85,7 3 1,-2-5 223,12 7 1,9-2-137,8-3 1,10 1 202,1-7 0,3 6-38,9-7 1,-2 1-466,2-6 1,2 2 133,-7 4 0,-7-4-587,-5 4 1,-8 3-259,2 3 0,-3-5-2152,-3-1 455,0 4 2514,-7-1 0,-3 1 0,-7-2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2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11286,'17'5'-726,"0"1"0,3 0 1178,3-6 1,0 0 1332,11 0 0,5-6 282,13 0-1461,-1-7 0,9 9-640,3-7 0,5 5 78,1-6 0,0 6-713,0-5 1,-9 7 544,-8-2 0,-2 4-365,-10 2 1,0 2 229,-5 4 0,-6-2-2619,0 7 2878,-8 1 0,11 5 0,-5 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3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8078,'-18'-8'0,"9"-2"651,3-7 0,4 5-172,2 1 0,10-1-98,7-5 1,8-6 99,10 0 0,1 0 241,4 6 1,-1 1-234,7 5 0,-10 3-158,-1 8 0,-2 2-282,-10 4 0,-6 9 123,-5 8 1,-10 10-37,-2 1 0,-10 3 55,-13 9 1,2-8-81,-8 3 1,10-7 58,1-5 1,3-2-550,9-4 39,0-4 0,14 4-157,4-11 1,5-4-22,6-8 1,4-8 252,8-4 0,-1-5-1158,1-6 1,-1-4 630,1-7 0,-2-3 792,-5-3 0,-3-4 0,-7-8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3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12749,'8'12'1066,"3"-1"1,4-5-651,3 6 1,-1-3 151,0 3 1,3 3-135,3-3 1,2 3-1367,3 2 0,3 1 626,-8-1 0,8 2-3451,-2 4 1827,-4-4 1930,7 14 0,-5-6 0,8 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21.0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8344,'9'-2'0,"-3"-4"-227,4 4 0,-9-7 136,5 3 232,-4 4 0,-2-8 299,0 5 58,0 3-280,0-14-30,8 7-47,-6-1 1,7-3-112,-3 7 147,-4-7 100,6 11 77,-1-14 55,-5 14-30,6-5-153,-8 7-184,0 0 1,0 7 102,0 5 0,0 3 15,0 2 1,0 3 373,0 3-377,0-4 18,0 14 0,-6-6 46,1 7 0,-1-1-38,6-4 1,-6 1-9,0-7 0,0 6 112,6-6-273,0 0 0,0-5-212,0-1 125,0-7 48,0-3 0,0-5-1055,0 4 268,0-4-53,8 6 304,2-16 0,7-2-394,0-7 0,-5 0 955,-1-1 0,-7-14 0,4-5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3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11546,'17'0'1248,"1"-8"1,9 6-773,7-4 1,3-1-227,9 1 0,0-6-18,6 7 1,-6-7-112,0 6-120,-7-7 178,11 11 1,-14-6-819,4 8 349,-11-7-169,4 5 1,-14-6-1647,4 8 296,-4 0 565,-9 0 0,-2 2 407,-8 4 837,-8-4 0,-9 13 0,-10-5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4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8127,'-17'0'5306,"7"0"-4388,2 0 1,8 2 212,0 4 1,0 4-570,0 7 0,6 0-130,0 1 1,1 7-347,-1 3 1,-4-1-255,4 2 1,2 0-2653,-3 5 1483,1 9 993,2-7 0,-4 5-3542,7-13 3886,1 5 0,13-14 0,2 6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4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8064,'0'-17'4329,"0"7"-2044,0 3-1247,8 22 1,-6 2-227,4 12 0,-3 10 115,3-5 1,-4 7-593,4-1 0,-2 2-295,1 4 1,-3 4-461,4-4 1,-4 2-835,-2-1 0,0 3-3042,0-4 2210,0-4 2030,0 8 1,8-14-1,1 7 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7912,'-17'0'6203,"-4"1"-3721,3 5-2981,-3 4 230,19 7 0,-13 8-128,3 4 397,-11 4 0,-11 9 0,-11 2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5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8036,'4'-9'5018,"7"3"-4601,9 4 0,22 2-3,4 0 0,6 0 201,6 0-385,3 0-29,8-8 1,-7 4-464,-5-7 189,-3 7-347,-10-4 1,-3 6-489,-12-3 1,1 3 263,-7-4 0,-5-2-2127,-7 2 1879,-7-7 0,4 3 351,-8-7 1,-10 6 540,-7-1 0,0 0 0,-14-5 0,8 0 0,-8 0 0,12-1 0,-8 3-148,4 3 118,4 5 0,-6 9 207,7 3 0,7 7 237,-1 11 0,3 4-17,-3 7 1,-1 9 256,7 3 1,0 4 252,6 2-521,0 0 1,0-1 225,0 1 151,0 0-619,0-8 166,0 6 1,0-7-77,0 3 1,0-4-199,0-7 1,0-3-421,0-3-96,0 4-713,0-14 479,0 6 658,0-15-453,0-3-156,0-30 379,0 2 1,-2-15 594,-4 7-134,5 8 26,-15-4 1,7 9 262,-9 5 0,7 3-179,-1 8 0,1 0 23,-7 0 1,7 8 523,-1 3-295,8 5-279,-11-7 0,13 7-37,-4-5 83,4-3-302,2 7-200,0-13 0,2 6-45,4-8 1,10-2-255,7-4 1,7-5 241,-1-12 1,12-4-117,5-8 1,6-7-401,5-4 269,5-4 1,7-8 27,0 0-1009,0-7 1534,8 11-324,-6-5 698,6 15-503,-8 9 1,4 4 334,-4 8 0,2 0 288,-13 6 1,-2 1-287,-10 5 1,-4 3 114,-7 8 0,-3 0 446,-3 0-547,-4 8 0,-13-4 598,-1 7 1,-7 1-913,2 5 0,-4 0-248,-2 1 1,0-1-25,0 0 177,0 1 1,0-7-407,0 1-36,-8-1-282,6-1 175,-5 5 349,-1-13-95,6 6 1,-6-10-120,8-4 0,0 2 550,0-7 0,8-1 0,2-5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6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87 623 8053,'-5'11'116,"-1"1"1,-6 0-78,7 5 826,-9-8 0,10 13-302,-7-5 0,7 4 205,-2-4-189,4 1-443,-5-1 0,5 0 58,-4 0 0,4-5-75,2 0 0,8-7-196,3 7 1,4-8 281,3 1-675,7-3 399,2-9 1,7-3-783,1-7 448,-1-8 276,9-2 1,-7-2-236,5 0 0,-7 0 61,-5-5 1,0 7-36,-12 4 0,4-2 217,-9 2 1,-5 6 231,-1 5 36,-4 0 1,-4 3 335,-4 3 1,-3 6 112,-8 6-295,-8 3-101,5 9 0,-5 7 100,8 4-148,0-4 1,-1 7 252,1-3-173,0 4 0,7 1 33,5 1-21,3-1 0,-4 1 10,0 0-225,0-1 1,6 1-109,0-1 1,0-1-106,0-4 1,0 4 130,0-5 1,0-3-913,0-2 647,-7 4 1,3-7 32,-8 3 1,6-10 99,-5-1 360,-1-1 1,-5 4 22,0-3 0,0 3 330,-1-3 1,1-3-139,0 3 0,-1-2-32,1 1 0,6-3 304,-1-8-196,8 0-45,-4 0-280,1 0-92,5 0 1,-6-8-295,8-3 1,0-5 16,0-1 0,0-2-180,0-4 0,8 2-53,3-8 0,5 0 184,1-6 0,8-1-858,4-5 467,4-3 319,1 0 0,8-6-78,5 4 0,4 2 169,7-2 1,-2 7 152,7-1 1,2 3-276,10 3 1,-3-1 294,2 1 0,-1-1-69,2 0 204,-3 1-165,4 7 0,-8-4 530,-5 8-178,-3 0 37,-1-2 1,-7 6 279,0-4 0,-8 6-221,-9 5 1,-3 2 147,-3 5 0,-4 3 91,-8-4-118,-7 4-666,-2 2 125,-8 8 295,-8 1 1,-3 14-889,-13 0 270,-2 8-4,-17-4 1,5 8-383,-8-1 0,0 1 348,-6-1 0,6-5-39,0 0 1,7-6 352,-1 6 1,11-8-129,6 2 0,0-4 737,6-1 1,-3-1-345,15 0 1,-1-5 1337,6-1-617,0-7-258,7 12 0,5-15 371,11 5 1,4-4-440,8-2 1,1-2-129,4-4 1,-1-3-228,7-8 0,-8-1-94,3 1 1,-5 0-417,-1-1 0,-3-1 271,-3-4 1,-4 4-1460,-7-4 661,-1 4 186,0-6 0,-7 0-455,-4-4 0,-5-4 509,-1 4 0,0-11 121,0-6 1,-7 2 182,-5-2 0,-3-1 322,-2-4 0,5 6 182,1 5-184,-1 4-71,2 16 0,-3-3 898,7 12-319,0 3 108,-1 0-18,5 8 0,-12 16-183,9 7 0,-7 9 83,6 9 0,1 5 563,5 12-463,0 3-412,0 8 0,1 0 598,5 1 0,2 5-280,3-1 1,3 1-176,-8-5 1,-3 5-440,-8-1 0,1-4-416,-8-7 1,1-7 405,-6 1 1,-1-5-162,1-6 1,-6-3-739,0-9 0,-6-7 406,6-4 1,-2-11 143,2-7 0,4-5 131,-4-5 1,3-13 1015,3-10 1,8-13-226,3-5 1,6-4 223,6-2 0,3 2 235,8 4 1,14-2 777,4 8 1,5 1-958,0 11 1,-3 1-155,3 4 1,3 5-1102,-3 1 0,2 2 414,-1 9 0,-3 0-1990,8 6 0,-6 2 267,7 4 1833,-9 3 0,20 9 0,-5-1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7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7936,'10'-23'0,"-4"-1"0,-3 9 956,3 9 1,17 4 1290,12 2 1,9-5-1459,-4-1 1,-7 0 104,-10 6-1464,-4 0 542,-1 0 1,-9 2-106,-3 4 1,-6 5-194,-6 12 0,-5-1-325,-12 6 0,-2-5 34,-4 6 0,-2-6 522,8 6 0,0-8 272,6 2 1,7 2 887,4-2 0,4 0-159,2-5 0,4-1-362,8 0 0,1 1-208,16-1 0,-2-6-385,2 1 0,3-8-309,-3 2 0,4-5-385,1-1 1,-1 0-949,-4 0 0,-4-5 1691,-8-1 0,1-15 0,-1 2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0:4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206 450 8045,'0'-25'692,"0"-4"1,0-2-364,0 3 1,16-5 158,7 4 0,17-9 316,12-3 0,4 1-325,13 5 1,-2 1-220,14-1 0,5 10 210,6 8 0,6 7-30,-5 10 1,5 8-226,-6 3 0,-2 14-173,-9 10 0,-2 2 188,-4 9-208,-12 7 127,4 1 0,-17 8-55,-4-5 0,-5 3-282,-12 3 1,-10 12-45,-8 0 1,-9 2 128,-2 4 1,-17 0-451,-18 5 0,12-40 0,-4 0 155,-3 1 1,-3-2 0,0-1 0,-1-3-126,0-3 1,-1-1 0,-6-1 0,-1-1 80,-1 0 1,-1-1 0,-4-2 0,-2-2 220,2-1 1,-2-1-1,-3-3 1,-3-4-44,-1 0 0,-1-1 1,-5-2-1,-1-2 78,-2-1 1,-1-1 0,4-1 0,1-3 154,4-3 1,1-2 0,3-4 0,2-2-144,-28-11 1,3-20 859,25-15 1,6-14-340,17-20 1,10-7-269,12 37 0,2-2 0,3-3 1,0-1-214,-1-4 0,1 1 0,4 2 0,3 0-43,2-3 0,4 1 0,1 9 0,4 2 177,6 3 0,3 0 0,-3-1 0,4 2 0,4 4 0,3 1 0,-1 1 0,1 1 0,35-35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0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8190,'0'-12'720,"0"1"-112,0 7 62,-8-12-310,6 7 0,-11-3 67,7 1 0,-2 7 178,2-2 270,4-4-233,-13 9-375,5-7 0,-1 8-84,-1 0 0,7 4-168,-7 7 0,1 3 178,-7 15 1,7-1 72,-1 7 0,6-6-200,-5 0 1,7-1 90,-2 7 1,4-8-213,2-4 0,0-4-219,0-2 34,8 1 1,2-3 146,7-3 1,2-5-163,4-7 1,-4-7 137,5-5 1,0-3-99,0-3 0,-3-5 184,-10 0 0,3-2-65,-9 2 1,7 4 288,-6-4 1,-1 4 209,-5 1-169,-7-6 1,-3 4-131,-7-3 0,5 12 153,1 5-354,-1-4-137,-5 8 1,2-3-1065,3 10 1,4-1 640,8 8 0,0-1-1810,0 7 2467,0-1 0,8-7 0,2-3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09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8020,'12'0'-1769,"-1"0"1524,-7 0 282,12 0-64,-7 0-3,8 0 86,1 0 1,-3-2 66,-3-4-123,3 4 0,-5-11 23,7 7 1,-6-2-24,1 3 0,-1-5 0,7-7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7842,'0'-20'-115,"0"-3"1,0 4-67,0-4 1,0 10 546,0 1 1,0 6 472,0-5-89,0 7 0,5-2-257,1 12 1,2 4 642,-2 7 0,-4 2-419,3 4 0,-3 2-126,-2 4 0,0 2-279,0-8 1,6 6-136,0-6 1,7 0-760,-1-6 0,3-2 443,2-3 1,3-5-863,3-7 1,-2 0 490,8 0 0,-8-1-568,2-5 0,-4-4 445,-2-7 1,-1 5 278,-5 1 1,3-1 231,-9-5 0,1-6 166,-6 0 1,0 0 252,0 6 0,-2 1-275,-3 5 1230,3-5-558,-6 14-264,8-5 1,0 9-95,0 3 1,0 11 12,0 7 0,0 8-107,0-3 0,0-1-63,0 2 0,0-6-98,0 6 1,0-2 90,0 2 0,0 1-22,0-7 0,0 2 16,0-1 1,0-5-477,0 4 0,-2-6-550,-4-5 117,4 3 1,-13-13 412,3 4 0,3-4 117,-3-2 1,7-2 340,-7-4-197,8-4 0,-4-7 59,8 0 0,2 1-58,4 5 0,-2 1 77,8 4 0,-1 5-23,6-5 1,1 4-7,-1 2 1,-2 8 91,-3 3 1,1-1 177,-7 1 0,0 3 549,-6 9 1,-8-4-391,-3 4 0,-5 2 630,-1-2 1,0 0-433,-1-6 0,7 1 334,-1-1-652,8 0 1,-1 1-105,10-1 0,11-8-61,7-3 1,8 2-131,-3-2 1,5-1-400,2-5 1,-3 0 304,-3 0 0,4 0-1802,-4 0 0,-4 0 834,-2 0 0,-6-2 1068,-5-3 0,3 3 0,-6-6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21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35 329 8237,'-11'-12'-268,"-1"1"-402,8 7 697,-3-11 82,7 5 0,0-7 343,0-1-191,0 9 56,0-6-30,7 5-183,3-7-81,7-1 0,0 3-81,1 3 1,-1-1 86,0 7 0,6-7-10,0 1 0,0 3 48,-5-3 1,5 6-18,0-5 0,6 5 59,-6-5-50,0 7-21,2-4 0,-4 2-18,8 0 32,-8 1-55,12 5 0,-8-6 18,3 0 1,5 0-4,-4 6 1,-2 0-17,2 0 0,-3 0 18,3 0 1,2 2-11,-8 4 1,6-4-52,-6 4 59,0 3 1,-6-7 0,1 14-30,-1-5 31,0 5-20,0 1 1,1-6 1,-1 1 0,-5-1 1,-1 7 0,-1-1-7,1 0 1,3 1 12,-9-1-315,1 0 304,2 0 1,-6 7-129,4-1 111,3 0 5,-7-6 0,6 0 23,-8 1-42,0-1 47,0 0 1,0 0-11,0 1 0,0 5 6,0 0 0,-6 0 10,0-6 0,-7 0-62,1 1 1,-3-1 5,-2 0 1,-1 1-24,1-1 54,0 0-3,-1 1 0,1-1 6,0 0-21,0 0 67,-1-7 0,-1 5 102,-4-3 1,4 1-101,-4-1 1,-2 1 112,2-7 1,-6 6-64,6-7 1,-6 7 18,6-6 0,-6-1 24,6-5 1,-6 6-47,6 0 1,-2 0 130,2-6-125,4 0-23,-6 0 1,6-8 31,-4-3 1,4 1-2,-5-2 0,-1-5 6,2-6 1,-2-2 60,2 2 0,4 2 130,-4-8 1,4 2 77,2-2-241,-1-3-19,9 12 1,-5-10 372,8 7-304,-7-8-135,11 12 1,-6-12-66,8 8 1,0-6 73,0 6 0,0-2-178,0 2 1,2 4 26,4-4 1,-2-2-516,7 2-49,-7 0 300,4 5 56,-8 1-1195,8 7 632,-6 3 342,5 7 521,-7 0 0,8 7 0,2 3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0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190 156 7621,'0'-10'778,"0"-5"-500,0 13 0,0-8 363,0 5-167,0 3-87,0-6-191,0 0 0,-2 6 49,-3-3 0,1 3-24,-8 2 0,1 0 16,-7 0 0,7 0-14,-1 0 1,1 0-12,-7 0 0,7 2 161,-1 3-109,9-3-105,-13 14 1,12-7-68,-7 8 0,5 7 36,-5-1 0,7 7-65,-2-1 0,4 4 46,2 1 0,2-1-29,4-4 1,3 2-35,9-8 1,7 0-195,3-6 0,7-7-121,5-5 1,-1-3 155,7-2 0,-2-9-146,2-9 1,-4-1 13,-7-10 1,-2 3 128,-4-3 0,-5-4 65,-6 4 0,-9-3 73,-3-3 0,-4 2-33,-2 4 0,-10-3 165,-7 3 0,0 2-280,-6-2 1,-2 10 115,2 2 0,-8 7-1134,2 10 539,-3 0 252,-3 0 353,0 8 0,-7 9 0,-2 10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8160,'-10'0'146,"3"0"1,5-5-30,-4-1 142,4 0-340,-6-2 193,8-1 217,0-8 128,0-1-236,0 1 0,0 5 215,0 1-290,8 7 1,-4-4 20,7 8 1,-5 0 232,6 0-191,-1 0 1,8 0-172,4 0 1,-3 0 137,3 0 1,4 0-170,1 0 1,5 0 42,2 0 1,5 0-150,0 0 0,8-5 82,-1-1 0,2-6-146,3 7 0,2-3 234,4 2-270,-4 4 85,5-6 1,-7 8-21,0 0-18,0 0 132,0 0 1,-2 0-54,-4 0 0,9 0 33,-3 0 0,4 0 76,-4 0 0,0 0-14,0 0 0,5-1 13,1-5 1,0 4-33,-6-4 1,-1 4 9,1 2 0,0 0-2,0 0 0,-2 0-3,-4 0 1,2 0 75,-8 0 0,3 0-76,-3 0 1,-3 2-21,3 4 1,-9-4-35,-2 4 0,-3 1-10,3-1 1,4 2 49,-4-3 0,3-3-7,3 4 1,1-4-27,5-2 1,-3 0 7,8 0 0,-5 0-17,5 0 1,-8 0 73,3 0 1,-3 0-1,2 0 0,-3 0-7,3 0 0,-3 0 7,-3 0 1,-5 0-21,0 0 0,-2 0 7,2 0 0,3 2-51,-3 4 1,2-4 50,-2 3 1,3 3-153,-3-2 1,-2 0 132,2-6 1,0 5-12,5 1 1,-5 0 34,0-6 0,0 0 89,5 0 0,-3 0-79,4 0 0,-4 0 103,9 0 1,-2 0-11,3 0 1,-3 0-55,8 0 1,-5 0-122,5 0 1,-8 0 36,2 0 1,3 0-60,-3 0 102,0 0-17,-5 0 0,0 6-8,-1-1 1,-5 1 13,0-6 1,-6 0 6,6 0 1,-2 6 63,1 0 0,3 0-67,-8-6 1,6 5 131,-6 1 1,2 0-148,-2-6 1,-4 0 4,4 0 0,-1 0-9,1 0 1,-4 0-12,4 0 0,-4 0 22,-2 0 1,3 0-14,3 0 1,-4 0 21,4 0 1,-4 0 0,-2 0 0,1 0 119,-1 0-125,0 0 8,1 0 3,-1 0 0,0 0 0,0 0 0,1 6 1,-1-1 1,0 1 15,1-6 1,5 0-11,0 0 1,0 0-38,-6 0 0,0 0 0,1 0 0,-1 2 117,0 4 0,1-4-75,-1 4-4,0-5 0,0 1-19,1 4 1,-1-4 0,0 4 1,6-4-42,0-2 0,6 5-15,-6 1 0,8 0-19,-2-6 1,4 0 64,1 0 0,1-6-33,-1 0 0,-5 1 45,0 5 0,-6 0 7,6 0 1,-8 0 4,2 0 0,-4 0 8,-1 0 0,-7 0 11,1 0 1,-3 2 10,3 3 1,3-1-78,-3 8 1,3-8 45,2 1 1,1 3-74,-1-2 1,-6 0 37,1-6 1,-1 0-9,7 0 1,-1 0 2,0 0 3,1 0 1,-1 0-1,0 0 1,-5 0 9,-1 0 0,-5 0-294,6 0 268,-9 0-256,13 0 1,-9-2-224,5-4 290,3 4 0,-5-6 33,7 8 1,1 0-148,-1 0 0,-6 0-249,1 0-278,-1 0-395,7 0 1249,-9 0 0,7 8 0,-7 2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8304,'0'-9'640,"2"-1"-502,4 4 1,-3 4-74,9-3 1,-1-3 216,7 2-163,-1 0 1,0 6 9,1 0 1,-1 0 9,0 0 0,2 0-48,4 0 0,-3 0-5,3 0 0,4 0-2,1 0 0,5-5-26,2-1 0,7 0-149,4 6 1,4-6-53,2 0 1,2-5-79,3 5 0,-3-5 52,4 5 1,-6 0-80,-6 6 1,2 0 147,-8 0 0,-1 2 23,-11 4 1,3-2 122,-8 7 1,0-7-211,-5 2 252,7 3 1,-6-7-33,4 4 0,-10-2-17,-1 2 1,-6-4-132,5 3-5,-7-3-31,4-2-32,-8-7-65,0-3 0,-2-5 103,-4 3 1,-6 3 121,-11 3 0,-3 4 0,-9-6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3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848 104 8085,'0'-17'-415,"0"7"381,0-5 410,-8 5-68,6-7-17,-13 7 80,5-5-212,-7 13 1,-1-6-41,1 8 1,6 0-59,-1 0 51,0 0 1,-5 0 26,0 0 0,0 0-5,-1 0 0,-1 2 32,-4 4 1,2-2 13,-8 7 0,6-1 8,-6 1 1,6-1 85,-6-4 0,8-2-57,-2 7 0,2-5 171,-2 5 0,4-5-242,-4 6 59,3-1-41,-5 7 0,4-1-82,-7 0 0,4 2-2,-4 4 1,6 4 31,-1 8 1,-2 7 42,2 4 0,0 4-27,6 2 1,2-8-43,3-3 1,-1-5-10,7-1 1,0-3-244,6-3 1,2-4 106,4-7 0,0-7-33,11 1 1,-2-9-24,14 3 0,-6-6-64,6-6 0,6-5 115,5-12 1,6-4-26,-6-8 1,1-5 40,-7 0 0,-1-3 6,-4 3 1,-4 4 15,-8-5 1,-7 5 1,-5 1 1,-3 0-115,-2 1 0,-2-1-18,-3 1 0,-5 5-224,-7 0 0,-1 8 15,1-2 1,2 9-242,3 3 1,3 7-1542,3-2 2147,4 4 0,10 2 0,11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4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312 119 9999,'-12'0'475,"1"0"1,-1 0-237,-5 0 1,-1 8-1,1 3 1,-2 5-29,-4 1 1,4 8 13,-4 4 1,3-2-133,3 2 1,0-2-25,-1 1 0,9 3-142,3-8 1,4 0-15,2-6 0,0 1 14,0-1 0,10-5 117,7-1 0,2-7 17,10 2 0,0-6-30,6-6 1,1-6 24,4-11 0,-5 2 190,0-8 0,-5 3-112,-12-3 0,1 2-26,-13 4 0,-1 2 6,-5-8 0,-2 6-147,-3-6 1,-7 6-135,-11-6 0,2 6-296,-8-6 0,-4 8 83,-1-2 0,-5 4-298,11 1 0,-5 9-555,-2 3 0,3 18 1233,3 5 0,-4 19 0,6 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3303 233 8088,'10'-18'-351,"-3"1"0,-1 5 196,0 1 1,2 5 236,-3-5 1,-1 1-63,8-1 0,-9-5-1,3 5 0,2 1 6,-2-2 0,5 1-1,-5-6 1,6 5 255,-7 1-23,1-1 302,-6 2-286,8-5-161,-6 21 0,0 3 67,-8 20 0,-10 10 22,-1 1 0,-2 8-208,-10-2 0,0 4 154,-5 2 0,-3 6-231,-3-1 1,-2 1 40,-5-6 1,3 0-89,4 0 0,-4 3 48,-8-3 1,0 10-155,0-10 0,0 5 235,0 1 1,0-2-11,1 7 0,-7-1 192,0 1 1,1 4-100,5-3 1,-4 7 163,4-2 1,-9 10-47,9-10 1,-10 10-173,5-4 1,-1-2 9,6-10 0,0 2-123,0-7 0,6 0 117,0-7 0,2-1-50,-2-4 1,4 3 21,7-9 1,0 0 9,1-5 1,-1 5 107,1 1 1,-1 1-133,0-2 1,-7-1 15,-4 7 1,-2 0-25,2 6 0,-10 5-296,4 1 1,0-6 367,1-6 1,8-6 74,-9 6 1,12-7 101,0 1 1,3-5-170,3-6 1,-1 1-22,0-7 0,1 6-16,-1-6 1,3 6 76,3-6 0,-2 2-52,8-2 0,-6-2 172,6 8 1,-2-8-171,2 2 0,4 2 7,-4-2 0,4 2 92,1-2 0,1-3-88,0 3 0,-1 2-76,1-2 1,0 0 15,0-6 1,5 6-6,1 0 1,1 0-2,-2-5 0,-1-1-10,7 0 0,-5-5-24,5-1 1,-2-1-24,2 1 1,3 5-21,-9-5 0,6-1 61,-5 1 1,5-5-181,-6 6 0,7-7-42,-7 7 1,6-6-189,-5 5 0,5-5 135,-5 6 1,7-7-582,-2 7 876,4-8 0,10 3 0,1-7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6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79 208 8111,'-25'-17'0,"6"-8"329,-6 6-431,16 2 0,10 9-365,17 8 0,1-2 186,10-4 0,7 2 57,10-7 1,4 1 326,2-1 0,-2-3-125,-4 9 0,4-1 141,-4 6 0,2 0 83,-1 0 1,3 0 118,-4 0 0,5 6-80,7-1 1,-2 1 75,7-6 0,6 0-168,6 0 1,8 0-357,-2 0 1,3 0 15,3 0 0,-3-6 77,-3 1 0,7-7-9,-7 6 1,7-5 102,-7 5 0,-4 0-26,-2 6 1,-4 0-28,-2 0 0,-2 0 189,-3 0 1,3 0-80,-3 0 1,-3 6 34,2 0 1,1-1-58,5-5 1,-6 0 20,1 0 0,-1 0-32,6 0 1,1 0 88,-1 0 0,6 0 113,0 0 0,7 0-80,-1 0 1,3-1 168,3-5 0,3 4-204,-3-4 0,9 4-413,-10 2 1,10-6 287,-3 1 1,-5-1 130,-2 6 1,-9 0-236,10 0 1,-12 0 49,0 0 0,-4 0 83,-2 0 0,0 0 51,0 0 0,-5 0 129,-1 0 1,-5 6-78,5-1 0,-5 1 154,5-6 0,-5 6-102,5 0 1,1-1-38,5-5 0,0 0-146,0 0 0,2 0-27,4 0 0,-4 0-176,4 0 0,-4 0 145,-2 0 1,1-1-113,-1-5 0,-6 4 186,1-4 1,-9 4-19,3 2 0,-4 0 304,-2 0 1,-6 0-325,0 0 1,-8 2 242,3 4 0,-5-2-84,-1 7 1,1-7 300,5 2 1,-5 2-373,4-3 1,-1 1 71,1-6 1,-3 6-91,3 0 0,-3-1-5,-3-5 1,1 0-48,-1 0 1,1 0 53,0 0 1,-1 0-58,1 0 1,-6 0 45,-1 0 1,-5 0-4,6 0 1,-8 0 46,2 0 1,-1 0 7,1 0 0,-4 0-42,4 0 0,-4 0 2,-2 0 1,1 0 13,-1 0 0,-6 0 41,1 0-105,0 0 105,5-7-52,0 5 0,-5-6 111,-1 8 24,-7 0-141,4 0 0,-6 0 29,3 0-76,-3 0 1,12 2 66,-8 4 1,1-4-63,-1 3 0,-2-3 21,7-2-9,-7 0 1,10-2 39,-9-3-6,1 3 0,-6-8-171,0 4-58,0 4 1,-2-5 209,-4 7 0,-3-8 0,-8-2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7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2421 156 8106,'-9'-18'-268,"-7"1"1,14 6 107,-4-1 0,-1 6 1072,1-5-152,0 7-544,6-11 1,2 7-343,4-4 0,-2-1 151,7 7 89,1-7 0,5 11-206,0-4 0,-5 4 19,0 2 94,-9 0 0,5 8-23,-8 3 1,-2 10-6,-4 2 0,-3 8 78,-9-2 1,-1 4 8,-4 1 0,-4 3 5,-7 3 0,-1 4-46,1 8 0,-3 0 42,-3 0 1,1 2-43,-7 3 1,6 3-182,-6 3 0,5 5 169,-5-5 1,8-1-25,-3 1 1,-1 0-15,2 7 1,-2-1-9,1 0 0,5 0 25,-5 0 1,-3 2 12,-2 4 0,2-4-19,-2 4 1,0-4-5,-6-1 1,6-1-6,-1 0 0,3 2-25,-2 4 1,-2-10-4,8 4 1,-1-11 90,7 0 1,-1-4 104,1-3 1,-1 1 138,0 0 0,1 0-86,-1 0 1,1 0-86,-1 0 1,6 0-120,1-1 1,4-4-109,-4-1 0,6-8 37,-1 2 0,4-3-199,2-2 0,-2-1 301,-4 1 0,3-1-68,-3 1 0,-2-1 103,2 1 1,0-2-158,6-4 1,-4 1 210,4-7 0,-5 6 72,11-6 1,-4 0 95,-3-5 0,1 3-116,0-4 0,5 4 81,1-9 1,-1 3-80,-5 2 0,-1 1 13,1-1 0,0 0-102,0 0 1,5-5 202,1 0-234,-1-9 0,0 11 90,1-8-208,7-1 25,-4-5 0,3-2-451,-1-3 164,0 3 1,8-14-252,4 5 1,3-5-172,9-1 0,5 0 740,0 0 0,15-8 0,-1-2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398 156 8120,'6'-17'11,"-1"0"1,3 5 97,-2 1 0,-4 5 159,3-6 0,-3 7-15,-2-7 0,0 6-19,0-5 1,0 5 267,0-6-266,0 9 0,-2-11-34,-3 8 0,1 1-103,-8 5 0,-1 0 25,-10 0 0,2 9-164,-8 9 0,2 1 76,-2 10 1,-9 7-98,3 10 1,-3 4 376,3 2-468,8-8 231,-5 6 1,12-8 13,-3 5 1,12-7-47,5-11 1,4 1-104,2-6 1,2-1 73,4-6 0,3-7-157,9-5 0,7-3 78,3-2 224,5 0-146,2-7 1,5-5-100,0-11 1,1-2 13,-7-4 0,-1-4-64,-4 5 85,-4 3-21,-8-8 0,-7 6-9,-5-8 0,-3 1-70,-2-1 1,-2 1-209,-3-1 1,-7 1 151,-11-1 1,4 8-106,-4 4 1,4 11-78,1 7 1,-5 7 384,0 9 0,0 8 0,6 16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9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8067,'-9'0'-103,"-7"0"1,7 0-1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32.96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139 69 9364,'0'-9'-650,"0"1"1,6 6 755,0-4 0,1 4 129,-1-3-340,-4 3 38,6 2 355,-8 0 265,0 0-391,0-8 30,0 6-172,0-6 1,0 7-26,0-5 1,-2 4 21,-4-4 76,4 4-245,-13 2 304,5 0-101,-7 0 130,-1 0 1,7 0 165,-1 0 1,9 0-215,-5 0 0,6 0 130,-4 0-131,4 0-561,-5 0 436,7 0-27,0 0 151,0 8-242,7-6 32,-5 13 1,12-11 62,-9 8 1,1-7-46,-6 7-93,0-8 124,0 3-36,0 1 1,0-6 159,0 6-67,0-8 1,-8 2 225,-3 3-219,-4-3 0,-10 14 0,-2-7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1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85 8240,'-10'-10'-552,"1"3"-807,3 7 1324,4 0 354,-6-8 322,8 6-460,-7-6 1,5 10 331,-4 4 0,2 4-107,-2 7 0,-3 8 52,-9 4 1,1 3-189,0 3 0,0 0 141,-1-1 0,1 1-167,0-1 0,5-1-192,1-4 0,7-4-45,-2-8 0,4 0 92,2 1 1,2-7-126,4 1 0,-2-8 1,7 1 0,8-3-53,10-2 0,6-4 71,5-7 1,-1-1-94,7-11 0,-8 2 62,2-2 0,-9 2-136,-2-8 1,-8 6 8,2-6 1,-11 6 80,-6-6 1,-5 1-95,-1-7 1,-9 0 30,-8 1 1,-7-1-176,-4 1 1,-5 13 53,4 3 0,-5 7-172,-7-1 1,5 6 439,-5 12 0,-3 11 0,0 10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0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156 260 8043,'-10'-8'186,"-3"4"8,7-7 1,-2 5-125,2-6 1,5 7 80,-5-7 1,2 8 23,-2-1 1,2-3 110,-7 2 0,7-2 343,-2 3-455,-3 3 0,5-4 0,-8 12 0,6 9-111,-5 8 0,7 8 31,-2-2 0,-1 9-55,1 2 0,0-5-13,6-6 0,0-2-117,0 2 1,2-4 67,4-8 0,3-2 15,9-3 0,-1 1-7,0-7 0,2 0 15,5-6 0,-3-8-163,8-3 176,-8-5 1,9-7-186,-7 0 0,1-8 112,-7 2 1,-2-3-58,-3-3 0,1 6 94,-7 1 1,0-3-293,-6-9 0,0 3 69,0-3 0,-6 3-78,0 3 0,-5 7-171,5 4-221,0 11 716,6 4 0,-8 16 0,-1 2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1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8006,'-6'-17'0,"1"0"0,-7 5-730,6 0 589,-7 9 633,3-5 1,-7 8-199,0 0 1,5 0 47,1 0 1,-7 13-151,-5 5 1,-6 10 58,6 1 1,-5 10 17,5 1 1,-6 0-20,6-5 0,5 0-12,7-1 0,7-7-114,-2-4 0,4-4-2,2-1 1,2-3 16,4-3 1,6-5-140,11-7 0,2 0 84,3 0 0,5-7-21,-4-5 0,4-5-140,1-6 0,-5 2 40,0-8 1,-8 6-59,2-6 0,-12 6 35,-5-6 0,2 0-174,-2-5 1,-1 5 87,-5 0 0,-5 6-129,-1-6 0,-8 8-19,3-2 1,-6 6 69,-6 5 1,3 4-1117,-3 8 1340,-4 0 0,1 8 0,-9 2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2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1643 87 8114,'10'-8'0,"-3"-2"-81,-7-7 0,0 6-324,0-1 524,0 8 163,0-11 1,-2 13-178,-3-4-29,3 4 0,-14 2-11,5 0 0,1 6-14,-1 0 0,-1 9-4,-5 2 1,0 3-58,-1 8 1,1 3-7,0 9 0,-1 7-64,1 10 1,-2 7 108,-4 11 1,2 0-314,-8 11 1,2-3 259,-2 9 1,13-42 0,-1 0-148,3-1 1,0 0-1,-2 1 1,-1 0 148,-18 42 0,7-4-10,-1 5 0,2-5 25,-2-2 0,-2 1-4,8-1 0,-8 1 137,3-1 0,-5 3-132,-2 3 1,1-4 413,-1 4-1110,1-3 837,-1-10 1,2 1-61,5-11 1,3 3-46,7-15 1,-1-1-76,-4-10 0,4 10 177,-4-4 0,4 3 5,1-3 0,1 0-113,0 0 1,-3 6-109,-3-1 0,-2 1 126,-3-6 0,1-8 123,4-4 1,3-3-170,-3-3 1,-2-5 360,2 0 1,0-8-191,6 2 0,0-3 436,-1-3 1,1 0-409,0 0 1,-1-5 154,1-1-257,0 1-14,0 5-75,7-7 73,-5 5 1,11-13-8,-8 4 0,6-4 46,-5-2-62,7 0 1,-5 0-122,3 0-112,4 0-452,-6 0-197,8 0 315,0 0 1,2 6 363,4-1 1,-4 9 211,4-3 0,1-1-165,-1 2 0,5-7 181,-5 7 1,2-3-1,-4 5-22,2-3 0,1-7 164,-1 2-8,-4-4-12,6-2-68,-8 8 351,0-6-125,0 5 72,0-7-222,0 0-81,0 8 0,0-4-83,0 7-303,0 1 0,0 5 171,0 0 0,0-5 108,0-1-270,0-7 212,0 12-622,0-14 0,2 3 659,3-10 0,13-13 0,8-9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8124,'-27'-8'364,"4"-3"-228,11 3 1,4-2-319,8 5-206,0 3 1,2-6 272,4 8 0,6 0 199,11 0 1,4 0-98,7 0 1,1 0-53,-1 0 0,9 0 249,3 0 0,4 0-22,2 0 1,5 0-17,1 0 1,7 0-110,-1 0 1,3 0-17,2 0 0,8 0-183,4 0 0,5 0 180,6 0 1,-1 0-374,7 0 1,-48 0-1,1 0 329,1 0 0,0 0 0,4 0 1,0 0-47,42 0 1,-46 0 0,-1 0 44,42 0 0,5 0-228,-6 0 0,6 0 262,-6 0 0,2 0 18,-2 0 0,-3 0 3,3 0 0,-6 0 17,-5 0 0,2 0 40,-8 0 0,5 0-62,-5 0 1,0 2 252,-6 4 1,3-4-19,2 3 1,5-3-125,8-2 0,5-2-44,0-3 1,8 3 13,-2-4 1,0-2-96,-46 6 1,0-2 0,42-7-153,-42 8 0,0 0 0,42-8 33,4 5 0,-8 0 129,2 6 0,-9 0 143,-2 0 1,-8 0-107,2 0 0,-6 0 17,-6 0 1,-1 0 0,-5 0 0,-3 6 189,4 0 0,-10-1 48,-2-5 0,0 0-235,6 0 1,2 0-141,3 0 1,-1 0 102,8 0 1,-7 0-204,7 0 1,-9 0 59,3 0 0,2 0-11,-3 0 1,-3 0 374,-2 0 0,-4 0-350,10 0 0,-10 0 319,-2 0 1,-2 2-204,2 4 1,2-4 69,-8 4 1,3-4-122,-3-2 1,-3 0 88,3 0 1,-2 2-38,3 3 1,-11-3 13,5 4 0,-4-4-42,3-2 1,-5 6-6,0 0 1,0 1 10,5-1 0,-5-4-6,0 4 0,0-4 1,5-2 1,1 5 3,0 1 1,-7 0-1,1-6 0,-8 0 149,2 0 324,-3 0-366,-3 0 33,0 8-124,-7-7-17,5 7 1,-11-8-110,8 0 1,-7 0 94,7 0 1,-6 0-43,5 0 0,1 0 35,5 0 1,-5 0-70,-1 0 117,1 0 21,5 0-380,-8 0-404,-1 0 290,-8 0 1,-2 0 117,-4 0 1,-9 0-385,-8 0 1,-6 2 203,6 4 0,0-2 505,6 7 0,1-5-53,5 6 0,-3-7 53,9 7 0,-1-6-14,6 5 0,2-7-47,4 2 1,-3 1 326,9-1-28,-8 0 664,11-6-10,-13 0 327,6 0-465,-8 0 142,0 0-1134,-8-8 156,6 6 0,-7-5 110,3 7 0,4 2-242,-4 3 1,-2-1 66,3 8 1,-7-1-73,6 6 1,-7 8 276,1 4 1,3 4 171,-3 2 1,-1 5-115,-10 0 1,4 8 127,-4-2 1,3 6-207,3 6 0,-2-4 72,-4 3 1,4 3-136,-5-2 0,0 7 81,0-2 1,1-1 28,6 1 1,-6-1 20,0 1 1,0 4 80,6-3 1,-1-3-157,1 3 1,0-1 11,-1 6 0,1-2-181,0-3 0,-4-5 136,3-7 1,-3 6 79,10 0 0,-5-1 8,-1-5 0,0-2-12,0-4 0,5 4 12,0-4 1,3-2 14,-3 3 1,-1-7-23,7 6 1,-7-2 27,1 2 0,-3 4-84,-3-4 0,3-1 65,4 1 1,-5-6-229,5 6 0,-5-5 68,-1 5 1,0-8 118,-1 2 0,-1 3 50,-4-3 0,4 0 123,-4-5 0,4 5-98,1 1 0,1 1 65,0-2 1,-1-3 16,1 3 1,0-3-83,0-3 1,5 1 140,1-1 1,1 7-33,-2-1 1,-3 1-79,4-7 1,-3 1 52,3-1 1,-5-5 5,5 0 0,1-6-109,-1 6 1,5-8 26,-6 2 10,1-4-126,1-1 34,-5-9 0,11 5-216,-8-9 1,7 7-16,-7-6-368,8-1 242,-11-5-300,13 0 105,-13 0-617,13 0 644,-14 0 1,12 0 113,-7 0 1,5 0-30,-5 0 1,5 0 108,-6 0 0,7 2-837,-7 4 290,8-4 473,-11 6 0,13-10 357,-4-4 0,-4-11 0,1-10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5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173 588 7969,'-17'-2'-773,"-1"-4"590,1-3 0,0-7 158,0 5 1,1-4 227,5 3 60,-5-3 1,9-3-12,-5 1 0,4 0 209,8 0 0,-5-1 444,-1 1-285,0 0-185,6-1-353,0 9 0,2 1-194,4 8 0,-2 0 81,7 0 0,-5 0-211,5 0 1,1 6 114,5 0 0,2 5-39,5-5 0,2 5-93,9-5 139,0 0 128,-1-6 0,3 6-15,3-1-62,-3 1 81,12-6 1,-4 2 87,7 4 0,-1-4-74,1 4 1,-4 1 9,4-1 0,4 2-50,13-3 1,0-3-4,0 4 0,3-4-130,3-2 1,-2 0-108,7 0 1,-5 0 27,6 0 1,-6-2 159,5-4 0,-5 3 138,6-9 0,-8 2-72,2-1 0,-2-4 152,2 3 0,2-1-138,4 1 0,1-3 113,-7 3 0,2 3 138,-2-3-213,4 0 0,0 1 30,-5-1 1,3 7-15,-2-7 1,0 2-8,-6-1 0,1 1-13,-1 5 0,6 1-127,0-8 0,1 1 235,-1-7 1,2 7 334,4-1 1,2 7 50,-9-7-776,9 8-1098,-4-3 1226,7-1 1,-5 6-47,0-4 1,-6 2-70,5-1 0,-1 3 50,2-4 0,0 4 155,-12 2 0,10 0-7,-10 0 1,4 0 100,-4 0 27,0 0-121,0-8 1,-5 6 494,-1-3-279,0 3 1,7 2-126,-1 0 0,-2 2-23,-4 3 1,3-3-108,-9 4 1,7-2 97,-7 2-47,9-4 0,-12 5-14,3-7 0,3 6 30,-3 0 1,1 0 137,-6-6 1,-6 0 53,0 0-213,0 0 703,14 0 1,-6 0-498,3 0 0,-7 0 80,2 0 1,-4 0-96,10 0 1,-4 0-2,-2 0 1,5 0-47,1 0 0,-1 0 99,-5 0-91,-7 0-62,4 0 1,-12 0 238,3 0-159,5 0 1,-15 0 362,5 0-278,-4 0 0,1 0-132,-3 0 1,-4 0-67,-8 0 1,1 0 253,-1 0-18,-7 0-176,5 0-272,-13 0 0,4 0-373,-12 0 1,2 0-16,-8 0 0,1 0-281,-6 0 0,-1 0 454,1 0 0,6-2-359,-1-4 352,8 4 303,-4-6 26,8 8 2222,0 0-1482,0-7 1,2 5 860,4-4-1123,-4-4-545,6 1 1,-10-9-150,-4 1 0,-4 2 273,-7 3 0,-15-3 0,-5 5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7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8151,'0'-17'-1307,"8"0"1100,2-1 0,7 1 32,0 0 0,0-1 195,1 1 0,-3 0 21,-3 0 1,1 5 73,-7 1 0,2 1-36,-3-2 135,-3-3-191,6 5 1,-8-7 6,0 0 1,0 5-34,0 1 0,0 5 8,0-6 0,-6 7 14,0-7 1,-7 8-7,1-1 0,3 3 79,-3 2 1,1 0 135,-7 0 1,7 0-83,-1 0 0,7 0 102,-7 0 44,1 0 0,-1 0-261,1 0 1,7 7 8,-2 5 1,-2 3 15,2 3 0,-5 5-135,5 0 1,0 9 49,6 3 1,0 3 66,0 14 1,-5-4-117,-1 10 0,0-2 116,6 1 1,-6 5-6,1 7 0,-1-6 37,6 1 0,0-1 17,0 6 0,0 0-219,0 1 1,0 5 151,0 0 0,0 5-21,0-5 1,0 14 42,0-3 0,2 6-148,4 0 0,1-3 39,5 3 1,3 2-305,-3-2 1,-3 6 350,3-5 0,-6-1-6,5-6 1,-5 7-5,5-1 1,-7 2 0,2-2 0,-4-5 16,-2-1 0,0 6-6,0-5 1,0 3 33,0-3 1,0-5-150,0-7 0,0 6 240,0-12 1,0 4-62,0-4 0,2-2 97,4-3 0,-5 3-108,5-3 1,-4-3 18,-2 2 0,0-5 31,0 6 1,0-7-31,0 7 0,0-3 77,0 2 1,-2 5-109,-4-5 0,5 2-4,-5-1 0,4-5 87,2-7 0,0 0 128,0 0 0,0 0-159,0 0 1,0-2 347,0-4 1,0 2-465,0-8 0,0 6 279,0-5 0,0 5-245,0-6 1,-6 8 59,0-2 0,-1-1-146,1 1 0,4-6 131,-4 6 1,-1-7 39,1 1 0,-2-4-28,2-1 0,2 1 96,-7 5 1,5-8 106,-5 7 1,7-7-54,-2 7 1,-2-4 41,3-1 1,-3 7-115,2 4 1,4 4-51,-4 2 0,5-6 31,1 0 1,-6-7-156,0 1 0,0-3 99,6-3 1,0 7-98,0-1 0,0 0-3,0-5 0,0 7 76,0 4 0,0 4-21,0 2 1,-6-6 149,1 0 0,-9-1 229,3 1 1,3-4-173,2-7 0,-1-7 298,1 1-342,-8-8 31,12 4-841,-5-7 411,7-9-83,0-1 1,2-8-31,3 0 1,-3-2-576,4-4 628,4-11-73,-8-10 0,13-9-247,-3-5 1,3-7 9,2-15 598,1-8 0,-10 21 0,1-2 0,-1-1 0,1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28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2263 191 8489,'0'-18'-738,"0"1"440,0 0 0,-1 5 810,-5 1-76,4-1-335,-6-5-128,8 0 353,0-1-255,0 1 407,0 0-382,0 7-378,0 2 565,0 8-22,0 0 1,0 10-227,0 7 0,-6 3-8,1 8 1,-9-5-37,3 6 1,1 2 54,-1 9 1,-1-1-123,-5 7 1,5 0 87,1 6 0,-7 6 4,-5-1 0,-2 10-20,2 3 1,4-3-148,-4 2 0,-2 0 145,2-5 0,0 5-6,6 6 1,-6-2 0,0 7 0,-1 1 13,7 6 0,0 1-68,0 4 0,-1 4-142,10-44 1,-1 0 0,0 0 0,1 0 198,-1 0 0,0 0 0,1 0 0,-1 1 17,0 2 0,1 0 0,2-5 0,0 0 5,1 2 1,-1-1 0,-6 47-199,-5 0 1,6-47-1,-1 0 181,1-2 1,-1 0 0,-3 1 0,1 0 51,3-1 1,-1 0-1,-17 43-44,6-11 1,-2 9 100,2-3 0,4 1-31,-4-7 1,4 4 123,1-5 0,1 3-142,0-2 1,-1 1 17,1-7 0,6 6-182,-1-6 1,0 5 171,-5-5 1,0 0-124,0-6 1,5-1 153,1-5 1,-1-3-30,-5-8 0,1-1 404,5 1 0,-5 0-256,5 0 1,-4 0 147,-3 0 1,1 0-264,0 0 0,-1-2 140,1-4 1,0 4-201,-1-4 1,1-4-167,0-2 1,0 3 38,-1-3 1,7-2-5,-1-9 1,1 4 97,-7-4 0,1 3 40,0 3 0,0 0 21,-1-1 0,1 1 148,0-1 0,-1 3-80,1 3 1,2-3-26,3 3 0,-7 2-5,7-1 0,-7-1-13,8-5 0,-3-1-202,3 1 1,-5 1 26,5 5 0,1-7-118,-1 1 0,5 5 144,-6-5 0,3-3 21,-3-3 1,-1 0 90,7 6 0,-7-3 210,1-3 0,-1 2-56,1-8 1,-3 6-123,3-6 1,3 6 68,-3-6 0,2 6-94,-1-6 0,-3 0-92,9-6 0,-7 2 71,6 4 0,-1-4-23,1 4 0,2-3 20,-7-3 0,5 0-7,-6 1 1,3-1 172,-3 0 0,-3 0-101,3 1 1,3-1 139,-3 0 1,1 6-44,-7 0 0,7 0 47,-1-5 1,1 5-28,-7 0 0,7 0 21,-1-6 1,7 1-107,-7-1 1,6 6-100,-5 0 0,7 0-4,-2-6 0,2-5 251,-1-1-302,3 1 1,-8 3 141,4-3-72,4 3 83,-5-13 35,-1 6-302,6-8 0,-8-2-268,5-4 1,3-11-1154,-4-12 1,12-6 735,5-5 0,7-12 818,5-11 0,11-12 0,10-4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3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87 8033,'0'-18'-205,"0"1"-205,0 0 359,0 7 0,0 0 397,0 5-159,0 3-89,0-6 1,-2 8 99,-4 0-151,4 0 1,-7 0-109,3 0 129,4 0 1,-12 2-153,9 4 1,-3 3 134,2 9 0,4 7-159,-3 3 1,-3 5 82,2 2 0,0 7-190,6 4 1,-5 4 2,-1 2 0,-6 0 116,7 0 0,-7 1 116,6 5 1,-7-2-97,1 7 0,-3 1 149,-2 5 0,-1 6-243,1 0 1,5 0 269,1-6 1,1 0-61,-1 0 0,-5 0 151,5 0 0,3 6-35,2 0 0,-1 8-52,1-2 1,0 5 3,6 6 1,-6-3-30,1 3 1,-9-2-153,3 3 0,1-3-139,-1 8 0,1-10 100,-2-1 1,-1-1 89,7-5 1,-5-4-38,5-2 0,-2-6 108,3-6 0,3 4 16,-4-3 0,4 1 143,2-1 0,-2 3-109,-4-4 0,4-1 31,-3 1 1,3-1-65,2 1 0,-6 4 132,0-3 0,-2 3-100,3 2 1,1-5-22,-8-1 0,6 0 0,-5 7 0,5-1-90,-5 0 0,7 0-65,-2 0 0,4-2 114,2-3 0,-2-3-110,-4-3 1,5-4 115,-5 3 1,2 3 149,-2-2 1,2-1-141,-7-5 0,5 0 104,-5 0 0,5-6 185,-6 0 0,1 0-7,-7 6 1,7-6 297,-1 0 0,3 1-396,-3 4 1,3-3-176,3 4 0,4-4 36,-4 10 0,-2 2-237,3-3 0,-1 9 98,6-3 0,-2-2 32,-4 3 0,4-8-24,-3 1 0,-3 3-249,2-3 252,0 1 1,1-6 221,-1 0 1,-2-6 5,2 0 0,-1-6 66,-5 7 1,-1-9-95,7 2 1,-6-3 82,7-3 0,-7 1-26,6 0 1,-1-7 99,1 1 0,4-2-514,-4 2 0,4 2 141,2-8 0,0 0 426,0-6-492,0 0-407,0 1 175,0-9-120,0-1 11,0-31 0,0-2-414,0-27 1,2-6-1598,4-17 2465,-4-19 0,5 42 0,1-1 0,-3-8 0,0 1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32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1591 156 8517,'10'-17'-626,"5"7"745,-13-5-615,13 5 325,-5-7 1,7 0 245,1-1 0,-1 1 0,-7 5 101,-5 1 153,5 7 0,-8-4-177,5 8 97,-7 0-129,0 0 0,0 8-16,0 4 0,-5 3-24,-1 2 0,-7 3 6,1 3 0,2-2-163,-1 8 1,1-1 52,-1 7 0,-3 0 33,9-1 0,-9 6 21,3 1 0,1 9-4,-2 2 0,3 1 56,-3 11 1,-3 5-9,3 6 1,-3 6-154,-2-6 1,-1 5 133,1-5 0,2 14-313,3-3 1,-3-1 317,3-5 0,3-12-170,-3 1 0,6 2 116,-5 4 0,-1 2-15,-5-2 0,0-2 61,-1 7 0,-1-5 94,-4 6 0,4-6-83,-4 6 1,4-7 12,1 7 1,1-8-17,0 2 1,5-4-42,1-2 0,5 1 46,-6-1 0,7 0-55,-7 0 1,6 0-4,-5 0 0,5 1 105,-5-1 1,5 0-4,-6 0 0,3-5 16,-3-1 0,-3 0 166,3 7 1,-3-1-162,-2 0 1,-1 0-11,1 0 0,0 0-101,-1 1 1,3-1 23,4 0 0,-5-2-124,5-3 1,1-3 107,-2-3 1,3-5-146,-3 5 0,-3-4 152,3-2 1,3 0-32,-3 0 1,1-2 168,-6-4 0,5 4-162,0-4 0,1 4 405,-6 2 0,-1-2-338,1-4 1,0 4 29,-1-4 1,1 4-33,0 2 0,5-3 3,1-2 1,5 1-12,-5-8 1,5 0-13,-6-5 1,6-6 135,-5 0 0,5-3-123,-5 3 0,5 4 334,-6-4 0,7 3-49,-7 3 1,2 5-140,-1 1 1,-4 1-25,3-2 0,2-3 18,-1 3 1,7-3-108,-2-3 0,4 1-212,2-1 0,-2-5-109,-3 0 1,3 0 140,-4 6 0,4-1-40,2 1 1,-2-1 177,-4 1 0,3 1 228,-9 5 1,6 1-50,-5 4 0,-1-2 192,-5-3 0,7-5-347,5 5 1,-3 1-333,2-2 1,0-5 166,6-6 0,-5-8 193,-1 2 0,0-4 15,6-2 1,-6 2 16,0 5 0,-1-5 2,1 4 0,2-4-50,-7-2 0,5-5 110,-6-1 0,7 1-21,-7 5 0,2 0 215,-1 1 1,-4-7-104,3 1 0,2-6-92,-1 5 1,5-7-205,-5 2-88,-1-4 1,1-2-570,-1 0 370,8 0 1,-9-8-164,7-4 0,0-11-1304,6-5 1,2-13 786,4-5 1,3-12 966,9-5 0,7 3 0,2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26.2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8179,'17'-8'-62,"-5"6"53,-1-3 1,-5-3-229,6 2 0,-1-5 178,7 5 0,-3-2 201,-4 2 40,5 5-3,-7-15 0,9 12-38,-1-7 1,-5 7 168,-1-2-178,-7 4 13,11 2 1,-11-2 46,8-3 1,-7 3 100,7-4 53,-8 4-229,11 2 1,-13 2-162,4 4 1,-2-4 41,1 3 1,-3-1 81,4 2 0,-4-2-372,-2 7 0,0-5 38,0 6 0,-2-1-83,-4 6 0,-3 1 112,-9-1 0,1 0-30,0 1 1,0-1 191,-1 0 1,1 1 6,0-1 0,1 0 65,5 0 1,-3-5-207,9-1 423,-1-7-174,6 12 0,2-12 157,4 7-171,3-7 1,8 9 110,1-7 0,-1 6-21,0-7 40,1 9 0,-3-5 22,-3 9-115,3-9-31,-13 7 0,5-7 364,-7 9-273,0-1 1,0 0 11,0 0 0,0-5 157,0 0 33,-7-1-213,-3 6 1,-7-1-1,0-5 0,5-1-392,1-4 213,-1-4 0,-5 7-599,-1-3 1,7-4-652,-1 4 1305,1-4 0,-14-2 0,-2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33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8020,'0'-17'-55,"-2"-4"-169,-4 3 327,4-3 0,-6 12 541,8-9 1,0 7-191,0-1-405,0 1 0,0-1 215,0 1 20,0-1 0,0-5-241,0 0 0,8 5-3,4 1 0,9-1-48,2-5 1,8 5 118,-3 1 0,5-1-118,2-5 1,5 7 71,0 4 1,1-1-7,-7 1 0,7 0 62,-1 6 0,6 0 184,-6 0 0,8 8-45,-1 3 1,-3 7 156,2 5 1,-8-2 15,3 8 1,-7 0-156,-5 5 1,-4 7-41,-8-1 1,-7 8-69,-4-2 0,-4 4-220,-2 2 0,-2 0 57,-4 0 1,-6-6-159,-11 0 0,-4-8 46,-7 3 0,-3-5-18,-3-1 1,2-8 363,-9-4-5,1-4-213,-6-10 1,-1-1 216,-5-8 0,4-9 207,-3-9 0,3-14 261,2-15 0,8-10-320,3-7 0,9-5 49,9-6 1,7 4-502,16-4 0,10 10-362,7 2 1,12 9-615,17 2 0,4 2 574,19 10 1,-3 5 189,8 6 0,-2 8 0,-3-4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3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35 812 7851,'-8'-27'0,"7"10"486,-15 2 0,14 5-165,-3-7 1,3 0-35,2-1 0,2-1-23,3-4 1,5 4 130,7-4 1,2 2-141,4-2 1,-1 3-51,6-3 1,7 4-209,5 2 0,8-2 65,-1-4 0,2 3-73,3-3 0,0 4-2,0 2 1,0 5-24,0 1 0,5 1-10,1-1 1,0 3-208,-6 8 1,-6 0 115,0 0 1,-8 0-29,3 0 1,-5 2 159,-1 4 0,-3 5-39,-3 12 0,-4-2 120,-7 8 1,-3-6-26,-4 6 0,3 2 66,-8 9 0,-1-3-43,-5 3 0,0-2 107,0 3 0,-2-5 39,-3 5 0,1-11-85,-8-1 0,-1 0 122,-10 6 1,2-7-34,-8 1 0,-6-8 105,-5 2 0,-8 2-67,2-2 0,-6-1-40,-6-11 1,3 3 86,-9-9 1,3 1 120,-3-6 0,-3 0-54,4 0 0,3 0 104,2 0 0,5 0 21,1 0 1,6-2-134,-1-4 1,15 3-234,-3-9 0,12 0-157,0-5 0,12-2-279,5-4 1,4-4-289,2-8 0,9-15-801,9-7 0,9-18 16,13-12 0,-18 42 0,2-2-389,4-2 1,2 0 1762,4-2 0,1 0 0,2 1 0,1-1 0,4-4 0,2 0 0,3 1 0,1 0 0,1 2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44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8368,'0'-17'-806,"0"5"322,0 1 1105,0 7-110,8-11-319,-6 5 1,8-1-123,-5-1 3,-3 8 11,14-11 0,-9 11 74,5-8 206,-5 9 273,1-5-131,-6 8-77,6 0-156,-8 0 1,-2 8-162,-4 3 0,4 4-116,-4 3 0,-1-1 111,1 0 0,-2 1-30,2-1 1,5 6-11,-5 0 0,-2 2-46,2-2 1,1-4 97,5 4 0,-6-3-29,0-3 1,0 0 50,6 0 0,0 1-82,0-1 1,0-5 90,0-1-39,8-7 0,-4 9 1,7-7 0,1 0-358,5-6 124,0 0 60,1 0 1,-1 0-171,0 0 0,6-8 66,0-3 0,2 1-312,-2-1 1,-3 5 111,3-6 0,2 1-38,-2-7 1,0 3 46,-6 4 0,-1-5-70,-5 5 1,4-5 293,-3-1 1,-4 0-71,-3-1 1,-1 1 664,2 0-74,-4 0 1379,6-1-698,-8 1-454,0 7 1,-2 5-117,-4 10 0,2-1 114,-7 8 1,5 5-253,-6 6 1,7 2-166,-7-2 1,8-2-520,-2 8 1,4-6 131,2 6 1,0-6-904,0 6 1,8-6 399,4 6 0,3-8-117,2 2 0,8-4 30,4-2 781,-4 1 0,8-9 0,-6-1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45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43 8445,'0'-17'818,"0"7"0,-2 1-610,-3 3 0,-3 6-5,-4 0 0,-3 9 4,3 15 0,3 2-38,-3 9 0,8 2 50,-1 3 0,-3-2-601,2 8 1,2-5-102,10 5 1,4-8-350,7 3 1,6-7 385,0-5 446,8 4 0,-4-14 0,7 6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45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8261,'17'8'1318,"1"9"0,-1 4-247,0 8 1,1 2-699,-1 9 0,-6-3-151,1 3 1,-8-1 329,2 1-363,-5 4 1,-4 8-347,-9 0 1,-1 6-562,-16-1 0,-8 7 718,-9-7 0,-4 9 0,-2-5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1:56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7438,'10'-8'969,"-3"6"-791,-7-5 0,6 5 269,0-4 54,-1 4 281,-5-6-274,0 8 1131,0 0-1276,8 0-296,-6 0 0,6 2 147,-8 4 1,0-2-44,0 8 1,2-1 373,3 6-404,-3 1 1,6 7 1,-8-4 385,0 8 1,-2-6 37,-4 5 1,4 1 38,-3 6 1,1-6-213,-2 0 1,2-6 86,-7 5 0,7-6-132,-2 1 1,2-4 92,-1-2 0,3 0-120,-4 1 1,4-7 386,2 1-49,0-1-277,0-1 161,0 5-1,0-13 122,0 6-281,0-8-148,0 0-281,0-8 0,0 4-639,0-7-3467,0-1 1896,8-13 2256,9 6 0,10-14 0,7 7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37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87 9492,'-6'-12'769,"0"0"-777,0 9 2,6-5 0,0 6 263,0-4-243,0 4 0,0-7 15,0 3-28,0 4 0,0-6 0,0 6 71,0-3-87,0 3 38,0-6 72,-7 8 5,5 0 65,-6 0 100,0 8 1,1 1-26,-5 9 0,-1-7 41,7 1 1,-6-1 147,7 7-129,-9-1-39,4 0 1,-1-2-62,-1-3-94,9 3 0,-7-7 68,4 4-281,4-5 0,-5-5-137,7 4 244,0-4-157,0 6 191,0-8-74,0 0 57,0-8 14,0 6-278,0-6 152,0 8 391,0 0 154,0-7-336,0 5 47,0-6-429,0 8-189,0 0-93,7 0 159,-5 0-459,6 0 1,-8 2 849,0 4 0,8 11 0,1 10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05.69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154 225 24471,'0'-17'-5567,"-6"-1"4207,0 1 1,1 0 1124,5 0 1,0 5 166,0 1 0,2 1 487,3-2 0,7-3 722,11 3 1,2-1-48,4 2 1,9-3-557,-3 8 1,3-5 470,-3 5 0,5 0 174,0 6 0,-3 2-749,-2 4 1,-10 4-88,9 7 1,-5-6-711,0 1 1,-4-1-234,-8 7 1,-7 5-820,-5 0 1,-3 2 377,-2-2 1,-2-2 107,-3 8 1,-13-6 679,-10 6 1,-11-6 347,-1 6 0,-2-1 302,1 7 0,-3-6-44,-8 0 1,0-6 395,0 5 1,8-6 263,4 1 0,-2 2-127,1-2 0,8-2-81,10-10 0,4 5-356,2-5 0,5 3-430,1-3 91,7 5 0,-2-9 3,12 5 1,6 1-79,11-7 1,5 0 1104,13-6 0,11 0-466,11 0 0,10-8-551,2-3 1,0-5-128,-6-1 0,-2 5 0,-3 1 0,-5 5 0,-7-5 0,-6 7-218,0-2 1,-5 4-2432,5 2 1,-10 8-100,-1 3 2547,0 5 1,-16 9 0,6 2-1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02.86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3459 87 20959,'2'-9'-3449,"3"3"1,-3 2 2915,4-2 1,-2 4 493,2-3 1,-4 1-46,3-2 1,-1 4 375,2-4-496,-4-3 1,8 7 722,-5-4-1185,-3-4 428,6 9 833,-8-7-1320,0 8 3268,0 0-2305,-8 0 174,-1 0 0,-9 0-421,1 0 0,5 2 222,1 4 1,-1-5 286,-5 5 0,0-4-311,0-2 0,-1 0 452,1 0 1,0 6-605,-1 0 0,1 1-75,0-1 1,-2-2-35,-4 7 1,3-7 48,-3 2 1,4 2-8,2-2 0,-1 5-71,1-5 0,0 5-371,0-5 296,-1 8 0,1-7 106,0 5 0,5 1-360,1-7 336,-1 0 4,-5 1 0,7-3 70,4 8-534,-3-8 364,7 11 0,-4-7-268,12 3 0,2-1 431,3-4 1,4 1 74,-3 5 0,7 3-156,-1-3 0,3-3-1,-10 3 1,3-1-125,-3 7 1,3-7 515,-9 1-343,1-1 0,-6 7 43,0-1 0,0-6-273,0 1 1,0-6-89,0 5 0,-2-1 209,-4 1 0,-3 5 138,-8-5 1,-1-1 238,1 1 1,-6-1-48,0 2 1,-6 3 181,6-4 1,-6-1 162,6 2 1,-6-3 16,6 3 1,-2 3-51,2-3 0,4-3-175,-4 3 0,4-1-255,1 7 1,-5-7-30,0 1 1,2-1-145,10 6 1,-5-5-83,5-1-154,-5 1 208,-1 5 1,2 1-17,3-1 0,4-6-265,8 1-303,0-8-167,0 11 678,0-5 1,8 7 4,4 0 1,-3-5 190,3-1 0,-6-5-52,5 6 0,-5-3 35,5 3 1,-5 3-43,6-3 0,-8-3 301,1 3 9,-3-1-245,-2 7 1,0-1-129,0 0 1,-7-5 165,-5-1 0,-5 1 165,-6 5 1,2 0-48,-8 1 0,0-3 117,-6-3 0,-5 3 40,0-3 0,-1 3-75,7 2 0,-1 1 127,0-1 0,7 0-4,-1 0 1,6 1-360,-6-1 0,8 0-64,-2 1 0,-2-1 37,2 0 0,2 0-105,9 1 0,-1-1-95,7 0 0,-6-5 44,7-1 43,-1 1 1,6 5-105,0 0 1,0-5-39,0 0 0,6-7 341,-1 7 0,9-3-11,-3 3 1,5-2 220,1-5 0,-5-1-93,-1 8 0,-1-7-118,1 7 1,3-6 456,-9 5-177,9-7-220,-12 12 1,5-7-145,-7 8 1,-1-1-176,-5-5 1,-6 7 181,-11-1 0,-6 0-2,-11 6 1,2-4 121,-9-1 0,1 5-113,-6 0 1,1 0 256,-1-6 0,6 6-100,-1 0 0,7 0 152,-6-5 1,8 1-100,-3 4 1,5-4-131,1 4 0,1-4-96,-1-1 1,6-1 32,0 0 1,6 1-54,-6-1 1,8 0-34,-2 1 1,6-1-21,5 0 0,-1-5 1,7-1 1,0-5-38,6 5 1,0-5-280,0 6 301,0-8 0,8 9 45,4-7 0,9 0 379,2-6 0,8 0-61,-3 0 0,3 0-11,-2 0 0,2 0-8,-8 0 0,2 0 83,-2 0 1,-10 1 128,5 5 193,-13-4-743,3 14 0,-8-7-149,0 8 0,-10-1 72,-7-5 0,-8 10 97,-9-3 0,-3 3 19,-3-4 1,-3 0-45,-3 1 1,-9 1 22,3 4 0,-4-4 98,4 4 1,8-3 118,4-3 0,-3 0 50,3 0 0,2 1-166,9-1 0,4 0-114,7 1 1,1-3-105,0-4 118,0 5 1,5-8 44,0 3 1,9-1 16,-3-5 30,4-3-152,2 6 0,8-2 489,3 0-188,5-1 0,1-5 25,0 0 1,-5 0-20,-1 0 0,-5 0 156,5 0 155,-7 0-140,4 0-117,-8 0 1,-4 2-44,-7 4 1,-9 2-174,-14 3 1,-3 7 50,-3-1 0,2-6-40,-9 7 1,9-5 115,-2 4 0,3 1-4,3-1 0,-1 0-75,0 1 0,7-3 24,-1-4 1,8 5-225,-2-5 197,3-3 9,-5 7 0,4-7 95,-8 4 0,8-3-64,-2-3 1,10-4 117,1 4-479,1 3-639,1-7 352,-5 6-679,13 0-12,-6 1 1,10 8-358,4 1 1546,-4 7 0,21 2 0,-4 7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03.5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294 450 8571,'-8'-18'0,"5"3"0,-9 4 0,8-5-891,-1 5 1,3 1 534,2-1 0,0-1 356,0-5 0,0-1 4,0 1 0,5-6 187,1 0 1,0 0 119,-6 6 1,2-1-91,4 1 0,-3 0-146,9-1 0,-6 7 56,5-1 1,1 3-101,5-3 131,0-3-118,1 5 1,-1-1 46,0-1 0,2 7-39,5-7 1,0 6-34,5-5 1,4 7 5,-4-2 0,3 4 38,3 2 1,0 0-34,-1 0 0,1 0 45,-1 0 1,-5 0-79,0 0 0,0 6 41,5 0 1,-5 5 3,0-5 1,-6 6 2,6-7 0,-8 9-4,2-3 0,-4 3-30,-1-3 0,-1 5 29,0-5 1,1 10-208,-1 2 206,-8 0-17,7-5 0,-14-1-82,3 0 1,3 2 73,-2 5 0,0-9-7,-6 8 1,0-8 36,0 8 1,0-3 4,0-3 1,-8 2-33,-4 4 0,-5 4 5,-6 8 1,4-7-37,-4 1 0,-2-2 41,2 2 1,-8 2 64,2-8 1,-3 6 43,-3-6 0,0 6 174,1-6 0,-8 5-82,-5-5 1,5 1 168,2-7 1,-2 0 1,1 0 1,-5-5-137,6-1 1,-1-5 34,7 6 1,-1-8-26,1 1 1,1-3-154,4-2 0,-4-5 146,5-1 0,1-13-13,-2 1 1,2-11-90,-2 1 1,-2-13-4,8-5 0,-5-6-356,5-5 1,5 3 108,7-4 1,7-1-110,-2 1 0,4 8 72,2 10 1,0-1-936,0 7 1,6-3-164,0 14 1,7 2-541,-1 9 0,3 5 1761,2 7 0,8 0 0,2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27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87 675 8172,'-8'-17'0,"-1"0"0,-7-1 10,5 1-60,-5 7 217,15-5 1,-13 5-446,8-7 0,1 0 151,5-1 0,0 1-15,0 0 1,0 0 172,0-1 0,0 7 44,0-1 0,5 1-12,1-7 1,6 7-2,-7-1 0,7 7-120,-6-7 89,7 8 8,-11-11 1,13 7 48,-3-3 0,1-5-59,-1 5 0,9 1-16,-4-1 0,5-1 18,-5-5 1,6-1-6,0 1 1,8 6 48,-3-1 1,5 1-21,2-7 0,-5 1 93,5 0 1,-4 1-99,9 5 0,-3-5-74,-3 5 1,1 1 7,-1-1 1,1 5-17,0-6 1,-1 9 45,1-3 0,-6 2-9,-1-2 0,-5 4-32,6-3 0,-6 3-7,6 2 0,-8 0 25,2 0 1,2 5 41,-2 1 0,2 8 8,-2-3 1,-1-1-32,6 1 0,-5 1 5,6 5 0,0-5-10,6-1 0,-3 1-2,-3 5 0,4 0-13,-4 1 1,-2-1-7,1 0 0,-6 2-1,1 4 1,-4-3 47,-2 3 1,-2 2 2,-3-2 0,1 8-31,-7-3 0,2-1 4,-2 2 0,-4 0-9,3 5 0,-3 1 1,-2 0 0,0-1-50,0 1 0,-2-1-11,-3 1 0,1 0 11,-8-1 0,8-7 34,-1-4 1,-3 2 30,2-2 0,-2 0 2,3-6 1,1 1 9,-8-1 1,7 0-21,-7 1 0,6-1 11,-5 0 0,-7 6-40,-5 0 1,-2 0-99,2-5 1,2 5-64,-8 0 168,1 0-3,-7-6 0,6 0 57,0 1 1,1-3-33,-7-3 0,2 1 3,4-7 1,-3 0 77,3-6 1,-4 0 191,-1 0 1,-1 2-155,1 3 1,-1-3-49,0 4 1,1-4-23,-1-2 0,1 0-97,-1 0 0,0 0 26,1 0 1,-1 0 25,1 0 1,-1 0-109,1 0 1,-1 0 29,0 0 0,1-2-8,-1-4 0,2 2 84,5-7 0,-5-1-29,4-5 0,4 0 98,2-1 1,-2-1-92,2-4 1,0 2 36,6-8-23,-1 0-28,9 3 1,-5-7-3,9 4 1,-1-6 34,6-5-272,0 4 255,0-7 1,0 9-1,0-1 0,0 1-1,0-1 1,8 0-221,3 1 203,4-8 3,3 5 0,1-5-231,4 7-4,4-7 95,0 5 0,11-7-233,-3 4 0,3 5 127,-3 1 273,-8-1 0,5 8 0,-5-7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04.92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346 346 19505,'-17'0'-984,"7"0"-1003,-5 0 1537,5 0 0,1-2 55,3-3-162,4 3 279,2-14 1,0 7 352,0-9 1,0 7-346,0-1 0,0 1 40,0-6 155,0-1 0,0 1 32,0 0 1,0 5-46,0 1 1,-2 5 113,-3-6-171,3 8 168,-6-11 1,6 11-458,-4-7 373,4 7 0,-5-6-102,7 4 237,7 5 189,3-15 0,7 9 345,0-5 0,1-1-16,-1 7 0,0-2-21,1 2 0,1 4-59,4-3 0,-4 1 34,4-2 0,2 4-86,-2-4 0,2 4-233,-2 2 1,-4 2-268,5 4 0,-5-2-339,-2 7 0,6 1 75,0 5 0,0 1-122,-5-1 1,-1 0 117,0 0 0,0 7-103,1-1 0,-1 0 97,0-6 0,1 2-20,-1 4 0,-2-4 142,-3 4 0,3-1 22,-3 1 0,-3-2 20,3 8 1,-8-6 41,1 6 0,-3-6 74,-2 5 0,0-5 31,0 6 0,0-6 23,0 6 1,0-6 4,0 6 0,0-2 37,0 2 1,-2 3 141,-3-3 1,-5-2 70,-7 2 0,-1-6 155,1 6 0,-2-6-99,-4 6 0,2-6 21,-8 6 0,0-8 211,-5 2 1,-1-4-150,0-2 0,7-1 80,-1-5 1,0 5-63,-6-5 1,1-3-82,-1-2 0,1 1-110,-1-1 1,0 0-40,1-6 0,1 0-114,4 0 1,-1 0-65,7 0 1,-6-6-60,6 0 0,-6-7-94,6 1 0,0-9-279,5-2 1,3-10 65,3-1 0,-1-1-114,7-5 1,1-2 293,5 1 0,0-5 248,0 6 0,7-1-113,5 7 1,3 1 160,2 4 1,1-1-55,-1 7 0,-2-1 226,-3 7 1,3 0-344,-3 0 0,-3-1 155,3 1-1204,-8 7 413,3-5 1,-7 11-1919,0-7 271,0 7 2338,8-4 1,2 16-1,7 1 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13.35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53 277 11767,'5'-11'-855,"1"-1"1,0 7 381,-6-7 244,8 0 0,-1-5 145,5 0 0,1 5 317,-7 1-339,8-1 0,-5-5 38,8 0-23,1-1 191,-1 1-121,0 0 1,-7 5 692,-4 1-443,3 7 271,-7-11-377,6 13 798,-8-6-457,0 0-184,0 6-299,-8-5 1,4 12-2,-7 1 1,-1 13 160,-5-1 1,4 5-103,-5 0 1,5 4 109,-10 7 1,4-5-183,1 0 1,1 0 188,0 5 1,5-5-83,1 0 1,5-6-6,-6 6 1,9-8-244,-3 2 1,4-4 102,2-1 0,0-7-408,0 1 352,0-1 1,2-1-263,4-4 321,-5-5 0,15-1 94,-5 0 1,5-1 4,1-5 0,6-4-19,0-7 1,2-2-12,-2-4 0,4 1 2,8-6 0,-1 5-44,1-6 0,1 0 129,5-6 0,-3 3-105,8 3 1,-7 2-98,1 4 0,-2 4 206,3-4 0,-10 5 4,3 7 1,-3-3 175,3 9 1,-5-7-2,0 6 0,-8-1-60,2 1 1,2 4-14,-2-4 0,0 4-94,-5 2 1,-1 0-94,0 0 0,-5 6 4,-1 0 0,-5 7-167,6-1 0,-9 3-36,3 2 1,-4 1 32,-2-1 0,0 0-80,0 1 1,0 5 106,0 0 1,0 0-332,0-6 233,0 0-221,-8 1 498,7-1-253,-7-7 191,8-3 0,8-7 53,3 0 0,6-7-11,6-5 0,4-5-36,8-6 0,7 3 90,4-3 1,4-2 1,2 2 1,0 0-30,0 6 1,-6 0 102,0-1 0,-7 7-26,1-1 1,-6 9-92,-5-3 0,2 4 160,-8 2 1,-6 0-105,-5 0 0,-6 2-168,5 4 1,-7-3 186,2 9-228,-4-1 1,-2 7 245,0-1 1,-6 0-18,0 1 0,-7-1-154,1 0 1,3 0 25,-3 1 1,8-1-175,-2 0 0,-1-5 210,1-1 0,0-5-82,6 6-436,0-8 247,8 3 1,2-7 95,7 0 1,2 0 41,4 0 0,4-2-81,8-3 1,-1 1 144,1-8 1,1 1 5,5-7 1,3 7-6,8-1 1,-8 1 126,-4-7 0,3 7 190,-3-1 1,0 9-289,-5-3 0,-8 4 362,-4 2 1,-4 0-24,-2 0 0,-5 0-45,-1 0 1,-5 8-203,6 3 0,-9-1-78,3 1 0,-4-5-153,-2 6 163,0-1-393,0 6 221,0 1-78,0-1 1,0-6 114,0 1 0,2-8-317,4 2 329,-4 3-116,5-7 155,1 6 1,2-8 178,7 0 0,2-2-221,4-4 1,4-3 131,8-9 0,5-1-103,1-4 1,-1 4 90,-6-4 1,1 9 208,0 3 0,-3 5 23,-3-6 0,-4 9-128,-8-3 0,1 4 103,-1 2 0,-6 0-174,1 0 515,-8 0-78,4 0 43,-8 0-441,0 8 1,0 1 94,0 8 0,0 1-161,0-1 0,-6 0 70,0 1 0,-6-1-207,7 0 0,-3 1 146,2-1 1,4 0-397,-3 0 0,3 1 91,2-1 1,0-5-106,0-1 0,2-5 82,3 5 1,5-7 105,7 2 1,2-4-23,5-2 1,-3-2 79,7-4 1,7-3 28,5-9 0,1 1 50,-7 0 0,7-1 280,-1 1 1,0 6-102,-5-1 0,-6 2 177,0-1 1,-2-3-171,1 9 1,3-7 2,-8 6 0,0 1 53,-5 5 336,-1 0 8,0 0-297,-7 0 317,-3 7-490,-7 3 0,0 7 62,0 1 0,0-1-131,0 0 0,-5 0 4,-1 1 1,0-7-11,6 1 1,0-1-246,0 7 0,0-7-840,0 1 792,0-8 1,2 5-6,4-3 1,5-4 188,12 4 0,-1-12-22,6-6 1,1-3-33,6-2 0,5-6 7,0-1 0,1-4 153,-7 5 0,1-6 144,0 6 0,-7-6 113,1 6 1,-8 0-148,2 5 1,-3 9 640,-3 3-364,0-3 98,-7 7 132,5-6-176,-13 8 0,6 2-166,-8 4 0,0-3-15,0 9-249,0-1 0,0 7 50,0-1 1,0 0-338,0 1 0,0-1 195,0 0 0,0 1-154,0-1 1,0 0-7,0 0 1,6-5-56,-1-1 1,3-7 240,-2 2 0,-2-4-51,7-2 0,1 0-81,5 0 1,6 0 181,0 0 0,8-8-132,-2-3 1,3-6 85,3-7 0,1 5 66,5-4 1,-5-2 78,5 2 1,-5 0 73,-1 6 0,-3 1-153,-3 5 1,-4 3 426,-8 8 344,1 0-569,-1 0 0,-7 14-55,-5 3 1,-3 4-25,-2-4 0,0 6 288,0 0 1,-7 2 6,-5-1 1,2-5-192,-1 4 0,5-2-194,-5 2 0,1-4-139,-1 4 0,3-9-1094,8-3 809,0 1 69,0 5 1,2-7 59,4-5 1,3-3-89,8-2 0,6-2-13,1-3 0,6-11-67,-1-7 1,2-7 219,-2 1 1,1-4 160,-7-2 0,1 9 263,-7 2 1,0 5-80,0 2 0,-5 7 381,-1 5-357,-7 3 233,4 2 1,-8 2-114,0 3 0,0 5 241,0 7 1,-6 2-144,0 5 0,-5-5 40,5 4 1,-5-4-401,5-2 0,-6-5 126,7-1 0,-3 1-215,2 5 1,4-5 80,-4-1-913,5-7 489,1 11 1,1-13-120,5 4 1,6-6 192,11-6 0,-2-3-148,8-9 0,0-1 54,5-4 0,1 2 85,-1-8 1,-1 8 442,-4-2 1,-4 6-166,-8 5 0,0-1 507,1 7 1,-9 2 19,-3 10 1,2 4-32,-2 7 1,-1 0-96,-5 0 0,0 6 239,0 1 1,-5-1-92,-1-6 1,-2 6-70,2 0 0,2 0-261,-7-6 0,5-1 137,-5-5 1,7 5-565,-2-5 0,2-1-214,-2 1-633,4-7 814,-5 12 1,14-15-244,5 5 1,3-4 122,3-2 1,7-13 46,3-5 0,5-10-144,2-1 0,1-6 204,5-5 1,-11 9 438,5-4 1,-10 18 76,4 0 0,-8 11 311,2 0-194,-4 4 1,-3 4 291,-5 4 0,-3 4-111,-8 7 1,0 0-220,0 1 1,-6-1 675,0 0 1,-7 0 487,1 1-1214,-3 7 0,-2-6-226,-1 4 1,7-4-256,-1-1 0,8-7 179,-1 1 0,3-7-80,2 7-1405,0-8 1111,0 3 0,9-7-272,9 0 1,5-2 292,5-3 0,11-13-266,-5-10 0,5-5 402,-5-2 0,-7 3 508,-4 3-159,-3 4 0,-9 10 536,1 3 388,-8 4 1,-4 16-650,-12 4 1,-5-3 820,-6 3 1,-2-1-390,-4 6 0,-4 1-420,4-1 1,2 2-730,-1 4 0,1-2 412,-2 8 0,-4 0 0,6 6 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14.87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327 191 13997,'8'-17'-1881,"-6"0"1638,13-1 1,-11 3 340,8 3 0,-3-3 80,3 4 1,3 1 37,-3-2 0,3 7 375,2-7-441,1 8 1,-1-9-24,0 7 0,1 0 285,-1 6 1,-6-2 215,1-3-320,-1 3 0,7-6-92,-1 8 1,-5 2-207,-1 4 0,1-4-178,5 3 0,0 3 92,0-2 0,1 1-135,-1-1 164,0-4 0,6 12-53,0-9 0,1 7-8,-7-6 0,0 5-19,0-5 1,1 7 86,-1-1 1,-5-2-49,-1 1 1,1-5-30,5 5 0,-2 1 51,-3 5 0,3 0-128,-3 1 0,-3-1 59,3 0 0,-8 6 41,1 0 1,3 1-55,-2-7 1,0 2 61,-6 4 1,0-4 76,0 4 1,0-3-52,0-3 0,0 6 141,0 0 0,0 0-44,0-6 1,-2 3 157,-4 3 0,2-4 20,-7 4 1,5-4 198,-6-2 0,7 1-157,-7-1 1,2-5 45,-1-1 0,-4 1-35,3 5 0,-5 0 12,-6 0 1,3 1-133,-3-1 0,-2-2 171,2-3 1,-6 1-88,6-7 0,-7 6 40,1-7 0,2 7 76,-2-6 0,0 0-181,-5-6 1,-1 0-17,1 0 1,-1 0 11,0 0 0,7 0-5,-1 0 0,0-6-58,-6 0 1,1-7-119,-1 1 0,6 2 98,1-1 0,-1-3-157,-6-9 1,8 4 46,4-4 1,2-2-25,-2 2 0,10-8-58,-5 2 0,12 3 25,1-3 1,5-6 254,5-5 0,7-1 96,11 7 1,6-6 12,11-1 0,-1 5-248,7 1 0,-2 10 179,2-9 0,-2 5-880,-3 0 0,-5 4 210,4 8 1,-3-1-162,-2 1 0,-3 2-278,-3 3 1,2-1 980,-8 7 1,8-15 0,-5 2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15.52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69 15288,'17'-17'-593,"1"2"1250,-1 3 0,0 3 122,0 3 1,7 4-148,-1-4 1,2 4-256,-2 2 0,-4 2-104,4 4 0,2-2-275,-2 7 0,0 1 53,-6 5 1,6 0-49,0 1 0,0 1 47,-5 4 1,-1-4-546,0 4 1,-5 4-182,-1 2 1,-7-2-144,2 2 0,-4-6 222,-2 6 1,-2-1 30,-4 7 0,-3 0 150,-9-1 1,-1-5 190,-4 0 1,4-2 187,-4 2 0,4-4 2,1-8 1,-3 0 389,4 0 1,-4-5 15,9-1 1,5-5-13,1 6 0,4-1-125,2 7 1,2-1-254,4 0 1,5 0 144,12 1 0,4 5-64,8 0 1,-1 8 268,1-3 1,-3 3-71,-3-2 0,2 4-88,-8-5 0,0-1-55,-6 2 0,-7-6 328,-4 6 1,-4-6-178,-2 6 1,-2-2-98,-4 2 1,-6-4 170,-11-8 1,-11 2 113,-12 4 0,-4-9-275,-2 3 0,-6-5-309,1-1 0,-1 2-468,6-7 0,2 0-66,4-6 0,2 0 805,3 0 0,-3 0 0,-8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18.46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18 13857,'0'-10'-3123,"0"2"2083,0 8 1295,-7 0 1,-3 0 0,-7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20.85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1937 53 16178,'10'-12'-1439,"-4"0"1503,-4 9 0,-2-7-998,0 4 683,0 4-101,0-5 326,0 7 0,-2 0 312,-4 0 1,-4 2-101,-7 3 0,-6 1-147,0 11 1,-8-3-3,2 9 0,-5 2 324,-6-2 1,3 2 25,-3-2 0,9-4-11,2 4 0,6-4 121,-6-1 0,8-1-487,-2 0 1,4 1-130,2-1 0,1-6 115,5 1 0,1-2-57,4 1 0,4-1-166,-3-5 0,3-1-45,2 8 1,2-6-179,3 5 1,-1-5 188,8 5 1,-3-5-6,3 6 1,3-7 128,-3 7 1,3-8 84,2 2 1,1 1 70,-1-1 0,0 0 190,1-6 47,-1 8 1,0-5 488,0 9-555,1-8 176,-1 11-475,0-5-64,-7 7-116,-2 0 1,-10 1 101,-4-1 1,-4 0 129,-7 0 0,0 1 71,-1-1 0,1-2 173,0-3 1,0 3-72,-1-3 1,1 1 146,0-1 0,5 1-97,1-7 1,5 6 184,-6-7 1,7 9-189,-7-3 1,8-1-356,-2 1 113,-3 1 1,5 5-456,-8 1 334,9-1 1,-5 0-302,8 0 160,0 1 1,6-1-54,-1 0 1,9-5 292,-3-1 1,-1-5 114,2 6 1,-1-7 13,6 7 0,1-8 542,-1 2-351,0 3-97,1 1 190,-1 7-149,-8 0 0,-1 1-320,-8-1 1,0 0 89,0 1 0,-8-1 114,-3 0 1,-4 6-40,-3 0 0,-5 2 98,0-2 0,-6-3 92,6 3 1,-6-2-27,6 2 1,0-4 29,6 4 0,0-4 166,-1-1 0,9-1-366,3 0 1,-2-5-94,3-1 0,-1 1-99,6 5 0,0-5-126,0-1 0,2 1-128,4 5 0,-3-6 80,9 1 1,-2-1 92,1 7 0,4-7 59,-3 1 0,-2-3 84,1 3 0,1 3 48,5-3 0,-6 1 50,1-1 1,-2 3 42,1-3 0,3 3 66,-9 2 0,1-5-111,-6-1 0,0 1 176,0 5 1,-8 6-76,-3 0 1,-6 2 140,-6-2 1,-4-3-40,-8 3 0,-5 2 180,-1-2 1,1 0-29,5-6 1,1 0 66,-1 1 0,6-1-52,1 0 1,8 1-91,3-1 0,2-6-66,9 1-96,-7-1-280,11 7 1,-4-1 38,12 0 1,3-5 81,8-1 0,8-5 64,4 6 1,4-8 39,2 1 1,-1 3-54,1-2 0,-1-1 18,1-5 0,-6 6 53,0 0 1,-8 2 8,2-3 0,-4-1-101,-2 8 0,-1-6 10,-5 5 1,-3 1-184,-8 5 0,0-6 84,0 1 1,-2 1 40,-4 11 0,-11-5-30,-12 4 0,-4 4 10,-1 2 1,-9 1-22,-3-1 0,2 2 106,-2-8 1,8 6 49,-3-6 1,7 0 49,5-6 0,4 0 120,8 1 0,1-7-159,5 1-129,3-1 37,8 7 1,8-3 5,3-4 1,5-1 195,1-4 1,0-4-131,0 4 1,3 1 20,3-1 1,-4 2-21,4-3 0,-4-1-228,-1 8 0,-3-6 56,-4 5 1,5 1-46,-5 5 0,-3-6 118,-2 1 0,1-1-74,-1 7 0,0-1 20,-6 0 1,0 1-18,0-1 1,-2 6-8,-4 0 0,-5 8 197,-12-2 0,2-2 276,-8 1 0,0-1-101,-6 2 0,7 2 91,-1-8 1,0 6-171,-6-6-1,8 6-11,4-6 1,4 0-115,2-6 1,7 6 223,4 0-307,5 0 1,8-6 91,5 1 1,5-1-19,6 0 0,10 1-21,7-1 1,2-6-142,-1 1 0,-5-6 74,5 5 0,-5-1 63,-1 1 1,-1 3-22,1-8 1,-8 5 23,-4-5 1,-4 7 24,-2-1 1,-7 3-28,-4 3 1,-4-1 191,-2 0 1,-2 6-55,-4 0 1,-6 6 57,-11-6 0,-9 8-58,-9-2 1,-7 3 28,2 3 1,-11 0-214,-7-1 1,5 1 153,1-1 1,10-5-87,2 0 1,13-6-3,-1 6 0,12-8-22,5 2 1,6-4 24,5-1 0,4-1-11,-4 0 1,10 0-9,2 1 1,7-1 6,-1 0 0,3-5 31,2-1 0,3-1-21,3 1 1,-4 5 40,4-5 0,-2-1-40,2 2 1,-4-3 1,4 3 1,-3 1 9,-3-7 0,-2 7 3,-3-1 0,1-3-39,-7 3 1,0 0 31,-6 5 1,-2 0 167,-4 0 1,-13 6-153,-16 1 1,-3 6 227,-14-1 0,6 4-52,-6 1 1,2-5 184,10 0 1,1-6-119,10 6 0,4-8-125,8 2 0,8-4-83,3-1 1,4-1-236,2 0 1,8 0-3,3 1 1,6-3 103,6-3 1,-1 3-41,6-3 0,1-3 80,6 3 1,-1-1-25,1 6 0,0-5-73,-1 0 0,-5-1-78,0 6 1,0 1 141,5-1 0,-7-2-19,-4-3 0,-4 3-65,-1-3 0,-3 3 67,-3 2 1,-5 1 320,-7-1 1,-7 0-104,-5 1 1,-13 1 92,-10 4 1,-7-2-87,-10 8 1,-1-6-67,-5 6 0,6-8 154,0 2 1,8-6-61,9-5 0,8 3-283,4-3 169,4-5 0,8 7-232,-1-9 1,8 3-232,-2-2 346,5-4 1,2 7 41,5-3 0,2-2-21,3 8 0,5-9-69,-5 3 0,5 2-104,1-2 1,0 5 299,1-5 0,-1 5-127,0-5 1,1 6 158,-1-6 0,-6 5 61,1-5-22,-8 7 1,3-3 140,-7 7 1,-9 0 392,-9 1 1,-8 5-200,-15 0 1,-3 8 152,-8-3 1,8-3-95,4-2 1,-1 2-137,7-1 1,-3-1-299,14-6 1,0 2-76,6 4 0,1-4-255,5 4 59,3-3 1,2-3-859,1 0 725,-1 1 1,8-1-197,4 0 0,-3-5-447,9-1 543,-1 1 0,7 3 279,-1-3 1,0 1-5,1-7 0,-1 7 146,0-1 0,1-5-177,-1-1 399,0 4-143,0-1 0,-7 3 201,-4 0 1,-8-9 102,-10 3 0,-1 2-129,-16-2 1,-6 7-361,-5-1 1,-8-3-285,2 3 0,2-8-445,-2 1 0,9 3-161,3-2 0,1-1-912,10-5 0,6 0 599,5 0 1,0 4 1279,-5 8 0,0-1 0,0 14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21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0 675 8213,'0'-27'-387,"0"-5"0,6 11 356,0-8 0,7 6 643,-1-6 1,9 6-334,2-6 0,6 6-85,-6-6 1,6 6 173,-6-6 1,6 6-104,-6-6 0,7 8 127,-1-2 0,4-2-113,1 2 0,7-2-272,-1 2 0,8 4 34,-2-4 0,4 4-91,2 1 1,0 1 92,0 0 0,-6 1-130,0 5 0,-6 1 107,7 5 0,-3 3-17,2-4 0,2 4 35,-8 2 0,1 0 12,-7 0 0,-1 8-30,-4 3 1,1 6 77,-7 7 0,1-3 14,-7 7 1,0-4 1,0 4 1,-5-5 101,-1 6 1,-5 0-46,6 6 0,-6-1 6,5 1 0,-7-1 90,2 1 1,-4 0-94,-2-1 0,0 1-172,0-1 0,0 1 35,0-1 1,-8 7-54,-4-1 0,-3-3 119,-2-3 0,-6-5-22,0 6 1,-8-1 65,2-5 1,-6 4 155,-5 1 0,2-5-39,-8 0 0,5-8-65,-5 2 0,0-2 106,-6 2 0,0-9-72,0 3 0,2-5-31,4-1 0,-4-3 4,4-8 0,2 0-7,-2 0 0,7-2-125,-1-4 1,4-3 100,1-9 0,2-5-63,5 0 0,1-6 66,4 6 1,9-7-174,-3 1 1,3-4 116,-3-2 1,6 7 22,-1-1 0,2 2-64,-1-2 0,-3-2-100,9 8 1,-7-6-709,6 6 1,1 0 377,5 6 1,-6 0-2619,0-1 2120,0 1 1,8 0-831,4 0 1,11-1 213,12 1 1463,4 0 0,1-1 0,1 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23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87 8421,'0'-18'-26,"0"9"0,2-1 4,3 5 0,-1 1 167,8-8 58,-8 8 1,5-3 155,-3 7-183,-4 0 0,6-2 167,-8-4 43,0 4-75,0-6-7,0 8 106,0 0-235,0 8 0,-2-6-20,-4 4 1,2 1 225,-8-1-177,1 8 0,-6-5-89,-1 8 1,1 1-77,0-1 63,-1 0 1,-5 6-116,0 0 0,0 1 40,6-7 0,-2 2 67,-4 4 0,4-4-153,-5 4 1,5 2 180,2-2 0,0 0-13,-1-5 0,1 1-8,0 4 1,1-4 24,5 4 0,-4-3-72,3-3 1,4 0 55,3 0-31,3 1 0,2-1 102,0 0-54,0 1 11,7-1 1,3-2 88,7-3 0,0 1-143,1-7 1,7 0 26,4-6 0,5 6 185,7-1 1,3 3 12,8-2 1,7-4-294,5 3 1,3-1 146,2 2 0,-6-2-95,1 7 1,-8-7 81,1 2 1,-3 2-187,-2-3 0,-8 3 66,-4-2 0,-9-4-157,-2 4 1,-8-5-74,2-1-141,-4 8 0,-7-6-259,-1 4 143,-7-4-450,4-2 502,-8 0 0,-2 0-756,-4 0 0,-3 0 129,-9 0 1,-5 0-1010,0 0 2041,-7 0 0,-5 7 0,-9 3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24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226 157 8585,'0'-43'1422,"0"9"1,-6 13-542,0 9 0,2 2 219,10-1-412,4-5-362,7 15 0,0-7 170,1 8 1,-9 9 357,-3 9 0,-4 7-302,-2 9 1,-2 14 12,-4 4 0,-9 10-379,-8-5 1,-14 16-1111,3 2 1,-5 0 97,5 0 1,7-4 825,4-2 0,-4 8 0,0 2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42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173 571 8065,'-8'-17'-6,"6"0"56,-5 0 1,7-1-35,0 1 0,0 0 128,0-1 0,0 1 205,0 0-150,0-1 1,0 1-66,0 0 0,5 0 3,1-1 1,8 1-79,-3 0 1,-1 1 80,1 5 0,1-5-26,5 5 1,0-4 74,1-3 0,-1 1-45,0 0 1,3-1-33,3 1 0,-2 0 38,8-1 0,-1 7-156,7-1 1,-6 1 27,0-6 1,-2 1 43,1 5 1,5 1-23,-4 4 0,-2 4-17,2-3 0,-6 3-19,5 2 1,-5 0 55,6 0 0,-6 0 7,6 0 1,0 0-2,6 0 1,-7 2 7,1 3 1,0-3-24,6 4 0,-1 2 6,1-2 1,-6 1-9,-1-1 0,-1-2-1,2 7 0,2-5 36,-8 6 0,2-3-26,-2 3 1,-6 3 73,1-3 1,-1 3-62,-6 2 1,-1 1-27,2-1 0,-9 0-25,3 1 1,-4 5 5,-2 0 1,0 0 47,0-6 1,0 6-7,0 0 1,0 0 40,0-6 0,0 3-60,0 3 0,0-2 100,0 8 1,0-6-71,0 6 1,-8-1-94,-3 7 0,1-6 101,-1 0 0,-1-1 7,-5 7 0,-2-6 7,-4 0 0,3-2-2,-3 1 1,-4 5-34,-1-4 1,-5 2 0,-2-3 1,-5 5-81,0-4 1,-6-2 94,5 2 1,-7-8-2,2 2 1,2 2 50,-2-2 1,2-6 0,-3-5 0,-1-3-77,8 3 0,-2-4 7,1-8 1,5 0-65,-4 0 0,9 0 87,2 0 0,8-6-277,-2 0 0,-2-7 73,2 1 0,0-9-110,5-2 0,1-2-15,0 2 0,0-2 104,-1-4 0,1-2 115,0 8 1,-1-8-7,1 3 0,0-3 289,0 2 0,5-4-78,0 5 1,3-7 156,-3-5 0,-1 3-55,7-3 1,-2-3-76,3 3 1,3-8-101,-4 2 0,4 2 1,2-2 1,8 5-30,3-5 1,3 10-115,-3 1 1,5 2-459,-5 10 0,6-5 246,7 5 1,-5 1-1419,4 11 1,4-3 716,2 9 1,3-1 942,3 6 0,7-15 0,2-5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38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139 139 8537,'9'0'-570,"-1"0"1,-8-2 366,0-4 134,0 4 1,6-7 238,-1 3-298,1 4 0,2-13 142,-6 13 0,7-6 12,-3 8-30,-4-8 0,8 7-11,-5-5 27,-3 4-31,6 2 106,-8 0 1419,0 0-1371,0-8 10,8 6-187,1-5 1,3 1 178,-1 0-127,-7 0 28,12 6 0,-13 0 15,9 0 28,-8-7 12,11 5 52,-5-6 6,7 8 53,0 0 1,1 0-138,-1 0 1,-5-2 272,-1-4-276,1 4 0,5-5-14,0 7 1,-5 0-45,-1 0 1,-5 0-25,6 0 59,-1 0 0,6 0-28,1 0 0,-1 0-85,0 0 84,-7 0 42,5 0 56,-5 0 1,7 0-37,0 0 1,-5 0 87,-1 0-55,1 0 1,5 0-77,1 0 1,-3 2 35,-4 3-219,5-3 228,-7 14-338,9-14 292,-1 13-53,-7-13 0,5 6 2,-3-8 1,-3 5 9,3 1 1,-7 0-3,7-6 0,-6 6 2,5-1 15,-7 1 7,11 2 0,-13-4-15,4 7-1,4-7 6,-8 11 0,11-11-1,-7 8 0,0-6-2,-6 5 0,0-7 18,7 11 3,-5-5-33,6 7 1,-6-1 14,4-5 0,-4-1-3,3-5 24,-3-3 1,-2 14-23,8-7 1,-6 3 0,4-1 0,-3-5-2,3 6 1,-4-7 3,4 7 0,2-6-4,-3 5 0,1-5 5,-6 6 0,6-7-9,0 7 1,-1-6 4,-5 5 1,0-5-2,0 5 0,0-5-2,0 6 0,0-6 3,0 5 0,0 1 0,0 5-47,0 0 45,0 0 0,0 1 1,0-1 0,0-5-1,0-1 0,-1-5 0,-5 5 0,4-5 1,-4 6 1,4-7 1,2 7 0,0-6 48,0 5 4,-8 1-40,7 5 1,-9-2-4,4-3-24,4 3 44,-5-5-15,7 7 1,-2-1 24,-4-5 0,4-1 2,-4-4 1,4-3-25,2 9 1,-2-8 24,-3 2-3,3 3 0,-8-1-18,4 3 1,2-1 15,-7-4 1,7-2-20,-2 7 0,-1-5-3,1 5 0,-6-5-24,7 6-6,-9-8 23,4 11-6,-7-5 0,2 1 226,3 1-201,-3-9 126,5 13 1,-7-14-103,0 3 1,5 3 9,1-2 0,5 0-40,-6-6 1,7 5-16,-7 1 0,6 0 15,-5-6 8,-1 0-96,-5 8 113,0-6-39,-1 5 0,1-5-1,0 4 1,5-4-1,1 4 0,5-4 33,-6-2-19,1 0 1,-6 0-10,-1 0 1,7 1 0,-1 5 1,7-4-55,-7 4 69,0-4 3,-5-2 27,0 0 2,0 0 76,-1 0 14,1 0-124,0 0 1,1-2 8,5-4 1,-5 4-30,5-4 1,1 5 31,-1 1 1,5 0-40,-6 0 1,7-2 25,-7-4 1,6 4-7,-5-4 1,5 4 38,-5 2 1,5-2 57,-6-3-34,1 3 1,-5-8 107,5 4-16,-4 4-133,5-13 1,-2 11 71,1-7-10,7 7-77,-11-12 1,11 13 64,-8-9-72,8 8-27,-11-11-2,13 5 0,-11-1-13,7-1 0,0 6-16,6-5 43,-8 7 7,7-11 0,-7 11-121,8-8 106,0 8-3,0-11 1,-2 7-17,-4-3 19,4-5 1,-5 7 0,7-8 1,0 5 55,0 1 1,-2 5 5,-4-6 0,4 6 119,-4-5-157,4 7-5,2-11 0,0 11 157,0-8-126,0 9-8,0-13 1,0 12 20,0-7 0,0 5-35,0-6-12,0 9-21,0-13-26,0 7-2,0-9 42,0 1 15,8 7-89,-6-5 70,6 5 0,-7 1-36,5 3 28,-4-4 2,6 9 4,-8-15-4,8 14 0,-7-7 0,5 3 0,-2 4-187,2-4 182,-4 4 1,7-3-15,-3-1-156,-4 0 154,13-2 1,-11 6-42,8-3 66,-8-5 0,9 6 3,-7-7 1,5 5 14,-5-6-33,0 9 1,0-7 3,-1 4 186,1 4-185,2-13 33,-6 13 186,5-13-185,1 13 11,-6-14 34,6 14-82,-1-13 4,-5 13 0,8-11-39,-4 7-19,-4 0-82,5 6 152,-7-8-30,8 6 9,-6-5 50,6 7 0,-6 0 48,3 0 4,-3 0 231,6-8-262,0 6 0,-5-6 15,9 8 1,-8-1 178,2-5 34,3 4 78,-7-6-296,14 8 0,-13 0 97,9 0 1,-6-2 15,5-3 0,-5 3-40,5-4 1,-5 4 8,6 2 0,-8-2 266,1-4-210,5 4 0,-6-5-84,7 7-15,-7 0 1,4-2 0,-6-2-149,4-2 30,-5 0 1,9 4-185,-4-3 220,-4 3 0,11-8-113,-7 4 1,2 4-255,-3-3 0,-1-3-89,8 2-1707,-8-7-410,11 11-592,-13-6 3145,6 8 0,-1 0 0,3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43.62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1038 70 11965,'12'-31'713,"-1"8"-441,-7 8 1,6 15 551,-4 0-566,3 0-591,8 0-15,-7 0 1,-4 2 146,-12 3 1,-4 3-19,-7 4 1,-2 3 310,-4-4 0,-4 5-50,-8 1 1,1 0-125,-1 1 0,1-1 127,-1 0 0,-1 6 61,-5 0 1,5 0-22,-5-5 1,-1-1 228,2 0 1,5-5-211,6-1 1,6 1-84,-6 5 0,10-5 21,2-1-96,0 1 0,15 5-65,-4 0 1,6-5-38,6-1 1,3 1 56,9 5 1,1 1-3,4-1 0,-2 0 15,8 0 1,-6 1 30,6-1 0,-8 2-97,2 4 0,-4-3 107,-2 3 1,1-4-100,-1-2 0,-2 6 113,-3 0 1,-4 0-157,-8-5 0,0 1 156,0 4 1,-2-4 4,-4 4 1,-6 2 136,-11-2 0,2 6-126,-8-6 0,1 6 157,-7-6 1,0 6-145,1-6 1,1 0 128,4-6 0,-1 0 75,6 1-103,1-1 0,14 0-124,3 1 0,4-7-406,2 1 291,0-1 0,8 6 126,3 1 1,5-3-39,1-3 1,2 3 8,4-3 0,-4-3 13,5 3 1,-5-7-37,-2 7 1,0 0 37,1 5 1,-9-6 0,-3 1 1,-4-1 15,-2 7 1,0-1 183,0 0 0,-8 1-116,-3-1 0,-12 6 77,-6 0 1,-4 0-118,-1-6 0,-1 6 264,0 0 1,3 0-11,3-5 1,-2-3 4,8-3 0,2 3-219,9-3-326,-3 3-20,13 2 0,-4-1 137,12-5 1,6-1 56,11-4 0,4-5 44,7 5 1,3 2-275,3-2 0,-3-1 5,3-5 0,-9 6 20,-2 0 1,-8 7 184,2-1 0,-6 3 11,-5 3 1,-5-1 122,-7 0 0,-9 6-155,-9 0 1,1 0 427,-6-5 1,-10-1 74,-1 0 1,-5 1 47,5-1 1,-7 0-143,1 0 1,-6 1 32,6-1 1,1-2-153,10-3 1,4 1 12,8-7 1,2 2-138,3-2 73,4-5 1,8 9-400,0-4 1,8-4 118,4 4 1,3 1-30,2-1 1,3 2 191,3-3 0,-2-1-10,8 8 1,-8-3-20,2 3 1,2 3-24,-2-3 80,0 3 0,-8 3-7,-3-1 0,-5 0 223,-7 0 0,-2 3-88,-3 3 1,-11 2 136,-7 3 1,-9 7-66,-3 0 1,-1-3-115,-11 3 1,9-2 820,-2-10 1,5 0-393,6-6 0,4-2-175,8-3 1,7-3 249,5-3-2063,3-4 1211,2 6 1,2-8-1155,3 0 0,5 2 146,7 4 1,-5-3-1470,-1 9 2725,1-8 0,5 11 0,0-5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44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52 8079,'0'-27'1111,"-8"10"-622,6 9 989,-6 8-732,8 8 74,-7 2 0,-3 9-297,-7 4 1,0-4-70,-1 4 1,7 4-199,-1 2 1,8 4 21,-1 1 1,3 1-102,2-1 0,0 1-159,0 0 0,7-1 62,5 1 0,3 5 78,3 0 0,-1 1-142,0-7 1,-5-7 94,-1-4 1,-5 0 35,5-5 0,-7 3-45,2-10 1,-4-1 36,-2 2 0,-2-7 814,-4 7 0,-3-6-384,-9 5 0,-1-5-805,-4 5 0,-4-5 202,-7 6 0,-1-7-230,1 7 0,-3-6-307,-3 5 0,1-7-735,-7 2 1,6 2 233,-6-3 1,7 1-410,-1-6 0,9 0 1481,2 0 0,-7-8 0,-8-1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44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0 172 8076,'20'-29'1955,"3"0"1,5 8-692,13 15 0,5-1-77,12 1 1,3-7-513,8 1 0,-7-1 104,-5 1 0,-9 2-730,-1 5 1,-11 3-617,-1-4 0,-1 6 567,-5 6 0,-4 11 0,0 10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57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1436 69 8081,'0'-9'-608,"0"-6"978,0 13-164,7-14 81,-5 14 1,6-7 40,-8 3 272,0 4-186,0-6 45,0 8-224,0 0-317,0 8 1,-2 2 36,-4 7 0,-3 0 124,-9 0 1,1 7-200,0-1 1,-6 2 113,0-2 1,0-4-66,5 4 1,-5-4 50,0-2 0,-2-5 46,2-1 1,4 1 44,-4 5 1,-2-5-1,2-1 0,-2-1 302,2 1-320,4 5 0,-6-8 130,7 3 1,3-1-98,4-5 0,1-3-96,4 4 57,4 4 1,-5-6 39,7 7-34,0-7-48,0 11 0,7-13 155,5 4 0,3-4-112,2-2 1,8 0 23,4 0 1,4 0-13,1 0 1,-1 0-131,-4 0 0,2 0 58,-8 0 1,6 0-27,-6 0 3,0 8 0,-8 1-183,-3 9 1,1-7 22,-7 1 149,0-1 0,-8 6 163,-4 1 0,-6-1-107,-11 0 1,2 1 94,-8-1 0,6 2-33,-6 4 0,1-4 160,-7 4 1,0-3-98,1-3 0,-1 0 2,1 0 1,1-1-90,4-5 0,4 5 37,8-5 0,2-1-160,3 1 151,-3-7 0,13 6-175,-4-4 83,4-4 0,10 5-118,3-7 0,7 6 106,5 0 1,5 0 0,13-6 0,-5 0-127,5 0 1,-5 0 76,-1 0 1,-6 0-130,-1 0 1,-6 0-37,1 0 82,-4 7 0,-10 3 115,-3 7 1,-6 2-39,-6 4 1,-5-3 31,-12 3 0,-4 2 145,-8-2 0,1 6 78,-1-6 1,-5 2-116,-1-2 1,-1-4 118,2 4 0,9-4-72,-3-2 0,10 1 10,1-1 1,6-5-138,6-1 13,3 1 8,8 5 1,2 0-112,4 0 1,5-5 88,12 0 1,-2-7 22,8 7 1,0-6 13,6 5 0,-1-5-34,1 5 0,-3-5 30,-3 6 0,2-3-28,-8 3 0,0 3 9,-6-3 0,-5 3 2,-1 2 0,-7 1-7,2-1 0,-4 2 140,-2 4 1,-8-2-127,-3 8 0,-7 0 42,-5 6 1,-5-3-32,-13-3 0,5 4 123,-5-4 0,5 1-18,1-1 1,5-2 200,6-4 0,1-4-271,12 4 0,1-3 48,-1-3-164,7 0 0,-2 0 140,12 1 0,3-1-176,9 0 0,5 1 89,0-1 0,8 2-185,-3 4 0,5-4 71,2 4 0,-3-1-43,-3 1 0,2-4 75,-8 4 0,0-2-9,-6 2 0,1-4 102,-1 4 1,-7-3-58,-5-3 0,-3 0 307,-2 1 0,-2-1-81,-3 0 1,-5 8 149,-7 4 1,-8-4 70,-4-2 0,-4 2 71,-1-2 0,-1 6-120,0-6 1,1 2-79,-1-2 0,8-4-182,4 4 1,4-4 232,2-1-399,7-1 0,2 0 56,8 1 1,0 5-304,0 0 0,8 0 125,4-6 0,-1 0-26,7 1 0,-5 5 105,10 0 1,-2 0 27,2-6 0,-4 0 92,5 1 1,-3-1-57,2 0 1,-4 1 150,4-1 1,-10 0-61,-1 0 0,-6 1 204,5-1 0,-7-5 120,2-1 0,-6 1 137,-6 5 1,-4 6-140,-7 0 0,-2 2 74,-4-2 1,4-2-155,-4 8 1,-4-6-66,-2 6 0,2-6-193,-2 6 1,6 0 150,-6 5 1,8-5-433,-2 0 0,6-2 69,5 2 1,-1 3-65,7-3 0,0-4 93,6-2 1,0 2-53,0-2 0,2 0-89,4-6 1,4 1 133,7-1 0,8 0 335,4 1 0,3-7-164,3 1 1,1-9 175,5 3 1,-7 2 20,1-2 1,-2-1 28,-10-5 0,0 0-44,-6 0-46,-7 0 0,-3 8 319,-7 4 1,-7-1-139,-5 6 0,-11-1-342,-6 13 1,-9 1 98,-3 11 0,-7-5-189,2 5 0,-2 1-13,2-2 0,4 1-59,7-7 0,1 1 82,-1-1 1,10-1-89,8-4 0,2 2-33,9-8 0,0 5 6,6-4 0,2 1 121,4-2 0,3-4 18,9 4 0,5 2 126,0-2 0,7-2-62,-1-9 1,4 7-12,1-8 1,-1 9 47,-4-9 0,2-1 134,-8 1 0,-6-5 27,-5 5 0,-9-5-114,3 6 1,-4-6 164,-2 5 0,-4 8-42,-7 10 0,-8 4 53,-16 1 1,-5 7-14,-1-1 0,-7 2-45,2-1 1,-4-5 13,-2 5 1,8-5 0,4-1 1,5-3-248,6-3 1,4 2 78,8-8 1,2 6-345,3-6 1,4 6 154,8-6 1,0 5-78,0-4 0,8 1 57,4-2 0,5-4 86,6 4 0,4-4-122,8-2 1,-1 6-88,1 0 0,5-1 154,0-11 1,-7 5 22,-10-5 1,0-1 199,-6 1 0,3-5-41,-15 5 0,1-5 507,-6 6 1,0-1-157,0 7 0,-9-1 29,-9 0 1,-7 2-20,-9 4 1,-1-3 208,1 3 0,-1 2-236,0-2 1,3 6-110,3-6 0,4 0-379,8-6 1,1 0 174,5 1 0,-3-1-585,9 0 148,-1 0 0,8 1-325,3-1 0,5 0 278,7 1 1,3-1-85,3 0 1,4-5 156,7-1 1,1-5 43,-1 6 0,-5-7 308,0 7 1,-8-6-64,2 5 0,-9-5 207,-3 5 1,-7-5 256,2 6 1,-8-1 450,-10 7 1,-1-1-251,-16 0 0,-6 6 307,-5 0 1,-6 6-51,6-6 0,-1 0-330,7-6 1,-1 1-197,0-1 0,9 0-89,3 1 0,5-7-173,7 1 0,3-7-341,8 7 1,0-6-488,0 5 0,2-1 311,4 1 1,11 5-522,12-5 1,3-1 510,3 1 1,0-7 56,-1 2 0,5 2 588,-5-2 0,3-1-184,-14-5 1,-2 2 748,-10 4 679,5-4 64,-14 13 1,-10-11-715,-15 8 0,-10-7-24,-7 7 1,-6-2-679,-12 1 0,3 3 45,-9-9 0,8 7-382,-1-6 0,3-1 242,2-5 0,10 0-1470,7 0 0,8 0-2252,10 0-1205,0 0 4958,7 0 0,2-7 0,8-3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58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294 485 8272,'0'-17'-739,"-7"-1"1,5 7 1200,-4-1-210,4 1 0,2-7-39,0 1 0,0 0 79,0 0 0,0-1-86,0 1 0,-6 0 142,0-1 0,1 7-299,5-1 124,-8 1 1,6-7-41,-4 1 1,4 6 58,2-1 1,0 6-79,0-5 0,2 5 129,4-5-121,4-1 0,7-5-133,0-1 0,0 3 82,1 4 1,5-3-50,0 8 0,2-7 80,-2 1 0,-2 5-6,8 1 0,-2-2 34,2 2 1,3 1-5,-3 5 1,-2 0-21,2 0 1,-6 0 21,6 0 0,-2 7-82,1 5 1,3 3-9,-8 3 0,2-1-73,-2 0 0,-4 2 67,5 4 0,1-3 1,-2 3 0,5-4 54,-5-2 1,2 6-15,-2 0 1,-3 2 34,3-2 1,2-3 35,-2 3 0,0 2-30,-6-2 0,0 7 14,1-1 0,-7-2-56,1 2 1,-6 0 27,5 5 1,-7 3-52,2 3 0,-4-3 2,-2 3 0,-8 2-23,-4-1 1,-5 1-8,-6-2 1,-4-1-95,-7 7 0,-1-8-24,0 3 0,-7-5 108,-4-1 1,-2-1 85,2 1 0,-6-2-91,0-5 0,6-3 196,-6-7 1,6-1-98,0 0 1,-4-7 88,4-4 0,2-4-37,-3-2 1,7-10 158,-6-7 1,8-8-80,-3-10-223,5-7 98,1-2 1,2-16-3,5-3 1,-3 1 18,8-1 1,0 7 242,6-2 1,7 7-156,4 4 1,4-1-91,2 8 1,0-6-83,0 6 1,8-1-167,3 7 1,5 1-399,1 4 0,0 4 302,1 8 0,-1 1-1336,0 5 0,2-3 713,5 9 0,-11 1-286,4 10 0,-5-1 79,-1 13 1047,-3-5 0,-8 28 0,0-5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2:59.5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813 104 8418,'0'-25'-242,"0"6"226,0-6 649,0 16-260,0-7 110,-7 14-157,5-5 0,-14 7-155,5 0 1,-5 0 261,-1 0 1,0 1-182,0 5 1,-7 12-67,1 10 1,-7 7-11,1 5 0,2 5-25,-2 6 1,0 1 45,-5 0 0,-1 6 33,1-1 0,-1 9-136,0-3 0,7 2-49,-1-1 1,8 3-115,-2-3 0,9 3 12,3 2 0,7-6-132,-2 1 1,4-8 46,2 1 0,8-9-233,3-2 0,7-7 106,5 1 0,-2-5 104,8-6 0,-1-6 158,7-12 1,5-3-126,1-8 1,-1 0 227,-5 0 0,5-16 127,0-7 0,-1-7 21,-10-5 0,-1-7-86,-10-4 0,1 0 154,-13-6 0,-1 6-67,-5-6 0,-1 2-101,-5 9 0,-10 3 196,-7 9 0,-15 12-66,-2 11 0,-16 8-927,-8 9 1,-12 11-15,-11 18 0,44-15 0,0 2 424,-4 3 1,1 3 0,2 4 0,0 1 0,1 2 0,0-1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13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277 571 8332,'18'-17'-4,"-1"-6"2,0 0-426,8 0 0,-6 5 251,5 1 0,-5 0 516,-2-1-257,0 1 1,1-4 8,-1 4 1,0-5 10,0 11 1,1-4-126,-1-3 1,0 1 116,1 0 0,1-1-44,4 1 0,-4 0 0,4 0 1,2-1-12,-2 1 0,6 2-4,-6 3 1,6-3 2,-6 3 1,8-1-92,-2 1 1,-3-3 96,3 3 0,0 3-15,6-3 1,-3 6 9,-3-5 1,2 7-3,-8-2 0,6 4-42,-6 2 1,8 0-3,-3 0 1,-1 0-4,2 0 0,0 0 1,6 0 1,-3 6-22,-3 0 1,4 2 38,-4-3 1,3-1-50,3 8 0,-6-3 27,-1 3 0,-5 3-4,6-3 1,-6-3-7,6 3 1,-8-1-3,2 7 1,2-1 4,-2 0 1,-1 1-8,-11-1 1,4 2 49,-3 4 1,-2-4-37,1 4 1,-7 4 61,2 2 1,-4 4-58,-2 1 0,0 9 74,0 3 1,0 2-65,0-2 1,-2 4-7,-4-4 0,2 4-29,-7 2 0,5-6-4,-6 0 1,7-2-15,-7 2 1,2 2 40,-1-7 0,-5 5-8,5-6 1,-4 2-7,-3-1 0,-5-5 16,0 5 0,-2-5 13,2-1 0,2-1 8,-8 1 1,6-2 30,-6-5 0,0 3 113,-5-8 1,-1 6 21,1-6 1,-1 6-143,1-6 1,-7 8-15,1-2 0,-8-4 35,2-2 1,1 2-117,-1-2 1,6 0 54,-6-6 0,6 0-19,-7 1 0,7-1-4,-6 0 1,2-2-17,-2-3 1,-2 1 14,7-7 0,-7 0 22,2-6 0,2-2 61,-2-4 0,5-3 18,-5-9 0,2-7 157,-2-3 1,-2-5-137,8-2 1,5-3 142,6-8 1,2 0-143,-1-12 1,3 2 29,7-1 0,9-5-24,3-7 1,-2-6-163,2 0 0,1-6 19,5 7 0,2-9 66,3 2 1,-3 10-83,4 2 0,2 4 64,-2-5 0,-1 15-125,-5 3 1,0 13 50,0 5-230,0-1-139,0 16 226,0 2-337,8 9 0,2 8 348,7 0 1,2 2-856,4 4 1054,-4 3 0,22 9 0,-5-1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14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18 8231,'0'-10'534,"-2"2"-332,-4 8 1,3 0-150,-9 0 1,0 10-283,-5 7 209,0 8 1,0 10 83,-1-1 1,-7 9 18,-3 3 1,-5 6 31,-2 5 0,1 5-103,-1 7 0,1 8-418,-1 4 1,6-10 256,0-2 1,8-8-238,-2-3 1,6-2 182,5-16 1,-1-7-93,7-10 0,-2-4-322,3-2 221,3-7 249,-6-2 0,8-10 147,0-4 0,0-6 101,0-11 0,8-11 0,1-10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14.4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35 156 8231,'-10'-7'-13,"0"-1"86,5-3 1,3-5 136,-4 5 0,4 1 51,2-2-18,0 1-52,8-6 0,1 1 158,9 5 0,1-3-48,4 9 1,-2-1-70,8 6 0,7 2 2,11 3 0,8 5-135,3 7 0,11 8-35,6 4 0,4 17-331,-33-21 1,0 2-1,-1 7 1,-2 1 266,1-1 0,-1 2 0,-3 7 0,-1 2 0,-1-1 0,1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20.38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0 6762,'0'10'-447,"0"-3"337,0-7 120,8 0-1,-7 0 1,15 0 0,-7 0-1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22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8299,'0'-9'-179,"0"1"144,8 8 510,-7-7 876,15 5-410,-7-6-384,9 8 0,-1 0-249,0 0-113,1 0 1,-1 0-129,0 0 0,-1 2 65,-5 4-212,4-4 0,-13 13 97,4-4 0,-4-1-209,-2 2 0,0-1 13,0 6 0,-8 1 142,-3-1 0,-5 0-196,-1 1 227,-8-1 8,6 0 1,-6 0 101,8 1-116,-1-1 146,9 0 272,-7 1-235,7-1 43,-1 0-144,3 0 1,7-5 102,0 0 51,0-9-140,7 5-26,3-8 1,7 0-107,0 0 129,8 0-212,2 0 1,10-6-237,3 1 0,-3-7-202,3 6 1,-5-5-484,-7 5 1,3-2-811,-8 2 947,0 5 915,-5-7 0,-1 0 0,0-1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22.62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35 398 7518,'-9'0'-316,"1"0"322,8-7 1,-6 3 89,1-8-31,-1 9-16,6-13 1,0 12 106,0-7-15,0 7-72,0-11-58,0 13 45,0-14-45,0 14 6,0-5-81,0 7 0,2 0 171,4 0-161,-5 0 88,7 0 0,-8-2 45,0-4-36,0 4 14,8-6 124,-6 8 21,5 0-124,-7 0 174,0 0 1,0 8-186,0 4 3,0 3 1,0 8 3,0 0 1,0 0-19,0-6 1,0 7-2,0-1 0,0 2 0,0-2 1,0-4-16,0 4 1,0-2-56,0 2 1,-5-9 112,-1 3-12,0-4 110,6 5-17,0-1 50,0-8-108,0-1-27,0-8 117,8 0-183,-6 0 0,11-8-29,-7-3 1,6 1-18,-7-1 1,7-3 21,-6-9 1,7 4-135,-1-4 0,-3 2-28,3-2 0,-7 4 97,7-4 1,-6-2-32,5 2 0,-1-1 22,1 7 0,-1 0 27,-4 0 7,-4-1 1,5 7 42,-7-1 0,2 3 9,4-3 55,-4-3-20,6 13 1,-8-8-76,0 4 18,0 4-9,0-5-166,7 7 163,-5 0 5,14 0 0,-12 7 32,7 5 1,-5 3 98,5 3 0,-7 5 31,2 0 0,-2 6-135,2-6 1,-5 6 43,5-6 0,-4 5-2,-2-5 0,6 1-25,0-7 0,1 0-86,-1 0 59,-4 1 0,8-3-34,-5-3-55,-3 3 70,14-13 1,-12 6 11,7-8 28,-7 0 1,11 0 6,-3 0 0,1-8-53,-1-4 0,9-9-20,-4-2 0,4-2-11,-3 2 1,1 2 27,4-8 0,-4 6-23,4-6 0,-4 8 53,-1-2 0,5 4-49,0 2 0,0-5 52,-6 5 0,0-4-14,1 9 1,-1-3 24,0-2 1,-1 5 74,-5 1 13,5 7-67,-7-4 1,9 8 7,-1 0 0,-2 8-58,-3 3 1,-3 11 166,-3 1 1,-4 5-94,4-4 1,1 6-24,-1-1 0,2-4-57,-2-2 0,-4 2-2,3-2 1,3 0-30,-2-5 0,5-1-4,-5 0 1,8-2-39,-3-3 1,-1 1 105,1-7 1,-5 6-168,6-7 1,-7 1-3,7-6 126,-1 8 0,7-6-8,-1 4 1,0-12 19,1-6 1,5 1-27,0-6 1,2 3-21,-2-9 1,-2-2 2,8 2 0,-1-6 33,7 6 1,-2-6 24,-4 6 0,3 0-46,-3 6 0,2-6 87,-2 0 1,1 2-43,-7 9 0,2-3 19,-2 3 0,-3 3-15,3-3 0,-4 8 12,-2-2 0,0 5 33,1 1 1,-1 0-60,0 0 0,-5 7 144,-1 5 0,-5 3-33,6 2 0,-8 1 92,1-1 1,-1 6-133,2 0 0,-4 0 11,4-6 1,-4 1-44,-2-1 1,0 0 42,0 1 0,5-7-290,1 1 227,0-1 0,-4 5-225,3-5 1,-1-1 74,8-5 1,-6-3 9,5 4 0,1-4 4,5-2 0,0-6 53,1 1 1,7-11 22,3-1 0,5-2-2,2-10 1,1 6 33,4-6 0,-1 0-14,7-5 0,-2 5 144,2 0 1,-3 8-83,-9-2 1,1 5 120,-1 7 0,-1-3-131,-4 9 1,-2-7 30,-4 6 0,-4 1 50,4 5 0,-4 0 116,-1 0-30,-1 0 1,0 7-149,0 5 0,-5 1 169,0-1 0,-3 3-166,3-3 0,1 3 51,-7 2 0,7 1-49,-1-1 0,-3-5 3,3-1 0,-6 1-40,5 5 1,-5-6-135,6 1 0,-1-6-49,6 5 1,1-7 77,-1 2 1,0-4-71,1-2 1,7 0 92,3 0 1,5 0-146,2 0 0,5-14 72,0-3 0,8-4 69,-2 4 0,3-8 25,-3-4 1,4 2-14,-4-2 0,4 6 148,2-6 1,-3 8-103,-2-2 1,-3-2 136,-4 2 1,-3 6-5,3 5 0,-3 3 101,-3-3 1,-5 4-169,0 8 0,-8-5 25,2-1 0,2 0 64,-2 6 1,-6 0 6,-5 0 0,-1 6 11,7 0 1,-7 5-92,1-5 0,-8 7-18,1-1 0,3-3 2,-2 3 1,1-1-68,-1 7 0,-4-7 11,4 1-103,3-1 1,-5 5 22,8-5 1,-1 3-150,7-9 1,-1 1-31,0-6 1,6 6 173,0 0 1,10 0-93,2-6 0,1-8 85,10-4 0,-2-1-24,3 1 1,3-9 99,-4 4 1,4-4 33,1 3 0,-4-1-17,-1-4 0,-8 10 149,2-5 1,-5 7 77,-6-1 1,2 5-70,-8 7 0,0 0 0,-6 0 0,-5 0 169,-1 0-196,1 7 1,-1 1-16,1 4 1,-8 3-23,1-3 1,3 3-46,-2 2 0,1 0-14,-1 1 0,-2-3-163,8-3 0,-7 3 180,7-3 0,-1-3-220,7 3 1,-7-8 41,1 1 0,5 3 59,6-2 1,8 0 2,-2-6 1,5 0-179,7 0 0,-3-2 112,8-4 0,0 2-15,6-8 1,0 1 189,0-6 1,-6-1-125,0 1 1,-2 0 112,2-1 0,2 1-35,-7 0 0,-3 5 163,-9 1 1,2 7-11,-8-2 1,0 4 104,-6 2 1,0 2 30,1 4-8,-1 4 1,-2 7-89,-3 0 0,-2 0-60,-5 1 0,-3-7-50,4 1 1,2-1-39,-3 7 0,7-1-130,-6 0 1,7-5 65,-1-1 0,5-5-156,6 6 0,-2-9 42,8 3 1,0-4-164,5-2 1,1 0-32,0 0 0,-1 0 200,1 0 1,-1-6 68,1 1 0,0-9 38,-1 3 1,1-5 97,-1-1 0,1 2-43,-1 3 0,-1-1 243,-4 7 0,2-6 156,-8 7 9,0-1 0,-6 6 378,0 0-172,-7 0-526,5 0 1,-11 0-26,8 0 1,-6 0-165,5 0 1,-5 0 25,5 0 0,1 0-299,5 0 0,0 0 82,1 0 1,-1 0-114,0 0 1,1 0 171,-1 0 0,0 0 46,1 0 0,-1 2 448,0 3-40,0 5 1,-1 9 102,-5 4 0,3-3 7,-8 3 1,-1 2 228,-5-2 1,0 0-119,0-6 0,0 6 9,0 0 1,0-6-208,0-5 0,0-1 48,0 7 1,0-1-1198,0 0 284,8 1 1,2-1-489,7 0 0,0-5 301,0-1 0,1-5-1381,-1 6 2176,0-1 1,1-1 0,-1-3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23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53 8470,'-7'-10'1275,"5"2"-898,-6 8 215,8 0-265,0 0 0,6-2 258,0-3-293,7 3 1,-3-6-83,7 8 0,0 0 41,0 0 1,7 0-221,-1 0 0,5-2 89,-5-4 1,6 5-127,-6-5 0,6 4 40,-6 2 1,2 0-207,-2 0 0,-4 0-166,5 0 0,-5 0 181,-2 0 1,0 0-112,1 0 0,-1 6-125,0-1 205,1 1 0,-1-4 56,0 4 0,-5-4 48,-1 3 0,-5 3 38,5-2 1,-7 7 158,2-1 1,-4 3 258,-2 3 1,-4 8-167,-7 9 0,-3 2 316,-15 9 1,-1 0-198,-11 6 1,-1 7-18,-4 5 0,-2-5-79,7-1 1,1-4-233,6-2 0,5-8 21,0-4 1,10-3-340,1-3 1,3-7-356,9-4 0,0-4-680,6-1-977,-7-1 1642,5-7 0,2-3 691,11-7 0,12-15 0,4-4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25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35 554 8483,'0'-25'0,"0"6"68,0-4 1,0 4 190,0 2 1,2-1-159,4 1 0,-2 0 56,7-1 1,-5-5-175,6 0 1,-1 0 134,7 6 0,-1 0 44,0-1 0,2 1-80,4 0 0,-1-1 8,6 1 0,-5 0 4,6 0 1,-2 1-125,2 5 0,2-5 0,-8 5 1,8 3 63,-3 2 1,3-1-101,-2 1 0,4-6 128,-5 7 1,11-7-63,1 6 0,1-1 49,-7 1 0,1 4 18,-1-4 0,7-2-21,-1 3 0,6-1 6,-6 6 0,7 0 111,-7 0 1,8 0-105,-2 0 1,-2 0 102,2 0 1,-1 2-81,1 4 0,2-3-40,-8 9 0,0-6-18,-5 5 0,-6 1 2,0 5 0,-6-5-38,6-1 0,-8 1-25,2 5 1,-4 0-21,-2 1 1,6 5 73,0 0 0,0 0-14,-5-6 0,-1 6-10,0 0 0,1 6 19,-1-6 0,-6 8 6,1-2 0,-2-3 7,1 3 1,3 0-4,-9 6 0,7-3 4,-6-3 0,-1 4-33,-5-4 0,0 3 22,0 3 1,0 0-20,0-1 1,-5-5 7,-1 0 0,-8-2 19,3 1 0,-5 3 49,-1-8 0,0 6 7,0-6 0,-6 6 13,-1-6 1,-4 0 15,5-6 1,-8 6-57,2 0 0,-9 2 2,-3-1 0,1-5-47,5 4 1,-7-6 56,-4-5 1,-2 3-100,2-3 0,-4 1 24,4-2 0,-4 3-13,-2-8 1,0 1 56,0-1 1,0-4-6,0 4 1,2-4 82,4-2 1,-9-8-89,3-3 1,2-5 225,4-1 0,1 0-49,-1-1 1,-2-7 97,8-4 1,-6-3-116,5-3 1,1 1 169,6-1 0,-1-7-97,0-4 1,3-4 190,3-2 0,-2 0-14,8 0 0,0 0-134,6 0 0,-1 6 133,1 0 1,8 8-79,3-3 1,4 7-522,2 5 0,2 4-771,4 8 0,11 1-1044,12 5 0,5 3 979,7 8 1003,10 0 0,3 15 0,6 5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44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1453 157 8561,'10'-8'-301,"3"4"-717,-7-7 921,0 7 0,0-6 157,0 4 0,1 2 124,-1-7 1,-4 5 17,4-5 1,-2 5 3,1-6 1,-3 7 73,4-7-356,-4 8 351,6-11-9,-6 13 40,5-13 8,-7 13-254,0-6 0,-7 8-5,-5 0 1,-5 0-113,-6 0 1,-2 0 100,-4 0 0,-4 6-124,4-1 1,-3 3 89,-3-2 1,1-4-17,-1 4 0,2 1 0,4-1 1,-3 2-8,3-2 1,4-5-5,2 5 1,4 2 6,1-2 1,3 1 16,4-1 0,-3-2 13,8 7-96,1-7 0,5 12 59,0-5 0,5-1-5,1 1 1,8-1 16,-3 2 1,4 3-3,3-4 0,-1 3 22,0-3 1,1 5-7,-1-5 1,-2-1 57,-3 1 1,3-1-68,-3 2 1,-5 3 78,-1-4 0,2-1-58,-2 2 0,-1-7 2,-5 7 0,0-6-20,0 5 0,0-5-3,0 5-38,0 1 8,0 5 0,-7 1 35,-5-1 1,-11-2-7,-6-3 0,0 3 19,-5-3 1,3 3-12,-9 2 0,3 1 3,3-1 1,1-2 42,4-3 1,-2 3 7,8-3 1,6-3-54,6 3 1,5-3-5,-6 3 1,8 3-117,-1-3 0,1 1 119,-2-1 1,4 3-51,-4-3 1,4 3 26,2 2 0,0-5-7,0 0 1,6-1-8,0 6 0,2-5 0,-3-1 0,-1 1 23,8 5 1,-3-5 2,3-1 49,3 1-55,-5 5 1,-1 0 27,-3 1 1,-4-7 30,-2 1 1,0-7 120,0 7 1,-8-6-64,-3 5 1,-6 1 23,-6 5 1,1-5-58,-6-1 1,5 1-1,-6 5 1,2-2 29,-2-3 1,-2 3-31,8-3 1,-6-3-74,6 3 1,0-1-18,6 7 1,2-1-27,3 0 1,-1 1 12,7-1 0,0 0-159,6 1 0,8-1 220,3 0 1,7 0 1,5 1 1,4-3 89,7-3 1,7 3-81,-1-3 1,6 3 33,-6 2 0,1-5-16,-7-1 1,-5-5-6,0 6 1,-14-1-38,3 6 0,-13-5 9,1-1 0,-4 1 102,-2 5 1,-8-3-2,-3 3 0,-12-4-252,-6 10 1,-8-3 164,-9-3 1,0 2-156,-11 4 0,3-4 75,2 5 0,-4-3-156,4 2 0,6-4 97,17 4 0,4-4-28,8-2 0,6 1 7,-1-1 0,8 6-163,-2 0 1,12 0 233,6-5 1,-3-1-53,3 0 1,-1 0 159,7 1 0,1 1-26,4 4 1,-4-4 99,4 4 1,-4-9-79,-1-3 0,-1 1 438,0 5-344,1 0 0,-1-1-22,0-5 1,-5 3-90,-1-9 0,-7 3 116,2-2-207,-4-4 1,-4 11 177,-4-7 0,-7 8-6,-16-3 1,-2 2-66,-15-1 1,0 3-1,-6-3 1,8-2 53,3 1 1,7 1 120,5 5 0,6-6-262,11 1 1,3-2 128,3 1 1,6 4-242,0-3 1,2 3 79,10 3 1,-1-1 113,6 0 0,1 6-15,-1 0 1,0 0-16,1-5 1,-1-1-93,0 0 1,-5 1 4,-1-1 0,-7 0-193,2 0 274,-4 1 0,-10-1-223,-4 0 1,-5 1-175,-6-1 0,-4-6-333,-7 1 0,-1-1 47,0 7 0,1-7 667,-1 1 0,-7-8 0,-2 3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45.5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156 675 11784,'8'-17'-2794,"-4"0"2658,7-1 0,-5 1 748,5 0 1,-5 5-181,6 1 0,-7-1-210,7-5 0,-2-1-68,1 1 1,4 0 24,-3 0 1,1-1-203,-1 1 0,3 0 217,-3-1 1,3 1-2,3 0 1,-7 0-96,1-1 1,1 1 101,10 0 1,-4-6-185,4 0 0,4-1 112,2 7 1,-2 0-99,2 0 0,0-1 67,5 1 1,-1 0 41,-4-1 1,3 7 11,-3-1 1,4 3 22,1-3 1,-5-1-75,0 7 0,-2-2 55,2 3 0,3 3-21,-3-4 0,-2 4-48,2 2 0,-2-6-2,2 0 0,3 1 2,-3 5 1,2 0-33,-2 0 1,2 0-33,-8 0 1,5 0-9,-5 0 0,6 0-78,-6 0 0,6 2 79,-6 3 1,0 3-142,-5 4 1,-1 3 61,0-4 0,0 3-59,1-3 1,-1 5 51,0-5 0,-5 5-37,-1 1 0,1 0 2,5 1 0,-1-1-1,-5 0 0,4 0-66,-3 1 1,-2 5 89,1 0 0,-5 2-28,5-2 0,-1-4 55,2 4 0,-3 2-12,-3-2 0,-4 2 10,4-2 0,-4-4 4,-2 5 0,0 1 65,0-2 0,0 2 14,0-2 1,0-4 77,0 4 0,0 2-83,0-2 1,-2 2-5,-4-2 1,2-2 48,-8 8 1,7-8-7,-7 2 1,3 2-1,-3-2 0,-3 0 5,3-6 0,-3 3 39,-3 3 0,1-4-6,0 4 0,0-4 52,-1-1 0,-1-1-91,-4 0 0,2 0-39,-8 1 1,6-7 28,-6 1 1,2-1-46,-2 7 1,-3-7-9,3 1 1,-4-3-13,-1 3 1,-7 1 26,1-7 0,0 6 2,5-7 0,-5 3 29,-1-2 0,1-4-24,5 3 0,1-3 70,-1-2 0,1 0-52,-1 0 1,6 0 57,0 0 0,6 0-30,-5 0 1,6 0 5,-1 0 0,-2-5-10,2-1 0,0-6-12,6 7 0,-2-7 109,-4 6 0,2-7-113,-8 1 0,8 3 179,-2-3 0,-2 1-138,2-7 0,0 7 0,5-1 0,-5 1-33,0-7 0,0 3 22,6 4 1,1-5 18,5 5 1,-8-5-12,7-1 0,-7-6 75,7 0 0,-3-2-81,-2 2 0,-1 4 59,1-4 1,6 1 5,-1-1 1,2 4 7,-1-4 0,-3-2-88,9 2 0,-7 0 41,6 6 1,-5-1-80,5 1 1,0 0-21,6 0 1,0-1-156,0 1 159,0 0 1,0-1-356,0 1 277,0 0 0,8-1-701,4 1 1,5 8-260,6 3 0,4 4-729,7 2 1,9 2 798,3 4 985,11 11 1,13 17 0,8 11-1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3:46.2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423 762 8552,'0'-18'-349,"2"3"-90,4 4 1,-4-5 154,4 5 0,-2 1 0,-1-1 385,3-3 1,0-1 393,-6-3 1,6-5-106,-1 0 0,7 0 32,-6 6 0,1-6-187,-1 0 0,-4-8-47,4 2 0,-2-3-135,2-3 1,-5 0 62,5 1 0,-4-1-191,-2 1 0,-6-1 113,1 1 1,-9 1-239,3 4 0,-5 4 111,-1 8 1,0-1-121,-1 1 0,5 8-21,-4 3 1,9 4 121,-9 2 0,3 2-221,-3 4 1,0-3 135,-1 9 0,7 1 142,-1 10 1,8-1 25,-1 6 0,3-1 156,2 2 1,0 4-99,0-4 0,7 9 130,5 2 1,3 1 109,3-7 1,-1 7-31,0-1 1,0 6-18,1-5 1,-1 5-181,0-6 1,-7 0-109,-4-5 0,-4 5 37,-2 1 1,0-7-231,0-5 1,0-2 146,0 2 0,-6 1 16,0-6 1,-9-1 17,-3-6 0,-1 0 2,-10 0 1,1-7 205,-7-4 0,4 2 40,-3-3 1,9 1 193,-10-6 1,6-8-140,0-3 1,3-5 152,3-1 1,5-8-120,1-4 0,5 2 47,7-1 1,5-1 277,0-6 1,11 1-127,18-1 1,9 0-137,20 1 0,7-1-41,16 1 0,7 1-514,-36 18 0,0 1 1,4-2-1,0 2 32,1 2 1,1 0 0,-2 1 0,-1-1-311,0 3 1,0 1 0,-3 3 0,0 0 119,46 0 387,-20 10 0,-1-5 0,-19 8 0,-10 2 0,-8-1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1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8709,'0'-10'3155,"8"3"-1339,3 7-1119,5 0 0,1 0 259,0 0 0,0 0 27,1 0-539,-1 0 1,0 0-173,1 0-42,-1 0 174,0 0-1223,1 0 467,-1 0-170,0 0 1,-5 0-641,-1 0 1,-5 0-756,5 0-1091,-7 0 2039,4 7 74,-8 3 332,0 7 118,-8 1 0,-1 7 445,-9 3 0,-7 5 0,-1 2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2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0 8039,'-9'8'-1212,"-1"-4"1757,4 7 1221,5-7-1066,-7 12 0,6-14 1299,-4 3-962,4 5-491,-13 0 1,7 7-242,-3 0 0,-3 0-74,8 1 0,-1-3-1099,1-3 513,4 3 397,-6-5-1094,8 7 462,0-7-726,0 5 856,0-13 0,2 6 48,4-8 0,6 0-53,11 0 1,-2-8-233,8-4 423,-8-3 0,10-2-72,-8-1 378,0 9-58,-6-7-320,0 14 351,1-13-55,-9 13 144,-1-6-19,-8 8 0,-2 10-154,-4 7 1,-3 8-40,-9 10 1,-7 0 37,-4-1 0,3 1-33,-3-1 1,0 1 542,-6-1-241,8 1 26,-5 0 0,13-3 555,-5-3-580,5 4 1,4-14 176,3 4-45,-3-11-199,13 3 1,-4-13-210,12 4 1,4-4 107,7-2 1,8-8-351,4-4 0,3-5-200,3-6 362,0 4 0,-7-6-141,1 8 788,0 7-257,-2-5 517,-2 13-51,-8-6 1,-1 10-264,-5 4 1,-3 3 203,-8 9 1,0 6-33,0 5 1,-2 4 71,-4 2 1,-2-7 109,-3 1-324,3 0-200,1-2 0,5-2-593,-4-8 225,4 0 50,10 1 0,-5-9-61,9-3 0,0 2-110,5-2 0,0-1-461,0-5 0,1-7 181,-1-5 0,-2-3-190,-3-3 1,3 1-132,-3 0 437,3-8 140,-5 6 0,-3-1 76,-7 9-8,0-1 1,0 1-82,0-1 96,-7 9 0,3-5 19,-8 8 0,-1 0 119,-10 0 1,2 8-99,-8 3 218,0 4 1,-7 10 183,-5 4 1,5 2 272,-5-2 1,5 3 437,1-3 0,1-2-141,-1 2-397,1 0 0,7-2 271,4-4 0,9-4-147,3-2 0,7 1 49,-2-1 1,6-6-267,6 1 0,9-1-119,8 7 1,8-3 580,-2-3-377,11 3-100,-3-13 1,5 8 131,-8-5-235,1-3-72,0 6 0,-1-2-56,1-1 0,-1 1 127,1-6 1,0 6 19,-1 0 1,-3 0-2439,3-6 0,-3 0 1063,10 0 0,-5-8-914,-1-4 0,-1-3 1045,1-2 1,-1-1 993,1 1 0,0-8 0,-1-2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2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8184,'18'0'1304,"-1"0"1423,0 0-2010,0 0 1,1 6 78,-1-1 0,0 1-54,1-6-800,-1 0 1,0 0 0,1 2-324,-1 4 0,0-4-714,0 4 0,-5-3 23,-1 3 0,-5-2 1072,6 8 0,-8 7 0,3 8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3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10 986 8104,'0'10'1843,"-7"5"-1164,5-13 0,2 12 74,11-9-990,-3 1 1,9-12 195,0 1 1,1-9 220,5 3 1,2-7-302,-2-5 1,2 2-864,-2-8 767,-4 8 0,6-4-168,-8 8 0,-5 0 64,-1-1-653,-7 1-37,4 7 667,-8 3 1,-2 9 286,-4 3 0,-3-1 294,-9 8 1,7 1-118,-1 10 1,1-3 222,-6 3 1,7 2-163,4-2 1391,-3 0-570,7 2-307,-6-6 1,8 12 678,0-8-1010,0 0 1,0-6 2,0 0 1,2 1-285,4-1-275,3 0 0,9-1 210,-1-5 0,0-3-58,0-8-565,1 0 1,1-8 55,4-3 252,-12-5 1,18-3 0,-11-4-729,1-6 677,0-11 1,-2-4-1,1-10-272,-1-4 1,2-5-258,4-12 589,-4-4 1,12-6 0,-4 3-108,6 1 1,-3 10 266,11 2 1,-5 7 127,-1 11 0,-8 8 207,-4 9-237,-4-1-57,-2 16 0,-1 0 1390,-5 7-650,5 8-72,-14-3 0,7 7 1337,-3 0-964,-4 0-409,6 7 0,-8 3 265,0 7 0,0-5 194,0-1-936,7 1 1,-3 3-232,8-3 0,-1 1-351,6-7 1,3 0 354,3-6 0,4 0-224,7 0 0,-1 0 199,-4 0 1,3 0-113,-3 0 0,2 0-881,-2 0 491,-4 0 314,-8 7 0,-2 3 479,-3 7-41,-4 1-118,-8-1 1,0 0 273,0 0 1,-2 8-179,-4 4 0,-6-2-87,-11 2 1,2 0-140,-8 5 1,6-5-347,-6 0 1,6-2-112,-5 2 324,6-4 159,-3-16 0,8 5 1022,0-8-628,7-1 689,3-5-625,7 0 0,1 2 30,5 4 0,4-4 26,7 4 0,-1 3 132,-5 3 1,4 3-50,-3 2 1,1 7-139,-1-1 1,1 5-236,-7-5 0,0 6-144,-6-6 1,0 6-297,0-6 1,0 6 155,0-6 0,-2 0-60,-4-6 0,4 1-24,-3-1 1,-3-5-848,2-1 932,0-7 1,4 2-259,-3-12 734,3-4 1,-6-7 156,8 0 291,8-1 216,-6 1 861,5 8-1159,1 1 1,-6 10 659,4 4-646,-4 3-414,-2 8-57,0 1 1,0-1-274,0 0 0,0 1 79,0-1 0,5-6 69,1 1-85,0-1-136,2 7 1,-1-7-58,5 1 0,3-8-179,-3 1 0,3-3 202,2-2 0,3-7-109,3-5 319,4-11 0,7-11 0,1-11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23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70 243 8350,'0'-10'-607,"0"1"515,0 3 1,0 2 393,0-7 0,2 5-136,3-6 1,5 3-48,7-3 0,1-3-141,-1 3 0,0-1 87,1 1 1,1-3-243,4 3 225,-4 5-72,6-9 1,-8 12 4,1-7 0,-1 7 6,0-2 0,0 2-16,1-1 1,1 3 81,4-4 0,-4 4-8,4 2 1,-4-6-2,-1 1 1,-1-1 17,0 6 0,1 0 31,-1 0-43,0 0-58,1 7 0,-1-5 14,0 4 1,0 2-23,1-2 1,-3 1-11,-3-1 1,3 2 9,-3 3 1,3 3-19,2-8 1,-1 7 23,-5-2 0,4 3-6,-3-3 0,-2 5 88,1-5-76,1 5 55,-3 1 1,5 0 8,-9 1 0,7-1-52,-6 0 0,5 0 5,-5 1 1,0-1 19,-6 0 1,0 6-3,0 0 1,6 1 44,-1-7-55,1 0 0,-6 0 0,0 1-7,0-1 0,0 0 5,0 1 0,-6-1 159,1 0 1,-1 0-28,6 1 1,-6-7-39,0 1 1,-1-1-29,1 7 1,-2-1-6,-3 0 0,-3 1-21,8-1 1,-7 0 26,1 0 0,-3-5-156,-2-1-53,-1 1 171,1 5 0,0-5-125,0-1-83,-1 1 221,1-3 1,-6 7-4,0-5 1,-2-3 7,2-2 1,4 2 102,-4-3 1,1 3-30,-1-2 0,4-4 190,-4 3 0,4-3 0,2-2-175,-1 0-97,-7 0 0,12 0 41,-4 0 1,3 0 52,-3 0 0,0 0-5,-1 0 0,7 0-20,-1 0 1,1-5-17,-7-1 0,3-2 102,3 2 1,-3 3-84,4-9 0,1 6 86,-2-5-89,1-1 5,1-5 1,-5 5 25,3 1 0,-1-1-27,1-5 0,-3 0 2,4-1 1,3 7 11,2-1 0,-2 1-10,3-6 1,-3-1-155,2 1-49,4 0 159,-5-1 0,7 1-812,0 0 363,7-8-169,-5-2 1,14-8-513,-5 1 1,6-1 384,6 1 654,-3-1 0,12-7 0,-5-3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4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8142,'-8'-10'1227,"6"-5"-978,-6 13 0,6-11 246,-3 7-220,3-8 1,-6 11 222,8-9-14,0 8-318,8-11 0,-4 7 42,7-3-165,1-5 70,13 14 1,2-5-51,7 7 1,1 0 119,-1 0 0,1 0-56,0 0 1,-3 5-82,-3 1 1,2 8-148,-8-3 0,-2 5-303,-10 1 0,3 0 219,-8 0 1,-1 6-43,-5 1 0,-7 1 80,-5-2 0,-5-2 93,-6 8-1,-4-8 0,0 9 240,4-7-94,-4 1 1,8-13 88,-4 1 1,9-3 379,3 3 1,7-3 314,-2-3-447,4-4-59,2 13-187,0-13 1,0 8-241,0-4 122,8-4 1,2 11-240,7-7 213,0 0 1,1-1-353,-1 1 205,8 0 1,2-6-342,7 0 0,1-2-522,-1-4 1,9 2 971,3-7 0,4-8 0,2-8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7954,'-17'0'884,"8"13"-884,3 5 0,12 3 0,3-4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502 278 8025,'10'-8'-270,"5"-2"0,-7-7 279,3 0 0,3 5 168,-8 1 1,1-1 267,-1-5 1,-4-1-33,4 1 0,-4 6 128,-2-1 0,-2 1-135,-4-7 0,2 7-100,-7-1 0,5 3-27,-6-3 0,1-1-102,-6 7 1,-1-6-76,1 7 0,0-1 34,-1 6 0,-1 0-159,-4 0 0,2 2 76,-8 4 0,6 3-161,-6 8 0,2 1 56,-1-1-82,-5 0 188,14 8 1,-12-4-6,8 8 0,-6 0 40,6 6 0,0-1 104,6 1 1,5-1-62,1 1 0,1 1 136,-2 5 1,5-3-81,7 8 0,0-7 8,0 1 0,0 2-60,0-1 26,0-1-31,7-13 1,3 4-294,7-8 0,1 0-93,-1-6 0,2 0-95,4 1 1,-2-7 118,8 1 0,-6-8-70,6 1 1,-2-3 67,2-2 1,3-7-124,-3-5 1,4-5-4,2-6 0,-1-2 111,1-4 1,-1-4-50,1 5 0,-8 3 194,-4 1 1,-4 5 233,-2 2 8,1 0 149,-9 7 1,1 2-171,-4 8 520,-4 0 0,5 2-38,-7 4-179,0 4 0,0 7-77,0 0 1,0 1 342,0-1-246,0 0-244,0 0 0,0 1-191,0-1 0,0 0-121,0 1 0,0-1-356,0 0 1,0 0 213,0 1 0,6-1-785,0 0-1516,0 1 1050,-6-1-427,7 0 1935,-5-7 0,6-2 0,-8-8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8025,'-18'-8'2248,"9"-2"-1473,-7 1-211,14 1-45,-5 0 1,9 6 367,3-3-225,5 3-273,7 2-485,8 0 1,0 0-487,4 0 0,10 0-151,-5 0 0,6-2 733,1-4 0,3 4 0,8-5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7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16 8080,'-15'-2'726,"3"-3"207,5 3 1,14-4-141,5 12-617,-4-4 0,7 11 119,-4-7 1,3 7 29,-3-1 0,3 5-130,-8 6 1,-1-2-79,-5 8 1,2-6-601,4 6 0,-4-6 315,4 6 1,-4-8-1280,-2 2 700,0-4 433,0-1 1,-2-9-24,-4-3 326,4-4 1,-6-4-120,8-4 1,0-9 299,0-8 1,0-2 35,0 2 1,2 4-91,4-5 1,-2 0 121,7 0-236,1 1 28,5 6 0,1 2 9,-1 3 43,0-3 0,0 13 139,1-4 1,-7 6 95,1 6 0,-6 4 82,5 7 0,-7 2-16,2 4 0,-4-2-87,-2 8 1,-2-2-349,-4 2 1,-2 3 15,-3-3 1,-5 2-71,5-2 0,-5-2-85,-1-4 1,2-4-363,3 4 1,-1-10-94,7-1-164,-7-8 718,11 4 0,-6-16-91,8-4 0,0-3 248,0-2 0,2-1 35,4 1 1,-2 2 64,7 3 0,-5 3 51,5 3 0,-5 4 499,6-4-358,-9 4 0,5 10 70,-8 3 0,0 7-33,0 5-246,0-4 9,0 6 1,-6 0-98,1 4 0,-3-2-51,2 1 1,-1-4-210,-5 4 1,-1-5-52,7 6 0,-6-6-196,6 6 0,-1-6 33,1 6 1,2-8 123,-7 2 1,1-4 329,-1-1 0,-5-1-199,5 0 200,-5 1 1,-1-1 187,0 0 434,-1-7-412,1 5 0,6-13 520,-1 4-360,8-4-266,-4-2 1,10-2-420,4-4 0,4-4 168,7-7 0,0 0-69,1 0 1,5-1 16,0 1 1,0 5 131,-6 1 1,0 7 86,1-2 0,-1 4 176,0 2 1,-5 8 67,-1 4 1,-7 3 356,2 2 1,-4 6 266,-2 0 1,0 6-402,0-6 1,0 6-163,0-6 0,0 0-252,0-5 1,6-1-162,-1 0 1,9-5-44,-3-1 1,-1-7-355,2 2 1,5-4 96,6-2 0,0-6-461,-6 0 0,1-13 266,-1 2 0,-2-4 128,-3 3 0,1-5-195,-7 0 0,0 0-89,-6 6 613,0-1-56,-8 9 1,-4 1 189,-11 8 0,-3 8 245,-9 3 0,-2 12-198,-3 6 1,2 4 282,-8 2-232,7-1 0,-3 1 133,7-1 677,1 1-573,-1-8 1,6 0 728,0-4-555,8-12 136,4 12-363,2-13-100,5 7 0,0-7-178,3-3 1,7-5-93,0 4 0,2-2 235,3 8-37,13-1 49,9 6 0,9 1 153,4-1 0,1-6-324,11 1 1,-4-2-194,9 1 1,3 3-178,-2-9 0,-1 1-513,-5-6 0,6 2-149,-1 4 0,1-4-966,-6 3 1,7-10-447,5-7 2407,11-3 0,11-18 0,-38 15 0,0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7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7926,'0'-17'286,"0"7"0,8-3 434,3 7 0,10-1 494,3 1-791,6 4 1,-3-6 5,8 8 1,1-6-62,5 1 0,-5-3-403,4 2 1,-3 2 106,-2-7 1,-3 5-861,-3-5 0,2 5 49,-8-6 0,0 6-1442,-6-5 1144,-7 7 505,-2-11 0,-8 11 331,0-8 1,-8 9 127,-4-3 1,-3 4 220,-2 2 0,-1 2-53,1 4 0,0 3 667,-1 8 0,1 6-93,0 1 0,5 6 669,1-1-777,7 4-374,-4 1 0,8 1 19,0 0 0,0-1-43,0 1 0,2-6-119,4-1 1,2-7-918,3 3 461,5-5 295,-7-10 1,8 5-1273,1-8 725,-1-1 202,-7-5 1,5-2-108,-3-3 1,1-5 366,-1-7 0,1 5 362,-7 1 1,0 5-20,-6-6 263,7 9 654,-5-5 0,6 16-516,-8 3 1,0 12 1332,0 6-892,0 4-567,0 1 1,0-5-104,0 0 1,0-2-271,0 2 0,0 1-193,0-7 0,0 2 93,0-2 0,-2-3-48,-4 3 0,2-10-486,-7-1 1,5-3-44,-6 3 1,1-4 147,-6-8 160,-1 0 435,1 0 1,2-2 522,3-4 0,-3-4-326,3-7 0,5 0 231,1-1 0,4 1-5,2 0 0,0-1 334,0 1 1,8 2-534,3 3 0,-1-3-114,1 3 0,1 3-343,5-3-94,0 8 0,-1-5-280,-5 3 0,-1 4-141,-4-4-530,-4 4 554,5 2 1,-14 2-327,-5 4 1,-9 4 458,-2 7 1,-16 6 212,-1 0 0,-2 6 634,-4-6 1,1 6 71,-1-6 0,2 6 1131,4-6-1241,3 7 43,-5-10 0,9 10 315,5-7 1,4 1 82,13-7 0,3 6 183,8 0 1,2 2-299,4-2 0,11-4-239,12 4 0,6-4-84,5-1 1,4-3-48,8-3 1,2 1-642,4-7 0,-5 0 62,5-6 0,-4 5-121,-2 1 0,-6 0-520,0-6 0,-2 0-1094,2 0 1,4 0 276,-4 0 1,12-8 1753,5-3 0,12-12 0,4-4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0 8041,'-9'0'1721,"1"0"1,27 0-1032,4 0 1,12 0-435,-6 0 1,-2 2 42,1 4 0,-1-4-283,2 4 1,2 1-384,-8-1 1,6 8 5,-6-3 1,-2 6-304,-10 7 1,-3 2 307,-8 9 0,0 7 26,0 4 0,-6 4 362,1 2 0,-15 6 36,3 0 1,-4-7 153,4-4 1,1-9-39,5 2 1,-3-9 287,9-2 0,-1-8 45,6 2-172,0-4-224,0-1-290,0-9 34,0-1 1,0-10 45,0-4 0,7-9-79,5-8 1,3-8-59,3 2 0,5 2-42,0-2 1,6 6 197,-6-5 0,2 8 33,-2 3 1,-4 2 108,4 9 0,-4 0 219,-2 6 0,1 2 387,-1 4 1,-2 3-333,-3 9 1,-4 5 113,-8 0 0,0 6-152,0-6 1,-2 6-83,-4-6 1,2 5-174,-7-4 0,-1-1-643,-5-6 245,-1 0-284,1 0 405,0-7 0,2-4 36,3-12 0,4-5 133,8-13-120,0-2 163,0-1 0,0-4 75,0 8 1,2 0 14,4 6 0,-2 1 208,7 5 1,-5-3-12,6 8 0,-7 1 501,7 5-451,-8 0 1,9 2-46,-7 3 1,0-1 5,-6 8 1,2-7-313,3 7-272,-3 0 0,6 5-553,-8 0-95,0 0 1,-2-1 310,-4-5 1,-3 3-347,-9-8 0,1 5 390,0-5 0,-8 1 205,-4-1 0,-4-4 51,-1 4 1,-1-4 366,1-2 0,-1 0 321,0 0 0,1 0-38,-1 0 1,1 0 384,-1 0 0,1 2-113,-1 4 0,6 3 460,0 8 0,6-5-371,-6 0 1,8 5-254,-2 6 0,6 0-61,5-6 1,-1 6-146,7 0 1,-1 0-1,1-5 1,4 1 72,-4 4 1,12-4 47,5 4 0,14-4 1,10-1 1,7-7 200,10 1 1,-4-6-439,4 5 1,4-7 47,13 2 1,-4-4-645,4-2 0,-1 0-286,12 0 1,1 0-951,6 0 1,5-8 476,0-4 0,6-3 1253,-6-2 0,2-4 0,-1-1 0,-45 12 0,2-1 0,0-2 0,1-1 0,1-1 0,0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9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7988,'0'-34'0,"8"-1"0,7 3-1564,8 3 1564,8 4 0,-12 7 0,6 1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09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7988,'-8'10'-176,"6"-1"-166,-4-3 1019,4-4-68,2 6-315,0-16 1,0 4 236,0-7 57,0 7-297,0-4 1,2 8 131,4 0 0,-4 8-89,4 3 0,1 20 92,-1 9 1,0 8-269,-6 4 0,0 6 59,0 0 1,0 1-171,0-1 1,0-10-257,0 4 1,0-12-355,0 0 0,2-11-9,4-6 0,-3-5-1636,9-7 1497,-1-3 0,7-18 9,-1-7 1,0-10 701,1-13 0,-1-5 0,0-6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0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7988,'17'-25'0,"6"4"367,0-8 0,8 8-73,-2-2 1,5-2-119,7 2 0,-5 0 7,4 6 0,3-1-73,-3 1 1,8 0 65,-2-1 1,-4 3-31,-1 4 1,1-3-70,-2 8 0,1 1 79,-7 5 0,1 0-131,0 0 1,-3 0-67,-3 0 1,2 0-51,-8 0 1,0 0 92,-6 0 0,0 0-75,1 0 1,-7 0 80,1 0 1,-6 0-121,5 0 0,-5 5-15,5 1 0,-7 2 121,2-2 0,2-3-53,-3 9 1,1-6 52,-6 5 0,6-5-7,0 6 1,0-1-52,-6 6 30,0 1 1,5-1 76,1 0 1,2 1-14,-2-1 1,-5 0 25,5 0 0,2 3-50,-2 3 1,1-2 119,-1 8 0,-4-1-24,4 7 1,1 0-24,-1-1 0,6 3 19,-6 3 0,1 4 16,-1 8 0,-2 6 46,7-1 0,-7 7 152,2-7 1,2 9-26,-3-3 1,1-1-109,-6 1 1,0-1 127,0 1 1,0-3-106,0-9 0,0-6-200,0-5 0,0-4 34,0-1 1,-6-2-243,1-4 56,-1-4-81,6-8 1,-2-6-341,-4 1 343,4-8 0,-13 1-247,3-10 1,3-5-19,-3-7 1,1-6-152,-7 0 1,1-8 139,0 2 0,-6-4-42,0-1 1,-6-6 231,6-1 0,-8 1 59,2 5 0,-3 3 53,-3 3 0,0-2 202,1 8 0,-7-6 0,1 6 0,-8 0 0,4-2 0,-8-2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51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18 8530,'0'-10'544,"0"3"-575,0 7-24,0 0-47,-7 7 1,-3 3 62,-7 7 0,-1-5-35,1-1 22,0 1 79,0 5-91,-1 0 1,3-5-60,3 0-238,5-9 312,7 5 0,0-6-49,0 4 127,7-4 1,3 5 1,7-7 0,1 0 88,-1 0-142,0 0 0,0 0 183,1 0 1,-7 0 98,1 0-63,-8 0-104,3 8 0,-7-4 0,0 7 0,0-5-31,0 6 1,-2-3 7,-3 3 1,-5 3-73,-7-3 1,-1 1 57,1-1 0,0 3-129,0-3 0,1-3-6,5 3 0,-3-6-127,8 5 0,-5-5 150,5 5 1,-2-7-137,3 2 1,3-2 120,-4 2-30,4-5 101,2 7-60,8 0 0,-4-6 175,7 4 1,-5-3 27,5 3-17,-7-4 1,10 8-93,-9-5-8,1-3 0,-4 12-26,4-8-6,-4 7-17,6-3 38,-8 7 51,0 0 1,-2-5 17,-4-1 0,4-5 14,-4 6 1,2-9-50,-1 3 14,3 4-21,-6-1 17,0 1-392,6 5 220,-5-13 1,9 12 88,3-8 0,-1-1-65,8-5 0,-7 0-325,7 0 388,0 0 0,5 0 11,0 0 0,-5 2-22,-1 4 22,-7-4 164,11 6-157,-13-1 41,6-5 8,-8 14 11,0-7 0,0 8 293,0 1-327,-8-1 1,1 0 7,-5 1 1,-3-7-6,3 1 1,4-1 4,3 6 0,3-5-183,2 0 0,0-7-66,0 7-175,0-1 353,0 7 1,2-7-26,3 1 0,-1-7 36,8 7 20,-1-8-3,7 4 1,-7-3 18,1 1 177,-8 0 0,3-4-43,-7 4 1,0-3 149,0 9 0,0-6-25,0 5 0,-7-5-116,-5 5 0,-3 1-55,-3 5 1,1 1-7,0-1 1,0-2-113,-1-3 0,7 3 124,-1-3 1,8-3-258,-1 3 0,3-6 54,2 5-253,-8-7 254,6 11 0,-6-11-30,8 8 94,0-8 23,8 11 0,2-11-59,7 7 0,-6-7 3,1 2 0,0-4-55,5-2 0,-6 6 100,1-1 14,-1 1 0,1-4 14,-1 4 99,-7-4 1,4 7-86,-8-3 1,0-2 114,0 7 1,0-5 67,0 6 0,-8-1-83,-3 7 1,-3-1-179,3 0 0,-5 0 91,5 1 1,1-1-100,-1 0 0,7-5 51,-2-1 0,4 1-19,2 5 0,0-5 25,0-1 1,0-5-19,0 6 0,8-9-148,3 3 149,5 4 1,1-3 14,0 5 0,1-4-10,-1-8 1,-5 2 220,-1 3-121,-7-3 0,9 8 2,-7-4 0,0-2 16,-6 7 0,0 1 134,0 5 0,-6-6 12,0 1 0,-7-1 133,1 7 0,-3-7 37,-2 1 1,-1-3-74,1 3 1,6 3-300,-1-3 1,8-3 46,-2 3 1,-1-6-90,1 5-73,0-7-289,6 11 1,8-11 25,3 8 0,-1-8-97,2 1 244,-1 5 0,4-6-51,-3 7 435,3-7-147,-5 12 25,0-7 1,3 3 26,-7-1 0,0-5 145,-6 6 1,-2-1 86,-4 6 1,2 1-102,-7-1 0,-1-2-228,-5-3 1,-1 3 135,1-3 1,6 1 106,-1-1-192,8 3 0,-5-7-208,3 3 135,4 5-253,-6-7 113,16 9 1,-4-3 102,7-3 1,-5 1-79,6-7 103,-1 7 1,4-3 16,-3 7 1,-2-5 52,-5-1 0,-3-5 18,4 5 0,-4-5-10,-2 6 0,0-6 10,0 5 0,0-5-260,0 5 229,8 1-171,-6 5 131,5 0 59,1 1 1,-6-7 78,4 1 303,-4-8-243,5 11 65,-5-5 0,6 1-154,-8 1 1,0-7-26,0 7 0,6-6-92,-1 5 0,1-5 71,-6 6 1,0-7 46,0 7 1,0-6 120,0 5-113,0 1 1,0 11-46,0 0 0,-6 0 70,1-6-208,-1 0 0,6 1 141,0-1 1,0-5 343,0-1-273,0 1 142,0 5 0,-2-2 361,-4-3 350,4 3-654,-5-5 1,1 1 23,0 1 0,0-6-175,6 5 1,0-5-143,0 5 0,6-5 47,0 6 0,1-7 40,-1 7 1,-4 0-188,4 5 0,2-6 137,-3 1 0,1-6 10,-6 5 0,0-5 128,0 5 0,0-5 665,0 6-430,0-1 1,-6 7-121,1-1 1,-9-2-46,3-3 0,-5 3-9,-1-3 1,5-3-148,1 3 0,5-3 20,-5 3 0,5-2-36,-6-5 47,8-3 1,-3 8-109,7-4-367,-8-4 168,6 5-25,-5-7 73,7 0-837,0 0 877,0 8 0,0-4-70,0 7 0,0-5-11,0 6 0,0-7-302,0 7 305,0-8-3314,0 11 3462,0-13 0,-8 13 0,-2-5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0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7951,'17'-16'-165,"0"5"0,-5-3 385,-1 8 0,-5 1 962,5 5-33,-7 0-392,4 0-203,-8 0 26,0 0-495,0 7 1,0-3-275,0 8 195,0-8-182,0 3 0,2-1-350,4 0 1,3 0 234,9-6 1,1 0 9,4 0 0,-4 7 59,4 5 0,2-3 258,-2 3 1,-6-1-100,-5 7 1,-8 5 128,2 0 1,-6 6 83,-6-6 0,-4 8 208,-7-3 1,-8-3-81,-4-2 1,-5 2-122,-7-2 0,7 0 24,-1-5 0,2-9-26,10-3-36,0 4-66,6-8 1,7-2-122,5-12 0,3-3-457,2-3 1,7 3 227,5 4 0,5-5-84,6 5 0,-2 3 128,8 2 1,0 4 131,6 2 0,-9 0 14,-2 0 0,-7 2 189,-6 4 0,-3 4-98,-8 7 1,-2 0 136,-4 0 1,-5 3 94,-12 3 1,2-2 155,-8 8 1,2-8 97,-2 2 1,-2-10 141,8-1 41,0-1-591,6-1 1,7 0-243,5-5 0,5-3 210,5 4 1,13-4-94,10-2 0,5 0-59,2 0 1,1 0-254,5 0 1,-5-6-126,4 0 0,-5 1 161,-6 5 1,2 0-307,-8 0 256,0 0 248,-6 0 0,-7 2 43,-5 3 0,-5-1 171,-5 8 1,-5-1-4,-7 7 1,-6 1 159,0 4 0,-6-4 179,6 4 1,0-4-171,5-1 0,1-1 96,0 0 1,1 2-41,5 4 0,1-3-119,4 3 0,5-4 68,-5-2 0,4 1 104,2-1 0,0 0 22,0 0 1,0-5 251,0-1 0,0 1 34,0 5 1,0-5-247,0-1 1,6-5-150,-1 6 0,9-8-159,-3 1 1,12-3-214,6-2 1,12-2-429,5-3 1,11-11-2094,7-7 2632,11-8 0,3-3 0,9-10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1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11505,'25'0'148,"-4"0"-981,8 0 1,-1 0 1018,7 0 0,0 0-9,-1 0 0,1 0-330,-1 0 1,1 0 108,0 0 0,-1 0-230,1 0 0,-6 0-213,-1 0 0,-5 0-291,6 0 0,-8 5 778,2 1 0,-3 0 0,-3-6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7935,'-25'0'0,"11"0"0,-3 0 922,11 0 1,6 0-568,12 0 0,5 0-508,6 0 1,0 0 271,12 0 0,-3 0 149,14 0 0,0 5-243,6 1 1,0 0-62,0-6 0,8 6-3,3-1 1,-1 1-67,1-6 1,-7 0-487,1 0 1,-3 0 61,-2 0 1,-8 0 528,-3 0 0,-5-7 0,-1-3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 7894,'-17'-7'371,"7"5"-344,2-6 1,10 8 161,4 0 0,4 0 362,7 0 0,0 0-276,1 0 1,7 6 440,3 0 0,5 5-264,2-5 1,5 7-328,0-1 0,8 3-87,-2 3 1,2-5-92,-1 4 1,-3-3 103,-4 9 0,-9 4-181,3 2 0,-10 3 72,-1 3 0,-12 1 50,-5 5 1,-4-5 277,-2 5 1,-16 1-61,-7-2 0,-7 2 27,-5-1 0,-7-5-287,-4 5 0,-12 1-532,-5-2 1,-5 3-153,-1-3 0,6-9-1779,-1 3 2513,9-3 0,-9 0 0,12-4 0,4-4 0,-2 4 0,-3 3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2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950 0 10294,'-12'0'598,"1"0"1,3 0-262,-9 0-173,3 8 18,-19 2 1,5 7-279,-13 0 0,-3 6 3,-8 0 269,-7 8-1335,-3-4 1110,-7 15 191,7-5 119,-5 5 0,8-7 29,-5-1-205,5 1 242,7-1 0,10-7 110,7-4-313,8-4 94,10-1 1,7-1 119,4 0-946,12 1 380,11-1 206,10 0 0,16 1 614,1-1 1,6 0-575,-4 0 1,8 1-129,-8-1 1,6 2 160,-12 4 1,6-9 184,-5 3 0,1-4-299,-2 5 0,-1-1-89,7 0 0,0-5-1199,6-1 1,1-5 162,5 6 1188,4-8 0,7 11 0,0-6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7737,'0'-12'458,"0"1"509,0 7-521,0-11 0,0 11 374,0-8 218,0 8-743,0-3 1,2 1 215,3 0 113,-3 0-29,6 6 163,-8 0-468,0 0 1,0 8 150,0 4 0,0 11 20,0 6 0,0 3 96,0 3 0,0 1-297,0 5 0,-2-5-110,-4 5 0,4-5-214,-3-1 1,3-7-370,2 1 1,0-8-1880,0 2 1204,0-3-454,7-3-63,-5-7-256,6-3 1309,-8-7 0,0-7-115,0-5 1,0-3 241,0-3 1,-8-7 444,-3-3 0,-5 1 0,-1-2 0,-8-8 0,-2-7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4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8035,'-12'-6'-27,"1"1"0,5-7-70,-6 6 695,9-7-432,-5 3 0,10-7 219,4 0 1,3 5 22,8 1 1,3 5-25,3-6 0,4 7-215,7-7 0,1 8 29,-1-1 0,7 3-192,-1 2 1,2 2 85,-1 3 1,-5 5-1,5 7 1,-5 8 26,-1 4 0,-3-2-118,-3 2 1,-4 5 95,-8 7 1,-7-1-33,-4-5 0,-4-1-22,-2 1 1,-10 5 16,-7 0 1,-4 1-10,-14-7 1,4 1-101,-9 0 0,3-3 251,3-3 1,1-4-137,4-8 1,3 1-214,2-1 1,11-7 104,-4-5-1328,11-3 915,-2-2 0,8-4 11,0-7 444,8-8 0,9-24 0,10-1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4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7959,'0'-9'1144,"8"1"-898,1 8 1,15-2-1,0-2 1135,3-2 0,8 1-843,5 5 1,1 0-177,-7 0 1,1 0-694,-1 0 1,1 0 243,0 0 1,-9 2-827,-2 3 0,-5 3 86,-2 3 0,-7 5-1492,-5-5 2319,-3 5 0,-9 1 0,-3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5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7959,'0'17'287,"0"1"0,-2 1 359,-4 4 0,4 2-456,-4 4 1,4 1-41,2-7 0,0 6 1364,0-6-654,0 16-494,-7-10 0,5 13-294,-4-8 0,4-1-256,2-4 0,-6 4-424,1-5 0,-1-3 395,6-2 0,2-3-99,4-3 0,-3-2-157,9-3 0,-6-4-1364,5-8 1833,1 0 0,-3-8 0,-1-2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5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9116,'8'-18'2797,"-4"9"-2383,7 3 1,1-2-436,5 2 1,6-7 248,0 1 0,8 3 76,-2-3 0,3 8-839,3-1 0,-1 1 376,1-2 1,5 4-1456,1-4 0,5 4 1614,-6 2 0,1 0 0,-7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52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223 174 8038,'8'-18'296,"-4"1"37,7 0 1,-1-1 490,2 1 0,3 2-287,-4 3 0,-1-3 163,2 3 1,-9 3 8,3-3-533,4 8 224,-8-3-290,5 7 1,-8 0-245,-5 0 0,-4 7 197,-7 5 0,-8 3-548,-4 3 283,-4 6 23,-1 3 1,-1 2-71,1 0 1,1-8 161,4 2 1,4-4 83,8-1-21,7 7 0,4-6 120,12 4 1,17-6-157,12-5 1,13-5 66,4-7 0,0 6-342,5 0 1,-3 0 61,-2-6 1,-8 0 53,-3 0 0,-5 2 124,-1 3 1,-10-1-20,-8 8 0,-2-6 34,-9 5 0,0-5 198,-6 5 1,-4 1 407,-8 5 0,-3 2-257,-19 5 0,1-5 222,-13 4 1,0 2-144,-6-2 0,-2 8 11,-4-3 1,6-3-111,1-2 1,6-3-83,11-3 0,13-2 229,3-3-369,5 3 0,5-7-369,8 3 1,10-3 194,13-8 1,4 6-79,7 0 1,1-1 13,0-5 0,1 0 36,4 0 1,-3 0 138,3 0 0,-9 0-7,-2 0 1,-8 0 66,2 0 483,-4 0-76,-2 8 1,-9 2-193,-8 7 0,-15 0 226,-14 1 1,-6 5-141,-5 0 0,-4 6 50,-8-6 0,6 2 78,0-2 1,9-10 76,3 4 0,13-3 17,9 3-177,0-7-584,3 5 1,3-7 247,12 3 1,3-1-464,9-4 1,1-4 145,4 3 1,-2 3-60,8-2 1,-6 1 43,6-1 0,-6-4-117,6 4 0,-8-4 177,2-2 0,-4 0 223,-2 0-701,1 0 411,-9 0 0,-5-6-994,-15 0 1,-9 1 84,-14 5 1214,-8 7 0,-10 3 0,-10 7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7959,'0'-17'262,"0"0"0,0-1 437,0 1 1,-2 0 277,-3-1-103,-5 1 1,-7 8-366,-1 3 0,-5 4-112,0 2 1,0 2-167,6 4 0,2 3-28,3 8 0,-1 1-491,7-1 1,0 6 282,6 0 0,2 8-685,4-2 1,9-2 371,8 1 1,10-1-421,1 2 0,1 2 259,5-8 1,-5 2 120,-6-2 1,-4-4 176,-8 4 1,-2-3 300,-3-3 0,-4 0-128,-8 0 0,-10 6 211,-7 0 1,-2 6-73,-10-6 1,-2 6-82,-9-6 0,3 0 35,-3-5 0,3-9-177,3-3 1,1 2-211,4-3 0,4-1 302,8-9 0,7-5 0,3-7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6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7856,'0'-9'2427,"0"1"-1576,0 8 1,1 0-84,5 0 0,4-6-204,7 0 1,6-1 4,0 1 1,8 2-591,-2-7 0,9 1-532,3-1 1,-1-5 34,-6 5 0,-5 1-596,0-2 1,-8 9 187,2-3 0,-9-2 316,-3 2 1,-7-1 23,2 1 0,-12 4 182,-5-4 1,-11-1 369,-1 1 1,-5-6 170,5 7 1,-1-3 277,7 2 1,0 4-39,0-4 1,5 4 1445,1 2-1212,7 0 1,-6 10-167,4 7 0,4 8 110,-3 10 1,3 7-104,2 4 1,0 4-94,0 2 0,0 6-215,0-1 0,0 3-77,0-2 1,-6-8-294,0 7 1,0-13-512,6 8 0,0-13 24,0-5 1,0-1-34,0-10-340,0 0 0,0-11-570,0-1 501,0-7 1155,0-4 0,-7-17 0,-3-10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6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191 485 7856,'-18'-10'1042,"-1"4"-521,-4 12 0,4-2 275,-4 8 1,4-1 246,1 6-85,1 1-508,0-1-75,7 0-941,2 1 0,16-9 407,4-3 0,9-6-788,2-6 1,10 2 339,1-7 0,1-1-196,5-5 1,-5 2 475,-7 3 1,3 4 464,-8 8-154,0 0 116,-5 0 0,-3 8 2094,-3 4-1578,-5 3 1,-7 2 467,0 1 1,0-7 136,0 1-1177,0-9 1,0 7-480,0-4-52,0-4 1,10-2 272,7-12 0,4-3-366,14-2 1,-4-8-661,9-4 1,4-4 519,2-2 0,2-5 188,-2 0 0,4-6 236,-4 5 1,2-5 286,-1 6 0,-3-1-99,-4 7 0,-3 1 87,3 4 1,-5 4 159,-7 8 1,3 6 598,-8-1 897,0 8-1195,-5-3 1,-7 7 905,1 0-548,-9 0-437,5 0-60,-8 0-682,0 0-1046,0 7 1427,0-5 0,0 14 0,0-7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7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17 8778,'-8'-9'274,"7"1"567,-7 8 936,8 0 0,-2 6-722,-4 0 0,2 9-498,-7 2 0,5 1-584,-5 5 0,1 2 43,-2-2 0,5 7-252,7-1 0,0-2-241,0 2 1,9-8-614,9 2 1,3-4 343,13-1 0,-1-7-316,13 1 0,0-7 683,6 7 0,-8-2 151,-3 1 0,-5 6 444,-1 1 1,-14 1-75,-4 10 0,-5-6 78,-1 6 1,-3 1 283,-8 11 0,-8-5 650,-3 5 0,-10 1-335,-3-2 1,0 8 149,0-2 1,3 4-805,-7 2 0,1 0 0,-2 0 0,4-2-501,8-4 0,-1 2 128,1-8 1,0 1-28,-1-7 0,1-1-239,0-4 1,5-4-611,1-8 0,-1-5 314,-5-1 0,5-7-45,1 2 1,-1-12-37,-5-6 0,0-5 350,-1-6 0,-5-11 501,0-13 0,-6-3 0,6-1 0,0-9 0,6-3 0,-4-9 0,4 3 0,-5 4 0,11 13 0,-4 4 210,-3 8 1,1 1 489,0 16 0,-1 2 681,1 10 0,0 3-608,0 8 0,-3 0-17,-3 0 0,4 8-125,-4 3 0,-2 4 117,2 3 0,0 5-240,6 0 0,-1 2-29,1-2 1,7-4-509,5 4 0,3 2-441,2-2 0,9 0-937,9-5 0,14-9 833,14-3 1,12-4-559,5-2 0,-1 0 323,1 0 0,-9 0 267,-2 0 1,-4 8 510,-13 3 1,-7 4 495,-16 3 1,-4-1 99,-8 0 0,-14 6 816,-3 0 0,-14 2-53,-3-2 1,-9 2-568,-9 4 0,6-4-666,0-7 1,8-3-359,-3-4 0,7-1-1141,5-4 1341,12-4 63,9 5 0,16-22 0,1-4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8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7872,'0'-17'2675,"0"7"-1800,0 2-227,0 8 1,0 2 362,0 4 1,0 4-359,0 7 1,0 2 178,0 4 0,0-2-505,0 8 1,0-6-322,0 6 0,10-8 30,7 2 1,2-4-188,10-1 1,2-3-923,9-3 0,-3-5 604,3-7 0,2 0-1143,-1 0 0,-3-2 582,-9-3 1,-4-3 328,-8-4 0,-2-3 354,-3 3 0,-6-9 153,-12-2 1,2 0 9,-7 6 0,-7 5 139,-5 1 1,-2 7 454,2-2 1,2 4-338,-8 2 0,6 8 651,-6 4 0,6 3-262,-6 2 1,14 2-99,-2 4 0,3-1-346,-3 6 1,7-5-440,5 6 0,1-6 183,-2 6 0,4-8-168,-4 2 0,4-3-277,2-3 1,0 0 179,0 0 0,0 1 342,0-1 0,-5 0 237,-1 1 1,-6-7 752,7 1-198,-9-1 444,12 7-468,-5-1-247,7-8 1,7-1-174,5-8 1,3 0 69,2 0 0,1 6-316,-1 0 29,0-1 1,-5 1 100,-1 0 0,-7 7 64,2-1 0,-6 3 58,-6 3 0,-3-1 42,-9 0 0,-1 2 218,-4 4 1,4-3 495,-4 3 0,4-4-405,1-2 0,9 1-68,3-1 0,4 0-214,2 0 0,0 1-289,0-1 0,8-6 62,3 1 0,12-6-129,6 5 1,6-7-117,5 2 0,-3-4-551,3-2 0,-4-6-42,-1 0 1,-8-7 286,-4 1 1,-10 3 668,-1-3 1,-8 1 141,2-7 0,-6 1 285,-6 0 0,-10 0-270,-7-1 0,-7 3 226,1 3 0,2 3 2,-2 3 0,6 4 137,-6-4 0,8 4-1550,-2 2 779,4 0 0,7 0-4260,1 0 2397,7 0 1959,-4 0 0,16 0 0,1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53 7869,'-8'-10'0,"4"-3"612,-7 7 1,7-2 6,-2 2 523,-4 5 0,7-7-502,-9 8 1,6 0-277,-5 0 1,5 0 82,-6 0 0,-1 8 318,-10 3 0,4 10-224,-4 2 0,-2 10 16,2 2 0,0 1-111,5 10 1,3-6-178,3 7 0,7-7-240,10 6 0,7-6 36,11 7 0,12-7-44,11 6 0,11-9-55,7-3 0,9-1-563,2-10 1,9 2 336,3-2 0,-1-4-457,6 4 1,6-9-82,-46-8 0,0-1 0,48-1 470,-45-1 1,0 0 0,-2-3 0,1 0-1291,4-3 0,-1 0 1618,-1-1 0,0-2 0,-1 0 0,-1-1 0,1 0 0,0 0 0,-3-1 0,0-1 0,42-10 0,-10-4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1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8141,'2'-16'493,"4"5"1,3-3 722,9 9 0,-1-1 277,0 6-997,0 0 1,1 0 207,-1 0-226,8 0 1,-6 0 0,4 0-18,-4 0 1,-1 0-287,-1 0 0,0 6-786,1-1 0,-1 1 499,0-6 0,-5 6-3153,-1 0 2442,1 7 1,-3-3 822,-3 7 0,-4 8 0,-2 2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8080,'-15'17'515,"3"0"1,5 1 764,7-1 1,0 0-737,0 1 0,0-7 56,0 1 385,0-1 0,0 1-405,0-1 1,0-5-149,0 6 0,0-7-365,0 7 1,0-6-627,0 5 343,0-7-46,0 11-45,0-5 1,0 1-1534,0 1-159,7-8 700,-5 4 709,6-1 379,0-5 0,1 4 1,9-12 1,-1-3 37,0-9 1,2 1-14,4 0 0,2-6 82,4 0 1,2-1 250,-8 7 0,6 6 398,-6-1 1,2 8-311,-2-1 1,-4 3-104,4 2 1,-4 2 221,-1 3 0,-1-1 364,0 8 0,6-9-37,0 3-294,0 4-64,2-8 1,-3 5-285,6-7 0,-5-7-325,6-5 0,0-3-175,6-2 1,-6 1 222,-1 5 0,-5-5 143,6 5 1,-8 3 65,2 2 1,-9 4 247,-3 2-51,1 0 1,-2 8 395,-5 4 1,-3-3-34,-2 3 1,-2-1 370,-3 7 0,-5-7-431,-7 1 0,-3-9-180,-3 3 1,4 2-687,-4-2 1,4-1 324,2-5 1,1-7-454,5-5 1,-3-3-457,8-2 1,1-3-2361,5-3 3338,0-4 0,7-15 0,3-2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0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85 104 7947,'-27'0'0,"2"0"3361,7 0-2514,9 0 1,3 0-634,12 0 0,0 0 117,11 0 0,-2 0 193,14 0 0,0 0-262,5 0 1,3-5-55,3-1 0,-1-8-721,7 3 1,-2 1 390,2-1 1,2 1-349,-7-1 0,-3-3-114,-9 8 1,-2 1-678,-4 5 1,-10 0 381,5 0 1,-13 7-791,1 5 1669,-12 11 0,-11 4 0,-10 7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0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7947,'-8'17'758,"6"8"218,-4 4 1,4 3-471,2 3 1,0 0 22,0-1 1,2 3 60,4 3 1,-4-3-202,4 3 1,-4 2-330,-2-1 0,0-1-294,0-5 0,0-3-479,0-3 1,1 2 194,5-8 1,-4 6-575,4-6 0,2-6-316,-3-5-126,1-1 1534,2-1 0,1-3 0,9-7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57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18 8445,'-9'-2'644,"3"-4"-921,4 4 359,2-6 1,-2 8 195,-4 0 37,4 0 102,-5 0 28,7 0-524,0 0 217,-8 0 1,4 8 147,-7 4 0,-1 3-106,-5 2 1,0 3 3,-1 3 1,1-2 19,0 8 1,1-6-24,5 5 1,-5-6-4,5 1 0,3-4-32,2-2 0,-1 0-169,1 1 1,2-1 41,10 0 0,4 1-207,7-1 0,0-6 105,0 1 1,6-8-149,1 2 0,6 1 78,-1-1 0,4 0 104,1-6 0,-1 0-194,-4 0 1,4-6-20,-5 0 0,-3-1-120,-2 1 0,-3 4 32,-3-4 0,0 4-113,0 2 1,-5 0-306,0 0-172,-9-7 130,13 5 810,-14-6 0,5 0 0,-7-1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0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7988,'25'0'2686,"2"6"-2076,8 0 0,-1 0 394,1-6-689,7 0 0,-5-6-196,3 0 1,-3-1-348,-3 1 0,-7 4-395,-4-4 0,-4 4 42,-1 2 581,-1 0 0,0 8 0,0 1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7988,'0'18'7227,"2"-1"-6842,4 0 0,5-5-971,12-1 1,-1-7 533,6 2 1,1-4 70,6-2 0,-4-6-628,3 0 1,-3-1 315,9 1 293,-3-4 0,5-15 0,2-2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1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7986,'0'-18'0,"0"1"812,-8 7 1268,6-5-891,-5 13-795,7-6 1,0 10 137,0 4 1,0 13-18,0 16 1,-2 3 16,-4 14 1,4-2-150,-4 14 0,-2-7 47,3 7 0,-1-11-302,6-1 1,0-2-117,0-9 0,2-1-1247,4-5 0,3-9 743,9-2 1,-1-5-1485,0-2 1,8-7 1975,4-5 0,4-10 0,1-5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1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8033,'-10'0'2122,"3"7"0,7 3-1959,0 7 0,0 2 286,0 4 0,0 4 77,0 8 1,0 7 755,0 4-939,0 4 0,0 0 190,0-4-378,7 4 1,3-13-277,7 3 1,-5-3 139,-1-3 1,1-5-581,5 0 1,6-10 263,0-2 0,0-1-159,-5-10 300,-1-1 0,0-5 0,-1-2-329,-5-3 0,10-5 266,-3-7 1,3-8 213,-4-4 0,-4-6 18,5-5 1,-11-4-58,11-8 1,-7-2 72,1-4 1,1 3 7,-7-9 1,2 9-16,-3-3 0,-3 12 163,4 6 0,-4 3 744,-2 2-398,0 9-7,0 1-2549,0 15 1583,0 2 1,0 10-1380,0 4 1821,8 11 0,-6 10 0,5 8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1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7882,'-18'10'2414,"3"1"3172,3 1-6406,-3-1 178,13 14 483,-6-15-360,8-2 0,-1-2 296,-5-1 223,-4 1 0,-7 2 0,0 1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1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7916,'2'-10'2238,"4"4"0,5 4-1636,12 2 0,6-5-94,11-1 1,1-6-33,11 7 1,-4-9-165,9 3 1,-9 3-417,-2 2 1,-1-2-185,1 3 1,-6-1-236,-11 6 0,2 0-621,-8 0-45,0 0 0,-14 8 372,-3 3 0,-4 6 817,-2 7 0,-15 2 0,-5 9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2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7916,'-8'26'1411,"4"1"272,-7-4 1,5 2-1070,-6 4 0,9 2-229,-3-8 0,4 6 256,2-6 1,0 6-54,0-6 0,0 8 64,0-3 0,0-1-790,0 2 1,0-6-748,0 6 0,0-6 528,0 6 0,2-10-305,4-2 0,-5 1-3545,5-7 4207,4-3 0,-8 0 0,5-8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2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7916,'8'-17'2650,"-6"7"1,19-3-1931,-4 7 1,12-2-173,0 2 1,6-1-103,5-5 0,-3-1 44,3 7 0,2-2-895,-1 2 1,-1 5 325,-6-5 0,-1 4 79,-4 2 0,-4 0 0,-8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3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8139,'0'-9'111,"0"-7"1,0 13 724,0-9 0,7 8 50,5-2-557,-5 4 0,11 4 226,-1 4 1,2 6 213,10 11 0,-2 6-110,2 11 1,-4-2 109,-8 8 0,-2-1-459,-3 1 0,-4 8-309,-8-8 1,-2 7-1080,-4-6 0,-11 4 741,-12 7 1,-10-2-567,-1 7 1,-2-1-112,1 1 743,5-3 0,-14-1 0,6 3 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4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0 8072,'-10'0'1872,"2"8"1,8 4-1248,0 11-450,0 4 1,0 5 118,0-3 0,6 4 91,0-4 1,0 3-200,-6 3 0,0-6-81,0-1 1,0-5-200,0 6 0,0-8 122,0 3 1,-2-5-1687,-4-2 294,4-7 798,-6-3 1,2-9 171,1-3 0,-1-13-14,6-10 0,0-5 148,0-2 1,0-1 224,0-5 1,2 5 101,4-4 1,3 9-37,9 2 1,-1 8 212,0-2 0,0 11-8,1 6 0,-1 5 94,0 1 0,1 0-40,-1 0 1,-6 7 112,1 5 0,-8 9-92,2 2 0,-5 6-126,-1-6 1,-7 8-254,-5-3 1,-3 5 22,-2 2 1,-1-7-104,1 1 0,0-8 45,-1 3 1,7-7-431,-1-6 147,8-3 139,-3-8 1,7-4 67,0-7 0,7-1-111,5-11 1,3 4 303,3 2 0,-1 5-90,0 0 0,1 9 204,-1-3 1,-2 6 74,-3 6 1,-5 3 57,-7 9 0,0 7-82,0 3 0,-9 11-57,-8 1 0,-8 8-117,-10-2 1,0 4 93,1 2 1,1-8 52,4-3 1,4-5-157,8-1 0,6-8-129,-1-4 0,8-4 31,-2-2 1,4-5-389,2-1 465,0-7 78,0 4-63,0-8-50,0-8 0,2 0 164,4-3 1,-2-4-64,8 3 0,-3 2 169,3-1 0,3 7-4,-3-2 0,3 4-96,2 2 1,1 0 154,-1 0-13,0 8 1,0 2 160,1 7 1,-7 6-65,1 0 0,-6 0-243,5-6 0,-7 6 87,2 1 1,1-1 6,-1-6 1,0 0-92,-6 0 1,0-5-161,0-1 0,2-7 235,4 2 1,-3-4-42,9-2 1,-1 0-113,7 0 0,-1-8 99,0-3 0,1-5-535,-1-1 0,-6 2 89,1 3 1,-2-3-69,1 3 1,-3 3-259,-8-3 206,0 8 0,-10-3 94,-7 7 1,-8 0 8,-10 0 1,-7 9 347,-4 9 0,-4 1-100,-2 10 0,-13-1 519,-4 7 1,-4 0-258,3-1 1,3-1 810,4-4 1,5 3-154,12-3 1,4-2 183,7 2 1,8-8-538,4 2 1,12-4-105,5-1 0,4-1-273,2 0 0,10 0 95,7 1 1,23-7-118,18 1 1,7-8 112,4 1 1,8 3-127,4-2 1,2 0-186,-3-6 0,-3 0 146,-8 0 0,-7 2-174,-5 3 1,1-1-222,-6 8 1,2-7-1139,-14 7 0,8-8 730,-2 2 0,-2-4-1649,3-2 0,-9 0 2421,2 0 0,-3-4 0,-3-4 0,1-4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8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7891,'9'0'2266,"7"8"0,-12 2-1466,7 7 0,-7 6 332,2 0 1,-4 6-425,-2-6 1,0 2-296,0-2 0,0-4-464,0 4 0,0-9 82,0-3-1011,0 1 495,7-3 0,3-1-403,7-8 1,1-8 116,-1-3 0,8-5-470,4-1 1,3-6 627,3 0 1,-6 0 226,0 6 0,-2-1 349,1 1 0,-3 7-55,-7 5 0,-1 3 401,0 2 1,-1 2 18,-5 3 0,-1 5 347,-5 7 0,-3-5-257,4-1 0,-6 1 887,-6 5-941,-3 1 1,-9-3-44,1-4 1,6-3-504,-1-8 200,1 0 1,-5-8-690,5-3 1,3-6 64,8-6 1,-6 1-217,0-6 0,1-1 411,5-6 0,0 1-74,0-1 1,5-5 226,1-1 0,8-5 42,-3 6 1,5 1 183,1 11 0,2 1-58,4 4 1,-4 9 120,4-3 0,2 5 85,-2 1 1,1 3 191,-7 8 0,0-6-170,0 1 0,-5-1 83,-1 6 0,1 0 130,5 0 1,-5 0-93,-1 0 1,1 2 38,5 4 1,0-3-170,1 9 0,1-1 152,4 7 1,-2 7-158,8 4 1,-2 11-14,2 6 0,3 4 73,-3 2 1,-4 7 5,-2 5 1,2 3-225,-2 2 1,0-5 192,-5-1 1,5 0-761,0 7 0,-2-9 333,-10-3 1,5-12-536,-5-6 0,3-11 217,-3-6 1,3-4-542,-9-1 661,1-9 0,-6-3 121,0-12 0,0-5 345,0-12 0,0-4 0,0-8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57.4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53 8603,'0'-17'1350,"0"5"-582,0 0 541,0 9-513,-8-5-114,6 8-278,-6 0 0,3 2-128,-1 4 0,-6 5-466,7 12 0,-9-2-167,3 8 0,1-6-472,-1 6 0,1 0 185,-2 5 1,-3-7-665,3-4 0,5 2 1308,1-2 0,-11 0 0,-2-5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4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87 7905,'-17'-35'4184,"7"8"-4635,2 10 368,8 9 275,8 8 1,-6 2 362,4 4 1,-4 3 781,-2 9 1,-6 7-804,0 4 1,-2 9-263,3 2 1,3 1-999,-4-7 0,6-5 229,6 0 0,3-8-118,9 2 0,7-9-130,3-3 1,-1-7-859,2 2 1,0-12 888,5-6 0,1-9 125,0-2 1,-7-8 486,1 3 1,-8-5-6,3-2 1,-13 3 505,-5 3 1,-4 4-42,-2 8-64,0-1 1,-2 9-2,-4 3 463,4 19 0,-7 7 0,5 14 149,-2 1 1,0 7-227,6 4 1,-2-2-169,-4 2 0,5-1-164,-5 1 0,-2 2-437,2-8 1,-5 1 26,5-7 0,-7 1-29,1-1 1,-3-7-43,-3-4 1,7-4-412,-1-1 0,7-9-192,-7-3 256,8-4 0,-4-6 43,8-7 1,0-1 100,0-11 1,8-2 355,4 2 1,-3 2-3,3 9 1,-1 5 4,7 7 0,-1 0 82,0 0 1,-5 7 169,-1 5 0,-7 11 8,2 6 240,-4-4 1,-2 7-6,0-3 421,-8 4-397,6 1-119,-13 1 1,13 0 108,-13-8-66,13-2-138,-6-8 1,8 0 450,0 0-524,0-7 1,8-2-35,3-8 0,6 0 106,7 0-1359,2-8 819,9-2 0,2-7-2058,3 0 1,2 0 2271,4-1 0,12-7 0,-4-2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18 596 7946,'-10'2'1455,"5"3"-920,3 13 1,2 3 485,0 8 1,5 0-475,1 5 1,2 1 732,-2-1 1,-4-1-607,3-4 1,-3 1-347,-2-6 1,0-1-596,0-6-1009,0 0 803,0 0 1,6-9-496,0-8 1,7-9-3,-1-14 1,9-1 291,2-10 0,8 1 64,-2-13 1,3 8 338,3-3 1,-1 7 303,1 5 0,-2 6 19,-5 11 0,3-1 285,-8 7 1,0 2-129,-5 10 1,-1 6 219,0 11 0,-7-2 482,-4 8 1,-5-1-332,-1 7 0,0-8-382,0-4 0,-1 2-189,-5-2 1,-4-6-232,-7-5 1,0-8 31,-1 1 0,7-5-271,-1-5 0,1-7 235,-7-11 0,3 2-96,3-8 1,-1-2-146,7-9 188,-7-4-428,11-8 534,-6 0 0,8-8-117,0-3 304,8-12 0,-4 6 284,7 0-239,8 0 1,1 23-1,5-1 172,0 9 0,0 11-117,3 4 0,5 10 6,-4 1 1,4 10 329,1 2 0,-1 4-3,-4 13-192,3-3 0,-5 24 1,8-1 569,-1 5-817,1 4 0,-2 8 160,-4 3 150,3 5 0,-7 7 217,4 0 0,-6 0-26,-11 1 0,1-1-53,-7 0 1,0 0-301,-6 0 1,0-3 68,0 3 0,-6-10-312,0 11 0,-7-19-434,1 1 1,4-6-543,3 1 1,-3-13-708,2-11 1774,0-4 0,6-9 0,0-2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5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7935,'-33'0'1789,"12"0"1,-9 0 379,3 0 1,13 6-1422,-3-1-499,3 9 0,-5-12-14,-4 4 0,2 3-328,-8 3 0,6 5-409,-6 6 0,0-4-1973,-5 4 1,5-2 2474,0 3 0,8-5 0,-4 6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 9427,'8'-10'5684,"4"10"-4993,11 11 0,-2 3-428,8-3-390,-8 5 1,4-12-1,-8 5-183,0-1 1,1 5-1672,-1-1 1,-6 9 1980,1 2 0,-1 8 0,7-4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6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8532,'25'10'1228,"2"-3"-1078,7-7 0,1-7-174,0-5 0,-1-3 473,1-2-308,-1-8 0,1 0-377,0-4 1,-1-4-495,1 4 0,-6-3 58,-1-3 1,-12 2 225,1 5 0,-11-3 275,0 8 1,-5 0 254,-1 5 0,-7 3 700,-5 4-558,-3 3 0,-2 12 0,-1 5 950,1 9 1,-6 18-407,0 4 1,2 8 273,9 4 0,-3 6-358,3 0 0,5 5-255,1-5 1,-2-1-66,2-5 1,-1-2-178,1-4 1,4 2-11,-4-7 1,2-1-291,-1-5 0,3-3-411,-4-3 0,4-4-715,2-8-1468,0-7-81,0-2 2075,8-31 0,-4 7 326,7-18 1,-1 3 348,1-4 0,3 3 286,-9 3 1,1 4 241,-6 8 0,-2 7 551,-3 4 1,-5 4-1,-7 2 0,-1 2 2545,1 4-2497,-8 4-80,6 7 0,-6 0 48,8 0-703,-1 1 1,3-1 0,1-2-10,3-3 1,7 3-666,-2-3 376,4-4-1643,2-1 1,10-7-697,7 0 0,3-7 1161,8-5 0,3-5 35,9-6 1,-1-4 527,7-8 0,0-5-974,6-1-249,8 1 1618,1 6 0,6 1 282,-3 4 0,3 0 47,-4 12 0,-9-2 257,-2 13 0,-12 0 144,1 6 1,-12 2 832,-6 4 1,-6-2-60,-6 7 1,-3 1-620,-8 5 1,0 0 475,0 1 1,0-1-837,0 0 0,-9 1-230,-9-1 1,-5 6-173,-6 0 0,-9 0-308,3-6 1,-5-1 41,0-5 1,5 3-349,0-9 1,3 1 42,9-6 1,0-2 156,5-4 0,3-3-118,3-8 1,5-3 179,7-3 0,13 4 182,5-4 0,12 4 109,5 2 0,7 5 164,10 0 0,2 3-133,3-3 0,16-3 123,8 3 1,13 3 139,-7-3 0,11 3-46,0-3 1,-48 4 0,0 1-177,48-5 1,-48 7 0,0 1-153,42-8 0,-8 6-230,-9-5 1,-6 5 24,-5-5 0,-5 5-140,-7-6 0,-7 6 139,-5-5 1,-11 7 95,-6-2 0,-10-1 215,-1 1 0,-10-8-226,-2 3 0,-10-6 10,-13-6 1,-4-2 277,-7-4 0,-3-2-13,-3 8 1,3-6 316,-3 6 1,5 0 350,6 6 1,-1 5-313,7 1 0,0 7 203,5-2 1,1 4 273,0 2 1,5 10-274,1 7 1,7 10-94,-2 13 0,4 4-50,2 8 0,0 8 100,0 3 0,0 16 134,0 2 0,6 9 218,0-3 0,-1-1 3,-5 6 0,0-5-359,0-7 1,-2-3-358,-3-8 0,1-7 18,-8-4 0,1-7-679,-7-4 0,1-5-83,0-8 1,0-7-492,-1-4 1,-1-11 526,-4-6 1,2-6-268,-8-6 1,6-6 604,-6-11 0,6-4 80,-6-7 1,8-8 808,-2-5 0,6 1-463,5-6 0,5 6 1431,7-6 0,9 3-474,9 8 1,8 1-170,15 5 1,-3 3-640,8 3 1,2-2-143,10 8 1,-4 2-338,3 9 1,3 3-449,-2 3 0,5 4-1897,-5-4 0,1 14 373,-1 9 0,-4 2 2116,3 10 0,-3 8 0,-2 7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7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35 171 7785,'-2'10'1181,"-3"-4"1,-3-3 4316,-4 3-4127,5 4 0,7 7-780,0 0 1,0 1 120,0-1 1,0 0-351,0 0 1,5 1-319,1-1 0,10-2-369,1-3 1,8 1-638,9-7 1,9-2 287,3-10 0,6-3-1081,5-9 0,-3-5 430,4 0 0,-6-7 708,-6 1 0,-6-4 754,-11-2 1,-12 7 34,-11-1 1,-6 2 140,-6-2 0,-11 4 425,-12 8 1,-9 5 1047,-3 1 0,1 7 263,5-2 0,-5 6-1075,0 6 1,5-2-1023,6 7 1,8-5 77,-2 6 1,10-1-2751,1 6 0,8 1 2720,-2-1 0,-3 0 0,-1 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4:27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7793,'7'-25'0,"3"-2"0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6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69 105 7893,'-17'0'439,"5"0"737,1 0 48,7 0 90,-4 0 429,1 0-749,5 0 73,-6 0-857,8 0 1,8-6-48,3 0 1,5-6 9,1 7 0,8-9-127,4 3 1,3 3 65,3 2 1,0-1-2,-1 1 0,3-2-114,3 2 1,-4 4 85,5-3 0,-10 3 82,-3 2 1,-6 0 192,1 0-34,3 0 1,-6 2-51,3 3 1,-12-1 108,-5 8 0,-4-6 39,-2 5 0,0 1-89,0 5 1,-8 2-113,-3 4 0,-7-2-156,-5 8 1,2-6-206,-8 6 1,3-2-287,-3 2 0,-2 2-609,8-8 1,0 0 62,6-6 1,-1-6-2514,1 1 2333,0-8 1,1 2 182,5-12 1,3-6-1107,8-11 2075,0-4 0,0-15 0,0-2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6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779 173 7893,'7'-17'0,"-5"0"78,4 0 0,-2-1 161,2 1 1,-4 0 109,3-1 0,-1 7 613,2-1-177,-4 1 86,13 1-2,-13 3-504,14 7 1,-15 1 376,5 5 1,-4 4-278,-2 7 1,0 8 448,0 4 0,-9 9-368,-9 3 0,-3 7-199,-13-2 0,3 4-540,-10 2 0,5-6-484,1 0 1,7-2-216,-1 2 1,9-3 515,3-9 1,2-1-3784,9-4 2952,-7-4 1,9-10-266,-8-4 995,8-3 1,-3-17 476,7-9 0,-6-1 0,0-10 0,-7 0 0,3-5 0,-7 7 0,0 4 0,-1 4 0,1 1 0,0 1 0,-1 0 0,-7 7 0,6 2-145,-4 8 215,-4 0 0,8 0 103,-4 0 0,2 0 234,-2 0-232,4 0 1,-6 0 305,7 0 0,1 0-42,0 0 1,5 2 67,1 4 1,5-4 181,-6 4 1,8 3 108,-1 3 0,-3 3-194,2 3 1,1-7-90,5 1 0,7 5 22,5 6 0,3 2-105,2-2 0,8-4 82,4 4 0,4 4-92,1 2 1,9-4-157,3-2 1,4-4 97,2-1 1,0-1-311,-1 0 0,3-7-204,4-4 1,3-5-260,9-1 0,-7 0-644,0 0 0,1-1-29,5-5 1,-8-4-883,-3-7 0,2-2 1964,-3-4 0,1 3 0,-6-5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7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7935,'-9'0'3177,"1"0"-2921,31 0-320,-10 0 0,28 0 174,-12 0 1,3-2 294,3-4 0,-1-3-506,1-9 0,5 1 85,1 0 0,-3-1-779,-9 1 0,2 0 385,-8 0 0,-6-1-273,-5 1 1,-9 0 314,3-1 1,-4 7 171,-2-1 0,-2 1 53,-4-7 1,3 1 137,-9 0 0,0 5 522,-5 1 0,6 7-285,-1-2 0,6 4 564,-5 2 1,5 0-239,-5 0 0,7 10-15,-2 7 0,4 8-172,2 10 1,0 1-170,0 5 1,0 3 74,0 8 1,0 1-28,0 5 1,0-2 155,0 7 0,-6-5-47,0 5 0,1-7-780,5 2 0,0-12-69,0-6 1,0-11-340,0-6 0,0-4-12,0-1 251,0-9 0,2-1-64,3-8 1,-3-16-194,4-7 0,-4-9 299,-2-9 0,0-3 548,0-8 0,-2 0-9,-4 1 1,4 8 101,-3 9 1,1 1 286,-2 10 0,4 6-82,-4 5 0,2 8 698,-1-1-410,3 3 0,-14 7 335,5 1 0,1 10 58,-1 1 1,-1 0-397,-5 6 1,2-4 44,3-1 1,-3 5 150,3 0-345,4 0 1,-5-6-223,7 0 1,0-5-122,6-1-142,0-7 0,2 4-397,4-8 0,4 0-721,7 0 0,8-2 544,4-4 0,5-5-483,7-12 0,-3-6 528,8-11 1,0 1 318,6-7 1,6 8 94,0-3 1,-1 5 103,-5 1 1,-2 2-24,-4 5 1,-5 3 228,-13 7 0,3 3 1143,-8 4-643,0-5 121,-5 14 0,-9-4-176,-3 12 0,-4 4 7,-2 7 1,0 2-105,0 4 0,-10 4-4,-7 8 0,-2 5-313,-10 1 0,0 9-226,-6 1 0,1 1-796,-1 6 1,1-8 542,-1-10 0,8 1-1041,4-13 0,4-3-721,2-2 230,-1-11 1360,1-4 0,6-18-20,-1-7 1,8-8 173,-2-10 0,5-5 322,1-1 0,-6-1 180,0 2 0,0 9-197,6-3 1,6 10 525,0 1 1,5 10-132,-5 1 1,7 9 103,-1-3 0,3 4 33,3 2 1,-1 8 242,0 3 1,6 6-257,0 6 0,8-1 29,-2 6 1,4-5-53,1 6 1,1-8-138,-1 3 1,3-5-541,3-2 0,-3-2-24,3-3 0,2 1-1141,-1-7 0,-1 0 411,-5-6 952,7 0 0,2-8 0,8-1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0:58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139 347 7951,'0'-18'-84,"0"1"1,0 0 16,8-1 0,2 1 187,7 0 1,0 1 11,0 5 1,3-5 56,3 5 1,-2-4-94,8-3 1,-2 3 114,1 3 0,5-3-94,-4 3 1,2-1-4,-3 1 1,5-3-4,-4 4 1,-2 1 10,2-2 0,-6 9-49,6-3 0,-6-2-12,5 2 1,-6 1-68,1 5 1,-4 0 95,-2 0 0,6 0-114,0 0 1,2 2 31,-2 3 1,-2-3 23,8 4 1,-6 2-19,6-3 1,-2 1-5,2-6 1,3 6-84,-3 0 1,-2 1 99,2-1 1,-8-2-7,2 8 1,2-3-12,-2 3 0,0 3-75,-5-3 1,-1-3 97,0 3 1,-5-1 12,-1 7 0,1-1-49,5 0 1,-5 0 5,-1 1 0,-1-1-8,1 0 1,3 3-6,-9 3 0,3-4 135,-2 4 1,-4-2-75,4 2 1,-4-4 150,-2 4 1,0 2-72,0-2 1,-2 2-39,-4-2 0,2-1-31,-8 6 0,7-5-11,-7 6 0,1-8 5,-7 2 1,1 2-101,0-2 1,-2 2-10,-4-1 1,3-5 79,-3 4 1,2-2 60,-2 2 1,4-4-45,-4 4 1,4-9 6,1-3 0,-5-1 33,0 1 0,-2 5 7,2-5 1,2-1-85,-8 1 0,6-5-3,-6 6 1,0-8 98,-5 1 0,-1-3-59,1-2 0,1 0 133,4 0 1,-3-2-26,3-3 1,-4-3 96,-2-4 1,3-3-71,3 3 0,-4-1 113,5 1 0,-5-3-60,-2 4 1,6 1-19,1-2 1,-1 3-161,-6-3 0,3-3 105,3 3 0,-2 3-116,8-3 1,-2 1-54,2-7 0,4-1-135,-4-4 0,3 2 82,3-8 1,2 6-116,3-6 1,-1 6 48,7-6 1,-6 3 110,7-3 0,-1-2-196,6 8 1,0-6 53,0 6 0,2-6-171,4 6 0,3-6-414,9 6 1,5 0-1461,0 6 2205,7 0 0,-3 7 0,8 2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208 103 7901,'-25'0'0,"6"0"-526,-6 0 0,7 0 263,1 0 1,7-2 62,5-4 0,3 2 127,2-8 1,0 7 68,0-7 0,0 6 357,0-5 1,0 5 312,0-5-389,0 7 1,0-6 545,0 4 16,0 4 0,0-3-271,0 10 1,0 7 32,0 11 1,-2 6 152,-4 11 0,-2 4-304,-3 8 1,-3-6-738,9 1 0,-7-3 34,6 2 1,0 2-153,6-8 0,-5 1-123,-1-7 0,0-7-852,6-4 1,2-6 324,4-5 1055,-4-4 0,13-8 0,-5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7899,'17'-44'0,"0"4"0,3 3-487,3 3 0,-2 5 286,8 0 1,-1 6 174,7-6 0,0 8 117,-1-2 1,-5 4 80,0 1 1,0 1-67,5 0 0,1 0 24,-1-1 0,7 7-1,-1-1 1,0 1 5,-5-7 1,5 3 133,1 3 0,-7-1-75,-5 7 1,-6 1 44,6 5 0,-8 0-25,2 0 1,-4 0 90,-1 0 0,-1 0-98,0 0 1,1 0 59,-1 0 0,-6 0-92,1 0 0,-6 5-6,5 1 1,-5 2-161,6-3 0,-7 3 210,7 4-183,-8 3-35,11-5 1,-11 5-192,7-3 235,-7 3 0,6-5-129,-4 7 1,-4-6 110,3 1 1,-3-6-20,-2 5 0,2-1 9,4 1 1,-4 5 14,4-5 1,-4 5 106,-2 1 0,0-6-13,0 1 1,0-1-4,0 7 0,0-1-34,0 0 0,2 1 9,3-1 1,-3 2 15,4 4 0,-2 4 14,2 8 0,-5 1 86,5 5 0,-2-3-78,2 8 1,-4 0 18,4 6 0,-5 2-218,-1 4 0,6 1-229,0 5 0,0 1 444,-6-8 0,0 1 373,0-6 0,0-8-302,0-3 0,0-5-142,0-1 1,-2-7-36,-4 1 0,4-8 48,-4 2 1,3-3 178,-3-3-223,4-7-166,-14-3 0,7-7-130,-8 0 0,-1-2-428,1-3 1,-8-11 73,-4-7 0,-3-8-498,-3 3 1,-5 1 76,-1-2 0,-1 2 508,2-2 1,3-2 17,-3 8 0,3-5 495,3 4 0,-1-6 0,0 3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9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70 7815,'17'-9'-1421,"-8"-7"1560,7 7 0,-12-1 1405,7 4-605,-7-3-106,4 7-177,-8-6-240,0 8 19,0 0-235,-8 8 1,0 1-36,-3 9 0,3-7-119,8 1-48,0-1-169,0 6 0,4-7-8,8-4 0,-1-4 76,12-2 0,-2 0-80,2 0 0,-3 0 88,3 0 1,-4 2 112,-2 3 21,0-3 1,-7 8 151,-4-4 1,-4-2-88,-2 7 0,-8 3 5,-4 9 1,-11-4-73,-5 4 1,-5-2 52,-2 2 0,1-4 36,-1 4 1,2-5-40,5-7 0,-3 3-6,8-9 0,6 1-79,5-6 0,6 0-242,-5 0-166,7 0 1,-2-2 203,12-4 1,4-1 2,7-5 1,6 3 70,0 3 1,6 2-58,-6-8 1,6 9 149,-6-3 0,0 4 144,-6 2 0,-5 0 20,-1 0 400,-7 0-303,4 8 0,-10 1 93,-4 9 0,-4 1-142,-7 4 1,-6-4-33,0 4 0,0-4-176,6-1-92,-1-1 57,9-8-316,-7 7 41,14-7-28,-5 1 1,12 0 77,1-5 0,8-3-37,-3 4 0,10-4 61,2-2 0,0-2 77,-5-4 1,-1 4 114,0-3 1,1 3 44,-1 2 0,-2-2 217,-3-4-15,3 4 120,-13-6 1,4 14-98,-12 0 0,2 7 33,-7-1 1,-7 5 1,-5 6 1,0-3-14,6 3 1,0-4-137,-1-2 1,3 0 107,4 1-1,3-1-291,8 0-496,0 1 383,8-9 1,1-1 66,8-8 0,1 0-253,-1 0 258,0 0 1,-5 0 497,-1 0-17,-7 0 0,4 2 214,-8 4 0,-6-3-106,0 9 1,-9 1 299,-2 10 1,-1-3-264,-5 3 1,4-4 565,2-2-537,7 8 1,3-6-145,7 4 0,1-11-496,5-6 0,6 1-60,11-1 1,4 0-174,7-6 1,1-8-102,-1-3 0,7-5-694,-1-1 1,1-6 440,-7 0 0,1 0-177,-1 6 0,1-3 893,-1-3 0,1 4 0,0-6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9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9894,'-9'0'3748,"1"8"-4336,8-6-261,8 6-336,-7-8 1185,7 7 0,0 3 0,1 7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0:4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7788,'10'2'4835,"-5"4"-4835,-3-5 0,6-8 0,2-12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0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623 173 7940,'-8'-9'1051,"6"-7"0,-7 9 689,3-5-1179,-4-3 0,-1 5 8,-1-7 1,6 5 107,-5 1 1,5 5-278,-5-5 0,1 5 260,-2-6-150,-3 8-282,6-11 0,-9 13-258,1-4 70,0 5-22,7 1 0,-5 0-9,3 0 1,-9 7 65,-2 5 0,0 1-97,6-1 0,-1 7 71,1-8 0,-6 14 32,0-7 1,-2 5 301,2 0-71,4-4-237,-6 14 1,7-12 249,1 8-50,0-1-148,-1 7 1,3 0 12,4-1 1,-3 9-12,8 3 0,-1-2-105,1 2 1,4-2 99,-4 2 0,4 2-7,2-7 0,2 3-93,4-10 1,2 5-38,3-10 1,5-2-182,-5 1 0,-1-6-39,1 1 0,1-4-25,5-2 1,0-5 39,1-1 0,5-5-165,0 5 0,2-7 139,-2 2 1,-2-4-54,8-2 1,-6-8-237,6-3 0,-2-5 147,1-1 1,3-6-346,-8 0 292,0-8 143,-5 12 0,5-14-72,0 5 1,0 3 153,-6 2 0,0 3 0,1 3 1,-7 2-24,1 3 258,-9-3 1,7 13 428,-4-4-302,-4 4-106,5 2 1,-7 2 511,0 4 1,6 5-112,0 12 0,0 2 78,-6 4 0,5 2-212,1-8 1,0 8 27,-6-2 0,0-4-143,0-2 0,6-2-228,0 2 0,-1-4-1722,-5 4 1379,8-4 1,-4-1-2580,7-1 567,-7-8 131,4 7 2258,-8-14 0,0-2 0,0-10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7940,'-9'-18'-551,"-7"1"-70,5 0 0,1-1 728,-1 1 1,7 6 825,-2-1-40,-3 0-235,7-5 573,-6 8-406,8 1-470,0 8 1,2 0 43,4 0 1,-3 0 160,9 0 0,5 0-111,6 0 0,6 0 86,-6 0 0,8 0-473,-2 0 1,3-6 28,3 0 1,0-5-1010,-1 5 487,1 0-211,-1 6 0,1-5-732,0-1 1,-1 0 508,1 6 865,-1 0 0,1 0 0,-1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1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7913,'-17'0'698,"7"0"-465,3 0-178,7 0 568,0 0 1,7 0-206,5 0 1,3 0 169,2 0 1,3 0-157,3 0 0,-4 0-169,4 0 0,2 0-122,-2 0 0,6 0-150,-6 0 0,6 0-267,-6 0 0,0 0-1450,-6 0-933,0 0 2659,1 0 0,-9 0 0,-1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1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18 7901,'-10'0'1678,"18"0"0,3 0-1555,12 0 0,-4 0 509,-1 0 1,1 0-1523,4 0 1,4 0 463,8 0 0,5 0 426,0 0 0,8-8 0,-4-1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7968,'-25'-7'473,"6"3"139,-4-8 1,6 6-72,5-5-290,-3 7 1,7-6 300,-4 5 80,-3 3-149,13-6 0,-11 16-296,7 3 1,-2 7-170,3 5 0,3 11 197,-4 12 0,-2 4 13,2 2 0,-1 8-108,1 3 0,4-3 103,-4-3 1,4-3-360,2-2 1,0-2-395,0-4 0,2 2-664,4-7 1,4-7 423,7-5 1,0-8-1302,0 2 2071,8-11 0,2 3 0,8-5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06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259 346 8179,'0'-9'-289,"0"-7"0,0 12 348,0-7 0,0 5 167,0-5-30,8-1 0,-4-5-54,8-1 1,-7 7-238,7-1 1,-6 3 86,5-3 0,-1-3 60,1 3 1,5 3 93,-5-3 1,-1 6-12,1-5 1,-7 5 159,2-5 29,4 7 1,-9-6 265,5 4-377,4 4 0,-6-11-130,7 7 0,-1-1 66,1 1 1,5 4-28,-5-4 0,5-2-48,1 3 0,0-7-154,0 6 0,1-1 54,-1 1 0,0 4 23,1-4 1,-1 4-11,0 2 1,1 0 52,-1 0 0,0 0 31,0 0 1,-5 0-41,-1 0 1,1 0-6,5 0 1,1 0 2,-1 0 1,0 0-9,0 0 0,1 0 63,-1 0 0,0 0 4,1 0 0,-1 0 93,0 0 1,0 0-119,1 0 0,-1 0 15,0 0 0,-5 2-58,-1 4 1,1-4-20,5 4 1,-5 1 6,-1-1 0,1 2-149,5-2 0,-5-4 107,-1 3 0,-5 3-56,5-2 58,1 7 0,5-5 19,1 3 1,-7 3 1,1-8 1,-7 5 11,7-5 0,-6 5 8,5-5 0,-5 6 0,6-6 0,-7 5-5,7-5 0,-6 5 57,5-5 1,-5 6 76,5-7 157,-7 9-275,12-5 0,-9 3 5,5-1 1,-4-5-5,-8 6-24,7-1 1,-5 7-7,4-1 0,-4-6-233,-2 1 219,0-1 0,0 7-24,0-1 131,0 0 1,0 1-94,0-1 1,0 0 73,0 1 1,0-7-54,0 1 0,-6-1 2,0 6 0,-1 1-11,1-1 1,2 0 6,-8 1 1,7-7-52,-7 1 0,6-1 53,-5 6 0,5 1-27,-5-1 0,-1 0 11,-5 1 0,5-1-10,1 0 1,-1 1 9,-5-1 5,0 0 0,-1 0-7,1 1 1,0-3 0,-1-3 1,1 3-28,0-4 1,1-1-5,5 2 0,-10-7 31,4 7 1,-5-6-8,5 5 0,-2-7 20,-4 2 0,2 2 34,-8-3 1,8 7 115,-2-6 0,-4 1-121,-2-1 1,2-4 14,-2 4 0,8 1-34,-2-1 1,-2 0 5,2-6 1,-2 2 1,2 4 0,4-4 11,-4 3 1,2-3-28,-3-2 1,5 0 40,-4 0 0,2 0-7,-2 0 1,4 0 35,-4 0 1,4-2 128,1-3 0,1 1-123,0-8 0,-1 3 19,1-3 1,-6-3 117,0 3 1,0-1-74,6 1 1,-1-3 170,1 3 1,0-3 9,-1-2 1,1 1 34,0 5 0,0-5-225,-1 5 0,3-5-33,3-1 28,-3 0 0,11 0 2,-7-1 0,7 1-104,-2 0 1,4-6 43,2 0 1,6-1-153,0 7 0,5 0-4,-5 0 1,7-3-33,-1-3 1,-3 4 77,3-4 1,0 2-135,5-2 0,0 2 66,0-8 0,3 6-149,3-6 1,-2 2-893,8-2 0,-1-1-24,7 6 1,0-2-1514,-1 8 2678,1-3 0,-1 19 0,1-5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0 374 9567,'0'17'369,"0"0"-65,0 1 1,6-1 461,0 0 1,5 6-142,-5 0 1,5 8-167,-5-2 1,6 9-334,-7 3 1,9 5 7,-3-6 1,-1 6-105,2-5 0,-3-3-11,3-9 1,3 2-170,-3-8 1,-3 0 46,3-6-96,-1 0 1,7-1 203,-1-5 0,-6-3 18,1-8 79,-1 0 0,7-8-11,-1-3 1,0-14 159,1-10 1,1-9-203,4-14 1,4-3 30,7-8 0,-1 1 11,-4 5 1,4-2-127,-5 7 0,5-5 107,2 5 0,-3 8 0,-3 10 0,2-1 118,-8 7 0,-6-5-101,-5 10 1,-3 4 111,3 2-423,-4 4-533,-8 2-245,0 0-207,0 7 1,0 12-39,0 15 0,-6 8 1245,0 10 0,-15 15 0,2 4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11898,'0'12'-334,"0"-1"1,1-7-41,5 2 949,-4-4 1631,6-2-699,-8 0-1585,0 0 0,-8 2-944,-3 3 1,-7 5 611,-5 7 410,-4 8 0,-7-6 0,-1 6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2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10124,'17'0'-599,"1"0"0,5 0 1794,0 0 1,7 0-491,-1 0 1,2 0-105,-2 0 1,3 0-252,-3 0 0,10-6-366,1 0 0,0 0-108,-5 6 0,0-5-324,-1-1 1,-1 0 189,-4 6 1,-4 0-309,-8 0 1,-6 0-1841,1 0 2406,-8 8 0,3 1 0,-7 9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7927,'-17'10'508,"6"-2"828,-1-8-469,8 0-245,-4 0-228,1 0 0,3 5 217,-8 1 0,3 8-125,-3-3 0,-3 6-202,3 7 1,-3-3-50,-2 7 0,5 1-35,1 6 1,7-6-120,-2 0 1,4-3-81,2 3 0,2 2-310,4-8 0,5 0 113,12-6 1,-1-1-250,6-5 1,3-1-199,9-4 0,-3-4 243,3 3 0,3-5-224,-3-5 1,-2-3 29,-9-4 0,2-3-51,-8 3 1,0 3 102,-6-3 0,-1 1 542,-5-6 0,-3-1 0,-8 1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7927,'18'0'2915,"5"-2"-2130,0-3 0,8-5 594,-3-7 1,-1 5-562,2 1 1,-8 5-261,2-6 0,2 6-403,-2-5 1,0 7-351,-5-2 1,-1-1-542,0 1 0,1 0 736,-1 6 0,0 0 0,1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3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7873,'10'8'2315,"5"-4"-1653,-3 8 1,5-1-461,6 6-15,-4 1 1,2 1 477,-3 4 0,-11 6-226,10 11 1,-11 4 387,0 8 0,-4-4-221,-2 4 0,-2-4 3,-4 10 1,-5 3-384,-12 3 0,-8 3-341,-15 2 0,-2 2-540,-16 4 0,30-38 0,-3-1-514,-3 5 0,0-1 956,1-3 1,1-1-1,-4 2 1,-1 1-1,4-5 1,-1 1-1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8099,'9'-7'315,"-1"-3"643,0-7 179,1-1-21,9 1-267,-9 7 96,-1 3 380,0 7-884,-6 0 0,3 9 153,-10 9 1,-5 1-610,-7 10 0,-1-2-490,1 1 1,-6 5-1230,0-4 0,0 2 205,6-3 1529,-1-3 0,1-7 0,0-1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5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104 623 7988,'9'-8'-440,"-1"6"704,-8-13 511,0 13 63,0-14-537,0 7 1,0-3 170,0 1-213,0 7-25,0-4-51,0 8 167,0 0 0,0 8-163,0 3 0,-6 7 11,1 5 1,-7-2 61,6 8 1,-7 0-80,1 5 1,-1-5-42,1 0 0,-1-6-11,7 6 1,-2-6-141,3 6 1,3-8 23,-4 2-502,4-4 250,10-2 0,1-7-177,9-4 1,-1-4-16,0-2 1,1 0 141,-1 0 0,0 0-15,0 0 136,1-8 0,-1 6 173,0-4 1,1 4-160,-1 2-39,8 0 220,-6-7 1,8 3-177,-4-8 27,-4 8-82,14-11 0,-14 7-11,4-3-53,-4-5 4,6 7 144,-13-8 10,11 7 0,-13-5-10,7 3 363,0-3-27,0 5 521,-7-5-408,5 13 0,-11-4 163,8 12 0,-8-2-123,1 7 0,3 1-23,-2 5 0,5 2-197,-5 4 1,8-4-50,-3 5 1,-1-5 16,1-2 1,1-2 16,5-3 0,-5 3-199,-1-3 0,1-4 132,5-3 0,0-1-137,1 2 1,-1-4 64,0 4 1,0-6 70,1-6 0,5-4-112,0-7 0,2-2 45,-2-4 0,-4 1 22,4-6 1,2-1 10,-2-6 0,2-7-4,-2-4 1,-4-4 139,4-2 1,-9 6 213,-3 0 1,-1 5-63,2-5 0,-5 8-66,-7-2 1,6 3 143,0 2 1,0 7 14,-6-1 1,0 6 35,0-6 0,0 8 290,0-2-453,-8 4 1,0 1-83,-3 1 0,1 5 260,4 1-276,4-1 37,-13-5 1,11 2-390,-7 3-309,7 4-270,-12 8 48,14-7-411,-5 5-147,-1-6-1008,6 8 292,-5 0 1406,7 8 0,0 1-673,0 9 1,5 5 1235,1 0 0,15 8 0,-2-4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6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7567,'0'-10'-626,"0"-5"969,8 13-155,-7-6 6,7 8-11,-8-7-3,0 5-37,0-6 1,0 6 119,0-4 97,0 4-143,0-5 394,-8 7-88,7 0 114,-7 0-208,8 0 54,-8 0-74,6 0-223,-13 7 0,11 3-258,-7 7 0,1 0 93,-2 1 1,3-1-814,3 0 0,2 6 192,-7 0 1,7 1 599,-2-7 0,4 8 0,2 2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6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10543,'18'0'2336,"-1"0"-1816,0 0 1,-1 2 539,-5 4-2164,4-4 934,-5 6 1,2-7-2838,-1 5 3007,-7-4 0,4 21 0,-8-4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49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16 208 7626,'-10'-7'454,"4"3"-303,12-8 0,4 3 133,7-3 0,2-1 85,4 7 0,4-8-63,8 3 1,-1-5-321,1-1 1,-1 6 117,1-1 0,1 6-611,5-5 1,-5 7 172,5-2 0,-5 2-65,-1-1 0,-3 3 399,-3-4 0,4-4 0,-6 1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7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7891,'0'9'1536,"0"1"286,0-4 1,2-4-926,4 3-1076,-4-3 12,5-2-409,-7 0 576,8-7 0,2-3 0,7-7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7978,'0'-10'0,"0"0"785,0 5-395,0 3 1,2-6 85,4 8 1,-4-2 397,4-4-331,3 5 0,1-7-101,7 8 1,1 0 76,-1 0 1,0-6-86,0 0 0,7 1-158,-1 5 1,5 0 67,-5 0 0,2 0-210,-2 0 1,-3 0-136,3 0 0,2 0 36,-2 0 0,0 0-216,-6 0 0,6 0-535,0 0 1,0 0 392,-5 0 1,1 0-776,4 0 718,-4 0 1,6 0-1545,-8 0 1202,-7 7 0,-2-3 5,-8 8 1,0-1 716,0 6 0,-8 1 0,-2-1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8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7978,'0'9'5,"0"-1"1,-2-6 203,-4 4 12,4-4 0,-11 7 288,7-3 0,0-2-270,6 8 1,0-1-119,0 6 1,0 3 60,0 3 0,-1-2-2,-5 8 0,4-6 99,-4 5 0,-2 1-73,3 6 0,-7 5-131,6 1 1,-1-1-9,1-6 0,4 1-92,-4 0 0,4-3 51,2-3 0,8 2-215,3-8 1,7-2 37,5-9 0,-2 1 120,8-7 1,0 0-257,5-6 0,1 0 60,-1 0 1,1-6-232,0 0 1,-9-5-26,-2 5 1,0-6-855,0 6 351,-9-7 986,0 3 0,-20-7 0,3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8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7978,'0'-17'908,"0"6"211,0-1 0,2 6-131,4-5-558,4-1 0,9-5-124,4 0 1,-2 5-36,8 1 0,-6 5-310,6-6 1,-1 9 88,7-3 0,0 4-767,-1 2 1,1 6-133,-1-1 1,-5 9 848,0-3 0,8 12 0,7 4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6564,'-10'-8'-123,"0"6"1256,5-4-494,3 4-371,-14 2 0,12-5 338,-7-1 221,7 0-267,-11 6-46,13 0-409,-6-7 4,8 5 1,2-6-189,4 8 1,3-6 125,9 0 0,-1 1-145,0 5 1,8 0 42,4 0 0,4 0-46,1 0 0,5 0 90,7 0 0,-4-2 42,16-4 0,-6 4-104,11-4 0,6-1 109,6 1 1,2-2-353,-2 2 1,-10 3 138,4-9 0,-3 6-220,3-5 0,-13 7 134,-4-2 0,-6 4 17,0 2 0,-6 0 112,-11 0 0,2 0 64,-8 0 0,0 0 480,-6 0-344,0 0 0,1 0 251,-1 0 0,-5 0 5,-1 0-265,1 0 1,-1 0-45,1 0-296,-8 0-29,3 0-527,-7 0 839,-7 0 0,-11 0 0,-9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2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7890,'-10'-2'0,"4"-3"460,4 3 790,2-6-279,0 8-628,0 0 0,8 0 211,4 0 1,3 2-116,2 4 0,8-2-116,4 7 1,4-5-78,1 5 0,9-7-27,3 2 1,-2 2-107,2-3 0,0 7-128,6-6 0,-6 1-257,0-1 0,-7 2 183,1 3 1,4 5 253,2-5 0,-2-1-233,3 1 1,-9 1-143,2 5 1,-5-5-2,-6-1 1,-6-5-112,-12 6 0,-5-7 178,-12 7 0,-21 1 39,-19 10 0,-17-1-1083,-24 6 0,-5-5 580,35-8 0,-1-1 0,0 0 0,-1 1 144,-5 2 1,1 1-1,6-1 1,1 0 463,1 0 0,0 1 0,1-1 0,0 0 0,-38 18 0,4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3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7875,'9'-10'-1713,"1"2"2341,-4 8 6,-4 0-292,5-7 71,-7 5 1,0-6 64,0 0 17,8 6 453,-6-5-171,13 7-378,-13 0 1,6 7-18,-8 5 1,0 5 40,0 6 0,0 4-96,0 8 1,-2-1 135,-4 1 1,-1-1-125,-5 1 0,-3 0 73,3-1 0,3 1-475,-3-1 0,2 1 124,-1 0 0,1-1-423,5 1 1,3-6 163,-4-1 1,4-6-48,2 1 0,0-4-36,0-2 1,0 0-536,0 1 475,-8-1 268,6 0 260,-5 1 0,1-7-2,0 1 117,0-9-43,6 5-124,0-8-102,-7 0 1,5-8-184,-4-3 1,4-4 42,2-3 0,2-5-237,4 0 1,-2-8-208,7 3 0,-5-7 168,5-5 1,1 3-18,5-3 0,1 5 121,-1 6 1,0-3 43,0 3 1,1 4 73,-1 2 1,2-2 106,4 2 1,-4 0-75,5 5 1,-3 1 237,2 0 0,-4 5 47,4 1 1,2 1-79,-2-1 0,2-3-27,-2 8 1,-4 1-48,4 5 0,-2 0 84,3 0 0,-5 0-74,4 0 1,-6 2 92,-5 3 1,3 3-43,-3 4 1,-5 3 4,-1-3 1,-4 3-124,-2 2 1,0 2 76,0 4 0,-10-1-202,-7 6 0,0-5-32,-6 6 1,-4-6-162,-2 6 0,-4-8 235,-1 2 1,-1-3 175,1-3 1,7-8 22,4-3 0,3 2 610,3-2 298,0-1-466,-1-5 16,9 0-219,1 0 1,10 0 52,4 0 1,-2 0-43,7 0 0,1 2 134,5 4 1,2 4-105,4 7 1,-2 0 39,8 1 0,-6 1 7,6 4 0,-6-4-92,6 4 1,-6-2-82,6 2 0,-6-3-131,6 3 1,-6-4-163,6-2 0,-6-5-153,6-1 0,-6-1-470,5 1 0,-5-3-832,6-8 0,-6 6 729,6 0 1,-6-1-550,6-5 0,-8-7 1350,2-5 0,-4-3 0,-1-3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30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8078,'18'-7'1513,"-1"5"-1294,0-4 0,0-2 268,1 3 1,7-1-93,3 6 0,-1-6-169,2 0 0,0 1-85,6 5 1,-1 0-116,1 0 1,-1 0 13,1 0 1,-8 0-248,-4 0 0,-4 0-502,-2 0 389,-7 0-1523,-2 0 1843,-8 7 0,-8 3 0,-2 7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3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7670,'2'-9'42,"3"3"536,-3-4 1,12 6-55,-9-7 1,3 7 723,-2-2-681,-4 4 1,11 4-168,-7 4 1,0 4 417,-6 7 0,0 2-128,0 4 1,0 4-4,0 8 1,-6-1-678,0 1 0,-9 1-581,-2 5 1,3-1 570,-9 12 0,0 4 0,-12 13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07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485 120 8518,'8'-18'535,"-6"1"1,5 5-298,-7 1 1,0 5 23,0-5 0,0 5 21,0-6 1,2 8 247,4-1-33,-4 3-634,6-6 205,-8 6 1,0-4-53,0 12 0,-2 4-14,-4 7 1,-11 14-93,-12 3 1,-6 12-148,-5 1 0,2 3-151,-9 1 0,3-1 157,-2-3 0,4 1 5,7-8 0,6-2 200,1-9 0,8 2 1,3-8 1,2 0 16,9-6 1,-6-5-85,7-1 1,-1-5-12,6 6 1,8-7 95,3 7 1,4-8 107,3 2 0,-1 1-4,0-1 0,6 7 204,0-1 0,1 3 298,-7 3 1,0 5-262,0 0 1,-7 8 122,-4-3 0,-4-1-46,-2 2 1,0-2 141,0 2 0,-6 2-115,0-8 0,-2 2-380,3-2 1,3-10-24,-4 4-379,4-3-170,-6 3 364,6-7-859,-5-3 698,7-7 1,0-7-497,0-5 1,0-11 125,0-6 0,7-11-103,5-6 1,11-10 251,6-2 1,5-11 211,7 6 0,-3-4 303,8 15 1,0-2-107,6 14 0,2 1 95,4 10 1,-4 4-225,3 8 0,-3 6 867,-2-1 1,-6 8-88,0-2 1,-9 4 133,-3 2 0,-5 8-274,-6 4 0,-6 3 68,1 2 1,-1 1-121,-5-1 0,-3 6-70,3 0 1,-8 0-240,1-6 0,-1 3 73,2 3 0,-4-4-141,4 4 1,-4-4-11,-2-2 0,0 1-3,0-1 1,-6 0 83,0 1 0,-7-1-134,1 0 1,-1 1-36,1-1 0,-3-6 106,3 1 1,3-8-158,-3 1 175,0 5-292,-5-8 207,0 6-22,0-8 145,7 0 252,2 0-319,8 0 1281,0 0-1266,8 0 0,-4 0-308,7 0-196,-7 0 385,12 0 0,-13 0-504,9 0 1,-6-2 236,5-4 0,1-4-355,5-7 1,0 6 344,1-1 1,1 2 173,4-1 1,-4 3 189,4 8 0,-4 0 254,-1 0 0,-3 2 126,-3 4 0,1-2-210,-7 7 0,5-5 802,-5 6 1,0-7-332,-6 7 0,2-6 681,4 5-844,-5-7-611,7 4 0,-6-8-165,4 0 1,-2 0-560,7 0 1,6-2 142,7-4 1,1-4 330,-2-7 1,3-8 438,9-4 0,0-11 0,-1-4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5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8215,'0'-17'0,"0"6"-64,0-1 0,0 6 132,0-5 0,2-1 64,4-5 0,4 5-92,7 1 1,8-1-7,4-5 0,3 2-52,3 3 0,1-3-209,5 3 1,-5 5 18,5 1 0,-5 4-562,-1 2 770,-1 0 0,1-8 0,-1-1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07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8318,'25'-18'0,"-8"-5"-9,1 0 1,-1-2 225,-6 2 0,5 2 4,1-8 1,-2 1-1,-3-7 1,3 0 177,-3 1-205,3-1 0,1 1-13,-5-1 1,3 2 5,-9 5 0,7 3 329,-6 7-33,-1 1 36,-5 0-48,0 7-350,0 2 49,0 8-207,0 0 0,6 8 105,0 4 1,0-3-75,-6 3 1,2-1-102,3 7 0,-3 1 20,4 4 0,2-2-9,-3 8 1,7 2 92,-6 9 1,7 4 43,-1 8 1,-3 2 28,3 3 1,-3 11 5,3 7 1,1 7-383,-7-1 0,6 13 338,-9-42 0,0 0 0,4 46 145,-4-46 0,0 0 0,-1 46-90,4 0 1,-2-48 0,1 1-264,7 47 0,-3-5 146,3-7 0,-1-1-415,7-10 0,-3-1 174,-3-4 0,3-9 30,-3-3 0,1-4 42,-1-3 0,1-1 2,-7-3 1,-1 1-460,-5-8 1,6-5 527,0-7 0,0-1-769,-6 2 1,-2-10 896,-4-7 0,4-1 0,-6 7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4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8554,'-17'-7'-290,"7"-3"367,-5 0 0,13 1-282,-4 3 255,4 4 0,2-8 143,0 5-194,-7 3 290,5-6-135,-6 8 179,8-8-88,-8 7-92,-1-7 1,-9 2-6,1 0 0,0 1-9,-1 5-68,1 0 1,0 0-117,0 0 1,-1 5 138,1 1 0,0 0-5,-1-6 0,7 6 24,-1-1 0,1 9-12,-6-3 1,5 5 13,0 1 1,9 0 19,-3 1 0,-2 5 98,2 0 0,1 2-102,5-2 1,0-2 26,0 8 0,2-8-24,3 2 1,5 2-41,7-2 1,1 0-41,-1-6 0,2-5-170,4-1 0,-2-7 88,8 2 0,0-4-243,5-2 0,-1 0-70,-4 0 1,2-6-12,-8 0 0,6-7-56,-6 1 0,-2-3 170,-10-2 0,3 5 46,-8 1 1,-1-1 17,-5-5 0,-7 0 22,-5-1 0,-9-3 38,-2 4 0,-2-4 53,2 9 1,2-1-121,-8 1 1,8 4 40,-2 8 0,-4 2-713,-2 4 853,4 4 0,-8 15 0,6 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1071 8494,'-10'-7'-54,"-5"5"77,13-14 1,-6 12 197,8-7 0,8 1-233,4-1 1,11-3 163,5 9 1,7-9-243,5 3 0,10-3-11,8 3 0,7-5-20,-1 5 1,3-5 213,2-1 0,6 0-215,0-1 0,0 3 111,-6 4 1,10-5 20,7 5 0,1-5-23,5-1 0,4 0-203,2-1 1,-47 10-1,0-1 118,0 1 1,2-1-1,5-2 1,1-1-143,1 0 1,1 1-1,1-2 1,1 1 145,-3 0 1,1 1-1,3 0 1,1 0 67,1-3 0,0 0 0,2 3 0,1 1-9,0-2 1,0 0-1,0 0 1,0-1 42,1 2 0,-1-1 0,-3 1 1,0-1-23,0 4 0,1-1 0,2-2 0,0-1 61,3 0 1,0 1 0,0-1 0,0 1-59,-2 2 0,-1 1 0,3-1 0,0 0 115,0 1 1,0-1 0,-1 0 0,0 1-37,-4-1 1,-1 0 0,-2 1 0,0-1-24,-3 0 1,-1 1 0,0 2-1,0 0-2,-3 0 0,1 1 1,1 0-1,-1 0 3,-3 0 0,0-1 0,-3-1 0,-1 0-91,47 1 1,-9-1 121,-3 1 0,1 4-211,-7-4 1,-9-1 106,-1 1 0,-13-2-57,1 2 1,2 4-45,-3-3 1,-5-3 209,-6 2 1,-7 1-179,1 5 1,-4-6 444,-1 0 1,-2 0-226,-4 6 0,-5-2 164,-6-3 52,-9 3-121,-1-6 1,-10 8 144,-4 0 1,-11 0-125,-12 0 1,-5 0 39,-7 0 1,3 0-82,-8 0 1,7 8 110,-1 3 0,5 5-178,7 1 1,5 0 38,11 0 1,4 1-92,8-1 1,10 0 80,7 1 1,10-1-24,13 0 0,3-1-91,3-5 0,4 3-153,-4-9 1,-2 1 31,2-6 0,-7 0-197,1 0 1,-9 0 102,-2 0 1,-8-8 155,2-3 1,-12-5 40,-5-1 1,-4 0-90,-2 0 0,-2-6 154,-4-1 0,-5-4-72,-12 5 0,-12-6 24,-11 6 0,0 2-183,-6 9 0,2-1-242,-13 7 1,-1 2-213,-5 10 1,0 3 92,0 9 186,-8 7 1,-2-6 0,-7 6-1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5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1574 87 8347,'-2'-15'0,"-4"4"0,4-5-428,-5 14 392,7-13 412,0 5-12,0 1-168,0 1 1,-2 8-229,-4 0 1,2 2 114,-8 4 0,1 3-85,-6 9 0,-1 7 92,1 3 1,-2 7 30,-4 5 1,2 6-1,-8 12 0,0 4 17,-6 7 0,-1 9-376,-4 9 1,18-40 0,-1 0 273,-2 5 1,-2 0 0,2-1 0,1 0-65,1-2 0,-1 0 1,0 1-1,-2 0 79,3-4 1,0 0 0,2 0 0,0 0 24,-19 41 0,3-7 93,3 1 0,-7 0 2,1 5 1,0 1-371,5-1 1,-5 1 214,-1-1 0,21-40 1,0 0 6,-15 46 1,16-43 0,-2 0 10,1-2 0,0-1 0,-21 44-136,7-9 1,-1-1 103,1-10 1,1 1-290,4-14 1,2 1-14,4-6 1,4-8 31,-4-4 1,4-3 401,1-3 0,1-7-479,0-4 0,5-3 59,1-3-497,7-7 907,-4-3 1,8-22-1,0-4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6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8137,'-34'-2'237,"-1"-4"1,0-1 400,1-5 1,7 4-198,4 8 0,4 8 33,1 4 1,1 5-437,0 6 1,-2 6 80,-5 11 1,11 6-13,-4 12 0,5-2-71,1 7 1,-3 0-176,8 7 0,3-7 228,8 0 0,-1-9-236,8-2 0,1-10 2,10-13 0,-4-4-155,5-8 0,-3-7 332,2-4 0,-2-4-68,8-2 1,-6-10 149,6-7 0,-8-8-115,2-10 0,-4-1 19,-2-5 1,-1 3-51,-5-8 0,-5 6-143,-12-7 0,-3 9 9,-9-2 0,-7 5-319,-4 6 0,-3 6 226,-3 12 1,1 3 104,-1 8 1,0 2-369,1 4 1,-1 3 64,1 9 0,7 7-357,4 3 814,4 5 0,1 2 0,1-1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468 173 8369,'-79'-25'-1,"4"-3"0,11-3-634,7 2-554,11 4 1189,-4 15 0,6-5 0,-8 5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6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1972 8402,'10'-17'0,"-3"-1"-336,-7 1 1,8 0-68,3-1 490,5 1 0,3-2 192,4-4 0,6-4 115,11-8-308,4 1 0,10-3 166,4-3 1,11-4-189,12-8 1,-36 23 0,2 0 70,1 1 1,2-1 0,3-4 0,2 0-38,4 1 1,3 1 0,-1-3 0,3 1-130,7-2 1,2 0 0,0 0 0,2-1-238,-1-1 0,1-1 0,0 5 0,0 1 130,3-2 0,0-1 1,-5 2-1,0 1-264,5-3 0,0 0 1,-5 2-1,0-1 262,2 2 1,0 1 0,-6 0-1,0 0-1,3 2 0,0 1 0,-1 1 0,0 0-68,4-2 0,0 0 0,-6 2 0,-2 0-102,0 1 0,-1 1 0,-5 1 1,-1 1 207,6 0 0,1 0 0,-8 4 0,-1 0 13,-3-2 0,-1 2 1,-5 3-1,-2 1-107,40-14 0,-8 10 236,-10 1 0,-15 3-39,-8 9 0,-6 1 0,-11 5 0,-8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258 156 8386,'-34'8'0,"-1"1"6,0 9 1,7 1 136,-1 4 1,8 4 86,-2 7 0,5 1-3,7 0 0,-3-7 3,8 1 1,3-8-36,8 2 0,13-3 23,11-3 0,7-7-90,10-5 1,0-5 4,12-5 0,-4-5-59,-2-7 0,-1-3-229,1-3 0,-7 2-55,-5-8 0,-6 2 111,-5-1 0,-11-5 81,-13 4 0,-3-2 19,-2 3 1,-15-5-56,-8 4 1,-16-4 133,-7-1 0,-2 7-2,2 4 1,-4 6-212,4 5 1,4 4 105,1 8 0,7 2-637,5 4 0,4 4 265,8 7 1,7 6-127,4 0 0,4 6-160,2-6 685,8 8 0,9-12 0,10 6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7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3701 8375,'-50'9'-265,"4"-3"0,-2 2-821,8-2 816,0 7 1,13-9 916,4 7-79,11-7-276,-3 4 1,15-8 51,0 0 0,9-10-181,14-7 1,6-8-35,12-9 1,3-3 4,8-3 1,5-5-219,1-6 1,7-9 54,-1-3 1,-28 29 0,3 0-107,1 0 0,0-1 0,2-2 0,1-1 176,0 1 1,0-1-1,-1-3 1,-1 0-34,2 1 1,0-1 0,0-5-1,1-2-7,7-4 0,2 0 0,-4 0 0,2-2-276,3-3 0,1-1 0,-1 3 0,0 1 299,0-4 1,1 0-1,1 1 1,0-1-358,1-2 0,1-1 0,-1 1 1,-1-1 353,-1 0 0,0 1 0,-3 5 0,1 2-7,2 1 0,0 1 1,-5 1-1,0 2-126,-1-2 0,0 2 1,-5 1-1,0 1 109,0 5 1,-1 2-1,-3 0 1,0 1 132,-2 3 0,-1 1 0,34-34-99,4 5 0,-5 3 113,-7 8 0,-3 3-97,-9 2 1,1-1 393,0 8 1,-2 0-436,-4 5 0,2 0 641,-7 1 0,5-1-665,-6 1 0,0 1 446,-5 4 1,0-3-445,-1 3 1,1 2 268,-1-2 1,-1 8-275,-4-2 1,2-2 66,-8 2 1,7 0-52,-1 5 0,-4 1 56,-2 0 1,-5 0 114,-7-1 0,3 7-72,-9-1 1,1 6 181,-6-5 1,0 5-51,0-5-59,0 7-275,0-4 154,-8 8 1,1 2-751,-5 4 1,-3 11-46,3 12 1,-5 4-1096,-6 1 1844,-4 8 0,-8 10 0,1 10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8339,'0'-52'-6,"6"2"173,0 4 1,2 19 208,-3 16 0,-1 1-184,8 4 1,-1 1-86,7 5 1,-1 0-643,0 0 304,-7 0 0,5 5 146,-3 1 1,1 8 57,-1-3 0,1 10 98,-7 2 0,2 8-86,-3-2 0,-3 11 301,4 6 1,2 12-116,-3 5 0,3 12 74,-2 6 1,-2 5-339,7 7 0,1 5 253,-4-44 1,1 1-1,0-2 1,-1 0-68,1 1 1,0 1-509,-1 2 0,1 0 473,0-5 0,-1 1-34,1 7 1,0 0 0,-1-4 0,1 1 0,0 3 0,1 1 34,1 0 0,1-1 0,-2 0 0,1-1-372,4-1 0,-1-1 1,-3 6-1,-1-1 240,2-1 1,-1-1 0,1 3 0,-1-1 21,-2-1 0,0-1 1,2 4-1,-1 1 66,-4 1 0,-1 1 0,0-3 0,0 0 17,1 0 0,-1-1 0,-2-5 0,-2-1-1,2-2 1,0 0 0,-2-1-1,0 0-148,-1 1 1,0-1-1,0 46 259,0-48 0,0 0 1,0 46 63,0 0 1,0-4-109,0-8 0,-2 5 13,-4 7 0,-3-14-272,-9 8 1,7-9 24,-1-2 1,3-6-353,-3-12 0,4-5 631,8-12 1,0-4-556,0-7 0,0-14-278,0-4 148,0-11 1,0 0 517,0-12 1,0-6-209,0-11 0,-5-5 381,-1-13 1,0 10-150,6-3-231,0 3 231,0-3 0,0 1 0,0 4 0,8-4 0,1 6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57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8124,'2'-9'-316,"4"3"-26,-4-4 0,8 7 454,-5-9-41,5 1 0,2-1 106,-1 0 1,-5 9-100,5-3 1,-5-2 7,6 2 0,-7-5 109,7 5 0,-8-2-51,2 3 73,-4 3 0,-1-6 7,5 8-20,-4 0-33,6 0 0,-8 8 125,0 3 1,0 5-119,0 1 1,0 0-30,0 1 0,0-1-194,0 0 8,0 0 0,0 1-277,0-1 266,7 0 0,-3-1-256,8-5-302,-8 5 19,11-15 0,-11 7-927,7-8 734,-7 0 780,4 0 0,0-8 0,1-1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8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312 641 8039,'-67'0'0,"3"0"0,12 9 993,12 9 1,7 12-394,10 11 0,2-1-434,15-5 0,1-1 20,5 1 1,2 1-88,3 5 0,5-11 119,7 5 0,2-6-112,5 0 0,-1-4-24,11-8 1,-3-8-228,9-3 0,4-6-269,3-6 1,3-11 243,1-12 1,-3-5-56,4-7 1,-9-5 78,8-11 1,-10 1 95,-1-7 0,-11 7 21,-6-2 0,-11-5 94,-7-6 0,-5 5-120,-5-5 0,-5 11 28,-7 1 0,-6 5-76,0 6 1,-6 5 82,6 13 0,-2 3-543,2 7 0,5 7-43,1-1 1,2 6 605,9-5 0,0-8 0,6-8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9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8227,'0'-18'432,"8"-7"-153,-6 6 0,8 2-115,-5 11 1,-1-2 84,8 3 1,-1 1-373,7 9 1,-1-1 47,0 8 1,2 5-25,4 6 0,-3 8 47,3-2 0,-4 5-218,-2 7 1,-5 3 231,-1 8 0,1 7-140,5 5 0,-1 5 140,-5 6 1,4 6 64,-3 11 1,-4-42 0,1 2-120,3 2 1,-1 1-1,-1 4 1,0-1 202,1 0 1,1 0 0,1 5 0,0 2-51,2 4 1,-1 1 0,0-1-1,-1 0-277,2 3 1,-1 0 0,-2-1 0,-1 0 287,3 1 1,1 0 0,-2 0 0,1 1-48,0 4 1,1 1 0,0-4 0,0 0-19,-3 7 1,-1 0 0,1-5 0,-1 1 82,-2 4 0,0 0 1,-1-4-1,1-1-51,0 3 0,-1-2 1,1-5-1,0 0-111,-1 3 1,1 0-1,0-4 1,-1-2 40,1-2 0,0-1 1,-1-3-1,-1-1-124,-1-1 0,-1-1 0,3-8 0,0 0 152,-2 3 0,-1-1 0,11 40-98,1-2 1,0-11 52,1-6 1,-7-4-110,1-2 0,-3-9-138,3-8 1,3-2-309,-3-10 603,-5 0 0,5-3 0,-1-8 0,9-8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1:5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692 102 8156,'-17'10'0,"-6"-2"167,0-8 0,-8 0 281,2 0 0,-3 2-98,-3 3 1,6 5 258,0 7 1,3 2-518,-3 5 0,-4 2-21,4 9 1,4 2-187,2 3 0,4 4 100,2 8 0,-1 0-88,1 0 0,7-6-97,5 0 1,3-10-165,2-1 1,4-4 145,7-14 0,3 2-24,14-13 0,1-2 320,6-10 0,-1-11-114,1-12 1,0-6 468,-1-5 1,1-6-197,-1-12 0,-7 3 124,-4-9 0,-5 7-64,-7-7 1,-3 8 24,-8-1 1,-8 5-313,-3 6 1,-12 5-473,-6 13 1,-6 10-496,-5 13 1,-12 8 477,-12 15 0,-7 12 479,-9 28 0,36-27 0,-1 0 0,-7 3 0,1 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0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2956 7964,'-9'0'295,"1"-8"1,16 4-383,3-7 0,6-1 184,6-5 0,6-2-70,12-4 1,-3-10-10,8-7 1,6-7 59,6 7 0,1-8-11,-1 2 1,5-4-412,12-2 1,4-7 350,-36 27 0,1 0 0,6-3 1,1-1-342,3-4 1,2-1 0,6 0 0,3 0 355,3-8 1,2 0 0,2 0 0,2 0-305,3-3 1,2 0 0,-23 17 0,1 0 0,1-1 301,1 0 0,0-1 0,1 1 0,3 0 0,-1 0 1,2 0-252,1-2 0,0-1 0,1 1 1,-2 2-1,1 0 0,0 0 247,2 0 1,0-1 0,1 1 0,-4 0 0,-1 1 0,2 0-1,2 0 1,1 1-1,-2-1 1,-2 1-1,-2-1 1,1 1-39,2-1 1,1 0-1,-1 1 1,23-14 0,-1 2-154,-9 2 0,-1 1 0,-3 1 0,-2 0 62,-5 4 1,-1 1-1,-5-1 1,-1 1 71,-5 2 1,-1 1-1,-5 3 1,-2 0 116,-3 2 1,-1 0 0,32-17-224,-17 6 0,-10 11 1176,-20 6-1216,-3 4 1,-19 9 845,-12 5 1,-22 12-660,-30 11 0,-4-1 0,-14 8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01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8169,'0'-27'-206,"0"2"662,0 8 0,0 5-403,0 1 0,1 7 37,5-2 0,4 4-446,7 2 0,0 0 139,1 0 1,5 6 9,0 0 1,8 5 202,-3-5 0,5 7-4,2-1 1,1 11 29,4 6 0,-3 0-23,3 5 1,5 5 108,1 13 0,0 1-43,6 5 0,-8-4 44,13 3 1,-7 3-251,8-2 0,2 5 237,-3-5 0,9 5 22,-3-5 1,6 1 9,6-1 0,-2-4-78,8 3 0,-6 5-18,-35-31 1,0 1-1,35 32-204,-34-30 1,-1 1-1,0-3 1,1 1 215,2 4 0,0 1 0,-3-2 1,-1-1-25,-1 0 0,-1-1 1,2 2-1,-1-1-199,-1 3 0,1-1 0,37 29 168,-6 3 1,-32-36-1,1 1 63,-1 4 1,1-1 0,2-2 0,0-1-1,-2 1 1,-1-1 0,1 1 0,-1 0 3,33 28 1,-1 2-4,0-1 1,0 1 58,0-7 1,0-1-39,1-5 0,4 6-8,1 0 1,0 5-35,-5-5 0,-3 1 8,-4-1 1,3-4-4,-9 3 1,7-3-16,-7-2 0,1-6 1,-6 0 0,0-2 33,-1 2 1,1 3 29,0-9 1,-8 0-47,-3-5 0,-7-3 302,-5-3 0,2 2-294,-8-8 0,0 0 907,-6-6-794,1-7 588,-1 5-681,-7-13 0,-3-2 34,-7-11 0,0-12-1832,0-6 1730,-7-11 0,-11-5 0,-9-6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0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537 191 8191,'10'-8'-137,"3"-2"-54,-7-7 0,1 0-368,-1 0 0,-4-1 695,4 1 629,-4 0 1,-2-1 203,0 1-612,0 7 1,0 1-175,0 3 0,-2 4-195,-4-4 0,2 4-116,-7 2 1,-3 8 91,-9 4 1,2 9 10,-8 2 1,2 15 102,-1 3 0,-9 9-4,8 7 0,-13 12-30,7 12 0,-5 4-263,0 1 0,9 6 223,-4 1 0,14 1 48,4-14 1,2 5-76,9-22 0,8-5 80,9-12 0,10-7-172,2 1 0,8-13 126,-2-10 1,4-7-20,1-10 1,7-2-21,-1-4 0,0-5-5,-5-13 0,-1 3 260,1-7 1,-8-1-260,-4-6 1,-6 1-165,-5-1 0,-4 6 108,-8 0 1,-2 2 36,-4-1 0,-11 3-5,-12 7 1,-10 7-245,-1-1 1,-14 8-160,2-1 1,-17 16 458,0 6 0,22-3 0,-2 1 0,0-1 0,0-1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0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50 260 8466,'-17'-8'-30,"7"-1"685,4-9 1,-1 7-48,1-1 1,2 1-349,10-7 0,5 7-134,13-1 1,2 3 171,9-3 0,7-5-158,4 0 1,4 5-36,2-5 1,6 3-103,0-3 0,1 6-20,-1-1 0,-4 8-288,3-2 1,-11 5 157,-5 1 1,-5 7 44,-1 5 0,-8 5-75,-4 6 1,-12-2 68,-5 8 1,-4 2 289,-2 9 0,-8 2-19,-3 5 1,-12 3-12,-6-4 1,-4 6-173,-1 5 1,1-3-83,4 4 0,-2-5-783,8-1 0,6-6 885,5 1 0,1-1 0,-6 6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0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8365,'0'-17'458,"0"7"204,0 3-722,0 7 1,0 13 219,0 4 1,-8 14-29,-4 4 1,-3 7-112,-2 10 1,-1 6 133,1-1 0,2 3-1,3-3 1,-1-9-20,7 4 0,2-6-107,10 1 0,3-5 121,9-8 0,1-1 20,4-4 1,-2-4 4,8-8 0,-8 0-6,2 1 1,-4-1 13,-1 0 0,-3 1 114,-3-1 0,-5 0-341,-7 1 1,0-1 140,0 0 0,-7 0-162,-5 1 0,-5-1-53,-6 0 0,-2 1-203,-4-1 0,-4-2 142,4-3 0,-1 1-131,1-7 1,-4 0-643,4-6 0,2-2 953,-1-4 0,-1-11 0,-6-10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0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8255,'17'-43'0,"6"9"519,0-1 0,2 8 33,-2 10 0,4 6 377,8-1 0,-1 2-465,1-1 1,-3 3-237,-3 8 1,2 0-306,-8 0 1,6 0-471,-6 0 0,2 8-673,-2 3 0,-4 7 656,4 5 0,-5 6 564,-7 11 0,4 4 0,-5 8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1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623 105 8304,'-6'-33'5,"0"4"0,-7 10-48,1 7 1,3 9 763,-3-3 0,1 4-262,-6 2 1,-8 2-37,-4 4 1,-6 5-175,-5 12 1,-3 10-107,-3 7 1,-4 8-75,4-2 0,-2 10-258,2 2 0,4-1 316,7-5 0,14-2 11,4-4 1,11 4-269,0-4 0,4 4 142,2 2 0,10-8-82,7-3 1,14-7 57,9-5 0,10 2-18,2-8 1,10-6-30,13-5 1,-2-3-95,7 3 0,-5-4-249,6-8 0,-14 1 160,2 5 1,-17-4-615,0 4 1,-11-4 329,-1-2 0,-6 0 526,-5 0 0,-2 0 0,-4 0 0,4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5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10555,'11'2'469,"1"4"1,-1-2-1162,7 7 1,-1 1 160,0 5 531,1 0 0,-1 8 0,0 2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68 8142,'-32'-27'1561,"3"4"0,4 11-972,8 7 1,1 5 301,5 5 0,-5 11-666,5 7 0,1 15 15,-1 3 1,-7 7-513,-5 3 1,0 9 234,6 3 1,2 5-614,3 1 1,4 6-978,8 0 1627,0 7 0,0-3 0,0 8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8490,'0'-27'0,"0"-4"99,0 8 0,0 6 100,0 5 0,0 7-478,0-7 246,-7 1 147,5 1 0,-8 2-127,4 8 0,3 8 106,-9 3 0,6 7 13,-5 5 1,-1 4 64,-5 7 1,0 7 153,-1-1 1,-1 6-155,-4-6 0,6 3 153,-1-3 1,1-3-167,6 3 1,-3-9 39,3-2 1,-3-6-161,8 5 0,1-5 145,5 6 0,2-8-258,3 2 0,7-1 12,11 1 0,0-4 2,12 4 1,5 2 57,18-2 1,-3 0-16,9-6 0,-3 1-8,3-1 1,-7 0 52,-11 0 0,2 1-175,-7-1 0,-3 2 103,-9 4 1,-6-3-136,-11 3 1,1 2 110,-7-2 0,0 5 42,-6-4 0,-10 6 49,-7-1 1,-3 4 148,-8 1 0,-7-1-114,-5-4 1,-1 2-63,7-8 1,-3 0-46,-3-6 0,3 0 84,-3 1 1,4-7-543,1 1 1,6-9-75,0 3 0,8-4-272,-2-2 0,4-2 854,2-4 0,-8-3 0,-2-8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2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8288,'8'-67'0,"1"13"1073,9-4 1,1 14-422,4 15 0,4 4 192,7 8-499,1 0 1,0 7-540,-1 4 1,3 4 256,3 2 0,-4 2-965,5 4 1,-5 8 609,-1 14 1,-1 3 291,1 15 0,0-7 0,-1 3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122 259 8214,'-16'-25'1016,"5"-3"1,3 8-124,8 3-587,0 11 1,2-3-66,4 3 1,11 2-16,12-7 1,6-1 106,5-5 0,4 0-70,8-1 1,6 7-260,-1-1 0,3 3 113,-2-3 0,-5-1-323,5 7 1,-10 0-52,-2 6 1,-9 2-7,-3 4 1,-1 3 50,-10 9 0,-2 1-154,-9 4 1,-5-2 283,-7 8 1,0 0-47,0 5 0,-7 3 475,-5 3 0,-9 4-181,-2 8 0,-14 8 132,3 3 1,-12 6-445,0 6 0,-6 0 133,23-32 1,0 1 0,2-1 0,0 2-76,-1 3 1,-1 2-1,-2 4 1,0 2-274,-1-2 0,1 1 1,1 2-1,0 1-329,1 0 0,1 0 0,1 0 0,2 1 690,1-4 0,2-1 0,2-1 0,3-2 0,2-2 0,1 0 0,-13 47 0,6-5 0,6-7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4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87 8345,'-9'-27'-3,"-7"2"1052,5 8-297,3 8 1,-2 1-124,5 8 0,-7 15-153,-11 8 0,2 10-111,-8 7 0,-5 5-83,-7 6 0,-7 7-126,2 0 0,2 5-125,-2-5 1,7-1-29,-1-5 1,9 6-229,2 0 0,8-3-661,-2-9 1,10 2 458,1-7 0,8-1-183,-1-5 1,3-8 139,2-4 1,7-4-492,5-2 0,11-7 961,6-4 0,3-5 0,3-1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14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174 241 8280,'0'-34'11,"0"-1"0,0 14-184,0 4 1,-6 9 1290,0-4-406,0 9-438,6-5 0,-7 16-90,-5 3 1,3 14 10,-3 10 0,0 7-18,-5 10 0,2 5 20,3 1 1,5 0-168,7-6 1,2-1 117,3 1 1,5-7-150,7-5 1,2-11 119,4-6 1,-1 0-191,6-6 0,1 2 35,6-13 1,-1-2 17,1-10 1,0-3 13,-1-9 0,7-7-159,-1-4 0,-2-9 23,-9-2 0,2-8 144,-8 2 1,-6-4 56,-5-2 0,-8-6-76,1 0 1,-3-1 126,-2 1 1,-7 12 178,-5 0 0,-5 8 305,-6 3 1,-6 14-371,-11 4 1,-5 11-232,-7 0 1,6 19-336,0 10 1,0 8 229,-6 4 1,0 15 109,0 7 0,1 9 0,-1 3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4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467 225 8569,'10'-17'-494,"5"0"1,-11 5 397,8 0 1,-7 3 257,7-3 0,-3-3-2,3 3 1,1-3 20,-7-2 0,6 5 137,-7 1 1,3 5-7,-2-6-113,-4 9 115,6-13 270,-8 14-246,0-13 27,0 13-155,0-6-30,0 8-73,0 0-42,-8 0 0,0 2-36,-3 4 0,-5-4 17,5 4 0,-5 1 18,-1-1 0,0 2 3,-1-2 0,1-3 7,0 9 1,0-6 128,-1 5 0,1-5-123,0 6 0,-1-7 63,1 7 1,0-1-37,0 7 0,-3-1 69,-3 0 0,4 1-32,-4-1 1,4 0 20,1 0 1,1 6-24,0 0 1,0 6 10,-1-6 0,1 6-49,0-6 0,1 8 24,5-2 0,-5 3-115,5 3 0,3 0 116,2-1 0,-1 1-132,1-1 0,0 1 35,6 0 0,0-1-8,0 1 0,0-1-2,0 1 1,2 0-9,4-1 0,4-7-139,7-4 1,2 2 94,4-2 1,-2-6-203,8-5 1,-2-2 49,2 1 0,3-3-158,-3-8 0,-2 0-17,2 0 0,-6 0 37,6 0 1,-8-2-58,2-4 0,2-4-204,-2-7 1,0 0 24,-6 0 1,-5-3 182,0-3 1,-7 4 213,7-4 1,-8 2-328,1-2 533,-3 4 1,-2-6-25,0 7 0,0 7 1,0-1 245,-7 8 427,5-11 30,-6 13-278,8-6-374,0 8 1,2 0 20,4 0 0,-2 2 158,7 4 1,-5 6-45,5 11 1,-1-2 51,2 8 1,-5 0-9,-7 5 1,0-1 287,0-4 1,0 3-139,0-3 1,0 2-153,0-2 0,0 1-337,0-7 1,0 0 145,0-5 0,0-1-545,0 0 0,0 1 146,0-1 0,0-6-49,0 1 0,6-6-570,0 5-717,0-7 865,-6 4 0,0-16 296,0-3 0,-8-7 514,-4-5 0,-11-11 0,-4-11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4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8375,'8'-9'603,"2"-7"225,7 5 0,8 1-344,4-1 1,4-1-71,1-5 0,6-1-343,1 1 0,7 2 118,-2 3 1,-2 5-416,2 7 0,-7 0-222,1 0 0,-3 2-560,-3 3 1,-5 5 1007,0 7 0,0 8 0,5 2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8158,'-12'1'1441,"1"5"0,7 0-1693,-2 11 1,-4-3-49,-1 9 1,-6 4-1353,-7 2 1652,-2 11 0,-17 4 0,-1 8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8325,'0'-10'11,"0"1"38,0 3 1,2 4 108,4-4 0,-4 2-129,3-1-68,-3 3 0,0-8 264,4 4-210,-4 4 0,6-7 322,-8 3-267,0 4 214,0-6-115,0 8 91,0 0-144,0 8 0,-2 2 176,-4 7 0,2 2-111,-7 4 0,5-2 235,-6 8 1,7 6 12,-7 5 0,2 8-134,-1-2 1,1-1 22,4 1 0,3-2 12,-9 2 0,8 4-87,-1-4 1,-3-4-103,2-1 0,-7 1-288,1-2 0,2-1 145,-1-10 1,7 1-298,-2-7 1,-1 0 26,1-5-136,0-1-100,6 0 126,0-7 0,2-2 20,4-8 0,-2 0-149,7 0 1,-5-2-365,5-4 0,-1 2 308,2-8 0,3 7 567,-3-7 0,3-7 0,2-8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26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7957,'0'-9'2333,"0"1"-982,0 0-724,0 6 1,0-7 833,0 3-964,0 4 1,2-6 17,4 8 0,-2-5 86,7-1-354,1 0 1,-1 6 151,1 0 1,-1 0-128,6 0 0,1 6-109,-1 0 1,0 5 86,1-5 0,-1 6-289,0-7 0,1 7 104,-1-6 0,-6 1-1021,1-1 225,-1-4 310,7 6 0,-7-8-1197,1 0 630,-8 0-1078,3 0 860,-7 0 72,0 7 1,-2-5 518,-3 4 0,-5 4 615,-7 1 0,-8 5 0,-2 1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7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8452,'0'-10'-1331,"0"3"2025,8 7 0,-6 9-185,3 9 1,-3 8 177,-2 15 1,0-1-46,0 12 1,0-2-172,0 13 0,-5-5-3,-1 5 1,-2-11-208,2 6 0,-1-10-58,-5 4 0,-3-2-93,3-10 0,3 6-249,-3-5 0,6-3-30,-5-9 0,5 2-314,-5-8 1,7 7-195,-2-1 0,2-4 309,-2-2 0,4-2-38,-3 3 1,3-5-482,2 4 390,-8-4 0,6-2-589,-4 1 123,4-9 963,2-1 0,-7-8 0,-3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8333,'-6'-17'69,"1"-1"1,-1 7-1,6-1 0,0 6-73,0-5 0,2 1 0,4-1 0,3-3 1367,8 9 0,1-7-563,-1 6 0,6 1-544,0 5 1,8 1-378,-2 5 1,3-2-491,3 8 1,0-1 9,-1 6 0,1-1 601,-1-5 0,9 5 0,1-7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8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7757,'-9'-17'-580,"1"7"1387,8-5-540,-8 5 1,5-2-112,-9 1 1,6 7-109,-5-2 1,-1 4 49,-5 2 1,0 0-175,-1 0 1,1 0 183,0 0 1,-1 0-137,1 0 1,-6 2 131,0 4 0,0-4-26,6 4 1,-6 1 141,0-1 1,0 6-113,5-7 0,3 3 26,3-2 0,-3-2-57,3 7 0,3-5 7,-3 6 1,8-7 29,-1 7 0,-3-1-6,2 7 1,1-1 21,5 0 0,0 1-24,0-1 1,0 0 102,0 0 0,0 1-36,0-1 0,5 0 32,1 1 1,7-1-9,-1 0 0,3 1 143,3-1 0,-1-6-95,0 1 1,1-6-57,-1 5 0,6-7-121,0 2 1,6 1 143,-6-1 0,8 0-338,-3-6 1,-3 0-140,-2 0 1,-1 2-576,1 4 453,-4-4 1,6 5-191,-8-7 1,-5 0 32,-1 0 1,-7 2-828,2 4 767,-4-4 0,-2 7 148,0-3 0,-2-2-448,-4 8 904,-4-9 0,-7 13 0,0-7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8247,'-18'0'208,"7"0"572,-1 0-275,8 0-269,-3 0 1,9 0 442,3 0 0,7-2-206,11-4 1,4 4 456,8-4 1,-1 4-253,1 2 0,5 0-21,0 0 0,6 0-491,-5 0 1,-1 0-267,-5 0 0,-6 0 48,-1 0 0,-5 8-140,6 4 1,-8-3-1417,2 3 0,-1-1 193,1 7 1415,-12-1 0,20 0 0,-12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9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794 208 8231,'0'-18'-81,"8"1"1,-4 6-135,7-1 365,-7 0 0,9-5 85,-7 0 1,0 5 174,-6 1-22,0-1-44,0-5 0,-8 2-118,-3 3 0,-5-1-138,-1 7 0,0 0 16,-1 6 0,-5 0-153,0 0 0,-7 0 138,1 0 1,2 8-85,-2 3 1,0 5-86,-5 1 0,-7 0 20,1 1 0,0 5 181,5 0 0,0 6-88,1-6 1,-1 9 289,1 3 1,5-1 27,0 7 0,6-5 17,-6-1 1,8 1-172,-2 5 0,4-5-6,1 5 0,3 1-250,4-2 1,1 6 104,4-5 1,4-1-63,-4-5 0,6-7 57,6 1 1,4-2 62,7 2 1,0 2-42,1-8 1,-1 0-5,0-6 0,6 0-9,0 1 1,2-7 29,-2 1 0,4-8-205,8 1 1,0-3 132,-1-2 1,1 0-286,-1 0 1,1-7 111,-1-5 1,1-3-243,0-3 1,-3 1 98,-3 0 1,2-6-22,-8 0 1,6 0 90,-6 5 0,0-5 27,-6 0 0,0 0 244,1 6 0,-7 5-145,1 1 0,-6 5 472,5-5-152,-7 7 189,4-4-192,-8 8 0,0 2-47,0 4 1,0 3 14,0 9 1,0 1 109,0 4 0,-2 4-15,-4 7 0,-2-5 105,-3 0 1,-3-2-124,9 2 1,-7 3-82,6-3 0,-1-2-367,1 2 0,4-8 54,-4 2 0,4-4 26,2-1 1,0-1-509,0 0-100,0 1 1,2-3-1457,4-4 818,-4-3 91,5-8 1273,1 0 0,-6-8 0,6-1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3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34 121 8219,'-10'-17'0,"0"0"118,5 0 0,3 5 247,-4 1 1,12 1 298,5-2 1,12-1-222,6 7 0,11 0 456,7 6 0,4 0-337,7 0 0,11 2-135,12 4 1,9 4-1595,2 7 1167,1 8 0,-7 2 0,1 7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2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6631,'0'-11'146,"0"-1"0,2 8 125,4-1 1,-2-5-138,7-2 1,-5 3-22,6-3 1,-7 7 212,7-7-255,-8 8 0,9-5 84,-7 3-296,0 4 194,-6-6-184,0 8 0,-2 2 60,-4 4-13,4-4 159,-13 13 0,11-7-28,-8 3 1,7 5 63,-7-5 0,8 5 218,-1 1 1,-3 0 132,2 1 1,-2-1-135,3 0 0,3 6-89,-4 0 0,4 0-17,2-5 1,0-1-176,0 0 0,0 6 157,0 0-301,0 0 1,0-5 93,0-1 1,2 0-142,4 0 1,-4-5-12,3 0 1,-1-9 111,2 3 0,-2 2-25,7-2 1,-5-1 60,6-5 1,-1 0-151,6 0 1,1-5 9,-1-1 0,6-8-219,0 3 0,8-5 128,-2-1 0,-2-6-148,1 0 1,-4 0 38,4 6 1,-5-1 116,6 1 1,-8 2 36,2 3 0,-3-3-18,-3 3 0,-2 3 201,-3-3 8,3 1 1,-7-1 238,3 1-121,-3 7 311,-8-4 120,0 8-202,0 0 1,0 8-219,0 3 0,0 5 146,0 1 1,0 2-43,0 4 1,0-4 66,0 5 0,8 0-131,3 0 1,-1-1 25,1-6 0,3 0-204,9 0 1,-4-1 99,4-5 0,-4-1-78,-1-4 0,5-4 99,0 3 1,0-3-206,-6-2 1,2-7 9,4-5 0,-3-3-37,3-3 1,-4-1 91,-2-4 1,1 2-8,-1-8 0,0 0 151,0-5 1,1-1-106,-1 1 1,-5-3 92,-1-3 0,-7 9-76,2-4 0,-4 7 191,-2-1 0,0-2-24,0 8 1,0 0-41,0 6 1,0-1-56,0 1 29,0 0-154,0 0 192,-8-1-281,6 9 0,-8-5 61,5 8-441,3 1 1,-6 7-95,8 3 0,-6 5-312,0 7 1,1 1 901,5-1 0,-8 0 0,-2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8119,'-18'-2'62,"1"-4"-28,0 4 1,5-6 138,1 8 0,5 0 29,-6 0 0,7 2-165,-7 4 0,3-2 112,-3 7 1,-3 7-151,3 5 0,-1 8 10,1-3 110,-3 5 0,7 2 107,-3-1 0,-3 7-25,8-1 1,1 6-138,5-6 0,0 3 95,0-3 0,0-9-292,0 3 0,2-5 83,3 0 1,-1 2-330,8-8 0,-1 0-9,6-6 0,1-5-191,-1-1 0,0-5 45,1 5 534,-1-7 0,0 4 0,1-8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3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8325,'-10'-8'-469,"1"6"252,3-4 625,4 5-289,-13 1 209,13 0 1,-12 1-46,8 5 1,-1 6 9,1 11 1,4-2-126,-4 8 0,2 0 160,-1 5 1,3 3-175,-4 3 1,4-3-191,2 3 0,-2-4 131,-4-1 1,5 0-254,-5-1 1,4-7-408,2-4 1,2-4 300,4-1 0,-5-7-1013,5 1 855,4-8 1,-1 3-587,9-7 1008,-9-7 0,14-3 0,-3-7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4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8217,'10'-17'-318,"-3"0"1,-5-1-159,4 1 0,-4 6 173,4-1 485,3 8-126,-7-3 510,6 7-328,-8 7 0,-2 9-169,-4 7 1,2 6 193,-7-6 0,1 9-144,-1 3 1,-3-1 205,8 7 1,-7 3-2,1 2 1,3 4-110,-3 2 0,3-6-89,-3 0 1,-1-6-84,7 7 0,-6-7-216,7 6 1,-1-9 105,6-3 0,-6 1-311,0-6 1,1-4 158,5-2 0,0-4-291,0-2 0,0 0-262,0 1 107,7-9 665,-5 7 0,14-14 0,-7 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27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7957,'-18'8'792,"1"-4"179,0 7 0,0-1-458,-1 2 0,1 3 42,0-3 0,-1 3-308,1 2 0,6 0-257,-1 1 0,6-1 64,-5 0 0,7-5 346,-2-1-830,4-7 279,2 12-1207,0-14 991,0 5 1,8-7-225,3 0 0,5-2 148,1-3 1,6-5 314,0-7 1,2-1-103,-2 1 1,-3 6 174,3-1 1,-4 6 57,-2-5 349,0 7 59,1-4-301,-9 8 1,-1 2 21,-8 4 0,0 3 25,0 9-506,-8-1 219,-1 8 1,-9 0 86,1 4 1,-6 4-216,0-5 103,0 5 0,6-4 1,-1-2 43,1-2 1,0-2-1,-1-6 214,1 0 94,8 1 0,-7-3 4,5-3 0,3-3-149,2-3 111,4-4 1,4 4-359,4-12 233,4-4 0,7-7 1,2 0-60,4-1 61,4-7 9,0 6 217,-2 2-7,0 1-216,-6 15 238,6-15 1,-8 14-101,1-3 1,-7 5 79,1 5 0,-8 5-108,1 7 449,-3 0-246,-2 1-120,0 7 1,0-6 19,0 4-93,0-4 1,0-1-299,0-1 0,0 0-33,0 0 0,0-5-216,0-1 370,0-7-79,8 4 0,-4-8 112,7 0-143,-7 0 0,10-8 37,-9-3 1,7-5-141,-6-1 183,7 0 1,-11 0 61,4-1-53,-4 1 0,-2 0 62,0-1-56,0 9 1,-2 1 127,-4 8 0,-4 0-115,-7 0 0,0 8 216,0 3 1,-7 7 191,1 5 1,-7 4-130,1 7 0,-4-1 23,-1-4 1,-1 7-97,0-7 1,1 7-115,-1-7 1,3-2 106,3 2 0,4-8-236,8 2 0,-1-6 126,1-5 0,5 1-312,1-7 0,7 2-846,-2-2 591,4-4 269,2 5 1,8-7 122,4 0 0,9 0 151,2 0 1,7 2 86,-1 4 1,12 4 210,5 7 0,-2 0-31,2 0 1,-6 3-98,7 3 0,-7-6-213,6 0 0,-6-1 43,6-11 1,-7 7-519,1-6 0,3-1 231,-3-5 0,0-7-285,-5-5 1,-1-3 218,1-2 1,-6-8-1022,0-4 0,-2 2 1325,1-2 0,5-7 0,-6-9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4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8181,'-7'-9'0,"5"-7"-118,-4 5 1,4 1-511,2-1 1653,0 7-640,0-12 1,8 13 156,3-9 1,5 8-115,1-2 0,2 5-192,4 1 1,-2-6-82,8 0 1,0 0-109,6 6 1,-7 0-257,1 0 1,-6 0-505,6 0 0,-6 0-1196,6 0 1909,-8 0 0,12 8 0,-6 2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4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8297,'12'-6'-12,"-1"1"1,1-7 218,5 6 1,2 1 438,4 5 1,-1 1-123,6 5 0,1 10 203,6 7 1,-8 7 143,-4-1 0,-4 4-355,-2 2 1,-7 5-534,-4 0 1,-4 8-156,-2-2 0,-8 6-166,-4 6 0,-11-4-346,-6 3 1,3-5 683,-3-6 0,0 4 0,-6-6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6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188 190 8191,'-7'-9'465,"7"1"-162,0 8 1,2 6 444,9 0 1,1 7-274,5-1 1,0-3-48,1 3 1,6-7-54,5 7 1,-2-8-115,2 2 0,0-3-206,5 3 0,1-4-128,0 4 1,-3-4-124,-3-2 0,2-6-63,-8 0 1,0-7-373,-6 1 0,1 3 60,-1-3 0,-8 6 215,-3-5 0,-4-1-274,-2-5 1,0 5 159,0 1 1,-8-1 175,-3-5 0,1-6 48,-1 0 0,-1 2 252,-5 9 1,5-3 208,1 3 326,7 5-256,-11-1 61,13 8 3,-6 0 0,8 2-59,0 4 1,0 5 30,0 12 1,-6 4 11,1 8 0,-3 1 40,2 5 1,2-1-92,-7 12 0,1-4-22,-1 10 0,-5-3-70,5 3 0,-5-2-11,-1 7 1,0-9-218,-1-2 1,3-8 93,4-9 1,1-1-385,4 1 1,4-8-344,-4-4-418,5-4 686,1-10 1,1-1-45,5-8 1,-4-2 63,4-4 1,4-9-23,1-8 1,-3-8-69,-2 3 1,1 1 138,-1-2 0,0 2 334,-6-2 0,0 4 60,0 8 0,-8-1-143,-3 1 1,-5 8 359,-1 3 1,-2 4 288,-4 2 0,1 0-207,-6 0 1,-1 6 229,-6-1 1,8 9 386,4-3 0,-2 5-316,2 1 1,-6 0-213,6 1 0,0-1-260,6 0 1,5-1-85,1-5 1,7 5 67,-2-5 1,-1-1-148,1 1 1,2-7-621,10 2 0,3-4 332,9-2 0,7-2-540,4-4 1,11-5 279,6-13 0,12-2-462,5-9 0,-1 0 403,1 1 0,0-1 283,6 1 0,-5-3 125,-1-3 1,-7 5 142,2 1 1,1 1 439,-1 10 0,-6-2-317,-6 2 0,-2 9 757,2-3 0,-9 11-399,-8 1 1,-8 3 1048,2 2-937,-4 0 1,-8 0-204,1 0 0,-8 7-163,2 5 0,-6 5 0,-6 6 1,0-2-218,-11 8 1,1 0 44,-12 6 0,-1 5-376,-6 0 1,1 1 168,-1-7 0,0 1-388,1-1 0,5-5 57,0 0 0,8-10-148,-2-1 1,10-1 199,1-6 1,6-3-525,-5-2 986,7-4 0,-12-2 0,7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8250,'11'0'925,"1"0"1,1 7 52,10 5 1,-2 3 132,8 2 1,2 1-546,9-1 0,6 6 23,12 0 0,3-6-567,9-5 0,6-6 41,5 5 0,-4-1-1416,-2 1 0,2 5 936,-2-5 0,-2 5 417,-10 1 0,4 0 0,-5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7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8178,'10'0'467,"5"0"1,-6 0 12,9 0 355,-1 0-477,8 0 1,-4 0-1,8 0 1,-6-5 21,6-1 1,0-6-342,5 7 0,-1-1 97,-4 6 0,-2 0-297,-4 0 0,-4 0 168,4 0 1,-4 0-524,-1 0-397,-1 7-579,0 3 919,-7 7 0,-3 1-276,-7-1 1,0-6 848,0 1 0,0 0 0,0 5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4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8178,'-8'10'213,"6"-1"321,-3-3-161,3-4 0,4 6 184,3-8 1,5 0 93,7 0 0,8 0-170,4 0 0,9 0-291,3 0 0,9 0 54,2 0 1,-1 0-631,7 0 1,-4 0 223,-2 0 162,-8 0 0,-2 0 0,-7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0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52 8456,'-9'0'970,"9"-8"0,9 1-369,8-5 1,1 5-336,-1 7 1,6-6-147,0 0 1,2 0 116,-2 6 0,-2 0 7,8 0 1,-8 0-13,2 0 0,-3 0 28,-3 0 1,0 0 56,0 0-149,1 0 0,-1 0-116,0 0 0,3 0 70,3 0 0,-4 0-149,4 0 0,2 0 56,-2 0 0,8 0 98,-3 0 0,-3 0-210,-2 0 1,-1 0-15,1 0-59,-4 0 0,6 6-221,-8 0-103,-7 0 65,5-6-316,-13 0 94,6 0 241,-8 0 0,-2 5-621,-4 1 0,-4 6 1,-7-7 1016,0 9 0,-8-5 0,-2 9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1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8238,'0'-10'672,"0"2"1,6 6 419,0-3-348,-1 3-347,3-6-274,2 8 1,1 6-134,1 0 1,-7 1 140,7-1 1,-6-2-59,5 7 1,-1-5-37,1 6 1,5-7-189,-5 7 103,5-8 1,1 9-238,0-7 255,1 8 1,-3-5-108,-4 8 1,3-5-111,-8-1 1,-1 1 52,-5 5 1,0-5-63,0-1 1,0 1 44,0 5 1,-2 0 79,-3 1 0,-5 1-10,-7 4 0,-6-4 0,0 4 1,-8 2 93,2-2 0,-4 2 84,-1-2 1,5-9 1083,0 3-518,8-3 166,4 3 1,11-6-331,12 1 0,13-8 462,16 2 0,5-5-301,6-1 0,4-5-197,-4-1 1,4-6-210,2 7 1,-6-1 31,0 6 0,-7-2-662,1-4 1,-3 4 342,-3-3 1,-1 3-1885,-4 2 0,-3 2 1977,-2 3 0,-5 5 0,6 7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2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139 225 8088,'0'-11'984,"0"-1"-775,0 8 0,-2-3 100,-4 7 1,3 0 118,-9 0 0,6 2-406,-5 3 0,1 5 157,-1 7 0,-5 1 37,5-1 0,1 2 19,-1 4 1,7-4-114,-2 4 0,-2-1-52,3 1 0,-1-4-24,6 4 1,0-4-66,0-2 0,0-5-195,0-1 0,2-7-333,3 2 0,5 2 282,7-3 1,1-1-311,-1-9 1,6 1 190,0-8 1,2-1-118,-2-10 1,-4 3 146,4-3 1,-3 4 82,-3 2 0,0 0 159,0-1 1,-7 7 352,-4-1 734,3 8-768,-7-3 1,6 14 502,-8 5 0,-2 3-327,-4 3 0,4 1 141,-3 4 1,3-4-139,2 4 1,0 2-83,0-2 0,2 0-105,3-5 0,5-1-189,7 0 0,3-5-213,3-1 0,-4-7 192,4 2 1,4-4-300,2-2 0,1-2 155,-1-4 1,2-4-66,-8-7 1,6 6 41,-6-1 1,0-5 72,-6-6 1,6-2 62,0 2 0,-5-4 183,-7-8 1,1 1-39,5-1 1,-2 0-124,-3 1 0,-4 5 143,-8 0 0,0 2-13,0-2 1,0 5-30,0 6 1,0 1 21,0 0 0,-2 1 94,-4 5 1,2-3-90,-8 9 0,7-3 113,-7 2-324,8 4 1,-5-6 152,3 8-1626,4 0 982,-6 0 0,8 8-545,0 4 1139,0-5 0,8 16 0,2-3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2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8133,'0'-17'514,"6"0"-5,0-1-375,0 9 0,-4-5 213,3 8-159,-3 1 1,4 7-16,-12 3 0,2 5-189,-7 7 1,-1 2 439,-5 4 1,0 4-138,0 8 1,-1 0 99,1-1 0,5-1-49,1-4 0,7 3-140,-2-3 1,4-2 41,2 2 0,2-8 15,4 2 0,4-4-1420,7-1 1,2-9-199,4-3 0,-2 2 1363,8-3 0,0-7 0,6-7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27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7944,'0'-10'1342,"0"3"647,0 7-505,0 0-604,8 0-215,2 0 1,7 0 148,0 0-1224,1 0 1,-1 0 324,0 0 0,0 0-1096,1 0 0,-7 0-762,1 0 1,-3 2 1942,3 3 0,3 5 0,-5 7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2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8133,'-17'0'122,"-1"0"0,7 0 171,-1 0 0,8 2 1082,-1 3-388,3-3-511,2 6 1,7-8-241,5 0 1,5 0 17,6 0 1,4 0-198,8 0 1,-1 0 25,1 0 0,0-6-493,-1 1 0,-5-7 15,0 6 1,-8-5-1133,2 5 1070,-4-7 0,-3 3-172,-5-7 1,-3-1 92,-8 1 1,-2 0 130,-4-1 0,2 7 230,-7-1 1,-7 3 216,-5-3 1,0 5 2,6 7 1,0 0 100,-1 0 0,-1 0 363,-4 0 0,4 1 158,-4 5 1,9 4-325,3 7 0,1 0 226,-1 1 1,3-1-188,8 0 1,0 6 22,0 0 1,0 2-23,0-2 0,8-3-6,3 3 0,5-4-239,1-2 0,0 1-122,1-1 0,1-6-201,4 1 1,-2-6-470,8 5 1,-6-7-851,6 2 1,-6-4 1503,6-2 0,-1 0 0,7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2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8398,'11'9'1138,"1"-3"0,-1 4-469,7 1 1,-1 5 90,0 1 0,1 2-9,-1 4 1,0-2 173,1 8 1,-3 2-432,-4 9 1,3-3-202,-8 3 1,-1 4-535,-5 2 1,-3-1-602,-9 1 0,-1 0-1251,-16 6 2093,0 0 0,-21 0 0,-4-1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4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8164,'-17'0'841,"7"-8"-8,3 6-443,7-5 0,2 1-98,3 0 0,5 0 30,7 6 1,3 0-103,3 0 1,3 0-1,9 0 1,0-5 20,-1-1 0,1-2-31,-1 2 0,1 3-304,0-9 1,-1 6 155,1-5 1,-6 5-645,-1-6 1,-6 7 330,1-7 1,-4 6-655,-2-5 0,-2 5 240,-3-5 1,1 5 11,-7-6 1,0 1 269,-6-7 0,0 7 144,0-1 1,-8 3 289,-3-3 1,-1-1-125,-5 7 1,3 0 556,-9 6 0,-2 0-300,2 0 1,-5 2 460,4 4 0,-4-2-166,5 7 1,0 3-2,5 9 0,1-4-124,0 4 0,-1 4-63,1 2 1,7-2 115,5 2 0,3-3-83,2 3 0,0 2-176,0-8 1,9 0 103,9-6 0,1 6-568,10 0 0,0-5-143,5-7 1,6-1-385,1 1 1,5 3 374,-6-8 0,8-1-756,-2-5 1224,4 0 0,2 0 0,0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364 122 8164,'-6'-23'563,"0"0"0,-5 5-104,5 7 1,-8 1-10,3-1 1,1-3-139,-1 8 1,-1 1 93,-5 5 1,-6 2-348,0 3 1,-6 5 132,6 7 0,-6 6-164,6 0 1,-6 8 157,6-2 1,2-2 66,10 2 0,-3-6-192,8 6 0,1-3 32,5 3 0,0-4-127,0-7 0,7 5-202,5 0 0,5-2-514,6-10 1,-4 5 415,4-5 0,2-3-646,-2-2 1,1 1 363,-7-1 0,0 0 616,0-6 0,8 0 0,2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8164,'-17'0'3146,"7"0"-2412,3 0-284,7-7 1,7 5-109,5-4 1,9 2-616,2-2 1,8 4 90,-2-3 1,-2 3-38,1 2 0,-1 0-305,2 0 1,2 0 523,-8 0 0,0 7 0,-6 3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4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8125,'0'-18'-119,"2"7"-70,4-1 0,4 8 1352,7-1 0,0 3-452,1 2 0,5 0-106,0 0 1,2 0-75,-2 0 0,-4 5-60,4 1 1,-2 2-275,2-2 1,-4-4-157,4 3 0,-3 3-666,-3-2 0,-2 1 480,-3-1 1,1-2-1276,-7 8 0,0-7 600,-6 7 0,0-1 820,0 7 0,-16-1 0,-3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8125,'-18'0'94,"1"0"0,5 0 179,1 0 1,7 2 11,-2 3 1,-3-3 14,-3 4 1,3 4 4,-3 1 0,2 5-66,-1 1 0,-4 8-344,3 4 1,-3 1 143,-3-1 0,7 4-44,-1-4 0,8 2-2,-1-3 1,-3-3-111,2-7 0,0-1 231,6 0-58,8 0 0,2-1 94,7-5 1,2 3-93,4-8 0,-3-1-150,3-5 1,2 2 123,-2 4 1,2-4-178,-2 4 1,-4-4-178,4-2 0,2 0-234,-2 0 1,-2-2-31,-9-4 0,3 4 586,-3-4 0,-5-3 0,1-1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5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8125,'-10'-2'758,"4"-4"0,5 2-207,1-7-312,0-1 0,7-3 298,5 3 0,3-1-173,2 7 1,1-2-335,-1 3 1,6 3-167,0-4 0,2 4-349,-2 2 0,-4 2-1898,4 4 2383,-3 3 0,-3 1 0,0-2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5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8125,'-6'-17'576,"0"0"0,0 5-172,6 1 63,-7-1-10,-3 2 0,-7 3-84,0 7 0,-1 9-269,1 9 0,0 7 94,-1 9 1,1 1-69,0-1 1,1 7 148,5-1 0,-3 6 121,9-6 0,-7 1-270,6-7 1,1-1-98,5-4 0,0 2-635,0-8 1,0 0 392,0-6 1,7-5-560,5-1 574,3-7 0,8 4-907,0-8 1,2 0 1100,-2 0 0,4-8 0,8-2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5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8125,'0'-9'4554,"0"1"-4001,0 23 1,-2-3 18,-4 11 1,2 2-311,-7-2 1,1 6-183,-2-6 1,-1 8-298,7-3 1,0-1 242,6 2 1,-5-6-1159,-1 6 1,0-8 568,6 2 1,0-9-895,0-3 0,2-5-2,4 5 1459,-4-7 0,13 4 0,-5-8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8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0 7827,'0'10'0,"0"5"1081,0-3 1,-2-3-287,-4 3 0,-6-2-119,-11 1 1,4 4-72,-4-3 1,-4-2 127,-2 1 1,-1-5-1211,1 5 0,-4-5 365,4 6 0,4-8-3173,2 1 3285,-4-3 0,0-2 0,-7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28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1 693 7944,'0'17'-58,"0"-7"1300,0 5-272,0-13-462,0 6 1,2-8-20,3 0 0,-1 0-411,8 0 1,-6 0-462,5 0 1,1-2-159,5-4 513,-7 4 1,5-11-1408,-4 7 847,5-8 51,1 5 1,-7-3-299,-5 1 583,-3 7-163,-2-4 777,0 8 1,-2 0 683,-3 0-635,3 0 572,-14 8 0,9-4 204,-5 7 591,-3-7-1246,5 4 1,1-6 18,3 3 1,-2-1-165,2 8 0,1-6-300,5 5 0,0 1-27,0 5 0,0 2 116,0 4 1,2-2-557,3 8 0,3-8 286,4 2 0,1-3-729,-7-3 0,7-2 376,-1-3 1,-3 1-770,3-7 740,-1 0 1,7-6 247,-1 0 0,-6-2 162,1-4 0,-2-6-114,1-11 0,5 2-94,-5-8 0,4-7 63,3-10 0,-1-4-141,0-2 0,1-6 173,-1 1 1,2-9-85,4 3 1,-4 3 174,4 3 1,-3 5-101,-3 6 1,0 3 667,1 9 1,-3 5-172,-4 0 911,5 8-825,-14-4 0,7 14-125,-3-1 0,-4 6 1154,4-5-958,-4 7 0,0-4 422,3 8-591,-3-7 141,6 5-318,0-6 0,-4 10 153,7 4 1,-7-2-56,2 7-154,3 1 0,-7-1-631,4 1 384,4-1-468,-1 6 0,8-7 352,1-4 1,1-4 3,4-2 0,-2-8-226,8-3 1,-6-3 178,6 3 1,-8-3 268,2 8 0,-4 1-132,-1 5 0,-7 0 328,1 0-123,-9 0 0,5 1 106,-8 5 1,0 4 22,0 7 1,0 0-11,0 1 0,-2-1-526,-4 0 0,3 1 187,-9-1 0,1 0-119,-7 0 1,1-1 66,0-5 1,5 3 402,1-8-319,-1 7 245,-5-3 152,0 7 458,7-7 3,2 5-164,8-5-245,0 7 1,2 0-73,4 0 0,-4-5-3,4-1 1,-4 1-50,-2 5 0,0 1 134,0-1 1,0 2-9,0 4 0,0-4 106,0 4 1,0-1-218,0 1 1,0-4 49,0 4 0,-6-4-399,0-2 0,-2 1 189,3-1-702,3 0 582,-14 1 1,12-9 395,-7-3 0,5-4-217,-5-2 0,7-8 222,-2-3 0,-2-5 46,3-1 1,-1-2-102,6-4 0,0 4-220,0-5 0,6 5 114,-1 2 0,9 5-219,-3 1 1,5 1 58,1-1 0,-6 3-517,1 8 0,0 0-53,5 0 86,0 0 1,-2 2 110,-3 4 0,1-2 153,-7 7 1,0 1 145,-6 5 0,0 0-101,0 1 0,0-1 193,0 0 1,-2 0-29,-4 1 0,2-1 594,-7 0 1,7 1-287,-2-1 0,-1 0 1213,1 0 0,-6 1-1,7-1 0,-3 0-808,2 1 1,4-7 220,-4 1 1,5-7-348,1 7 0,0-6 60,0 5-125,0-7-670,0 4 229,0-8-1038,7 0 0,-3 0-3004,8 0 2226,-1 0 0,8-2 341,4-4 0,4-2 757,8-3 0,9-6 696,8-1 0,15-7 0,12-9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5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8125,'0'-11'0,"0"-1"1388,0 8-782,0-3 1,0 14-26,0 5 1,-2 5-136,-3 6 0,-5 10 2,-7 7 1,1 8 30,5-1 0,-5 2-158,5 3 0,-5-6-181,-1 1 0,2-1 99,3 6 0,-3-8-619,3-4 0,-1-3-5,1-3 0,3-1-333,3-4 1,4-4 350,-4-8 0,3-2-694,-3-3-861,4 3 1284,-6-13 1,6 4-631,-4-12 1268,-3-3 0,-8-9 0,-1 1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6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8861,'11'-5'1360,"1"-1"0,-1 0-671,7 6 1,5 0 79,0 0 0,2 0-288,-2 0 0,-2-6-369,8 0 0,-8 1-453,2 5 1,2 0-572,-2 0 1,0 0 436,-6 0 1,-3 0 474,3 0 0,-3 0 0,11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2:56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8131,'17'0'1621,"1"0"1,5 0-626,0 0 1,6 0-400,-6 0 1,2 13 666,-2 4 0,-6 12-578,0 0 0,-1 9 540,-11 3 0,1 5-537,-6-6 0,-4 8-234,-7-2 0,-5 1-676,-18 4 0,-5-1-700,-13 14 0,-9-1 633,-8 6 1,31-34 0,-1 0-1,-4-1 1,-1 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0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605 329 8385,'10'-8'0,"-4"-4"0,3 5 0,-7-9-613,4 5 1,2-4 358,-2-3 0,1 3 362,-1 3 1,-4-3-54,4 3 1,1-3-2,-1-2 1,6-1 68,-7 1 0,1 6-3,-6-1-1,6 1 0,0-7 0,-1 7-18,-5-1 0,0 6 108,0-5 1,-1 7-120,-5-2 1,2 3 7,-8-3 0,7 4 21,-7-4 1,1 4 14,-7 2 1,1 0-150,0 0 0,-1 2-42,1 4 0,0-4 56,0 4 0,-7 1 60,1-1 0,-2 5-163,2-5 1,-2 8 137,-3-3 0,-3-1-5,8 1 1,-8 1 23,2 5 0,-2-5 1,3-1 1,-3 1 61,8 5 0,-6-2 9,6-3 1,0 3 20,6-3 0,-1 9-68,1 2 1,2 6 55,3-6 0,-1 8-34,7-2 0,0 3-75,6 3 0,0-3 14,0-3 0,2 2-106,4-8 1,3 6 58,9-6 1,5-2-29,0-9 1,8 1 9,-3-7 0,7 0 36,5-6 0,3-8-172,3-4 1,4-5 150,-4-6 1,4 0-244,2-12 0,-6 5 94,0-11 0,-10 5-46,-1 1 0,-4 1 115,-14-1 1,2 0-16,-13 1 1,0-1-15,-6 1 1,-2-1 7,-4 0 0,-4 9 157,-7 3 0,-2 9-229,-4 3 1,2 7-121,-8-2 1,0 14 77,-5 9 226,-1 8 0,0 9 0,1 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1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34 865 8508,'-10'0'19,"2"0"0,6 0-318,-3 0 249,3-8 1,-4 6 92,12-3 0,-3 1-78,9-2 0,0 4 83,5-4 0,6-3 65,0-3 0,8 3-53,-2-3 1,9 0 5,2-5 1,3 6-38,-3-1 0,4 1 14,8-7 1,0 3 20,0 3 0,-4-3-12,4 3 1,-4-1-11,9 2 0,-3-5-138,-2 5 1,2-5 141,3-1 0,-3 0-135,4-1 1,3 1 79,3 0 0,-3-1-8,3 1 1,-7 6-1,7-1 0,-9 1 0,3-7 0,-4 7 11,-2-1 1,0 3-5,0-3 0,-1 3-4,1 3 0,0 2 10,0-8 0,-6 9 6,0-3 1,-2 4-1,3 2 1,3-6 0,-4 0 1,-2 1 4,2 5 1,-2-2 0,2-4 1,10 2 52,-4-8 0,6 7 137,-1-7 0,-3 6-173,4-5 1,1 7 12,-1-2 1,-6-1-68,-6 1 0,-2 0 69,2 6 0,2-6-129,-7 1 0,7-1 82,-2 6 1,2-2-7,-2-4 1,4 4-18,-4-4 1,-2 4-6,2 2 1,-7-5 160,1-1 1,2 0-126,-1 6 0,-1 0 96,-5 0 1,-1 0-60,1 0 1,-1-2 3,1-3 1,-1 3-4,1-4 0,0 4 2,-1 2 1,1-2-12,-1-4 1,1 4-7,0-3 0,-1 3-75,1 2 1,-3 0 70,-3 0 1,4 0-60,-4 0 0,-2 0 50,1 0 1,1 0 22,6 0 0,-1 0-14,1 0 0,5 0 1,1 0 1,7-2 51,-2-4 0,6 4 15,5-4 0,-3-1 117,4 1 0,-6-6-92,-6 7 0,-4-7 100,-7 6 0,-3-1-67,-3 1 1,2 4-1,-8-4 1,-6 4-2,-5 2-85,-1 0 0,7 0-37,-1 0 1,-6 0-162,1 0 1,0 0-38,5 0 1,0 0 126,0 0 0,6 0-121,0 0 1,2 0 46,-1 0 0,-3 0 59,7 0 1,-6 0 25,1 0 1,2-2 10,-2-4 0,-6 5 86,-5-5 344,-1 4 172,6 2-143,-7-8 40,-2 6-227,-8-5-90,0 7-77,0-8-483,-8 6 148,6-6-374,-13 8-235,13 0 332,-14 0-302,7 0 1,-9 8 299,1 3 0,-6 5 534,0 1 0,-8 8 0,4 2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3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329 157 8516,'0'-27'0,"0"4"0,-2 3 318,-4 3 0,4 6-169,-4-1 1,5 6-308,1-5 234,-8 7 0,0-6-112,-3 5 0,-5 3 158,5-4 0,-7 6 25,-5 6 0,4 5 20,-4 12 0,4-2-65,2 8 0,-1 0 88,1 6 0,5 5-116,1 0 1,7 3 13,-2-3 0,6-6 52,6 1 0,6 0-6,11-7 1,6-3-61,11-1 1,4-11-26,8-2 0,0-7-93,0 2-49,0-4 151,-1-10 1,1-1-367,0-9 0,-2 1 27,-4 0 0,-3-6-5,-9 0 0,-5-6 187,0 6 0,-14-8-35,2 2 0,-11-5-23,0-7 1,-6 5 34,-6-5 1,-5 7 228,-12 5 1,-4-2-45,-8 8 0,-7 2 133,-4 10 0,-6 3-304,-6 8 0,3 8-328,-9 3 1,-5 12 61,-6 6 1,-6 0 159,6 5 0,0-3 1,6 11-1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4.78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3251 277 11894,'25'-15'-387,"-5"-2"-20,3-12 1,2 4 743,-2 7 1,9 1 13,3 0 1,0 0-524,5-1 1,-6 7 75,-5-1 1,-4 3 109,-7-3 3,-1-3 1,-8 11 105,-3-8 0,-6 7-142,-6-7 1,-5 8 69,-12-2 1,-6 4-282,-11 2 0,-6 2 114,-12 4 1,2 4-177,-7 7 0,-6 6 99,-6 0 0,-2 0 52,2-5 1,4-1 64,-4 0 1,4 0-21,2 1 0,5 1 67,1 4 1,9-10 192,2 5 0,8-5-19,9 4 1,3 1-99,3-1 0,4-2-10,8-3 1,1 3-43,5-3 0,3 3-110,8 3 1,0-1 142,0 0 0,8 0-115,3 1 1,5-1 82,1 0 1,6 1 20,0-1 0,2 0 0,-2 0 0,-4 1-28,4-1 0,-4 0-68,-1 1 0,-9-1 94,-3 0 0,-4-5-129,-2-1 144,0 1 0,-13 5 30,-5 0 1,-16 1-1,-1-1 0,-13 0 17,-4 1 0,-3-1-15,-15 0 1,5 2 22,-10 4 0,4-3 201,2 3 1,2-6-76,3-6 0,10 5 80,8-5 0,14 5-227,-3 1 0,12 0-43,0 1 1,6-1-114,5 0 1,4 6-284,8 0 1,0 0 32,0-5 1,0 1 148,0 4 1,0-4 41,0 4 0,8-4-29,4-1 0,1 5 150,-1 0 1,3 0-65,-4-6 1,-1 1 36,2-1 1,-7 0 77,7 0 0,-8-5 44,2-1 46,-5 1 1,-1 5-108,0 1 1,-3-3 142,-9-4 1,-3 5-89,-20-5 0,2 5-10,-13 1 0,-2 2 5,-9 4 0,1-3 0,-7 3 0,7-4 100,-2-2 1,12-5-2,6-1 0,5-1-186,6 1 0,10 3 84,8-9 0,9 9-405,2-3 1,7 5 106,11 1 0,7-5 92,3-1 1,5 1 72,2 5 1,1-5-8,4-1 0,-3-1-19,3 1 1,-11 5 118,-6-5 1,-4 4 44,-1 3 1,-3-7-110,-3 1 0,-5-1 207,-7 7 1,-4 1-119,-7 4 1,-3-4 84,-14 4 1,-11 2-85,-13-2 0,-7 8 13,-10-2 1,-6-2-270,0 2 0,-14-6 285,3 5 0,1-6 142,5 1 1,9-4-111,1-2 0,11 0-94,13 1 0,5-3 78,13-3 0,4 3-164,13-4 1,3-1-47,8 2 1,2-3-201,4 3 0,5 3 537,13-3 0,2-5-223,9-1 1,0 2 307,-1-2 1,-1 1-159,-4-1 1,1-4 31,-7 4 1,1 3-59,-7 3 0,-2-3-45,-3 3 1,-5-1 26,-7 7 0,-1 5-162,-5 0 0,-13 8 52,-16-3 0,-7 5-180,-10 2 1,-8-1-245,-3 1 1,1-1 166,-1 1 1,7-6-246,-1 0 0,10-6 48,7 6 1,13-8 471,10 2 0,7-4 0,10-2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6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51 225 8480,'7'-17'-203,"-5"0"0,12-6-254,-9 0 1,1 0 522,-6 5 1,8-5 503,3 0 0,-1 2-18,1 10-372,1-5 1,5 14-314,1-3 1,-7 3 113,1 2 0,-9 7-102,3 5 0,-4 9 58,-2 2 0,0 8 119,0-2 0,-13 11-75,-5 6 0,-8-2-26,2 2 0,1-5-55,6 5 1,0-6 119,0 6 0,1-7-210,5 1 1,-3-3 116,8-3 1,3-5-105,8 0 0,5-8 105,7 2 0,8-4 32,4-2 0,11-1 18,6-5 1,3 3 10,-3-8 0,2 5 29,-8-5 1,0 7-45,-5-1 1,-8-3 155,-4 3 1,-6 1-88,-5 11 0,-6-3 107,-12 7 0,-6-4-75,-11 4 0,-4 1 14,-7 6 0,-9-1-77,-3 1 0,4 0 6,2-1 1,3 1-20,3-1 0,1-5 44,4 0 0,4-2-206,8 2 0,5 1 103,1-7 0,7 0-99,-2-5 1,4 5 129,2 0 1,0 0-7,0-6 1,2-5 62,4-1 1,2 1 5,3 5 0,4-1 61,-3-5 1,5 4-98,6-3 0,-7 3 151,7 3 0,-14-1-112,9 0 0,-7 2-16,1 4 1,-5-1 24,-7 6 0,0-1-1,0 2 0,-7 4-15,-5-4 1,-3-2-7,-2 1 1,5-7 10,1 3 1,1-5-14,-2-2 0,5 0-84,7 1 48,0-1 0,2 0-8,3 1 0,5-7-49,7 1 0,1-3-17,-1 3 1,0 1 74,0-7 0,7 5-16,-1-5 0,0 2 158,-6-2 1,0-2-146,0 7 1,1-5 228,-1 5 0,-7 1-58,-5 5 0,-3 0 75,-2 1 1,-2 1-85,-3 4 0,-11 4 18,-7 7 1,-6 1-122,6 0 1,-4-7 14,10 1 0,-2-6-108,13 6 1,0-8 122,6 2 0,0-1-248,0 1 0,2-4-39,4 4 1,4 2-55,7-2 0,0 2 211,1-2 0,-1-4 36,0 4 0,0-4 7,1-1 1,-1-3 91,0-3 0,1 9 91,-1-4 1,-2 4-95,-3-4 1,-4 1 109,-8-1 1,0 8-85,0 4 1,0-2-37,0 2 1,-8-1-61,-4 7 0,3 7-27,-3 4 0,3-3 70,-3-3 0,2 2-10,5-1 1,3 5-258,-4-6 1,-2 0 136,3-5 0,-1 0 34,6-1 1,-2-1 53,-4-4 0,4 3 52,-4-3 1,4 4-50,2 1 0,2-5 13,4 0 0,4-6-76,7 6 0,8 0 14,4 5 0,-2-1-100,2-4 0,-2-4 125,1-8 1,3 0-146,-8 1 1,-2-1 74,-9 0 1,1 1-92,-7-1 0,0-6 51,-6 1 0,-8-1 3,-3 7 1,-11-1 59,-1 0 1,-7-5-14,1-1 0,-4 1-185,-1 5 1,7-1 90,4-5 1,-2 4 168,2-3 0,-1 3 0,7 3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6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258 156 7999,'-17'-7'-1089,"5"3"817,1-8 0,-1 8 956,-5-1 0,-6 3-174,0 2 1,0 2-237,5 3 1,1-1-61,0 8 0,0-1-1,-1 7 1,7 1 96,-1 4 1,8-4-71,-1 4 1,5-2-53,5 2 1,7 2-16,11 4 0,6-4-107,11-8 0,2-1 39,5-5 0,8 3-159,-3-9 0,4 1 20,-4-6 1,-6-2-166,0-3 0,-8-5-21,3-7 0,-11-6 69,-1 0 1,-9-8 71,-3 2 0,-2-4 61,-9-1 0,-2-1 10,-10 1 1,-5-1 18,-13 0 1,-2 7 148,-9-1 1,-5 9-99,-1 3 1,-5 8 96,6 9 0,-6 0-670,5 0 0,3 5 246,9 1 0,4 13-1414,8-1 1679,7 10 0,-5-1 0,5 8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9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87 8355,'0'-17'608,"2"5"-645,3 1 0,-1 5 59,8-5 1,-7 7-230,7-2 1,-8 2 245,2-2-134,-4 4 46,-2-5 3,0 7 996,0 0-781,-8 0 0,-4 0 178,-11 0 1,2 7-35,-8 5 0,6 3-11,-6 3 1,1 5-98,-7 0 1,0 6-40,1-6 1,5 5-36,0-4 0,2 4-171,-2-5 1,4 0 73,8-5 0,0-1 95,0 0 1,5 1-152,1-1 1,7-6 121,-2 1 0,4 0-146,2 5 0,8-6 74,3 1 0,5-6-101,1 5 1,8-7 74,4 2 1,3-4-26,3-2 1,0 0-45,-1 0 1,1 0 74,-1 0 0,1-6-173,-1 0 1,1-5 100,0 5 0,-1-6-183,1 7 0,-6-3-693,-1 2-567,-6 4 403,3-5 381,-8 7 1,-9 0-107,-8 0 829,-8 7 0,-9-5 0,-1 4 0,1 4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29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7843,'7'10'545,"-5"-1"161,4-3 0,-4-2 680,-2 7-945,0-7 1,0 6 592,0-4-503,0-4 1,0 7-549,0-3-526,0-4 1,0 7-1843,0-3 1707,0-4 1,0 14 677,0-5 0,0 4 0,0 3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19.6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139 132 8246,'0'-18'-703,"0"1"497,0 0 548,0-1 0,0 1 114,0 0 0,2 7 592,4 4-148,-4-3 371,6 7-539,-8 2 0,0 11-246,0 12 1,0 4-323,0 8 0,-8 1-333,-4 5 1,-5 11-1196,-6 11 1364,-4 12 0,-8 4 0,1 7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35 519 7887,'0'-12'0,"0"1"-102,8 7 1,-6-11 163,3 3 1,3 3 152,-2-3 1,7 1-132,-1-7 1,-5 1-244,-1 0 0,2 5 269,-2 1 0,5-1 70,-5-5 1,6 5 115,-7 1-153,1 7 1,-6-6-137,0 5 23,0 3 0,-2-6 32,-4 8 1,3 6-144,-9-1 0,2 9 21,-1-3 1,-5 5 104,5 1 1,-4 2 15,-3 4 0,7-3-35,-1 3 0,8 2 160,-1-2 1,-3 5-46,2-4 1,0 1-30,6-2 0,0-4-70,0 4 0,2-4-71,4-2 1,-2-1-35,7-5 1,3 3 72,9-9 1,-2 1-340,8-6 1,-6-2 114,6-3 1,0-5-173,5-7 1,1-3 97,-1-3 0,-1 4 140,-4-4 1,4 2 71,-5-2 0,-3 9 141,-2-3 1,-3 6 31,-3-1-32,-7 4 250,5 8 0,-13 10-140,4 7 0,-10 3 334,-2 8 0,-6-1-149,7 2 1,-1 4-23,6-4 1,0-4-193,0-2 1,8-2-141,3 2 0,10-10-21,2 5 0,8-13 89,-2 1 1,-2-4-407,2-2 0,-1-2 172,7-4 1,-2-5-278,-4-12 1,1-4 160,-7-8 0,0 1 17,-5-1 0,-1-7 219,0-4 0,-1-4 145,-5-2 1,-1-4 76,-4 4 1,-5-9-83,5 9 1,2 4 406,-2 7 1,-1 5-201,-5 1 1,-2 10 114,-3 8-654,3 0-749,-14 15 679,15-6 1,-13 16-105,8 3 1,1 7-400,5 5 1,0-4-24,0 4 828,7-4 0,3 6 0,7 2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5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7987,'0'-12'0,"0"1"-289,-7-1 0,-1 1-172,-4-1 964,-3 9 1,5-5-173,-7 8 0,0 2-66,0 4 0,-1 5-139,1 12 0,2 10 20,3 7 1,-1 8 86,7-2 0,-6 2-68,7-2 0,-1 4-163,6-3 0,0 1 87,0-2 1,6-4-535,-1-7 0,9-1 33,-3 1 1,5-8-155,1-4 1,0-4 254,1-2 0,1-5 311,4-1 0,4-7 0,7 4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6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7934,'0'-10'1082,"0"2"0,-5 16-1124,-1 4 1,-2 5 176,2 6 1,3 4 84,-9 7 0,6 1-118,-5 0 0,7 5 69,-2 0 1,2 1-303,-1-7 0,3 7-1,-4-1 0,4-6-127,2-5 0,2-8-45,4 2 0,-4-3-938,3-3 599,5 0 1,-6-7-36,7-4 678,-7-12 0,19-4 0,-4-7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7924,'10'4'-184,"-4"8"0,-4-1 199,-2 12 1,2 4 335,3 2 1,-3 11-101,4 7 0,-10 2 126,-2 3 1,-5 8-133,5 3 0,-5-3 64,5-2 1,0 1-465,6-1 0,0-1 129,0-5 0,0-6-399,0 1 0,0-11 235,0-1 0,0-3-393,0-9 0,0 0-251,0-5 834,0-1 0,-8 0 0,-1 1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7810,'8'-9'289,"4"-1"149,11 4 0,3 2-75,9-7 1,2 5 53,3-5 0,-2 7-327,8-2 0,-5 2 90,5-2 0,-8 4-790,3-3 0,-7 3 413,-5 2 0,2 0 197,-8 0 0,8 0 0,-4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7821,'17'10'0,"6"5"1128,0-3 0,2 3-252,-2 3 0,-2 5-14,8 0 1,-8 8-322,2-3 0,-5 5 102,-7 2 1,3 1-392,-9 4 0,-1-1-363,-10 7 1,-5-6-1058,-12 6 1,-6 1 811,-11 4 0,-5 3 356,-6 4 0,-9-4 0,-2 5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8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7899,'0'-17'276,"2"1"177,4 5 1,-3 1 265,9 5-440,-1 3 0,7-6 43,-1 8 1,0 0 68,1 0 0,5 0-157,0 0 0,8 2 14,-3 4 0,3-4-210,-2 3 1,9 3 63,-3-2 0,3 5-564,-3-5 1,0 6-43,-1-7 0,1 7-345,-1-6 1,-5 5 407,0-5 0,-8 5-615,2-5 65,-4 8 991,-1-5 0,-9 9 0,-1-1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8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7899,'25'0'0,"2"0"0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7869,'-15'-8'-22,"3"-3"-134,-3 3 0,13-2 429,-4 5 1191,4 3-792,2-14-427,8 14 0,-4-5 112,7 7 1,1-6 174,5 0 1,1 0-189,-1 6 1,2 6-118,4 0 0,-2 5-227,8-5 1,0 6 98,5-7 1,1 7-653,0-6 1,-1 5 95,1-5 0,-1 6-135,1-7 0,0 3 136,-1-2 456,8-4 0,-5 5 0,5-7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29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7843,'0'18'1348,"0"-9"1,6 7-706,0-5-342,0-3-90,-6 7 40,7-13-163,-5 6 0,13-8-88,-3 0 0,3-8 0,3-1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7883,'10'-7'1703,"-4"-5"-638,-12 4-1837,4 1 683,-6 7 0,8 2 51,0 3 1,-2 5 100,-3 7 1,-3 8-81,-4 4 1,-9 6 75,4 5 0,-4 4-123,4 8 1,-6 0-52,-1 0 0,1-6-14,6 0 0,6-2 168,-1 2 1,8-3-7,-2-9 0,5 1-31,1-1 1,0-7-57,0-4 0,7 0-4,5-5 0,5 1-9,6-13 1,-2 5-138,8-5 1,-2 0 92,2-6 1,-2-8 62,-4-3 0,-4-5 182,4-1 1,-6-2-131,-5-4 0,-4-2 144,-8-4 1,0-2 101,0 8 0,-2 0 243,-4 6 0,-10-4-104,-7 3 0,-7-1 185,1 13 0,-4-5-556,-1 5 0,5 0 71,0 6 1,8 0-879,-2 0 1,4 6 458,1 0 1,9 7-845,3-1 1174,4 3 0,10 2 0,1 1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7920,'0'-18'2173,"0"1"-1959,0 0 169,0-1-127,0 9 1,8-5 74,4 9 1,3-1 30,2 6 1,6 0-106,0 0 0,8 0-209,-2 0 0,-2 0 123,2 0 0,-8 0-134,2 0 1,2 6-330,-2-1 1,-6 3-478,-5-2 1,-7 2-627,7 3 1395,-8 4 0,-4-5 0,-10 7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9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7920,'-17'0'1023,"0"0"-226,7 8 1,1-4-480,3 7 1,4-5 130,-4 6 0,4-7-148,2 7 0,0-1 47,0 7 1,-5 1-997,-1 4 1,0-4 470,6 4 0,0-2-501,0 3 0,0-5 678,0 4 0,8 4 0,1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2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 7895,'0'-10'3025,"0"18"-2929,8 3 1,0 22-296,3-4 1,3 4 417,-9 1-51,9 1 0,-12 7-25,4 4 1,1 2 33,-1-2 0,6 2 2,-7-7 1,3 5-44,-2-6 1,-4-1 35,3-11 0,-3 3 7,-2-8 1,-2 0-200,-3-5 1,-7-1-265,-11 0 1,2-2-323,-8-3 0,0 1 134,-5-7 1,5 0-354,0-6 0,2-2-244,-2-4 1069,-3-3 0,12-16 0,-4-2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0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7895,'35'0'0,"1"0"0,5 0 0,-5 0 909,4 0 0,-1 0-237,1 0 0,-3 0-130,3 0 0,-5 6-463,-7 0 1,3-1-290,-8-5 0,-5 0-615,-7 0 669,1 8 156,-3 2 0,7 7 0,-7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0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7939,'13'0'1301,"5"0"1,3 0-710,13 0 1,9-6-177,3 0 1,2 0-330,-2 6 0,2 0-12,-8 0 1,-1-1-103,-11-5 0,3 4-187,-8-4 0,6 4-1131,-6 2 179,0 0-720,-5 0 1886,-9 0 0,-1-8 0,-8-1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0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10158,'-10'0'2173,"2"2"-1412,8 4-249,0-4 1,-5 8-296,-1-5 1,-8 5-178,3 7 0,-4 3-63,-3 3 1,3 4-240,3 7 0,-3 1-1328,3-1 0,5 3 1590,1 3 0,-4-3 0,1 5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0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7951,'0'-18'800,"-2"1"-400,-4 0 1038,4 7-1177,-5 2 0,-1 10-506,-3 4 0,-9 10 412,-8 7 0,-1 7 276,-12-1 1,5 10-113,1 1 1,8 6 17,4-6 0,12 6-29,5-5 0,4 5-104,2-6 1,14 6-303,3-5 0,12-3 167,-1-9 1,5 2-377,2-8 0,-1 0 58,1-6 0,-1-7-106,1-4 1,-2-5-179,-4-1 1,1 0-482,-7 0 1,0-1-855,-5-5 1856,-1-4 0,0-15 0,1-2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7951,'-17'10'1216,"-1"-5"0,1 5-494,0 2 0,1 3-272,5 2 0,-3 6-115,9 0 1,-9 6 77,3-6 1,-5 6-256,-1-6 1,0 8-1,-1-2 1,-1 3 229,-4 3-388,4 7 0,-14 2 0,6 8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1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7846,'0'-17'0,"0"5"307,0 1-284,0 7 0,10-4 259,7 8 1,10-2 631,14-3 1,-3 3-335,8-4 0,-7 2-194,1-2 0,-4 4-917,-1-3 0,-2 3 114,-4 2 0,1 7-99,-7 5 0,-7-1 516,-11 7 0,-3 3 0,-2 14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3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7545,'0'-10'1060,"0"3"-286,0-1-295,0 6 1,0-8 160,0 5 140,7 3-74,3-6-326,7 0 106,-7 6 91,5-5-107,-5 7-142,7 0 1,-5 0 204,-1 0 0,-1 2-21,1 3 1,3-1 160,-8 8 1,5-6 130,-5 5-289,7 1-837,-3 5 188,7 0 193,-7-7-562,5-3 348,-5 1-1035,-1-6-294,7 6 1,-12-6-740,7 3 603,-7-3 1,4 16 1619,-8-1 0,-16 8 0,-3 9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1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9111,'0'-10'3361,"12"2"-4100,11 8 1,8 0 211,20 0 0,-1 0 898,14 0 0,-6-5-119,5-1 0,-13-2-1,2 3 1,-10 3-557,4-4 0,-6 4-535,7 2 0,-7 0 840,6 0 0,0-8 0,6-1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1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7889,'-17'3'517,"-1"9"0,3-1 298,3 12 0,-3-3-567,4-3 0,1 2-49,-2 4 0,3-4-437,-3 5 0,-1-5 159,7-2 1,0 0-937,6 1 1,2-1 167,4 0 847,4-7 0,7 5 0,0-5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7889,'9'0'1212,"-1"0"-1130,-8 0 0,0 2-159,0 4 0,-6 3 209,0 8 1,-7 3-131,1 3 1,-1 5 48,1 13 1,-1-5 98,7 5 1,0 3 220,6 2 1,8-2-196,4 2 1,3-1-26,2 1 1,1 2-90,-1-8 1,-2-5 81,-3-7 0,-5-6-176,-7 1 91,0 4 0,-7-8-218,-5 4 1,-11-6-247,-6-5 0,-1 1-325,1-7 0,-4 0 730,4-6 0,-11-8 0,-4-2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3:32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7884,'46'-33'923,"0"5"0,2 10 1248,10 13 1,3-5-1328,9-2 0,-9 5-165,-3 1 1,-6 4-3770,-6 2 3090,-4 0 0,-15 8 0,-2 1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4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190 174 7918,'0'-10'1691,"0"3"-1125,0 7 0,0-2 912,0-4-751,0 4-282,0-6 0,2 8 103,4 0 1,4 0-163,7 0 0,0 0 32,0 0 0,7-2-221,-1-3 1,7 3-83,-1-4 1,-2 2-189,2-2 146,0 4-9,5-13 0,-5 11-248,0-7 0,-8 7-104,2-2 92,-4-4 1,-3 7-202,-5-9-221,5 8 100,-14-3 292,5 7 0,-9-6-399,-3 0 239,-5 0 149,-7 6 0,-1 0-322,1 0 225,0-7 108,-1 5 0,1-6 17,0 8 0,5 0 7,1 0 437,-1 0-136,-5 0 0,5 0 529,1 0 134,7 0-527,-4 0 1,8 2 147,0 4 77,0-4-189,0 13-52,0-5 0,0 7 90,0 0 0,0 8 4,0 4 1,0 4 107,0 1 1,0 8-70,0 5 1,2-3 54,4 2 0,-2-2-584,7 2 198,-7-4-140,4-7 0,-2 0-957,0-1 708,-1 1 61,-5-8 1,6-2-242,0-8 0,0 0-485,-6 1-671,0-1 735,0 0 504,0-7 1,-2-3-202,-4-7 393,-4 0 109,-7 0 1,0-1 82,-1-5-138,-7-4 97,6 1 1,-6-7 57,8 5 0,-2-3-34,-4 3 0,3-3 209,-3 8 1,4-5-30,2 5 0,0-5 88,-1 5 0,1-8 208,0 3-251,7 3 1,-5-5-26,3 7 44,5-7 81,-9 11-113,14-6 0,-7 2 359,3 0-332,4 1 0,-6 3 179,8-4 1,2 4-196,4-4 1,4 4-195,7 2 1,6-5-3,0-1 0,6-2 41,-6 2 0,2 4-76,-2-3 133,-12 3 11,12 2-19,-13 0 0,0 2 97,-5 3 0,-3 5 138,-2 7 1,-7 3-27,-5 3 1,-9 2 112,-2 3 1,-8 3 480,2-8-533,-3 0 1,-1-5 214,4-1-98,4 0-44,8-7-109,0 5 0,5-13 146,1 4-389,7-4-259,-4-2 1,12-2-71,7-4 0,3-4-452,15-7 0,1-6-483,11 0 689,-5 0 277,14-2 1,-11 0-98,7-4 1,-2-2 51,2 8 0,2-2 235,-7 2 0,-1 4-11,-6-4 1,-1 4 149,-4 2 1,2 5-20,-8 1 0,0 5 405,-6-6 89,0 8-257,1-11-39,-9 13 103,-1-6-65,-8 8 382,0 0 0,-2 6-460,-4 0 0,2 7 12,-7-1 0,1 9 159,-1 2 0,1 0-80,4-6 1,4 7 81,-3-1-132,3 0-48,2-6 1,2-2 166,3-3 1,-1 3-112,8-3 0,-1-5 6,7-1 0,-1 2-146,0-2 1,6-1-204,0-5 0,0 0 226,-5 0 1,-1 0-783,0 0-354,1-7 1,-3 3-354,-4-8 309,5 1 0,-14-6 349,4-1 1,-5 7-66,-1-1 0,-1 1 201,-5-7 1,2 1-466,-8 0 1048,1-1 0,-6-7 0,-1-1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4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7918,'0'-17'1523,"0"-1"2061,0 9-2554,0 1 1,2 8 248,4 0 1,-4 2-445,4 4 1,3 3-642,3 9 0,3-1-745,2 0 605,1 1-762,-1-1 1,0 2-788,1 4 1,-1-2 1494,0 8 0,1 0 0,-1 5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17 329 7901,'-7'-10'2122,"5"-5"-1058,-6 13 230,8-14-849,0 14 69,0-5-120,0 7 11,0 0-313,0 7 0,2 3 89,4 7 0,-4 6-45,4 0 0,1 2-216,-1-2 95,0-3 15,1 5 1,-3-8-597,8 0 233,-8-7 131,11 5 0,-11-13-130,7 4 1,-5-4 83,6-2 1,-3-2-82,3-4 0,3-5-31,-3-12 0,3-2 89,2-4 0,-1-4-292,-5 4 224,5-3 69,-7-3 0,3-5 129,-1-1-69,-7 1 168,12 5 1,-15 3 155,5 3 0,2 4-167,-2 8 1,-1 5 147,-5 1 178,0 7 41,0-4 1,0 10 539,0 4-444,0 3-50,0 9 1,0-1 180,0 0 1,0 8-88,0 4 0,0 2 165,0-2 0,0 3-137,0-3 0,0 4 36,0 1 0,2 1-128,4-1 1,4-7 88,7-4 1,8 2-880,4-2 1,-2-1 296,2-11 0,-1 3-1428,7-9 0,0 1 251,-1-6 1280,8 0 0,-5-8 0,5-1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8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8046,'11'-17'15,"1"-1"1,-7 7 543,7-1-58,-8 9-275,3-13 1,-1 12 163,0-7 0,2 7 353,-3-2 378,-3 4-649,6 2 69,0 0-223,-6 0 1,7 0 33,-3 0 0,-2 0 85,7 0 0,-5 2-17,6 4-188,-8 4-103,3 7 1,-5 0 57,4 0 0,-4 7 218,4-1-449,-4 0 217,-2 2 1,0-4 173,0 8-619,0-8 232,-8 4 1,6-8 184,-4 0-833,4 1 501,2-9 1,0 1-597,0-4 435,0-5 29,0 7 57,0-8 0,0-8 56,0-3 0,0-4-173,0-3 1,6-7 89,0-4 0,5-3-140,-5-3 0,6 6 351,-7 1 1,7 6-125,-6-1 1,7 10 131,-1 1-131,-5 9 128,9-5 261,-7 8-99,9 0 1,-3 2 283,-3 4 1,-3 3-58,-3 8 0,-4 1 116,4-1 1,-5 0 184,-1 1-288,0-1-108,-7 0 1,5 2 20,-4 4 5,-3-3-143,7 5-149,-14-8 0,14 0 156,-3 1-441,3-9 24,2 7 47,0-15 1,0 9 13,0-4 27,7-4 183,3 5 0,1-7-41,1 0-20,-8 0 45,11 0 224,-13 0-247,6 0 80,-8 0 0,0 2 144,0 4 1,0-2-95,0 7 0,-2 1 143,-4 5 0,2 1-339,-7-1-15,-1 0 179,3 0 0,-5 1-280,8-1 121,1 0-64,5 1 1,-6-7-125,0 1 0,0-7 22,6 7 1,0-6-516,0 5 535,0-7 1,6 6-122,0-4 560,0-5-106,-6 7-97,0 0 349,0-6-127,-8 13 314,-2-13 41,-7 13 1,0-7-223,-1 4 460,9 3-142,-7-5-208,7 7 0,-7 0 44,5 0 0,3 1-12,8-1-220,0 8-45,-7-6 1,5 8 373,-4-4-330,4 4-42,2 0 0,0 4 72,0-8 1,6 6-89,-1-6 1,3 6-160,-2-6 1,-2 0 96,7-6 0,-5-6-339,6 1 62,-9-8 142,13 4 17,-7-8 1,3 0-392,-1 0 154,1-16-72,5-3 0,3-16-157,3 1 1,-4-7-44,4 1 1,-4-16-237,-2-1 0,1-9 188,-1-3 1,0 0-142,1 0 1,-1 0-1011,0-1 1295,0 9 137,1 9 1,-1 10-813,0 7 521,1 8 192,7 2 1,-6 8-171,4 0 0,-6 5 265,-5 1 0,3 7 287,-3-2 0,-3 2 833,3-1-833,-8 3 0,5-6 56,-3 8-287,-4 0 231,6 0 732,-8 0-335,0-8 170,0 6-63,0-5 1,0 5-221,0-4 1,1 4-10,5-4-40,-4-3 0,6 5 466,-8-8-84,7 8-260,-5-3 137,6 7 615,-8-8-483,0 6-98,8-6 0,-4 8 308,7 0 1,-5 2-321,5 4 0,1-4-53,5 4 0,-5-4-290,-1-2 1,1 0-275,5 0 1,0 0-298,1 0 323,-1 0 250,0 0-1530,1 0 564,-1 0-336,-7 7-859,5-5 957,-13 6 616,5 0 0,-7-4 210,0 7 1,-1-1 144,-5 1 0,-2 7-2,-3-1 116,-12 0-259,19 8 1,-19 0 888,11 4-268,-3 4-62,-3-7 1,7 7 312,-1-4 0,3 9-300,-3 3 0,-3 1 68,3-2 0,3-3-140,-3 3 0,6-1-94,-5 1 1,7-5-344,-2-1 80,4 1 85,2-16 1,0 12-208,0-8 81,0 8-23,0-12 0,6 6-47,0-8 1,7 0 59,-1 1 1,3-3 87,3-4 1,1 3 14,4-8 1,-4 5 17,4-5 1,4 0 506,2-6-246,-4 0-105,7 0 1,-5 0 170,8 0-34,0 0-202,-9 0 0,1-6 53,-4 0 1,-3-5-164,3 5 1,-10-2-226,-1 2 1,-7 3 34,7-9-70,-8 8 1,3-11-1425,-7 3 857,0 5 396,0-9 1,-5 7-767,-1-9 1,-9 1 348,-3 0 1,-1 0 48,-10-1 0,0 1 440,-5 0 0,-1-1 368,1 1 0,7 6 0,4-1 0,-2 8 0,2-2 181,0 4-323,5-5 58,9 5 1480,-7-6-768,14 8 618,-5 0-340,7-8 1,0 5-308,0-9 0,7 3 5,5-3 0,-1-1-185,7 7 1,-5-2-135,10 2 0,-2 4 83,2-3 0,-3 3-83,3 2 1,-4 7 90,-2 5 1,-5 3-126,-1 3 0,-7 1-134,2 4 0,-4-2-107,-2 8 1,-8-6-265,-3 6 0,-7-2 191,-5 1 0,2-3-150,-8-7 1,2-1-1060,-1 0 643,-5 1 341,14-9 0,-12-1-806,8-8 525,8 0-94,-1 0 0,8-16-330,-3-7 1,3-7 315,8-5 677,8-7 0,9-2 0,10-8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8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8703,'12'0'1080,"-1"0"0,1 0-536,5 0 1,0 6 636,1 0-301,-1-1 1,0-5-172,0 0-318,1 8-217,-9-6 1,7 6-1333,-5-8 637,-3 7-721,0-5-37,-8 6 1,0 0 660,0 3 0,-2 5-300,-4 1 1,-4 6 917,-7 0 0,-8 8 0,-2-4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8063,'0'9'-732,"-8"7"1986,6-7-827,-6 1 0,10-2 473,4-8-604,4 0 0,7 0 126,0 0 0,1 0 10,-1 0-199,0 0-58,0 0 0,1 0 164,-1 0-106,0 0 125,-7 0-150,5 0 1,-13 7-22,4 5 0,-4 9-68,-2 2 0,-8 2 11,-3-2 0,-5 4-84,-1 8 0,-6-6-65,0-1 22,0-7 16,6 4 1,5-9-299,0-5 156,9 5-199,-13-14 114,14 5 1,-5-9-147,7-3 0,2-7-365,3-11 0,-1-4 273,8-7 0,-3 1-92,3 4 0,3 2 332,-3 4 245,-5 12-388,9-12 894,-14 21-312,13-6-74,-13 8 0,11 2 190,-7 4 1,2 3 39,-2 9 0,-4-1 328,3 0 1,-3 0-265,-2 1 1,2-3 29,4-3 1,-4 3-595,4-4 0,-4-1 108,-2 2 0,0-7-1720,0 7 580,0-8 18,0 3 518,0-7 1,-8 0-259,-4 0 0,-5 0 403,-6 0 1,2-1 199,-8-5 1,2 4 543,-2-4-185,-3 4 122,12 2 0,-6 0 736,3 0-874,3 8 122,-5 1 1,8 9 203,0-1 1,-1 2 87,1 4 0,0-3 314,0 3 0,5-4-301,1-2 0,1 6-63,-2 0 1,-1 0-186,7-5-27,0-1-58,6 0 0,-5 0 390,-1 1-274,0-1-110,6-7 1,6 5 58,0-3 0,7-5-48,-1-1 0,5 2-112,6-3 1,-2 1-78,8-6 1,0-2-244,5-4 0,7-5-1407,-1-12 839,8-4 513,-11-8 1,11 1-829,-8-1 409,8 1 113,-12-1 0,7 0-151,-9 1 0,-5 5 429,0 0 0,-8 8 317,2-2 1,-4 10 105,-1 1 1,-7 8 292,1-2 1,-6 5 785,5 1 0,-1 7-632,1 5 0,-1 5 715,-4 6-387,-5-4-284,7 6 1,-8 0 272,0 4 0,0-2-626,0 2 0,-6 0-501,1 5 0,-9 1-591,3-1 1,-5 1-2447,-1 0 3300,0-9 0,-1 7 0,1-6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0 761 7863,'0'10'0,"0"-3"0,0-7 2590,0 0-1921,0-7-423,0 5-44,8-6 1,-4 8-10,7 0 0,-5 0 0,6 0 0,-8 8 127,1 3-107,-3 5-54,-2 9 1,0-4-117,0 8 16,0-8-46,0 11 1,0-12-77,0 3 0,0 2 134,0-2 0,0 0 51,0-6 0,0-6 21,0 1 1,0-6 149,0 5-355,0-7 159,0 4-14,0-8 1,0-2-219,0-4 106,0-3-230,0-16 0,8-2-266,3-8 0,5-7 10,1-4 1,0-4-274,1-2 1,5-2 277,0-4 1,2 3-473,-2-9 512,-4 9 1,12-13-649,-8 5 325,0 3 793,2 1 0,-4 5 0,4 0 0,-2-2 0,-2 1 0,2-3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1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52 294 8053,'-17'-8'2210,"6"6"-1522,-1-3-267,8 3 427,-3 2 742,7 0-118,0 0 0,0 7-993,0 5 0,0 3-154,0 3 0,0-1-315,0 0 0,0 1 89,0-1 0,0 0-825,0 0 0,0 1-190,0-1 0,0-6-2336,0 1 2281,0 0 1,0-1-1186,0 1 1463,0-9 1,1 3 692,5-12 0,-2-5 0,8-12 0,-1-4 0,-1 0 0,5-4 0,-3 8 0,3 0 0,-3 6-272,-1 0 293,1-1 0,5 1 267,0 0 0,2-1 483,4 1 0,-1 2-353,6 3 1,-5-3 60,6 3 1,-6 3-124,6-3-42,0 1-142,6-7 0,-1 7-175,1-1 21,-1 1-102,1-6 0,-1-1-72,1 1 0,2 5 97,3 1 0,-4 5-19,5-5 1,-5 7-5,-1-2 0,-1 4-181,1 2 0,0 0-109,-1 0 318,-7 0 23,6 0 0,-14 0 248,4 0 30,-4 0-46,-1 8 0,-3-4 302,-4 7 1,3 1-118,-8 5 1,-1 2 108,-5 4 0,-5 2-29,-1 4 0,-13 4 103,1-5 0,-5 5-290,0 2-116,4-1 0,-12 1 217,8 0-495,-7-1 1,8-1-93,-6-4 0,6 1-193,-1-7 1,4 0 3,2-5 0,0-1-434,-1 0 0,1-7 187,0-4 0,5-4-311,1-2 1,-1-4 302,-5-8 0,0-7-95,-1-16 746,1-7 0,0-2 0,-1-8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20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18 7969,'-8'-10'538,"7"3"178,-7 7 19,0 0 125,6 0-419,-5 0 1,7 7 750,0 5-784,0 3 0,0 3-125,0-1 1,0 0-303,0 1 65,0-1 140,0 0-737,0 0 318,7 1-46,3-9 1,7 1-336,0-4 1,1-4 371,-1 3 0,6-3-70,0-2 1,0 6 246,-5 0 1,-7 5 165,1-5 0,-9 8 1009,3-3 0,-4 4-72,-2 3 0,-4 5 318,-7 0 0,-3 6-932,-15-6 0,1 0-225,-7-6 1,8 0-588,4 1 0,4-7-1919,2 1 2087,-1-8 220,9 3 0,9-22 0,9-4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2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9208,'10'0'1449,"5"0"-637,-3 0-358,3 0 144,2 8 0,-1-4 397,-5 7 0,9-5-440,-9 6 0,8-3 579,-7 3-885,3 3 0,1-11-194,-5 8-1410,5-9 762,-7 5 505,1 0 0,-1-6-2530,-3 3 1350,-4-3 339,6-2 929,-8 0 0,0 8 0,0 2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22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16 433 8381,'17'0'871,"0"-2"-481,1-4 0,1 2 242,4-7 1,-2-1-276,8-5 1,-6-6-117,6 0 1,-8 0-352,2 5 82,-4 1-362,-2 0 0,1-1-447,-1 1 1,-5 0 391,-1 0 1,-7-1-205,2 1 0,-4 0 354,-2-1 1,-6 1 58,0 0 0,-7-1 527,1 1 1,-1 0-204,1 0 412,-3 7-155,5 2 0,-1 8 1053,-1 0-1039,8 0 1,-3 2 95,7 4 0,-2-2-140,-4 7 0,4 1-270,-4 5 1,4 6 3,2 0-49,0 8 0,0 2 269,0 7-87,0 8 0,0-4 28,0 8 1,0 6 22,0-1 1,0 1-245,0-6 0,-6 4-198,1-4 0,-1 1-41,6-12 1,0-7-288,0-5 1,0-8-555,0 2 530,8-3 313,-6-11 1,7-1-243,-3-8 0,2-2 64,3-4 0,3-9-36,-9-8 1,7-8 250,-6 2 1,5-5-1,-5-7 1,0 7 297,-6-1 0,0 2 188,0 10 1072,0 0-668,-8 6 1,-2 7 441,-7 5-707,8 10 1,-13 7 1433,5 11-1201,-4 4 1,-2 9-86,0 5 1,-6-5 16,6 5 0,-6-5-164,6-1 1,2-3 124,9-3-1174,-3 4 1,13-14 500,-4 4 1,12-11-394,6-7 1,5-7-224,6-9 1,6-8-663,11-16 1,-1-9 575,7-8 0,6-8-8,5-9 0,1 6 333,-6-1 0,0 15 451,0-3 0,-8 17 188,-4 0-122,-3 20-88,-3-8 1,-5 21 834,0-4-433,-8 4 197,-4 2 1,-9 2 652,-8 4 0,0 6-371,0 11 1,-4-2 222,-7 8 0,-3-1-524,-15 7 0,6 0-386,-6-1 1,6 1-173,-5-1 118,6 1 0,-3-6 0,8-2-665,0-2 1,1-8-509,5-5-641,-4-9 1254,13 5 1,-6-23-36,8-8 1,2-2 310,4-4 0,3 0 333,9-6 1,5 1 138,0-1-220,7 8 19,-10 2 0,5 8 1075,-8 0-471,8 7-230,-6-5 0,6 13 239,-8-4 1,3 4-363,3 2 0,-4 0-72,4 0 0,4-2-245,2-3 0,5 3-424,7-4 0,-3-4-3,8-1 1,0-5 244,6-1 1,0 0-945,0-1 695,0 1 1,5 0 407,1 0 20,7-8 1,-11 5-112,4-3 1,-12 4-156,-6 2 277,-3 0 1,-10 5 519,-4 0-81,-12 9 0,-5-5-201,-12 8 1,-3 0-451,-9 0 0,1-2-55,0-4 0,-6 4-91,0-3 1,-6-3 348,6 2 1,-6-2 179,6 3 1,-6 1-92,6-8 1,0 3 211,6-3-86,-1-3-41,1 5-130,0 1 1,5-1 296,1 4 1,5 4 312,-6-3-383,9 3 1,-7 2-78,4 0-207,4 0 0,-5 2 115,7 3 1,0 7-90,0 11 1,0 6 344,0 11-41,0 4-235,7 8 0,-3 10 801,8 7-1253,-9 0 663,5 0 1,-2 4-5,0-4 1,-1-1-357,-5-5 1,0-5-254,0 5 0,0-13 69,0 2 0,0-12-253,0 1 1,-1-5-44,-5-1 0,2-8 183,-8-4 0,1-4 544,-6-2 1,-6-2-178,-1-3 1,1-4 873,6-8-778,-8 0 1,6-2 1149,-4-4-835,-4-4 0,8-15 30,-4-3 1,9 1 136,3-2 0,7 2 331,-2-2 1,4-2-380,2 8 0,0-5-47,0 4-244,8 1-314,9-2 1,4 4-332,8-8 1,0 8-152,6-2 0,-1-2-1769,1 2 1889,-1 0 1,7 6-1690,-1 0 1056,8 7 1014,-11 2 1,13 1-1,-6-3 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467 156 8110,'-2'-12'0,"-3"1"-94,3-1 1,-12 1 133,9-1 0,-3 6-12,2-5 0,4 5 501,-4-5-93,4-1 0,-3 1-125,-1-1 0,0 6 482,6-5 64,0 7-255,0-4 1,-2 8 642,-4 0-771,5 0 0,-15 0-123,5 0 1,-5 0-161,-1 0 1,0 6-135,-1 0 1,-1 7 98,-4-1 0,4 3-39,-4 2 1,2-1 41,-2-5 0,3 5-280,-3-5 1,4 5-7,2 1 1,0-6 75,-1 1 0,3-6-22,3 5 0,3-7 50,3 2 22,4 3-78,-6-7-275,8 6 295,0-8 0,2 0 40,4 0 0,-2 0 239,7 0 1,-5 0-93,6 0 0,-6 0 748,5 0-199,-7 0 127,4 0-441,-8 0 1,5 2 50,1 4 1,0 3 43,-6 9 1,0 7-192,0 3 0,0 5-165,0 2 0,0 5-36,0 0 0,0 6-199,0-5 0,0-1 28,0-5 1,0-1-108,0 1 1,0-8-123,0-4 1,0 2-1170,0-2-339,0 0 715,0-6-303,0 1 501,0-9 462,0-1 0,2-10 9,4-4 0,-4 2-28,3-7 1,-1-1-30,2-5 0,-2 0-257,7-1 1,-5 3 9,6 4 0,-3-5 298,3 5 1,3-5 463,-3-1 0,1 0 0,-1-1 0,1 7 0,-7-1 0,5 1 0,-5-7 0,6 1 0,-7 0 0,7 0-24,-6-1 0,-1 1 25,-5 0 702,8-1 1,-6 1-293,4 0 0,-4 5 308,-2 1 0,2 5 429,3-6-98,-3 9-336,6-13-115,0 14-99,-6-13-235,13 13 0,-11-6-219,7 8 1,-5 0 122,6 0 0,-7 0-60,7 0 1,-8 8 8,2 4 1,-3 3 3,3 2 0,-4 6-19,4 0 1,-4 8 5,-2-2 1,0 6 62,0 5 1,0-4 34,0 5 1,-6-5-243,0-1 1,0-6 114,6-1 1,0-4-535,0 4 1,0-12 17,0 1-371,0-4-234,0 5-670,0-9 1123,0-1 1,-1-10-5,-5-4 1,2-3 73,-8-9 1,7 7 143,-7-1 1,3 1 269,-3-6 0,-3-1-86,3 1 0,-3 5 140,-3 1 1,7 7-1,-1-2 0,3 2 579,-3-1-254,-3 3 0,13-8 327,-4 4 1,4 3-43,2-9 1,0 6-195,0-5 0,8-1-214,3-5 0,5 5-5,1 1 0,6 1-117,0-1 0,0-3 38,-5 9 1,-7-1-229,1 6 1,-3 2 21,3 3 1,-5-1-145,-7 8 1,-1 7 71,-5 10 1,-4-2 175,-7 2 0,-6-3 434,0 3 0,-2 2-74,2-8 1,4 0 52,-5-6 0,7-5 547,6 0 375,3-9-1006,0 5 1,8-10-228,0-4 1,14-5-436,9-12 1,8 0 279,-3-12 0,5 4-487,2-9 0,-1 4 204,1 1 0,-1-2 74,1-3 0,0 4-94,-1-5 1,1-1 31,-1 2 1,-1-7 118,-4 7 1,2 0 212,-8 5 1,0 1 242,-6-1 1,-2 8-149,-3 4 0,1 4 194,-7 2 1,0 5 379,-6 1 759,0 7-307,0-4 257,0 8-924,0 0 0,6 2-592,-1 4 1,3 3 174,-2 9 0,3-7-98,9 1 0,-1-1-138,0 6 1,6 3-89,0 3 0,2 4 135,-2 7 1,-3 3 102,3 3 0,-4-2 97,-2 9 0,-1-1 170,-5 6 0,-3 1-156,-8 5 1,-2-10-35,-4 4 0,-4-6-171,-7 0 0,0 2 64,0-7 0,-6-7-76,-1-5 1,1-8 108,6 2 0,0-9-31,0-3 0,-1-7 142,1 2 1,0-6 181,-1-6 0,9-6 244,3-11 1,-2-3-214,3-9 0,-1 0 113,6 1 1,2 1-9,3 4 0,3 4 21,4 8 0,3 2-231,-3 3 0,3 4-239,2 8 1,1 0 20,-1 0 0,0 0-282,0 0 1,1 6-642,-1 0 0,0 5 485,1-5 1,-3 8-342,-3-3 0,1-1-676,-7 1 1526,7 1 0,4 5 0,10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8075,'17'-18'-726,"-7"1"1,5-2 531,-4-4 0,5 3 527,1-3 0,-5 10-103,-1 1 1,-1 7 166,1-7 0,5 6-79,-5-5 1,-1 7 642,1-2-538,-7 4 0,6 2 197,-4 0-141,-4 0 0,5 2-162,-7 4 0,0-2-247,0 7 0,0 1 103,0 5 0,-2 0-122,-3 1 1,-5 5 111,-7 0 1,-1 6-217,1-6 1,6 6 3,-1-6 0,8 0 33,-2-6 0,4-5-121,2-1 0,4-7 19,8 2 1,7-6 104,16-6 0,1-6 9,4-11 1,3 2-13,3-8 0,2 2 7,-8-1 0,3 1-2,-3 4 1,-11 9-191,0-3 1,-8 5-65,-4 1-901,-7 3 574,-3 8 0,-9 0-234,-3 0 0,-5 8 334,-7 3 0,-3 5-17,-3 1 0,4 0 524,-4 1 1,4-7 67,2 1 222,7-1-377,-5 7 1,13-7 1234,-4 1-576,12-9 1,3 11 240,9-8 1,-7 1 275,1-1 163,-8-4-389,11 13-517,-13-5 0,5 2-176,-7-1 0,2-7 342,4 2-1752,-4-4-146,6 5 175,-8-5 1,2 0 443,3-8 0,-1-9-285,8-2 0,-1-8 654,7-10 0,-1-1 383,0-5 0,1 5 0,-1-5 0,6-1 0,0 2 0,2-1-77,-2 7 0,-4 7 407,4 4 0,-5 4 1160,-7 1-831,4 9 1,-11 1 1634,8 8-1016,-8 0-104,3 0-419,-7 8 1,0 1-289,0 9 0,0-7 161,0 1-204,0-8-222,0 11-177,0-5 0,2 5 37,4-4 1,-2 3-133,7-8 1,1 7 184,5-1 1,-5-3-101,-1 3 0,1-8-27,5 1 1,-5 3 168,-1-2-104,1 0 0,5-6-24,0 0 0,-5 0 19,-1 0 1,-5 0-72,6 0-388,-9 0 342,13-8 0,-14 4-278,4-7-879,-5 7 489,-1-4-1201,0 8 129,0 0 808,-7 0 0,-3 8 461,-7 3 1,1 5-55,5 1 0,-4 0 222,3 0 0,-3 7 83,-3-1 1,7 0 226,-1-6 1,3 0-67,-3 1 0,-1-1 128,7 0 0,0 0 0,6 1 0,-7-9 0,5 7 0,-6-7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8075,'11'-5'809,"1"-1"1,-8-2-145,1 2 0,-1 4 578,2-3 61,-4 3-484,13 2-74,-13 0-527,13 0-374,-13 0-1807,6 0 1230,-8 0 732,0 0 0,0 7 0,0 3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6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53 8075,'-12'-12'417,"1"1"115,7 7-212,-4-4 1,6 8 459,-3 0-231,3 0-122,-6 0 1,8 8-80,0 3 1,0 5 171,0 1 0,-6 0 16,0 0 1,-1 1 75,1-1-828,4 0 225,-6 1-210,8-1-1,-7-7-175,5 5-1039,-6-13 1022,8 6 0,2-16-68,4-4 0,3-5 202,9-6 0,-1 2 30,0-8 0,1 8 284,-1-2 1,0 4 75,0 1-45,1 9 0,-1-5 196,0 8-16,-7 1 1,3 12 177,-7 5-85,0 3 1,-6 8-236,0 0 1,-2 0-6,-4-5 1,2-1-208,-7 0 1,-1-1 46,-5-5 62,0 5-20,-1-7 1,7 1-43,-1-4 105,9-4 278,-5-2-572,8 0 272,8-8 0,1 0-154,8-3 1,-5 3 92,-1 8 1,-5 0-53,6 0-182,-8 0-70,3 0 1,-9 8-118,-3 3 0,-13 6-311,-11 7 0,-11 4-135,-6 13 0,-4-5 343,-2 5 0,0-3 223,0 2 1,1-5 374,-1 0 1,2-3-21,4-9 1,3 0 147,9-5 0,7-3 1066,4-4 947,4-3-1082,9 0-454,2-6 1,24 0-212,7-8 1,15-8-190,8 3 0,6-6-143,6-6 0,1 3-213,5-3 1,1 4 50,-7 2 0,-6 0-300,-6-1 1,-2 7-17,2-1 0,-4 3-365,-7-3 0,-8-1-151,-4 7 0,-4-6-103,-2 7-25,-7-9 761,-2 12 0,-18-6 169,-7 8 0,-8 0-111,-10 0 0,1 0 143,-1 0 0,0 0 168,1 0 0,-1 0 133,1 0 1,5 0 1550,0 0-1382,8 0 0,-2 2 738,11 4-608,-3 4 1,13 7 232,-4 0 1,2 1-240,-1-1 0,3 0 428,-4 1-865,4-1 0,0 0 298,-4 0-1592,4 1 1043,-5-1 1,7-5-1065,0-1-222,7-7 293,3 4 0,7-16 481,1-4 0,-3 3 84,-3-3 0,3-5 351,-4-6 1,5 0 165,1 6 1,0 1 491,1 5 0,-7-3-199,1 8 1,-7-5 72,7 5 1,-6 0 620,5 6 983,-7 0-650,4 0 164,0 0-1002,-7 8 1,9 2 323,-4 7-502,-4 0 1,5 6-30,-7 0 0,0 8-64,0-2 0,0 5-15,0 7 1,0 3-129,0 8 1,-5 0-187,-1 0 0,0 0-544,6-1 1,-2-6 179,-4-5 1,5-4-407,-5-1 0,4-8-568,2-4 519,0-4-221,0-1 248,0-9 506,8-1 1,-7-16 81,5-3 371,4-12 0,-8-4 0,5-8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6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9584,'-9'0'1957,"1"0"0,8 1-1303,0 5 1,0-2 186,0 8 0,2-1-363,4 6 0,-2 1-214,7-1 0,-5 0-412,5 1 0,-5-7-490,6 1 1,-6-1-170,5 6 0,-5-1 485,5-5 1,-7 5 321,2-5 0,-12 12 0,-3 4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6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7872,'-27'7'0,"4"-1"581,12 11 0,3-3 2182,8 9-1830,0-4-720,0-2 0,0 1 719,0-1 0,0 0 210,0 1-1603,0-1 0,0 0-114,0 0 1,2-5-408,4-1 1,-3-5 309,9 6 0,-6-8-1708,5 1 2380,1-3 0,13-2 0,2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7863,'17'-17'0,"1"-1"0,-7 9 166,1 3 0,-1 4 329,6 2 0,-5 0 216,0 0 0,-7 0-251,7 0 1,-6 8 495,5 3 0,-7 5-429,2 1 1,-4 0 420,-2 1 1,0 1-433,0 4 1,0-4-162,0 4 1,0-4-239,0-1 0,0-1-263,0 0 1,0-5-218,0-1-364,0-7 111,0 12-570,0-15 849,7 7 1,-3-8 14,8 0 0,-7 0 69,7 0 0,-2-2 50,1-4 0,5 3 295,-5-9-49,-3 8-1,7-9 154,-3 7 0,-3-5-119,3 5 1,-6-6 438,5 6-178,-7 1-74,11 5-176,-13 0-406,6 0 207,-8 7 1,0 3-1546,0 7 1118,0 1 0,-8 7-657,-3 3 0,-3-1 541,3 2 0,-5 0 144,5 5 1,-3-5 132,3 0 0,1-6 239,4 6 0,5-2 138,-5 2 0,4 1 48,2-6 0,0-1 15,0-6 1,0 2 0,0 4 1,6-9 145,-1 3 0,7 2 381,-6 4 0,5 0 189,-5-5 0,5 1-329,-5 4 0,6 2 274,-6 4-398,-1 3 1,-5-13 125,0 5 0,0 1 200,0-2 1,0 0-103,0-6-322,-7 8 0,-1-4 91,-4 8-681,-3-8 261,5 12 58,-7-6 0,0-1-53,0-2 1,-1-3 43,1 2 0,5-10-379,1 4 1,-1-11 242,-5 0 1,6-4 74,-1-2 1,8-2 287,-2-4-222,-3-3 47,7-9 0,-6-5 182,8 0-176,8 0 0,-4 6 265,7 0-224,1-1 0,5 9-5,0 3 1,1-2-34,-1 2 0,0 1 62,1 5 1,-1 2 93,0 3 0,0-1-110,1 8-8,-1-1 6,-7 7 1,5-7-956,-3 1 439,-5-1 54,9-1 0,-13 5-818,9-3 1226,-1-5 0,-1 16 0,-2-3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37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28 121 8037,'-10'0'2588,"3"0"-2766,7 0 113,7 8 1,5-6 1195,11 4 0,-4-4-421,4-2 0,-2 0-226,2 0 1,-2-2-442,8-4 1,0 2-335,6-7 0,-6 1 157,-1-1 1,-7-3-155,3 8 0,-11-5-1856,-1 5 858,-9 0 344,5 6 1,-10 0 324,-4 0 1,-3 0 173,-9 0 0,-5-2 443,0-3 0,0 3 0,6-4 0,0 4-23,-1 2 0,3-2-85,4-4 909,-5 4 0,12-11 743,-7 7 618,7 0-688,-4 6 91,8 0-136,0 0 0,0 8-1020,0 4 1,0-3-435,0 3 0,0-1 85,0 7 1,0 5-760,0 0 1,0 2 49,0-2 1,-7 2-376,-5 4 1,2 3 519,-1-3 1,-1-2-62,-5 2 1,0-6 465,-1 6 1,7-8-70,-1 2 1,3-4 1072,-3-2-733,5 1 968,-1-1-358,6 0-446,2-7 0,10-3 118,7-7-363,0 0 1,0 0-376,1 0 0,-1 0 156,0 0 1,-5 0-165,-1 0 0,-7 2 183,2 4 1,-4-2 177,-2 8 0,-4-1 111,-7 6 0,-1 1 368,-11-1 0,0 0-113,6 1 1,-5-1 755,11 0-107,3 0-669,1 1 0,16-3-444,8-3 1,8-5 32,10-7 1,2 0 34,3 0 0,4 0 99,8 0 1,-8 0-140,-3 0 0,-7 0-383,-5 0-199,-4 0-47,-15 0 238,-3 0-457,-30 8 1,8 2 357,-20 7 0,4 0 175,-3 0 0,-1 1 316,1-1 0,-1 0 0,1 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6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17 777 8038,'-9'-9'2150,"1"1"-605,8 8 60,0 0-865,8 0-348,1 0 1,11-6 29,3 0-191,3-7-172,9 3 1,5-7-84,1 0 0,-1-1 134,-5 1 1,-1 0-70,1 0 1,-8 1-73,-4 5 1,-4-3-496,-2 8 0,-5-5-15,-1 5 0,-7-1-135,2 1 472,-4 4 1,-10-12 103,-3 9 1,-5-1-2,-1 6 1,0 0 44,-1 0 1,1 0 25,0 0 1,0 0 60,-1 0 1,1 2 147,0 4 1,5 1 61,1 5 1,5 9-162,-6-4 1,9 6 57,-3 0 0,2 4-44,-2 8 0,4 1-42,-4 5 1,5-5-18,1 4 0,1-3-6,5-2 1,-2-3-76,8-3 0,-9 2-181,3-8 0,2 6-458,-2-6 366,-1 0 159,-5-6 1,6-5-592,0-1 372,7-7 206,-11 4 1,14-10 15,-5-4 0,-1-4 3,1-7 1,-1 0 100,1 0 1,3-1 55,-8 1 0,-1 0 674,-5-1 668,0 9-644,0 1-255,0 8 0,0 10-74,0 7 0,0 8-98,0 10 0,-5-1-123,-1 1 0,0-1-143,6 1 0,-2-2-83,-4-5 0,5 3-365,-5-8 0,-2 0-59,2-6 1,-1 1-99,1-1 779,-4 0-49,-7-7 8,0-2 0,-1-8 140,1 0 1,6-2 73,-1-4 1,1 2 437,-7-7 0,7-1-312,-1-5 0,8-6 28,-1 0 1,5-8-727,5 2 1,5-5 199,7-7 0,8-1-534,4-4 1,9-12 191,3 1 0,7-3-65,-2-3 1,4-1-239,2-5 1,-2 2-13,-4 3 1,-4 5 256,-7 7 0,-1 0 177,1 0 1,-8 2 129,-4 4 59,4 4-122,-8 7 0,4 2 217,-11 5-66,3-5 15,-5 14 1,5-12 16,-4 8 513,5 0-316,-7 6-43,9-1 1,-7 9 129,1 3 1,-8 6 578,1 6-454,-3 3-199,-2 9 0,0 7 358,0 3 0,-2 7-78,-3 5 1,-5 1 25,-7 11 0,-6-2-257,0 13 0,-8-5-35,2 5 0,-4-5-214,-1 5 0,5-7-263,0 1 1,8-5-679,-2-6 1,4-5 498,1-12 0,9-4-270,3-8 0,2-8-424,-2-3 720,5-4 1,-7-4-142,8-4 1,8-13-125,3-15 1,4-3 199,3-9 1,5 0-12,0-6 0,2 8 289,-2 4 0,-4 3-48,4 2 1,2 1 111,-2-1 115,0 8 30,-5 2 1,-1 10 224,0 3 0,0-1 99,1 7 1,1 1 489,4 5 0,-4 0-177,4 0 1,4 7 370,2 5 1,4 1-140,1-1 1,3 3-406,3-3 0,-3-3-85,3 3 1,2-8-118,-1 1 0,5-3-29,-6-2 0,0 6-359,-5 0 0,-6 0-385,0-6 1,-14 0 75,2 0 1,-5 1-1485,-1 5 908,5-4 0,-14 8 408,3-4 0,-8-3 148,-3 9 0,-10-6 154,-1 5 0,-2-1 29,-10 1 0,-2 5 10,-9-5 1,3 5-29,-3 1 0,-2-2 90,2-3 0,-7 3 0,7-3 0,-2 1 37,1-1 213,13 3-223,-13-13 1,14 13 80,-7-3 0,7-4 9,4-3 1,4 3 148,1-2 0,1 5-36,0-5 1,-1 6 152,1-7 1,2 3 331,3-2-71,-3-4 0,11 11 282,-8-7 0,9 2 111,-3-3-335,4-3 1,2 8 352,0-4-429,0-4-289,0 5 0,2-7-120,4 0 0,-3 6-3,9 0-359,-8 0-373,11-6 334,-5 7 255,-1-5 0,1 12-107,-4-9 49,-4 9 204,5 3 0,-7 4 248,0 8 0,-7-6 61,-5 6 1,3 0 392,-3 5 0,2-1-208,-1-4 0,-4-2 279,3-4 1,4-4-371,3 4 0,3-9 13,2-3-813,0-7 39,0 11 0,2-15-378,3 0 0,5-7 141,7-11 0,6-5-512,0 0 0,8-8 543,-2 3 1,-2 3 68,2 2 1,-8 5 340,2 7 1,-10 1-63,-1 4 0,-6 4 773,5-3-150,-7 10 1,4 5 506,-8 7 1,0 1-372,0-1 1,0 0 240,0 1 1,-6-1-465,0 0 0,-2-5 5,3-1-380,3-7 171,-6 4-986,8-8 0,0-2 2,0-4 0,8-5-381,3-13 0,5-1 626,1-3 0,0-3 121,1 8 1,-1 0 371,0 6 0,0 1 293,1 5 1,-7 3-15,1 8 0,-6 0-211,5 0 1,-7 2 1696,2 4-677,-4 3-498,-2 9 1053,0-1-964,0 0 1,0 0-202,0 1 0,0-7-55,0 1-464,0-1-670,0-1-267,0-2 829,0-8 0,0-8-1175,0-4 0,7-9 423,5-2 0,-5-8 210,-1 3 0,2-5 14,-2-2 962,7 8-209,-11-5 1,12 13 17,-9-4 0,9 5 144,-3 7 1,-1-3 10,1 8 0,-5 1-118,6 5 1466,-8 0-775,11 7 195,-13 3-550,6 7 1,-3-5 110,1-1 1,0 1-73,-6 5 1,0 0-132,0 1 1,0 7-11,0 4 1,0 5 82,0 6 1,0 5-91,0 7 1,0 1 17,0 5-62,0 3-403,0 9 1,0-3-416,0-4 1,2 3-116,3-9 0,-3-5-842,4-6 0,-4-13-15,-2 2-156,0-5 1719,0-3 0,0-2 0,0-8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6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7838,'-18'0'517,"1"0"0,6 2 2020,-1 4-2113,8 3 0,-9 9-245,7-1 0,-7-6 136,1 1-309,-3 7 152,-3 0 0,-1 8-1202,-4-4 562,4-4 422,-14 6 1,14-3-1090,-4-5 1,4 2 353,1-13 1,7 2-628,-1-3 1422,9-3 0,-13-2 0,7-9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7854,'7'-18'969,"-3"3"-128,8 4-736,-1 3 1,6 8 261,1 0 1,1 0 207,4 0 0,-2 8-159,8 3 0,-6 12-20,6 6 0,0 4-36,5 1 1,1 7 109,-1-1 1,-5 2-167,0-1 0,-6-5-66,6 4 1,-8-3-517,2-2 1,-4-7-146,-1 1 1,-1-6-418,0 6 1,1-8 346,-1 2 0,0-4-270,0-1 1,1-7-48,-1 1 0,-5-8 810,-1 1 0,1 5 0,5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6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10784,'12'10'1195,"-1"-5"-1461,-7-3 446,12-2-214,-7 0 1,3 2-2733,-1 4 2766,-7-4 0,11 13 0,-5-5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6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7948,'-2'17'1818,"-4"0"1,4 0-1423,-4 1 0,4-7-277,2 1 36,0-8-331,0 3 176,8-7 0,9-7 0,10-3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7956,'10'-18'0,"4"1"488,-9 0 656,1-1-380,2 9 285,-6-6-172,5 13 235,-7-6-830,0 8 1,6 2-186,0 4 1,5 3 139,-5 8 1,6 8-16,-7 4 1,1 4-173,-6 2 0,0-3-217,0-3 0,-7 9-320,-5-3 1,2-2 36,-1-4 1,5-6-1301,-5 5 739,7-6-318,-4 3-346,8-16 1489,0-1 0,0-31 0,0-6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7956,'17'-25'0,"0"6"256,0-4 0,-5 3 34,-1 3 0,1 0 14,5 0 0,1 1-5,-1 5 1,0-5 112,0 5 0,1-3-262,-1 3 1,6-5-130,0 5 1,6 1 41,-6-1 1,6 5 133,-6-6 1,2 9-198,-2-3 1,-4 4-43,4 2 1,-4 0-26,-1 0 0,-1 0 125,0 0 1,-5 2-13,-1 4 0,-1-3 28,2 9 0,1-6 6,-7 5 0,1-5-37,-1 6 33,-4-9 57,13 5-236,-13 0 68,14 1 1,-14 3 27,3-1 1,-1-5 104,2 6-11,-4-8-12,6 11 1,-8-11 75,0 7 38,0 1 1,5 5-66,1 0 1,0 1 33,-6-1 1,2 0-25,4 1-89,-4-1 36,5 8 1,-7-6-34,0 4 1,6 4-101,0 2 1,5-2 63,-5 2 1,0-1-29,-6 7 0,6 1-85,-1 5 0,3 3 110,-2 8 0,-4-4 3,4 4 1,-5-4-14,-1 9 0,0-1 30,0 2 0,0-8 6,0 7 0,0-12 8,0 7 1,0-6-10,0 0 1,0-4-5,0-7 0,0-7 159,0 1 0,0-6-76,0 6 0,-5-8 286,-1 2-197,0-3-125,-2-3 1,5-6-86,-9 1-297,8-8 232,-11 3 1,5-12-156,-7-1 1,0-8-577,-1 3 0,1-6 356,0-6 1,-2 1-488,-4-6 0,1-1 393,-6-6 1,-1-5-185,-6 0 1,6-9 226,1 3 1,-1 4-235,-6 2 733,1 3 0,-9 3 0,-1-1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49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7956,'9'-10'1089,"7"-5"-979,-7 13 112,1-6 263,5 1 361,-13 5-474,6-6-172,-8 8 0,0 2 88,0 4-297,0-4 1,-2 7-123,-4-3 146,4-4-707,-6 13 499,8-13 0,2 6-25,4-8 0,4 0 6,7 0 0,6 0 70,0 0 0,6 0 86,-6 0 1,6 0 105,-6 0 1,0 0 187,-6 0 1,-5 6-89,-1-1 0,-7 11 371,2 1-237,-4 0-86,-10 8 1,-7-2-28,-8 0 1,-2 6-97,2-6 0,2 6 6,-8-6 0,8-2-11,-2-9 1,3 1-282,3-7-189,0 7 256,-1-11-79,9 6-48,-7-8 0,15-2-314,-5-4 343,4 4 1,4-11-10,4 7 0,3-5-124,8 5 0,1-6 169,-1 7 1,2-7 153,4 6 1,-4 1 120,5 5 0,-5-6-51,-2 0 241,0 0 0,-5 6 113,-1 0-107,-7 8 0,-2 2-15,-8 7 1,-9 6 101,-2 0 0,-2 0-169,-10-6 1,6 6-73,-6 0 0,8 1-64,-2-7 0,3 0 80,3 0 1,6-5-306,-1-1-41,8-7 68,-3 12 1,8-14 8,5 3 0,6-3-103,11-2 0,-4 0 33,4 0-27,4 0 70,-8 0 1,12 0 141,-8 0 1,0 0-84,-6 0 1,1 0 252,-1 0-82,0 0-46,-7 0 1,-2 2 49,-8 4 0,-2 4 141,-4 7 1,-4 0-89,-7 0 0,-2 1-47,-4-1 0,3 0-35,-3 1 0,4-1 61,2 0-368,7 1 41,3-1 9,7-8 1,2-1 28,3-8 0,7 0-127,11 0 0,-4 0 156,4 0 0,-4 0-61,-1 0 536,-1 0-203,0 0 440,-7 0 0,-4 2-170,-12 4 0,-6 3-13,-11 9 0,2 1-116,-8 4 0,2-2 73,-1 8 0,1-8 472,4 2 0,9-6-76,-3-5 0,9 3-368,-3-3 18,7-4-593,-4 7 1,16-13 95,3 4 0,5-5-87,1-1 0,8-1-265,4-5 1,-2 2-607,2-8 1,-1 1 501,7-6 584,0 7 0,-1-13 0,1 4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0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7982,'-8'-10'555,"-3"5"1,-4 3-138,-3 2 0,1 0-151,0 0 0,-3 0 69,-3 0 0,-2 7 166,-3 5 1,-5 3-245,4 3 0,2 1-185,-2 4 1,6-2 83,-5 8 0,6 0 28,-1 5 1,4 1-50,2-1 1,7 7 88,4-1 0,-1 6-276,1-5 1,0 5-80,6-6 0,8 0-32,3-5 0,5-2 20,1-5 1,2-3-210,4-7 1,-1-1-7,6 0 0,1-7-222,6-4 0,-1-4 35,1-2 0,7-10 157,4-7 1,-3-3-98,-3-8 1,-5 5 275,-7-6 1,-3 8 292,-7-2 0,-3 3 118,-3 3 1,-3 2 370,-3 3 1,-4 3 47,4 3 500,-4 4-368,-2-6 1,0 16-233,0 3 1,0 5-127,0 1 0,0 6-305,0 0 0,0 0-187,0-5 0,0-1-328,0 0-284,0 0 0,0 1 257,0-1 1,0 0-294,0 1 1,0-7-1432,0 1 2175,-8-1 0,-2 6 0,-7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5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465 156 7903,'0'-17'253,"0"5"360,0 1-313,0-1 1,-2-3 126,-3 3 0,1-3-67,-8 4 1,6 1 180,-5-2 1,1 7-197,-1-7 1,-5 8-93,5-1 1,-5 3 98,-1 2-176,0 0 0,-6 0-143,0 0 1,-2 15 55,2 8 128,-4 8-192,0 3 62,-6 9 1,12 7 220,-8 7 90,8 1-285,-4-6 0,10 3 131,3-3-242,-3 4 37,13-19 0,-4 9-306,12-12 192,-4 5 1,19-20-957,-4 4 560,4-11 319,4 3 0,2-13-556,8 4 1,0-4-37,-1-2 410,1-8 0,-1-2-191,1-7 1,-6-6-177,0 0 538,-8 0 1,4 5-164,-8 1 512,0 0-201,1 0 339,-9-1 371,-1 9-564,-8 1 528,7 8 123,-5 0 1,6 2-248,-8 4 0,0 5 241,0 12 0,0-4-417,0 5 1,0-5-186,0-2 1,2 0-897,4 1 415,-4-9-755,13 7-1051,-13-14 1475,13 13-52,-13-13 0,8 6-1597,-4-8 2287,-4 0 0,5-8 0,-7-2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0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7982,'-17'-17'0,"7"-1"559,4 1 0,4 5-47,2 1 1,0-1 55,0-5 1,2 6-208,4-1 0,6 0 34,11-5 0,-2 6-216,8-1 1,-6 6-119,6-5 0,-6 7-499,5-2 0,1 4 333,6 2 1,-3 0-2185,-3 0 2289,4 0 0,-6 8 0,7 2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0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8048,'17'0'1330,"2"0"-829,4 0 0,-4 0 263,4 0 1,-2 0-398,3 0 0,-5 0-168,4 0 0,-2 0-143,2 0 0,-4 0-211,4 0 0,-4 0-1056,-1 0 1,-7 0 1210,1 0 0,-8 8 0,3 2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7980,'-10'12'1242,"5"-1"-1085,3-7 0,9 4 145,5-8 0,3 0-49,3 0 1,5-8-17,0-3 1,6 1-341,-6-1 1,7 1-300,-1-2 1,4-1 401,1 7 0,1-7 0,0 3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1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35 7878,'-10'-7'557,"-5"-3"0,5 1 227,-7 3-319,7 4 1,-5 4-50,3 4 0,3 5-20,-3 12 1,0 12-88,-5 11 1,0 4 155,0 2 0,7 0-290,4-1 1,-1 5-210,1-4 0,0 2-644,6-14 1,0 1 472,0-7 0,8-1-1099,3-4 0,5-4 382,1-8 1,0-2 921,0-3 0,8-5 0,2-7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1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7975,'-12'0'504,"1"0"0,7 8-120,-2 3 1,4-1 279,2 1 0,0 3-156,0 9 0,0 4 143,0 7 0,0-5-296,0 0 1,0 0-128,0 5 1,2-1-366,4-4 1,-2-4 173,7-8 0,-1 0-664,1 1 0,5-7 415,-5 1 1,-1-8-193,1 1 1,1-5 11,5-5 0,1-5-49,-1-7 1,6-8 179,0-4 1,8-10 230,-3-1 0,-3-8 380,-1 2 1,1-6-194,-2-6 0,0 7 461,-6-1 1,-2 2-282,-3 9 1,1 7 78,-7 5 0,2 10 226,-3 1-189,-3 1-536,6 15-424,-8-5 1,0 8-99,0 5 0,0 10-1701,0 7 2306,0 7 0,0 5 0,0 9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1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7951,'10'8'1204,"-2"2"247,-8 7 0,0-5 267,0-1-649,0-7 0,-2 5-901,-4-3 0,4-2 0,-4 8 0,-1-7-2092,1 7 1,-6-6 395,7 5 1528,-1 1 0,-2 5 0,-1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2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12843,'17'8'944,"2"-7"-957,5 5 1,2-4 256,9-2 0,0 0 175,-1 0 1,-1 0-294,-4 0 0,1 0 43,-7 0 0,1 0-551,-7 0 1,0 0-811,0 0-1337,1 0 503,-9 0 2026,-1 8 0,-23 9 0,-5 10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2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7894,'-17'9'842,"0"5"183,0-8 1,7 7-611,4-1 0,2-3-139,-1 3 1,3-7 284,-4 7 0,4-1-146,2 7 0,-2-1 156,-4 0 0,4 1-292,-3-1 0,3 0-282,2 1 0,7-1-1,5 0 0,3 0-193,3 1 1,-1-7-434,0 1 1,2-8 367,4 1 1,-1 3-268,6-2 0,-6 0 125,1-6 1,-4 0-636,-2 0 1,0-6-484,1 0 273,-9-7 1249,-1 3 0,-8-7 0,0-1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7894,'0'-10'2156,"0"-5"0,14 5-1630,3-7 1,12-1 108,0 1 0,9 0-212,3 0 0,-7 5 113,-5 1 0,-6 1-411,6-2 1,-8 3-818,2 3-754,-4 4-1210,-1-6 2656,-1 8 0,-7 8 0,-3 2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2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7989,'0'9'-16,"2"1"508,4-4 0,4 9 713,7 8 1,0 2 1012,1-2-1508,7 4 0,-6 8 43,4-1 0,-4 3 206,-2 3 0,-7-1-727,-4 7 0,-6 8-406,-6 9 1,-9-3-391,-9-3 1,-14-7 469,-2 2 1,-5-4 93,-6 10 0,-5-5 0,-13-1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7521,'-9'-2'3060,"3"-4"-1707,4 4-934,10-13 1,1 11 10,8-8 1,7 9-62,-1-3 1,7 4-214,-1 2 0,4 0 13,1 0 1,1 0-232,0 0-854,-1 0 725,1 0 0,-1 2-2947,1 4 3138,-8-5 0,5 15 0,-5-7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3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7799,'9'-17'568,"1"6"161,-4-1 0,-2 8 352,7-2-327,-7 5 1349,4 1-1471,-8 0 0,0 1-225,0 5 1,0-2-420,0 8 0,-8-1-344,-3 6 1,-5 6 355,-1 1 0,0-1 0,-1-6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3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9027,'-2'13'679,"-3"5"0,-3-3-155,-4 14 0,-3-6 245,4 6 1,1-6-422,-2 6 0,9-8-256,-3 2 1,4-4-343,2-2 0,2-5 215,4-1 1,5-7-564,12 2 0,-2-6 62,8-6 0,2-3-240,9-9 1,-3-5 336,3 0 0,-3-8-34,-3 3 0,1 1 200,-1-2 1,-7 2 55,-4-2 1,-3-2 201,-3 8 1,-2-6-137,-3 6 354,3 0 1,-11 6-26,7 0 0,-7 5 505,2 1 181,-4 7 791,-2-4-449,0 8-500,0 0 1,-6 2 33,0 4 1,-7 9-308,1 8 0,3 6 243,-3-6 1,3 8-182,-3-2 0,-1 3-57,7 3 1,0-6-310,6 0 1,2-2-218,4 1 0,9-3-266,8-7 0,10-3-494,2-3 0,7 1-1464,10-7 1,0 0 2311,0-6 0,7-8 0,3-2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4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87 7920,'0'-9'-851,"6"-1"924,0 4 0,0 2 702,-6-7 174,0 7-590,0-11 1,-2 13-12,-4-4 0,2-2-116,-7 3 0,-1-1 77,-5 6 0,-2 2-122,-5 4 1,3-3 13,-7 9 1,1-1 78,-2 7 1,-2 1 82,8 4 0,-6-2-124,6 8 0,0 0 0,6 5 0,1 7-250,5-1 1,3 0 93,8-5 0,4 0-462,8-1 1,1-5-10,16 0 1,2-10-216,9-2 1,2-1 122,4-11 1,4 1-327,-4-6 0,2-2 287,-1-3 1,1 1-365,-8-8 883,-7 1 0,-1-14 0,-5-2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4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7920,'11'-8'261,"1"-3"0,-7-2-102,7 1 1,-1 2 196,7 5 1,-1 3-114,0-4 0,3 4 43,3 2 0,-2 0-469,8 0 1,-1 0 117,7 0 0,0 0-500,-1 0 1,1 0 22,-1 0 1,3-2 541,3-4 0,-3 4 0,5-5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5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8113,'9'12'1323,"-3"-1"-961,4 1 0,-6 7-193,7 4 0,-7-2 6,2 8 0,1 0 55,-1 6 1,0 5 13,-6 0 1,0 10-52,0 2 0,0 2-50,0 9 0,-2-1-176,-4 1 0,4 4 49,-3-3 0,1-7-130,-2-5 1,4-2 118,-4-9 1,6-1-54,6-5 1,2-9-155,3-2 147,5-5 1,-7-8 442,9 1-321,-1-8 1,6-4 139,0-12 1,2-11-85,-2-6 1,2-3-49,4-3 0,3-7 8,-3-4 0,6-6 8,5-6 0,-1-1-158,7-5 1,0-9-339,6 4 1,0-10 143,-1 4 1,-4 2 86,-1 10 1,-10 3 129,-1 8 1,-3 2 51,-8 4 1,-1 4 146,-6 7 0,0 7-133,0-1 0,1 8 19,-1-2 0,-5 9 28,-1 3 1,-5 7 592,5-2-936,-7 4 0,6 2 6,-4 0-216,-4 0 0,5 8 18,-7 3 0,0 5-111,0 1 1,0 8 154,0 4 1,0-2-80,0 1 0,-6 7-431,1 5 932,-9 8 0,5-3 0,-9 7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4:55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7875,'17'0'2032,"-7"0"1,-2 1-1048,-8 5 0,0-2 634,0 8 1,-8-7-1159,-4 7 1,-13 1-624,-9 10 162,-16 4 0,-35 16 0,36-21 0,0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0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6461,'0'-10'-52,"0"-5"1,8 13 0,2-6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0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13914,'18'0'368,"-1"-7"-192,8 5 0,2-6-93,7 8 152,1 0-152,0 0 0,7 0-104,4 0 1,-4 0 108,-1 0 0,-5 0-144,-1 0 1,-3 0 185,-3 0 0,-4 6 36,-8-1 1,-5 7 357,0-6-176,-9 7-150,5-3 1,-8 7 262,0 0-18,-8 1-335,-1 7 1,-14-6 2,0 4 0,-2 2-144,2-2 0,2 0-362,-8-6 0,8 1-93,-3-1 1,11-7-1433,2-5 376,-1 5 1,0-8-108,1 4 915,7-12 736,-4-11 0,8-10 0,0-8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0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8084,'-8'-18'908,"6"9"530,-5 1-849,7 8 1,0 2 120,0 4 0,0 3-174,0 9 0,0 7 42,0 4 1,0 3 82,0 3-253,-8-1-232,-2 1 1,-13 5-555,0 1 248,-7-1-280,10-5 0,-10-1-583,7 1 0,-2-1 160,1 1 0,5-2-763,-4-5 0,4-3 794,2-7 1,-1-9-128,1-3 929,0 4 0,-8-8 0,-2 5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0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8426,'0'-10'1441,"0"3"-318,0 7-560,0 0 0,0 7 211,0 5 1,-2 11-187,-4 6 0,2 3 59,-7 3 0,5 0 154,-5-1-417,7 1-74,-4 7 0,8-11 103,0 3 0,2-11-199,4 0 1,11-3-129,12-3 0,11-2 27,6-3 1,6-4-153,6-8 1,-2-2 31,7-4 1,-7-4-225,1-7 1,3 5-2024,-2 1 666,-8-1 549,-8 3 0,-2-5-668,1 9 1,-7-1 1706,-5 6 0,-8-8 0,4-1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11161,'18'0'728,"1"0"-280,4 0 0,-2 2-45,8 4-164,-8-4-70,12 5 1,-6-7-759,7 0 1,-5 2 432,0 4 0,-8-4-1983,2 4 1114,-4 3 1025,-1-7 0,-1 14 0,0-7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52 275 8078,'-17'0'4618,"7"0"-4120,2 0 355,8 8 1,8 0-318,4 3 1,3 3 242,2-8 1,2 5-502,5-5 0,1 0-401,3-6 0,5 0-154,-4 0 1,-2-2-391,2-4 1,-8-4 383,2-7 0,-4 0-389,-2-1 1,1 1-382,-1 0 0,-8-2 374,-3-4 0,-4 1 438,-2-6 0,0 5 110,0-6 1,-6 8 255,1-2-241,-9 3 196,5 3 1,-3 7 406,0 5 1,9 5-192,-3 5 0,-2 13 161,2 11 0,-7 5-121,1 6 1,3 5 208,-3 7 0,3 1-22,-3 5 1,-3-4 141,3 3 1,-3 3-287,-2-2 1,5-1-148,1-5 1,7-6-301,-2 0 1,4-9-368,2-3 0,0-1-1948,0-10 549,0 0 768,0-5 0,2-9 460,4-3 0,-4-18 116,3-5 1,3-14 141,-2-3 1,0-7-49,-6-5 1,-6-2 477,0 8 0,-2 2-155,3 9 1,1 4 593,-8 7 0,6 9-329,-5 3 0,5 4 958,-5 2 0,-1 8-170,-5 3 0,1 5 122,5 1 1,-4 0-576,3 1 1,-1 5-93,1 0 0,-1 0-270,7-6-116,0-7 153,6 5 0,0-11-1044,0 7 478,0-7 351,8 4 1,7-10-700,8-4 0,10-7 11,1-16 1,9-2-207,9-15 1,-1 0 373,1-6 0,2 6 115,4 0 0,-2 9 392,7 3 1,-9 1-112,-2 10 1,-8 6 427,-10 5 1,-1 8 36,-4-1 1,-4 5 259,-8 5 0,-1 5-139,-5 7 1,-3 3 301,-8 3 0,-2 2-264,-4 3 1,-4 5 61,-7-4 1,-8 5-429,-4 7 0,-3-5 30,-3 5 0,1-3-557,-1 2 0,-5-3 283,-1 3 0,3-3-1301,9-3 753,-4-7 215,14-2 0,-6-13-882,8-1 679,0-7 0,1 0-58,5-16 1,3-7-462,8-15 585,0-1 256,0-7 0,0 5 367,0-3 1,0 5-122,0 7 0,8-3 277,3 8 1,-1 7-61,1 11 1,1-3 83,5 2 0,0 2 295,1 10 0,1 4 672,4 7 1,-4 6-223,4 0 0,-2 8 269,2-2 0,2 3 124,4 3 1,4-2-775,-4-5 1,3 3-522,3-8 0,5 0-97,1-5 0,7-7-226,-2 1 0,2-9-476,-2 3 1,10-6-2438,-4-6 3183,3-3 0,-3-16 0,0-2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173 156 8060,'0'-10'-2,"0"-5"760,0 3-15,0 5-234,0-9 1,6 7 132,0-9 1,7 7-114,-1-1 1,3 3-159,2-3 0,1 3-180,-1 3 0,0 4-38,1-4 1,-7 4-90,1 2 1,-7 0 79,7 0 0,-8 10-57,2 7 0,-5 8 420,-1 10 1,0 7-166,0 4 0,-5 10 253,-1 1 1,-2 1-110,2-6 1,3-2-56,-9-4 0,8 2-342,-2-8 0,5-1-199,1-10 1,-6 1-81,0-6 0,0-1-920,6-6-66,0 0 0,0-5-38,0-1 468,0-7 1,-2 2 191,-3-12 1,1-4-264,-8-7 0,3-6 273,-3 0 1,-3-8 38,3 2 1,3 3 220,-3-3 506,8 8 422,-11-4 0,11 15-481,-8 4 0,7 6 432,-7 6 0,1 6 225,-7 11 1,1-4 552,0 4 0,-1-4-710,1-2 1,2 1-89,3-1 0,3-2-250,3-3-516,4 3-578,-6-13 1,16 6 563,4-8 1,12-8-379,11-3 1,7-12-213,10-6 0,6-2-501,0 2 0,1-2 748,-1 8 1,-10 0 178,4 6 0,-18 6 373,1-1 1,-12 8 583,0-2 479,-12 4 0,-3 10-606,-8 4 0,-9 3 318,-9 2 0,-9 3-113,-13 3 0,2-2 13,-9 8 1,3-1-290,-2 7 1,2-6-151,4 0 0,3-6-90,-3 6 0,11-8-103,6 2 1,6-4-615,5-2 1,4 1 382,8-1 1,4 0-287,8 0 0,1-1 35,16-5 1,2 3-155,9-8 0,-1 5 334,7-5 0,-2 0 66,2-6 0,-4 1 217,-7 5 1,-3-4 410,-3 4 0,-4 2 53,-7-3 1,-7 1-11,1-6-239,-9 8 0,3 0-441,-12 3 1,-3-1-436,-8-5 0,-8-1-37,-4 8 1,2-8-681,-2 1 1,8 3 1349,-2-2 0,-4 0 0,0-6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3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18 571 7842,'0'-17'761,"0"6"-571,0-1 0,0 6 72,0-5-153,8 7 0,-6-6 1123,3 5-368,-3 3 350,-2-6 1,0 10-309,0 4 1,0 9-13,0 8 1,0 8-243,0-2 0,-5 1 193,-1-1 0,0 4-611,6-4 0,-6 1-297,1-1 0,-1-4-284,6-7 0,0-1 256,0 0-1101,0 0 1,2-1 103,3-5 0,-1-3-291,8-8 0,-1-4 737,7-7 1,-1-3 132,0-15 1,8-5 256,4-7 1,-2-5 188,2 6 0,-6 0 69,6 5 1,-1 8-88,7 4 0,-2 4 307,-4 2 1,3 7 56,-3 4 0,-2 4 270,2 2 0,-8 0-192,2 0 0,-4 0 657,-2 0-263,1 8-366,-1 2 1,-7 7-184,-5 0-34,-3 0 0,-4 1-684,-3-1 1,-7 2-48,-11 4 1,-2-4-291,-4 5 0,-2-11 502,8-1 0,-5-3 40,5 3 0,1-3-75,11-3 311,-4-4 1078,5 6-671,0-8 1026,3 0-366,7 0-549,0 0 1,7-6-136,5 0 1,3-5-232,2 5 0,1-8 70,-1 3 0,0-3-128,1 3 1,-1-5-1409,0 5 914,1-4 0,-1-3-896,0 1 0,-5 0 441,-1-1 1,-7-5 137,2 0 1,-4-6 396,-2 6 1,0-5 218,0 5 0,-6-1-34,0 7 222,0 0 0,5 2 1151,-5 3-917,4 4 2457,-6 8-1578,0 0 0,1 8-12,-5 4 1,-1 3-508,7 2 1,-7 0 21,1 1 1,-1 7-167,1 4 1,-3-4 12,3-2 0,3 4-96,-3 1 0,8-1-159,-2 2 0,4-8-908,2 2 0,0-4-147,0-1 1,8-1-617,4 0 0,3-7 948,2-4 1,3-4 68,3-2 1,-2-8-740,8-4 0,-2-11 401,1-5 1,5-13 171,-4-5 1,3-6 176,3-5 1,-2-3 374,-4-3 1,7-3 17,-7 9 0,7 5 113,-7 6 1,4 9-120,1 3 0,-7 7 142,-4 9 1,-3 3 383,-3 3 0,-6 5 1848,1 7 955,-8 0-2468,4 0 1,-8 7 2159,0 5-979,0 3-156,0 10-1477,0 2 0,0 0-170,0-4 1,0-4-275,0-1 1,9-9-363,8-3 1,3-4-541,8-2 0,-4 0 658,4 0 0,-1 0-1196,2 0 0,-4-6 203,-8 0 1,1-1-1259,-1 1 1147,-7 4 643,-3-6 1,-7 16 148,0 4 1,-9 5 80,-9 6 0,1-2 542,-6 8 0,-2-6 0,2 6 0,0-2 350,6 2 1,-1 3 186,1-3 1,2 4 544,3 1 0,-3-1-359,3-4 0,3 3 311,-3-3 1,6 4-324,-5 1 1,1-5 144,-1 0 1,1-8-298,4 2 1,4 2-156,-3-2 1,-3 0-887,2-5 324,-7-1 1,5 0-28,-4 1 0,-3-7-122,4 1 1,1-9-537,-2 3 1,7-4 271,-7-2 0,1-2-50,-7-4 0,3-3 393,3-8 0,-3 1-10,3 5 1,5-5 603,1 5 0,2 3-7,-2 2-30,5 4-29,-7 2 1,16 0 262,3 0 1,6 0-208,6 0 0,2 0 48,4 0 0,4 0-281,-4 0 0,-2 0 95,1 0 1,-5 6-419,6 0 0,-6 2-96,6-3 0,-6-1-263,6 8 0,0-3 246,5 3 313,1 3 0,0-5 0,-1 7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7606,'11'0'100,"1"0"-64,-8-7 0,5 5 449,-3-4-248,-4-4 0,6 6 524,-8-7-197,0 7-349,0-11 1,0 11 61,0-8 0,0 7 94,0-7 0,0 6-158,0-5 1,-2 7 239,-4-2-404,-4-3 0,-7 7 107,0-4 0,-2 4-29,-4 2 0,3 0 71,-3 0 1,-2 6 86,2-1 1,-6 11-64,6 1 1,0 2-21,6 10 0,0-6-62,-1 6 0,9 0 34,3 5 1,4 1-72,2 0 0,0-3-136,0-3 1,8 2 6,3-8 1,12 2 91,6-2 0,4-6-684,1 0 1,9-1-127,3-10 0,-2-1-443,2-5 1,-2 0 393,2 0 793,4 0 0,-13-7 0,5-3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4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8018,'2'9'2886,"4"-3"-306,-5 4-1329,7-8-13,0 5-1454,-6-7 0,7 6-827,-3 0 1,-4 2 1042,4-3 0,3-3 0,1 6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4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8018,'-11'15'3118,"-1"-4"-1728,9 5-2236,-5-14 303,8 5 886,0-7-343,8 0 0,1 0 0,8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10390,'9'0'1497,"7"0"1,-7-2-1038,9-4 1,-1 4-247,0-4-74,1-3 0,-1 7-9,0-4 1,0 4-185,1 2 0,-1 0-60,0 0 1,6 0 107,0 0 0,0 0-123,-5 0 0,-1 0 57,0 0 0,-5 0-95,-1 0 185,1 0 0,5 0 39,1 0 1,-7 0-69,1 0-86,-9 0 0,7 0-572,-4 0 219,-4 0-1080,5 0 164,-7 0 1035,0 0 0,-7 16 1,-3 3-1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6688,'-18'0'2254,"9"0"-2133,-7 0 1,14 2-10,-3 4 1,1 1-201,-2 5 1,2 3 185,-7-3 1,5 3 34,-6 3 0,7-1 490,-7 0 0,1 0-218,-7 1 0,7 5 103,-1 0 0,3 6-152,-3-6 0,2 0 149,5-6 1,3 6-156,-4 0 1,4 0-102,2-5 0,0-1-119,0 0 1,8-5-192,3-1 33,5 1 1,7 3 71,0-3 1,0-3-43,-6-3 0,2-4-96,4 4 0,-3-4-108,3-2 1,-2 0-18,2 0 1,-4 0-226,4 0 0,-4 0-123,-1 0 0,-1-6-1362,0 0 607,1 0 1,-3 4 165,-4-3 1156,-3 3 0,-8-14 0,0 7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6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9043,'-10'0'2503,"3"0"1,9 0-1453,3 0-737,5 0 1,7 0-371,0 0 0,1 0-106,-1 0 1,0 0-1064,1 0 0,7 0 1225,3 0 0,5 0 0,2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8057,'-10'-9'-1891,"-5"1"2086,13 8 908,-6 0-806,16 0 0,1 0 35,9 0 1,-1 0-192,0 0 0,6 0-146,0 0 0,8 0 101,-2 0 1,3 0-75,3 0 1,0 0 22,-1 0 0,1 0-244,-1 0 1,-7 0-86,-4 0 0,2-2 77,-2-4 1,0 4-445,-5-3 1,-1-3 41,0 2 609,1 0 0,-1 6 0,-7 0 0,-3 0 0,-7 0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6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7816,'-10'9'3712,"2"1"-3707,8-4 0,0-3-727,0 9 1,8-8 421,3 2 1,5-5 265,1-1 0,6 0 189,0 0-138,8 0-46,-4 0 1,7 0 28,1 0 0,0 0 0,-1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6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8057,'0'-12'-1452,"0"1"903,-8 7 606,6-4 1,-5 6 308,7-3 485,0 3-275,7-6 0,3 8-142,7 0 1,0 0-71,1 0 1,-1 0-133,0 0 1,1 0 416,-1 0-457,0 0 1,0 0-15,1 0 0,5 0 16,0 0 1,0 6-105,-6-1 0,0 1-275,1-6 1,5 6 134,0 0 0,0 1-142,-6-1 0,6-2 269,0 8 0,2-3 373,-2 3 1,-3 1-212,3-7 1,-4 7 17,-2-1 0,-5-2-16,-1 1 0,-7-5 597,2 5-82,-4 1 0,-4 5-264,-4 0 0,-11 3-422,-12 3 1,-6-2-543,-5 8 1,2-6-634,-9 6 0,3-3 349,-2 3 0,-4 4 756,4-4 0,4 3 0,0 3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7428,'0'-17'2136,"2"1"-1111,4 5-713,-4-5 1,7 13-223,-3-9 294,-4 8-160,6-3 170,-8 7 852,0 0-1081,-8 0 1,6 1 41,-4 5 0,-1 4-10,1 7 0,-6 0-19,6 1 0,-7 5 50,1 0 0,-1 8 105,1-3 1,-3 5-78,4 2 0,-5 1 150,-1 5 0,0-5-198,-1 4 0,7-3-106,-1-3 0,8-5-458,-1 0 0,-3-2 243,2 2 0,0-4-516,6-8-10,0 0-276,0 1 270,0-9-166,0-1 581,0-8 0,0-8 260,0-3 1,0-1-239,0-5 0,0 2 73,0-14 0,6 2-114,0-2 1,2-4-39,-3 5 1,5-5-231,7-2 1,1 1 148,-1-1 0,0 2-106,1 5 0,1 3 250,4 7 1,-4 1 42,4 0 0,2 1 207,-2 5 1,0-4-86,-6 3 1,6 2 93,1-1 1,-1 5 157,-6-5 1,0 7 235,0-2 0,-5 4 358,0 2 381,-1 0-833,6 0 1,-5 0 32,-1 0 1,-7 2 6,2 4-158,-4 3 1,-2 9-287,0-1 0,0 0-152,0 0 0,-2 1-170,-4-1 1,-5 6 42,-12 0 1,3 2-210,-3-2 0,-3-4 281,-3 4 1,4-3 101,2-3 1,-2-5 124,2-1 0,0-7-341,5 2-9,1-4 755,0-2 1190,7 0-894,2 0 73,8 0-59,0 0 1,8 2-257,4 3 0,3-1 158,2 8 1,6-1-132,0 6 1,6 1 473,-6-1 0,0 6-155,-5 0 1,1 0-11,4-5 0,-4-1-518,4 0 1,-4 0-353,-1 1 0,-1-7-378,0 1 1,6-8-648,0 1 1,0-1-315,-5 2 1,5-4 1462,0 4 0,0-20 0,-6-5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8166,'-10'0'1954,"2"0"-529,8 0-446,8 0 1,2 0 124,7 0-703,-7 0 0,11 0-129,-4 0 0,4 0-190,-4 0 0,7 0 81,-1 0 0,0 0-91,-6 0 1,0 0-867,1 0 1,-1 0 110,0 0-2546,-7 0 781,5 0 1316,-13 0 1,-2 0 1131,-12 0 0,-3 8 0,-2 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1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7610,'0'-10'3651,"0"2"-2453,0 8 0,0 2-221,0 4 1,-8 4 134,-4 7 0,3 6-573,-3 0 0,1 8-78,-7-3 0,7-1-918,-1 2 1,8 6 456,-1 5 0,3 8 0,2-4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2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9627,'-9'0'2806,"1"0"-2271,8-7-151,0 5-57,0-6 275,0 8 5391,0 0-5485,0 8-281,0 1 1,0 14 37,0 0 0,0 6 28,0-6 0,0 2-103,0-2 1,0-2 217,0 8-327,0-8 1,0 4 229,0-7-621,0-1 0,0-6-659,0 1-888,0-8 1021,0 4 0,2-8-565,4 0 1,-2 0-446,7 0 0,-5-8 940,5-4 1,-5-3 905,6-2 0,-1-8 0,7-2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27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7893,'0'-10'180,"0"0"467,0 5-574,0 3 102,0-14 1,0 12 39,0-7 1,1 5-14,5-5 1,4 5-41,7-6 0,0 3-135,1-3 0,1-3 67,4 3 0,-2 3 84,8-3 0,-6 6-251,6-5 0,-6 5 9,6-5 0,-6 5 5,6-6 0,-6 8-23,5-1 1,-4 1-26,4-2 0,-5 4 129,6-4 1,-6 4-13,6 2 0,-8 0-3,2 0 0,-2 0 2,2 0 1,-3 6 139,3 0 0,-4 2-57,-2-3 1,-5-3 18,-1 4 1,1 2-39,5-2 0,-5 5 11,-1-5 1,-1 2-69,1-3 0,5-1-13,-5 8 0,3-7-19,-3 7 1,3-6 67,-9 5 0,9-5-24,-3 6 0,-1-1 38,2 6 1,-9-5 7,3-1 0,2 1-24,-2 5 1,-1 1 7,-5-1 0,0 0 13,0 0 0,0 1 3,0-1 1,-2 0-37,-3 1 0,1-1 29,-8 0 0,7 6 94,-7 0 1,0 0-103,-5-5 1,0 5 205,0 0 1,-1 0-59,1-6 1,0 0 70,-1 1 1,-5-1-120,0 0 0,-2 1-5,2-1 1,2-2-112,-8-3 1,6 1 95,-6-7 0,6 2-30,-5-3 1,1-3-21,-2 4 0,-2-4-5,8-2 0,-6 0 8,6 0 0,-6-2 0,6-4 0,-7-3-5,1-9 1,4 5-12,2-4 1,-2 9-60,2-9 0,0 3 80,5-3 0,3 0-18,3-1 1,-3 1 34,4 0 0,3 0 11,2-1 0,4 1-88,2 0 1,0-1-95,0 1 1,0-2 107,0-4 1,8 2-14,3-8 1,10 6-134,3-6 0,1 8 83,-2-2 0,-4 4-120,4 1 0,-4 1 27,-2 0 1,1 1-186,-1 5 1,0-3-139,1 9 0,-3-3-822,-4 2 282,5 4-148,-7-5-37,1 7 0,-2 7 95,-8 5 1058,0 3 0,0 10 0,0 2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8010,'0'-12'121,"0"1"102,0 7 66,0-4-13,0 0 0,0 5 227,0-9 0,0 6-306,0-5-29,8 7 1,-6-6 137,4 5-142,-4 3 0,0-6 210,3 8 24,-3 0 84,6 0-135,-8 0 747,0 0-932,0 8 1,0-5-46,0 9 0,0-6-8,0 5 0,-2-1-36,-4 1 0,4 5 56,-3-5 0,3 5-59,2 1 1,0 6 88,0 0 1,0 6-23,0-6 0,0 8-19,0-2 0,0 3 16,0 3 1,0-1 60,0 1 0,2 0-64,3-1 0,-3 6 66,4 1 1,2-7-52,-2-5 0,5 0-70,-5 6 1,5-3-28,-5-3 0,8 4-193,-3-4 1,-1-4 123,1-2 1,1-4-128,5-2 1,0 0 37,1 1 0,-5-1 57,4 0 1,-7-7-60,13-4 0,-8 1 61,9-1 1,-5 0-154,-2-6 0,2-6 159,4 0 0,-3-7 14,3 1 0,-4-5-79,-2-6 0,0 2-115,1-8 0,5 6 44,0-6 0,0 0 90,-6-5 0,-5-1-193,-1 1 1,-1-9 104,1-3 1,3-4 182,-8-2 0,5 1 87,-5-1 0,2 7 215,-3 5 0,-3 0-126,4 5 0,2-1 57,-3 13 1,1-6-39,-6 6 1,0 0-41,0 5 1,0 1 78,0 0 0,0 0 19,0-1-73,0 1 0,0 0-1,0-1 0,0 7 174,0-1-217,0 8-221,0-11 157,0 13-291,0-6-1351,0 8-1382,0 0 1,0 8 878,0 4 2068,0 3 0,8 10 0,1 2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1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7879,'10'0'347,"5"0"0,-6 0 211,9 0 1,-1 0 319,0 0 0,1 0-319,-1 0 0,6 0-455,0 0 0,0 0 6,-6 0 0,1 0-550,-1 0 0,0 0-168,1 0 0,-7 0-1564,1 0 1616,-1 0 556,-1 0 0,-3 0 0,-7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1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7879,'-12'2'0,"1"4"1793,7-4-701,-4 5-262,8-7 0,2 0-328,4 0 0,3 0-221,9 0 0,-1 0-246,0 0 0,2 0-285,5 0 0,-3-1-910,7-5 1,1 4 1159,6-4 0,-1-3 0,1-1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408 104 7978,'-10'-17'402,"-3"5"-167,7 1 1,-2 5 326,2-6 210,-3 1-134,-8 1-581,-1-5-115,1 13 0,0-6-179,-1 8 1,1 0 102,0 0 1,-1 8-111,1 4 1,0 1 296,0-2 0,1 5-107,5-5 0,-5 5 94,5 1 1,3 0-87,2 1 1,4-1 153,2 0 0,0 6-76,0 0 1,8 0 52,4-5 1,3-1-84,2 0 0,1-1 5,-1-5 0,0 5-59,0-5 0,-1-1 65,-5 1 0,3-5 30,-8 6 0,-1-7-33,-5 7 1,-2-6 108,-3 5 0,-5 1-90,-7 5 1,-6 0 16,0 1 0,-8-1 66,2 0 1,2-5 136,-2-1 0,8-1 221,-2 1-206,12 5-669,-5-7 319,14 9 0,2-1-19,12 0 1,3 0-95,3 1 1,5-7-112,0 1 1,0-1 213,-6 7 0,0-1 67,1 0 0,-9 0 664,-3 1 1,2-1-339,-3 0 0,1 6 579,-6 0 1,-6 1-348,1-7 0,-9 0-127,3 0 0,3-5-380,2-1 0,4-5-725,2 6-465,0-8-67,0 3 1,14-16-1657,3-9 2891,12 1 0,-2-23 0,7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8457,'27'-10'1417,"-8"-3"-1036,-8 7 1,7 2 213,5 10 0,-2-2-96,-10 7 0,5-1 14,-5 2 0,-1 3-96,1-4 0,-5 5-77,6 1 0,-3-5-1463,3-1 0,-3 1 313,-3 5 810,-4 0 0,14 1 0,-7-1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6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7840,'0'-17'319,"0"0"20,0 7 0,-6 1 465,1 3 813,-1 4-953,-2-6-233,-1 16-273,-9 9 0,7 4-136,-1 8 15,8 0 11,-11 6 0,11 7 127,-7 4 1,7 4 79,-2 2 1,4-6 52,2 0 0,0-2-293,0 2 1,0 2-257,0-7 0,2 5-325,4-6 1,-2-7-661,7-10 1,-1 2-799,1-2 2024,5-8 0,-7 1 0,9-7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2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7921,'0'-10'1130,"0"1"-431,0 3-143,0 4 1,-1-11 735,-5 7-506,4 0-690,-6 6 0,8 2 33,0 4 1,0 5 121,0 12 1,0-1-77,0 6 1,0-4-114,0 4 1,0-7 265,0 3-802,0-5 393,0-2 0,8 0-247,3 1 0,5-3 180,1-3 0,0-5-668,1-7 0,-1-2 350,0-3 1,6-7-269,0-11 0,6 2 293,-6-8 1,4 2 230,-10-2 0,8-3 149,-13 3 0,5 4 184,-11 2 0,6 4 1259,-7 1-786,1 1 512,-6 7 169,0 3 0,0 22-598,0 8 1,0 0-109,0 0 0,0-4-251,0-1 1,0 5-100,0 0 1,2-6-191,4-5 58,-4-1 0,13 5-1075,-3-5 1,-3-3 523,3-8 0,-1 0-2885,7 0 3347,-1 0 0,0 0 0,0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2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7957,'-10'-10'-1726,"2"1"1991,8 3 0,0 2 198,0-8 224,8 9 1,-4-11 223,8 8 331,-1 1-203,6 5 47,1 0-614,-1 0-273,0 0 1,-7 1-332,-4 5 1,-4-2 176,-2 8 1,0-1-449,0 6 1,0 3 229,0 3 0,-8-2-390,-4 8 0,-1-6 178,1 6 0,-1-6 87,7 5 0,0-1 45,6 2 1,0 4 26,0-4 0,2-2 178,4 1 1,4-5-98,7 6 1,0-6 259,1 6 0,-1-6-56,0 6 0,0-2 321,1 2 0,-1 1 95,0-6 1,-5 6 269,-1-1 1,-7 2-288,2-2 1,-4 3 212,-2-3 0,0-2-34,0 2 1,-2-8-212,-4 2 1,-2 2-362,-3-2 1,-4 8 95,3-2 0,-3-4-825,-3-2 0,3-4-176,4-2 0,-5 0-762,5 1 0,1-3 1602,-2-3 0,1 3 0,-6-5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9689,'-27'15'2119,"4"8"0,3 0-2894,3 0 1,-2-3 774,-4-3 0,-4 0 0,-8 1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4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10801,'0'-10'1629,"0"-5"0,2 13-1181,4-4 1,-2 4-178,7 2 1,1 0 235,5 0 1,0 0-31,1 0 0,1 0-83,4 0 0,-4 0-242,4 0 1,-2 2-97,2 4 0,-3-4-42,3 3 1,2-3-252,-2-2 1,2 0-164,-2 0 1,-4 0 11,4 0-849,-4 0 1,-1 0 97,-1 0 0,-8 2-1468,-3 4 1133,4-4-24,-8 6 1498,-2-1 0,-18 3 0,-8 7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7879,'-12'6'-41,"1"-1"0,7 3 86,-2-2 382,4-4-121,2 13 130,0-5 0,-1 9-106,-5 4 1,4-2 123,-4 8 0,2-4-4,-2 10 1,5-5-55,-5 11 1,-2 3-247,2 2 0,-5-2-103,5 2 1,-6-1-7,7 1 1,-7 2 128,6-8 0,1-5-515,5-7 0,0-5 41,0 6-1245,0-8 967,7 4 1,-5-13-1216,4-1 1195,4-7 0,-7 2-250,9-12 852,-8 4 0,11-21 0,-5 4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7879,'12'-16'592,"-1"5"0,-5 1 723,5 4-360,1 4 1,5-5-374,0 7 1,1 0 71,-1 0 1,6 0-408,0 0 0,6 0-19,-6 0 0,8 0-633,-2 0 1,1 0 302,-1 0 0,4 0-1432,-4 0 0,-4 0 1534,-2 0 0,4 0 0,0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5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7915,'0'-10'3218,"8"2"-2961,3 8 0,5-1 0,1-3-9,0-2 1,1-2 164,-1 2 1,0 5-240,1-5 1,-7 4-232,1 2 0,-1 0-1027,6 0 0,-5 0 407,-1 0 677,-7 0 0,12 8 0,-7 1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5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12131,'27'-8'-421,"5"-2"531,-3-7 1,4 0 174,1 0 1,1 5-681,0 1 0,-3 1 200,-3-2 0,4 5-1003,-4 7 0,-2 0 1198,1 0 0,1-8 0,6-2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7847,'-25'0'0,"6"0"828,-4 0 1,3 0 307,3 0-512,0 0 1,-1 0-126,1 0 0,6 6 59,-1-1 0,1 9-167,-7-3 1,7 10-168,-1 3 1,6 6-15,-5-1 0,7 4 14,-2 1 1,4 1-224,2 0 1,0-1-27,0 1 0,6-3-32,0-3 1,15 2-174,2-8 1,2 0-317,4-6 0,2-7-184,9-4 0,-3-4 311,3-2 1,4-8-246,2-4 0,-2-9 214,2-2 1,-7-8 175,1 3 0,-3-5 111,-3-2 1,-7 1 83,-4-1 1,-3-5 54,-3 0 1,-8-3 292,-3 3 0,-4 3 559,-2-3 0,-8 11-422,-3 6 0,-12 0 204,-6 6 1,-9-2-184,-3 13 1,-5 0-7,6 6 1,-1 0-184,7 0 0,-1 0-213,1 0 1,1 2-213,4 4 1,-2-2-511,8 7 1,0 1-601,6 5 1,0-6-111,-1 1-502,9 0 1909,-7 5 0,15 0 0,-7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7847,'-7'-10'241,"5"-5"-298,-6 5 992,8-7 1,2 6 229,4-1-572,-4 8 1,7-3 57,-3 7-438,-4 0 0,11 7 25,-7 5 0,0 3 0,-6 2 1,0 3-8,0 3 0,0-2-20,0 8 1,0-1-112,0 7 1,0 7 100,0 4 0,-6 1-159,0 4 0,1 5-78,5 13 0,-6 1-139,0-1 0,0 2-255,6 4 1,0-4-638,0 4 1,2-4-772,4-2 0,-2-8 1838,7-3 0,1-4 0,5-2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6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7840,'0'-10'2637,"0"3"-2270,0 7 1,0 0-72,0 7 0,0-1 574,0 11-582,0-3 0,0 18 258,0-3-388,0 4 0,0 1-25,0 1 0,0 0-136,0-1 0,0 1 15,0-1 0,5-5-139,1 0 0,6-8-106,-7 2 1,7 2-170,-6-2 102,7-7 0,-5-7 160,3-3 0,5-6 121,-5 0 0,5-8 50,1-9 0,-4-8 205,5-4 0,-5-3-116,10-3 0,-2-5-51,2-1 1,-3-1-111,3 2 180,3 3-139,-6-5 0,5 9-91,-8 4 1,0-1 35,1 7 1,-7-2-134,1 2 0,-3 9 87,3-3-813,3 3 590,-13 5 1,8-5-657,-5 9 450,-3-1-1,6 6-1176,-8 0 1707,0 7 0,8 11 0,1 9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3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7749,'10'2'836,"-4"4"0,-12 5 956,-5 12 0,-7-4-1190,-5 4 0,-6-3-429,-11-3 1,-14 8-174,-15 4 0,-16 11 0,37-18 0,0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0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7945,'0'-10'-462,"0"-5"0,0 11 1293,0-8-430,0 1 1,0-1 82,0 1-172,0 7 84,0-11-298,0 13 83,8-6-122,-6 0 344,5 6 172,-7-5 276,0 7 462,0 0-734,-7 0 175,5 0-221,-6 0 0,1 0-222,5 0-142,-6 0 1,8 2 88,0 3 0,0-1-37,0 8 0,0 1 180,0 10 0,0 2-111,0 4 0,0 4 227,0-5 0,0 7 5,0 5 0,-2-3-14,-4 3 1,2-3-281,-7-3 1,5 7-135,-5-1 0,7 0 37,-2-5 0,-2-6 90,2 0 0,1-8-360,5 2 1,-6-10 227,0-1-1328,0-1 660,6 7 0,0-7-956,0 1-278,0-8 82,0 11-53,0-13 754,0 6-1690,0-8 1508,8 0 1212,-6-8 0,13-9 0,-5-10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1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7945,'-17'-18'0,"-1"1"416,1 0 1,8 5-32,3 1 0,-2-1 29,2-5-231,1 0 0,12-1 65,5 1 1,5 0-73,6-1 1,4 3 44,8 4 0,1-3-174,4 8 0,-3-5 50,3 5 0,3 0-83,-3 6 0,6 0-41,-6 0 0,3 0-54,-3 0 1,-3 0 152,3 0 1,-4 6-32,-1 0 0,0 7 25,-1-1 0,-5 9 4,0 2 1,-2 6 167,1-6 1,-3 8-104,-7-3 0,-1-1 142,0 2 1,-7-6 33,-4 6 0,1 0-113,-1 5 0,-2-1-13,-10-4 0,0 4 43,-11-5 1,2 5 52,-14 2 1,-2-1-91,-9 1 1,1-1 9,-7 1 0,0 2 49,-6 3 0,-5-4 129,-1 5 0,2-11-182,10-1 0,4-8-97,7 2 0,8 1 14,4-7 1,4 2-157,2-13 1,5 0-2267,1-6 1241,7 0-766,-4 0 0,16-10 202,4-7 1631,3-1 0,10-14 0,2 5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1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7971,'0'-10'-3,"0"1"587,0 3-95,0 4 0,-2-6 64,-4 8 0,4 2 24,-4 4 1,-3 6 119,-3 11 1,-3-2-257,-2 8 0,1-3 172,5 3 1,-5 2-244,5-8 1,1 2-223,-1-2-40,7-4 1,-4 6-208,8-7 0,0-7-1014,0 1 1,8-8 618,3 1 0,10-3-1364,2-2 1,8-2 1857,-2-3 0,11-5 0,5-7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2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7971,'0'-17'380,"0"-1"-12,0 1 609,0 0-314,0 7-247,0 2-416,0 8 148,0 8 0,0 8 79,0 7 1,-6 2 9,1-2 1,-7-2 145,6 8 1,-5-6-184,5 5 0,-2-6-6,2 1 1,5-4-178,-5-2 281,4 0-530,2 1 0,2-3 81,4-3 0,3-5-72,8-7 1,-3 0-78,3 0 0,-3-7-221,9-5 0,2-3-196,-2-3 1,0 1 241,-6 0 1,6 0-8,0-1 0,0-5 108,-5 0 1,-7 0 330,1 6 1,-7 0-1,7-1 1,-8 1-28,2 0 1,-5 5 178,-1 1 1,0 5 942,0-6-125,0 8 829,0-3-531,0 7 1097,0 0-2087,0 7 1,0 5 267,0 11 1,0-2-146,0 8 0,0-2 117,0 2 0,-5 1-94,-1-6 1,0 6-159,6-1 1,8 2-349,3-2 1,-1-1-454,2-10 0,-1 3-5,6-10 0,1-1-660,-1 2 0,0-9-716,0 3 1,7-4 1958,-1-2 0,0-8 0,-6-1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2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7903,'17'2'944,"0"4"1,-2-3-649,-3 9 1,1 1 171,-7 10 1,6-3 328,-6 3 1,1-2 37,-1 2 0,-4-4-347,4 4 0,-4 2-204,-2-2 1,0 0-55,0-5 1,-6-1 144,0 0 0,-7 2-237,1 4 1,-1-3-234,1 3 0,-5-2-1159,0 2 1,-1-6 1253,-5 0 0,4 1 0,2-9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8576,'0'-10'896,"8"2"0,2 8-367,7 0-106,0 0 1,1 0-52,-1 0 1,0-5 67,0-1-471,1 0 0,-1 6-587,0 0-602,1 0 819,-1 0 401,-7 0 0,-3 0 0,-7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8304,'17'0'2153,"1"0"-1790,-1 0 0,0-5 372,1-1 0,1 0-278,4 6 0,-2 0-658,8 0 1,-6 0-248,6 0 1,-6 0-485,6 0 1,-8 0 603,2 0 328,-4 0 0,-2-7 0,1-3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3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7915,'0'-10'1735,"0"1"-1620,0 3 112,0 4 709,7-6-186,-5 8-310,6 0-172,-8 0 1,0 8-1,0 4 1,0 3-49,0 2 1,-6 2 11,0 5 0,-1-5-107,1 4 1,4-4 92,-4-2 0,4 1-289,2-1-94,8 0 0,2-1-111,7-5 1,0-3 112,1-8 0,5 0-75,0 0 1,2-2-307,-2-4 1,-4 2 188,4-7 0,-4-1 57,-1-5 1,-7-6 92,1 0 1,-7-6 237,7 6 0,-8-8 131,1 2 1,-3 2 177,-2-1 0,0 6-111,0-1 1,-2 6 89,-3 6 0,-5-5 345,-7 5 1,0 3-224,-1 2 0,1 2 261,0-1 0,-1 3-252,1-4 0,0 4-273,-1 2 0,7 0-409,-1 0 1,1 2-485,-6 4 0,5-2-29,1 7-7,-1 1 0,0 11-2444,1 0 3194,7 0 0,-4 2 0,8 2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3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7894,'-17'0'0,"1"14"5441,5 3-2652,-5-4-4404,7 3 1,-14-14-18,0 3 1632,-8 5 0,4 0 0,-8 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6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7840,'10'8'2235,"-3"1"0,-5 7-908,4-5-486,-4-3-429,6 0 1,-8-4-861,0 7 1,0-5-554,0 5 1,0-5 1000,0 6 0,-8-1 0,-2 7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4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7970,'0'-11'229,"0"-1"0,1 8 286,5-1 0,-2 1 45,8-2 0,5 4 412,6-4 1,6-1-145,-6 1 1,8 0-338,-3 6 1,5 0-330,2 0 1,-7 0 37,1 0 1,-2 0-73,2 0 1,2 0-61,-8 0-162,0 0 0,-6 0-427,0 0-975,-7 8-1332,-2-6 2041,-8 13 0,-2-5-390,-4 7 0,-4 0 76,-7 1 1101,0-1 0,-8 0 0,-2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4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8358,'-8'17'870,"6"-7"0,-7 3-25,3-7-327,4 7 1,-6-3 179,8 7 1,-5 6 223,-1 0 1,-6 8-333,7-2 0,-7-2 122,6 1 0,-5 1-710,5 6 1,-5-1 32,5 1 0,-6 0-436,7-1 0,-1 1 336,6-1 0,0-5-1613,0 0 1,0-8 196,0 2 0,0-4 1481,0-1 0,7-1 0,3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4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7815,'-9'-10'1191,"1"3"0,16 7-861,3 0 0,10-2 301,2-4 1,6 4-206,-6-4 1,6 4-297,-6 2 1,6 0-164,-6 0 1,6 0-318,-6 0 1,0 6-609,-6 0-57,1 0 1,-9 1-568,-3 5 1582,-4 3 0,-10 2 0,-1 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4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7815,'-10'8'670,"5"-6"-639,10 3 0,5-3 1068,7-2 0,0 0-415,1 0 0,5 0-198,0 0 0,2 0-1288,-2 0 0,4 0 454,7 0 1,-5 0-425,0 0 0,-2 0 772,2 0 0,-4 0 0,-8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18 7870,'-8'-10'1608,"7"2"-686,-7 8 275,8 0-762,-8 0 0,-1 10 161,-9 7 1,-1 8-192,-4 10 0,2 7 309,-8 4 1,8 4-284,-2 2 1,4 4-175,1-4 0,9 1-244,3-12 0,-2 1-312,3-2 1,1-5 89,9 0 0,5-3-118,7-9 1,3 0-1657,3-5 1,2-3 43,3-3 1939,13-5 0,-12-7 0,13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7894,'-9'0'280,"1"0"0,6 7 703,-4 5 0,5 5 455,-5 6-962,4 4 1,-4 10-92,0 3 1,1-1-195,5 7 1,0-8-33,0 2 1,1-5-106,5-6 1,4-2-345,7-4 1,0-10 290,1 5 0,1-7-606,4 1 1,-2-5 93,8-7 1,-6 0-96,6 0 0,-2-7 268,2-5 1,1-5-1,-7-6 0,0 2 262,-5-8 1,-1 0-71,0-6 1,-1-7 290,-5-4 1,3-4-137,-9-2 0,7 2 594,-6 4 1,-1 4-76,-5 7 0,0 8 827,0 4-678,0 4-133,0 9-1126,0 3 558,0 7 0,0 2-1833,0 3 1435,0 5 0,-1 9 422,-5 4 0,4 4 0,-6 8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5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7959,'-17'0'0,"-1"0"0,9 2-4,3 4 3484,4-4-2850,-6 6 0,-1-7-658,-8 5 1,5-2-258,1 8 285,-1-9 0,2 13 0,3-7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7900,'-8'-9'1632,"6"1"1,2 8-1469,12 0-182,11 0 0,-2 0 884,8 0 1,0-2-343,5-4 0,3 4-256,3-4 1,-3 5-25,3 1 0,-2 0-255,3 0 0,-7 0-170,1 0 1,-8 0-232,-10 0 0,0 0-30,1 0 1,-7 5-1253,1 1-837,-8 8 2531,-4-5 0,-10 8 0,-7 1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7900,'-17'17'1738,"0"1"-1197,-1-1 1,1 2-501,0 4 1,5 2 62,1 4 0,1 4 531,-1-4 0,-5 3-74,5 3 0,-5 5 80,-1 0 1,6 3-1010,-1-3 1,6-3 262,-5 3 1,5 2-645,-6-1 1,9-7 485,-3-5 1,4-8-1187,2 2-75,0-4 434,0-9 1,0-4 1089,0-12 0,8-11 0,1-10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9785,'-9'0'1833,"3"-2"-1603,12-4 0,3 2 394,8-7 0,7 7-91,-1-2 0,7 4 11,-1 2 1,4 0-484,1 0 1,1 0-416,0 0 0,-7 6-949,1 0 1,-2 2 754,2-3 1,-4-3 547,-8 4 0,8 4 0,2-1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7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7777,'0'-18'4593,"0"9"-4440,7-7 0,5 14 123,11-3 1,-2 1 66,8-2 1,-6 4-62,6-4-78,-1 4-26,7 2 1,-6 0-689,0 0 306,-8 0-183,11 0 1,-12 0-1177,3 0 974,-4 0 0,-7 0-174,-1 0 1,-7 8 762,2 4 0,-20 3 0,-5 2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6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 7904,'17'-7'861,"1"7"186,-1 0 0,4 7-338,-4 11 0,5 1 220,-11 4 0,-3 6 2001,-3 11-2010,-3 12 0,-4 4-80,-3 7 0,-5 1 124,-7 5 1,5-6-49,1 1-592,7-9 1,-10 5-443,9-8 1,-9 2-562,3 3 0,-14-3 559,-10 4-2471,-7-5 1,-25 5 2590,-8 0 0,31-29 0,-3-1 0,-1-2 0,0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7900,'-9'0'219,"1"0"214,8 0 0,0-2 609,0-3-293,0 3-256,0-6 1,0 6 47,0-4 1,2 4 306,4-3-565,3 3 0,14 2-76,0 0 1,6 0 22,-6 0 0,6 0-171,-6 0 0,6 0-82,-6 0 1,0 0-192,-6 0 1,-7 7-23,-4 5 1,-4-1-309,-2 7 0,-2-5 286,-4 10 0,-6 4 86,-11 2 1,2 2 457,-8-3 0,3 5-185,-3-4 1,-2 2 295,8-2 1,2-5 25,9-6 1,-1-1 167,7 0 1,0-5-243,6-1 1,2-7-245,4 2 1,4-4-495,7-2 0,8 0 259,4 0 0,5-8-965,7-3 0,-5-7 547,4-5 1,-3 2-441,-2-8 0,-3 6 141,-3-5 0,-4 6 847,-8-1 0,-7 4 0,-2 2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5:4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416 606 7900,'-15'-18'-198,"3"1"1,-3 0 65,3-1 265,-3 1 1,-1-6 34,5 0 1,-3 6 256,9 5 1,-1 1-187,6-7 1,0 1 70,0 0 1,8-1-80,3 1 0,5-6-58,1 0 0,6-2 53,0 2 0,8 4 22,-2-4 0,3-2-174,3 2 1,-1-6-6,1 6 1,5-2-59,1 2 1,7 4 40,-2-4 1,4 11-41,2 6 1,0 4 32,-1 2 1,-3 0 40,4 0 0,-6 14-86,6 3 1,-2 12 78,-9 0 0,1 5-150,-2 7 1,-9-9 38,4 9 0,-12-9-59,0 9 0,-6 1 101,-6-2 1,3 3-17,-8-3 0,-1-4 201,-5 5 0,-1-3-67,-5 3 0,-4-5 144,-7 4 0,-2-1 97,-4 1 0,-6-3 92,-12 3 1,-3-3-23,-8-3 0,0 1 125,1-1 1,3-1-250,-4-4 1,4-4-116,-10-8 0,2-2-86,-1-3 0,3-4 59,-4-8 1,2 0-180,-1 0 1,3-8-13,-4-4 1,5-5-96,1-6 1,0 2 33,0-8 1,8 0-42,3-5 1,5-1-282,1 1 0,7-3 186,-1-3 1,8 3-117,-3-3 1,7 3 88,6 3 1,3-1-687,8 1 0,2-1 337,4 0 1,7 1-1723,16-1 2313,0 1 0,21-16 0,-6-4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226 173 8071,'7'-17'-257,"-3"2"-236,8 3 379,-9-3 0,7 11 1072,-4-8-176,-4 9 258,5-5-677,1 0 1,-4 6 12,7-4 0,-5-1-66,6 1 0,-6 0 597,5 6 47,-7-7-414,11 5 1,-11-6 386,8 8-477,-9 0 1,11 8 259,-8 3 0,-1 5-275,-5 1 1,0 0-148,0 0 1,0 6 13,0 1 1,6-1 531,0-6-673,0 0 0,-6 0-130,0 1 0,0-7-14,0 1-363,7-8-457,-5 11 384,6-13-1811,-8 6 1566,0-8 1,2-2-717,4-4 0,-2-4 311,7-7 0,-5 0-62,5-1 0,-5 1 475,6 0 0,-1 0-101,7-1 0,-7 3 757,1 3 0,-3-3 0,3 3 0,1 3 0,-7-3 0,7 7 0,-1-7 0,-2 2-159,1-1 0,-1-4 620,1 3 196,5 4 1,-13-5 1217,9 7-769,-8 0 26,3 6-739,-7 0 1,0 2 220,0 4 1,0 4-184,0 7 1,-5 0-127,-1 1 1,-8 1-333,3 4 1,-4-4-344,-3 4 0,-5 4-566,0 2 1,0-2 543,6 2 1,0-3-110,-1 3 0,1-4 111,0-7 0,-1-1-41,1 0 1,2 0 149,3 1 0,-1-7 344,7 1 1,0-6 90,6 5 96,0-7 77,0 4 0,4-8-154,8 0 0,-1 0 48,12 0 1,4-2-113,2-4 1,4-2 175,1-3 0,-5-5-57,0 5 1,-8 1 269,2-1-467,-4 7-512,-2-4 320,-7 8 0,-4 2-124,-12 4 1,-5 5-791,-13 12 0,3-1 494,-7 6 0,-1 1-159,-6 6 1,6-3 739,0-3 0,1 4 0,-7-4 0,2-2-99,5 1 1,-5-5-15,4 6 0,2-8 266,-2 3 0,10-5-116,2-2 765,0 0 1,15-5 131,-4-1-335,4-7 0,12 4-174,7-8 1,8-2-240,9-4 0,7-3-113,-1-9 1,2 1-278,-1 0 1,-3-1 113,8 1 0,-7 0-76,1 0 0,-9 1-1097,-2 5 931,-8-5 1,2 12-1024,-12-7 463,-3 7 665,-8-4 0,-2 6 217,-4-3 0,-3 3 10,-9-4 0,7 4 0,-1 2 0,1 0 0,-6 0 125,-1 0 1,1 0 14,0 0 382,-1 0 1,3 2-178,3 4 1,-3-2 399,4 7 1,1-5-134,-2 5 1,1 1-7,-6 5 1,-3 2-221,-3 5 1,2 2-87,-8 9 0,1 7-270,-7 4 0,-2-1 82,-3 1 0,6 0-479,-1 6 0,2 0-86,10-1 0,0-6-338,6-5 1,0-9 404,-1-2 1,7-10-568,-1-2 478,8 0 0,-3-13-660,7 8 1135,0-8 0,0-4 0,0-10 0,0-7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8063,'12'0'1390,"-1"0"-912,-7 0 1,4 8 561,-8 4 0,0 3-363,0 2 1,-8 3-116,-3 3 0,1 2-367,-2 3 1,9 3-244,-3-8 1,-2 6-652,2-6 0,1 0 408,5-6-1745,0 1 1480,0-9 0,1-1 118,5-8 1,2-8-174,3-3 0,5-7 185,-5-5 0,11 2 153,1-8 0,5 8 12,-5-2 0,6-2 564,-6 2 0,6 6-201,-6 5 1,4 7 810,-10-7-559,12 8 0,-17-3 482,11 7-267,-12 0-312,-3 7 1,-8 3 51,0 7 0,-8-5 95,-3-1 0,1 1 530,-1 5-446,-1 0-165,-5 1 1,5-7 592,1 1-312,7-1-344,-11 7-279,13-1 1,-4-2-258,12-3 0,-2-5-224,7-7 0,1 0-684,5 0 1,6 0 1183,0 0 0,8-7 0,-4-3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9598,'18'-8'2601,"5"7"-2096,0-5 1,7 4-93,-1 2 0,4-6-168,2 0 0,5-1-476,0 1 0,1 4-62,-7-4 0,-5-1-212,0 1 1,-8 0-1249,2 6 728,-11 0 284,3 0-157,-13 8 1,6-4 318,-8 7 0,-6-5 579,0 5 0,-7-7 0,1 2 0,-3 4 0,-3-1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4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52 8040,'0'-9'80,"0"-7"500,0 7 373,0-1-187,0 3-257,-8 7 1,5 7-93,-9 5 0,6 5-186,-5 6 0,-3 6 99,-9 11 0,2 4-85,-8 8 0,0 0-222,-5 0 1,-3 6-134,-3-1 1,3 3-321,-3-2 1,4-5-124,1 5 1,2-6-649,5-6 1,3-4-18,7-7 1,3-8 1217,3-4 0,-3-4 0,5-2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8040,'1'-10'307,"5"5"591,-4 3-416,14 2 0,-13 2 236,9 3 0,-2 1-99,1 11 0,-1-3-196,-5 9 1,-1 4-281,8 2 0,-8-3 87,1 3 1,3-6-625,-2 6 1,5-6-146,-5 6 1,6-8-548,-7 2 0,9-5 434,-3-7 0,-1-3-388,2-8 1,-7 0 562,7 0 0,-3-8 477,3-3 0,3-5 0,-5-16 0,7-5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5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8040,'18'-17'0,"-1"5"0,0 1 0,1 1 8,-1-2 0,6-1 158,0 7 1,0-5 378,-6 5 1,-5 0-98,-1 6 0,1 2 786,5 4-560,1 3-172,-9 9 1,1-1 248,-4 0 1,-5 3-326,5 3 1,-4-4-165,-2 4 1,0 2-574,0-2 0,-8 6 256,-3-6 1,1 0-594,-1-6 0,5-5 154,-5-1-732,-1-7 928,-5 4 1,-1-8 90,1 0 1,8-8 194,3-4 1,4-3-101,2-2 1,0-2 469,0-4 1,2 3-148,4-3 0,9 4-369,8 2 1,8-1-33,-2 1 0,3 6-254,3-1 1,-1 6 22,1-5 0,-2 7-215,-5-2 1,3-1 36,-8 1 0,0 0-43,-5 6 642,-1 0 0,0 8 0,0 1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5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9617,'23'0'654,"0"0"1,9 0-1,1-2-59,5-4 1,9 4-360,-7-4 1,2-1-392,-1 1 0,-5-6 56,4 7 0,-11-3-419,-6 2-540,4 4 0,-10-7 97,1 3-1058,-9 4 1001,-9-6 1018,-7 8 0,-11 8 0,-9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7777,'-10'0'3970,"-5"7"-3899,13-5 1,-6 8 336,8-4 1,0-2 493,0 7 1,-5 3-473,-1 9 1,-6-2-30,7 8 0,-1-3-225,6 3 1,-6 4-166,0-4 0,1 2-31,5-3 0,1 3-209,5-8 0,-2 6-814,8-6 1,-1-2 57,6-9 1,1 3-363,-1-3 0,0-5 697,1-1 1,5-4-371,0-2 1020,0-8 0,2-1 0,2-9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8247,'-7'9'1496,"3"5"-1166,-8-8 1,7 5 366,-7-5 0,0 9-220,-5 3 1,-2 1-31,-4 10 0,2-4 111,-8 9 0,0-1-127,-5 13 0,-7 0-469,1 6 0,-6 7 107,5 5 0,1 1-940,5-1 1,7-5 180,-1-7 0,10-2-256,1-4 1,9-9-885,9-9 1830,0-6 0,7 3 0,3-8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8031,'0'-9'1868,"0"1"-1289,0 8 569,0 0-1084,0 8 0,6-2 139,0 11 0,-1-4-292,-5 10 0,6 2 127,0-2 1,0 8-751,-6-2 0,0-2 209,0 2 1,0-6-7,0 6 1,-2-8 34,-4 2 1,4-10-184,-4-1 1,6-8 656,6 1 0,-4-3 0,6-2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8031,'18'8'1170,"-1"-6"1,0 5-740,1-7 1,-1 0 123,0 0 1,2 0-164,4 0 1,2-2-140,4-3 0,4-5-163,-4-7 0,3-2-204,3-4 1,-2 3-418,-5-3 0,-3 2 371,-7-2 0,-9 4-503,-3-4 0,-4 4-98,-2 1 350,0-7 0,-2 8 275,-4 0 1,2 7 297,-7 10 0,-1 2 97,-5 4 0,0 11 511,0 12 1,1 4 407,5 1 0,-3 1-515,8-1 0,1 1-347,5-1 0,5-5-73,1 0 0,13-6-396,-1 6 1,11-14-528,-1 3 1,7-7-2043,5 1 2722,4-5 0,8-14 0,0-3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7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7911,'0'-17'818,"0"7"0,0 1 326,0 3 569,0 4-1106,0-6 1,8 8-1,3 0 1,4 0-321,3 0 0,7 0-210,4 0 1,3-1 46,3-5-136,-1 4 175,-7-6 1,4 8-346,-8 0 0,0 0 205,-6 0 1,-1 8-401,-5 3 0,-3-1 66,-8 2 1,0 1-15,0 10 0,-8-4 80,-3 4 0,-6 2-18,-7-2 0,5 0-23,-4-5 1,4-1 120,2 0 0,-1-1-366,1-5 0,6-3-263,-1-8 17,8 0 1,-3-2 142,7-4 1,0-9-410,0-8 1043,0-8 0,7-4 0,3-9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7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 8333,'0'-7'2598,"0"7"-2245,0 7 1,-6 5 518,1-1-53,-9 1 0,7 5-329,-5 0 1,-3 1-308,3-1 1,-3 6 47,-2 0 1,-1 6-807,1-6 0,0 6-190,-1-6 0,7 0-644,-1-6 0,3 3 588,-3 3 821,4-12 0,1 20 0,-3-12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7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7911,'-18'0'319,"7"-2"314,-1-4 586,8 4-395,-3-5-515,7 7 0,2 0-117,3 0 1,-1 2 24,8 3 1,-1 7 278,7 11 1,1-2-129,4 8 0,-4-6 302,4 6 1,2-2-155,-2 1 1,6 3-72,-6-8 0,8 6-237,-2-6 0,9-2-129,2-9 0,10-4-948,2-8 0,6 0 598,5 0 0,7-10-3681,-1-7 3952,-8-8 0,22-10 0,-12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8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0 8057,'10'0'2701,"5"8"-2624,-5 1 1,1 7 921,1-5-621,-9 5 0,5-5 142,-8 12 1,0-3 67,0 3 1,0 3-353,0 3 1,-6-2 10,1 2 0,-9-6-247,3 6 0,-5 0 70,-1 5 1,0-5-23,-1 0 0,-1-6-76,-4 6 0,2-6-201,-8 6 1,6-8 43,-6 2 1,6-6 55,-6-5 1,8 1-93,-2-7 1,2 0 91,-2-6 0,4 0-226,-4 0 1,3-2 103,3-4 1,6-4 5,-1-7 1,3 0-137,-3 0 0,4-1-70,8 1 1,-5 5 200,-1 1 1,2-1-21,10-5 1,-2 6 296,7-1 0,1 6-105,5-5 1,6 7 366,0-2 0,8 4-112,-2 2 1,3 0 24,3 0 1,-1 2 83,1 4 0,0 2 185,-1 3 0,-7 4-59,-4-3 1,-4 3 58,-1 3 0,-1-7-514,0 1 0,-7-1 101,-4 7 1,1-7-1116,-1 1 1,0-7 243,-6 7 1,2-6-885,3 5 1697,-3-7 0,6 4 0,-8-8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8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7957,'-9'0'1799,"1"0"1,21 0-1055,5 0 0,3-2-276,-4-4 1,0 5-247,1-5 1,1 4 12,4 2 0,-4 0-326,4 0 0,-4 0-102,-1 0-1096,-1 0-204,0 0 162,1 8 1,-9 1-666,-3 8 1995,-4 1 0,-10-1 0,-1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7957,'-17'9'2319,"7"-1"-1781,2-8 1,10 0-20,4 0 1,4 0 488,7 0-654,8 0 0,-4-6-287,8 0 0,-2 1-320,2 5 1,1 0-541,-7 0 1,6 0-867,-6 0 1659,8 0 0,-12 0 0,6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9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415 122 7952,'-17'-17'826,"7"-1"0,1 3-214,3 3-361,4-3 1,-8 11-9,5-7 0,1 7 27,-8-2 1,7 2-237,-7-1 0,0 3 75,-5-4 0,0 4-434,0 2 0,-3 8 237,-3 3 1,2-1-305,-8 1 1,2 1 214,-1 5 0,3 0 139,7 1 1,1-1 0,0 0 0,5 2 137,1 5 1,7-5-89,-2 4 0,4-4 0,2-2 1,2-1-172,4-5 0,2 5 132,3-5 1,4 3-208,-3-3 1,-2 3-230,1-9 243,1 9 0,-1-12-18,1 3-9,-8 5 266,3 0 1,-9 7-136,-3 0 1,1-5 523,-8-1 1,1 1-192,-7 5 0,1 0 453,0 1 1,5-1-152,1 0 0,7 1 16,-2-1 0,4 0-184,2 0 0,2 3-63,4 3 1,2-4-215,3 4 0,4-4 98,-3-1 1,-2-7-115,1 1 0,-7-1 228,2 6 27,-4 1 1,-2-1-105,0 0 1,0 1-80,0-1 0,-8-2 165,-4-3 0,3 3 321,-3-3 1,7-3-828,-7 3 0,6-8 231,-5 1-2223,7 5 1180,-4-8-288,8 6 0,0-10 273,0-4 1,10-6 112,7-11 0,0 4 279,6-4 646,4-4 0,0 0 0,8-7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10729,'17'-2'1545,"1"-4"0,1-2-774,4-3 1,-4 1-326,4 4 0,-2 5-676,2-5 0,-1 2-1487,6-2 1359,-7 4 210,4-5 148,-7 7 0,7 0 0,2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9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7952,'2'-10'0,"4"4"0,-2 4 1820,7 2-1264,1 0 1,5 2 372,1 4 1,-3-2-316,-4 7 0,5 1-104,-5 5 1,5 0-202,1 1 1,-5-1-58,-1 0 0,-1 1-290,1-1 0,5 0 118,-5 0 0,-1-5-931,1 0 0,-5-3 498,6 3 0,-7 1-1410,7-7 1,-6 7-21,5-1 1783,-7-4 0,11-1 0,-5-7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0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53 7952,'-2'-12'0,"-4"0"2784,4 9-1997,-13-13 0,5 14 545,-7-3 1,0 3-645,-1 2 0,-1 7 25,-4 5 1,-4 3-346,-7 3 0,-1 1-261,0 4 0,3 2-345,3 4 1,-2 1-637,8-7 0,0 6-1216,6-6 0,1 2 149,5-2 1941,3-11 0,0 19 0,-1-12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7898,'-17'0'3270,"0"8"-1535,7-6-940,2 6-1567,8-8 772,-7 0 0,5 7 0,-6 3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8646,'-33'0'1521,"5"0"0,-3 8-850,8 4 1,7 9 44,11 2-1247,3 0 0,2-6 199,0 1 0,0-1 1263,0 0 0,0 0-495,0 1 1,0-1-498,0 0-19,0 1 0,2-1-717,3 0-856,-3-7 1241,14-3 0,-7-7 20,9 0 1,-7-7-4,1-5 0,-1-3-56,7-2 0,-1-6 193,0-1 0,-2 0 200,-3 0 0,3 5-56,-3-4 0,-4 4 246,-3 2 668,5-1-524,-8 1 403,6 7-280,-8 3 476,0 7-528,0 0 1,0 7 35,0 5 1,-6 9-192,0 2 1,-2 8-52,3-2 1,1 11-98,-8 6 1,3 10 73,-3 2 1,-5 7-114,0-2 0,-3 10-34,-9 2 0,3 4-400,-3-10 0,-2 2 107,8-13 1,-2 0-46,2-7 0,6-8 168,-1-9 1,1-1 93,6-10 1,1-2 126,-2-9 0,9-3-203,-3-3 536,-4-4 1,8-2-172,-4-11 0,5-5 284,1-1 1,0-6-62,0 0 0,1-2 177,5 2 1,-4 2-188,4-8 0,2 8-12,-3-2 0,9-2-308,-3 2 0,-1-1 78,1 7 1,1 0-660,5 0 1,-1-1 357,-5 1 0,5 0-1020,-5-1 0,4 1-33,3 0 1,1 5 1198,4 1 0,-4-8 0,6-8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8007,'10'0'1413,"-1"0"-856,-3 0 76,4 0 703,7 0-179,0 0 192,1 0-1208,-1 8-57,0-6 1,-7 13-3,-4-3 0,-5-1-158,-1 7 93,0-5-454,0 20 0,-1-12 325,-5 8 1,-4 1-593,-7 11 1,5-5 239,1 5 0,7-3 141,-2 2 1,4-3 86,2 3 1,8-5 99,3-6 0,3 3 21,-3-3 0,5-2 141,-5 2 1,-3-6 514,-2 6 1,-4-6-270,-2 6 1,0-8 911,0 2 0,0-4-507,0-2 0,-8 1 572,-3-1 0,-5 0-591,-1 1 1,0-1-299,-1 0 1,-5 0-598,0 1 1,-6 1 239,6 4 0,-7-2-3144,1 8 3141,-4-8 0,-2 12 0,1-6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2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7979,'0'-11'0,"0"-1"2122,8 1-634,-6 1 1672,5 3-1567,-7 7-761,0 0 0,-7 1-342,-5 5 1,-9 4-1361,-2 7 1,-6 6 869,6 0 0,-8 16 0,4-3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8095,'-10'0'240,"-5"0"226,3 0-62,-3 0 0,-4 8 341,-4 3 1,2 5-195,-8 1 0,0 0-179,-6 1 1,7 5-250,-1 0 0,8 6 141,-2-6 0,3 5-298,3-5 0,7 6-143,5-6 0,3 2-168,2-2 0,0-2 130,0 8 1,6-2-110,-1 2 1,7 4 362,-6-4 0,5 3-73,-5 3 0,0-1 295,-6 1 0,0 0-114,0-1 1,-2 6 823,-4 1 1,2-1-256,-7-5 1,5-6 101,-6-1 1,3-6-225,-3 1-529,4-4-1363,8-2 1135,0-7 0,2-5-397,4-10 0,6-13 246,11-10 1,-2-7-1175,8-5 1,1-5 462,11-6 1,-5-7 301,5 0 0,1-11 237,-2 6 0,3-1 298,-3 12 0,-4 8 176,5 4 0,1 3-79,-2 3 1,7 7 27,-7 4 0,2 9-121,-2 3 0,-1 1 561,7-1 0,-8-3-2,3 9 1,-7-7 263,-5 6 0,-4 0-188,-8 6 0,1 0 721,-1 0-141,-7 0-152,-3 0-478,-7 0-303,0 0 1,0 8-211,0 4 1,-2-3-148,-3 3 1,3-1 120,-4 7 1,4-1-233,2 0 210,0 0 1,0 1 87,0-1 1,0-5 73,0-1 1,0-5-40,0 5 1,-2-1 327,-4 2 1,1 3 42,-13-4 1,3 11 11,-14 1 0,0 5 43,-5-4 1,1 1 207,4-2 1,-2-4 71,8 4 1,6-6 217,6-5-613,7 3-86,-4-5 0,18-1-320,7-3 0,2-4-204,10-2 0,0-8-284,5-3 0,7-5 126,-1-1 1,-5-2-454,-6-4 1,-8 2 196,2-8 0,-4 6 263,-2-6 0,-5 6-146,-1-6 1,-7 6 186,2-6 1,-6 0 174,-6-5 1,-3-7 171,-9 1 1,7 0 177,-1 5 1,1 2 37,-7 5 0,7 3 237,-1 7 0,7 9 176,-7 3-271,8 4 226,-4 2 1,8 2-143,0 4 0,-1 3 119,-5 9 0,4 7-80,-4 3 1,2 9-9,-1 9 1,3 0-98,-4 12 1,2 3 48,-2 3 1,2-3 55,-7 3 0,5-9-106,-5 3 0,-1-4-596,-5-2 0,-1-2 250,1-4 0,0-10-1071,0-7 1,5-2 321,0 2 1,1-6-56,-6-12 1,-1-3 387,1-8 0,-6 0 72,0 0 1,0-8 319,6-3 0,-1-10-89,1-2 0,2-2 494,3 2 1,-1 3-256,7-3 0,2 6 828,10 6 0,3 3-85,9 8 1,1 0 229,4 0 0,-2 2-442,8 4 1,0-3-35,5 9 1,-5-1-413,0 7 1,-6-3 36,6-3 1,-8 3-553,2-3 1,2 3 285,-2 2 1,0-5 251,-6-1 1,1-1 186,-1 1-351,0 5 0,1-7 0,-1 9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3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104 190 8031,'-17'0'0,"-1"0"-350,1-7 227,0 5 1,5-12 1729,1 9-447,7-9-319,-4 4 1,16-7-347,3 0 0,11 0-255,1-1 0,7 7-63,-1-1 0,-2 3-149,2-3 0,-6-1 317,6 7-345,-8 0 0,4 6 0,-8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4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8006,'9'8'882,"7"-4"209,-5 7 0,5-7-153,1 2 1,0 2-376,1-3 1,-1 1-337,0-6 1,-5 0-1,-1 0 1,-1 2-613,1 4-204,5-4 1,-14 7-700,3-3 0,-3 4 766,-2 7 522,-7 0 0,-3 1 0,-7-1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8006,'-7'9'43,"5"7"0,-8-12 1501,4 7-530,4-7-144,-13 11 0,11-5-312,-7 7 0,7 0-50,-2 1 1,-2-1-277,3 0 1,-7 1-192,6-1 1,1 0-397,5 1 0,-6-1 242,0 0-730,0 0 450,6 1-964,8-9 0,2-1 23,7-8 1334,0-15 0,8 3 0,2-13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8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7814,'17'-17'0,"8"0"0,2-1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4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8498,'17'-10'246,"0"2"-859,0 8 1,1 0 144,-1 0 0,6 0 1471,0 0 1,2 8-167,-2 4 0,-2 5 32,8 6 0,-8 4-336,2 7 1,-9 1-180,-3 0 1,-7 5-5,2 0 0,-4 1-116,-2-7 0,-10 7-189,-7-1 1,-2 0 133,-10-5 1,0-2-385,-5-5 0,-1 3 12,0-8 1,7 6-192,-1-6 1,8-6 132,-2-5 0,3-8-19,3 1 1,5-3 85,1-2 1,7-7 48,-2-5 1,4-5 241,2-6 1,2 2-41,4-8 0,0 8 104,11-2 0,-3 5 9,9 7 1,2-3-93,-2 9 0,6-1-103,-6 6 0,0 0-124,-6 0 1,6 0-92,0 0 0,0 0 61,-6 0 0,-5 0-858,-1 0 0,-5 8-2,6 3 1029,-8-3 0,11 7 0,-5-5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5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69 7909,'-1'-17'840,"-5"0"-499,4 7 0,-8 0 699,4 5-649,5 3 1,-5-6 276,12 8 1,3 10-233,8 7 1,7 2 415,-1 10 1,5 0-333,-5 5 0,6 1-268,-6 0 1,2-1-212,-2 1 1,-3-3-237,3-3 0,-6 2 65,-6-8 1,5 0-101,-5-6 0,-3 1-1282,-2-1 0,2 0 647,-3 1 0,1-7-1517,-6 1 2382,0-1 0,-8-1 0,-1-3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5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527 18 7909,'-8'-10'548,"-2"2"69,-7 8 0,0 0 508,-1 0 0,-7 2-506,-3 4 1,-5-2 116,-2 7 0,-5 1-275,0 5 0,-3 1-499,3-1 1,3 6-91,-3 0 0,6 6-41,5-6 0,10 2-1297,7-2 1,10-4 216,2 4 1249,15-4 0,20-1 0,9-1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396 156 7899,'-27'-33'0,"4"5"2373,4 3-1042,1 7-1131,9 1 1,-7 2 169,5 3 0,-6 4 162,-6 8 1,-4 10-185,-8 7 1,6 2-106,0 10 1,3 8 86,-3 9 0,6-4-76,11-1 1,-1 1-220,7-2 0,2 1 56,10-7 0,3 1-211,9-1 0,5-7-340,0-4 0,8-4-646,-3-1 0,5-9 136,2-3 1,-7 2-1699,1-2 2668,-8-1 0,12-12 0,-6-3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9121,'17'-2'1189,"0"-4"0,1 5-419,-1-5 0,0 2-303,0-2 1,1 4-1172,-1-4 0,6 3 377,0-3 1,6 4-786,-6-4 1,2 4 561,-2 2 1,-4-6-186,4 1 1,4-3 734,2 2 0,-4-3 0,0-9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6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105 329 7899,'2'-18'522,"3"1"0,-3 6 298,4-1-176,-4 1 0,-2-1 167,0 1 1277,0 7-1445,0-4 0,-8 16-170,-3 3 1,1 7-277,-1 5 0,-1 5 33,-5 13 1,5 3-296,1 8 0,7 0 126,-2 0 1,-2-1 20,3 1 1,-1-6 73,6 1 1,8-9-423,3 2 1,4-9-75,3-2 0,5-8 7,0 2 0,2-4 45,-2-1 0,2-9 69,4-3 0,3-4 75,-3-2 1,4-2 43,1-4 0,1-9 9,0-8 1,-1-8-53,1 2 0,-1-9-6,1-3 1,0-7 34,-1 2 1,1-11 5,-1-7 0,1-9 606,0-2 0,-9 2-292,-3 10 0,-5 5 930,-7 12 1,-3 4-522,-8 7 0,0 8 66,0 4 1,0 4-214,0 2 1,-8 1-132,-3 5 1,1 3-493,-1 8-322,-1 0 1,-5 2-1179,0 4 1,5 0 888,0 11 1,7-2-630,-7 14 0,6 0 1395,-5 6 0,-1-1 0,-5 1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7853,'-2'-15'0,"-3"3"4718,3 5-2625,-6 7-1333,8 0-442,0 0-554,-15 7 0,1 3-1342,-15 7 1578,0 1 0,-13 7 0,-2 2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7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8069,'-7'9'0,"-5"-3"1818,-3-4-1200,-3 6 1,7 1-165,-1 8 0,7 7-12,-7-1 0,6 0 208,-5-6 1,7 0-234,-2 0 0,4 7-552,2-1 1,2-2 170,4-10 1,5 3-825,13-9 0,-3 1 230,8-6 0,-3 0-97,3 0 1,2-7 302,-8-5 0,6-3-180,-6-3 0,0 1 178,-6 0 1,-1-6 120,-5 0 0,-3-6 344,-8 6 1,6-6-229,-1 6 1037,1 0-143,-6 6-274,0 7 1,-2 2-275,-4 8 0,5 2 13,-5 4 1,2 4 128,-2 7 0,2 8-49,-7 4 1,1 5 35,-1 7 1,-5 3-75,5 8 1,-7 5 31,-5 1 1,4 5-199,-4-5 0,4 0-270,2-6 0,-6-3 112,0-2 0,-1-5-132,7-8 0,0-5-311,0 0 0,3-8 230,-3 2 0,3-9 26,-9-3 1,4-7 54,2 2 1,0-4 376,-1-2 1,-1-10 58,-4-7 1,9-2 164,-3-10 0,6-2-178,-1-9 0,4 3 157,8-3 1,0 3-35,0 3 0,10 5-86,7 0 0,3 8-513,8-2 1,1 6 198,6 5 1,5-1-677,1 7 1,1 0 181,-2 6 1,-3 0-100,3 0 0,2 0-182,-1 0 1,5 0 800,-6 0 0,16 8 0,-2 1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87 7925,'0'-17'0,"0"-1"1337,-8 1-841,6 8 1,-7-5 66,3 8 0,-4 1-6,-7 5 1,0 0 319,-1 0-545,-7 0 0,4 2 17,-8 3 0,2 11 82,-1 7 0,-3 13-89,8-1 1,-6 11-111,6 0 1,6-2-294,5 2 1,8-7 103,-1 1 0,5-3-777,5-3 1,-1 1 128,8-1 0,5-7-155,6-4 0,2-3-49,-2-3 0,2-2-1243,4-3 2052,4-5 0,-7-7 0,9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7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68 7925,'-12'0'2124,"0"0"-1745,9 0 0,-3-2 820,12-4 0,3 2-346,9-7 1,5 5-139,0-6 1,5 9-482,-4-3 1,4 2-371,-5-2 0,6 4-1387,-6-3 1,0 5 230,-5 5 1292,-1 5 0,0 15 0,1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8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7814,'10'-8'326,"-2"-1"442,-8-1 215,0-5 769,0 13-1126,0-6 1,2 16-252,3 3 0,-1 12 270,8 6 0,-7 11-211,7 7 0,-6 4-169,5 7 1,-7-4-237,2 4 0,-4-1-240,-2-5 1,-6 4 26,0-10 0,-9 2-200,-2-2 0,-3-2-2860,-8-3 3244,6-5 0,-18 6 0,4-7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8071,'17'-8'0,"0"0"414,1-3-166,-9-5 0,1 14 442,-4-3 101,-4-5-179,5 8 1,-5-6-150,4 8 1,-4 2 4,4 4 1,1 4-46,-1 7 0,2 2-175,-2 4 1,-3 12 201,9 11 0,-8 4-72,1 2 1,-1 4-115,2-5 1,-4 9-107,4-14 1,-4 6-99,-2-12 0,0 4 34,0-9 0,2 4-140,3-11 0,-1-3-97,8-2 0,-6-5 45,5-7 1,1 3-140,5-9 0,0 1 42,0-6 0,7-8-9,-1-3 1,7-12-49,-1-6 1,6-6-85,5-5 0,-3-4 69,3-8 1,4-7-147,2-5 1,4-5 46,2-6 0,-2 6 161,-4 0 1,-4 7 259,-7 10 1,-6 8-103,0 4 1,-10 5 82,-2 6 1,0-1-39,-5 7 0,-4 5-94,-3 7 0,-3 5-250,-2-6-308,0 9 162,0-5 158,0 8 1,0 8-311,0 3 1,0 4 179,0 3 0,0 5-128,0 0 0,0 8 592,0-3 0,0 5 0,0 2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8071,'10'8'1505,"5"-6"-1026,-3 4 0,3-4 748,2-2 1,1 0-539,-1 0 1,6-6 196,0 0 1,8 0-504,-2 6 1,-2 0-352,1 0 0,-1 0-46,2 0 1,2 0-206,-8 0 1,6 0-1255,-6 0 0,0 2 799,-6 4 0,6-4 674,0 4 0,0 3 0,-5 1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156 225 9880,'-12'4'620,"1"7"0,-1 3-90,-5 15 1,0 1 89,-1 11 0,1-1-206,0 12 0,5-4 34,1 10 0,7-5-130,-2-1 0,4-6-82,2 1 0,2-9-42,4 2 0,5-5-118,12-6 0,-2-4 85,8-8 0,0 0-101,6 1 1,-1-3-38,1-4 1,-6-3 56,0-8 1,-1 0-175,7 0 0,-6-8 34,0-3 1,-3-6-114,3-6 0,4-4-17,-4-8 1,9-9-1,3-8 1,5-9-19,-6-14 1,6-2-340,-6-4 1,1 0 640,-7 12 0,-1 0-85,-4 17 1,-6 0 228,-12 18 1,3-3-96,-8 14 0,-1 0 61,-5 6 1,0 5 242,0 1-266,-7 7 1,-3-4-345,-7 8 0,0 0-367,-1 0 1,3 8-964,3 3 0,-3 7 666,3 5 1,5 4-440,1 7 1,4 1 121,2-1 1144,0 1 0,0 0 0,0-1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19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8175,'-11'10'-1069,"-1"-5"1,3-1 6999,-3 2-2790,-3 4-2120,13 7 1,-8-2-572,5-3 0,-7 3-411,-11-3 0,-14 9-39,-14 2 0,-17 15 0,-10-1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5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295 122 7535,'-8'-10'186,"6"-5"1,-6 11 196,8-7 1,0 5 481,0-6-575,0 1 1,2-1 166,4 1 1,-4 5 462,4-6-341,-4 9 413,-2-5-568,7 8 0,-3 0 398,8 0 0,-8 8-25,1 3 0,-1 5 202,2 1 0,-2 0-476,7 0 1,-5-5 18,6-1 1,-1-1-201,6 2 1,6 1-102,0-7 1,8 0-560,-2-6 0,4-2 310,1-4 0,1-2-597,-1-3 0,1-5 14,0 5 0,-7-5-300,1-1 1,-8 2-162,2 3 441,-3-3 1,-5 11-605,-3-8 369,-5 9 554,-7-5 1,-7 14 35,-5-1 0,-3 9-264,-3-3 1,1 5 18,0 1 0,0 0 50,-1 1 1,1-1-6,0 0 0,-1-5-195,1-1 0,0-1 216,-1 1 1,3 5 192,4-5 1,1-3 318,4-2 0,2 3-191,-7 3 666,7-4 0,-9 7-185,7-3 1,-6-3 67,6 3 1,-1-1 77,1 6 0,2 3 317,-7 3 1,-1-2-26,-5 8 1,1 0-320,5 5 1,-4 1-68,3-1 1,-1-5-126,1 0 1,-1-2-298,7 2 0,-2 1 88,2-7 26,4 1-127,-5-7-795,7 0 211,0-7 0,0-5 271,0-10 1,6 1-488,-1-8 0,9-1 309,-3-10 0,5 2-389,1-8 0,0 8 269,1-2 1,-1-2 76,0 2 0,0-6 310,1 6 0,-7 0 240,1 5 0,-6 1 0,5 0 0,-5 5 0,5 1 0,-7 5-2,2-6 2,-4 9 254,-2-13 518,0 14 795,0-5-461,0 7 200,0 0-930,0 7 0,0 9-135,0 7 1,-2 9-74,-4 3 1,4 5 87,-3 6 1,-5 12-67,-2 0 0,3 7 7,-3 4 1,-1 0-173,-10 1 1,4 5-187,-5-1 1,5-6-61,2-11 1,5-3 76,1-2 0,1-6 62,-1 0 0,-3-9-165,9-3 1,-3-1 49,2-10 1,2 2-70,-7-2 0,7-9-558,-2 3 92,4-11 246,2 1 1,-6-9-151,1-3 1,-1-13 28,6-10 1,2-13 606,4-5 0,-3-6 0,9-5 0,-6 3 0,5-4 0,-5 4 0,6 2 0,-3 2 0,3 4 0,3 2 0,-3 4 0,-3 9 98,3-4 0,-8 18 627,1 0 1136,-3 3-1345,-2 5 1,-2 1 227,-3 8 0,-5 2-293,-7 4 0,-3 9-50,-3 8 0,-2 14-114,-3-3 0,-5 7-30,4-1 0,-7-3-37,1 3 0,-3-4 29,9-1 1,4-2-349,2-4 1,4-5 133,1-6 1,7-7-1414,-1 1 791,8-8 75,-3 3 0,9-16-315,3-9 0,13-7-406,10-9 1,9-8 423,9-4 1,0-4 808,12-2 0,3 7 0,1 3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8273,'58'-18'0,"1"1"0,1 0 0,-2 1 0,-7 5 673,-2 5 0,-13 4-30,-1 2 1,-3 0-103,-9 0 1,0 2 105,-5 4 1,-7 3-356,1 9 1,-8 5-43,1 0 1,-8 8-187,-3-3 0,-13 5 109,1 2 1,-11-1-667,1 1 0,-5-3-10,-2-3 0,1-4-417,-1-7 1,2-3 480,5-4 0,-3-3-6,8-8 0,0-2 753,6-4 1,7-3-254,4-8 0,12 1 107,5 5 0,11-5-43,1 5 1,7 1 602,-1-1 0,4 7-179,1-2 1,1 4-19,0 2 1,-3 0-354,-3 0 1,2 6-469,-8 0 0,0 7-358,-6-1 1,1 3 653,-1 2 0,0 8 0,0 2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6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 8814,'17'7'3317,"-1"3"-3089,-5 7 0,3-5 9,-9-1 1,1 3 287,-6 9 0,0-2-213,0 8 1,-7-6-275,-5 6 1,-5 0 80,-6 5 1,2 1-153,-8-1 1,0 1-637,-6-1 506,1 1 1,5-2-105,0-4 0,0 1-194,-5-7 1,1-5 227,4-7 1,-2-7 27,8 2 0,-2-4-241,2-2 357,4 0 1,0-10-91,7-7 0,9-1 18,-3-5 0,12-2-73,5 2 0,6 0 42,6 6 1,-1 2 326,6 3 0,1 4 187,6 8 0,-1 0 251,1 0 1,-6 0-219,0 0 1,-1 8 229,7 4 0,-6 3-255,0 2 0,-8 3-120,2 3 1,-4-2-1292,-2 8 1,1-6 1080,-1 5 0,8 1 0,2 6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6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7921,'-17'0'3709,"0"2"-3299,-1 4 0,9 3-1266,3 9 0,-4-1 856,-1 0 0,-20 8 0,-5 2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7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8114,'17'-7'233,"-8"-3"1,1-1 818,-4-1-252,-4 8-477,5-4 1,-7 10 488,0 4 0,-7 4-309,-5 7 1,-3 2-263,-2 4 1,-8 4-4,-4 8 0,2-1-390,-2 1 1,2-2 224,-2-5 0,4 3-157,8-8 0,2 0-374,3-5-484,-3-1-1144,13 0 1480,-6-7 0,16-2-5,3-8 0,5 0 187,1 0 1,0 0 649,1 0 1,5 0-263,0 0 1,0 1 275,-6 5 0,-2 12 341,-3 10 1,1-1 750,-7 2 1,0 6 462,-6 5 0,0 0-900,0-5 0,-2-2 20,-4-5 0,4 5-390,-3-4 1,-3-4-320,2-2 1,0-4-285,6-2 0,0 1-429,0-1 1,0-5-510,0-1-263,0-7 0,2 4 244,4-8 0,-2-2-331,7-4 1,-1-9 125,2-9 1,3-6 617,-4 1 0,-1-11-344,2-7 966,-1-2 0,6-11 0,1-2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8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293 191 8114,'34'-17'0,"1"0"0,0-1 0,-1 3 1234,1 3 1,-3 3-33,-3 3-575,4 4-325,-14-6 1,6 3-241,-8-1 145,1 0-600,-1 6 0,-7 2 297,-5 4 1,-3 3-93,-2 9 1,-7-1 23,-5 0 0,2 1-367,-1-1 1,-1 0 276,-5 0 0,0 1 128,-1-1 0,9-5 215,3-1 0,4-5-39,2 5 83,0-7 0,2 10 82,4-9-154,3 1 1,9-6-45,-1 0 1,-5 6 7,-1 0 1,-7 1 42,2-1-45,-4 4 1,-10 9 353,-4 4 1,-3-4-119,-2 4 0,-6 2 117,0-2 1,0 0-72,5-5 1,3-1 1193,3 0-626,-3-7-672,13 5 1,-4-13-10,12 4 1,6-4-143,11-2 0,-4-6-556,4 0 1,4-7 378,2 1 1,-2-3-399,1-2 0,-6-1 216,1 1 1,-4 0-930,-2 0 1,-5-1 351,-1 1 1,-7 5 147,2 1 1,-6-1 174,-6-5 0,-4 0 127,-7-1 1,-6-5 435,0 0 0,-6-5 0,6 4 0,0-1 0,6 2 0,-1 4 0,1-4 0,6-2 0,-1 2 0,8 6 0,-1 5 0,3 7 0,2-7 89,0 0 0,0 1 553,0-1 472,0 9-372,0-5 21,0 8 141,0 0 0,2 8-420,3 3 1,3 6-25,3 6 1,5 4 21,-5 8 0,5 7 138,1 4 0,-2 4-245,-3 2 1,1 6-131,-7-1 1,0 7-268,-6-6 1,-8 5 103,-3-5 0,-5-1-823,-1-5 0,-6-2-18,0-4 0,-6-4-380,6-7 0,-2-2 436,2-4 1,-4-5-116,-7-6 1,-1-3 260,0-3 1,1-5 136,-1-7 1,1 0 223,-1 0 1,0-13 17,1-4 1,1-12 177,4 0 0,4-9 0,8-3 0,7 3 0,5 9 0,5-2 60,5 8 0,5 2-94,7 9 1,3 5 311,3 7 1,4 0-153,7 0 1,1 7 1133,-1 5 0,7 5-528,-1 6 1,8-2 748,-2 8 1,2-6-377,-2 6 1,4-8 62,-4 2 1,2-3-902,-1-3 1,8 2-455,-3 4 1,4-6-464,-4 1 1,0-3 515,0-9 1,-6 0-1347,0-6 1,-8-8 172,3-4 1307,-5-3 0,-1-10 0,-1-2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9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35 7816,'0'-12'3060,"0"1"-2818,0 7-174,8-4 0,-4 8 221,7 0 0,-1 2 147,2 4 0,3 4 428,-4 7-421,-3 8-322,7-6 1,-13 12-230,4-8 0,2 6 192,-2-6-783,-1 7 0,-5-8 327,0 6-170,8-6-370,-6 3 16,6-8 137,-8-8 1,0-3 687,0-12 50,0-3-42,0-16 0,5-2 177,1-8-82,8-7 105,-5 6 1,3-7 219,-1 9 0,1 7-205,5 4 0,-5 9 75,-1 3 0,-5 7-7,5-2 0,-1 6-85,2 6 0,-5 4 209,-7 7-159,0 0 0,0 2-20,0 4-214,0 4-26,-7 0 94,5 6 1,-14-12-115,5 8 0,-3-8-26,3 2-147,-5-4 1,13-3-251,-9-5-213,8-3 174,-3-8 322,7 0 1,1-2-128,5-4 108,4-3 83,7-1 157,0-5 0,1 13 25,-1-4 1,-7 6 264,-5 6 0,-3 3-65,-2 9 1,-4 1 193,-7 4 1,-1 4-119,-11 7-153,-4 1 1,6-1 45,-7 1-227,-1 7 49,2-5 0,-4 5-81,8-7 134,0-1 1,11-7-54,1-4 1,1-4-85,-1-1 0,1-3-75,4-3 24,4-5-396,-5-7 247,14 0 149,3 0 1,9-5-23,4-1 95,-3-8 0,6 12 149,-3-3 1,-3 3-117,3 2 117,-4 0 1,-7 0 253,-1 0 1,-5 7 31,5 5 0,-7 3 225,2 3 1,-2-1-17,2 0-166,-5 1-210,7-1 1,-6-6-330,4 1 94,-4-1-29,13-1 1,-11-2-26,7-8 1,-5 5-52,6 1-76,-1 0 1,7-14 95,-1-3 1,-2-5-83,-3-1 0,3 2-75,-3 3 148,-5-3 1,3 5-123,-4-7-7,-4 7 195,5-5 1,-9 11-10,-3-7 1,-5 7 26,-7-2 1,-2 6 122,-4 6 0,1 3 984,-6 9-713,-9 7 1,-1-4-20,-8 8 1369,7-1-1061,-3-1-223,7 6 1,6-8 325,1 4-458,6 3 1,-1-10 30,12 6 0,1-6-89,4 1 1,5-4-450,-5-2 1,12-2 211,5-3 0,6 3-86,6-3 1,4-4-37,8-3-856,0-3 635,7 6 1,2-6-518,8 4 568,0-4 0,0-2-255,-1 0 1,1-6-270,0 0 0,-6-6 115,0 7 1,1-7-181,4 6 0,3-5 386,4 5 1,-2-7 497,7 1 0,-7-3 0,3-2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4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8182,'7'-9'839,"5"3"0,3 4 654,2 2 0,1-6-704,-1 0 1,2 1-245,4 5 1,-4 0-562,5 0 0,-11 0-775,-1 0 1,-3 2 426,3 3 1,-5-1-199,-7 8 1,0-1-338,0 6 1,-4 1 359,-7-1 0,-1 6 233,-11 0 0,-2 0 61,2-5 1,0 5 616,6 0 0,5-2 253,1-10 517,7 5-867,-4-7 1,18 7 88,7-5 0,1-3-96,5-8 1,-2 0-38,2 0 0,-6 2-625,0 4 1,-1-3 231,-10 9 0,-1-1-383,-5 7 0,-2 5 201,-3 0 0,-7 8 15,-11-3 0,-4 5 162,-7 2 1,-1-3 309,0-3 1,1 4 483,-1-4 1,3-4-337,3-2 1,4-4 336,7-2 1,9 1-201,3-1 0,4-6-152,2 1 0,2-6-52,4 5 1,3-7-129,9 2 1,1-4 172,4-2 1,2 0-68,4 0 0,4 0-1935,-5 0 0,3 0 815,-2 0 0,2-6 9,-8 0 0,-2-2-242,-10 3 1230,5 3 182,-14-6 8,5 8 183,-7 0 0,-5 2 772,-1 4 0,-6-2 2126,7 7-1597,-1 1-783,6 5-706,0 0 1,2-1-595,3-5 1,5 3 88,7-9 1,1 1-110,-1-6 0,8-2-317,4-4 0,-2-1-994,1-5 0,1-9 136,6 4 0,-6-4 759,-1 3 0,-4-7 429,4-3 0,-6 1 337,1-2 0,-4 8 23,-2-2 1,0 9 235,1 3-82,-1 7 0,-6-4 440,1 8 0,-8 2 1123,2 4 0,-4 3-199,-2 9 1,0-1-756,0 0 0,0 1 215,0-1-276,0 0-808,7 1 1,-3-3-411,8-4 0,-7-3-440,7-8 1,-6 0 32,5 0 0,-1-2-2472,1-4 3372,5-3 0,1-16 0,10-2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5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8146,'0'-17'1128,"0"5"-795,0 1 1,0 5-447,0-6 410,0 8 0,2-3 613,4 7-850,-4 0 59,13 0 1,-7 7-38,3 5 0,3 3 99,-9 3 0,7 7-76,-6 3 1,5 7-154,-5 5 0,2 4 119,-3 8 0,-1 8 18,8 3 1,-8 7-157,1 4 0,-3 7-39,-2 11 1,0 4 188,1-44 1,-2 0 0,1 2 0,-2 0-34,0 3 1,-1 1 0,1-4 0,0 0 0,-4 4 1,0-1 0,2 43-317,-1-8 0,3-11-167,2-6 0,0-12-3,0-5 1,0-6-71,0-6 0,0 0-332,0-11 0,0-5 837,0-12 0,-8 7 0,-1 1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6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806 67 8160,'0'-27'1102,"0"4"-864,7 12 0,-3 5 143,8 12 1,-7 3-284,7 9 0,-8 5 1010,2 0 1,-4 8-479,-2-3 1,0 5-42,0 2 1,0-1-444,0 1 1,-6-1-542,0 1 1,0-6 165,6 0 0,0-8-399,0 2-1631,-7-4 1582,5-2 1,-4-7-105,12-4 0,-3-12 275,9-6 0,-2-5 240,1-6 1,5 2 125,-5-8 1,-1 0 123,1-5 1,1 5-108,5 0 1,-5 10 49,-1 2 1202,1-1-856,5 16 0,-8-3 494,-3 10 0,-4 5-276,-2 7 1,0 1 35,0-1 1,-2 6-275,-4 0 1,3 6-227,-9-6 1,-1 2 16,-10-2 1,5-4-223,1 4 0,0-4-633,5-1 0,3-9 56,-3-3 267,8-4 0,-2-2 98,12 0 1,10-8 195,7-3 0,7-5 38,-1-1 1,-2 2 239,2 3 0,-8-1-94,2 7 0,-9 0 230,-3 6 179,-7 0 1,2 8-171,-12 3 0,-6 7 143,-11 5 1,-4-4-125,-7 4 1,-6 4 4,-1 2 1,-7 1-177,2-1 0,-4 4-147,-2-4 1,-2 2 67,-3-3 1,3 5-120,-4-4 0,6-4-268,6-2 0,-7 2 165,6-2 1,-6-2-19,6-9 0,5 1 74,2-7 0,5 5 319,6-5 0,4 0 153,8-6-74,8 8 1,10-7 13,17 5 0,16-17 214,18-7 1,8-5 101,9 0 0,10-4-151,7-7 1,3 1-243,-40 19 0,0-1 0,39-15 188,-2 7 0,-9-6 113,-13 6 1,-10 2-260,-8 9 1,-14 2-262,3 5 0,-12 3-586,0-4-330,-11 4 1,-7 8-435,-10 0 0,-13 13 639,-11-2 0,-5 10-936,-7-4 1699,-3 8 0,-10-4 0,-3 7 0,-5 1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8160,'-9'18'277,"3"-1"1,4 0 0,2 1 0,0-1 0,0 0 0,0 1 0,0-1 0,2 0 1732,4 0-1874,-4 1 0,11-7-122,-7 1 0,2-3-195,-3 3 1,-1-4-1258,8-8 363,-8 7 0,9-7 573,-7 0 0,5-7-228,-5-11 0,2 1 730,-2 0 0,-5-3 0,5-3 0,4-3 0,-1-9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8574,'16'-17'0,"-3"0"0,-1-1 0,1 3 0,3 4 1674,1 5-1429,-7 4 1,3 10 0,-7 5 170,-2 8 0,-4 0 20,-6 8 0,2 6 121,-8 5 1,7 8-130,-7-2 1,1 10 152,-7 2 1,1 9-671,0 2 1,5-6 117,1 7 1,5-9-866,-6-3 0,9-3 506,-3-14 0,4-1-298,2-5 0,0-8-136,0-4 1,0-10-1421,0-1 1413,0-9 771,0-3 0,8-17 0,1-10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6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8085,'-19'0'888,"-5"0"0,-2 8-644,-9 3 0,6 5 755,0 1 0,1 2-453,-7 4 0,8-4-21,4 4 1,-2-3-180,2-3 0,6 0-320,5 1 0,8-7 284,-2 1-2428,5-9 1470,8 5 1,11-8-2134,10 0 2781,13-8 0,11-9 0,9-10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6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8085,'35'0'785,"-9"0"0,-2 2 861,-13 4 1,3 4-763,-9 7 1,1-6-314,-6 1 1,0-1-186,0 7 0,-8-1-57,-3 0 1,-12 1-374,-6-1 1,-4 0-381,-1 0 1,5 1-43,0-1 1,8-7-442,-2-5 0,4-3 54,1-2 1,3-2 273,3-3 1,5-5 311,7-7 1,0-1 23,0 1 0,7 2 575,5 3 0,5-1-1,6 7 1,-2 0 311,8 6 0,-8 0-122,2 0 0,2 2-205,-1 4 1,-1-2-671,-6 7 1,6-5 240,0 6 1,-2-7-597,-9 7 1,3-2 708,-3 1 0,3 4 0,2-5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7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9825,'17'0'1204,"1"9"204,-1 9-957,0-1 1,-5 16 321,-1-4 1,1 5-270,5 7 0,-5-5 220,-1 4 1,-7 3-384,2-3 1,-4 0-286,-2-5 1,0 0-75,0-1 1,0 1-313,0-1 1,-2-1-4,-4-4 1,2-2-448,-7-4 1,1-10-22,-1 4 0,-5-5 230,5 0 1,-5-3-430,-1-3 1,0-4 430,-1 4 1,1-6-260,0-6 1,0-4 827,-1-7 0,-7-8 0,-2-2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7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8313,'0'17'2460,"-8"-7"0,5 3 114,-9-7-1169,8 0-1033,-4 1 1,8-3-1353,0 8-383,0-8 0,2 5 989,4-3 374,11-4 0,10 6 0,8-8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8053,'8'10'4385,"-4"3"-3683,7-7 1,-5 0 1143,5-6-840,-7 0-463,4 0-243,-8 0 0,0 2-1559,0 4 1,-6-3 1258,0 9 0,-7 0 0,3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3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7851,'-35'-8'3948,"1"-1"-2368,7-1-1373,2 2 0,15 8-255,3 8 141,7 2 0,0 7 218,0 0 1,0 10-155,0 8 1,0 7 98,0 10 1,-6 0-789,0 0 1,0-6-893,6 0 0,2-6-678,4 6 2102,4-15 0,7 10 0,0-15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8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8001,'-11'-2'852,"-1"-4"375,8 5 1514,-3-15-1957,7 14 1,-2-5 139,-4 7 1,4 2 112,-4 3-685,-3 5 0,7 7-103,-4 0 0,4 1-110,2-1 0,2 0-238,4 1 0,3-1 130,9 0 1,-1-7-551,0-4 0,6-4 301,0-2 1,0 0-829,-5 0 0,-1-6 298,0 0 0,-1-7 176,-5 1 0,-3-3 167,-8-3 1,0 1 97,0 0 1,-14-1-83,-3 1 1,-12 0-600,0 0 988,-3 7 0,-11 2 0,-1 8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6203,'-10'7'0,"3"-5"0,-1 6 0,-2-8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1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7917,'0'-17'420,"0"7"0,0 0-125,0 5 1,0 1 629,0-8 214,0 8-274,0-11 434,0 13-307,0-6-226,0 8 1,8 0-207,2 8 0,7 2-204,0 7 1,2-7-44,4-5 0,-1-3-563,6-2 0,1 0 242,6 0 0,1-2-1045,5-3 1,-7-5 564,1-7 0,-2 5-1001,-10 1-180,0-1 135,-14 2 1157,-1-5 1,-10 13 91,-4-4 244,-3-3 0,-14 7-84,0-4 1,-1-2 154,7 3 0,0-1-33,0 6 0,-1 0-71,1 0 0,0 2 324,-1 4 0,7 3 110,-1 8 1,1 8-63,-6 4 0,1 6 86,5 5 1,-5 4 299,5 8 1,-3 8-282,3 3 1,-5-1 53,5 1 1,-3-5-38,3 5 0,-4-9-511,3-2 0,2-2-184,-1-10 1,5 1-313,-5-7 1,5-1 297,-6-4 0,6-4-219,-5-8 0,5-2 196,-5-3 1,-1-3 19,-5-3 0,0-4 178,-1 4 1,1-12-58,0-5 0,-3-11 302,-3-1 1,10-2 84,-4 2 1,5 4 71,1-4 0,3-2-87,8 2 1,0-2 59,0 2 0,8 2-333,3-8 0,10 6 88,2-6 0,8 6-147,-2-6 0,4 6-61,1-6 1,1 6-190,-1-5 0,3 4 104,3-4 0,-3 7-73,3-3 0,4-1 123,2 2 0,-1-7 5,1 1 1,-6 2 192,6-2 0,-7 8-143,1-2 1,2 4 144,-1 1 0,5 1-45,-6 0 1,-5 5 358,-7 1 1,1 7-84,6-2 1,-8-2 387,-4 3-280,-4-1 218,-2 6-289,1 8 0,-9 1-109,-3 9 0,-6 1 250,-6 4 1,-2-2-82,-3 8 1,-4 5 253,3 7 1,-3 5-53,-3-6 0,1 6-196,0-5 0,-1 5-34,1-6 1,6 6-9,-1-5 1,3-1-653,-3-5 1,-1-3 309,7-3 0,-6 2-338,7-8 1,-7 0 208,6-6 0,-5 0-557,5 1 505,-8-1 1,7-5 114,-5-1 0,-3-7 89,3 2 0,3-4 118,-3-2 0,6 0 1,-5 0-140,-1 0 168,-5 0 1,2-2-32,3-4 77,-3 4 1,13-8-196,-4 5 1,2 1-147,-1-8 0,3 1 115,-4-7 1,4 1-177,2 0 1,2-2 79,4-4 0,-4 3 47,3-3 1,3 4-10,-2 2 0,0 0 3,-6-1 1,7-5 229,5 0 1,-3 0-20,3 6 0,-1-1 116,7 1 0,5 0-95,0 0 1,6 5 146,-6 1 0,7 5-53,-1-6 1,-2 8-106,2-1 0,-6 3 74,6 2 0,-8 2-39,2 3 0,-4-1 8,-1 8 0,-9 5 124,-3 6 0,-4 8 205,-2-2 1,0 3-74,0 3 0,-6 0 102,0-1 1,-7 6 303,1 1 1,5-7-266,1-5 0,4-6-203,2 6-363,0-8 1,8 4-234,3-8 0,6-7 0,7-4 1,-3-4-325,7-2 0,-4 0 262,4 0 0,-5-6-230,6 0 1,-8-7-473,2 1 1,-3 3-256,-3-3-343,0 8 215,1-3 580,-9 7 1,-3 2 846,-12 3 0,-3 5 0,-9 7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1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8235,'-17'0'2090,"-1"-2"-1149,1-3 830,0 3-128,0-6 330,7 8-1382,2 0-619,8 0 1,8 6 19,3 0 1,5 7-268,1-1 0,0-3-1286,1 3 0,-1-3 915,0 3 0,1 1-2102,-1-7 2748,0 0 0,8 2 0,2 1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2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8254,'17'-17'363,"1"-1"0,-1 3 564,0 4 0,2-5-286,5 5 1,-5 3 252,4 2-829,-4 4-225,-2 2-58,-7 0 0,-2 8 127,-8 4 0,-10 9-67,-7 2 0,-2 7-89,-10-1 1,6 2-606,-6-2 0,6 4 247,-6-5 1,10-3 140,1-2 0,3-3 443,9-3-24,1 0 130,5 0 1,7-1 2,5-5 1,3 3-76,2-8 1,1 7 77,-1-1 1,0-3 132,1 3 1,-9-1 910,-3 7-573,-4-1-292,-2 0 0,0 0 588,0 1 0,-8-1-236,-3 0 0,1 1-70,-1-1 1,5-2-317,-6-3 1,8 3 152,-1-3-234,3-5-506,-6 1-829,6-8 935,2 0 0,10-8-668,7-3 1,0-12 170,1-6 0,-1 0-63,0-5 1,6-5 109,0-13 1,0 0 694,-5 0 0,7-7 0,1-3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8087,'32'-35'0,"-1"1"0,-2 1 0,2 4 0,-1 4 0,1 2 0,-4 0 0,0 2 0,-2 4 0,2 3 2139,0 3 1,0 5-929,1-5 1,3 5-418,-8-6 0,6 8 213,-6-1 1,6 3-427,-6 2 1,0-6 179,-6 0-1085,8 0 0,-5 6 152,3 0 0,-6 2-83,-6 4 1,-1-4-166,-4 4 0,-4 3-712,3 3 0,-3 3 117,-2 3 0,-2-1-268,-3 0 1,-5 2 141,-7 5 1,-2-3 517,-4 7 0,-2-1 151,-4 2 1,-4 2 275,4-8 1,4 2 163,2-2 1,10-6 542,1 1 954,8-1-844,-3-7 1,16-1 755,9-3 0,1-4-116,10-2 0,-6 0-621,6 0 1,-3-6-292,3 0 0,2-1-185,-8 1 0,0 4-212,-6-4 0,-5 4-309,-1 2-243,-7 0 0,4 2-41,-8 4 1,0 4-630,0 7 1,-2 0 186,-4 0 1,-5 3 482,-12 3 0,3-4 290,-3 4 0,4 2 124,2-2 0,0 2 177,-1-2 1,3-2 91,3 8 0,-1-6 320,7 6 0,0 0 49,6 5 0,2 7 472,4-1 0,-2 2 540,8-1 0,-3-3-712,3 8 0,1-7-52,-7 1 1,0-4-253,-6-1 0,0 0-259,0-1 0,-6-7-129,0-4 1,-7 2-208,1-2 0,-9-2-138,-2-9 1,-2 1-397,2-7 0,4 0-844,-4-6 1,1-2 678,-1-4 1,4-3-143,-4-9 0,4-7 988,2-4 0,-1-3 0,1-3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2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8170,'0'-10'9830,"8"2"-6432,1 8-2965,1 0 0,5 0-529,-3 0 0,3 0-854,3 0 1,-1 0-1344,0 0 1,1 8 2292,-1 4 0,-8 3 0,-1 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52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8170,'-27'0'2239,"4"0"1,10 0-225,1 0-67,8 0-2205,-3 0 1,9-6-2709,3 0 2965,5 0 0,0-9 0,-3-4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8090,'12'-6'794,"-1"1"1,1-1 1096,5 6 0,0 6-632,1-1 1,-1 1-617,0-6 1,-5 0 34,-1 0-83,-7 8-1297,12-6 0,-13 11 524,9-7 0,-8 7-1825,2-1 0,-6 3 2003,-6 3 0,-4 7 0,-7 1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8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8090,'0'32'1399,"0"-3"1,0-4-465,0-8 1,6 1 541,0-1-165,0 0-487,-6 1 1,0-1-377,0 0 0,0-5 23,0-1-1010,0 1 1,0 5 454,0 0 1,-6-5-732,0-1 1,0-5-770,6 6-756,0-8 1036,0 3 766,0-7 1,0-7-344,0-5 1,8-5 84,4-6 795,3 3 0,10-12 0,2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7878,'-12'0'-705,"1"0"-329,7 7 1034,-12-5 0,7 6 0,-8-8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0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7853,'25'-27'0,"-6"2"280,14 8 1,-12-1 443,8 1 0,5 0-542,7-1-168,7 1 118,-12 0 1,12 1 52,-8 5 0,-5-3-40,-6 9 0,-2-1-121,2 6 0,-4 0 36,-8 0 1,0 0-134,0 0 0,1 0-45,-1 0-17,-7 8 93,5 1 1,-11 3-127,7-1 55,-7 1 48,4-3 1,-8 7 77,0-5-49,0 5 92,0 1 1,0 0 1,0 1 1,6-1 84,-1 0-51,1 0 1,-6 1-43,0-1 1,0 0 1,0 1 1,0-1 188,0 0-163,8 8-44,-6-6 0,6 14 15,-8-4 1,0-2-6,0 2 0,0 5-5,0 7 1,1 7 61,5-2 0,-4 4 8,4 2 0,-4 1 54,-2 5 0,0-2 165,0 7 1,-2-1-271,-4 1-412,4-3 395,-5-9 0,5-4-72,-4-1 1,4-6-28,-4 6 0,2-9-240,-1-3 1,3-7 114,-4-10 1,2 1-25,-2-1 1,2-7-214,-7-5 413,7-3 1,-9-9-930,7-5 387,-8-3 186,12-3 0,-13-5-148,4 0 0,-5-7 89,-1 1 0,0-10 61,-1-1 0,-5-8 361,0 2 0,-8-4 0,3-2 0,1 2 0,-2 4 0,0-4 0,-6 12 0,1-9 0,-1 9 0,-7-4 0,-2 7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29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8076,'17'0'2043,"7"0"-1685,-1 0 1,7 6-505,-1-1 0,-2 9 770,2-3 1,-8 5 1066,2 1 1,-4 0-256,-1 1 0,-3-1-747,-4 0 0,3 2-664,-8 5 0,-1-3 82,-5 8 1,-1-6-1035,-5 5 1,-10 1 362,-7 6 1,-7-3-33,1-3 0,-4-4-219,-1-7 0,1-3-564,4-4 0,-2-3 1150,8-8 1,0 0 50,6 0 0,7-2 1688,5-4-1328,3-3 0,5-8 1146,9-1 0,-1 9-379,13 3 1,2-2-51,3 2 0,-2 1-437,2 5 0,-6-6-163,6 0 0,-6 0-1014,6 6 1,-12 2 508,6 4 0,-15-2-3862,3 7 4068,1 1 0,-10 13 0,5 2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8137,'10'-8'475,"-4"-4"0,-5 3-911,-1-3 0,0 7-463,0-7 3190,0 8-941,0-11 150,0 13-766,0-6-672,0 8 243,0 0 0,0 10 0,0 7 0,0 2 190,0 10 1,-1-2-88,-5 2 1,2 4 26,-8-5 1,7 3-136,-7-2 1,8 2-342,-1-8 0,-3 0-468,2-6-19,0 8 0,6-6 298,0 4 1,0-9-765,0-3 22,0-7 0,-2 10-385,-3-9 547,3 1 0,-6-4-142,8 4-366,0-4 1318,0 5 0,-8-14 0,-1-3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0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69 226 8137,'-17'-25'849,"8"5"-78,-7-5-153,14 8-734,-13 0 209,13 0-137,-6-1 136,16 1 1,-2 5 77,11 1 1,-2 5 36,14-5 0,0 5 2,6-6 0,7 8-40,4-1 1,-2 3-55,2 2 0,-1 0-18,1 0 1,2 2 195,-8 3 1,6-1-111,-6 8 0,-1-1-68,-10 7 1,3 1 7,-3 4 0,-4-2-8,-2 8 0,2-8 118,-2 2 1,0 4-72,-5 2 1,-7-2 20,1 2 0,-3-1-7,3 7 1,-4 5-132,-8 1 1,-2 1 107,-4-2 1,-4 3-213,-7 3 0,-8 2 4,-4-8 1,-4 6-3,-1-6 1,-3 1 148,-3-7-323,4 1-359,-14 0 463,13-8 0,-7-3 61,4-6 1,3-1-53,-3 0 0,3-7-166,3-4 1,5-4-503,0-2 0,8 0 372,-2 0 1,9-8-683,3-4 885,7 5 1,-2-9 210,12 5 0,11-5 0,10-1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1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 8191,'0'-18'460,"-7"9"790,5 1-378,-6 8-159,8 0-112,0 0 0,-6 8-183,0 3 0,-7 12-154,1 6 1,3-4-4,-3-2 1,7 4-438,-7 2 0,8-4 226,-2-2 1,4 2-257,2-2 0,0 0-362,0-6 0,2 1-604,4-1 0,4-6 1172,7 1 0,8-8 0,2 3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2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8136,'9'-17'841,"-1"5"-1044,-8 1 238,0 7 1,0-6 868,0 4-303,0 4-241,0-5-58,0 7-368,0 0 1,0 7 168,0 5 0,-2-2-83,-4 1 0,4 1 128,-3 5-2,3 0 1,2 1 61,0-1 1,-2 0-96,-4 0 0,4-5 37,-4-1 0,4-5 94,2 6-16,0-8-103,0 3-254,0-7-124,0 0 104,8 0 0,-6-2 73,4-3 36,3 3 1,-5-8-65,8 4-12,-8 4 99,3-5 0,-1 5-1,0-4 1,2 4-17,-3-4 19,-3 4 0,8 2 55,-4 0-68,-4-7 35,5 5-10,-7-6 1,2 8 102,4 0 30,-4 0 18,6 0-170,-8 0 0,5-2 64,1-4-72,0 5 0,0-9 72,-1 4-104,1 4-4,-6-5-25,0 7 75,8 0-10,-6 0 250,5 0-229,-7 0 131,0 0 15,0-8-88,0 6 7,0-6-14,0 8-14,0 0 8,0-7 11,0 5-19,0-6 156,0 8-4648,0 0 4460,-7 8 0,-3-6 0,-7 5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8114,'10'-7'276,"-5"-5"1,-3 3-859,-2-3 0,2 8 93,4-2 0,-4-3 2597,4-3-882,3 5 1049,-7-9-1658,14 14 1,-7-5-273,9 7 1,-1 5 5,0 1 1,0 9 95,1 3 0,-1 1 17,0 10 1,1 0-136,-1 5 0,0 1 105,1-1 1,-3 1-79,-4 0 0,3-1-211,-8 1 1,5-6-141,-5-1 0,5 1-291,-5 6 1,6-6-75,-7-1 1,7-6-518,-6 1 0,0-4 62,-6-2 0,5-5-298,1-1-1275,0-7 1128,-6 4 295,0-8 1,-6-8 964,0-3 0,-7-13 0,3-2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18 8114,'0'-10'1733,"0"2"-1375,0 8 672,-8 0-759,6 0 0,-13 2-85,3 4 1,3 2-19,-3 3 0,1 5 100,-7-5 0,-1 10 188,-4 2 0,-2 6-87,-4-6 0,-9 8 150,3-2 0,-3 4-130,3 1 0,1-1-335,-1-4 1,1 1 74,-1-7 1,8 1-64,4-7 0,4-2-99,2-3 123,7 3-832,2-5 1,10-1 368,4-3 1,4-4-1100,7-2 1,8 0 187,4 0 1,-2-8 1283,1-3 0,9-5 0,7-1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3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8189,'10'-8'704,"-2"6"-347,-1-6 1,-3 8 1055,8 0-959,-1 0 0,7 10 994,-1 7 1,0 2-665,0 10 0,-1-6 412,-5 6 0,5 0-547,-5 5 1,-3-5-229,-2 0 1,-4 0-494,-2 6 1,-8-1-434,-4 1 0,-11 5-1444,-6 0 0,-3 1 403,-3-7 1546,1 9 0,-16 1 0,-4 8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8314,'10'0'-12,"-1"0"172,-3 0 0,-2 0-117,7 0 1,-5-2 1107,6-3 0,-1 3-335,6-4 0,3 4-224,3 2 0,4 0-388,7 0 0,1-2-215,-1-4 1,3 4 27,3-3 1,-3 1 171,3-2 0,-9 4-474,-2-4 0,-2 4 182,1 2 1,-3 0-793,-7 0 1,-7 0-642,1 0-312,-8 0 1217,3 0 0,-9 0-645,-3 0 1276,-13 0 0,-9 8 0,-7 2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8251,'10'-2'0,"-4"-4"0,-5 2-81,-1-7 550,0 7 1492,0-4-1370,0 8 1,-7 8 195,-5 3 1,3 7-476,-3 5 0,1 2-61,-7 3 1,1 5-702,0-4 0,-1 4 319,1 1 1,6 7-2117,-1-1 2247,8 8 0,-11-4 0,5 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0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7821,'17'-9'-124,"0"-5"-99,1 8 361,7 1 0,-6 5 376,4 0 0,2 0-121,-2 0 1,0 0-128,-6 0 0,1 0-122,-1 0 1,-6 0-102,1 0 1,-6 5-38,5 1 1,-7 8-281,2-3 1,-4-1-334,-2 1 439,0 1 0,-2 5 24,-4 0 0,4 1 133,-4-1-5,4-7 1,2 5 0,0-4 0,0-1 12,0 2 0,0-7 53,0 7 1,0-6 99,0 5 14,8-7 1,-4 6-287,7-5-18,-7-3 59,4 6 0,-8-6-458,0 4 392,0-4 1,-8 7-76,-3-3 0,-5-4 164,-1 4 1,-6-3 58,0 3 1,0-4 556,6 4-283,-1-4-103,1-2 368,0 0-195,7 0-332,3 0 128,7 0-61,0 0 0,7 0-142,5 0 0,3 0 25,2 0 1,1 0-226,-1 0 1,0 6-185,1-1 236,-9 9 71,7-12 0,-15 13 164,5-3 14,-4 3 1,-2 2 95,0 1-52,-8-1 0,-1 0 13,-8 0 1,-1 1 482,1-1-210,0 0-180,-1 1-401,9-1 81,1 0 174,8-7-464,8-2 290,1-1 0,5-5-132,3 4 1,-3-4 77,9-2 1,-4 0-154,-2 0 1,0 0-190,1 0 611,-1 8 0,-7-5-86,-5 9 1,-5-1 577,-5 7 1,-5 5-88,-7 0 0,-2 2 112,-5-2 0,3 2-148,-8 4 1,8-4-60,-2-8 1,6 6 207,5 0-394,-3 0 1,13-6-387,-4 1 0,5-7 27,1 1 0,7-3-132,5 3 0,3-4 191,2-8 0,1 5-188,-1 1 237,0 0 1,1-6 46,-1 0 20,0 0 1,0 6 148,1-1 0,-7 1-396,1-6 1,-1 0-803,7 0 1025,7 0 0,1-8 0,9-1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4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8158,'0'-10'-1842,"0"0"2325,0 5-282,0 3 0,0-8 457,0 4 408,0 5-204,-7-15-545,-3 14 1,-7-11 8,0 7 1,5 0-139,0 6 1,-1 0-7,-10 0 0,4 6 75,-4 0 1,2 9-48,-2 2 0,3 1 90,-3 5 0,4 4 66,2 1 0,-1-1 67,1 2 0,8-6-94,3 6 0,4-8-275,2 2 0,9-3 118,9-3 1,7 0-545,9 0 0,1-5 31,-1-1 0,9-7-183,3 2 0,4-4-283,2-2 1,-2 0 796,-4 0 0,4 0 0,-6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5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8121,'0'-9'656,"-2"1"73,-3 8-392,3 0 1,-8 0 664,4 0-591,-3 0 0,-9 8 97,1 3 0,2 10 104,3 2 0,-3 8-176,3-2 0,3-2-28,-3 2 1,8-2-99,-1 1 1,3 3-247,2-8 1,0 0-184,0-5 0,7-1-291,5 0 0,3 0-166,3 1 0,5-7-836,0 1 0,2-8-1410,-2 1 2822,-4-3 0,14 6 0,-6 2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5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8121,'11'0'2371,"1"0"-2072,-1 0 1,7 0-32,-1 0 1,2 2 536,4 3 1,-4 5-101,5 7 0,-5 1 102,-2-1 1,0 2-553,1 4 0,-1-4-16,0 4 0,-1-1-859,-5 1 0,3-4 459,-9 4 0,1-2-405,-6 2 0,0-4-304,0 4 1,0-9-2568,0-3 3437,0 1 0,-8 5 0,-1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3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9841,'-17'0'1359,"0"0"1,-1 2-420,1 4 0,-8 4-186,-4 7 0,2 0-676,-1 0 0,1 3-568,-2 3 1,-2-2-1212,8 8 1,-4 0 382,10 5 1318,-4 1 0,11-1 0,-7 1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415 139 8245,'10'-7'-923,"-2"-3"1142,-8 0 21,0-5 1,0 11 137,0-7 7,0 7-96,0-12-50,0 14-151,0-13 86,0 13 0,0-7 82,0 3 18,0 4-90,0-6 0,0 8-9,-8-7-85,-2 5 0,-7-6-116,0 8 1,5 0-9,1 0 0,-1 2 77,-5 4 0,5-4 154,1 3-140,-1 5 1,-5-2 162,0 3 1,5 4-77,1-3 0,7-2-29,-2 1 0,-2 1 50,3 5 1,-3 0-7,2 1 1,4-1 5,-3 0 0,3 0-17,2 1 1,0 5-132,0 0 1,0 2 102,0-2 0,2-4-124,3 4 1,-3 2 59,4-2 1,-4 2-13,-2-2 0,0-4-15,0 4 0,0 2-130,0-1 0,-8-1-17,-3-6 1,-5 0 83,-1 0 0,0 1-18,-1-1 1,1-2 47,0-3 0,0 1-31,-1-7-89,1 8 12,0-12-170,7 5-63,2-7 1,16 0 165,4 0 1,3 0 74,2 0 0,8 2 42,4 4 0,-2-4-53,2 4 0,-8 3 107,2 3 0,-4 3 112,-2 2 0,-7 1 306,-4-1 1,-4 6 89,-2 0 1,-2 8 408,-4-2 1,-4 3 143,-7 3 1,-4-6-409,4 0 0,-4-8-392,9 2 1,-1 2 12,1-2 1,4 0-94,8-6-120,0 0 0,0 1-130,0-1 0,8-5-6,4-1 0,5-5-377,6 5 1,-4-7-477,4 2 0,2-4 395,-2-2 1,2 0-2016,-2 0 1803,-3 0 1,5 0-1141,-8 0 1893,0 0 0,0 0 0,1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1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8196,'9'-17'0,"1"8"2840,-4 3-1264,-4 4-665,5 2-585,-7 8 1,0 1-405,0 8 1,-5 6-692,-1 1 0,-2 4 769,2-5 0,-3 8 0,-9-4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120 105 8264,'0'-27'382,"0"2"1,0 13 1288,0 1-1095,8 7-470,-7-4 0,7 16 386,-8 3 0,0 5-176,0 1 1,0 0-519,0 1 0,-6-1-16,1 0 1,-1 0-135,6 1 40,8-1-12,1 0 1,8-7 33,1-4 0,-1-4 76,0-2 0,1-2-86,-1-4 0,6-4 106,0-7 0,0 0 115,-6-1 1,1 1 2,-1 0 1,-2 0 150,-3-1 1,1 1-74,-7 0 462,0-1-57,-6 1-273,0 8 299,0 1-234,0 8 1,-8 8 53,-3 3 0,1 4-48,-2 3 1,7 5-37,-7 0 1,6 8-47,-5-3 1,7 11 6,-2 1 0,-1 6-13,1-5 1,-6 10 6,7-4 1,-9 6-330,3-6 0,1 2 91,-2 3 1,3-2-442,-3-4 1,-3 2 180,3-7 0,3-9 6,-3-8 0,1-5 256,-7-2 0,1-7-61,0-5 187,0-3 0,-1-4-94,1-3 1,0-7 514,-1-11 1,7 2-201,-1-8 0,8 0 428,-1-5 0,5-1-124,5 1 1,5-1 44,7 0 0,6 7-180,0-1 1,8 8-83,-2-2 0,-2 3-265,2 3 1,-2 2 118,1 3 1,5-3-854,-4 3 0,-2 5 439,2 1 0,-2-2-1187,1 2 0,3 1 74,-8 5 1351,0 0 0,2-8 0,2-2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8156,'17'-17'0,"0"-1"0,-1 7 533,-5-1 1,5 7 647,-5-7-161,5 8-323,1-3 163,0 7-882,-7 0 1,-3 2 105,-7 3 0,0 5-212,0 7 0,0 2-101,0 4 0,-7-1-340,-5 6 1,-3 1 317,-2 6 0,-1-3-150,1-3 0,0 4 30,-1-4 1,7 2-116,-1-3 1,8 3 443,-1-8 1,3 2-119,2-2 1,7-4 605,5 4 0,3-3-236,3-3 1,-1 0 416,0 1 0,2-1-212,5 0 0,-11 0-7,4 1 1,-3 5-41,3 0 0,-5 8-71,-1-3 0,-7-1 123,2 2 1,-4 0-105,-2 6 1,-2-1 223,-4 1 1,2-1-138,-7 1 1,5-1 65,-6 1 0,6 0-117,-5-1 1,5-5-281,-5 0 0,1-8-115,-1 2 0,-5 2-328,5-2 1,1 0-1190,-2-6 0,1-1 197,-6-5 1363,-1 5 0,1-7 0,0 9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3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8190,'0'-27'1284,"0"2"0,8 13-360,3 1 0,7 5-283,5-6 1,-2 3-72,8-3 1,0 3-455,5 3 0,-5 4-381,0-4 1,-2-1-634,1 1 0,3 0 542,-8 6 1,6-2 34,-6-4 1,6 4 96,-6-3 1,-6 3-802,-5 2 163,-1-8 30,7 6 275,-9-13 325,-1 5 0,-8-7-394,0 0 372,0-1 0,0 1 136,0 0 0,0 5 167,0 1 0,-2 5 87,-4-6 231,4 9 751,-5-5-349,-1 8-73,-2 0 0,-7 9 45,0 9 1,5 1-242,1 10 1,-1 0-100,-5 5 0,0 1-162,-1-1 0,3 1-150,3 0 0,-1-1-177,7 1 0,-5-1-308,5 1 0,0-1-761,6 1 1,0-8 595,0-4 1,2-4-190,4-1 1,5-9 186,12-3 0,-1-6 156,6-6 1,-5-9 399,6-8 1,-6 0-29,6 5 1,-8 3 329,2 3 1,-3-1 292,-3 7 1,0 0 939,0 6 1,-5 0 137,-1 0 59,1 0-1214,5 8 1,1 0-288,-1 3 0,-7 5-536,-5-5-366,5 5 1,-8 1 37,4 0 0,-5 1-774,-1-1 1,-5 0 597,-1 0 816,-15 1 0,2-1 0,-16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6:4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8190,'-33'9'0,"5"-3"0,-5 2-10,4-3 1,2 7 426,-2-6 0,8 1 2183,-2-1-1727,4 4 1,4 7-380,3 0 0,4 3 144,8 3 1,8-4-182,4 4 1,11-4 94,6-2 0,11 1-158,6-1 0,12-6-287,5 1 0,4-8-193,2 2 1,1-4-399,-1-2 0,-6 0-213,1 0 0,-3 0 339,3 0 1,1 0-1634,-8 0 1,7 0 1990,-6 0 0,7-16 0,-4-3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0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7735,'-17'0'4453,"-8"8"1,7 2-5321,1 7 294,0 0 0,13-5-115,-7-1 688,-1 1 0,-21 5 0,-3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0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7175,'2'-15'0,"4"1"0,5 3 0,4-1 0,3 2 0,-3 3-164,-3-1 366,3-2-162,-5 1 0,7-5 3,0 9 1,0-7 13,1 6 1,-7 1 100,1 5-36,-1-8-80,7 6 1,-7-6-45,1 8-18,-8 0-8,11 0 0,-5 2-16,7 4 0,-4-4 20,5 4 0,-5-4 30,10-2 1,2 0-47,-2 0 0,0-6 29,-6 0 1,7-2 108,-1 3 0,0 1-21,-6-8 0,0 8 16,1-1 0,5 1-52,0-2 1,0 4 11,-6-4 0,0 4-45,1 2 0,-1 0 43,0 0 0,0 0-109,1 0 0,-1 2 50,0 4 1,1-4-15,-1 4 0,2-4 11,4-2 1,-4 0-8,4 0 0,4 0 13,2 0 0,4 0-1,1 0 1,-5 0-18,0 0 0,0-6 21,5 0 0,1 0-48,0 6 1,5-5 40,0-1 0,1 0 2,-7 6 0,-1 0 7,-4 0 0,3 0-1,-3 0 0,-2 0-3,2 0 0,0 0 2,5 0 0,-5 0 17,0 0 0,2 0-15,9 0 1,-3 0-22,3 0 1,2 0 18,-1 0 1,7 0-67,-2 0 0,-2 0 42,2 0 1,0 0-7,6 0 0,-2 6 10,-4 0 0,4-1-1,-4-5 0,4 0 7,2 0 0,0 0-8,0 0 1,-6 6 41,0 0 1,0 0-22,6-6 1,0 0 3,0 0 1,2 2 2,3 3 0,-3-3 2,4 4 0,1-4-7,-1-2 0,5 2 3,-5 4 1,5-4 4,-5 3 1,5-3-10,-5-2 0,5 0 6,-5 0 0,2 0-4,-3 0 1,-3 0 0,4 0 0,1 0 16,-1 0 0,2 0 1,-3 0 1,-1 0 4,7 0 1,-5 0 3,5 0 0,-7 6 4,2 0 0,1 0-17,-1-6 1,5 0-26,-5 0 0,2 5 28,-3 1 1,-1 0-9,7-6 0,-5 0 24,5 0 1,-7 2 0,2 4 1,-3-5-20,3 5 1,-2-4 4,7-2 0,-7 0-19,2 0 1,-5 0 17,-1 0 0,6 0 22,0 0 0,-1 0 5,-5 0 1,0 0-2,0 0 1,0 0-4,0 0 1,-1 0 5,1 0 1,0-6 31,0 1 1,-6-1 20,0 6 1,0 0-68,6 0 1,0-2 16,0-4 1,0 4-99,0-4 0,0 5 51,0 1 1,5 0-11,1 0 1,1 0 23,-1 0 1,-4 0-10,4 0 0,-5 0 16,-1 0 0,4 0 8,-4 0 1,4-6 122,-10 0 0,-2 0-77,2 6 0,-2 0 24,2 0 0,2 0-83,-7 0 1,5 0-8,-6 0 0,0 0 48,-5 0 1,0 0-5,-1 0 1,7 0-35,-1 0 1,2 0 19,-1 0 0,-5 0-110,4 0 1,3 0 89,-3 0 1,2 0-69,-1 0 0,-5 0 51,5 0 1,-5 0-5,-1 0 0,-7 0 22,1 0 0,0 0-2,6 0 0,-1 0-7,1 0 0,-1 0 16,1 0 0,3 0-32,-3 0 1,3 0 18,-9 0 0,-2-2 148,2-3 1,-8 3-86,2-4 1,-2 4 112,2 2 0,-3 0-82,3 0 1,-4 0 128,-2 0 1,0 0-176,1 0 1,-1 0-87,0 0 0,6 0-53,0 0 1,2 0 154,-2 0 1,-1 0-50,6 0 0,-5 0 18,6 0 1,-6 0-15,6 0 1,-8 0 35,2 0-12,-3 0 0,-3 0 150,0 0-4,-7 0 0,5 0-98,-3 0 1,-3 0-25,3 0 1,-6 0-152,5 0 0,-5 0 78,5 0 0,1 0-10,5 0 0,-5 0-193,-1 0 1,-5 0-952,6 0 1142,-9 0 0,-10 8 0,-12 1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3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8209,'10'-7'0,"5"3"744,-4-8 1,-1 8-1,2-3 228,1-1 1,-3 6-499,1-4 0,1 3-28,5-3 0,0 4 123,1-4-325,-1 4 0,0 2-25,0 0 0,-1 8-149,-5 3 0,-3 5 63,-8 1 0,0 6-155,0 0 0,-2 8-185,-4-2 0,-3 1 143,-9-1 1,-5 4 11,0-4 0,0-4 142,6-2 0,0 2 86,-1-2-51,1 0 0,2-6 25,3 0 1,5-5 18,7 0-67,0-9 1,7 5-241,5-8 0,5 0 84,6 0 1,4 0-988,8 0 1,-1 0 150,1 0 1,1-6-969,5 1 1858,-5-1 0,14-2 0,-6-2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3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8286,'2'-9'2133,"4"3"-848,4-4 99,7 8-840,0-5 0,-5 7-73,-1 0 1,-5 0-317,6 0 0,-9 2-292,3 3 331,-4-3-80,-2 14-925,-8-14 469,6 13 221,-13-13-1133,13 6-427,-6-8 1681,8 0 0,0-8 0,0-2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3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10415,'8'-9'1122,"-6"-7"1,7 9-206,-3-5-575,-4-3 1,8 13 645,-5-4-716,-3 4 1,12 10-143,-9 3 0,3 5 10,-2 1 0,-4 6 85,4 0 0,1 8-200,-1-2 0,2-3-263,-3 3 1,-3-2-539,4 2 1,-4 2 45,-2-8 1,0 0-614,0-6 1,0 0 459,0 1 883,0-9 0,-8 7 0,-1-7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70 606 8194,'-17'-18'-127,"5"-1"92,0-4 0,9 10 152,-3-5 0,-2 3-74,2-8 0,1 9 46,5-3 1,0 4 57,0-5 1,0 1-103,0 0 1,9-1 106,9 1 1,-1 6-124,6-1 0,6 1 202,5-7-34,1 1-86,15-8 1,-14 6-50,5-4 0,3 4-110,2 1 1,4 1 133,2 0 13,-8 7-25,14-5 1,-18 5-78,12-7 1,2 1 58,3 5 1,1-3-30,-6 9 1,6-7 88,-1 6 1,1-5 11,-6 5 0,0 0-104,-1 6 1,-1 0-81,-3 0 1,1 6-90,-8 0 193,8 7-10,-12-3 0,13 1-134,-9 1 0,2-6 87,-2 5 0,-3 1-23,3 5 1,-3 0 85,-3 1 1,1-1 2,0 0 1,-1 1-54,1-1 0,1 0 14,5 0 0,-5 1 41,5-1 1,-5 6-30,-1 0 0,-1 0 142,1-6 1,-6 1-26,-1-1 1,-1 0 70,2 1 0,2 1-157,-8 4 1,0-4 17,-6 4 1,1-2 49,-1 2-123,-8-3 60,7 12 1,-14-11-71,4 8 0,1-6 74,-1 6 1,0-8-146,-6 2 1,2 2 52,3-2 0,-3 2 25,4-2 0,-4-3 11,-2 3 1,0-2-1,0 2 0,-2-4-27,-4 4 1,-3 2-1,-9-2 0,1 6 19,0-6 0,-8 8 13,-4-2 0,-4-3-142,-1 3 1,-1-8 141,1 2 0,-1 2-5,0-1 0,1-1 27,-1-6 1,-1 0 149,-5 0 1,3 1-159,-8-1 0,6 0 36,-7 1 1,3-7 257,-2 1-283,-4-1 12,6-1 1,-8 3 78,0-7 0,0 6-106,0-7 0,-5 7-235,-1-6 271,-7-1-94,11 3 1,-7-6 3,3 4 0,2-4 26,-7-2 1,5 0-21,-5 0 1,1 0 32,-1 0 0,-2 0-17,7 0 0,-6 0 236,7 0-221,7 0 65,0-8 1,13 0 21,-3-3 0,4-5-34,1 5 0,2-12 0,4-6 1,3-6 32,3-5 0,9 2 11,-3-8 0,3-1 198,-3-4 0,2-1-70,3 0 0,3 0 173,3 0 1,4 0-139,-4 0 1,4 0-169,2 0 0,8 1-36,3-1 1,5 0-250,1 0 0,2 2 130,4 4 1,-3 4-171,3 7 0,-2 6-852,2 0 1,-4 10 492,4 2 1,-4 7-2195,-1 10 1286,-9 0 1488,7 0 0,-7 16 0,8 3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8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87 312 8168,'0'-10'361,"0"3"1,-2 1-18,-4 0 173,4 0-250,-6 6 0,6 0 86,-3 0-237,3 0 377,-6 0-41,8 0-141,0 0-363,-8 0 0,6 8 198,-3 4 1,1 3 81,-2 2 0,4 8-4,-4 4 1,2 4 190,-1 1 0,3 1-163,-4 0 0,4-1 92,2 1 0,2-1-84,4 1 0,-2-1-74,7 1 0,1 0-9,5-1 1,0-5-5,1 0 0,1-8-123,4 2 1,-4 0 58,4-6 1,-4 5-172,-1-11 0,5-3 33,0-2 0,0 1 138,-6-1 0,0 0-93,1-6 1,1-8 33,4-3 0,-4-5-121,4-1 1,2-8 3,-2-4 1,6-4-211,-6-1 1,6-8 116,-6-5 0,6-4-142,-6-7 0,6-4-19,-6-7 0,-2-4 129,-10 4 1,3-2 50,-8 13 1,-1 3-54,-5 8 1,0 7 467,0 11 1,0 4-256,0 8 1,-1 7-240,-5 5 25,4 3 0,-12 4-232,9 3 0,-1 5-693,6 7 0,0 3 484,0 3 1,0-2-1057,0 8 1692,0-1 0,0 7 0,0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35 8156,'11'-5'157,"1"-1"214,-8-8 383,3 12 702,-7-5-980,0 7 0,-7 0-49,-5 0 1,-3 0-306,-3 0-31,1 0 1,-6 2 78,0 3 1,-2 3-143,2 4 0,2 3-443,-8-3 1,0 3 268,-5 2 0,5 1-365,0-1 1,2 0 244,-2 0 0,4-1 178,8-5 1,0 5 44,-1-5 0,7-1 155,-1 1 1,9-5 105,-3 6 116,4-1 0,4 6 330,4 1 0,5-7-218,12 1 1,-2-1 190,8 7 0,-2-3-154,2-3 1,2 1-176,-8-7 0,5 5-157,-5-5 0,6 6-161,-6-7 1,-5 9-764,-7-3-377,1 5 1,-1 1-2203,1 0 3352,-8 1 0,3-1 0,-7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1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8518,'0'-10'2226,"2"-3"-1695,4 7 299,-4 0 1,7 0-270,-3 1 0,-2-1-273,8 6 0,-1 0-78,6 0 0,1 0 0,-1 0 1,2 0-38,4 0 0,2 0-125,4 0 1,4 0-17,-4 0 1,5 0 9,6 0 0,-3 0-121,3 0 0,3 0 26,-3 0 1,6 0-32,-6 0 1,6 0 37,-5 0 0,1 0-140,-2 0 0,-3 0-83,3 0 1,-3 0-256,-3 0 0,1 0-94,0 0 1,-3 0 206,-3 0 1,2 0-321,-8 0 0,6 6-388,-6-1 563,0 1 1,-6-6 555,0 0 0,-7 8 0,-2 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0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8033,'10'-23'0,"-5"0"1593,-3 8-751,-2 7-694,0 0 160,0 6-269,-7-5 0,5 14 131,-4 5 1,-2 5-22,2 6 1,-5 4 51,5 8 0,-5 7-18,5 4 1,-2 0 249,2 6 0,4-6-19,-3 6 0,3 0 32,2-6 0,0-2-235,0 3 1,0-9-150,0 2 0,6-5 144,-1-6 1,15-4-134,-3-8 1,10-2-130,-4-3 1,9 1 54,3-7 0,0-8-46,5-9 0,4-7-28,2-5 0,-2-9-149,3-9 1,-9-7 119,2 2 0,1-6-73,-7-5 0,5-5 92,-10-7 1,-4 6 16,-2-1 1,-4 3 235,-2-3 1,-7 5-103,-5 7 0,3 13 120,-2 5 0,0 11-129,-6 0 1,0 9-219,0 3 1,-2 7-719,-4-2-148,4 4 1,-13 10 415,3 3 1,3 5-170,-3 1 1,8 2-973,-2 4 1752,4 4 0,10 8 0,2-1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0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8061,'8'-17'1442,"-6"5"-416,4 1-937,-4-1 0,-2 1 465,0-1 606,0 8-818,0-3 1,-2 8-97,-4 5 1,-2 6-27,-3 11 1,-3 4 11,8 7 1,1-5 56,5 0 1,0-2-43,0 2 0,2 3-159,3-3 0,7-4 31,11-2 0,-2-4-225,8-1 0,-6-3 130,6-3 1,0-5 74,5-7 1,-1-2-74,-4-3 1,3-5-170,-3-7 0,-4-6-57,-2 0 0,-4-6 133,-1 6 1,-3-8-63,-3 2 0,1-4-30,-7-1 0,0-1-106,-6 1 0,-6 5-510,0 0 6,-7 8 0,5 2-771,-4 7 1540,-3 8 0,5-3 0,-7 7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5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7878,'0'-12'1441,"0"0"-1197,0 9-100,0-5 74,0 8 1,5-2 557,1-4-599,0 4 1,-4-13-102,4 3 1,-3 3-286,9-3 282,-8 8-200,11-11 0,-13 11-79,4-7 89,-4 7 1,0-4 339,3 8 197,-3 0-108,6 0 445,-8 0 408,0 0 0,0 8-824,0 3 1,0 11-75,0 1 0,0 5 61,0-5 0,0 6-141,0-6 0,0 6-81,0-6 0,-2 0-278,-4-5 0,4-1 173,-3 0 0,3 0-232,2 1 1,0-7 53,0 1-687,0-8 1,2 3 133,3-7 1,-1 0-138,8 0 0,-1-7 360,7-5 1,-1-5 9,0-6 0,6 4 434,0-4 1,0 5-148,-5 7 171,-1-5-51,0 14 0,-7-3 435,-4 10 1,-4-1 94,-2 8 1,-2 5 307,-4 6 1,-4 6-363,-7-6 1,0 2 27,-1-2 1,-5-2-316,0 8 1,0-8 95,6 2 1,0-4-173,-1-1 1,1-1 93,0 0 1,-1 1-361,1-1 0,2-6-30,3 1 0,-1-6-549,7 5 134,0-7 263,6 11 0,0-11 260,0 8 0,2-6-11,4 5 1,-2-5 41,7 5-213,-7-7 985,12 12-234,-15-14 1,9 5 948,-4-7-308,-4 8 590,5-6-612,-7 6-286,0-8-2703,0 0 0,8-8 1189,4-4 1,5-3-333,6-2 0,2-6 548,4 0 0,3 1 171,-3 11 0,-4-3 466,-2 9 0,2-7-157,-2 6 432,0 1 1,-5 5 543,-1 0-36,-7 7 0,-1-3 404,-3 8-287,-4-9 0,6 7 161,-8-4-335,0-4-493,0 5-95,0 1 1,-2-6-582,-4 4-499,4-4-1015,-6-2 1016,8 0 0,2-2-723,4-4 0,4-4-15,7-7 1603,0-8 0,8-9 0,2-11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1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242 414 8059,'18'-25'0,"-1"5"8,0-3 1,3-2-71,3 2 1,-2-7 128,8 1 1,-8-4 458,2-2 0,-12 7 160,-5-1 1,-4 8-311,-2-2 1,0 3-324,0 3 0,-8 6-39,-3-1 1,-5 8-101,-1-2 1,-8 6 39,-4 6 0,4 2-101,2 3 1,-2 11 4,2-5 0,6 6 64,5 0 1,9-2 71,-3 8 0,4 0-46,2 5 1,2-5 267,4 0 0,-3 0 6,9 5 1,-8-5-2,2 0 0,1-6 2,-1 6 1,0-2 112,-6 2 1,-6 1-546,0-7 0,-7 6 113,1-6 1,-5 6-358,-6-6 0,2 6 205,-8-6 0,8 0-52,-2-6 1,4 1 4,1-1 1,3-5 29,3-1 1,-1-5-19,7 5 380,0 1 1,8 5 60,4 0 0,4-5 299,7 0 0,-6-1 270,1 6 0,0 3-216,5 3 1,-8-4-11,-3 4 0,2-2 66,-2 2 1,-1-4 141,-5 4 1,-1 2-253,-5-2 1,4 2-131,-4-2 1,-2-3-469,3 3-758,-9-4-1520,12-2 1853,-5 1 0,8-9-326,5-3 0,10-6 892,7-6 0,15-11 0,-1-10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10931,'0'-9'1784,"0"1"1,0 10-1326,0 4 1,-1 3-177,-5 9 1,2 1-278,-8 4 0,9-4 8,-3 4 1,4 2-188,2-2 1,0 0-90,0-5 0,8-3-377,3-4 0,12-1 92,6-4 1,-2-4 190,2 4 1,0-12-469,5-6 1,1-3 363,-1-2 1,-5-1 277,0 1 1,-8-6 87,2 0 1,-6-2 190,-5 2 1,1 4 562,-7-4 0,0 9-119,-6 3 112,0 7-412,0-4 0,-2 10 64,-4 4 1,-3 11-48,-9 12 1,7 4-49,-1 1 0,3 3 14,-3 3 0,-1 2 64,7 4 0,-6 8-165,7-8 0,-1 8 5,6-8 1,-2-2-185,-4 3 0,4-9 139,-3 2 0,-3-3-543,2-3 0,-7-7 90,1-4 0,2-3-533,-1-3 529,-1-8 1,-5-1-61,0-8 1,1-2 204,5-4 1,-4-9 9,3-8 0,-1-6 195,1 6 1,-3-13 298,3 1 1,4 2 371,3 5 0,3 5-396,2-6 0,2 8 68,3-2 1,-1-2-21,8 1 1,-1 1-74,7 6 1,1 4-586,4-5 0,-2 11 240,8-11 1,-6 5-347,6-4 0,-2 1-176,1 5 1,5-5-500,-4 5 0,4-5 1140,1-1 0,1-15 0,-1-5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1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8016,'12'-12'279,"0"1"1,-7 7 321,7-2 0,-1-2-102,7 2 1,-1 1 478,0 5 0,-5-6 102,-1 0-561,1 0 0,5 6-417,0 0 0,-5 0 93,-1 0 1,-5 6-541,6 0-1,-8 7 280,1-1 1,-3 3-437,-2 3 1,0-1 79,0 0 1,0 2-149,0 4 0,-7-1 245,-5 6 1,2-5-32,-1 6 1,7 0 186,-2 6 1,-1-1 71,1 1 0,0-1 399,6 1 0,0 0-31,0-1 1,0 1 117,0-1 1,2-5 22,4 0 1,-4 2 228,3 9 0,3-3-134,-2 3 1,5 4 188,-5 2 0,0 2 388,-6-2 1,6 8-495,0-8 1,-1 6 339,-5-11 0,0-1-376,0-5 1,0-7-267,0 1 0,-7-6-269,-5 6 1,-9-8-209,-2 2 0,-2-4-27,2-1 0,-4-3-254,-8-3 0,1 1-4344,-1-7 4814,1 0 0,-9-6 0,-1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8007,'0'-9'928,"0"-7"0,0 13-29,0-9-110,7 8 1,3-3-345,7 7 1,1 0-58,-1 0-303,0 0 1,1 7 40,-1 5 1,-6 3-181,1 2 1,-8 1 145,1-1 0,-3 2-51,-2 4 1,0-3 133,0 3 0,-5 2-72,-1-2 0,-8 0 111,3-6 1,-3 0 63,3 1 0,-3-1 169,9 0 0,-7-5-237,6-1 0,1-5-73,5 5-131,0-7 1,7 6-291,5-4 1,3-4-748,3 3 1,5-3 534,0-2 1,9-5-512,3-1 1,-1-2 1006,7 2 0,3-3 0,0-9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3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7994,'-10'-10'758,"2"0"1092,8 5-1345,0 3 1,2-6 162,4 8-797,-4 0 1,8 0-925,-5 0 325,-3 0-279,6 0 477,-8 0 164,-8 0 324,-1 0-336,-9 0 1550,9 0-273,1 0 125,8 0 438,0 0-1714,8 0 1,-4 0-898,7 0 1149,-7 8 0,11-6 0,-5 5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3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8035,'9'-8'1383,"-3"-3"0,4 3-1743,1 2 0,5 4-47,1 2 1,0 0 2032,0 0 1,-5 0-827,-1 0 1,1 0-594,5 0 1,1 6-249,-1 0 1,0 7-444,0-1 1,-7 3 194,-4 2 0,-4 3-110,-2 3 1,0-4 171,0 4 0,-8-4-25,-3-2 0,-3 1 582,3-1 0,-5 0 135,5 1 1,3-7 1260,2 1-800,4-8-336,2 3 1,8-1-223,4 0 1,3-1-190,2-5 0,6 0-781,0 0 0,6-1 316,-6-5-1768,8 4 1,-12-6 2053,4 8 0,-4 0 0,-1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4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8176,'17'-17'-646,"0"0"365,8-1 1,2 1 313,8 0 0,5-2 430,0-5 0,8 5-229,-1-4 1,3 2 48,1-2 1,1 6-145,0-1 0,0 1 18,0 6 1,0-5-30,0-1 1,0 0-59,-1-1 0,-4 1 9,-1 0 0,0-1 42,6 1 0,1 0-34,5 0 0,-2-1-26,7 1 0,-5 0-22,5-1 0,-7 3-77,2 4 0,-5-3 124,-1 8 1,0 1-67,0 5 1,-2 0 10,-4 0 1,2 0 6,-7 0 0,5 0-20,-6 0 0,6 0-6,-6 0 0,1 1-22,-7 5 1,-3-2-17,4 8 0,-5-7-11,11 7 0,-5-6 54,-1 5 0,0-5-142,-1 5 1,6-1 30,1 2 1,-1 3-46,-5-3 1,-1 3 82,1 2 0,-6 0-9,0 1 0,-3 1 34,3 4 0,4-4 7,-4 4 0,-2 2 121,1-2 1,-6 2-146,1-2 0,2-3 160,-2 3 1,0-4-15,-6-2 0,0 6 66,1 0 0,-3 2 7,-3-2 1,1-3 200,-7 3 1,5 2-119,-5-2 1,6 7-57,-7-1 0,1 2-254,-6-2 0,0 3 148,0-3 1,-2-2-225,-4 2 0,3 0 11,-9 5 1,-1-5 0,-10 0 1,3 0 37,-3 5 0,-4-5-4,-1 0 1,-5-2 79,-2 2 0,-1 3 139,-5-3 1,-3-2-69,-8 2 1,1-6-53,-1 6 1,-2-6 51,-4 6 1,2-8-51,-7 2 1,0 2 0,-7-2 0,-6 0-258,-5-6 0,-2 1 102,3-1 1,-5-6 142,4 1 1,-3-8-2,-3 2 1,1-4 82,-1-2 0,1 0-90,-1 0 0,1-8 135,0-4 1,1-3-7,4-2 1,1-6-21,10 0 1,-8-6 27,8 6 0,5-8 126,8 2 0,3-2-112,2 2 1,2-9 39,4 3 0,3-3-2,9 3 1,1 7-45,4-1 0,4 2-209,8-2 0,0-2 39,0 8 1,5-2 128,0 2 1,9 4-317,-3-4 0,4-2-249,2 2 1,13 0-108,5 6 0,11-1-475,-1 1 1,13 0-1044,5-1 2091,4 9 0,17-7 0,4 7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5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8329,'-9'-10'739,"1"0"-1269,8 5 1281,0 3 1608,0-6-1309,0 0-688,0 6 1,8-5-7,3 7 0,5 0 22,1 0 1,0 0-49,0 0 0,6 0-77,1 0 0,4 0-204,-5 0 0,6 0 66,-6 0 1,6 0-369,-6 0 1,2 0-178,-2 0 1,-9 0-1304,3 0 1075,-4 0 0,3 2-1492,-5 3 1460,-3-3 0,-10 12 236,-4-9 1,-3 7-45,-9-6 1,1 7 171,0-1 1,-6-3 325,0 3 0,0-6 0,5 5 0,-5-1 0,0 1 0,0 3-8,6-8 8,0 7 0,1-3 161,5 7 0,-3-6-4,8 1 0,1-1 497,5 7 1,0 5-138,0 0 0,-2 8 310,-4-3 1,4 5-285,-4 2 1,2 7-83,-1 4 1,1-2-252,-8 2 1,1 0-177,-6 6 1,-3 2-98,-3 4 0,4-10 161,-4 4 0,6-12-561,5 0 1,-1 1 229,7-7 0,-6-1-684,7-10 0,-1-9 144,6 3 1,0-10-687,0 5 1459,8-8 0,9 4 0,10-8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5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8112,'0'-17'2641,"2"7"-2070,4 4 1,6-1-613,11 1 0,2-6 307,3 7 0,11-7 25,-5 6 1,5 1-105,-5 5 0,7 0 30,-1 0 0,-3 0-1021,-3 0 1,-7 2 295,14 3 508,-9 5 0,10 7 0,-7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35 7996,'-2'-11'713,"-4"-1"188,4 8 1,-8-3-837,5 7 1,-5 0 24,-7 0 0,-1 0-360,1 0 1,-8 1 157,-4 5 1,-3 4-10,-3 7 0,0 0 53,1 1 1,-1 5 37,1 0 1,-1 2 13,0-2 1,9-4-89,3 4 1,5-4 257,7-1 1,-3-7-104,8 1 0,1-1 84,5 7 0,2-7-63,3 1 0,-1-7 166,8 7 0,-3-6-58,3 5 0,1-5 46,-7 5 0,8-7-61,-3 2 1,4 2 1,3-2 1,-7-1-627,1-5 0,-1 2 259,7 4 1,-1-2-2159,0 7 2358,1-7 0,-1 12 0,0-7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5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7892,'15'2'378,"-3"4"-86,3 4 1,-13 13 115,4 0 0,-4 0 1431,-2-6-1300,0 0 0,-6 1 1003,0-1-565,-7 0-1264,11-7-758,-6-2-3,8-8 0,0-2 829,0-4 219,8-4 0,1-15 0,9-2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6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7996,'12'-12'-544,"-1"1"0,1 7 1640,5-2 0,0 4-419,1 2 0,1 0-150,4 0 1,-2 0-47,8 0 0,0 6 37,5 0 1,1 2-263,0-3 1,1-3-71,4 4 0,-3-2-538,3 2 0,-1-4 296,1 3 0,-3-3-1079,3-2 1,2 0 342,-1 0 1,-1 6-643,-6 0 1434,1 0 0,0 1 0,-1 3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7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8097,'0'-23'1662,"0"0"0,2 7-2222,4 10 187,11 5 1,10 1 389,8 0 0,5 0 548,0 0 0,3 5 389,-3 1 1,-4 6-436,5-7 1,-5 9-626,-1-3 1,-6-1-283,-1 1 1,-1-5-289,2 6 0,-4-3 190,-8 3 1,-5 1-409,0-7 1,-9 2 279,3-2-270,-4-4 475,-2 5 0,-2-7-350,-4 0 759,4 0 0,-21 8 0,4 1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8097,'-18'17'0,"1"1"0,5 1 71,1 4 1,1 2 248,-1 4 1,-3-2 647,9-4 0,-9 4-416,3 7 0,-5 1-39,-1-1 0,0 1-284,-1 0 1,1 5-151,0 0 0,-1 1-560,1-7 0,8 1 345,3-1 0,4-5-836,2 0 1,0-14 212,0 3 1,2-13-149,4 1 1,3-4 45,8-2 861,-7 0 0,13-8 0,-4-1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7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10893,'0'-11'-244,"0"-1"0,14 7 676,3-7 0,12 8 882,-1-2 0,-1 4-612,2 2 1,0 0-244,6 0 1,-1 0-1137,1 0 0,-1 0-315,1 0 1,-6 2-2193,0 4 3184,-1 4 0,15-1 0,1-1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8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8088,'-7'-10'415,"5"3"-332,-6 14 0,8 3 196,0 7 0,0 3 576,0 3 1,0-2-418,0 8 1,0-6-83,0 5 0,0-6-221,0 1 0,2-6-54,4-6 0,-2 3 128,7-8-125,1 7 0,5-11-3,0 4 0,1-6-185,-1-6 1,0 2-25,1-7 0,-1-7 98,0-5 1,0 0 173,1 6 0,-3-8-54,-3-4 1,1 2 16,-7-2 0,0 1-24,-6-7 174,0 0-95,0 1 0,0 1-64,0 4 0,-2 1 2,-4 10 0,4-3-827,-4 10 0,-1 1 60,1-2-2421,0 9 3088,6-5 0,0 23 0,0 4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8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7926,'-8'-17'701,"-3"-1"1,1 9-351,-1 3 0,5 2-73,-6-2 1,1 5-149,-6-5 62,-1 4 0,1 4 137,0 4-618,-1-5 250,-7 15 1,6-7 66,-4 9 1,4-1-171,2 0 0,-1 3-46,1 3 1,6-4 100,-1 4 1,8-4-213,-2-2 189,4 1 1,2-1-62,0 0 0,6 1 67,0-1 0,6-6-136,-7 1 1,3-1 64,-2 7 1,-4-7 51,3 1 0,-3-1 147,-2 7 1,0-1-133,0 0 1,-7 0 108,-5 1 0,1-1-31,-7 0 0,5 3 118,-10 3 1,4-4-50,1 4 0,1-4 158,0-2 1,5 1-108,1-1 0,7 0-27,-2 1 1,4-1 103,2 0 1,0 6-112,0 0 1,6 2 230,0-2 0,5-2 53,-5 8 0,0 0 73,-6 6 0,-2-1-129,-4 1 1,2-1 116,-7 1 0,-1 0-83,-5-1 1,1-1-42,5-4 0,-4-2-97,3-4 1,4-10 285,3 4-807,3-3 18,2 3 1,0-5-375,0-1 1,7-7 123,5 2 1,-3-4-456,3-2 1,5-8 1027,6-3 0,8-5 0,-4-1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9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8051,'7'-10'1711,"-3"2"-1027,8 8-113,-8 0-299,11 8 0,-13 4 109,4 11 1,-4-4 343,-2 4 1,0 2-248,0-2 1,-6 8 11,0-2 1,-13 1-199,2-1 0,-10 4-498,4-4 1,-8 3-31,2 3 1,-4-2-263,-1-5 1,5 3 311,0-8 0,8 0-151,-2-5 0,4-9-890,2-3 782,-1 4 1,1-9 75,0 5 0,5-10 52,1-1 1,5-15 201,-6 3 0,8-6 44,-1 0 1,3 4 250,2-4 0,7 4-169,5 1 1,3 3 64,3 3 0,1-1 313,4 7 0,-2 0-184,8 6 1,-2 0 228,2 0 1,-2 0-151,-4 0 1,-4 0 526,4 0-488,-4 8 1,-4 2-145,-3 7 1,1-6-259,-7 1 1,0 0-433,-6 5 0,0-6-2654,0 1 3165,0-1 0,8 7 0,1-1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29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7961,'17'-10'89,"1"4"0,1 5 1,4 1 0,-4 0 552,4 0 1,-4 0-77,-1 0 10,-1 7 1,-5 3-253,-1 7 0,-7 0-187,2 1 1,-4-1-221,-2 0 1,-6 6-269,0 0 0,-7 8-270,1-2 1,-5-2 327,-6 2 1,4-1-35,-5 7 0,7-2 177,6-4 1,1-1 195,4-10 1,4 14-85,-3-9 1,3 12 179,2-6 0,7 2 105,5-3 0,1 5 353,-1-4 1,3 4 301,-3 1 0,-5 1-335,-1-1 0,2 7 329,-2-1 1,-1 0-355,-5-5 0,0 5 9,0 1 1,-2-1-233,-3-5 0,3 5-143,-4 0 1,-4-5 213,-1-6-573,3-1 197,-7 7 1,5-6-554,-7 0 0,3-6 406,-3 6 1,4-6-1398,-10 5 1,-2-6 671,2 1 0,-8-4 858,2-2 0,-4 8 0,-1 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0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7858,'2'-18'1159,"3"1"0,-1 8-470,8 3 0,5 4-636,6 2 1,6-6 126,-6 0 1,6 1 292,-6 5 0,0 1-367,-6 5 1,1-2-240,-1 8 1,-8 1 63,-3 10 1,-4-2 120,-2 8 1,-9 0-267,-9 5 1,1 1 130,-6 0 1,2-7 148,-2 1 1,5-8 55,1 2 0,6-3 611,5-3-544,4 0 0,-4-7 5,12-4 0,5 1-182,12-1 1,4-2 115,8-10 0,7 2-1132,4-7 1,4-1 155,2-5 848,0 0 0,8-8 0,1-2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1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7921,'0'10'3926,"0"-2"-2903,8-8-93,-6 0-9,6 0-1127,-8 0-1055,0 0 954,0 7 0,0 3 307,0 7 0,0 0 0,0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5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7878,'8'-9'-428,"-7"-7"1775,7 7-403,-8-1-176,0-5-219,0 5 159,0 0-798,8-5 154,-6 13 0,7-5-219,-3 7 218,-4 0-150,6 0 1,-6 0-84,3 0 194,-3 0 1,6 1 6,-8 5 0,0-2 134,0 8 14,0-1 1,0 6-106,0 1 0,2 5-122,4 0 0,-4 8 125,3-3 0,-3 13-313,-2 5 0,0 11 5,0 7 1,0 5 22,0 6 1,0 10-346,0 7 0,-5 6 295,-1-6 0,0-40 0,0 0-207,1 46 1,-2-46 0,0-1-7,-4 42 0,1-9-124,-2-9 1,7-6 594,-7-5 0,8-12 0,-2-12 0,-1-5 0,1-7 0,0 1 0,6-11 0,0-5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1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8772,'8'-9'1552,"1"1"1,11 2-1210,3 1 0,-8-1-20,8 6 1,-13 0 174,7 0 0,-4 2-394,5 3 0,-7 5 4,1 7 0,-8 1-658,1-1 0,-3 2 103,-2 4 1,0 4-168,0 8 0,-7-1 377,-5 1 0,4-1-30,3 1 1,3-6 276,2 0 1,0-2 456,0 1 0,6-1 519,-1-4 1,9-9-487,-3 3 0,-1-3 452,1 3 0,-5-6-368,6 1 0,-8-6-187,1 5 0,-3-5-288,-2 5 0,-2-1-179,-3 2 0,-11 3-248,-7-3 1,-10 5-608,-1 6 1,-5-4-1032,-12 4 1,3 2 1955,-10-2 0,-4 0 0,1-5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2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433 519 7911,'9'-17'0,"7"-3"400,-5-3 1,5 4-1,1-4-286,0 4 1,4-6-135,8-4 29,-8 4 77,20 0 1,-14 8 70,7-1 1,1-5-10,-1 0 0,3 0 26,3 6 0,-1 0-144,7-1 1,0 1 66,6 0 0,0 0-198,0-1 1,1 3 47,5 3 0,-4-1 151,3 7 1,5-5-65,1 5 1,5 0-25,1 6 0,2 0 5,4 0 0,-4 0-19,4 0 0,0 0-204,-6 0 0,8 8 203,-14 3 1,8 5-103,-7 1 0,-3 0 220,3 1 0,-3-1-108,2 0 1,3 0 146,-9 1 0,7-1-29,-7 0 1,-1 6 80,-10 0 1,2 2-108,-7-2 0,-1-1 94,-5 6 1,3-5-113,-3 6 1,3-6 2,-9 6 1,2-2-126,-3 2 1,3 2 202,-8-8 0,6 2-82,-6-2 0,2 2-28,-2 3 0,-4 3 1,4-8 0,2 6 44,-2-6 0,1 6 77,-7-6 0,0 8-52,0-2 0,-1-2 124,-5 1 0,-1-5-18,-4 6 0,-4 0-93,3 6 0,-5-3-127,-5-3 0,-3 8 49,-4-9 0,-3 9-146,3-8 0,-3 2 153,-2-3 0,0 5-32,-1-4 1,1 2 23,0-3 0,-6 3-9,0-8 0,-6 6 101,6-6 1,-10 8-90,-2-2 1,-1-2-14,-10 1 1,0-5-43,-6 6 0,0-8-3,0 2 1,-8 2-46,-3-2 0,-4 1-195,-2-7 0,-2 0 115,-4 0 1,4-5-107,-4-1 0,-10-1-229,-1 2 0,1 1 351,4-7 0,1 1 42,-7-1 0,1-4 21,-1 4 1,1-4 119,-1-2 0,7-2-217,-1-4 1,0-3 21,-5-9 0,-1-1 10,1-4 0,-1 2-5,1-8 1,-1-2 120,1-9 0,-1 2-92,1-9 0,11 1 337,0-6 0,10 1 99,-4-1 0,3 2 125,14 4 1,-1-4-147,12 4 1,7-3 98,5 3 0,8-2-114,-2 8 1,11 0-99,6 5 1,4 6-369,2 0 0,0 3 191,0-3 0,14-2-1034,3 8 1,12-6-110,0 6 0,5 2-291,7 9 0,5-1 1397,12 7 0,-5 0 0,7 6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3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8179,'15'-8'0,"-3"-3"0,-5-5 0,-1-1 1177,0 0-423,7 7-46,-11-5 143,6 13-628,-8-6 0,2 8-189,4 0 1,-2 0 121,7 0 0,-5 10 54,5 7 1,-7 2 61,2 10 0,2 6-14,-3 5 0,1 0 189,-6-5 1,0 5-110,0 1 1,0-1-154,0-5 0,-2-1-137,-4 1 0,5-6-279,-5-1 1,-2-1 50,2 2-13,1-4 0,5-8-1791,0 1 1449,0-9 0,1-1-708,5-8 1,-2 0 128,8 0 1114,-9 0 0,5-8 0,-8-1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3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7889,'7'-17'0,"5"0"0,3-1 14,2 1 1,3 5 83,3 1 0,9-1 164,9-5 0,5 6 120,-6-1 1,6 8-46,-5-2 1,7 4-82,-2 2 0,2 2-24,-2 4 0,-2 6-17,-4 11 1,-1 4-127,7 7 1,-9 7 54,-3-1 1,-1 8 15,-10-2 0,6 4-21,-6 2 1,-8 0-14,-9 0 1,-4 0-253,-2-1 1,-10 3 70,-7 4 0,-8-4-274,-10 3 0,-7-3 150,-4-2 1,-4-8 38,-2-3 1,-6-7 165,1-5 1,1 0 240,10-12 1,-2 2-232,8-13 0,-5 0 1,11-6 0,-3-2-268,14-4 1,0-3-116,6-9 1,7-5-1681,5 0 2026,3-8 0,17 4 0,4-7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8778,'-9'25'1972,"-5"0"-1530,9 3 1,-7-1 133,6-4 1,-7 2 111,1 4 1,3 2-256,-3-8 0,8 6-467,-1-6 0,3 6-429,2-6 1,2 0-532,3-6 1,5 0 262,7 1 0,1-7-1488,-1 1 2219,8-8 0,2 3 0,7-7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258 119 9664,'-2'16'0,"-1"-3"2448,-3-1-2626,-8-1 0,12 1 271,-3-1 130,-5 1 0,8 5 70,-4 0 1,4 1 114,2-1 1,0-5-332,0-1 1,2-5-323,4 5 1,4-7-583,7 2 1,8-4 478,4-2 0,5-2-299,7-4 1,-5-5 299,5-12 0,-5-2-832,-1-4 531,-1-4 436,-7 6 1,4-7 170,-8-1 0,-6 8-8,-5 4 602,-8 4 873,3 2-1098,-7 7 0,-2 4 1,-3 12 0,1 6-49,-8 11 1,-5-2 20,-6 8 1,0-6-101,6 5 0,1 7-22,5 5 0,-5 8-26,5-1 0,-6 4-52,-7 7 1,5-2-157,-4 7 1,4-7 127,2 2 1,-6-5-76,0-1 0,1-8 72,11-3 1,-4-5-338,3-1 0,-1-8-226,1-4-183,-3-4 520,5-2 0,-7-7 94,-1-4 1,-5-6 17,0-6 1,-2-4-72,2-7 1,4-2 438,-4-4 1,4 4 68,2-5 1,5 5 252,0 2 1,9-6-351,-3 0 0,12-6 13,5 6 0,6-8-127,7 2 1,4 1-92,13-7 1,-3 4-70,8-9 1,0 5 120,6 7 0,2-5-797,4 4 1,-6-2 318,-1 2 1,-1 3-1005,-9 3 0,5 3 89,-6-3 1250,8 4 0,-11-6 0,5-2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8200,'18'0'0,"-3"2"0,0 4 1398,3 6 0,-5 1-764,10-1 0,-3 9 62,-3-4 1,-6 4 495,1-3 0,-8 1-546,1 4 0,3-2 25,-2 8 0,0-2-687,-6 1 1,-8 5-632,-4-4 1,-5 11 345,-6 6 1,0 4-239,-12 2 0,3 0-3038,-14 0 3473,7-8 1,-11-2 0,6-7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5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7914,'0'-17'325,"8"-1"1,2 3 514,7 3 1,2-1 419,4 7-856,4-7 0,8 5-31,-1-4 1,1 3-118,-1 3 1,-5 4-184,0-4 1,-8 5-181,2 1 1,-4 0-569,-1 0 1,-3 1 483,-3 5 1,1-2-1074,-7 8 1,0-1 50,-6 6 1213,-8 1 0,-9 7 0,-10 2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8403,'25'-10'701,"4"5"1,6 1-807,5-2 0,2-4 931,4-7-560,4 7 0,-13-3 0,3 5-751,-3-1 1,-8 5-5,-1-2 0,-6 4-500,1 2 989,-4 0 0,-2 8 0,0 1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5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8242,'0'-18'627,"0"9"197,8 1-107,-6 8-195,5 0 0,-5 2-144,4 4 1,-4 11 38,4 12 1,-4 4-43,-2 1 0,-6 1 37,0-1 0,-2 7-219,3-1 1,-3 6-169,-4-5 1,-1-1-249,7-6 0,-5 1-493,5 0 0,-2-1-517,2 1 1,4-8 594,-3-4 1,1-4-888,-2-2 489,4-7 1036,-6-2 0,16-16 0,2-2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6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520 156 7876,'0'-17'0,"0"0"239,0-1 1,0 7 189,0-1-260,0 1 1,0-7 71,0 1 0,-2 6 149,-4-1 0,2 8-51,-7-2 1,-3 5-106,-9 1 0,4 0-58,-4 0 1,-2 1-64,2 5 0,-8 4-57,2 7 0,2 8 44,-2 4 0,1 11-22,-7 6 1,2 4 72,5 2 1,-3 0-129,8 0 1,0 6 58,5-1 0,3-1 6,4-10 1,3 2-316,8-7 0,2-3 118,4-9 0,3-4-460,8-8 0,8 0 281,4 1 0,4-9-267,1-3 1,7-12 184,-1-5 1,6-10-477,-5-2 0,5-2 431,-6 1 1,-7 5 238,-10-4 0,-4 4 313,-2 2-27,-7-1 0,3 7 513,-7-1-431,0 9 900,-14 3 0,6 15-422,-3 8 1,-3 6 299,2-6 0,0 8-473,6-3 1,0 3-265,0-2 0,0 2-313,0-8 0,0 0-354,0-6 0,6-5-602,0-1 803,7 1 1,-9-3-2668,8-3 2900,-8-4 0,3-10 0,-7-1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5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8009,'0'-18'292,"0"1"1,0 6-244,0-1 1,10 2-415,7-1 0,8-5 460,10 5 1,1-2 508,5 1 1,3-1-132,8 7 0,0 0 181,0 6 0,7 2-172,5 4 0,3 5-126,2 12 0,-8-2-111,-3 8 1,-4 8-53,-2 9 0,-8 4 0,-4 2 0,-13 0 76,-9-1 1,-3 1-29,-9 0 0,-1 0-193,-5 0 1,-9 0-222,-8 0 0,-8 0 174,-10-1 1,-2-4 109,-3-1 1,2-8-1279,-8 3 1,5-7 229,-5-5 1,8 0-116,-3-12 1,7 2 1051,5-13 0,4 0 0,8-6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8022,'0'-17'595,"0"-1"174,-8 9 0,4 1 211,-7 8-602,-1 0 1,1 8 81,-1 3 0,1 10 117,-7 2 0,1 8-116,0-2 0,1 4 38,5 1 0,3 7-75,8-1 1,0-5-134,0-7 0,2 1-746,4 6 1,-2-6-183,7-1 1,1-6-532,5 1 1,0-10 274,1-1 0,-1-9-1694,0 3 2587,1-4 0,7-10 0,1-1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6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7980,'17'6'-175,"1"0"0,1 0 527,4-6 1,4 7 931,7 5 1,-1 3-510,-4 2 0,4 3 133,-5 3 1,-3-2-375,-2 8 1,2-1 27,-1 7 0,-1-6-305,-6 0 1,4-1-6,-4 7 1,4-6-1128,-9 0 494,-4 0-91,-1-3 1,-5-1-524,4-7 0,-4-1-520,4 0-1039,-4-7 1717,-10 5 1,4-15 836,-7 0 0,7-15 0,-4-12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6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33 7953,'-18'-8'2379,"9"6"-1669,-7-5 1,9 5-177,-5-4 0,2 4 68,5-4 1,1 6 149,-8 6 1,-1-2-271,-10 8 0,2 5-29,-8 6 0,2 2-315,-2-2 0,-4 4-271,5 7 1,-3-5-1079,2 0 1,-2 0 800,8 5 0,6-5-1372,5 0 0,9-8-31,-3 2 1813,4-3 0,2-3 0,0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6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7855,'11'2'4853,"1"3"-4175,-1 13 1,14 1 1448,4 4-1463,-4-4-112,0 6 0,-8-4 1,-1 6 382,-5-2 125,-3 6-423,-8-4-160,0 7-798,-8 9 0,-9 1-1706,-12 8 2027,-11 7 0,-12 3 0,-10 7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39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6731,'-10'0'2173,"3"-8"-1494,7 6-324,0-5 0,2 7 208,3 0 27,-3-8-295,14 6 0,-7-6-75,9 8 1,-7 0 247,1 0 1,-1 0-27,6 0 1,-3 0-19,3 0 0,-1 0-143,12 0 0,-5 0-28,6 0 1,0 0-136,6 0 0,-6 0-127,-1 0 0,1 0-224,6 0 0,-6 0 235,-1 0 1,-5 0-1138,6 0 1,-9-2-896,-3-3-465,0 3 1769,-15-6 1,4 8 725,-12 0 0,-11 8 0,-10 1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0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7936,'10'0'2125,"-3"0"-577,-7 0-864,0 7 0,0 3-245,0 7 1,-5 1-182,-1-1 0,-6 8-206,7 4 0,-3-2-183,2 1 0,4 1-1382,-4 6 0,5-1 1513,1 1 0,7-8 0,3-2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388 70 8554,'-9'-12'584,"3"1"1,2 7-326,-2-2 0,-3-2 100,-8 3 1,-1-7-97,1 6 1,-2 1 56,-4 5 0,3 0-20,-3 0 0,-4 1 107,-1 5 1,1 4-57,-2 7 1,8 8-124,-2 4 1,4 2 144,1-3 1,7 5-198,-1-4 0,10 2-166,2-2 1,10 1 43,13-7 1,12 6-173,11-6 0,6 0-1079,5-5 0,5-3 615,7-4 0,6 3 316,0-8 0,0-1 0,-6-5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7930,'7'-17'411,"-5"0"165,4-1 0,2 7-439,-2-1 0,-1 7-349,-5-7 544,0 1 381,0-7-491,0 1 0,-2 2 11,-3 3 0,-5 4-11,-7 8 1,-1 0-72,1 0 1,-2 0-157,-4 0 1,2 6 15,-8 0 1,0 7-86,-6-1 1,1 3 27,-1 3 1,6-3-87,1-4 1,8 5 20,3-5 1,2 5 60,9 1 1,0 0-155,6 1 0,2 1 8,4 4 0,-2-10-28,7 5 0,7-5 193,5 4 0,0 1-17,-6-1 1,0-2 25,1-3 0,-3 3 106,-4-3 0,-1 3-17,-4 2 1,-4 3-57,4 3 0,-5-4 186,-1 4 1,-7 4-53,-5 2 1,-3-2-111,-2 1 0,-1-4-7,1 4 0,0-5-6,-1 6 0,3-6 191,4 6 1,3-6-113,8 6 0,0-6 179,0 6 1,6-2 156,-1 2 0,9 1 203,-3-7 1,-1 6-104,1-6 0,-7 6 54,2-6 1,-4 0-208,-2-6 1,0 7-1,0-1 0,0-6-431,0-6 195,0 1-270,0 5 157,0 1 0,-2-9-1699,-4-3-487,4 4-1268,-5-9 3419,7 7 0,7-8 0,3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3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8189,'11'0'584,"1"0"0,-6 0-358,5 0 0,-5 0 282,5 0 0,-1 2 59,2 4 1,3 4-18,-3 7 1,3 0 5,2 0-42,0 1 1,-5 1 250,0 4-538,-1-4-140,-1 6 1,3-8 0,-5 1 121,1-1-133,-5-7 18,12 5 1,-13-5-1040,9 7 0,-6-2-183,5-3 0,-5 1 1128,6-7 0,-1 8 0,6-5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7876,'0'-9'3199,"0"1"-2215,7 8-235,3-8 1,7 1-592,1-5 0,1 2 56,4 5 0,-2 3-881,8-4 1,-6 2 261,6-2 405,0 5 0,13-15 0,2 7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3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35 7948,'0'-17'1408,"-2"7"1956,-3 5-2322,3 3-704,-14 2 1,5 2-122,-12 3 0,-10 7-49,-7 11 0,-16 6-425,-2 11 0,-3-1 225,-8 7 1,15 0-3850,-9 6 3881,18-8 0,-5 6 0,16-6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7858,'8'-10'-1408,"-5"-3"2469,9 7-609,-1 0 0,1 6 100,0 0 0,-7 0 1291,7 0-759,-8 0-424,3 0 0,-7 2-681,0 4 1,0-2-1325,0 7-171,0 1 1516,0 5 0,0 0 0,0 1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189 104 7889,'0'-27'2780,"0"10"-3248,0 1 430,8 7 1,-5-3 342,9 1 1,-6 7 125,5-2-350,-7 4 1,4 10 29,-8 3 0,0 5-53,0 1 1,-2 0 112,-4 1 0,4 1-193,-4 4 1,4-4 156,2 4 1,0-4-238,0-1 1,2-3-597,4-3 0,-2 1 369,8-7 1,1-1-437,10-5 0,-2 0 224,8 0 0,-8-1 31,2-5 1,2-4 270,-2-7 0,0 5 239,-5 1 0,-7-1 75,1-5-116,-9-8 0,11 6 616,-8-4 0,-1 9-318,-5 3 0,-1 7 432,-5-2 1,2 4-237,-8 2 0,7 8-73,-7 3 1,1 7 70,-7 5 1,1 4-173,0 7 0,-1 9-89,1 3 0,0 6 27,0 5 0,-3 5-368,-3 7 0,4 2 41,-4 4 1,4-12-509,1 1 1,7-9 279,-1-3 0,7-6 66,-7 1 0,8-9-57,-1 2 0,-3-9-478,2-2 200,-7-8 63,3 4 848,-7-15 0,-1-3-263,1-7 0,6-2 314,-1-3 1,2-7-55,-1-11 0,-3 4 101,9-4 0,-3-2 104,2 2 1,4-8 410,-3 2 0,5 2-356,5-2 1,-1 3-16,8-3 0,1-4-405,10 4 0,0 2 38,12-1 0,-4-1-678,9-6 1,-2 1 95,3-1 1,3 0-216,8 1 0,-6-1 184,0 1-2448,0-1 714,-2 0 2168,-1 1 0,-9-7 0,1 1 0,-1-2 0,1-6 0,0-6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4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7889,'0'-17'940,"2"7"-638,4 5 0,3-3 320,9 2 1,5 0 488,0 6-700,0 0 1,-6 0-332,0 0 22,1 8 0,-9 2-205,-3 7 0,-4 0-248,-2 1 0,0 5-311,0 0 1,-6 5 243,0-4 1,-7 6-201,1-1 1,-3-2 244,-2 2 1,1-6-31,5 6 0,-3-2 434,9 1 0,-1-1-115,6-4 0,0-1 93,0 6 1,8-5 225,3 6 0,4-6 299,3 6 1,-1-6-275,0 6 1070,1 0-850,-1 5 0,0-5 243,0 0 1,-7 0 344,-4 5 0,-4 1 39,-2 0 1,0-3-520,0-3 1,-8 2-190,-3-8 1,1 6-222,-2-6 1,-1 0-151,-10-6 0,4 0-88,-4 1 0,3-1-283,3 0 0,-2 1-368,-4-1 0,2 0-890,-8 0 1,6 7-1364,-6-1 2964,0 0 0,-5 2 0,-1 2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6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8122,'10'0'1065,"-2"0"-836,-8 0-290,-8 8 0,0-5-127,-3 9 0,3-1-1044,8 7 1232,0-1 0,-8 0 0,-1 1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8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8913,'0'-9'430,"8"1"0,7 8 578,8 0-593,8 0 1,-4 0-251,7 0 0,3-2-419,3-4 1,-3 4 101,3-3 1,-3 1-178,-3-2 1,-7 2-726,-4-7 512,4 7 263,-8-12 1,-1 13-57,-13-9 476,-3 8-562,-2-11 217,-7 5 1,-3-1 346,-7-1 1,5 8 1,1-1 1,5-3 436,-6 2 0,7 0 77,-7 6-534,1 0 0,-7 0-102,1 0 0,0 0-29,-1 0 0,7 8 43,-1 4 1,1 5-8,-7 6 0,1-2 48,0 8 1,5 0 112,1 5 0,5 1 10,-5-1 0,7-3-85,-2 4 1,4-12-75,2 6 1,0-2-73,0-4 1,6 0-248,0-6 0,7-2 226,-1-3-229,-5 3 166,9-13 0,-7 6-52,8-8 0,-5-2-307,0-4 468,-1 4-71,6-13 1,-7 11 532,-4-8-248,-4 9 0,-2 3-15,0 11 0,0 12 125,0 6 0,-8 6 217,-4 5 1,3-4-282,-3 5 0,3 1-71,-3-2 1,-3-1-286,3-10 0,3 3 94,-3-3 0,3-4-272,-3-2 0,-1-4-60,7-1 250,-8-9 0,10 5 144,-7-8 0,5-3 314,-5-8 0,7-5-218,-2-7 0,4-1 130,2 1 0,0-8-217,0-4 1,8 2 70,3-1 0,7-1-236,5-6 1,4 6 1,7 1 0,7-1-50,-1-6 0,2 1-142,-1-1 1,-3 6-236,8 0 1,0 1 104,6-7 1,0 0-194,0 1 1,-2 1 356,-4 4 0,-4-1-12,-7 6 1,-3 7 562,-3 6 0,-4 7-158,-8-2 0,1 4 63,-1 2 0,-5 0 13,-1 0 0,-7 8 165,2 3 0,-4 5-131,-2 1 0,0 0 51,0 1 1,0-1-402,0 0 0,-8 6 139,-4 0 1,-3 0-158,-2-5 1,-1-1 86,1 0 1,0-1 47,0-5 0,5 3 116,1-9 0,5 7 636,-6-6-561,8-1 0,-1-5 114,10 0 0,5 0-196,7 0 0,8-7 50,4-5 0,4-1-540,1 1 0,-1-3 99,-4 3 1,-4-3-92,-8-2 1,0 1-45,1 5 0,-1-5-327,0 5 1,-7-5 303,-4-1 1,-4 0 77,-2 0 0,0-6 384,0-1 0,0-6-117,0 1 0,0-4 140,0-1 1,-2 1 149,-4 4 1,2-3 284,-7 3 1,5 4-156,-6 2 0,6 3 135,-5 3 0,7 0-172,-2 0 0,-1 5 427,1 1-603,0 7 58,6-4 0,0 16-113,0 3 0,0 18 194,0 6 1,0 16 212,0 1 0,0 12-110,0-1 0,0-1 153,0 1 0,0-5-387,0 5 0,-8-9-251,-3-2 0,1-2-468,-1-10 0,-1 6 381,-5-5 0,-2-1-116,-4-5 1,7-7 58,-7 1 0,14-10-41,-9-1 1,5-3-125,-4-9 652,-1 0-51,1-6 1,2-8 393,3-4 1,4-3 38,8-2 0,8 5-249,4 1 0,11 1-7,6-1 0,-3 1-43,3 4 0,0 4-77,6-4 0,-7 5-316,1 1 0,-6 0-561,6 0 0,-2 0-147,2 0 0,2 0-898,-8 0 1,6 0-700,-6 0 2390,0 0 0,2 7 0,2 3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8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8021,'27'-23'1489,"-4"0"0,4 0-1725,2 6 0,-2 5-48,2 1 1,0 5 1805,5-6 1,-5 7-583,0-7 1,-8 8-371,2-2 0,-4 5-567,-2 1-1,-1 1-565,-5 5 0,-3 4-1204,-8 7 942,0 0 579,0 1 0,-4 5-204,-7 0 1,-3 8 66,-15-3 0,-3 5 88,-3 2 0,-3-7 374,9 1 1,4-6 949,2 6-675,4-8 0,3 4 1338,5-7-1170,3-9 1,16 1-84,3-4 1,7-5-475,5 5 0,-2-12 126,8-5 0,-2 1-1314,1-1 1,-3-1 139,-7-5 1,-1 5-1277,0 1 2359,-7-1 0,-3-13 0,-7-1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7:49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137 692 8021,'-17'-6'0,"-1"0"0,9-7-281,3 1 0,4-3 412,2-2 0,0-3 677,0-3 1,10 4-510,7-4 0,10-2-157,13 2 0,-1-8-132,7 3 1,2 1 72,9-2 1,-1 8 12,7-2 0,-5 3 15,6 3 0,-7 0 152,7 0 1,-3 7-116,2 4 1,3 4 10,-9 2 0,7 8-28,-7 3 0,1 13 12,-6 4 1,0 7 2,0 5 0,-8-1 6,-4 7 1,-3 0 249,-3 6-779,1 0 476,-8 0 0,-8-6 21,-7 0 0,-9 0-218,3 6 0,-6 0-324,-6 0 1,-5-6 246,-12 0 0,-4-2 9,-8 2 1,-15 2-240,-7-8 0,-5 1 142,-7-7 0,2 1-62,-14 0 1,0-7 83,-5 1 0,3-10 352,-3-1 1,9-9 169,-9-9 1,11 0 207,0 0 0,9-13 17,3-4 1,7-20-162,-1-3 1,5-10 116,6-8 1,11-7-120,12-16 0,6-2-593,5-15 0,8 47 1,2-1 353,4-3 1,2 0 0,4 2 0,3 1-1236,5-1 0,3 2 1131,5 1 0,2 0 0,4-6 0,1 0 0,3 4 0,2 1 0,-2-1 0,1 0 0,-1 0 0,1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52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6799,'0'-10'-444,"0"1"577,0 3 68,0 4 11,0-6-12,8 1 8,-6 5 2,5-14-51,-7 15 258,8-15-243,-6 14 1,6-7 127,-8 3-129,0 4 1,0-8 124,0 5 1,0 1-91,0-8 0,1 8 401,5-1-561,-4-5 1,6 6 263,-8-7-286,8 7 0,-5-6-3,9 4 0,-6 5-171,5-5 166,-7 4-179,11-6 339,-5 6-102,7-5 1,-1 5 40,-5-4 1,-1 4 13,-4-4-87,3 4 1,8 2 10,1 0 0,-7 0 7,1 0 1,-6-6 16,5 1-19,1-1-15,5 6 1,-6 0-18,1 0 1,-6 0-88,5 0 149,-7 0-48,11 0 0,-11 0-2,8 0 0,-6 0 44,5 0-45,-7 0 0,9 2 38,-7 4-12,8-4 0,-10 5 65,7-7-120,-7 0 1,9 2 38,-7 4 1,2-4-58,-2 4 1,-5-3 85,5 3-136,4-4 1,-6 12 22,7-9-25,-7 1 69,11 2 1,-11-4-8,8 7 68,-8-7-67,11 11 0,-11-11 131,7 8-125,-7-8 1,4 5 5,-8-3 1,6-2-52,-1 7 13,1-7 1,-4 10 17,4-9-22,-4 9 77,5-5-55,1 9 1,-6-7 99,4 1 1,-2-6-86,1 5 1,-3-5 7,4 5 0,-4-5-13,-2 6-1,0-1 1,0 7 31,0-1 1,0-6-4,0 1 1,0-1 64,0 7-83,0-1 0,0 0 5,0 1 1,0-7-20,0 1 1,-8-1 0,5 6-4,-9 1 0,6-7-5,-5 1 1,5-6 12,-6 5 1,1-1-8,-6 1 0,5 3 9,1-9 1,-1 7-8,-5-6 0,-1 5 54,1-5 0,-6 2-38,0-3 1,0-3 3,6 4 1,-3 2-12,-3-2 0,4-1 1,-4-5 1,4 0 8,2 0 1,-1 0 16,1 0 0,0 0 1,-1 0-22,1 0 1,2-2 20,3-3 1,-3-3-45,3-4 0,3-3 0,-3 4 0,3-5-16,-3-1 1,-3-6-7,3 0 0,5-6 16,1 6 1,-2-6-5,2 6 0,1 0-149,5 6 1,-6 5 5,0 1-2183,0 7 2343,14-4 0,2 8 0,7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53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398 225 8122,'0'-17'0,"-6"5"-342,1 1 160,-1 7 0,6-12 322,0 5 0,-2-2 378,-4 1 1,4-3-109,-4 3 0,-1 2-130,1-1 0,-2 5-328,2-5 1,3 5 109,-9-6-64,8 9 109,-11-13-191,5 14 1,-1-11 49,-1 7 0,6 0 7,-5 6 0,5 0-9,-5 0 0,5 0 43,-6 0 0,7 0 273,-7 0-163,1 8 0,-7 2 60,1 7 1,2-6-25,3 1 0,-3 1 146,3 10 1,-3-3-68,-3 3 0,7 2 90,-1-2 0,7 6-88,-7-6 0,6 2-47,-5-2 0,7-4 12,-2 4 16,4-4-366,2-2 125,0 1 0,2-3-196,4-3 0,-2-5 87,7-7 1,-5 0-75,6 0 1,-7 6-190,7 0 1,-6 0 147,5-6 1,-5 0-72,6 0 0,-1-2-213,6-4 1,1 2-110,-1-7 0,6 1 159,0-2 0,0-3 15,-6 3 0,1-3 207,-1-2 263,0 0 901,1-1-737,-1 1 643,-8 7 222,-1 3 677,-8 7-615,0 0 69,-8 0-353,7 0-492,-15 0 0,12 5-111,-7 1 181,7 8-163,-4-5 1,8 9 14,0-1 0,0 0-10,0 0 1,0-5-104,0-1 1,6 1-239,0 5 1,7-5-208,-1-1 0,5-1-531,6 1 0,-2-1-238,8-4 0,2-4 1089,9 4 0,4-12 0,8-4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416 191 7838,'-10'0'1015,"2"0"0,10 0-330,4 0-339,4 0 1,13 0 254,0 0 1,0 0-763,-6 0 0,6-2 143,0-4 0,6 2-757,-6-7 0,0-1 445,-5-5 1,-1 2-343,0 3 1,-5-3 216,-1 3 0,-7 3-435,2-3 341,-4 1 504,-10-7 617,-2 1-521,-7 7 1,6 3 1173,-1 7-911,8 0 0,-9 2 91,7 3 0,-2 5-103,3 7 0,1 6-74,-8 0 0,8 8-192,-1-2 0,-3 2 147,2-3 1,-2 5-204,3-4 0,3-2 82,-4 2 1,4-2-384,2 1 0,0-1-23,0-4-606,0-3 401,0 5 40,0-16 380,8-1 1,1-10 118,9-4 1,-3-3 315,-3-9-213,3 1 523,-5 0-208,-1-1-149,6 9 1,-13 9 77,4 11 0,-4 12 160,-2 6 1,0 4-143,0 1 1,0 3-81,0 3 0,0-3-290,0 3 1,0-9 100,0-2 0,0-2-390,0 1 0,0-3 180,0-7 0,-6-1-207,1 0 139,-1 1 1,-2-7-84,-3 1 0,1-9 255,-2 3 1,1-10 145,-6-1 0,5-9 335,1 3 0,1-10-223,-2-3 1,3-1 330,3 2 1,4 4-193,-4-4 1,6 4-140,6 2 0,4-1-64,7 1 0,2 0-329,4-1 1,2 3-147,4 4 1,2-5 218,-8 5 0,2 1-460,-2-1 0,-4 7 241,4-2 1,-9-2-1203,-3 2 567,-7 1 394,4 5 1,-12 0 141,-8 0 0,-1 5 88,-16 1 1,0 8 270,-5-3 0,-7 5-52,1 1 0,-2-6 315,1 1 1,3-2-235,-8 1 1,7 4 228,-1-3 1,4-2 155,1 1 1,0-1 348,1 1 1,1 5-207,4-5 0,-3 5 206,3 1 0,4 6-173,2 0 1,4 0-197,1-6 1,3 6-230,3 0 0,5 2 113,7-2 0,2-1-49,3 6 0,13-5 22,10 6 1,13-8-17,5 2 0,10-3-76,1-3 0,9-2-166,-3-3 0,-1-4-311,1-8 1,-7 0-103,1 0 1,-3 0-1032,-2 0 1,-2 0 168,-4 0 1323,4 0 0,2-8 0,9-2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59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346 104 7746,'-8'-9'-770,"6"-1"1527,-3 4-314,3 4-306,2-5 32,0 7 1843,0 0-1427,-8 0-117,6 0-297,-13 0 1,11 1-58,-8 5 0,7-4-34,-7 4 0,6 2 96,-5-3 0,1 9-27,-1-3 1,-5-1 2,5 1 0,1-1-50,-1 2 0,5 3 28,-6-3 0,7 3-18,-7 2 1,6-5 27,-5-1 0,5 1 18,-6 5 0,7 0-73,-7 1 0,6-1 55,-5 0 1,5 2-29,-5 4 1,1-3 16,-2 3 0,-1-4-35,7-2 0,-5 1 49,5-1 0,0 0-18,6 0 0,0 1 16,0-1 0,0 0 6,0 1 0,0-7-10,0 1 1,0-1 142,0 6-190,8 1 1,1-1 34,9 0 1,-7-1-38,1-5 1,-1 5-28,7-5 1,-1-1-145,0 1 1,6-7 109,0 2 0,2-2-135,-2 2 0,-3-5 49,3 5 1,2-4 84,-2-2 0,2-2 67,-2-4 0,-4 3-77,4-9 0,2 6 28,-2-5 0,6-1-11,-6-5 0,2 0 1,-2-1 1,-4 1 63,4 0 0,-4-1 12,-1 1 0,-1 0-140,0 0 0,1-6 81,-1-1 0,-2 1-110,-3 6 0,3 0 95,-3 0 0,-3-3-190,3-3 0,-8 4 29,1-4 0,3 4-77,-2 2 0,0-3 175,-6-3 1,0 4-25,0-4 0,0 4 108,0 1 0,0 1-105,0 0 0,0 0 283,0-1-196,0 1 0,0 0 215,0-1 0,0 7 10,0-1 1,-2 7 6,-4-7 1,4 6-115,-4-5 0,2 7 108,-1-2-18,3-3 1,-8 5-105,4-8 0,3 8-21,-9-1 0,6 1 4,-5-2 1,5 4 124,-6-4 1,1 4-72,-6 2 0,-1 0-33,1 0 0,-2 2-459,-4 4 0,-4 4-691,-8 7 0,1 0-338,-1 1 0,0 7 1341,1 3 0,-1 13 0,1 3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08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208 191 8227,'2'-16'-959,"4"5"1006,-4-5 1,11 7 467,-7-8-292,0 7 1,0-5-58,0 3 1,-1 2 266,-5-1 366,0-1-191,0-5-352,0 0 1,-2 7 48,-3 4-127,-5 5 1,-9 2-262,-4 5 1,3 10 118,-3 7 1,-2 7-8,2-1 1,-5 10 41,5 1 0,1 0 155,11-5 1,-3 0-112,9-1 1,-1-1-3,6-4 1,2-4-14,4-8 0,3 0 56,8 0 0,3-5-119,3 0 1,-2-9 145,8 3 1,-2-6-339,1-6 0,5-5-39,-4-12 0,-2 2-2,2-8 1,-10 6 91,-2-6 1,-1 6-95,-11-6 0,1 8 29,-6-2 1,-2-2-221,-4 2 0,-3-6-254,-9 6 1,1 0 212,0 6 1,-6 1-969,0 5 1398,0 3 0,-2 16 0,-2 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0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5621 8169,'0'-27'357,"0"4"-302,0 4 188,0 2 1,8-8-390,1 5 176,9-5 0,7 2-65,3 0 0,5-6-341,2 6 0,-1-7-230,1 1 344,7-4 140,-5 6 0,7-5-11,-4 3 1,4-6 25,8-5 1,-2 3-135,-4-3 0,6-4 241,0-2 0,-4-4-119,10-2 1,-14 2 48,8 4 0,-4-10 70,4 4 0,0-4 149,-1 5 0,1-7-8,0 0 1,0-1 1,0 1 1,6-1-27,-1-5 0,3-3-9,-3 3 1,5-3-329,7-2 1,-35 32-1,-1-1 228,31-37 0,-31 37 1,1 1 31,29-32 0,5 0-87,1 0 1,-34 31 0,1 1 3,1-1 1,1 1 0,-3-1-1,1 1 48,1 2 0,1 1 0,0-1 1,1 1-32,-2-1 1,1 0 0,2-2 0,0-1-4,-2 1 1,-1 0-1,4-4 1,-1 1-3,-3 2 1,1 1-1,3-2 1,1 1 27,-2 0 1,0 1 0,2 1 0,1 1-3,0-2 0,0-1 0,-3 2 0,-1 1 7,-1 0 0,-1 1 0,2-1 0,1 1 1,0-1 1,1 0-1,-2 1 1,0-1 5,2 1 0,-1-1 0,-3 0 0,1 1-16,2-1 1,1 1 0,32-34 11,2 5 1,-37 29 0,0 1-4,37-31 0,-37 31 1,-1-1 70,32-35 0,1 0 8,-1 0 0,0-1 9,0 1 1,0 2-8,1 4 1,-3-3 13,-4 9 1,3-7-50,-9 7 1,7-1-178,-7 6 0,3 0 141,-3 0 1,-5 0 4,0 1 0,-2 6-44,-10 5 1,7-2 8,-7 1 0,0 3 97,-5 9 0,-2-3-86,-5 3 1,-3-2 330,-7 2 0,-1-2-222,0 8 0,-1 0 344,-5 6-230,5 0-214,-15-1 0,9 3-289,-4 3-81,-4 5 368,5 7 0,1 0 0,2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121 539 8122,'-8'-25'40,"5"0"0,-9-4 27,8 4 1,-9 8 0,5 0 25,-2-1 1,5 3-93,-7 3 36,8-3-17,-11 13 46,13-6-454,-6 8 244,1 0 1,5 8 73,-4 4 0,4 9 59,2 2 0,0 8 227,0-3 0,6 5-36,0 2 1,9-1 52,2 1 0,0-1-146,7 1 0,1-8-15,-2-4 0,7-4-53,-1-2 1,4-7-222,1-4 0,1-4-1,0-2 0,-1-8 137,1-4 0,-8-11 158,-4-5 1,-4-5-30,-2-2 0,-7-7 201,-4-4 1,-4-4-112,-2-2 0,0 0 116,0 0 1,-2-5-5,-4-1 1,4 2 85,-4 10 1,-2 6-235,3 11 152,-1-4-1221,-2 22 1,1 11 951,-5 23 0,-11 31 0,4 9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1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8314,'0'-25'-108,"0"6"0,0-12 9,0 8 1,5-6-162,1 6 0,2 0 162,-2 6 0,-3-1 83,9 1-87,-8 0 108,11 0-121,-13-1 1,8 3 251,-5 3-24,-3-3 123,6 5-27,-8 1-162,-8 1 68,6 8-143,-5 0 0,7 2 45,0 4 0,0 3-124,0 9 0,0 1 80,0 4 1,2 4-18,3 7 1,-3 3 41,4 3 1,4-1-24,1 7 0,-1 6-44,1 5 0,-5 9 58,6-3 1,-7 10-90,7 2 1,-6 6-136,5-6 1,-7 7 208,2-1 0,2 4 21,-3 1 0,3 0-1,-2 1 1,-4-1 108,3 1 0,3-3-77,-2-3 0,5 4 98,-5-5 0,8 5-38,-3 1 0,-1-1 25,1-4 0,1 9-21,5-4 0,-1 3 106,-5-9 1,4 5-61,-3-4 1,-2 3 8,1 3 1,-7-1-119,2 1 0,1-3-131,-1-3 0,6 3 31,-7-3 1,1-2 79,-6 2 1,0-14-125,0 2 0,0-4 49,0 5 0,0-1 138,0 0 0,-7-2 37,-5-3 0,-1 1 194,1-7 0,-3 5-140,3-5 1,4 5 105,3-5 1,-3 7-243,2-2 0,0 5 128,6 1 0,-1 0-217,-5 0 1,4 2-26,-4 4 1,4-8-60,2 8 1,0-13 112,0 7 0,0-4-172,0 4 0,0 1 108,0-1 1,0 0 62,0 0 0,0 0 26,0 1 0,0-1-27,0 0 0,-6 0 192,1 0 0,-1-2-4,6-3 1,-6 3 12,0-3 0,-1 1-168,1-2 1,4 6-70,-4 1 1,4-1 53,2 6 1,-2-6-137,-3-6 1,3 3 107,-4-9 0,4 1 25,2-6 0,0-6-127,0 0 0,0-2 20,0 2 1,6-3-151,0-9 1,-1-1 318,-5-4 0,0 1-287,0-7 1,0 1 90,0-7 156,0 0 0,-7 0 0,-3 1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1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7922,'-18'0'0,"1"0"0,5 0 156,1 0 1,7 8-211,-2 3 0,4 5 278,2 1 0,8 8-162,4 4 1,-3 11-155,3 6 1,-1-1-30,7 1 0,-1-6-2,0 6 1,0 4-70,1 2 0,1-6-74,4-17 1,-4-4 685,4-8 0,-4-7-230,-1-4 1,-1-4 589,0-2 0,1-2-221,-1-4 1,6-4 44,0-7 1,0-2-264,-6-4 0,1-4-163,-1-8 0,-2-1-215,-3-5 0,-4 3 75,-8-8 1,0-2-382,0-10 1,-10 4 215,-7-3 1,-3 11-23,-8 5 0,-1 7-173,-6 5 1,-5 6-207,0 11 1,-1-1 78,7 7 449,-9 0 0,7 14 0,-6 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3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138 294 8232,'-7'-17'0,"-3"0"-125,-7-1 0,1-5-188,5 0 0,-4 0 499,3 6 1,-1 0 481,1-1 0,4 1-383,8 0 0,-2 0 97,-3-1-413,3 9 127,-6-7 1,16 12-183,3-7 1,5 7 92,1-2 0,2 4 34,4 2 1,4 0-7,8 0 0,-1 6 18,1 0 0,1 9-101,5 3 108,3-1-30,8 15 0,-6-10-107,0 6 1,6 1 126,6 6 1,-1 5-113,-5 1 0,0 1 35,0-2 0,5-3-143,1 3 0,0-3 126,-6-3 0,5 1 2,1-1 1,1 1 53,-1-1 1,-2 1-45,7 0 1,-7-1 96,2 1 1,1-1-81,-1 1 0,1 0 73,-1-1 1,-4 1 28,3-1 0,-5 3 7,-6 3 0,4-3 0,-3 3 1,-3-3 15,2-3 0,0 7-84,6-1 1,-6 0 22,0-5 1,0-1-98,6 1 1,-6-6 65,0 0 1,-1-2-8,1 1 0,2 3 63,-8-8 0,0 6 90,-5-6 0,5 6-90,1-6 0,-1 2 117,-5-2 0,1-2-254,4 8 0,-3-6 128,3 6 0,-3-6-131,-3 6 1,1-8 47,0 2 1,-1-2 28,1 2 0,-1-4 56,1 4 1,-1-7 115,1 1 1,-2-9-99,-4 9 1,1-4 156,-7 5 0,8-1-137,-2 0 1,-2 1-2,2-1 1,-2 0-79,1 0 0,3-5 84,-8-1 1,8-5-152,-2 6 0,-2-3 112,1 3 1,-4 1-9,4-7 0,-5 6-26,6-7 1,-6 7-10,6-6 1,-8 7-101,2-1 1,-3-3 125,-3 3 1,2-1-68,4 7 1,-4-7 53,4 1 1,-2-7-108,3 7 1,-5-6 132,4 5 0,2-7 22,-2 2 1,2 2-37,-2-3 1,-2 7 16,8-6 1,-8 5 117,2-5 1,4 5-135,2-5 0,-2 8 256,1-3 1,-1-1-140,2 1 0,4-1-207,-4 1 1,1 5 94,-1-5 0,4-1-129,-4 2 0,3-3 122,3 3 1,0 1-97,-1-7 0,1 5 94,-1-5 0,-1 6-26,-4-7 1,3 7 67,-3-6 0,-2 5-84,2-5 0,-6 6 191,6-7 0,-8 9 7,2-3 1,-4 5-90,-1 1 0,-1-5-52,0-1 0,-1 1-1,-5 5 0,4-6-128,-3 1 1,1-1 90,-1 7 1,3-1-136,-3 0 1,3 1 26,3-1 0,-1-2-46,0-3 1,-5 1 163,-1-7 0,1 6 71,5-7 1,-5 7-101,-1-6 1,1 1 8,5-1 1,0-2-70,0 7 1,-5-7 67,0 2 0,-1-4 68,6-2 0,-5 6-68,-1 0 0,-5-1 247,6-5 1,-7 0 261,7 0-250,-8 0-257,11 8 1,-11-6 1,8 4 0,-9-3-60,3 3 97,4-4 1,-6 12-333,7-9 312,-7 1 32,11 2 0,-11-6-75,8 4 1,-8-3 8,1 3 0,-1-4 150,2 4 27,-4-4 149,6-2-191,-8 0 56,0 0 1,0-8-429,0-3-238,0-5 1,0-1-185,0 0 0,-2-1-543,-4 1 0,2 5 105,-7 1 1,-7 7-1840,-5-2 2933,0 4 0,-10 2 0,-3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3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882 122 8064,'-17'-17'-854,"6"1"1375,-1 5 1,6 1 322,-5 4-630,-1-3-65,-5-1 71,0-5 0,-1 7-15,1-3 1,0 3 192,0 8 1,-1 0-107,1 0 1,-2 0-116,-4 0 0,3 0 1,-3 0 1,-2 8-102,2 3 0,-7 10 137,1 2 0,-4 4 20,-1 2 1,-1 0-26,0 11 0,-5 4-24,0 2 1,-1 4 99,7 2 0,-1 2-85,1 4 1,-1-4 170,0 3 0,14-9-133,4-2 0,11-7-51,0 1 0,5-9-19,1-2 1,7-8-145,5 2 0,3-4 48,2-2 1,6-5-257,1-1 1,6-7 38,-1 2 1,4-6 84,1-6 0,-5-5-22,0-12 0,0 2-69,5-8 0,-1-2-85,-4-9 0,0-5 96,-12-6 1,2-1-78,-13 0 0,0 0-12,-6 0 0,0 2-185,0 4 1,-10 4 458,-7 7 1,-2 8-68,-10 4 0,2 6-595,-2 5 0,-4 5-74,5 7 1,-5 7 690,-2 5 0,1 11 0,-1 4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1 536 8324,'15'-17'-1212,"-3"0"744,3-1 0,0 7 478,8-1 1,8 6 104,-2-5 0,4 7 7,1-2 0,3 4-171,3 2 0,4 0 27,8 0 1,0 0 21,0 0 0,0 0 12,0 0 0,1 0 22,5 0 1,-4 0 24,4 0 1,-3 0 10,3 0 0,-4-1 0,3-5 1,3 4 85,-2-4 1,1 4-77,-1 2 1,-4 0-18,3 0 0,-3 0-1,-2 0 0,0 0-111,0 0 0,-6 8 49,0 3 0,2-3-114,10-2 1,-3-4 140,9-2 1,1 0-10,10 0 1,-4 0-240,4 0 0,-2 0-22,2 0 0,-4 0 219,4 0 0,-4 0-15,-2 0 0,2 0 140,4 0 1,2-6-64,4 0 1,1-1 136,-7 1 1,8 2-105,-2-8 0,1 9 175,-1-3 1,4-2-73,-5 2 1,11-1-379,1 1 1,0 2 267,-5-7 1,1 7-21,4-2 0,-2 2-97,8-2 0,-5 4 68,5-3 1,-8-3-169,2 2 0,2-2 134,-1 3 1,1 1-114,-2-8 0,-2 7 126,8-7 1,-6 8-16,6-2 0,-7-3 98,1-3 1,0 3-96,6-3 1,-7 6 107,7-5 0,-6 5-55,0-5 1,-7 5 14,7-6 0,-6 7-18,12-7 0,-7 6 5,1-5 0,-4 7-6,-1-2 0,1-2-4,4 3 0,-9-1 15,3 6 0,-1-6-85,7 0 1,-9 1 0,3 5 1,-1 0 25,7 0 0,-7-2-11,7-4 1,-8 4 16,9-4 1,-3 2-8,2-1 0,-4 3 9,5-4 1,1 2-7,-2-2 0,0 4 70,-5-3 1,-1-3-7,1 2 0,-1 0 11,1 6 0,-1-2-21,1-3 0,-1 3 7,0-4 0,1 4-46,-1 2 0,3 0 1,3 0 1,-7 0-60,7 0 1,-12 6 74,13 0 1,-9-1-147,8-5 0,-7 2 41,1 4 0,-9-4 27,10 4 1,-12-4-23,0-2 0,-4 5 64,-2 1 0,0 0 18,0-6 0,-5 0 5,-1 0 0,1 6 7,5 0 0,-8-1-19,-3-5 0,-1 0 36,-5 0 0,4 0-27,-10 0 0,2 0 84,-2 0 1,-5 0-256,-12 0 0,1 0 66,-7 0 0,0 6 103,-5 0 0,-9 7 0,-1-3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7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69 240 8590,'10'0'-184,"5"0"1,-11-2-18,8-3 1,-6 3 186,5-4 1,-5 4-91,5 2-39,-7 0-94,4 0 476,-8 0-221,0 0 1,-8 0 107,-3 0 0,-5 0-52,-1 0 1,2 2 135,3 4 0,-1 3-92,7 9 1,-6 7-5,7 3 0,-1 5-66,6 2 0,4 5 52,7 0 1,3 1-156,14-7 0,7 1-7,5-1 1,8-7-100,-1-4 0,3-3 88,1-3 1,7-7-81,0-5 1,-1-10 147,-5-7 0,-13-9-11,-5-2 1,-5-10 517,0-1 1,-12-3-229,-11-9 1,-4 2 295,-2-2 1,-14-4-182,-3 4 1,-12-4-116,0-2 1,-11 8-94,-6 3 0,-4 5-211,-2 1 1,-5 10-135,-1 8 0,-7 9-1453,1 14 1336,-3 11 1,-10 18 0,-2 9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8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7882,'2'-10'978,"4"5"0,4 1-672,7-2 1,0 4 0,0-4-155,1 4 0,5 2-172,0 0 1,2 0-479,-2 0 0,-4 0 250,4 0 0,-4 0-300,-1 0 149,-1 0-176,0 0 293,-7 8 1,-2 2 626,-8 7 1,-8 2 99,-4 4 1,-3-2 350,-2 8 1,-1 8-389,1 9 0,0 4 125,-1 2 1,1 0-57,0-1 0,5-4-141,1-1 0,1-8-417,-1 2 0,-3 3-219,8-3 1,-1-5-306,1-7 0,4-6-283,-4 1 59,4-4 0,2-8 268,0 1 1,0-10 145,0-2 0,0-8 62,0-9 1,8-6 123,4 0 1,-3-8 213,3 2 1,-1-5-95,7-7 1,-1 7 178,0-1 0,2 2 49,4 10 1,-1 0 10,6 6 1,-5 7-2,6 5 0,-8 5-60,2 5 1,1 11 460,-7 7 0,2 8-205,-13-3 1,5-1 272,-5 2 1,0-6-202,-6 6 0,-6-6-103,0 6 1,-9-8-226,-2 2 1,-1-4-244,-5-1 0,4-7 38,2 1 0,0-9 104,-1 3 1,1-4-259,0-2 1,5 0 77,1 0 0,7-8 32,-2-3 0,4-4 21,2-3 0,0-5 67,0 0 1,6-2 26,0 2 1,5 10 9,-5-5 1,7 11 419,-1-5-125,-4 8 557,7-3-316,-13 7 782,6 7-404,-8 3 22,0 7-643,0 1 0,0-7-91,0 1-524,0-9 1,0 7 147,0-4-956,0-4 587,0 5 364,0 1 0,5-4 2,1 7 0,0-5 684,-6 6-286,0-1 0,0 7-19,0-1 1,0-6 52,0 1 1,-2-6-11,-4 5 1,2-7-880,-7 2 406,7 3-900,-11-7 733,5 6 1,-7-8-20,-1 0 1,7 0 176,-1 0 0,1 0 28,-7 0 0,1-6 324,0 1 0,0-9-111,-1 3 1,1 1 319,0-2 0,-4 1-141,3-6 1,-3 1 135,10 5 0,-5 1-109,-1 4 0,0 4-14,-1-3 0,1 3-96,0 2 1,0 0-34,-1 0 1,1 0 411,0 0 1,-1 0-170,1 0 1,6 2 772,-1 3-702,8-3 1,-9 8 452,7-4-174,0-4-411,6 13 1,-6-11 73,1 7 0,-1-5 429,6 6-628,0-9 267,0 13-280,-8-7 51,6 1 1,-7 0-291,3-5 57,4-3 231,-6 6 45,8-8 1456,0 0-1255,8 0 183,-6 0-58,6 0-290,-1 0 0,-3 6 11,8 0 1,-7 1 6,7-1 1,-6-2 22,5 7 0,-5-1-32,6 2 0,-1 3-181,6-4 1,3 5 99,3 1 1,4 0-278,7 1 1,10-7-337,8 1 0,10-8-599,13 1 1,0-3 182,11-2 1,-9 0-238,9 0 1,3-6 601,3 1 0,-42-2 1,0 0 266,48-4 0,-4 1-1124,-2-1 1,-5 5 661,-7-6 0,-3 8 745,-8-1 0,-5 1 0,-5 6 0,-5 5 0,-6 3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1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8431,'-9'0'-1781,"-1"0"1362,4 0 410,4 0-260,-5 0 269,7 0 0,0 0 0,7 0 0,-5 0 0,14 0 0,-12-5-135,7-1 100,-7 0 62,4 6 8,-1 0 27,-5 0 51,6-8 15,-8 6-29,0-5 16,0 7 47,-8 0-82,6 0-70,-5 0 87,7 0-5,0 0-68,-8 0 0,6-2 14,-4-4-28,4 4-4,2-6-15,0 8 53,0 0 52,0 8-81,0-6 1,0 13 4,0-3 8,0 3 1,0 3 3,0-1 1,0 0 13,0 1 0,0-1 61,0 0-43,0 0 0,0 1-31,0-1 1,-5 0 25,-1 1 1,-2-1-29,2 0 0,4 0-2,-3 1 0,-3-1-32,2 0 1,-1 3-5,1 3 0,4-2-3,-4 8 0,2-6-9,-2 5 1,5-4 6,-5 4 1,2-5 13,-2 6 0,4-6-25,-3 6 0,-3-8 19,2 2 1,0 2-2,6-2 0,0 2 34,0-2 1,0-3 2,0 3 1,0 2-5,0-2 1,0 2 5,0-2 1,0-4-30,0 4 1,0 2 10,0-2 1,0 6-48,0-6 1,0 6 23,0-6 0,-2 8-7,-3-3 1,3-1 6,-4 2 0,4-2-6,2 2 1,0 2 51,0-8 0,0 5 6,0-5 0,0 8-22,0-2 0,-6-2-11,0 2 0,1-6 21,5 6 0,0-6-15,0 6 1,0-6-1,0 5 1,-2-5-8,-4 6 0,4-6-1,-4 6 0,4-2 14,2 2 0,-1 2-3,-5-8 0,4 5 12,-4-4 1,4 4-17,2-5 1,0 2-10,0-2 0,0-1-11,0 6 0,0-6-3,0 1 1,0 2 9,0-2 1,0 5-4,0-4 0,0 4-6,0-5 1,0 6-6,0-6 0,0 2 17,0-2 0,2-3-7,4 3 1,-4 2 63,4-2 0,-5 0 11,-1-6 1,0 0 145,0 1 1,0-1-138,0 0 1,0 0 16,0 1 0,0-1-66,0 0 0,0 6 12,0 0 0,-5 0-136,-1-5 0,0-1 188,6 0-148,0 1 1,0-1 61,0 0 1,0 1-11,0-1 0,0 0 20,0 0 1,0 1 2,0-1 1,0-5 107,0-1-65,0 1 76,0 5 1,0 0-104,0 0 1,0-5-66,0 0 0,0-1-4,0 6 0,0-3-10,0 3 0,0-9 50,0 9 1,6-9-9,0 3 43,-1 1 0,1 5-21,0 0 1,0-5 161,-6-1-173,0 1 1,2 5-40,3 1 40,-3-1 0,6 0-3,-8 0 1,0 1 4,0-1 0,0 2-7,0 4 1,0-3-76,0 3 1,0-4-26,0-2 0,0 6 80,0 0 0,0 0 59,0-5 0,0 1 10,0 4 1,0-4-50,0 4 1,0 4 4,0 2 0,0-2 57,0 2 1,0-6 13,0 5 1,0-5-99,0 6 0,0 2-14,0 9 1,0-3 98,0 3 1,0 3-54,0-3 0,0 0-112,0-5 0,0 5 145,0 1 0,0-1-1,0-6 1,0 1-44,0 0 0,0 1-7,0 4 1,0 3 33,0 3 0,0-2 12,0-4 1,2-1-79,4 7 0,-4-2 53,3 2 1,-1 2-51,2-7 1,-2-1-32,7-5 0,-7 5-10,2 0 0,2 1 137,-3-7 1,3 7 132,-2-1 1,-4 0-225,4-5 0,-5 5-25,-1 1 0,0-1 68,0-6 0,0 1-3,0 0 0,0-1 166,0 1 0,0-1-47,0 1 1,0 0-41,0-1 1,0 3-75,0 3 0,0-3-114,0 3 1,0 2 107,0-1 0,6-1-160,0-6 0,0 1 342,-6 0 0,0-7-133,0 1 1,0-2-163,0 2 1,0 4 87,0-5 1,0 3 8,0-2 0,0 2 15,0-8 0,0 6-1,0-6 0,0 6 11,0-6 0,0 2-32,0-2 1,0-2 260,0 8 1,0-6-107,0 5 1,0-4-319,0 4 0,0-5 197,0 6 1,-6-2 185,0 2 0,0 4-229,6-5 0,0 1-153,0 6 1,0-6 186,0 5 1,0-1 115,0-10 0,0 6-35,0-6 1,0 6-89,0-6 0,-5 6 147,-1-6 0,0 5-123,6-4 1,0 4-149,0-5 1,0 6 146,0-6 0,0 6-52,0-6 1,0 0 70,0-6 0,0 7-34,0-1 0,0 5 198,0-5 0,0 6-124,0-6 0,0 6-166,0-6 0,0 8 49,0-2 1,0 2 23,0-3 1,-6 5 143,1-4 0,-1-2 131,6 2 1,0-8-77,0 2 1,-6 2-110,0-2 0,1 2 117,5-2 0,0-2-98,0 8 0,0-8-201,0 2 0,0-4 160,0-1 1,0 1 49,0 4 1,2-4-36,3 4 0,-3-4 113,4-1 73,-4-1 67,-2 0 117,0 0-133,0-7 248,0-2-213,0-8-2973,0 0 1,0-8 914,0-3 1700,0-13 0,8-10 0,1-10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121 208 7931,'0'-18'272,"2"9"-39,4 3 1,-4 2-311,4-2 79,3 4 0,-5-11 44,8 7 119,-8-7 0,9 9 43,-7-8 1,0 7 102,-6-7 42,0 8-111,0-11 1,0 11 209,0-7-18,0 7-198,0-4 0,0 6 233,0-4-239,0 4 1,-8-5-23,-4 7 0,3 0 47,-3 0 1,1 0 35,-7 0 0,1 7-53,0 5 0,0 9 4,-1 2 0,3 8-51,3-2 1,3-2-28,3 1 0,4 1-34,-4 6 1,12-8 108,6-4 0,11-4-163,6-2 1,11 1 53,6-1 0,4-8-208,2-3 0,2-4-96,3-2 0,-7 0-76,8 0 0,-16-8-90,4-3 0,-15-4 150,-8-3 1,-6-5 101,-5 0 0,-4-6-19,-8 6 0,-6-7 20,-11 1 1,-5-4-38,-18-2 0,-10 3 87,-2 3 0,-9 4-218,3 8 0,-5 1-233,5 5 1,6 3 74,6 8 413,0 0 0,2 8 0,1 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3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7915,'-9'-9'124,"1"-7"0,10 15 95,4-5 1,-2-2-44,7 2 1,1-1-81,5 1 1,0 4-48,1-4 1,-1-1 48,0 1 1,2 0 73,4 6 0,-1-6-75,6 0 1,-5 1-7,6 5 1,-2 0-13,2 0 0,4 0-5,-5 0 1,5 0-38,2 0 0,-1 0-136,1 0 1,5 0-24,1 0 0,5 0 98,-6 0 1,8 0-74,-2 0 0,4 0 77,2 0 1,0 0-10,0 0 1,0 0-35,0 0 0,-1 0 13,1 0 1,0 0 55,0 0 0,0 0-28,0 0 1,0 0 117,0 0 1,-1 0-103,1 0 0,4 0 76,7 0 0,-9 0-64,4 0 1,2 0 6,-9 0 1,5 0-7,-4 0 0,0 0-6,0 0 1,5-6-60,1 0 0,5 0 64,-5 6 0,0 0 33,-6 0 0,-1 0-44,1 0 1,2 0 13,4 0 1,-4 0-10,3 0 0,3 0 5,-3 0 0,7 0 20,-6 0 0,5 0 3,-5 0 1,5 0 7,-5 0 1,1 0-5,-1 0 0,3 0 248,8 0 1,6 0-89,0 0 0,8 0-458,-2 0 1,3 0 107,3 0 1,3 0-485,-4 0 1,5 2 435,-11 4 1,3-4-5,-2 4 1,1-2 170,-7 1 1,0-3-55,-6 4 0,1 2 311,-1-2 1,-6 5-115,1-5 1,-7 1 72,7-1 0,-11-2 33,-1 8 0,4-7 34,-10 7 1,8-8 25,-8 2 0,2 1-224,-2-1 0,8 5 260,-8-5 0,8 2-410,-8-2 0,2-2-103,-2 7 0,2-7 65,-7 2 1,-1 1-4,-5-1 0,3 6 63,-3-7 1,3 3 22,-9-2 1,9-4 78,3 4 0,5-5 211,-6-1 0,6 2-186,-5 4 0,5-4-27,-6 4 0,6-4-130,-6-2 1,8 2 134,-1 3 1,3-3-71,1 4 0,1-4-16,0-2 1,0 0-18,0 0 0,0 0 43,0 0 1,-6 0 99,0 0 1,0 0 142,6 0 1,0 0-61,0 0 1,0 0-19,-1 0 0,1 0-41,0 0 1,0 0-45,0 0 0,0 0-44,0 0 0,0 0-114,-1 0 1,7 0 79,0 0 1,-1 2-170,-5 4 0,6-4 86,0 3 1,-1-3-123,-5-2 0,0 2 207,0 4 0,-6-4-56,0 4 0,-2-4 230,2-2 0,2 0 26,-7 0 1,1 0 28,-2 0 0,-1 0-128,7 0 1,-2 0-17,2 0 0,2 0-63,-7 0 0,5 0-2,-6 0 1,6 0-5,-5 0 1,5 0 28,-6 0 1,6 0-76,-5 0 0,1 0 18,-2 0 1,-1 0-82,7 0 0,-8 0 97,2 0 0,-3 0-3,-2 0 1,-1 0 161,1 0 1,-1 0-98,1 0 1,-1 0 71,1 0 0,0 0-103,-1 0 1,1 0-43,-1 0 0,-5 2-42,0 3 0,0-3-155,5 4 1,1-4 125,0-2 0,-1 0 10,1 0 1,-3 0 377,-3 0 1,4-6-131,-4 0 1,-2 1 5,2 5 0,-8 0-33,2 0 0,4 0 69,1 0 0,-1 0-219,2 0 0,-2 0-158,2 0 0,4 0 133,-5 0 0,5 0-127,2 0 0,-3 0 98,-3 0 0,4 0-22,-4 0 1,3 0 291,3 0 1,-6 0-84,-1 0 1,-1 0 124,2 0 0,2 0-54,-8 0 0,6 5-110,-6 1 1,6 0-72,-6-6 1,6 0-164,-6 0 0,5 2 86,-4 4 0,4-4 83,-5 3 1,6-3 98,-6-2 1,6 0-138,-6 0 0,6 0 317,-6 0 1,2 0-36,-2 0 1,-4-6-49,4 1 0,-3-1 117,-3 6-135,8 0 1,-6-2-39,4-4 0,-9 4 140,-3-3-618,-7 3 154,4 2-1673,-8 0 1858,-8 0 0,-17-8 0,-12-2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4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104 154 8059,'10'0'-49,"5"0"0,-7-2-295,3-3 0,4 3 203,-3-4 1,3-2 316,3 2 0,-7-1 29,1 1 1,-7 4 379,7-4-300,-8-3-64,11 7 53,-13-6 80,6 0 1,-10 7 296,-4-5-243,4 4-230,-13 2 0,5 0 15,-7 0 0,5 0-37,1 0 0,-1 0 79,-5 0 0,0 8 12,-1 3 0,1 6-122,0 6 0,0 4-89,-1 8 1,3-2-59,3-5 1,5 9 50,7-8 0,2 5-92,3-11 0,13 0 45,11-5 1,3-3-42,3-3 0,1-5 65,5-7 0,-5 0-18,5 0 0,1-7-13,-2-5 1,-1-5-1,-11-6 0,-3 2 66,-7-8 0,-3 2-26,-3-2 0,-5-4 81,-7 5 1,-7-3-116,-5 2 1,-11-4-80,-6 4 1,-5 3 46,-7-3 0,3 13-163,-8-1 1,5 11-214,-5 1 1,2 7-1336,-2 9 1762,-4 8 0,13 16 0,-5-1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4358 7981,'0'-17'-60,"0"-1"0,10 7-48,7-1 1,8 1 1,10-7 1,1 1-23,5 0 0,-5 0-101,5-1 1,1-5 116,-2 0 1,0-2 70,-5 2 1,0 2 37,-1-8 0,7 0 165,-1-5 1,0-1-114,-5 1 0,7-3 115,4-3 0,4 1-86,2-7 1,0 6 101,0-6 0,5 0-211,1-6 1,0 6 110,-6-1 0,0 3-121,-1-2 1,-1-2-29,-4 8 0,4-3-108,-3 3 1,1 4 63,-2-5 0,4 5 54,-4 1 1,-2-5 96,2-1 0,-6 1-4,7 6 0,-7-1 53,6 0 0,-2-5-102,2 0 1,4-1 137,-4 7 1,2-1-43,-1 1 0,8-1-20,-3 0 0,4 1-51,-4-1 1,7 1-87,5-1 1,-3 0-5,3 1 1,-3-1-196,3 1 1,3-1 25,-4 1 0,-1-3 188,1-3 0,0 5 23,7 1 0,-7-7 44,0 7 1,-1-5 149,1 5 1,3-7-118,-9 1 1,1-1 164,-6 7 0,-6-6-82,0-1 1,0 1-51,6 5 1,-6-1-26,0-5 0,0 5 34,6-4 1,-6 1-115,1-1 1,-7 3-15,6-3 1,-6 1 17,6-1 0,-7 6 156,1-1 0,-3 0-155,-3 7 0,1-5 57,0-2 0,-1 6-39,1 1 1,-1 5 158,1-6 0,-1 6-151,1-6 1,0 6 46,-1-6 0,5 6-49,-5-6 1,5 8-2,-11-2 1,5-2-2,2 2 1,-6-2-2,-1 2 0,-7 2 43,3-8 0,1 8 80,-2-2 0,0 4 86,-6 1 1,0-5-97,1 0 0,-1 0-47,0 6 1,-2-1 11,-3 1 1,3 6-170,-3-1 159,3 1 0,1-7-7,-5 1 0,5 5-4,-5 1 1,-1 5-17,1-5 0,1 1 116,5-1 0,-5-3-55,-1 8 1,-5-5 159,5 5-104,1 0 42,5-1-157,1 5 1,-1-8-99,0 4 0,0 4 88,1-3 0,-1 3-24,0 2 0,1 0-88,-1 0 0,-6-6 95,1 0 1,-2-2 77,1 3-53,4 3 1,-11-12 10,8 9 0,-8-3 28,1 2 23,-3 4-90,-2-13 29,0 5 1,-2-1-151,-3-1 0,3 6 165,-4-5-630,-4 7 176,1-11 1,-9 13-115,1-4 1,-2 4 2,-4 2 515,-4 8 0,-15 9 0,-2 10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7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7881,'-2'-12'-344,"-4"1"1,4 5 171,-4-5 0,-1 5 310,1-6 0,0 6-32,6-5 0,0 5 15,0-5-126,0-1-248,8-5 171,1 0 1,3 5 107,0 0-116,-9 9 78,13-5-72,-14 8 74,5 0-1,-7 8 0,0-5 21,0 9 0,0 0 1,0 5-2,0 0 0,6-5 82,0-1 1,7-5-89,-1 5 1,3-1 120,3 2 1,-1 3-102,0-3 0,2 3 75,4 2 1,-2 0-47,8 1 0,-2-1-5,2 0 0,4 6-51,-4 0 1,3 2 5,3-2 1,5-3-59,0 3 1,7 2 80,-7-2 0,8 2-92,-2-2 1,-2-2 74,2 8 0,-3-8-54,9 2 1,-6 2 11,6-2 0,-1 2 7,-4-2 0,3-2 34,1 8 0,-5-8-2,1 2 1,-1 4 134,6 2 1,-1-2-89,1 2 1,-2-1 76,-4 7 1,4-4-99,-3 3 1,-3-3-15,2 9 0,-2-3-8,2-2 0,4-1-8,-4 1 1,-2-1-26,3 1 1,-1 0-14,5-1 1,-4 3-26,-1 3 0,-6-4 59,6 5 0,-5-7-5,5-5 1,-8 4-7,2-4 0,3 3 111,-3 3 1,0 0-24,-5-1 1,2 1 50,3-1 1,-9 1-97,3-1 0,-3 1 9,4 0 1,5-1-36,0 1 0,1-3-2,-7-3 0,-1 4-22,-4-4 1,3 2 41,-3-3 1,4 3-85,1-8 1,-1 6 79,-4-6 1,4 6-5,-5-6 1,-1 6-2,2-6 0,-8 2 5,2-2 1,2-2 6,-2 8 1,6-8 6,-6 2 0,6-4-15,-6-2 1,2 7 4,-2-1 0,-4 0 19,4-6 1,2 0 9,-2 1 0,0-1 1,-5 0 0,5 0-44,0 1 0,2 3 3,-2-4 0,-4 4-116,4-9 1,2 3 123,-2 2 1,2-1-134,-2-5 0,-2 5 111,8-5 1,-8-1-96,2 1 0,-3-1 123,-3 2 1,2 3 106,4-4 1,-9 3-113,3-3 1,-4 5 93,5-5 0,-1 5-95,0 1 0,6-2 26,0-3 0,0 3-123,-5-3 1,5 3 73,0 2 0,6-1-114,-6-5 1,2 5 60,-2-5 0,-2 3 27,8-3 0,-8 5 44,2-5 0,2 3 92,-2-3 1,8 4-87,-3-3 0,-1-2 91,2 1 1,-6-1 15,6 1 0,-2 5-72,2-5 1,2-1-46,-8 1 1,5 1 30,-5 5 0,6-1-8,-6-5 1,2 4 7,-2-3 1,-3 3-9,3 3 0,2-7-1,-2 1 1,2-1 4,-2 6 1,-4 1-59,4-1 0,2-5 56,-2-1 0,0 1-115,-6 5 0,6-2 123,1-3 0,-1 3-6,-6-3 0,0 1 25,0-1 0,1 3 101,-1-3 0,0 1-33,1-1 1,-1 3-74,0-3 0,1-3 18,-1 3 0,0-7 7,0 7 0,6-6-114,1 5 1,0-7 2,0 2 1,-5 2 19,4-3 0,2 1 81,-2-6 0,0 6-16,-6 0 1,0 1 70,1-1 39,-1-4 1,-2 8-89,-3-5 37,-4-3-302,-8 14 1,0-13-240,0 9 0,-10-8-305,-7 2 1,-2 1 731,-10-1 0,0 8 0,-6-5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6466 35 8061,'-11'-5'448,"-1"-1"1,7-6-1256,-7 7 50,8-1 489,-3 6 116,-1 8 0,0-5 9,-3 9 0,-10-6 21,3 5 0,-9-5 386,4 6 1,-7-3-179,1 3 1,-4 3 195,-1-3 0,-1 3-148,0 2 0,-1 1-22,-5-1 0,3 6-102,-8 0 0,6 8-105,-7-3 0,3 3 141,-2-2 0,-4 6-232,4-1 1,-4 1 103,-2 5 1,4-3 28,-4-3 1,4 3 67,-9 3 0,3-3-38,2 3 0,0-2 17,0 3 0,-5-5-2,-1 5 28,0 3 0,12-8-32,0 5-679,0 3 712,2-8-23,-6 7 0,6-7-81,-8 4 1,-8 5 71,-3 7 1,-6-1 47,-6 1-51,4-7 69,-14 4 1,18-10 71,-8 7-108,0 0 0,-12 4 1,3-2 61,3-2 1,2-5-20,4 5 1,2-2 9,-7 2 0,7 2 98,-2-8 1,4 3-276,2-3 1,5-3 43,1 3 0,5-4 113,-5-1 1,7 0-74,-2-1 0,3 1-2,-3-1 0,2 7-139,-7-1 0,-1 2 93,-5-1 0,0-5-12,0 4 1,2-3 79,3-2 0,5-3-61,7-3 0,-4 2 183,4-8 0,-5 8-89,5-3 0,4-3 138,-10-2-138,16 4 0,-16-5 1,12 4 79,-4-1 1,6-2-95,3-5 1,-1 1 337,2 4 0,-1-4-366,7 4 0,-1-4 225,1-1 1,5 5-233,0 0 1,2 0 65,-2-6 1,-1 1-161,7-1 1,-6 0 99,6 0 1,0 1-4,5-1 0,-5-5 11,0-1 0,0 1-2,6 5 1,-6-2 139,0-3 0,-2 3-88,2-3 0,-2 3 90,-4 2 1,-4 1-60,4-1 1,3-4 89,-3 5 1,0-5-94,-6 10 0,6-4 9,1-1 1,1-1 33,-2 0 1,-2 1 8,8-1 1,-8-6-46,3 1 1,1-1-5,-2 7 1,6-3-54,-6-3 1,6 3-40,-6-3 0,8 3-150,-2 2 0,4-5 71,1-1 1,1-1-142,0 1 0,1-1 81,5-4 35,-4-4-320,13 5 0,-4-7 160,12 0 0,5-7 278,12-5 0,12-11 0,9-4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2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8022,'-9'-17'-1690,"1"-1"1579,8 1 1,0 5 511,0 1 1,0-1-176,0-5 0,2 2-95,4 3 0,-2-1 4,7 7 0,-5-6-59,5 7 0,1-3-69,5 2 1,-5 4 22,-1-3 1,1 3-6,5 2 0,0 2 7,1 3 0,5-3-34,0 4 1,2 4 37,-2 1 1,-2 6-9,8 6 0,-6-1-74,6 6 0,-6-5 69,6 6 0,-3-6-65,3 6 0,4 0 24,-4 6 1,3-3-10,3-3 1,5 4 19,1-4 1,-1 1-3,-5-1 0,5 2-4,0-8 0,6 6 5,-5-6 0,-1 8 12,-5-3 0,-1-1-9,1 2 0,-1-2 13,1 2 1,-2 3-4,-4-3 1,3 4 1,-3 2 1,2-7-7,-2 1 1,3 0-1,-3 6 1,4-3-5,1-3 0,-5 4-2,0-4 1,-2-3 53,2 3 1,3-6-48,-3 6 0,-2-6 211,2 6 1,0-8-89,5 2 1,7 2-99,-1-2 0,0 6-5,-5-6 0,5 6-108,1-6 0,5 6 92,-6-6 0,0 6-159,-5-6 1,5 2 22,1-2 1,-1-4 94,-5 4 1,-1 2 190,1-2 1,-1 2-103,1-2 1,0-4 72,-1 4 0,-5 2 12,0-1 1,-6-1 82,6-6 0,-6 6-133,6 0 0,-2 0-46,1-6 0,5 1-121,-4-1 0,-2 0 96,2 0 1,-3-5-163,3 0 0,2-1 59,-8 6 0,2 1 46,-2-1 0,-4 0 1,4 1 0,2-1 15,-2 0 1,0 0 17,-5 1 0,5-7 10,0 1 0,0-1 99,-6 7 1,6-1-104,0 0 0,0 0 43,-5 1 1,1-1-35,4 0 0,-4 1 1,4-1 1,2-2-29,-2-3 1,6 3-84,-6-3 0,6 3 84,-6 2 1,6-1-11,-6-5 1,2 5 67,-2-5 1,-2 5-65,8 1 0,-8 0 121,2 0 0,-2 7-56,2-1 0,-2 0-24,8-6 0,-6 2-25,6 4 1,-6-4-10,6 4 1,0-3-10,5-3 0,-1 0-20,-4 1 1,4 1 48,-5 4 0,5-4-15,2 4 1,-1-4 130,1-1 1,-1-1-80,1 0 1,-6 0 71,0 1 1,-2-1-15,1 0 1,5 1 16,-4-1 0,-2 6-71,2 0 0,-6 0-18,5-6 1,-1 3-106,2 3 1,2-4 127,-8 4 0,6-4-128,-6-2 1,6 1 38,-6-1 1,6 0 26,-6 1 0,2-1 28,-2 0 1,-2 1 12,8-1 0,-8 0 13,2 0 1,2-1 104,-2-5 0,6 5-10,-6-5 0,0 5-88,-6 1 1,2 0 35,4 0 0,-3-5-72,3 0 1,-4-1-7,-2 6 1,0 1-39,1-1 0,5 0-149,0 1 0,0-7-13,-6 1 1,6-1 142,0 6 0,0 1 60,-5-1 1,-1 0-69,0 1 1,0-3 145,1-4 1,-1 5 13,0-5 1,-5 5 128,-1 1 0,-5-2-87,6-3 1,-3 3 26,3-3 0,3-3-87,-3 3 1,-3-2-41,3 1 1,-1 4 16,7-3 0,-1-2 20,0 1 1,-5-5-58,-1 5 0,1-5 28,5 6 1,-1-7-5,-5 7 0,4-6 16,-3 5 1,3-7 9,3 2 1,-7 2 29,1-3 1,-3 3 106,3-2 92,3-4-212,-5 5 1,1-7 137,1 0-210,-8 0 1,3-2-119,-7-3 0,0 1-457,0-8 0,0 5 555,0-11 0,-23 5 0,-5-12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33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8262,'0'-10'-157,"0"-5"0,0 11-20,0-8 0,0 7 35,0-7 1,2 6 259,4-5 36,-4 7-90,13-12 1,-11 9 55,8-5 0,-9 3 90,3 3 114,4 4-113,-8-13 457,5 13 37,-7-6-290,0 8 0,0-2 169,0-4-26,0 4-258,0-5-361,0 7 0,0 2 63,0 3 1,0 1 134,0 11 1,0 5 163,0 12 0,0 8 74,0 5 0,-2 4 216,-3 7 0,1 2-158,-8 3 1,7 2 72,-7-7 1,8-6-161,-2-6 0,-1-8-83,1 3 0,0-5-173,6-1 0,0-8 140,0-4 0,0-4-479,0-2-454,0 1-620,0-1 31,8-7-1088,-6 5 938,6-13 1442,-8 6 0,0-24 0,0-3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36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8142,'18'0'0,"-7"-5"-440,1-1 275,-1 0 1,8 0 875,5 1-350,-5-9 1,12 10 8,-8-7 1,2 7 22,-2-2 1,-4 4-347,4 2 1,-4 0 43,-2 0 0,-5 0-64,-1 0 0,1 0 120,5 0 1,-5 2-34,-1 4 1,-1-2 74,1 7 1,-1 3-17,-4 9 1,-4-2-98,4 8 1,-5 0 25,-1 5 0,-1 1-209,-5-1 1,-4 7 78,-7-1 0,0 0-268,-1-5 1,1-2 118,0-4 0,1-3-12,5-2 1,-3-5-9,9 4 1,-1-4 28,6-2 0,2 1 117,3-1 1,5 0 180,7 0 0,3 1 308,3-1 0,-2 0-207,8 1 0,-2-1 474,1 0 1,-3 1-169,-7-1 1,-7-6 528,1 1-662,-8-1 0,1 7-4,-10-1 1,-11 2-316,-7 4 1,-8-4-227,3 5 1,-5-5-899,-2-2 1,-5 0 601,0 1 1,7-3-2495,10-3 2931,-4 3 0,8-13 0,-6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7878,'12'5'268,"-1"1"1,-5 0-5,6-6 0,-6 2 109,5 3-31,1-3 0,5 6 204,0-8 1,0-6-364,1 1 1,-7-7-6,1 6 1,-1-7-743,7 1 0,-1 3 435,0-3 1,-5 1-675,-1-7 0,-5 3 342,6 3 0,-9-3-3,3 4 1,-4 1 110,-2-2 0,0 7 231,0-7 0,-2 6 264,-4-5 1,3 7 155,-9-2 1,6 4 1187,-5 2-1083,-1 0 0,-3 16-9,3 7 0,-3 9-19,3 9 0,5 9 83,1 7 1,-2 7-261,3-7 0,-7 3-145,6-2 1,-1-7-153,1 1 1,4-2 85,-4-9 1,4-7-538,2-5 0,0-8 271,0 2 1,2-5-174,4-7 0,-2-3 202,7-8 0,1-8-709,5-3 0,-2-12 500,-3-6 1,3-4 458,-3-2 0,-4 1 0,-1-1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9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7862,'-12'0'420,"0"0"-420,9 0 288,-5-7-207,16 5 1,1-6 567,9 8 0,5 0-352,0 0 0,7 0-322,-1 0 1,2 0 77,-2 0 1,3-6-136,-3 0 1,4 1 45,2 5 1,-7 0 114,1 0 1,-8 0-472,2 0 0,-3 0 177,-3 0 1,-2 2-1452,-3 3 1666,-5-3 0,1 14 0,2-7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3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8196,'0'-17'0,"0"0"0,0-7 1202,0 1-677,8 0 1,9 2-21,12 4 1,3-4 171,3 9-387,0 5 0,7-1 31,4 8 0,-2 0 56,2 0 1,-7 2-291,1 4 0,-5 3-168,-6 8 0,-4 7-102,-8-1 0,-2 7 184,-3-1 1,-5 2-658,-7-2 0,-9 3 206,-9-3 0,-1 4 24,-10 1 1,1 1 173,-7 0 0,2-7 238,5 1 0,-5-8-24,4 2 1,4 2 204,2-2 1,6 2-38,5-1 0,5-5-10,7 4 0,0-2 165,0 2 1,9-4 18,8 4 0,6 2 32,6-2 1,4 0-4,-4-5 0,3-1 168,3 0 1,-6-5-123,0-1 0,-8 1 73,2 5 1,-10-5-419,-1-1 0,-8 1 65,1 5 1,-16 0-171,-6 1 0,-14 1-145,-4 4 0,-9-2-132,-14 8 1,1-6-182,-12 6 0,9-6-513,-9 6 1,13-8 382,4 2 585,8-4 0,10-2 0,-1 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39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8083,'0'-27'310,"0"4"388,0 4 355,0 2-258,0 7-106,0 2-325,0 8 120,0 0 1,-6 8-92,1 4 0,-3 9-63,2 2 0,4 6-81,-3-6 1,1 6 1,-2-6 1,4 5-108,-4-5 1,2 2-122,-1-2 1,3-3-199,-4 3 0,-2 2-523,2-2 1,1 0-651,5-6 1,-2-1-113,-4-5 1460,4 4 0,-6-5 0,8 7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8394,'34'-19'-11,"1"-4"1,-2 11 1655,-5 1-1018,5 7 0,-12 4 37,8 0-446,-8 0 1,2 4-247,-11 7 1,1 1-410,-7 11 1,0 4 205,-6 2 0,-4-2 199,-8 1 1,-1 3-25,-16 9 0,0-3 130,-5 3 0,-1-3 74,1-3 0,1-5-110,4 0 0,4-2 147,8 2 1,7 1-73,4-6 0,5-1 161,1-6 0,9 0-22,8 0 1,10-5-126,14 0 1,11-9-182,11 3 1,6 2-389,6-2 0,-2-1-658,8-5 0,-6-7 782,5-5 1,1-3-1,6-3 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1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35 8220,'-25'-8'49,"6"-1"0,-8-1 188,4 4-111,4 4 1,-12 4 27,8 4 0,-8 11 168,2 12 1,0 6-294,-5 5 0,3 12 40,-9 11 0,1 5-8,-1 1 0,5 0 75,1 0 1,-1 6-4,6 0 0,4 0-52,2-6 0,6-6 2,5 1 0,5-3-41,7 3 0,4-5-9,7-7 1,16-2-68,19-4 1,18 2 68,5-7 0,11-1-214,1-5 0,2-1-92,-3 1 1,5-6-92,-4-1 1,-6-6 143,-6 1 0,-2-6-75,-9-6 1,-3 3-20,-8-8 0,-1-1-142,-12-5 1,3 0-246,-14 0 444,0-7 1,-14-3 254,-3-7 0,-4-8 0,-2-2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1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8112,'-17'0'1080,"5"2"239,1 4 0,1 8-884,-1 14 0,-3 3-211,9 15 1,-9 4-191,3 14 1,1 1 80,-2 16 1,-5 3-810,6-35 1,-1 0 0,-2 1-1,-1 2 694,4 7 0,-1 3 0,-6 7 0,-2 2 0,2 8 0,-1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3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7907,'-8'-9'-769,"6"-1"740,-4 4 1,4 2 172,2-7 0,0 5 265,0-5-295,0 7 1,2-12 146,4 5 1,-4 1 126,4-1 1,1-1 204,-1-5 0,0 5 333,-6 1-21,8 7-581,-7-4 1,13 18-3,-8 7 1,-1 2-17,-5 10 1,0 6-1,0 5 1,0 2-196,0-1 1,0-5-254,0 5 0,-5-1-655,-1-5 1,0 3 492,6-9 1,8-2-345,3 2 0,5-6-110,1 5 1,2-8-1244,4-3 2001,-3 0 0,20-15 0,-4 6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4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35 8300,'17'-17'-82,"1"7"0,-1 3-338,0 7 363,1 0 1,-1 7 181,0 5 0,-7 11-144,-5 6 1,-3-2 117,-2 2 1,-2-1-111,-3 7 1,-7 0 109,-11-1 1,-2 7 50,-4-1 0,-3 2-71,3-1 1,2-5 155,-2 4 0,6-3 139,-6-3 1,14-7 62,-2-4 1,11-3-133,0-3 0,-2 0 82,3 1 0,5-7-142,5 1 1,16-9 103,3 3 0,8 2 95,9-2 1,5-1-41,11-5 0,5-2-1011,7-3-594,8 3 482,-14-6 0,10 8-2099,-15 0 2818,0 0 0,-5 6 0,1 0 0,-2-3 0,-4-1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7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8271,'11'0'-547,"1"0"0,-6 0 204,5 0 0,1 0 349,5 0 1,-5 0 80,-1 0-45,1 0-85,-3 0 6,-1 0 328,-8 0 2012,0 0-2164,8 0 141,-6 0-55,5 0 180,1 0-175,-6 0 95,6 0-191,-1 0-60,-5 0 1,8 0 4,-4 0 0,-5 2-17,5 3 0,-2-3 246,2 4-110,-4-4 153,5-2-161,1 0 33,-6 0 0,8 0-62,-5 0 1,-3 2-64,4 4 0,-2-4 114,2 3-100,-4 5 0,7-2 72,-3 3-70,-4 5 0,6-7 4,-8 9 0,2-7-15,3 1 0,-3-7-136,4 7 116,-4-1-57,-2 7 1,-8-1-115,-3 0 0,1-5 90,-1-1 1,-1 1-161,-5 5 0,-3 0 42,-3 1 1,4-3 64,-4-3 0,4 3-66,2-3 0,-1-5 73,1-1 0,6 2-265,-1-3 225,8 1-190,-4-6-43,8 8 324,0-6-13,8 13 1,4-11 174,11 8 1,-2-3-75,8 3 1,-6 3 16,6-3 0,-8 3-53,2 2 0,0 1 608,-6-1-364,4 0 1,-13 0-60,3 1 1,-5-1-143,-12 0 0,-3-5 7,-8-1 1,-8 1-290,-4 5 0,-6 1 94,-5-1 0,1-2-198,-7-3 1,14 1 101,-3-7 0,8 7-2237,4-1 2419,0-4 0,13 7 0,-7-5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8: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70 7915,'17'-25'2021,"-5"8"-1567,-1-1 1,-5 9-1068,5 9 0,7 0-31,5 0 657,0 0 0,-8 7 39,-3 5 1,-5 5 303,-7 6 0,-9 6-606,-8 11 1,-6 3 32,-6 3 0,-4-4 276,4-7 1,-3-1-134,-3 1 0,2-6 261,4-1 1,10-12 272,8 1 0,7-9 378,-2 3 1,21-7-168,14 2 1,12-4 376,11-2 1,15 0-669,8 0 1,7-2-318,5-4 0,-1-3-1044,1-9 1,-1 1 980,1 0 0,-9 7 0,1 0 0,4-3 0,5-6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2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126 848 8276,'-8'-18'-1033,"1"1"0,3 0 624,-3 0 418,4-1 1,1 1 20,5 0 0,-1-1 4,0 1 0,-3 0 26,9 0 1,-9-6 5,4-1 0,0 1 103,1 6 1,3-2-74,-3-4 1,-3 4-71,-3-4 1,5 3 26,1 3 0,-2 6-253,-3-1 197,-3 0 0,2-5-119,0 0 1,-1 5 107,2 1 1,-1 5-4,1-5 0,1 5-47,4-6-6,-4 8 113,7-11-59,-2 5 1,-2-5 39,7 4 1,-7 1-26,2 4 0,4 4-2,2-4 0,-3-1 2,3 1 1,-5-2-3,5 3 1,1 1 68,5-8 0,-2 6-65,-3-5 1,3 7 131,-3-2 1,-3-1-117,3 1 1,-6 0 18,5 6 0,-7-2-28,2-4-6,3 4 22,-7-5 1,8 7-8,-4 0 1,-4-2 46,3-4-31,-3 4-32,6-13 25,2 5 0,1-5 7,1 3 1,-7-1 30,7 7 1,-8-2 74,2 3-70,-5 3 0,-1-8 73,0 4 278,0 4-178,0-5 308,0-1-187,0 6-101,0-6-99,0 8 8,0 0-239,-7 0 163,5 0-153,-6 0 119,0 0 0,7 8 32,-5 4 0,-2-1-46,2 6 1,1-1 131,5 13 1,-6-6-70,0 6 1,-2 5 19,3 6 1,3 3 29,-4-3 1,-2-1 116,2 7 0,-5-2-296,5 2 1,-5 2 151,5-8 1,-6 6-231,7-5 0,-7-1 69,6-5 1,-5-1-59,5 1 0,-6-2 122,7-5 1,-3 3-17,2-8 1,4 0 12,-3-5 0,3-1 25,2 0 1,0-5 92,0-1 0,0-5-104,0 5 0,0-5 36,0 6 0,0-6-84,0 5-18,0-7-25,0 11-32,0-13 23,0 6-40,0-8-285,0 0 335,0-8 42,7-1 0,-5-9-3,4 1 0,-4 5-2,-2 1 0,0 5 2,0-5 1,0 5-19,0-6 0,6 7 7,-1-7 1,3 2-141,-2-1 0,-2-4 94,7 3 0,-5-1-13,6 1 1,-1-3 1,6 3 1,1-3-15,-1-3 0,0 1 77,1 0 1,1 0 14,4-1 1,-4 7 130,4-1 0,2 6-100,-2-5 1,6 7 164,-6-2 1,2 4-44,-2 2 0,-10 2 0,5 4 1,-5-2 31,5 7 1,-3 1 91,-4 5 0,-3 1-26,-8-1 1,0 6-116,0 0 0,0 2 83,0-2 1,-8-2-74,-3 8 1,-6 0 0,-6 5 0,1-5-4,-6 0 1,-3-2-23,-10 2 1,5 2-49,-4-8 0,-3 2-139,3-2 0,-2-10 89,1 4 1,5-5-167,-4-1 0,9-1-229,2-4 0,2-4 160,-2 3 0,2-8-93,4-3 0,6-13-304,0 1 1,1-10-1122,11-1 1724,-1-4 0,13-9 0,3-2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9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7859,'-17'9'-940,"7"-1"1810,3-8 0,9 0-325,3 0 1,5 0-218,7 0 0,8-6-124,4 0 1,6-1 13,5 1 0,4 4-159,8-4 1,6-1-243,-1 1 0,1-2 45,-6 2 0,-2 4 130,-4-3 0,-4 3-287,-7 2 0,-1 0 105,1 0 1,-6 0-899,0 0-73,-8 0-103,4 0 1264,-8 0 0,-7-8 0,-3-2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26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416 327 8142,'0'-25'-325,"-2"4"371,-4-8 0,2 8 26,-7-2 1,1 4 601,-1 2 0,-5-1-197,5 1 0,1-6 42,-1 0 0,5 0-204,-6 6 1,3 5 149,-3 0 1,-3 7-30,3-7 1,3 8-160,-3-1 0,1 5-70,-7 5 0,-5 13-58,0 10 0,-6 7 34,6 5 0,-6-1 68,6 7 1,2-6-159,10 6 0,-3-7-232,9 1 0,-1-5-297,6-6 1,13 1 49,4-7 0,14 0-416,4-5 1,13-3 324,9-3 1,17-5-211,0-7 1,19-2 413,-42 0 1,1-1 0,4-2 0,0 0 0,4-4 0,1 1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29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225 673 8076,'10'-10'-389,"-2"-5"1,-8 5 487,0-7 0,5 5 53,1 1 0,0-1 191,-6-5 0,6 6-35,-1-1 0,3 1-160,-2-7 0,-4 7-139,4-1 1,-3 3 58,3-3 1,-4-3 34,4 3 0,-4 3 87,-2-3 4,0 8-121,0-11 1,-6 11-28,0-8 1,-7 9 42,1-3 1,3 4 7,-3 2 0,1 0 384,-7 0-319,1 0 1,0 0-47,-1 0 1,1 6-18,0-1 1,-1 11 8,1 1 1,0 0 90,0 6 1,1 2 143,5-2 0,-3 2-89,9-1 1,-7-3-93,6 7 1,0-6-97,6 1 1,0-4 14,0-2 1,0 0-139,0 1 1,6-7 48,0 1 1,7-8-160,-1 1 1,3-3-22,3-2 1,-1-2-18,0-3 1,6-1-31,0-11 0,6 3 52,-6-9 1,6-4-165,-6-2 1,6-3-85,-6-3 0,0-1-81,-6-5 1,6-3 82,0-8 0,0 0-74,-5 0 1,-7 6 488,1 0 1,-8 8-50,1-3 1,3 13 175,-2 5 0,0 3-121,-6 3 1,0 6 840,0-1 0,-8 8-283,-4-2 0,3 12-50,-3 6 0,1 5-90,-7 6 0,1 12 22,0 11 0,0 2-176,-1-2 1,7 4-38,-1-4 1,8 4-146,-1 2 0,-3-8-18,2-4 1,2 3-341,10-3 0,6-5-79,11-7 0,4-5-321,7 6 1,8-8-14,5 2 0,4-3-1543,7-3 2240,-4-7 0,13 5 0,-5-5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3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18 640 8200,'-9'0'802,"1"0"-685,8 0 1,2 0-32,4 0 0,5 0 147,12 0 1,2 0-193,4 0 0,4-6 1,-4 1 1,3-9 14,3 3 0,-1-11 13,1-1 0,0-7-153,-1 1 0,6-4 137,1-1 0,-7 5-209,-5 0 1,-8 0-21,2-5 0,-3-1 84,-3 0 1,-6 1 38,1-1 0,-8 3-10,2 3 0,-6-2 253,-6 8 1,-4 0-156,-7 6 0,-2 7 185,-4 4 1,-2 4-122,-4 2 1,-4 16 142,4 7 1,-3 9-66,-3 9 1,2 3-51,5 8 0,1 5-51,4 1 0,11 5-175,1-5 1,7 6 24,4-7 0,4-1-227,7-10 0,10 2-494,20-8 0,5 1 65,11-7 442,5 1 1,15 0-1,2-1 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31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606 206 8209,'0'-35'0,"0"1"0,0 7 410,0 4-288,0 4 1,2 7 106,4 1 0,-3 1 244,9-1-422,-8 3 271,11 0-331,-13 6 1,6-4 98,-8 12 1,0 6 53,0 11 1,-2 4-30,-4 7 1,2 11-13,-7 6 1,-7 3-56,-5 10 1,0-1 66,6 6 1,-6 6-53,0 0 1,0 2 68,6-2 0,5 4 176,0 7 0,7-37 0,-1 2-124,-3 1 0,1 0 1,-2 46-208,4-12 0,-1-5-47,1-6 0,-2-10-240,2 4 0,3-19 341,-9-4 1,0-7 23,-5-5 0,0-7-350,0-4 0,-6-3 66,-1-3 0,-4-2-279,5-3 1,-8-5 0,2-7 0,4-1-13,2-5 0,4-6-80,1-11 600,1-4 0,0-15 0,0-2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3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8078,'0'-25'0,"7"12"1760,5-4 1,13 11-436,10 0 1,9-2-34,13 3 1,13-7-808,10 6 1,7 1-616,5 5 0,-4 0-928,5 0 1,-9 3 1057,3 9 0,-5 7 0,-35-2 0,0 1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32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156 260 8364,'10'-9'-1735,"-2"-7"1831,-8 7 1,0-3 156,0 1 0,0 5-104,0-6 0,2 9 34,3-3 65,-3-4-157,6 1 0,-8-3 328,0 0-261,0 9 1,0-7 374,0 4-344,0 4 0,0-7 402,0 3-119,0 4-78,0-6-95,0 1 0,0 3-91,0-8 1,-2 8-17,-4-1 0,4 1 267,-3-2-242,3 4 0,-4-7 49,0 3 1,-2 4 7,3-4 1,1 2-39,-8-1 1,7 3 21,-7-4 1,6 4-188,-5 2 0,-1 0 96,-5 0 0,5 0-777,1 0-83,-1 8 1,-3 1-1776,3 8 2468,5 1 0,7-1 0,0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57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8131,'2'-11'-483,"4"-1"257,-4 9 1,8-7 343,-5 4 0,-1 2-69,8-7 1,-3 5 37,3-5-16,3 7 1,-11-10 272,8 8 1,-7-5-87,7 5 1,-8-2 260,2 3-56,3 3-192,-7-6 147,14 8-108,-15 0-98,7 0 3,-8 0-64,0 0 33,0 8-96,0 1 0,0 9 114,0-1 98,0 0-106,0 8-5,0 2 1,0 6 5,0-4 0,0-4 8,0-8 0,-6 0-17,1 0 0,-1 1 12,6-1 1,0 6-57,0 0 0,-2 6 26,-4-6 0,4 6-68,-4-6 1,5 2 55,1-2 1,0-2-125,0 8 1,-6-6 45,0 6 1,0-8 17,6 2 1,0-2 22,0 2 1,0-4 0,0 4 0,0-3-115,0-3 1,0-5 227,0-1 48,0 1-174,0 5 0,0-6 2,0 1 7,0-8-179,0 3 219,0-7-970,0 0 597,0-7 0,2 3-1055,4-8 1,-2 1 80,7-6 1191,1-1 0,5 1 0,0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49:59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18 865 8341,'0'-27'-556,"0"2"0,0 8 554,0-1 0,5 1 346,1 0 0,2-1-343,-2 1-56,-4 0 0,11 0 303,-7-1-179,7 1 0,-5 0 67,3-1 0,-1 1-52,-4 0 0,-4 5 183,4 1-123,3-1 1,-5-5 16,8 0 0,-9 5 139,3 1-146,4-1 0,-3-5-143,5 0 104,3-1 1,-5 1-165,7 0 1,-5-1 143,-1 1 0,1 6-60,5-1 1,-5 2 20,-1-1 1,-1-5-1,1 5 1,5 1-17,-5-1 1,5 5 14,1-5 0,-6 1-94,1-2 1,-1-1 92,7 7 0,-1-7-66,0 1 0,1 3 56,-1-3 1,0 6-56,0-5 22,1-1 0,-1 1-16,0-1 0,1 8 18,-1-1-2,0-5 1,1 2 94,-1-3 1,0 1-81,0 4 1,1 4 39,-1-3 1,-2 1-34,-3-2 0,3 4 39,-3-4 0,3 4-13,2 2 1,-5 0 72,0 0-48,-1-7 4,6 5-107,1-6 1,-1 8 58,0 0 0,-5 0-30,-1 0 24,1 0 1,5 0-70,0 0 1,1 0 53,-1 0 1,0 0-7,1 0 1,-1 0 91,0 0-45,0 8 0,1-6 21,-1 4 1,0-3-17,1 3 2,-1-4 1,0 12-20,1-9 1,-1 3-71,0-2 0,-5-4 17,-1 3-21,1 5 16,13 0 1,-6 1-10,4 1 0,-6-7 106,-5 7 0,3-6-76,-3 5 0,-3-5 76,3 6 0,-3-7-67,3 7 1,-2-6 106,-5 5 0,-1-1-109,8 1 1,-7 5-1,7-5 1,-8-1-22,2 1-3,3 1 0,-7 5 23,4 0 0,2-5 0,-3 0 0,1-1 79,-6 6 1,2 1-82,4-1 1,-4 0 102,3 1 1,-3-1-68,-2 0 1,0 0 6,0 1 0,0-1-32,0 0 0,0 1 4,0-1 0,6-4-31,0 5 0,0-11 36,-6 11 1,0-5-45,0 4 1,5 1 29,1-1 1,0 0 11,-6 0 1,0 1-13,0-1 0,0 0-1,0 1 0,0-1-16,0 0 0,0 2 1,0 5 1,0-5-10,0 4 0,0-4 45,0-2-69,-8 1 1,6-1 33,-3 0 1,-3 0 68,2 1 1,-5-1-53,5 0 0,-6 1 3,7-1 1,-9-6-18,3 1 0,1 0 3,-2 5 1,7-2 39,-7-3 0,3 3-34,-3-3 0,-3-3 95,3 3-99,-3-1 0,-3 5 14,1-5 1,0 3-33,0-9 1,-1 7-3,1-6 0,0 5 12,-1-5 0,-1 2 0,-4-3 0,4-1-48,-4 8 1,2-6 48,-2 5 0,3-7 18,-3 2 0,-2 1-24,2-1 1,-5 6 86,4-7 1,-4 1-16,5-6 1,0 6 11,5 0 0,-1 0-49,-4-6 1,4 0 7,-4 0 1,2 0-16,-3 0 0,5 0 19,-4 0 0,4 0-61,2 0 1,-6-2 46,0-4 1,-2 4-91,2-4 1,3 2 47,-3-1 0,4 3-9,2-4 0,-6 4 17,0 2 1,0-6-6,5 0 1,-5 1-14,0 5 1,0 0 13,6 0 1,-6-6 0,0 0 1,0 0 2,5 6 0,1-2 95,0-3 1,0 3-21,-1-4 0,1-2 11,0 3 1,5-7-37,1 6 0,5-1 12,-6 1 0,7 2 0,-7-8 1,2 7-7,-1-7 1,1 6-26,4-5 1,5 5 19,-5-5 0,-2 5-49,2-6 0,1 6 33,5-5 0,-6-1-9,0-5 1,0 6 62,6-1 0,-5 1-18,-1-7 1,0 7 339,6-1-161,-8 1 242,6-7-309,-5 1-84,-1 0 12,6-1-27,-6 1-13,8 0-323,0 0 39,0-1 210,0 1 0,2 2-73,4 3 0,-4-3 67,4 3 1,-4 3-57,-2-3 0,2 6 14,3-5-8,-3 7 1,6-11-8,0 13 196,-6-14 1,7 14-146,-3-3 0,-4 1 368,4-2-194,-4 4 283,-2-6-132,0 8 89,0 0-267,7 0-238,-5 0 1,6-2 124,-8-3-1024,0 3 1,2-6 483,4 8 1,-3 8 520,9 3 0,-1 28 0,7 7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41.50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4349 156 18916,'0'-17'-5241,"0"6"4593,0-1 518,0 1-325,0-7 102,0 1 78,0 0 1,-2 5 20,-4 1 1,2 7-384,-8-2 0,3 2 659,-3-2 1,-5 4 118,0-3 0,-1 3 28,-5 2 0,2 0 24,-2 0 1,2 0 158,-8 0 0,0 0-2,-5 0 1,5 0 200,0 0 1,0 0-304,-5 0 1,5 0 108,0 0 0,6 0-11,-6 0-66,8 7-113,-12-5 1,14 6-5,-4-8 1,10 6-102,1 0 0,6 7-145,-5-1 1,7-3-69,-2 3 1,4-1-87,2 7 0,0 5-36,0 0 1,2 0-27,4-6 1,4 6-53,7 0 0,0 6 116,1-6 0,-1 2-109,0-2 1,0-2 189,1 8 0,3-6 2,-4 6 1,4-8 114,-9 2 1,1 2-24,-1-2 1,1 0 39,-7-6 0,0 1 49,-6-1 0,0 0 19,0 1 1,-2-1 151,-4 0 0,-4 1 49,-7-1 0,-8-6 233,-4 1 0,-3-1 352,-3 7 103,1-9-451,-1 7 1,-5-14-103,-1 3 1,-1 3-33,2-2 1,1 0-106,-7-6 0,2 0-166,-2 0 0,-2 5-259,7 1 0,-5 2 149,6-2 1,0-3-144,5 9 1,0-6 58,1 5 1,7-5 88,4 6 1,0-7-66,6 7-38,-5-8 80,13 11-127,-1-5 1,4 1 60,12 1-727,4-8 485,-1 11 1,13-7 242,-5 3 0,4 4-73,-4-3 1,6 3-10,0 3 1,2-7 21,-2 1 1,-3-1 73,3 7 1,-4-1-7,-2 0 1,-7 0 84,-4 1 0,1-1-158,-1 0 1,0 1-2,-6-1 0,-2 0 125,-4 0 1,-5 3 140,-12 3 1,1-4-3,-6 4 1,-1-4 95,-6-1 1,-1 1 57,-5 4 1,3-4 115,-8 4 0,5-4 30,-5-1 0,6 1-223,-6 4 1,7-4 44,-1 4 1,4-4-145,1-1 1,0-1-29,1 0 1,7 1-84,4-1 0,-2 2-67,2 4 0,2-4-61,9 4 0,-3 2-111,3-2 0,5 0-34,1-5 0,4-1 78,2 0 0,0 1-88,0-1 0,2-2 184,4-3 1,3 3 28,8-3 0,1-3 23,-1 3 0,6-8 145,0 1 1,0 3 149,-6-2 0,-5 5-209,0-5 1,-3 2 69,3-2 1,-5-3-246,-7 9 1,0-6 289,0 5 0,0 1-172,0 5 0,-13-5 176,-4-1 0,-14 3-51,-4 9 1,-7-4 37,-10 4 0,0 2 79,0-2 1,0 6-8,1-6 0,-1 0 132,0-6 1,6 1-41,0-1 0,5-6-50,-5 1 0,8-6-103,-3 5 1,-1-7-135,2 2 0,1 1 4,11-1 0,-11 6-62,4-6 1,-3 7 18,3-2 1,1 5-45,-1 1 1,6 0-208,1 1 1,5-3 134,-6-3 1,10 3 73,1-3 1,3-3-93,9 3-29,0-1 0,8 1-153,4-1 0,4-7 360,7 2 0,6-4 411,0-2 1,8 6-176,-2-1 0,1 1-140,-1-6 0,2 2-431,-8 4 267,0-4 3,-6 13 0,-7-5 237,-4 7-434,-4 0 1,-4 2 150,-4 5 1,-11-5 88,-12 4 1,-10-2 115,-1 2 1,-8-2 202,2 8 0,-10-8 127,-1 2 0,-3 2-152,2-2 1,5 6 36,-5-6 0,4 0 25,2-6 1,0 1-119,0-1 1,8 0-118,4 1 1,5-3-206,7-4 1,-3 3 157,8-8 1,2 1-286,9-1-99,-3-4 369,5 6 0,0-6-84,5 3 8,3-3 1,9 8-91,5-4 0,-2-2-2,1 7 0,1 1-24,5 5 1,0 0-64,1 1 0,-1-1 11,0 0 1,-5 0 11,-1 1 0,-7-1-16,2 0 1,-6-5 234,-6-1 1,-4 1 226,-7 5 1,-10 2 272,-7 4 0,-9-3-142,-9 3 1,1-4 116,-1-2 1,0 1-195,0-1 0,6-8 46,0-3 1,9-4-37,3-2 1,1 0-44,10 0 1,0-2-901,6-4-776,-1-3 231,1-8 1,9 1 1175,8 5 0,23 3 0,14 8 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08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70 8187,'0'-10'-2112,"0"3"1944,7-1 160,-5 6 4,14-6 40,-14 1-47,5 5 44,-7-6 5,0 8 101,0-8 24,0 7 136,0-7-219,0 8 1089,0 0-1041,-7 0 0,3 6 11,-8-1 1,1 9-32,-7-3 1,7 7 11,-1 5 1,1-4 14,-7 4 0,1-2 4,0 2 1,0-4-44,-1 4 0,1 2 20,0-2 1,-1 2-103,1-1 0,2-5 31,3 4 0,-3-4-14,3-2 0,3 1 0,-3-1 0,6-2-174,-5-3 143,7 3-264,-11-5 21,13-1 138,-6-1-589,8-8-111,0 0 372,8 0 1,-4-8 93,7-3 0,1-5 339,5-1 0,8-8 0,2-2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49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7859,'-9'-9'952,"1"-7"-550,8 14-47,0-5 1,2 7 13,4 0 1,-3 0-105,9 0 0,-1 0-316,7 0 1,-1 0 97,0 0 0,3 0-8,3 0 0,-4 6 47,4-1 1,4 9 38,2-3 1,-3-1-68,3 1 0,-6 3-32,6 9 0,-2-4-45,2 4 0,2-4 77,-8-1 1,0-1-85,-6 0 0,-2 6 105,-3 0 1,1 0 214,-7-5 1,0 5-21,-6 0 1,0 2 4,0-2 0,-2-4-19,-4 4 1,-3-2 168,-9 2 0,-1-1-469,-4 6 1,0-5 78,-12 6 0,3-6-1457,-14 6 1,0 2 213,-6 9 935,0-3 1,-15 13 0,-5-6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08.6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0 7745,'-12'18'302,"1"-1"1,5 2-11,-6 4 1,1-2-2,-7 8 1,1 0-70,0 6 1,-6-1-121,0 1 1,-2 1 11,2 5 1,2 1-1126,-8 4 1011,0 12 0,-6-4 0,1 15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10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8078,'10'-8'-921,"-1"6"650,-3-4 0,-2 4-58,7 2 0,-5-6 254,6 1 0,-6-1 59,5 6 1,-7-2 176,2-4-83,3 4 4,-7-5 1,8 1-56,-4 0 342,-5 0-233,7 6 1,-8-2 281,0-3-294,0 3 125,0-6-177,0 8 0,2 0 53,4 0-15,-4 0 0,13 0-128,-3 0 1,-3 0 105,3 0 0,-6 0-182,5 0 103,1 0 1,-1 0 72,1 0 8,-8 8 0,5-6 94,-3 3-13,-4 5 1,7-2-103,-3 3 1,-2 3 180,8-9 0,-1 7 88,6-6-106,1 7 1,-1-9-79,0 8 0,-5-7 188,-1 7-230,1-8 1,-3 5 84,-3-3-217,-4-4 265,-2 13-329,0-5 0,-6 7 47,1 1 0,-9-1-134,3 0 0,-5-5 15,-1-1 0,0-1 17,-1 1 1,1 5 95,0-5 0,0-1-7,-1 1 0,7-1-71,-1 2 0,6 3 73,-5-4 1,7-1-87,-2 2 0,4-1 80,2 6 1,0-5 23,0-1 0,6 1 27,0 5 1,7 1 94,-1-1 1,3 0-58,3 0 0,-3 1 150,-4-1 0,5 0-5,-5 1 1,3-1-90,-3 0 1,5 1 389,-5-1-55,-3 0 26,7 0-241,-13 1 27,6-9-54,-8 7-453,-8-14 202,-9 5 1,-4-7-212,-8 0 0,-8 0 112,-9 0 1,-6 2 165,-5 4 0,-5 4 0,-7 7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37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7041,'0'-9'282,"0"1"-56,0 0-248,0 6 219,8-13-255,-6 13 1,11-8 32,-7 5-182,0 3 1,-4-6 206,3 8 0,-3 8 0,6 1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39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18 657 8170,'0'-11'-574,"0"-1"1,-2 7 205,-4-7 1,4 6 1367,-3-5-586,3-1 0,2-5-5,0 0 0,0 5-221,0 1 0,5 5-51,1-6 1,2 3-155,-2-3 230,-4 4-35,5 1-105,1-3 0,-4-5 22,7 3 1,-7 3-112,2 3 0,2 2 27,-3-7 1,3 5 52,-2-6 0,-2 6-95,7-5 1,-5 5 45,5-5 0,-1 5-12,2-6 0,3 3 54,-3-3 1,-3-1-9,3 7 1,-1-7 76,6 1 1,-5 2-38,0-1 0,-1 5 42,6-5 0,-5 5-63,-1-6 0,1 7 81,5-7 1,-5 6-77,-1-5 0,1 5 3,5-6 0,-5 9 121,-1-3-113,1-4 0,5 6 167,0-7-158,1 7 0,-1-9 120,0 7-128,0-8 1,1 12 4,-1-3 1,0-3-38,1 2 1,-1-5 2,0 5 1,0-2-3,1 2 1,-1 5-16,0-5 1,1 2 16,-1-2 1,0 4-9,1-4 0,-1 5 97,0 1-86,0 0 1,1-6-67,-1 0 0,-5 0 51,-1 6 1,-5 0-1,5 0 0,-5 0 7,6 0 1,-7 0-6,7 0 1,-6 2-7,5 4 4,1-4 1,3 7-97,-3-3 0,3-2 38,-3 8 0,-3-9-222,3 3 207,-1 4 0,7-2-17,-1 3 1,-6 2 24,1-7 4,-1 8 1,1-7 167,-1 5-167,1 3 0,0-7 228,-1 4-180,-7 3-9,11-6 0,-11 9-12,8-1 1,-9-5-2,3-1 1,2-5 5,-2 5 0,1-1-6,-1 2 0,-4 3 48,4-4-32,3 5 1,-7 1 53,4 0 0,2 1-55,-2-1 0,-1 0-43,-5 1 1,0-7 31,0 1 0,0-1 0,0 6 0,0 1 39,0-1 0,0 0-2,0 1 1,0-1 8,0 0 1,0 1-36,0-1 0,0-6 9,0 1 0,-5-1 4,-1 7 1,-2-1-34,2 0 1,3 6-9,-9 0 1,2 0-6,-1-5 0,-5-1 14,5 0 1,1 1-7,-1-1 0,-1-6 38,-5 1 0,5 0-30,1 5 0,1 0 18,-1 0 1,-5-1-10,5-5 1,-4 5 152,-3-5 1,7 5-151,-1 1 1,1-6 12,-7 1 1,7-6-10,-1 5 1,1-1-2,-7 1 1,7 5-21,-1-5 1,7-1-13,-7 1 1,1-5-121,-7 6 1,1-7 152,0 7-142,-1-1 0,1 1 127,0 0 1,0-9 4,-1 3 1,1-2-2,0 2 1,5-4 5,1 3 1,-1-3 76,-5-2 0,-1 0-31,1 0 0,0 0 166,0 0 1,-1 0-48,1 0 0,4-5 28,-5-1 0,5-6-128,-10 7 0,4-7 11,1 6 1,-1-7 0,-4 1 0,4 3 2,-4-3 0,2 1 51,-2-7 1,3 7-50,-3-1 1,2 1 12,-2-7 1,4 7-7,-4-1 0,4 1-73,1-6 0,1-1 62,0 1 1,-1 0 19,1-1 1,2 1 15,3 0 0,-1 0-2,7-1 0,-6 1 85,7 0 1,-7-1 3,6 1-242,1 0 1,5-1 32,0 1 0,0 0-296,0 0 1,0-1 35,0 1 0,0 0-40,0-1 0,0 1-263,0 0 0,2 1-528,3 5 0,-3-4-577,4 3 0,-4 2 254,-2-1 1404,8-1 0,-6-5 0,5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0:43.82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0 218 20312,'8'-10'-1269,"-6"-5"-177,4 3 1,-4 3 51,-2-3 1196,7 1 0,-3-7 239,8 1 0,-7 6-6,7-1 1,-6 1 203,5-7 1,-7 7-615,2-1 319,3 1 1,-5-1 162,8 1 182,-8 7 1,3 4-617,-7 11 0,0 12 228,0 6 1,0 12-155,0 5 0,-7 4 198,-5 2 1,3-6-50,-3 0 0,8-6-26,-2 6 1,4-5 73,2 5 1,0-8-195,0 2 0,0-3 419,0-2 1,0-1-167,0 1 0,2-6-63,4-1 1,-4-5-209,4 6 0,2-8-61,-3 2 0,3-3-107,-2-3 0,-2-7 330,7-5 1,1-3 255,5-2 1,6-2 25,0-3 1,8-5 84,-2-7 0,5-8-87,7-4 0,3-4 82,8-1 0,-1-7 214,1 1 0,0 1 56,0 11 1,-6 1 64,0 4 1,-7 9-408,1-3 0,-9 11-179,-2 0 1,-6 4-126,6 2 0,-8 8-57,2 4 0,-4 3 32,-2 2 1,1 3-138,-1 3 0,-6-2-20,1 8 1,-1-6-85,7 5 0,-1 1-153,0 6 0,-5-6 167,-1 0 0,1-1 39,5 7 1,0-6 131,1 0 1,-7-8 50,1 2 0,-6 0 79,5-6 1,-5 4 188,5-9-151,-7 3 1,12 1 45,-5-5 1,-1-3-30,1-8 0,1 0 244,5 0 0,2-2-3,4-4 1,-1 2 16,6-7 1,-1-1 4,2-5 0,2 5 69,-8 1 1,6 7 121,-6-2 0,0 4-21,-6 2 0,-5 2-375,-1 4 0,-5 5-21,5 13 1,-7 1 43,2 3 1,-4 5-148,-2-4 1,0 7-15,0-1 0,-2 3 10,-4-9 1,4 4-178,-3 1 0,3-7 202,2-4 1,0-3-233,0-3 0,0 0 315,0 0-344,7 1-1,3-9 0,7-1 36,1-8 1,-1 0 118,0 0 0,0-2 107,1-4 1,1-1 247,4-5 1,-2-1-139,8 7 0,-6-6 207,6 7 1,-6-1-151,6 6 1,-8 0 502,2 0-407,-4 0 0,-3 8 8,-5 3 0,-1 10-190,-5 2 1,-3 6 144,4-6 0,-4 6-121,-2-6 1,0 0-66,0-6 1,0 1-170,0-1 1,0 0-52,0 1 96,8-1-78,-6 0-32,13-7 1,-11-3 93,7-7 1,1 0 60,5 0 1,2-1-35,4-5 0,-1 2 139,6-8 1,-1 1 6,2-6 1,2 5 37,-8 1 1,6 1 202,-6-2 0,0-1 241,-6 7 310,0 0-578,1 6 0,-9 2 89,-3 4 1,-4 6-47,-2 11 1,0-2-129,0 8 0,0-2 78,0 1 1,0 3-100,0-8 1,0 2-52,0-2 0,0-4-133,0 4 0,0-9-214,0-3 0,2-1 16,4 2 0,-4-3-186,3-3 1,-1-4-57,2 4 1,-2-4 276,7-2 0,1 0-34,5 0 0,2 0-5,5 0 1,2-6-82,9 0 1,-2-5 234,-5 5 1,5 0 27,-4 6 0,-2 0 130,2 0 0,-8 10 184,2 7 1,-10 8 205,-1 9 1,-8 3-293,1 3 0,-3-1 107,-2 7 1,0-8-42,0 3 1,0-11 142,0-1 1,0-6 132,0 6-361,0-8 1,2 2-64,4-11-266,-4 3 0,11-11-750,-7 8 695,8-9 1,1 3-111,8-12 0,2-5-80,-2-12 1,2 4-112,4-4 0,2 3 281,-8 3 0,6 2 113,-6 3 1,5-1 87,-5 7 0,-5 0 451,-7 6 205,1 0 1,-3 2-351,-3 4 1,2-2 220,-2 7 0,-1 1 29,-5 5 0,-5 2 182,-1 4 0,-2-5-272,2-1 1,5 0-128,-5-5 9,-4 3-502,8 2-282,-5-7 366,7-2 1,1-8-450,5 0 0,4 0 238,7 0 1,10-8-441,8-4 1,-1-3 276,7-2 1,-5 7 202,-1 4 0,-1-1 205,1 1 1,-8 0 259,-4 6 0,-4 0 51,-2 0 0,1 8-107,-1 3 0,-8 5 626,-3 1 0,-4 0-155,-2 1 1,0-1 71,0 0 1,0 1-166,0-1 0,0-6 370,0 1-698,-8-1 1,1 7-197,-5-1 0,5-5-49,7-1 201,0 1 0,0 5-479,0 0 1,0 0-90,0 1 1,7 5-306,5 0 0,3 0 247,2-6 1,7 1-205,-1-1 1,7-2 225,-1-3 1,2-5 62,-2-7 1,3 0 47,-3 0 122,4 0 69,-6-7 0,-2 5 553,-8-4-401,0 4 1,-5 2 2024,-1 0-112,-7 0-574,4 0 0,-8 2-533,0 4 0,2 3 72,4 9 0,-4-7 1157,3 1-1387,-3-1 0,-2 7-156,0-1 143,0 0-874,0 0 1,0 1-101,0-1 0,0-5-1224,0-1 1142,0-7 0,2 9-309,4-7 1,-2 8-1818,7-3 1901,1 4 1,11 1-46,0-5 1,0 3 202,-6-8 0,1 1 232,-1-1 1,-6-4 100,1 4 577,-8-4-227,3-2 42,-7 0 1,-2-6 886,-3 0 0,1 0-524,-8 6 0,-5 0 215,-6 0 1,-8 0-654,2 0 1,-11 8-669,-6 4 0,4 11-185,1 5 1,-1 9 744,2 9 0,-8 8 0,4 15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29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226 173 8156,'7'-10'-389,"-5"-5"-49,14 13 0,-13-11 631,9 7-24,-8-8 1,9 11-129,-7-9 1,7 6 34,-1-5 0,-2 1 16,1-1 1,-5-3 69,5 8 245,-7-7 37,12 3 223,-15 1-436,7 1-141,-8 8 1,-8 8-25,-3 3 1,-4 12-149,-3 6 0,-5-2-5,0 2 0,-8 0 113,3 5 0,1-1-141,-2-4 1,8 1 46,-2-6 1,2-1 82,-3-6 1,7 0 12,0 0 1,0 1 16,5-1 1,4 0-157,3 1 1,3-7 64,2 1-97,0-8 0,7 9 92,5-7 0,11 0-224,6-6 1,3-2 10,3-4 0,7 2 21,4-8 0,-1 3 222,1-3 0,-8-1 146,3 7 0,-3 0 46,2 6 1,-9 0-91,4 0 1,-10 2 312,3 4 0,-6-2-152,1 7 1,-10 1 148,-1 5 1,-3 1-39,3-1 1,-5-6-159,-7 1 0,0-1-79,0 7 1,0-1-129,0 0 0,0 1 103,0-1 0,0 0 135,0 0-282,-7 1 1,5-1 77,-4 0 0,4-5-377,2-1 0,0-5 17,0 6 1,10-8-141,7 1 0,4-3 57,14-2 133,-4 0 1,18-6 0,-2-1-19,3-3 1,7 4 62,1-5 1,-6 7 337,-6-2 0,-6 4 27,6 2 69,-15 0 0,7 0 0,-13 2 438,2 4 0,-7 4 423,-3 7-793,0 0 1,-9 1 0,3-1 366,-5 0 1,-4 0-256,-2 1 0,0-1-111,0 0 0,0 6-267,0 0 0,0 0 71,0-5 1,0-1-382,0 0 0,0 1 6,0-1 0,2 0-222,4 0 0,3-5 221,9 0 1,-1-3-128,0 3 0,8-3 86,4-3 1,4-4 89,1 4 0,9-4 102,3-2 0,0-2 246,6-4 0,-4 4 411,9-4 0,-3-1-328,-2 1 1,-2 0 112,-4 6 0,2 2-51,-8 4 0,-1-2 51,-10 7 0,1 1 138,-6 5 0,-1 0-27,-6 1 1,-6 1 59,1 4 1,-8-2-164,2 8 1,-3-6-278,3 6 1,-4-6-14,4 6 1,-4-8-188,-2 2 0,6 2 147,-1-2 0,3 0-106,-2-6 1,-2 0-211,7 1 1,-5-1 142,5 0 1,-5-1-31,6-5 0,-1 5 58,6-5 1,1-1-5,-1 1 0,0-1 76,1 1 1,5-1 6,0-4 0,6-4 31,-6 3 1,5-1-2,-4 2 1,4-4 256,-5 4 1,0 1-84,-5-1 1,-1 8 343,0-3 0,-1 5-182,-5 1 0,-3 6 357,-8 0 1,0 8-208,0-3 1,0-1-39,0 2 0,0-6-107,0 6 1,0-8-172,0 2 0,0-4-554,0-1 1,0-7 295,0 1 0,10-8 172,7 1 0,2-3-580,10-2 0,0-2-860,5-3 0,7-5 816,-1-7 0,8-1 208,-2 1 1,2 0 264,-2 0 0,2 1 153,-7 5 0,1-3 260,-2 8 1,-5 1-233,-1 5 0,-1 0 514,-10 0 0,0 2-275,-5 3 1,-9 5 418,-3 7 1,-4 1-157,-2-1 1,0 0-15,0 0 0,-6 1-126,0-1 0,-7 0-35,1 1 1,3-1-434,-3 0 0,6-5 135,-5-1 0,7-5-1258,-2 6 707,4-9-437,2 5 1,8-8 253,4 0 1,5-2 16,6-4 1,4 3 194,7-9 1,1 6 186,0-5 0,-1 7 322,1-2 1,-1 4-143,1 2 0,-2 2 400,-5 4 0,-3 4-188,-7 7 0,-7 2 1118,1 4 1,-8-2-397,1 8 1,-3 0-61,-2 5 0,-2 1-192,-3 0 1,1-7-5,-8 1 1,8-2-453,-1 2 0,3 2 78,2-8 1,0 0-1093,0-6 0,2 0 609,3 1 0,5-3-636,7-3 1,8 1-250,4-7 1,4 2-1583,1-3 2735,1-3 0,7 14 0,2-7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30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8148,'17'0'-139,"-5"0"34,-1 0 1,-5 0 206,6 0 0,-1 0-60,6 0 1,1 0 260,-1 0 1,0 0 134,1 0 1,-1 0 381,0 0-467,8 0 1,-6-6-27,4 0 0,2 1 29,-2 5 0,-5 0 66,-7 0 0,1 0 56,5 0-486,-7 0 1,-3 7 122,-7 5 1,-2 5-389,-3 6 0,-7-2-69,-11 8 1,0 6-309,-12 5 0,3 0 345,-14-5 1,7-2-14,-1-5 1,11 3 209,6-8 1,10 0-84,1-5 1,8-1 252,-2 0 0,12 0 98,6 1 1,5-1 134,6 0 0,4 1 15,8-1 0,-3 0 215,-3 0 1,2 1-152,-8-1 0,2-2 19,-2-3 0,-10 3 127,5-3 1,-13 3-125,1 3 1,-4-7-385,-2 1 0,0-1-84,0 6 1,-8 1-109,-3-1 1,-6 0-208,-6 1 1,-4-1-427,-8 0 0,2 0 296,5 1 0,-5-1 517,4 0 0,-4 1 0,-1-1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32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294 641 8069,'-7'-17'491,"5"-1"1,-12 1-461,8 0 0,1 5 148,5 1 10,0-1 1,0 1 96,0-1 1,0 0 257,0-5-360,0 0 1,2 0-130,3-1 1,-1 1 23,8 0 1,-6-1 126,5 1 0,-7 6-178,2-1 1,1 1-48,-1-7 0,6 7 90,-7-1 1,9 1-24,-3-7 0,-1 1-175,2 0 1,1-1 181,10 1 0,-4 0-105,4 0 1,2 1 15,-2 5 0,6-5 68,-6 5 0,8-3-120,-2 3 1,-2-3 113,2 9 0,-6-7-4,5 6 1,-5-5 19,6 5 0,0 0 8,6 6 1,-6-6 44,-1 1 1,1-1 8,6 6 1,-1 0 22,1 0 0,-6 0-62,0 0 1,-3 0 123,3 0 1,2 6-52,-8-1 1,6 9-17,-6-3 0,0 3-58,-6-3 1,1 5-1,-1-5 0,0 5 23,0 1 1,1 0-21,-1 1 1,-2-1 9,-3 0 0,1 0 4,-7 1 0,6 5 123,-7 0 0,7 8-55,-6-3 1,0-1-17,-6 2 1,0 0-79,0 6 1,0-1-101,0 1 1,0-3 128,0-3 1,-2 4-25,-4-4 0,-2-2 18,-3 1 1,-5 1-13,5 6 0,-5-1 116,-1 1 0,-2-6-12,-4 0 0,4-1 109,-4 7 0,-4-2-143,-2-4 1,2 3 16,-2-3 1,0-2-149,-5 2 0,-1-6 80,1 6 0,-1-8 40,0 2 1,-5 0-2,0-6 1,-8 4-74,1-9 1,3 1 19,-2-1 0,2-4 4,-2-8 0,-4 0 26,4 0 0,2-2 5,-3-4 1,3-11-49,-2-12 0,-2-6-24,8-5 0,-6-6-189,5-12 0,1-3 74,5-9 1,3 1-370,3 0 0,6 0-116,11 0 1,-1 1-313,7 5 0,0-2 149,6 7 0,18 0 727,10 7 0,5-3 0,11 0 0,4 2 0,6 4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44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1 536 8423,'9'-7'-1665,"-1"-3"1249,0 0 297,-6-5 122,5 13 81,-7-5 0,0 5-53,0-4 302,0 4-161,0-6-146,0 8 78,8-7 7,-6 5 120,6-14-4,-8 14-104,0-5-63,0-1 1,1 6-190,5-4 246,-4 4-11,6 2-2,-8 0 1,0 2 4,0 4 0,2-2-11,4 7 0,-5 1 18,5 5 0,-4 1-63,-2-1 1,0-6 25,0 1 1,6-1-33,0 7 0,-1-1 23,-5 0 1,6-5-21,0-1 1,2 1-28,-3 5 0,-3-5 3,4-1 0,2 1-10,-2 5 0,-1 0 4,-5 1 1,6-7-53,0 1 0,0-1 67,-6 6 1,5-5-94,1 0 1,2-3 63,-2 3 1,-4-3-8,3-3 0,-1-4-25,2 4 9,-4-4 1,13-2 6,-3 0 1,-3-2 3,3-4 1,1-4-144,10-7 1,-3-6 85,3 0 0,2-8 15,-2 2 0,2-1 26,-2 1 0,-4-4 0,4 4 0,2-3-40,-2-3 1,0 6-1,-6 0 1,3 8 50,3-2 0,-4 2 10,4-2 0,-4 6 49,-2-1 1,1 3-66,-1 9 0,-5-5 13,-1 5 0,1-2-20,5 3 0,0 3 5,0-4 0,1 4 28,-1 2 1,0 0-1,1 0 132,-1 0 0,0 6-90,1 0 1,-7 7 112,1-2 0,-3 5-80,3 1 1,3 2 0,-3 4 1,-3-3-40,3 3 1,-3-4-14,3-2 1,3 6-26,-3 0 0,-3-5-35,3-7 10,-1 1 0,7 3-10,-1-3 1,0-5-21,1-7 1,-1 0 50,0 0 1,2 0-44,4 0 1,-3-7-13,3-5 1,4-3-102,1-3 1,5-1 103,2-4 0,-1 2-11,1-8 0,-1 0-12,1-5 1,0 5-3,-1 0 1,-1 8 185,-4-2 1,-2 4-101,-4 1 0,-4 7 39,4-1 1,-4 9-15,-2-3 0,1 4 10,-1 2 0,0 2 12,1 4 1,-1-3 1,0 9 1,2-3 9,4 3 0,-1 3-2,6-3 1,-1 3 54,2 3 0,4-1-85,-4 0 1,3-1 26,3-5 1,-2 4-14,-5-3 0,3-2-11,-8 1 1,6-1-46,-6 1 1,6 3-11,-6-9 0,2 7-104,-2-6 0,-2 5 141,8-5 1,-6 0-100,6-6 0,-2 6 67,2-1 0,3 1-180,-3-6 1,4 0 87,1 0 1,1-6-15,-1 1 0,-5-9 7,0 3 1,6-5-12,5-1 1,2-6-30,-1 0 1,3-8-17,8 2 1,2-5 86,3-7 0,-3 5-20,4-5 1,-5 11 149,-1 1 1,0 2-61,0-2 0,-6 4-32,0 8 0,-2 5 19,3 1 0,-5 7 106,-8-2 1,1 4-52,0 2 1,-7 0 150,1 0 1,-2 8-38,2 4 0,2 5-127,-8 6 1,6-2 217,-6 8 1,7-6 3,-1 6 0,-2 0 33,2 5 0,-2-1-136,2-4 1,-2 3-4,-4-3 0,-4 2-151,4-2 0,-4 1 99,-2-7 1,6 6-123,1-6 1,1 6 120,-2-6 1,-2-2-228,8-9 0,-6 1-25,5-7 1,1 0-50,6-6 1,1 0 124,5 0 0,-3-8-174,8-3 0,0-10 46,6-3 1,-6-6 113,0 1 1,1 0-71,4-6 1,-4 5 54,-1-11 0,0 7 54,6 5 1,-6-2 20,0 8 1,-2 0 145,2 6 1,-4 1-104,-7 5 0,-2 3 183,-4 8 0,1 0 10,-7 0 1,6 2-119,-6 4 1,2-2 157,-2 7 0,-4 1-92,5 5 0,0 6-9,0 0 1,6 0-68,-1-5 1,2-1-5,-2 0 1,3 0-13,-3 1 0,2-3-116,-2-3 0,1 3 88,-6-3 1,4 1-12,-5-1 0,2 1-99,-2-7 1,-3 5 103,3-5 0,2 2-155,-2-3 0,8-3 32,-3 4 1,5-4-76,2-2 0,-1 0 98,1 0 0,5-2-102,0-4 0,3 3 39,-3-9 1,-1 2 45,7-1 1,-6-4 7,6 3 0,-7-3-7,1-3 1,2 1 91,-2 0 1,1 5 4,-7 1 0,-5 7 184,0-2 1,-8 4-173,2 2 0,2 0 33,-2 0 1,0 2 192,-5 4 1,-1 3-123,0 9 1,-1-1 143,-5 0 1,5 6-36,-5 0 1,4 6-10,3-6 1,5 2-167,0-2 0,0-1 4,-6 6 0,6-7 74,0 3 1,0-7-5,-5-6 0,5 5-319,0-5 0,2 3 64,-2-3 0,-2-1-115,8-4 0,0-4 61,5 3 1,-1-3-77,-4-2 1,9 0 24,-3 0 1,3 0 85,-3 0 1,-1-6 79,1 1 0,-1-9 10,1 3 0,-2-3-4,-5 3 0,5-3 180,-4 8 0,-2-5 56,2 5 0,-8 0-38,2 6 1,2 0 106,-2 0 0,-2 2-7,-9 4 1,3 4 24,-4 7 0,5 0-146,1 1 0,-5 5 21,-1 0 0,1 2-60,5-2 0,0-4 54,1 4 1,-7-2-181,1 2 0,-1-4 89,6 4 0,1-9-214,-1-3 1,2-1 60,4 2 0,-3 1-84,3-7 1,4 0 50,1-6 0,3 0-185,-2 0 0,4 0 3,-5 0 1,5-8 125,2-4 1,-1-3 199,1-2 0,-3-3-150,-3-3 1,4 2 253,-4-8 0,-4 3-59,-2-3 1,2 4 191,-2 7-80,0 1 1,-6 2 633,1 3-322,-1 5-179,0 7-407,0 0 234,1 7 1,-7 3-181,1 7 0,-8 0 38,1 1 1,3-1 20,-2 0 1,1-5-37,-1-1-1,-4 1 26,4 5 1,2-5 14,-3-1 1,9-5 6,-3 6 1,-1-7-135,2 7 0,-1-8 129,6 1 0,3-3-266,3-2 0,-4 6 20,4 0 0,4 0 116,2-6 0,-3 0 84,3 0 1,-6-6 3,6 0 1,-8-5 385,2 5 0,-3-8-143,-3 3 1,-6 1 544,1-1 0,-6 7 124,5-2 527,-7-3-964,4 7 0,-6-6-130,3 8 1,-1 6-174,8-1 0,-6 9-218,5-3 0,-1 5-460,1 1 0,5 6 313,-5 0 1,3 0-501,-3-5 0,3 5 316,-9 0 0,3 2-155,-2-2 1,-4-2 580,3 8 0,-3 0 0,-2 5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44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17 8040,'-19'-7'-263,"3"5"263,16-6 0,-8 24 0,-1 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0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 10704,'-13'0'527,"-5"0"1,3 2-489,-14 4 1,0 3-117,-5 9 0,-9-1 127,-3 0 0,-4 2-108,-2 4 0,1 2 4,-1 4 1,0 4 87,0-4 0,8 1 419,3-1 0,13-4-184,5-7 0,5-1-9,7 0 1,3 0-150,8 1 1,0-7-146,0 1 1,10-3 96,7 3 0,8 3-88,10-3 1,7 1 129,4-1 0,10 3-10,1-3 1,7-3-117,-7 3 1,1-3 44,-6 3 0,-2 3-611,-4-3 1,4 3 119,-4 3 467,4-9 0,2 14 0,0-4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45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0 606 8173,'0'-18'0,"2"7"-529,4-1 0,-2 6 242,7-5 0,1 1 322,5-1 1,0-5-47,1 5 1,1-6 17,4-6 0,-2 3-16,8-3 1,0-2 1,5 2 0,-5-2 198,0 2 0,0 4-101,5-4 0,1 4-27,0 1 0,-1 1-22,1 0 1,-1 1 83,1 5 1,0-4-73,-1 3 1,1 2 48,-1-1 1,-5 1-8,0-1 1,-6-3-3,6 9 1,0-7-55,5 6 1,1-5 11,-1 5 0,1-7-27,0 1 1,-1 4 36,1 3 1,-6-3-64,-1 2 0,-5 0 48,6 6 0,-8 0 111,2 0 1,-1 0-119,1 0 1,-4 2-4,4 4 0,-4-2-13,-2 7 1,3 3 6,3 9 1,-4-8-41,4 8 1,2-7 57,-2 7 0,6-4-51,-6-2 0,2 6 23,-2 0 1,-2 2 79,8-2 0,-6-1-37,6 6 0,-8-6 6,2 1 0,-4 2-38,-2-2 0,-1 5 10,-5-4 1,3 6-30,-8-1 1,1-2 37,-1 2 1,-4 0-14,4 5 1,-4 1-53,-2-1 1,0-5-10,0 0 0,-6-2 10,0 2 0,-5 1-12,5-6 1,-8 1 27,3-2 0,-5-4-7,-1 4 0,0-4 109,0-2 1,-3 1-96,-3-1 1,4-6 64,-4 1 0,4-2-54,2 1 0,-1 4 8,1-3 0,-6 3-67,0 3 1,-8-3-10,2-3 1,-1 1 31,1-7 1,-4 5-16,4-5 1,-3 6-65,-3-7 1,0 1 59,1-6 0,-3 6-44,-3 0 0,2-1 40,-9-5 0,9 0-7,-2 0 0,-3 0 67,3 0 0,0-5 123,5-1 1,0-8-122,1 3 0,-1-4 90,1-3 0,-1 1 115,1 0 1,1-6-84,4 0 0,-2-8 75,8 2 1,-6-4-119,6-1 1,0-3 75,6-3 1,2-2-90,3-4 0,-1-10-11,7 4 1,0-4 41,6 4 1,0 2-3,0 4 1,0 4-222,0 7 0,2 3 64,4 3 0,-2 4-543,7 8 1,-5 7 59,6 4 0,-1 4-1516,6 2 2038,1 16 0,7 3 0,2 16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46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52 8106,'8'-17'0,"-7"5"-165,5 1 293,-4 7 35,-2-4-105,0 8 432,0 0-358,0 8 0,-8 1 92,-3 9 0,-1 1-48,-5 4 0,4-2-27,-10 8 0,-2 6-87,2 5 0,1 8-127,11-2 1,-3-2-22,9 2 0,-1-5 112,6 5 0,0-6-24,0 6 0,8-7 86,3 1 0,-1-2 119,1 3 0,1-5-117,5 5 1,0-7 39,1-5 0,-3 2 29,-3-8 1,1 6-3,-7-6 0,5-6 121,-5-5-21,0-1-168,-6 6 0,-2-7-34,-4-4 1,-3 1-8,-9-1 1,1 0-106,0-6 0,-8 0-259,-4 0 0,2 0-30,-2 0 0,0-2-252,-5-4 0,1 2-414,4-7 1,-3-1 1011,3-5 0,-4-8 0,-1-2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46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1 137 8097,'23'-46'1401,"0"11"1,0 6-846,-6 24 0,16-1-673,7 6 1,8-2 121,4-4 0,-2 4-29,-4-3 1,2 5 23,-7 5 0,-1 5 0,-5 7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51.20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0 451 10132,'0'-25'-228,"0"5"0,0-5-712,0 8 460,0 0 54,0 0 360,0-1-73,8 1 1,-4 2 161,7 3 1,-5 2-30,6 5 1,-7 3 80,7-4-23,-8 4 1,5 2 133,-3 0-109,-4 8 1,6 7 206,-8 8 0,0 8-66,0-2 1,0 11 50,0 6 0,2 6-94,3 6 0,-3 1-38,4 5 1,4 1-31,1-7 1,5 5-149,1-5 1,6-3 84,0-8 1,6-5-171,-6-8 1,8-5-114,-3 0 0,-1-14 91,2 3 1,-6-13-27,6 1 0,-6-12 130,6-5 0,0-14-96,5-10 1,3-7 11,3-10 0,-3-7-1,3-5 1,-3 5 2,-3 1 1,7-2 126,-1 3 0,2-3 59,-2 3 0,-3 3-96,3-4 0,-3 6 144,-3 6 0,1 4 8,0 7 0,-7 8-22,1 4 1,-8 4-24,2 2 1,2 7-4,-2 4 1,6 5-36,-6 1 0,6 1 0,-6 5 1,6 6 293,-6 11 1,6 6-208,-6 11 0,6-2 16,-6 9 1,2-1-83,-2 6 1,-4-1 9,4 1 1,2 0-14,-2 0 0,0-6-17,-5 0 1,5-7 1,0 1 1,0-9-117,-6-2 0,2-8-41,4 2 0,-3-6 78,3-5 0,2-5-83,-2-7 0,7 0-24,-1 0 0,4-13-122,1-4 1,3-18 72,3 0 1,4-13-173,8-3 1,0-5-13,0-13 0,0 3 171,0-9 0,0-1 304,0 1 0,-8 5-168,-4 7 1,-5 15 198,-6 2 0,-4 15 183,-8 8 374,0 4-431,0 9 0,-1 10 65,-5 12 1,5 5-76,-5 6 1,5 4 280,1 8 1,2 1-496,4 4 0,2 3 138,4 3 0,4 2-144,-5-8 1,5 1 56,2-7 1,-1-5-216,1 0 0,-1-6 20,1 6 1,5-10-143,1-2 1,-1-7 108,-5-10 1,1 0-114,5 0 1,3-8-18,8-3 1,-2-14 133,-4-10 0,4-2-34,-4-9 1,4 0 111,2-6 0,-2 1-9,-4-1 0,2 2 64,-8 4 0,6-2 195,-5 7 1,-7 9-196,-5 8 1,-8 13-27,2 5 0,-4 4 422,-1 2 0,-1 14-142,0 3 1,1 12 222,-1 0 0,2 3-79,4 3 0,-2-1-277,8 1 1,-6 0-32,6-1 0,2 1-189,9-1 0,-3-7 118,3-4 1,2-3-190,-1-3 1,1-8-16,-2-3 0,-1-4 123,7-2 0,-6-8-173,6-3 0,-6-10 3,7-2 1,-3-8-17,2 2 1,-2 2 187,-4-2 0,-3 1-6,3-7 0,-3 2 48,-3 5 1,-1-3 172,-4 8 0,2 2 32,-8 9 0,0 4-142,-6 8 0,-5 0 201,-1 0 1,-5 2 33,5 4 1,-5-2 43,6 7 1,-7 7-151,7 5 0,-6 0-31,5-6 1,1 0-51,5 1 0,0 5-149,1 0 1,5-6 9,0-5 1,6-3 88,-6 3 1,5-4-292,-4-8 0,6 0 8,-1 0 1,-2 0-15,2 0 0,0-14 124,5-3 1,1-4-19,-1 3 1,7-5 47,-1 0 0,0-2 2,-5 2 1,-2 6 225,-4 0 0,-4 1-129,-8 10 1,0 1 237,0 5 1,-5 0 38,-1 0 1,-5 7 57,6 5 1,-8 3-129,1 3 1,3 1 136,-2 4 0,7-2-163,-1 8 1,3-6 7,2 6 1,1-8-190,-1 2 0,8-4 108,4-2 0,-2 1-313,2-1 1,-1-5-40,7-1 0,0-7-30,-1 2 0,1-4 61,-1-2 0,1-2-68,-1-4 1,7-4 110,-1-7 0,1 0 24,-7-1 1,1-5 131,-1 0 0,-1-2-115,-4 2 0,3 4 258,-3-4 0,-4 0 29,-2 6 0,-3-5 435,-3 11-215,0 3 91,0 1-204,-7 7-142,5 0 1,-11 5-35,8 1 0,-6 6 43,5-7 0,-5 7-228,5-6 71,-7 7 1,12-5-104,-5 3 1,-1-1 88,1-4 1,1-4-37,5 3 0,2-3 67,4-2 1,-2 0 2,8 0 0,-6-2-335,6-3 0,-6 1 74,6-8 1,-2 1 138,2-7 0,1 1 105,-6 0 0,6 0 17,-1-1 0,2-5-6,-2 0 1,1 6 18,-7 5 1,1 9 118,-7-3 447,0 4-274,0 2 0,-1 8-93,-5 3 0,-3 4 83,-8 3 0,6-1-10,0 0 1,1 1-123,-1-1 1,-2 0 62,7 0-103,-7 1 0,10-1-52,-9 0 1,7-5-186,-6-1 1,7-7-136,-1 2 1,3-4 122,2-2 0,3 0-209,3 0 1,-2 0 14,8 0 0,-3-8 151,3-3 0,4-5 22,-4-1 0,-2 0 0,2-1 1,-8-1 59,2-4 0,2 4 187,-2-4 1,0 4 108,-6 1 0,-5 1-71,-1 0 0,-5 5 506,5 1-390,-7 7 0,6-4-85,-4 8 1,-4 2 1,3 4 1,-3-2-5,-2 7 1,2-1-58,4 1 0,-2 5-172,7-5 34,-7 5 1,10 1 58,-9 0 0,7-5-106,-6-1 1,5-5-18,-5 6 0,7-7 34,-1 7 1,-2-8-18,1 2 0,3 1-158,9-1 1,-4 0 123,4-6 0,4-2-148,2-4 1,-3 2 88,3-7 1,-6-1 61,6-5 1,-2 0 154,2-1 1,-2 1-32,-4 0 0,-4-1-10,4 1 1,-9 0 83,-3 0 1,-5 5 545,5 0-104,-7 9 294,4-5-452,-8 8 1,0 8-75,0 3 1,-2 6-61,-4 7 1,4-3-58,-3 7 1,3-4-120,2 4 1,-6 1-25,0 6 1,0-6-254,6-1 1,6-6 111,0 1 0,5-4-66,-5-2 1,8-5-119,-3-1 1,5-7 78,1 2 0,6-4 25,0-2 0,8-8-62,-3-4 0,11-5-67,1-6 0,1 2 117,-7-8 0,1 2 28,-1-2 0,-5-1 256,0 7 1,-8-2 18,2 2 1,-11 9 434,-6-3 0,1 9 47,-1-3 211,0 7-83,-6-4-277,-8 8 1,4 8 151,-7 3-491,7 5 1,-4 1-172,8 0 0,0 1 71,0-1-160,0 0 1,0 0 73,0 1 0,2-7-105,4 1 0,-2-3-657,7 3 280,1 3 0,5-5 131,0 7 452,-7 1 0,5 6 0,-5 3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52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1 710 8253,'10'-35'-316,"-3"3"-42,-7 3 1,6-2 262,0 8 0,1-2 129,-1 2 0,4 4-22,7-4 1,0-2-38,1 2 0,5-6 33,0 6 1,6-6 47,-6 6 0,7-2 10,-1 2 1,-2 2-24,2-8 1,0 8 3,5-2 0,1 4-6,0 1 1,-1 1 8,1 0 0,1-1 58,5 1 1,-5 2 19,4 3 0,-3-3 2,-2 3 1,-1 5-46,1 1 0,-3 4 20,-3 2 0,4 10-32,-4 7 1,-2 2-1,1 10 1,-6 0-73,1 5 1,2 1 79,-2-1 1,5 3-110,-4 3 0,-1-3 92,-6 3 1,0-1 20,0 1 0,-5-2 10,0 8 1,-9 1 21,3 4 1,-6-3-19,-6 4 1,-3-4 15,-9 10 1,-1-4-172,-4-2 1,2-2 134,-8-4 0,0-2 94,-5-4 1,-8-3-89,-5 3 0,-2-9 49,-3-2 1,-2-2-9,-4 1 0,4-3 137,-3-7 0,1-3-106,-2-3 0,10 1 125,-4-7 0,12 0-198,0-6 1,1-2 73,-1-4 1,9-6-151,-3-11 0,5 2 96,0-8 0,-2 4-72,8-9 0,0 1-28,6-13 0,5 0-202,1-6 1,7-2 19,-2-3 0,4-5-224,2-7 0,8 6-278,3-1 0,5 14 306,1-2 1,0 18-626,1-1 0,5 14 999,0 4 0,8-1 0,-5 9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53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399 104 8387,'0'-34'86,"0"-1"84,0 16-162,0 3 0,-2 24-552,-4 4 239,4 3 0,-13 10 373,3 4 1,-3 11-65,-3 6 0,-5 6 402,0 6 1,0-3-142,6 9 0,7-3-1,5 3 1,3 3-114,2-4 0,2-1-4,3 1 0,7-7-49,11 2 1,-4-5 14,4-1 0,-9-2-1,-3-4 1,1-1-31,5-5 0,-7-5 22,-5-1 0,-3-1-27,-2-10 0,0 6-5,0-6 0,-7 0-56,-5-6 0,2-2-6,-1-3 1,-1 1-39,-5-7 1,-6 0-162,0-6 1,-2 0-84,2 0 1,2-2 90,-8-4 1,6 2-524,-6-7 0,8-3 26,-2-9 678,4-4 0,-6-7 0,-2-1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1:53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8271,'46'-46'0,"0"0"0,0 6 1101,6 11 1,0 8-438,0-2 0,7 3-482,4 3 1,5 0-546,1 0 1,-2 7-1641,-3 4 1653,-5 4 0,1 10 0,1 2 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8080,'0'-10'686,"2"2"1061,4 8-969,-5 0 466,15 0-771,-14 0 0,13 0 876,-3 0-676,-5 0-318,9 0 1,-7 0 195,9 0-316,-1 0-165,0 0 0,0 0-86,1 0 1,-1 2-160,0 4 1,-5-4-1025,-1 4 1181,1-4-2580,5 5 1617,-7-5 1,-2 14-528,-8-5 0,0 5 1508,0 1 0,0 8 0,0 2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8078,'-8'10'0,"4"-3"248,-7-7 671,7 8-567,-12 1 502,7 9-485,-1-1 1,-5 0 617,3 1-503,5-1-184,-9 0 1,8 1-127,-3-1-120,-4 0-25,13 0 0,-8 1-344,4-1-79,4 0-76,-5 1 1,9-9 128,3-3 0,5-4-303,7-2 1,1-2 234,-1-4 0,8-5-43,4-12 0,1 3 35,-1-3 123,4 4 194,-14 2 0,6 5 159,-8 1-254,1 7 389,-9-4-177,-1 8 0,-8 8 7,0 3 1,-8 7 123,-3 5 1,-12 4-170,-6 7-72,-4 1 64,-1 7 0,-1-3-30,0 7 34,1-8 72,-1 4 1,6-7 129,1 0 1,1-7-95,-2 1 1,4-8 93,8 2 1,5-5-319,1-7-245,7-3 299,-4-8 1,22-10-95,3-7 1,12-2-250,-1-10 156,13 8 162,-5-12 0,7 14 163,-9-4 0,-1 9 15,-4 3 1,1 7 268,-7-2 0,0 6 21,-5 6 1,-3-2 251,-3 7 1,-5 7 377,-7 5-615,0 0 0,0 0 117,0 0 0,0 6 64,0-6 1,0 2-356,0-2 0,-5-4 26,-1 4 0,0-4-383,6-1 1,0-7 234,0 1-562,0-8 1,2 3 299,4-7 0,-2 0-77,7 0 1,-1-7-28,1-5 1,3-3-95,-9-3 0,7-1 86,-6-4 1,0 4 134,-6-4 0,0 4 210,0 1 0,-2 7-94,-4-1 0,-4 8 177,-7-1 1,0 3-71,-1 2 1,-5 4 74,0 7 1,-7 3 116,1 14 1,2 1 319,-2 6 0,8-3 77,-2-3 0,0 2-257,5-8 1,-3 6 111,10-6 0,1 0-143,-1-6 0,7 1-312,-2-1 1,4-6 133,2 1-766,8-1 488,-6-1 0,15 4-11,0-9 0,1 7-105,5-6 1,4 5 47,1-5 1,7 0 79,5-6 1,-3 0-321,3 0 0,2-2 144,-1-4 1,-1 2-232,-5-7 1,5-1-208,0-5 0,1-1-409,-7 1 1,-1-2 1106,-4-4 0,4-4 0,-7-8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1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11928,'10'17'1672,"5"-5"-1271,-4-1 1,-1-1-164,2 2 0,-1-3-1120,6-3 434,1-4 288,-1 5-195,0 1 0,1-6-431,-1 4 0,-6-2-1732,1 1 2518,-8-3 0,11 21 0,-5-3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1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8047,'0'-17'4,"0"7"-208,7-5 1,-3 5 25,8-7 1,-8 5 134,1 1 1,-1 5 375,2-5-83,-4 7 16,6-12 82,-1 14-8,-5-13-184,6 13 154,-8-13 2,0 13-184,0-6 1,0 6 257,0-3 8,0 3 303,0-6-520,0 8 0,0 2-8,0 4 1,0 3 100,0 8 1,0 8-59,0 4 1,0 6-24,0 5 0,0-3 2,0 3 1,0-3 170,0-3 0,0 1-292,0-1 1,6-1-206,-1-4 1,1 2-790,-6-8 734,8 0 1,-6-6-571,4 0 318,3-7-127,-7-2 494,6-8 1,-8-2 65,0-4 1,0-4-47,0-7 0,0-2 184,0-4 0,6-2-97,-1-4 1,9-4 155,-3 4 0,-1-1-126,1 1 1,1 4-45,5 8 0,1-1-109,-1 1 0,-2 5 64,-3 1 0,3 7-263,-3-2 1,-3 4-141,3 2 0,-8 2-173,1 4 0,-3 4-362,-2 7 1,0 6 964,0 0 0,-7 8 0,-3-4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2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35 900 7974,'-10'17'1191,"-3"-5"229,7-1 1,0-5-1800,6 6 1,8-8 183,3 1 1,5-5 29,1-5 0,2 1 155,4-8 1,-3 1-176,3-7 1,2 1-59,-2 0 1,0-6-188,-6 0 0,6 0 141,0 5 1,-6 1-59,-5 0 1,-6-1 230,5 1 1,-7 6-242,2-1 273,-4 8-59,-2-3 0,-2 8 533,-4 5 1,4 4 45,-4 7 1,-1 6 241,1 0 1,-6 8-225,7-2 0,-1 2 178,6-3 1,0 9-378,0-8 0,0 7-14,0-7 0,0 2-163,0-2 18,8 3 1,-1-13-964,5 5 466,3-13 1,-5-3-191,7-8 1,0-2 205,1-4 0,-1-5-131,0-13 0,0-4 51,1-13 1,1-3 59,4-8 0,-4-7-233,4-5 638,4-11 0,-6-3-176,8-9 0,-2 3 176,2 3 0,4 6-155,-5 11 155,5 5 0,-6 9 79,-4 4 1,2 5 61,-2 13 0,-6 3 141,-5 7 1,-3 7 129,3-1 827,-4 8-404,-8-3 609,0 7-159,0 0-870,0 7 0,0 3-134,0 7-382,0 1 5,7-1 0,9-2 187,7-3 0,8-4-675,-3-8 0,5 0 298,2 0 1,-1 0-253,1 0 0,-1 0 247,1 0 1,-8 0 14,-4 0 92,4 0 0,-10 1 57,0 5 0,-7 4-67,-10 7 1,0 8 63,0 4 1,-8-2-124,-3 2 0,-5-1 141,-1 7 1,-6-8 155,0-4 1,0 2 67,6-2 1,-1-2 204,1-9 0,2 3-215,3-3 0,4-3 15,8 3 1,-5-6 82,-1 5 0,0-5 14,6 5 0,6 1-31,0 5 1,5 6-56,-5 0 1,6 2 86,-7-2 0,3-2-119,-2 8 0,-4-8-4,3 2 1,-3 2-42,-2-1 0,0 4-4,0-5 1,0 0-227,0-5 1,-7-1 88,-5 0 0,-3-5-194,-3-1 218,1-7 1,0 4 293,0-8 0,7-2-46,4-4 1,-1-3 42,1-9 1,0-5-182,6 0 1,6 0 23,0 6 1,7 5-206,-1 1 1,3 7 74,2-2-97,0 4 1,1 8 103,-1 0 1,-7 7-29,-5-1 1,-3 9 122,-2 2 0,0 6 167,0-6 0,0 8-107,0-3 0,-5 3 104,-1-2 0,-2-4 479,2-8 1,4 1-282,-3-1 0,3-6 821,2 1-797,0-8 1,2 3-292,3-7 1,5 0-36,7 0 0,1-7-155,-1-5 0,2-9-378,4-2 1,-2-8-841,8 2 0,-2-9-2272,2-2 3545,4-8 0,1 3 0,10-6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3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7906,'-9'0'2132,"1"0"440,8 7-2193,8-5-1703,-6 6 913,13 0 411,-5-6 0,7 21 0,0-4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7906,'-7'17'0,"-1"-5"2025,-4-1 1,5-5-1108,7 6-2950,-8-9 1571,6 5 461,-6-8 0,8-8 0,0-1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9529,'17'6'823,"1"0"1,-7 0 0,1-6-229,1 0 1,-3 5-281,1 1 1,1 0-516,5-6 231,1 0 1,-1 0-2710,0 0 1548,-7 7 1130,-3 3 0,-7 15 0,0 2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3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7878,'-18'10'-186,"9"5"315,1-13 0,10 6-76,4-8 1,-2 0 633,7 0 0,1 0-276,5 0 1,0 0-49,1 0 1,-3 2-46,-3 4 0,3 3 80,-4 9 0,-3 1-101,-2 4 1,-4 4 11,-2 7 1,0-1-142,0-4 1,-2 3 45,-4-3 1,4-4-282,-4-2-132,4-3 1,2-9-506,0 1 396,0-9 1,2 1-363,4-15 1,4-3 259,7-15 0,2-5-240,4-6 0,4-10 650,8-2 0,-1-16 0,1-10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4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11416,'0'17'1266,"0"-5"-418,0-1 1,-2 1 398,-4 5 1,4 0-634,-3 0 0,3 1 10,2-1 0,-6 0-556,0 1 1,0-7 133,6 1-550,8-1 1,2 5 45,7-5 0,-5-1-117,-1-5 1,3-3 261,9 4 1,-4-4-289,4-2 1,-4 0-64,-2 0 1,1 0-49,-1 0 1,0-2 417,1-4 0,-1 4-90,0-3 0,-1 1 25,-5-2-25,4 4 14,-5-5-193,0 7 211,-3 0 1,-7 1-85,0 5 1,-2 6-231,-3 11 1,-11 6-3,-7 11 0,-13-2 139,1 8 1,-3 1 332,3 4 1,2-1-63,5-3 0,5 1 301,11-8 0,4-2-118,8-9 1,0 2 52,0-8 0,8 0 343,4-6 0,3 1 55,2-1 0,6-2 424,0-3 0,0 1-358,-5-7 0,-1 6-79,0-7 1,1 7-157,-1-6 1,-8 1 1159,-3-1-1061,4-4 1,-8 13-227,4-3 0,-6 3-258,-6 3 1,-4 1-313,-7 4 1,0 2-257,-1 4 0,-5 1 345,0-7 0,0 1-130,6-7 0,-6-2 87,0-3 0,0-5 46,5-7-35,1 0 267,0 0 245,-1-7 0,9-3-87,3-7 0,6 5 144,6 1 1,3 1-86,9-1 0,-1-3 258,0 8 1,1-1-154,-1 1 1,0 4-36,1-4 1,-1 4-252,0 2 1,0 2-296,1 4 0,-7-2-426,1 7 0,-1-5-873,7 6 1,7-1 1567,3 7 0,5-9 0,2-1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8066,'0'-17'-412,"5"6"288,1-1 1,2 1 827,-2-7 0,-3 7-48,9-1 0,-6 3 79,5-3 1,-5 4 304,5 8-120,-7 0-343,4 0 1,-8 2-136,0 4 0,0 4-226,0 7 1,0 0 16,0 1 0,-6-1-324,0 0 1,-5 0-176,5 1 0,0-1-192,6 0 0,-2 1 23,-3-1-416,3-7 158,-6 5 1,16-13 207,3 4 0,5-5-56,1-1 0,8-7 137,4-5 0,-2-1 25,2 1 1,-8-1 213,2 7 1,-4 0 236,-2 6-183,1 0 1,-9 10 153,-3 7 1,-6 2 644,-6 10 1,-3 0-400,-9 6 0,-1-3 126,-4-3 0,-2 4-102,-4-4 1,-2-4-131,8-2 1,-5 0-34,4-6 1,1 4-108,6-9 0,6-3 4,-1 3 1,6-8-456,-5 1-112,7-3 188,-4-2 78,8 0 499,0 0-38,0 8 7,0-6 0,0 8 96,0-5 0,0-1 85,0 8 0,-2-8 1056,-3 1-122,3 5-419,-6-8-1249,8 6 1,2-8 266,4 0 1,3 0-1102,9 0 0,7-8 380,3-4 0,7-3-29,5-2 0,-3 1 185,3 5 1,-5-3 53,-6 9 0,-4-1 751,-8 6 1,0 0-178,0 0 781,-7 0 0,-2 2-201,-8 3 1911,0-3-691,0 14-425,0-14-672,0 5-543,0 1-1487,0-6 1172,0 6 0,0-10-1503,0-4 1,7-2 761,5-3 1,9-5-86,2 5 0,8-5 411,-2-1 0,1 6 261,-1-1 1,-4 8 170,-7-1 463,6 3 341,-4 9 0,3 3-490,-12 7 1,-1-1 872,-4-5 1,-4 4-378,3-3 0,-3-2 354,-2 1-499,0-7-159,0 11-551,0-13-271,0 6-296,0-8 0,2-8 759,4-3 0,4-5 0,7-1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9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8066,'6'-11'0,"0"-1"0,2 6 115,-3-5 1,-3 5 454,4-5 28,-4 7-412,-2-12 0,2 14-90,4-3-228,-5 3 156,7 2 1,-6 0 53,4 0 53,-4 0 0,7 0-324,-3 0 210,-4 7 0,6 3 94,-8 7 15,7 1 0,-5 1 7,4 4 0,2-2-80,-2 8 0,-1-4 36,-5 9 0,0 1-97,0 17 0,0 4 109,0 13 0,6 4-306,0 7 0,0 3-237,-6 15 0,0-2 512,0 2-892,0-47 1,0 0 880,0 45 0,0 2 83,0 0 1,-8-8-575,-4 3 0,3-13 243,-3-5 1,7-8 14,-7-9 1,8-2 99,-2-16 1,-1-7-1308,1-10 1227,0-4 154,6-9 0,8-3 0,1-7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0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7952,'0'-17'962,"8"0"-141,-6-1 267,13 1-555,-5 8 1,1 1 24,1 8 1,-6 2-168,5 4 0,-5 5 15,5 12 1,-1 4-71,1 8 1,-1-7 106,-4 1 1,-4 0-583,4 6 0,-5-7 161,-1 1 0,0-6-581,0 6 0,2-8 15,4 2 1,-4-3-253,4-3 0,-4-6 22,-2 1-69,0-8 651,0 3 1,0-8 305,0-5 0,6-10 222,-1-7 1,7-7-230,-6 1 1,7-4 184,-1-1 0,3 5-93,2 0 0,-1 8 5,-5-2 1,4 5-56,-3 7 0,-2 1 22,1 5-322,-7 3-116,11-6 0,-13 10-584,4 4 0,-6 3 397,-6 8 0,-3 8-1532,-9 4 1986,-7 4 0,-2 9 0,-7 2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0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7952,'0'12'438,"0"-1"1,2-1 645,3 1 1,7-3-437,11-8 0,2 6 40,4 0 0,3-1-57,-3-5 1,4 0 144,1 0 0,7 0-1019,-1 0 1,0 0 215,-5 0 1,0 0-1490,-1 0 1,1 0 489,-1 0 1026,1 0 0,0 8 0,-1 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1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8047,'17'0'1639,"0"0"1,1 0-1762,-1 0 1,0-6 515,1 1 1,7-7 836,3 6 0,5-7-712,2 1 1,-1 3-234,1-3 0,-6 6-1399,-1-5 1,-1 7 684,2-2 1,2 4 427,-8 2 0,0 0 0,-6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1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50 259 10027,'18'0'775,"-1"0"-387,0 0 1,0 0 83,1 0 1,-1-5 0,2-1-107,4 2 1,-3-4-213,3 3-314,-4-9-173,-2 5-110,0-9 1,-7 1 189,-4 0 1,-4 5-779,-2 1 396,0-1-46,-8-5 728,6 7-60,-6 3 1,3 14 111,-1 5 1,-2 11-1,2 6 1,3 9 260,-9 2 0,6 7-47,-5-7 1,5 8 91,-6-2 1,9-4-144,-3-1 1,4-5-55,2-1 1,0-3-494,0-3 0,0-4-24,0-7 0,0-1-200,0 0 1,0-5 208,0-1 0,-2-7-310,-4 2 413,-3-4 1,-11-10 71,-3-4 0,4-3 271,-4-2 1,4 0-101,2-1 1,1-5 822,5 0 0,-3 6-89,8 5 0,-1 3 1214,1-3-1514,4-3 0,-4 7-219,12-3 1,-2 3-53,7 8 1,-3-2-116,9-4 1,-3 4-337,9-3 1,-4 3 260,-2 2 1,7 0-1067,-1 0 0,5-2-2,-5-4 1,1 4-399,-7-4 1,0 2 720,0-1 0,-1-5 43,-5-7 0,-3-1 333,-8 1 1,6-8 349,0-4 0,1-11 0,-1-6 0,2 4 0,3 1 0,5 1 59,-5 5 0,-1 5 139,1 12 1,-7 1 272,2 0 0,2 5 599,-3 1 866,1 7-1424,-6-4 0,2 8 337,4 0-510,-4 0-100,13 8 0,-5-1-275,7 5 1,0 1-92,1-7 0,-1 6-407,0-6 218,0 7 1,1-5-806,-1 3 485,-7-3-148,5-8-450,-13 8 1234,6-7 0,-16 15 0,-2-7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1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8110,'-18'0'210,"1"0"-142,7 0 779,-5 0 10,13 0-32,-6 0-590,8 0 1,-2 0 14,-3 0 0,1 0-334,-8 0 1,7 0 96,-7 0 1,0 7-56,-5 5 0,-6 3 136,0 3 0,0-1 82,6 0 0,1 6 5,5 0 1,-5 0 171,5-5 0,-3-1-132,3 0 1,-3 6 145,9 0 1,-7 0-80,6-5 1,1-1 173,5 0 1,2 6 47,3 0 0,13 2-161,10-2 0,17-3 156,12 3 0,11-4-263,24-2 0,2-5-593,-37-6 1,1-1 0,2-2-1,1-2 260,2 2 1,1 0 0,2-2 0,1 0-85,-4-1 1,0 0 0,0 0 0,-1 0 151,-3 0 0,-2 0 23,-5 0 0,-1 0 0,45 0 0,-3 0 0,3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3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8032,'0'-17'130,"0"0"-130,0-1 0,0 7 1691,0-1-559,0 8 75,0-11-438,8 13-552,1-6 1,3 10-26,-1 4 0,-7 6-161,2 11 0,-4-2 23,-2 8 1,-2 0 145,-4 5 1,2 1-548,-7-1 0,7-7 179,-2-4 0,4-4-547,2-1 489,0-9 0,2-1-9,4-8 1,9-10 292,8-7 0,8-2-78,-2-10 1,2 0 109,-3-5 0,5 7-68,-4 4 0,-4 4 197,-2 1 1,-6 7 136,-5-1-450,3 8 20,-13-3 0,6 9-123,-8 3 1,0 5-52,0 7 0,-8 1 89,-3-1 1,-3 6 116,3 0 1,-3-6-190,8-5 434,-7-1-223,11-1 143,-6-2-156,8-8 1,0-2-107,0-4 1,2-4-544,4-7 0,4-2 310,7-4 0,2-4-224,4-8 0,4-7 173,8-4 1,-1 0 38,1-6 0,-1 10 384,1-10 0,-2 11-159,-5 1 1,3 5 465,-8 7 0,0 3 247,-5 7 0,-3 7 1001,-3-1-627,-5 8 1805,-7-3-2012,0 7 1,0 2 1215,0 3-1370,0-3 0,0 14-177,0-5 0,-6-1-462,1 1 1,-1 1-364,6 5 1,0-5 3,0-1 0,2 1 353,4 5 1,-3-5-927,9-1 1,0-1 341,5 1 1,0 3 111,0-9 0,1 3 160,-1-2 0,6-4 443,0 4 1,8-4 13,-2-2 0,1-8-1,-1-4 0,2 3 60,-8-3 0,0 3-57,-6-3 0,-1 2 653,-5 5-317,5 3-471,-14-6 1,3 8 131,-10 0 0,-7 10-526,-11 7 1,2 8 129,-8 10 0,2-1-18,-2 1 1,-1-3 94,7-3 1,5 2-112,7-8 136,7 0 22,-4-6 0,8-5 261,0-1 1,8-7 15,3 2 1,3-6 155,-3-6 1,5 2-216,-5-7 0,3-1-71,-3-5 0,3 6-243,-9-1 1,1 6-76,-6-5 377,0 7 0,-7 4 0,-3 9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4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9530,'-9'0'4047,"1"0"-3404,8 0 1,0 2-176,0 4 1,0-2-955,0 7 1,0 1-58,0 5 89,0 0-1180,0 0 692,8 1 1,1-9-11,8-3 1,1-12 389,-1-5 0,0-5 378,1-1 1,-1 2-37,0 3 1,-5-1 832,-1 7-267,-7-7 180,4 11 496,-8-6 0,0 10-437,0 4 1,-2 1 751,-4 5-888,-3 11 1,-9-11-410,1 11 1,7-10-23,5-1 1,3-7-46,2 7-252,0-8-314,0 3 1,7-7 67,5 0 1,3-7 179,3-5 1,-1 3-9,0-3 0,-5 8 102,-1-2 1,-5 4-69,5 2 128,-7 0 1,-2 14 148,-8 3 1,-13 12-106,2 0 1,-12 4-24,0 1 1,-3 1 225,-3-1 1,2 1-65,5-1 1,-5 1 208,4 0 0,-9-1-80,-3 1 1,3-6 219,9-1 0,-2-6 79,8 1 207,0-4-152,14-2-293,1-7 0,12-3-86,7-7 1,8 0 61,16 0 0,5-7-236,1-5 0,7-3 56,-2-2 0,4-6-261,2-1 1,-6 1 115,0 6 0,-10 0-72,-1 0 0,-6 5-146,-6 0 0,-10 1-161,5-6 1,-13 5-778,1 1 1003,-4 7 0,-15-4 320,-5 8 0,-10 6 0,-1 0 0,-4 7 0,-1-1 0,-1 3-44,0 2 0,3-5-23,3-1 0,-2 1 406,8 5 0,0-2 539,6-3 1,5 1 907,1-7-746,7 8-193,-4-5-396,8 9-329,0-9-252,8 7 1,1-15-363,9 5 0,-1-4-29,0-2 0,1-2-628,-1-4 0,2-9 1149,4-8 0,-4-8 0,6 4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7988,'0'-11'860,"0"-1"36,0 8-314,0-3 351,0 7-535,0 7 0,0-3-322,0 8 1,0-1 99,0 7 0,0-1-246,0 0 0,0 8-29,0 4 0,6 6-18,-1 5 0,7 14-57,-6 15 0,5 15-17,-5 14 1,-3-44 0,0 0-126,-3 1 0,0 0 1,0-4-1,2-1-195,3 43 1,-3-7 0,4-5 0,2-18 168,-2-11 1,1-13-659,-1-5 329,-4-7 630,13-17 1,-13-5 40,4-10 0,4-13 0,-1-9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4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12753,'7'12'1134,"5"-1"-809,-4-7 0,5 5-72,-7-3 0,2-4-75,-3 4 47,-3 4 0,6-7-1426,-8 9 0,6-6-928,-1 5 539,1 1 0,-8 5 330,-3 0 1260,3 8 0,-21-5 0,3 4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4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8377,'0'17'0,"0"1"0,0 1 0,0 2 0,2 2 0,2 0 1252,2 2 0,1-6-595,-1 4 0,-2 0 228,7-5-462,-7 10 0,6-16-431,-4 11 0,-4-10 180,3-1-1908,5-8 1124,0 4-1742,7-8 2354,0-8 0,0-2 0,1-7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5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7944,'12'0'1259,"-1"0"1,-5 0-1070,6 0 0,-1 0 44,6 0 1,1-2 328,-1-3 0,0 3-123,1-4 0,5 2-511,0-2 1,0 4-97,-6-3 0,2-3-58,4 2 0,-4 0-20,5 6 1,-11 0-1201,-1 0-442,-1 0 738,-1 0 421,-3 0 188,-7 0 483,-7 0 1,-1-2 113,-4-3 102,-3 3 1,5-12-65,-7 9 1,8-3 400,3 2 1047,-4 4-673,1-13-26,-1 13 1,0-6 292,5 8-587,3 0 0,-6 2-39,8 4 1,0 4 29,0 7 1,0 0-312,0 0 1,-6 6-157,0 1 1,1 0-516,5 0 0,-6 1 317,0 3 1,0 3-1231,6-8 0,-5 8 673,-1-2 1,0-4-566,6-2 1,-2-4 618,-4-2 1,5 1 114,-5-1 306,4 0 353,2 0 1143,8 1-981,1-9 1904,8-1-1517,1 0 1,-7-6 34,1 3 0,-6-3 3,5-2-314,-7 0-472,11 0 0,-11 0-736,8 0-142,-9 0 0,7 0 463,-4 0 1,-4 2-561,4 4 569,-5 4 1,-1 7 669,0 0 0,-5 0-15,-1 1 0,0-1 151,6 0 1,-6 1 103,1-1 1,-1-6 1524,6 1-1037,0 0 0,2 3-412,4-4 1,-5-1-12,5-4-23,4-4-610,-8 13 0,7-13-137,-3 4 95,-4-4-839,6-2-1554,-8 0 620,0 0 0,0-8 1931,0-4 0,-8-3 0,-2-2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46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7935,'-17'-8'-300,"6"6"373,-1-3 900,8 3 275,-4-6-496,8 6 1,2-6-274,4 8 1,4-1-30,7-5 0,2 4-434,4-4 1,-2 4 46,8 2 1,-8 0-369,3 0 1,-5 0 269,-2 0 0,0 0-203,1 0 0,-7 0-169,1 0 0,-7 0-1172,7 0 802,-8 0 403,3 8 0,-8 1 629,-5 9 1,2-3-197,-8-3 1,1 3 263,-6-3 0,5 3-81,1 2 1906,7 0-750,-4 1-877,8-1 1,0-5-355,0-1 1,8-7-221,3 2 1,5-4-786,1-2 741,0 0 1,0 0-274,1 0 76,-1 0 196,0 0 0,-5 2 331,-1 3 185,-7 5 1,4 7-197,-8 1 1,-2-1 56,-4 0 0,-3 2-1053,-9 4 0,7-3 437,-1 3 0,1-10-642,-7-1 0,1-3 979,0 3 0,0 3 0,-1-5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6903,'0'-10'-243,"0"3"1,0 5 82,0-4 1,2 4 17,3-4-30,-3 4 190,6 2-18,-8 0 895,0 0 217,8-7-170,-7-3 152,7 0-370,-8-5 65,0 13-256,0-6-96,0 8-305,0 0 45,-8 8 0,-1 4-220,-8 11 0,-3 4-8,-3 7 0,2 1-105,-8-1 1,8 1 53,-2 0 0,6-9 85,5-3 0,3 1-181,3-7 1,4 4-129,-4-10-23,4 5 0,4-5 119,4 1 1,4-8-146,7 2 0,0-3 39,1 3 1,-1-4 132,0 4 1,-5-4-91,-1-2-30,1 0 485,5 7 0,-7 3-128,-5 7 1,-5 1 496,-5-1 1,-5 6-283,-7 0 1,-1 0 283,1-6 0,2 6-167,3 0 0,-1 1-45,7-7 1,0 0 70,6 0-448,0 1 0,0-1-169,0 0 0,8 1 165,3-1 1,-1-6-128,2 1 1,-1-1 81,6 7 0,-5 5 172,-1 0 1,-7 0-55,2-6 1,2 1 114,-2-1 1,-1 0 199,-5 0 0,0-5 128,0-1-73,0-7 1,0 6 239,0-4-753,0-4 1,-5 3 124,-1-10 0,0-5-946,6-7 1,0-8 258,0-4 0,8-11-50,3-7 0,5-12-1118,1-10 1536,0 0 1,8-24 0,2 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2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 7967,'12'-10'1691,"-1"4"0,1 5-1454,5 1 0,6-6-55,0 0 0,8 0 348,-2 6 0,-2-5-95,2-1 0,-6 0-235,5 6 1,-6 0-78,1 0 1,-6 2-122,-6 4 0,-3 3 112,-8 9 1,0-1-69,0 0 1,-8 8-313,-3 4 0,-12 6 124,-6 5 1,-9-4-587,-3 5 0,-5-5 55,6-1 0,-2-1-165,1 1 0,5 0 272,-5-1 0,5-5 566,1 0 0,1-8 0,-1 4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7921,'12'0'1287,"-1"0"-1129,-7 0 770,4 8 191,-8 1 0,0 9-634,0-1 0,0 0-41,0 0 1,0 1-1617,0-1 885,0 0-633,7 1 1,3-3 534,7-3 0,3-5-146,3-7 1,-2 0-13,8 0 0,-6 0 151,5 0 0,-6 0 409,1 0 1,-4 0-100,-2 0 1,-1 2 314,-5 4 1,-1-2-134,-5 7 0,-3 1 385,4 5 1,-12 0-196,-5 1 1,-5 5 17,-1 0 1,-2 0-66,-4-6 0,8 2-94,-9 4 1,11-9-161,-4 3 0,1-3-74,11 3-647,-1-8 551,6 7 1,2-12-156,4 7 0,3-7 124,8 2 1,1-4-265,-1-2 316,0 0 0,1 0 51,-1 0 0,-6 2 204,1 3 0,-8-1-77,2 8 1,-6-1 370,-6 7 0,0 5-169,-11 0 1,3 6 89,-9-6 1,-2 2-62,2-2 1,0-4 233,6 4 0,0-6 45,-1-5-233,9 3-980,1-5 562,8-1 0,8-1-240,3-8 0,5 0 43,1 0-102,8 0-84,2 0 265,0 0 123,-2 0 226,-16 0 0,-3 8 254,-12 3 0,-5 5-177,-12 1 1,1 8 24,-6 4 0,1-2-29,-2 1 1,-2-1 242,8 2 1,0 2-132,6-8 0,1 2 50,5-2 0,3-10-186,8 5 0,0-5-324,0 4 0,8-5 280,3 0-508,12-9 300,4 5 1,8-8-255,0 0 1,-1-8 151,1-3 0,-1-5-60,1-1 1,-2 0 22,-5 0 0,-3-1-161,-7 1 1,-1 0 111,0-1 0,-7 7 6,-4-1 558,-4 1-217,-2-6 53,0 7-84,-8 2 1,4 10 230,-8 4 0,9 11-29,-3 12 1,4 4 173,2 1 0,0 1-113,0-1 0,0 7 24,0-1 0,6 1-338,-1-7 0,1-1 97,-6-4 0,0 1-229,0-7 1,0 0 47,0-5 3,0-1 73,0 0 1,-2-7 328,-3-4 0,1-4 90,-8-2 1,1-6 125,-7 0 0,1-7 277,0 1 0,5-3-289,1-3 0,5-5-80,-6 0 1,9 0-135,-3 6 0,4 0-130,2-1 0,0 7 56,0-1 0,8 3-551,3-3 0,4-1-285,3 7 0,-1-6-629,0 7 0,8-7-1132,4 6 0,4-1 2378,1 1 0,9-4 0,1-7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1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8589,'-7'-9'1058,"5"1"1,-6 6 218,8-4-885,0 4 0,8-5-4,3 7 0,5 0-280,1 0 1,-4 0-384,5 0 0,-9 0 133,14 0 1,-13 0-79,7 0 1,-5 7-625,-1 5 0,3 3 371,-9 3 0,1 7-57,-6 3 1,-2 5 57,-3 2 0,-5 1 471,-7 5 0,-6-5-62,0 4 1,1-5 416,11-6 0,-3-4-149,9-8 0,-1 0 213,6 1-311,0-1 1,2-5-35,4-1 1,3-7-220,8 2 0,1-4 76,-1-2 0,0 0-533,1 0 192,-1 0 172,0 0 0,-7 7 118,-4 5 0,-4 5 41,-2 6 1,-14-2 332,-3 8 1,-6 0-149,0 5 0,3-1 596,-3-4 0,-2 4-333,2-5 1,6-1 179,6 2 1,7-8-225,-2 2 1,4-3-148,2-3-12,0 0 0,8-1-105,3-5 0,5-3-502,1-8 1,8-2 254,4-4 0,-2-4-560,1-7 0,-1-6 311,2 0 0,-4 0 116,-8 6-119,1-1 624,-9 1 516,-1 8 79,-8 1 0,0 10 259,0 4 0,0-3 191,0 9-722,0-1 1,0 7-161,0-1 0,0-5-774,0-1 288,0-7 0,2 6-118,4-5 1,3-3-176,9 4 0,1-14-683,4-9 1,2-2-211,4-10 1,3 2 644,-3-2 1,4-2 296,1 8 0,-7-3 164,-4 8 1,-3-3 619,-3 10 1,-6 3 55,1 2-168,-1 4 0,-1 10 248,-4 3 0,-4 5 2156,-2 1-1601,0 0 1,0 1-536,0-1 1,0-6-515,0 1 78,0-8-1935,0 4 1202,0-8 0,0-2-263,0-4 0,6-10 874,-1-7 0,9-15 0,-5 1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7905,'6'-35'-604,"0"1"0,5 1 505,-5 4 652,7 4 1,-9 10 834,8 3-512,-8-3-156,3 13-251,-7-6-307,0 8 1,2 0 275,4 0-214,-4 0 1,7 0-27,-3 0 0,-2 8-38,8 3 1,-7 7-87,7 5 1,-6 6-76,5 11 0,-7 4 30,2 8 0,1 10-123,-1 7 0,6 11-203,-6 18 1,-1-48-1,1 0 267,-3 7 1,0 2 0,0 0 0,0 1 49,-3 5 1,0 2-1,0 5 1,0 2-459,0 7 0,0 0 0,-1-4 1,0-1-47,-2-2 0,0-3 1,2-12-1,0-1-728,-2-5 1,0-2 1211,1 33 0,2-5 0,0-16 0,0-7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553 226 7900,'0'-18'112,"0"1"224,0 0 217,0 0 0,-2-1 0,-5 1 122,-11 0 0,1 5-312,-6 1 1,4-1-7,2-5 1,-3 5-86,-3 1 1,10 7-25,-4-2 1,3-2-5,-3 3-284,0-1 0,-1 6 18,1 0 1,0 2-199,-1 4 1,-5 9 50,0 8 0,-2 8 18,2-2 1,2 5-15,-8 7 1,8 3 53,-2 8 1,4 5 303,2 1 1,1 1-19,5-1 1,3-6 0,8 0 0,0-2-188,0-10 0,8 4-62,3-9 1,7 1-77,5-12 1,3 2 121,9-8 0,0 1-400,-1-13 0,7-1 169,-1-5 1,6-1-90,-6-5 0,7-4 42,-7-7 0,-6-6 80,-5 0 0,-8-2 70,2 2 340,-3 4 184,-3-6-230,-7 7 394,-3 9 0,-7 3-213,0 12 0,0-3 133,0 9 0,0 0-208,0 5 1,0 6-242,0 0 0,0 0-134,0-6 0,6 1-467,0-1 0,1 0 36,-1 0 0,-4 1 271,4-1 1,-4-5 290,-2-1 0,0 1 0,0 5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5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7900,'-9'-9'1244,"1"-1"-861,8 4 1,0 2 151,0-7 1,2 5 140,4-5 1,3 5-260,8-6 1,8 3-153,4-3 0,-2-1-49,2 7 1,-2 0-419,2 6 1,3 0-323,-3 0 1,-2 0-650,2 0 1,-2 2 1172,2 4 0,3 3 0,-5 9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7897,'-9'-7'1323,"1"5"-1111,8-6 1,8 2 326,3 1 0,10-1-225,2 6 1,2-6-24,-2 0 0,-3 0-330,3 6 1,-4 0-244,-2 0 1,1 0-193,-1 0 1,0 0-1230,0 0 1703,1 8 0,-9 9 0,-1 10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11275,'17'0'-210,"0"-6"174,1 0 0,-1-5 40,0 5 1,3-2-83,3 3 0,-2 3-358,8-4 1,-3-2 435,3 2 0,4-7 0,-6 3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7977,'-18'-18'663,"1"9"162,-8-7 1,6 12-372,-4-7-286,11 7 0,-3-4 30,3 8 0,3 8-29,-3 4 1,6 11-148,-5 5 1,5 13 88,-5 5 1,7 6-103,-2 5 1,4-3 106,2 4 1,2-10-287,4-2 0,-2-8-217,7 3 1,-1-5-321,1-1 0,5-8 179,-5-4 1,4-10-313,3-1 0,5-8 840,0 1 0,8-3 0,-4-2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6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7956,'-2'9'587,"-4"-3"0,4 6-149,-3 5 1,3 0 108,2 6 1,0-3-220,0-3 1,0 6-124,0 0 1,6 6 71,-1-6 0,9 2-60,-3-2 1,-1-4-337,1 4 1,1-9 119,5-3 0,1-1-534,-1 1 332,0 5 1,0-14-72,1 3 0,-1-5 175,0-5 0,1-5 47,-1-7 1,0-2 124,0-5 1,1 1-82,-1-11 1,0 3 207,1-9 1,5 1-27,0-1 1,0 1 97,-6-7 0,0 8-12,1-2 0,-3 5-8,-3 6 1,-3 4-183,-3 8 0,-4 0-218,4-1-467,-4 9 331,-2 1-1207,0 8 1,0 10 1488,0 7 0,-8 8 0,-2 10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11548,'0'12'1405,"0"-1"1,0-5-886,0 6-1488,0-8 841,0 11 0,-5-11 127,-1 7 0,-8-7 0,5 4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7967,'0'18'1043,"5"-1"228,1 0 1,6-5-142,-7-1-841,9-7 0,-5 6 293,9-5 0,-7-1-570,1 8 0,-6-8-1288,5 1 1019,1 5 1,3-6-541,-4 7 843,5-7-46,-7 4 0,1 0 0,-2 1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7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7972,'-10'-10'2459,"3"3"0,14 7-2288,5 0 0,5 0 203,6 0 0,-4 0 202,4 0 0,2 0-268,-2 0 1,6 5-211,-6 1 1,2 0-1612,-2-6 1131,-3 8 0,6-6-23,-3 3 0,-9 5-1335,3 2 1740,-11 3 0,2 2 0,-8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7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7972,'-25'9'0,"12"1"551,-5-4 0,11-4-366,-5 3 480,8-3 0,-3 6-30,7 3 1,-2-1 244,-4 2 0,4 7-477,-4 10 0,4-3-14,2 3 0,2 0-446,4 6 0,-2-3 103,7-3 1,1-2-317,5-4 0,1-4 252,-1 4 0,6-3-868,0-3 0,8-6 244,-2 1 1,-3-8-32,3 2 0,-8-4 41,2-2 0,2-2-123,-2-4 1,-1-4 754,-11-7 0,5-8 0,-7-2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7949,'-9'-7'1417,"1"5"0,10-6-706,4 8 0,3-2-256,9-4 1,-1 4 314,0-3 0,2 3-240,5 2 1,-5 0 202,4 0-474,-4 0 1,4 0-1575,0 0 980,0 0 1,-6 7-3253,1 5 3587,-1-4 0,0 7 0,1-5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 7883,'-18'0'5088,"9"-8"-3801,1 6 0,10 4-1773,4 16 0,1-1 198,5 6 1,3 2 582,-3-2 1,-3 8 295,3-2 0,-6 3 323,5 3 0,-5 5-696,6 1 1,-9 7-318,3-2 1,-4-2-1012,-2 2 0,0 0 648,0 6 1,-10 6-661,-7-1 0,-10 9 240,-13-3 621,-12 4 0,19-28 1,-3-1-1,-3 2 0,-1-1 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9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329 189 7908,'10'-8'1581,"-3"6"-1030,-7-5-116,0 7 402,8 0-624,2 7 1,5 5-58,-4 11 0,3-4-84,-8 4 1,1 2 87,-1-2 0,-4 0-460,4-5 1,-4 5 211,-2 0 1,0 0-524,0-6 1,0-5-210,0-1-263,0-7 835,0 4 0,0-12 175,0-8 1,0-7-115,0-16 0,7 1 150,5-1 0,3-7 196,3-4 1,-1 4-114,0 1 1,0 5 304,1 1 1,-3 8-94,-3 4 1,1 10 324,-7 1-416,7 8 0,-11-1-60,4 10 0,2 5 88,-3 7 1,1 8-78,-6 4 1,-7 4-148,-5 1 1,-3 1 92,-3-1 1,5-5-174,-4 0 0,5-2 104,-5 2 0,-1-4-191,7-8 1,1-2-171,-1-3 303,7-4 1,-6-3 23,5 1 0,3-2-76,-4-10 165,4-3 0,10-9-93,3 1 1,5 0 113,1 0 1,0 1-83,0 5 0,1 3 25,-1 8 1,-5 0 153,-1 0 20,-7 0 1,4 2 51,-8 4 0,-2 5-57,-4 12 1,-6 4-230,-11 8 0,-4 7 96,-7 4 1,-8 0-298,-5 6 0,-2-2 41,-3 13 0,0-7 148,0 2 0,8-12 86,3-6 0,7-3 128,5-3 1,4-7 15,8-4 1,7-9 39,4-3-331,4-7 181,2 4 0,10-10-154,7-4 0,8-9 0,10-8 1,5-8-146,1 2 1,7-9 141,-2-3 0,-4 3 10,-2 9 1,-3-2 228,-3 8 1,-1 2-85,-4 10 0,-4-3 778,-8 8-591,0 1 1,-5 5 334,-1 0 1,-7 7-146,2 5 1,-4 5 33,-2 6 0,-2-4-172,-4 5 0,4 0-202,-3 0 0,3-1-150,2-6 0,0 0 99,0 0 1,2-5-285,3 0 0,-1-9 140,8 3 0,-6-4-114,5-2 1,1 0 70,5 0 1,0-8-25,0-3 1,1-5-118,-1-1 1,0 0-200,1 0 1,-3-1-777,-3 1 844,-5 0 0,-7-1-526,0 1 642,0 8 1,-7 1 302,-5 8 1,-5 2-36,-6 4 1,2 5-31,-8 12 0,0-2 186,-6 8 0,-5-6 442,0 6 1,5-8 270,6 2 0,2 2-373,-2-2 1,-1 0 135,7-5 0,0-1-162,5 0 0,3-5-393,3-1 1,-3-5 43,4 5-27,3-7 1,0 6-2,8-4-299,0-4 0,0 7-255,0-3 355,0-4 1,8 11 421,3-7 0,7 8-111,5-3 1,4 3 211,7-3 1,1 4 22,-1-3 1,7 1 137,-1-1 1,2 1-429,-1-7 1,1 6-355,4-7 1,4 1-1064,-4-6 0,2 0 733,-2 0 1,4-6-1181,-4 1 1,4-11 1742,2-1 0,8 0 0,1-8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29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7938,'0'-17'1274,"8"2"-243,3 3-1,12 2 1,6 7-1061,4-3 1,3-8 101,5 3 1,1 3 147,4 2 0,-4-1-235,-7 1 0,-6 0 94,-1 6 1,-6 8-7,1 3 1,-10 5 88,-1 1 1,-9 2-427,3 4 1,-6-2-42,-6 8 0,-3 0 83,-8 6 1,-8-1 14,-4 1 1,2-8-204,-2-4 0,8-4 51,-2-2 0,4-1 67,1-5 0,1-3-327,0-8 0,5-2 189,1-4 1,7-11-46,-2-12 1,4-5 474,2-7 0,0-9 0,0-7 0,0 1-76,0 10 0,6 0-49,0 11 0,5-1 841,-5 12 1,2 1-408,-3 6 0,-1 8 796,8 3-699,-8 4 0,3 6 688,-7 7 0,0 1-326,0 11 0,0 4-65,0 2 0,0-3-360,0 3 0,-2-2-161,-3 2 1,1 4-442,-8-5 0,1 5 253,-7 2 1,1 5-1497,0 0 1,0 1 1501,-1-7 0,-7 1 0,-2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7938,'-25'0'0,"5"8"500,-3 3 0,6 4 721,6 3 1,3-1-670,8 0 1,0 1-80,0-1 0,8 6 191,3 0 0,6 6-232,6-6 1,10 6 335,7-6 0,10 0-301,2-6 1,4-1-503,13-5 1,-3-3-510,8-8 1,3 0-745,-2 0 0,2-2 216,-2-4 0,-4 2 1072,4-7 0,12-9 0,1-6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1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7952,'8'-10'1892,"1"3"1,10 7-1098,5 0 1,-3 0-138,7 0 1,-4 0 426,4 0 1,-5 0-1137,6 0 1,-6-2 95,6-4 0,-8 4-1174,2-4 1,-3-1 671,-3 1 1,-6-2-839,1 3 1,-8 1 457,1-8 0,-3 6 252,-2-5 0,0 5 282,0-5 0,-7 1 228,-5-2 0,3-1 605,-3 7-515,1-7 0,-1 11 516,0-4 0,9 6-287,-3 6 0,2 5 423,-2 12 1,4 6-171,-3 12 1,-3 1-13,2 4 0,0 4-253,6-4 1,0 4-12,0 2 1,-2-6-319,-3 0 0,3-7 139,-4 1 1,4-11-830,2-6 0,0-4 433,0-2 0,2-1-688,4-5 488,-4-3 0,5-10-176,-7-4 0,0-3 175,0-9 1,0-5 177,0 0 0,-7-9 393,-5-3 0,-3 2-16,-3-1 0,1 1 511,0 10 0,2 0-235,3 6 269,-3 7 0,5 2 211,-7 8 0,5 8 402,1 4 1,1 5-354,-1 6 1,-3-4 20,8 4 1,-5-4-499,5-1 1,0-7-93,6 1 0,2-3-667,4 3 1,5-4 353,13-8 1,-1-2-270,11-4 0,-1-6-369,13-11 0,8-4-791,9-7 1,1-9 639,5-3 0,-4-4-62,10-1 0,-6 6 817,-5 5 1,-7 9 5,-11 2 0,0 14 1208,-11-2-1005,3 11 1,-20 0 363,-1 12 0,-7 4 333,-10 7 0,-2 8 795,-4 4 1,-6-2-778,-11 1 0,2 1-165,-8 6 1,6-1-620,-5 1 0,-1 0 35,-6-1 0,6 1-745,1-1 0,6-7 524,-1-4 0,4-9-342,2-3 0,5-7-714,1 2 245,7-4 0,-4-10 463,8-3 1,2-12 241,4-6 0,4 2 636,7-2 0,8 8-284,4-2 1,1 4 160,-1 1 0,4 9-167,-4 3 0,-2 4 889,1 2 0,-6 0-252,1 0 1,-4 6-29,-2 0 1,0 7-596,1-1 0,-7 3 64,1 2 0,-8 0-1077,1 1 0,3-1 538,-2 0 0,1 1-1187,-1-1 1565,-4-7 0,14 5 0,-7-5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16 7867,'-21'-2'2885,"4"-4"-2187,-4 4 0,19-4-454,-4 12 1,4 4 217,2 7 1,0 10-109,0 8 1,0 1 878,0 10-510,0 0-392,0-1 0,0 5-589,0-4 1,0-2-331,0 2 1,0-8-624,0 3 0,0-7-799,0-5 2010,0 4 0,8-14 0,1 6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2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8005,'27'-7'-1,"-2"-1"482,-7-3 0,5-3 12,0 8 0,7-5-57,-1 5 0,4-5-119,1 5 0,1-6 152,0 6 0,-1-1-277,1 1 0,-1 4 32,1-4 1,0 4-259,-1 2 0,1 2 109,-1 4 1,-5-2-237,0 7 1,-8-1 8,2 2 0,-4 3-88,-1-3 1,-7-3 101,1 3 1,-6-1-2,5 6 1,-7-5 304,2 0-140,-4-1 1,3 6 108,1 1 0,0-7 132,-6 1-164,0-1 0,6 7-39,-1-1 1,1-6-20,-6 1 1,2-3 21,4 3 0,-4 3 8,4-3 1,-5 3 26,-1 3 1,0 1-47,0 4 1,0-2-59,0 8 1,0 0 52,0 5 1,0 1 111,0-1 0,0 3-49,0 3 1,-5 4-5,-1 8 0,0 6-98,6 0 0,0 7 3,0-2 0,-2 5 240,-4 1 1,5 0-236,-5 0 1,-2 0 285,2 0 1,-5-5-68,5-1 0,-5-9-511,5-2 0,-8-8 285,3-9 1,1-3 251,-1-3 0,7-4-830,-2-8 462,-4 1 0,7-9-562,-9-3 582,8-4 1,-9-12-1055,7-7 1,-7-2 204,1-10 1,-5-5-82,-6-7 1,-4-7 482,-8 2 0,-1 2 34,-5-2 0,3 2 496,-8-3-213,7 5 1,-18 0 0,3-2-1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2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7967,'10'-7'0,"5"3"-374,-3-8 0,9 3 73,2-3 0,8-3 835,-2 3 0,3-3 2,3-2 1,1 1 218,5 5 1,3-5-326,8 5 0,-2 1-35,-4-1 0,4 7-17,-4-2 0,4 4-108,2 2 1,0 0-231,0 0 1,-6 0 10,0 0 1,-2 6 103,2 0 1,-9 7 2,-9-1 0,-6-3-158,1 3 0,0-1 164,-6 7 1,2-1 85,-13 0 0,5 2 139,-5 4 0,0-3-89,-6 3 0,-4 2 29,-7-2 0,-3 6-89,-15-6 1,1 7-172,-7-1 0,-2 4-101,-3 1 1,4-5-370,-5 0 1,5-2-13,1 2 1,1-2-482,-1-4 0,6-6 192,0 0 1,8 1 248,-2-7 1,4-3-151,2-2 0,-1-4 162,1-2 1,0 0 14,-1 0 1,1 0-141,0 0 1,-8-8 565,-4-4 0,-11-18 0,-5-7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2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7869,'11'0'2616,"1"0"-1814,-8 0-589,3 0 1,-5 0 1066,4 0-631,-4 0-563,6 0-526,-8 0 0,1 2 343,5 4 1,-2-5-491,8 5 1,-1-4 325,6-2 1,6 0-147,1 0 1,0 6 195,0 0 1,-7 7 262,0-1 1,-1 3-107,-11 2 1,1 3 271,-6 3 0,-2 2 568,-4 3 1,-3 5-356,-9-4 1,-7 2 71,-3-3 1,-5 3-83,-2-8 0,7 6-362,-1-6 1,6 0 24,-6-6 1,10-5-102,1 0-530,1-9-707,15 5 375,-6-8 0,16-8 371,4-3 1,11-5-83,6-1 0,-3 0 188,3 0 0,-8 7 345,2 4 0,-3-1 91,-3 1 8,0 0 0,-1 8 86,-5 4 0,-3-2 435,-8 7 0,-2 1-11,-4 5 0,-5 0-226,-12 0 0,1 3-222,-6 3 1,6-4 292,-1 4-688,-3-4-73,6-1-104,3-1 262,9 0 0,10-7-91,4-4 0,9-5 22,8-1 0,2 0 94,-2 0 1,2 0-5,4 0 1,2 0 29,-8 0 1,0 0 611,-6 0-36,1 0-105,-1 0 0,-7 2 77,-5 4 1,-7 4 204,-9 7 0,-1 0-171,-11 1 0,-4-1-91,-1 0 1,1 0-229,-2 1 1,8-1 91,-2 0 1,9-5-179,3-1 0,7-5-149,-2 6-212,4-1 1,4-1 152,4-4 1,4-4-37,7-2 1,0 0 19,0 0 0,1 0-28,-1 0 1797,0 0-808,-7 7 128,-2 3 0,-18 13 35,-7 0 0,-3 2 319,-8-2 1,6-2-495,-1 8 0,0-8 166,6 2 0,-2-2-662,13 2 0,0-7-38,6 7 1,0-14-656,0 9 1,8-7 353,4 1 1,5 1-383,6-7 0,10 0 355,7-6 0,2-2-2193,-1-4 1,3 2 380,8-7 0,-1-1 10,1-5 0,0 1 1917,0 5 0,0-4 0,0 5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7805,'-17'17'4971,"5"0"-4192,1 1 1,5-7 0,-5 1-476,-3 1 0,-11 5-1686,-9 5 1382,-9 3 0,-32 9 0,-5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6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6996,'0'-10'200,"0"-5"1,0 11-85,0-8 0,2 6 401,4-5-327,-4 7 0,8-9 336,-5 7-198,-3-8 0,8 11 173,-4-9-106,-4 8 45,5-3 613,-7-1-264,0 6 136,0-6-410,0 8-344,0 0 0,0 8 36,0 3 0,-2 5-80,-3 1 1,3 6-29,-4 0 0,-2 8 96,2-2 1,1-2-275,5 2 0,0-8 11,0 2 0,0-4-146,0-2 1,0-5-334,0-1 215,7 1 0,3-3 0,7-3 0,1-4 92,-1-2 1,-6-8-11,1-3 1,5-4 86,6-3 0,0 1-251,-5 0 0,-1-6 16,0 0 0,-1-2 56,-5 1 1,4 3 185,-3-7 0,-4 4 160,-3-4 1,3 7-35,-2-3 0,0 5-114,-6 2 1,0 5 917,0 1-453,0 7 598,0-4-643,0 8 1,0 8 153,0 4 0,0 9-27,0 2 1,0 8-19,0-3 1,0 5-149,0 2 1,0-1-15,0 1 1,5-6-314,1-1 0,8-5 104,-3 6 0,5-8 173,1 2 0,2-5-913,4-7 0,-2 5-1309,8-5 0,0-3 2035,5-2 0,1 3 0,0 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7984,'-6'-17'325,"1"0"651,-9 7-540,5-5 0,-9 13-167,1-4 1,0 4 270,-1 2 0,1 2-98,0 4 1,-2 3-234,-4 9 1,-2 7-34,-4 4 1,4 5-71,7 7 1,7-5 61,-1 4 1,9 3-115,-3-3 0,4 0-513,2-5 1,8-2 263,3-5 1,6 3-704,6-8 1,-1-2 384,6-9 1,-5 1-507,6-7 1,-2 0 1018,2-6 0,4 0 0,-6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7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8061,'-9'-17'1033,"3"5"-806,12 1 1,-3 5 896,9-5 0,-6 1-458,5-2 1,1-1-319,5 7 0,0-5-276,1 5 1,1-2-166,4 2 1,-4 5-365,4-5 0,-4 4-1567,-1 2 2024,7 0 0,-6 8 0,6 1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8020,'-10'-27'-699,"4"4"1,4-4 436,2-2 0,0 2 313,0-2 1,0 8 141,0-2 0,0 4 265,0 2 1,0-1 5,0 1 1,2 8 180,4 3 304,-4-4-175,6 8-533,-1-5 1,-3 14 55,8 5 1,-8 3 110,1 2 0,3 8-198,-2 4 1,0 10 14,-6 1 0,1 6-116,5-6 1,-4 7 74,4-7 0,-2 6-228,2-6 1,-3 1 86,9-7 1,-2-1-143,1-4 1,3-2-22,-9-4 0,9-10-148,-3 5 0,5-7 167,1 1 1,-4-3 89,5-3 1,-5-6 345,10 0 0,-4-8-111,-1-9 1,7-10 44,3-7 0,5-3-94,2-9 1,-1-8-62,1-9 1,-1-10-134,1-2 1,0-2-51,-1 2 0,-1 10 123,-4-5 0,-2 15-66,-4 3 0,-10 8-26,4 9 0,-9 8 41,4 4 1,-9 10-557,3 1 220,-4 8-487,-2-3 102,0 7 1,0 7-366,0 5 0,0 9 396,0 2 1,-2 10-8,-4 1 0,5 1 275,-5 5 1,4 2 418,2-1 0,0 7 0,0-4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3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12851,'-12'6'1351,"1"0"1,5 2-877,-5-3 0,-7-1-194,-5 8 0,-7 7-2479,1 10 2198,-4 3 0,-9 3 0,-2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2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7859,'-29'-12'0,"0"1"2436,16-8-1340,-10 17-1431,21-6 585,-6 16 1,14 1 616,0 9 0,7-1-861,-1 0 0,5 2 6,6 4 0,4-9-337,7 3 1,3-11 189,3 0 0,-1-4-960,7-2 0,-8-2 519,3-4 0,-5-4-392,-1-7 1,-8-2 497,-4-4 0,-4 9 470,-2-3 0,-7 4 0,-4-5 0,-12 3 0,-6 3 0,-3-1 117,-2 7 0,-3 0-117,-3 6 1,2 0 957,-8 0 0,8 0-211,-2 0 0,10 10-17,1 7 1,6 1-358,-5 5 1,7 4-165,-2 1 0,4 5-44,2 2 1,0 5 73,0 0 0,0 1-289,0-7 1,0-1 92,0-4 1,0 2-586,0-8 0,6 5 81,0-5 0,0 0-632,-6-5 597,0-1 151,0 0 426,0-7-272,0-2 287,0-24 1,7 11-52,5-13 0,-2 12 289,1 1-119,1-5 0,5 8 337,0-4-297,0 12 0,-1 4-4,-5 7 1,-3 2-33,-8 4 0,0-3-69,0 3 0,0 2 235,0-2 0,-6 0-62,1-6 1,-7 0 289,6 1 0,-1-1-158,1 0 1,4-5-23,-4-1 0,4-5 84,2 6-329,0-9 0,6 7-181,0-4 1,7-4 107,-1 3 1,-3-3-1169,3-2 0,1 0 182,10 0 871,-3 0 0,12 0 0,-5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3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1 658 7955,'0'-17'-769,"0"-1"1,0 7 1068,0-1 0,0 1 10,0-7 1,2 7 15,3-1 1,-1 3 82,8-3 0,-1-1 205,7 7 0,-1 0-85,0 6 0,0 2 110,1 4 1,-1 4 209,0 7 0,1 0-350,-1 0 0,-8 7-217,-3-1 1,2 0-33,-2-6 0,-1 2-304,-5 4 0,2-9-571,4 3-537,-4-11 624,13 9 1,-5-15-440,7 0 0,3-13 31,3-10 1,-2-8 429,8 2 0,-6-4 448,5-1 0,-6 7-55,1 4 1,-4 9 69,-2 3 1,0 7 35,1-2 0,-1 4 135,0 2 0,-1 8 92,-5 3 0,3 7 172,-9 5 1,1-4-56,-6 4 0,0-2-84,0 2 1,0-9-127,0 3 0,-7-5 5,-5-1 1,-3 3-200,-3-9 0,1 1-52,0-6 1,-1-8-160,1-3 0,6-8-182,-1-10 0,8-2 186,-2-15 1,5 0 15,1-6 0,0 4 118,0-4 1,7 4 95,5-10 0,-3 10-108,3 2 0,-1 14 337,7-3 1,-3 12 35,-3 0 0,3 4 3,-3 1 0,3 7-22,2-1 0,0 8 74,1-1 0,-1 3 177,0 2-352,1 0 1,-1 2-6,0 3 0,1-1 17,-1 8 0,0 5 83,0 6 0,8 10-9,4 1 0,4 9 142,1 9 1,9 13-197,3 4 1,-2 12-200,2-1 1,-2 3 61,2-2 1,3 1 98,-9-7 1,0 0-229,-5-6 1,-3-9 76,-3-8 1,2-2-785,-8-10 0,0-1 98,-6-11 1,-5-4-1091,-1-13 1111,-7 4 731,4-13 0,-8-2 0,0-9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4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7945,'-2'11'0,"-3"1"0,1-3 1451,-8 3 1,-1 3-432,-10-3 1,2 3-176,-8 2 1,0 6-633,-6 0 1,1 2-455,-1-2 0,1-3-366,-1 3 1,8-6 317,4-5-2271,4-5 2560,9-7 0,-5-15 0,5-4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7967,'9'0'1255,"7"0"0,-14 2-336,4 3-426,3 5 1,-7 7-109,4 1 0,2 5-513,-3 0 0,1 0 175,-6-6 0,0 0-189,0 1-165,0-1 1,0 0-1039,0 0 406,0-7-462,-8-2 995,6-8 1,-5-2 111,7-4 0,7-5 269,5-13 0,3 3-77,3-7 1,-1 6 58,0-1 1,0 4 200,1 2 1,-7 7 189,1 4 0,-1 5-39,7 1 1,-7 0 123,1 0 0,-8 7-133,1 5 1,-3 9 40,-2 2 1,-2 0-190,-3-6 0,-5 6 49,-7 0 0,-6 0-526,0-5 1,1-1-395,11 0-417,-4 1 721,5-9 1,2-3-251,8-12 0,8-5 394,9-12 0,0 3 271,1-3 0,-1 4 0,0 2 0,1 0 0,-7 7 479,1 4 90,-8 4 1,-3 12 544,-6 7 0,-11 2-439,-1 10 1,4-6 127,-10 6 0,13-8-321,-7 2 0,5 2-166,1-2 0,3 0-400,8-5 1,0-7 122,0 1 0,8-8-547,3 1 0,12-3 326,6-2 1,-2-6-929,2 1 1,0-9 230,5 3 0,-1-10-15,-4-2 0,3-8 417,-3 2 1,4-11 476,1-6 0,1-12 0,0-4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4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7945,'6'-39'0,"0"5"0,7 17 967,-1-1 0,9 13-250,2-1 0,0-2 55,-5 2 1,-1 1-313,0 5 0,0 1-156,1 5 0,-1 4-713,0 7 0,1 0 299,-1 1 1,0 7 109,0 4 0,1 3 0,-1 3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0 345 7982,'0'-10'422,"0"-5"1,2 11 626,4-8 1,11 7-544,12-7 0,4 6-58,1-5 1,7 5-227,-1-6 1,0 3-29,-5-3 1,-1-1-871,1 7 519,-8-7 1,4 3-16,-8-7 1,-6 5-51,-5 1 0,-9-1-765,3-5 0,-4 0-120,-2-1 673,0 1 1,-2 0-308,-4-1 1285,-3 9-227,-9-7-41,1 14 0,6-3 50,-1 10 0,6 13 364,-5 11 1,7 5-34,-2 7 1,4 3-168,2 8 0,0-1-377,0 1 0,0 0 50,0 0 1,0-6-263,0 0 1,0-9-33,0-3 1,6-1-173,0-10 0,5 0-130,-5-6 0,2-7-466,-2-4 0,-3-6-20,9-6 0,-8-5 363,2-12 0,1 1 173,-1-6 1,0-1 382,-6-6 0,-6 2-104,0 5 241,-15-5 1,10 16 71,-12-1 0,3 9 967,3 9 0,5 2-538,1 3 1,-1 7 822,-5 11 1,0-2-680,0 8 0,5-8-128,0 2 0,7-4 150,-7-1-1130,8-1 156,-3 0 0,9-7-132,3-4 0,5-6-927,7-6 1,8-6 598,4-11 1,6-4-915,5-7 0,-2-6 721,9-1 0,-9 3 379,2 9 0,3-2 229,-3 8 0,0 0 228,-5 6 1,-8 7 194,-4 4 0,-4 4 132,-2 2 0,1 8 715,-1 4 0,-7 9-475,-5 2 0,-3 6 402,-2-6 0,-2 6-399,-3-6 1,-5 2-433,-7-2 1,3-4 30,-3 4 0,9-4-173,-9-2 0,3-1-214,-3-5 0,0 3-345,0-8 0,5-1 222,1-5 0,5 0-165,-6 0 0,8-9 264,-1-9 1,3-1 20,2-10 0,9 6 307,9-5 1,1 1-73,10-2 1,-2-2-213,1 8 1,11 0 153,-5 6 1,5-1-40,-5 1 1,1 6-7,0-1 0,-1 8-20,1-2 0,-1 4-127,1 2 1,-6 0 53,0 0 0,-6-1-203,5-5 1,-6 4 79,1-4 1,-4 2-69,-2-2 0,6 3 140,0-9 1,2 3 219,-2-3 0,-4-3 0,5 3 0,-5-3 0,-2-10 0,0-2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5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191 259 8059,'-8'-34'0,"-4"-1"322,-3 1 1,4 1 22,-1 4 1,6 0 181,-5 12 0,7-4 747,-2 9-437,-4 5-898,9-1 1,-7 10 141,8 4 0,0 5 4,0 12 1,6 12 34,-1 11 0,7 10-129,-6 1 1,5 16 118,-5 2 0,0 2-365,-6 4 0,0 0 285,0 5 0,-2-9 42,-4-8 0,-2-2-331,-3-9 1,-3-2 134,9-10 0,-3-4-73,2-7 163,4-1 0,-7-9-191,3-7 300,4-1 1,-11-23 372,7 0 1,-6-9 132,6-8 0,-5-4-284,5-8 0,0-1 600,6-4 1,0 3-325,0-3 0,2 3-147,4 3 0,4 5-153,7 0 0,0 8-329,1-2 0,5 5-287,0 7 1,2-2-301,-2 7 0,4-2-157,7 2 0,1 4-969,-1-3 0,11 3 1769,6 2 0,17-8 0,11-2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5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7928,'9'-10'0,"1"-3"190,-4 7 0,-2 0 225,7 6 0,3 0 1223,9 0-1074,-4 0 1,14 0-104,-5 0 0,5 0-25,2 0 1,-1-2-372,1-4 1,-3 5 28,-3-5 1,2 4-672,-8 2 0,6 0 233,-6 0-842,0 0 0,-11 6 505,-1-1 0,-7 9 681,2-3 0,-20 12 0,-5 4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6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87 7928,'-18'0'679,"3"2"1094,4 4-1370,-5-4-184,14 6 1,2-8 91,12 0 0,5 0-114,6 0 0,6-6 43,11 0 1,6 0-219,12 6 1,4-5-336,7-1 1,0-2 233,0 2-1659,-7 4 1342,5-13 225,-21 13-309,4-6 0,-16 6 180,1-3 0,-8 3 300,-4-4 0,-4-4 0,-2 1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6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 7923,'-10'0'1834,"6"0"-1478,16 0 1,7 0 124,15 0 0,1 0-222,0 0 0,1 0 475,4 0 0,-3 7 51,3 5-888,-3 3 135,-3 2 0,1 3 81,0 3 1,-9 4-24,-2 7 0,-5-5-43,-2 0 1,-7 0 84,-5 5 0,-5 3-57,-5 3-113,-5-3 92,-7 5 0,-4-7-497,-8-1 1,0 3-101,-11 3 0,1-4-336,-1 5 0,-4-5 322,-8-1 0,8-1-788,3 1 1345,5-8 0,1-2 0,1-8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18 9543,'0'-10'491,"0"2"1,-14 14-492,-3 0 0,-19 13 1067,-5-2 0,-14 12-430,-9 0 1,-3 4-726,-2 1 0,0 1-127,-1-1 1,3 3-2,4 3 0,3-9 105,8 4 1,10-12 108,7 0 1,10 2-161,14-2 1,3 0-155,8-6 1,16 0 211,7 1 1,15-1 33,8 0 0,12 4 77,5-3 1,20 7-54,9-14 0,2 8-350,4-7 1,-4 1-123,-1-1 1,5 3-730,-12-3 1247,4-4 0,1 11 0,-1-8 0,0-3 0,3-4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7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605 104 7874,'-7'-17'155,"-5"-1"1,-1 1 217,1 0 1,-3 7 294,3 5 1,-3-3-225,-2 2 1,-3 0 98,-3 6 1,-5 4-218,-13 8 0,3 3-154,-8 20 0,5-3 26,-5 14 1,6 2-112,-6 10 1,13 2 7,-2 3 1,12 2 105,0-7 0,12-2-148,5-10 0,4 2 74,2-8 0,14-1-804,3-10 1,12-5-98,-1-6 0,7-7-400,5 1 0,5-10 397,7-2 1,-6-10-138,0-13 0,-8 2 914,3-8 0,-7 2 0,-5-2 0,-6 4 0,-11 8 0,3 0 983,-13 0 494,5 7-20,-7 2 0,-5 18-604,-1 7 0,0 0-56,6 7 1,0-3-584,0 2 0,0-4 13,0 4 0,6-4-814,0-2 0,5 1 453,-5-1 1,6-5-1373,-7-1 1,1-5 1505,-6 5 0,0-7 0,0 4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7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87 7874,'-18'-7'2785,"9"-3"0,11-2-2398,15 1 0,8 5 76,9-5 1,1 7-123,0-2 1,5-2 95,0 3 0,1-1-73,-7 6 0,1 0-2083,-1 0 1,1 2 1718,0 3 0,-9 5 0,-1 7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 7928,'0'-10'941,"6"16"-21,-1 11 0,1 5-186,-6-5 0,0 0 121,0 0 0,0 3-553,0 3 0,6-4-383,0 4 0,-1 2-792,-5-2 0,0 0 230,0-6-1489,0 1 1021,0-1 423,0-7 1,2-5 341,4-10 0,2-7 260,3-11 0,5-4-65,-5-8 1,5 1 102,1-1 1,-6 8 491,1 4 1,-6 4-254,5 2 0,-7 5 1269,2 1-573,3 7-392,-7 4 1,6 15-106,-8 8 0,0 8-50,0-2 1,-2-2-269,-4 2 0,-3-2 98,-9 1 0,3 3-343,4-8 0,-5 2 123,5-2 1,1-6-589,-1 1 0,7-1 349,-2-5 1,2-5-835,-2-1 758,4-4 0,-3-2 23,10 0 0,-1-2 146,8-4 1,-6 4 216,5-3 378,-7 3-350,11 2 0,-13 2 257,4 3 0,-4 5-138,-2 7 0,-8 8 34,-3 4 0,-7 4-86,-5 1 1,4 1-42,-4-1 1,2-1-27,-2-4 0,6 4-17,-1-5 0,1-3-98,5-2 0,5-3 97,1-3 1,4-5 139,2-1-117,0-7 298,0 4-241,8-16 0,1-2-36,9-7 1,-7 2 44,1 3 0,-6 2 112,5 5 0,-5 3-27,5-4 0,-5 4-87,6 2 0,-7 2 228,7 4 1,-6 3-62,5 9 1,-5-1 35,5 0 0,-5 1-8,6-1 0,-6 0 60,5 0 0,-5-5-169,5 0 0,-1-7-86,2 7 1,3-8-86,-4 1 0,-1-3 151,2-2-434,-1 0 0,6-7 152,1-5 1,-7 3-367,1-3-24,-1 0-251,-1-5 562,5 0 1,-15 7 46,0 5 0,-9 3 251,-14 2 0,-10 2-86,-7 3 1,-8 11 503,1 7 1,-6 6-220,1-6 1,-2 0 230,14-6 0,-5 6 5,11 0 0,-3-6 259,14-5 1,2-1-332,10 7 0,-3-7-46,8 1 0,1-1-404,5 7 0,7-1 119,5 0 1,5 0-117,6 1 1,10-1 78,7 0 0,6-5-85,-5-1 0,7-1-193,-2 2 1,-2 1-454,2-7 0,-6-1 94,7-5 0,-7 6-466,6 0 0,-6 0-711,6-6 1,-5-8 858,5-3 0,-8-5-874,3-1 1713,3 7 0,-8-5 0,7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1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7762,'44'-17'-1268,"-3"-1"1014,-13 1 1,5 2 1043,-4 3 1,-4-1-249,-2 7 1,-4-2 91,-1 2-383,-1 5 0,0-13 365,0 8-440,1 1 1,-1 5-79,0 0 0,-5 0-155,-1 0 78,1 0 53,-3 7 1,5-3-18,-8 8 0,5-1-91,-5 6 1,2 1 90,-3-1 1,-3 6 68,4 0 0,-2 14 55,2-3 0,-4 12 60,3 0 0,-3 4 219,-2 2 0,0 8-226,0 3 0,0-3-57,0-2 0,-2-10-21,-3-2 1,3-8-18,-4 2 1,2-9-106,-2-2 1,4-8-73,-3 2 0,1-2-299,-2 2 1,4-9 34,-4 3 0,-1-9-712,1 3 199,-8-7 1,7 2 343,-5-12 0,-3-11-39,3-12 0,-3-4 82,-2-1 0,1-7-31,5 1 1,-5-6 118,5 6 0,-4-6 88,-3 5 0,1 7 252,0 5 0,-1 0 0,-7-6 0,-2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2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295 813 7607,'-17'-17'-401,"-1"7"1,1-3 1225,0 7 0,-1 0-265,1 6 0,-6 10 244,0 7 0,-2 2-94,2 10 1,4-8 174,-4 2 1,5 2-518,7-2 0,-3 0 50,9-5-962,-1-1 522,6 0 0,2-7-286,4-4 1,11-8-238,12-10 1,3 1-676,3-13 0,7-2 372,4-3 1,6-4-285,6-2 1,-2 1 773,7-1 0,-5 3 358,5 3 0,-7 4 0,1 8 0,-7 7 0,-9 4 0,-3 4 32,-15 2 1,0 0-105,-5 0 1,-9 8 1114,-3 3 1,-4 5-103,-2 1 1,-8 0 128,-3 1 0,-7-1-622,-5 0 1,-2 1-190,-3-1 1,-5-2-155,4-3 0,4 1 63,2-7 1,0 2-551,6-3 0,-4-3-292,9 4 27,4-4 1,1-4 245,7-4 0,2-3-166,3-9 1,5 5 261,7-4 1,6 9 75,0-9 1,8 3 147,-2-3 0,4 0-62,1-1 1,3 7 321,3-1 0,-3 1-80,3-6 0,-2 1 75,3 5 0,-5-5-230,4 5 0,-3-5-44,-2-1 0,5 0 22,0 0 0,1-1-134,-7 1 1,1 0 7,-1-1 0,1 1 97,0 0 0,-9-1-67,-2 1 0,1 0 145,-2 0 1,0-1 188,-6 1 0,-6-6-78,1 0 0,-8-2 134,2 2 0,-6 2-65,-6-8 0,-6 6-79,-11-6 1,2 6 8,-8-6 1,8 8 2,-2-2 1,-2 4 352,2 1 1,6 9 186,5 3-9,1 4-413,-7 2 0,3 8 55,3 3 0,-1 10-166,7 3 0,1 6 86,5-1 1,-6 11-259,0 7 0,0 12 33,6 10 1,0 2 61,0 10 1,0 0 105,0 5 1,-6 1 666,1-1 0,-7-7-305,6-4 0,-5-6 69,5-5 0,-5-1-348,5-11 1,-6 2-274,7-14 0,-7 0-612,6-5 1,0-8 486,6-4 0,-1-12-1838,-5-5 1105,4 4 265,-14-16 0,9 2 536,-5-19 1,-3 2 464,3-8 0,3-2 112,-3-9 1,3 2-285,-3-9 0,4 9 1214,8-2 1,0-1-556,0 7 1,0-3-97,0 14 1,0-6-399,0 6 0,8 0-562,4 6 1,9 5-153,2 1 0,8-1-424,-3-5 1,13 0-11,5-1 0,19 1 309,10 0 1,14-6-3632,3 0 4139,-42 11 0,0 1 0,46-8 0,-45 7 0,1 0 0,0-1 0,0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3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7967,'17'-15'-34,"1"3"1,-7-1 33,1 7 0,-7-2 884,7 2 1,-6 5 622,5-5-723,-7 4 0,6 2-304,-5 0 0,-3 2-197,4 4 0,-4-3-104,-2 9 0,-6-1-1,1 7 1,-9 5-189,3 0 1,-5 0 106,-1-6 1,7 0-305,4 1 0,-1-7 12,1 1 0,0-6-100,6 5 1,8-7 204,3 2 1,11-4 215,1-2 0,7-6-79,-1 0 0,4-7-54,1 1 1,1-1 39,0 1 0,-7-1 80,1 7-547,-8-7-357,4 11-494,-15-6 911,-2 8 0,-18 6-122,-7-1 0,-2 9 58,-10-3 1,8 5-21,-2 1 1,3 0 616,3 1 1,6-3-184,-1-3 0,8 3 305,-2-4 0,3-3 294,-3-2 411,4 4-519,-6-9-188,8 15 1,2-14-302,4 4 1,-2-5 106,7-1 1,-1-7-816,1-5 0,11-3 371,-5-2 0,12-3 359,-1-3 0,5-11 0,2-11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2:59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137 416 7954,'2'-12'1168,"4"1"0,9 7-438,8-2 1,8-2-261,-2 2 1,9-7-66,2 2 1,7-3-131,-7 3 1,6-5-240,-6 5 1,1-5 87,-7-1 0,-1 0 112,-4-1 0,2-5-988,-8 0 1,-2 0-1393,-10 6 1,3 5 1321,-9 1 0,1-1 249,-6-5 1,-6 0 417,1-1 1,-9 3 154,3 4 0,1-3 288,-1 8 0,-1 1-296,-5 5 1,5 7 686,1 5 1,-1 9-257,-5 2 1,0 13 225,-1-1 1,1 9-307,0-3 0,1 7-274,5-2 1,-3-2-51,9 2 1,-1-9 87,6-3 1,0 5-492,0-11 1,8 7 205,3-12 1,-1-2-358,1-9 1,1 1 212,5-7 1,0 0-107,1-6 0,5-8 153,0-4 1,0-5 169,-6-6 0,-5 4 125,-1-4 1,-7 4-237,2 1 1390,-4 1-580,-2 7 117,0 3 1,-2 22-125,-4 8 0,2 10 111,-7 7 1,5 2-354,-6 5 1,8 1-193,-1-8 1,1 0-82,-2-5 0,4-2 109,-4-5 1,4 3-372,2-8 244,0 0-606,0-5 414,0-9 0,-1-1 336,-5-8 1,2 0-71,-8 0 1,1-8 90,-6-3 1,5-7 406,1-5 1,1 4-208,-2-4 1,5 4 43,7 2 0,2-1-77,3 1 0,7 0-500,11-1 0,-2 1 134,8 0 1,-6 5-258,6 1 1,-8 1 62,2-1 0,0 1-280,-6 4-816,4 4 500,-11-5 61,0 7 0,-10 0 193,-12 0 0,-11 7-187,-6 5 1,-11 3 253,-6 2 0,-4 7 140,-2-1 0,-6 2 155,1-2 1,-1-4 135,6 4 1,6-2 590,0 2 0,8-2-392,-3 8 0,7-6 1005,5 6 1,4 0-519,7 5 0,3 1 451,4-1 0,-3 1-482,8 0 1,3-3-211,8-3 1,7 2-120,11-8 0,6 0-35,11-6 0,8-7 111,15-4 1,-3-4-118,15-2 0,-8-2-862,8-4 1,-4-4 502,-2-7 0,-7 0-1455,-4-1 0,-7 1 759,-4 0 1,3 0-500,-4-1 0,4 7 161,1-1 1126,1 8 0,-4-15 0,4 8 0,8 3 0,5 4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0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8017,'8'-10'2831,"1"3"0,14 5-2597,0-4 0,6 2 178,-6-7 0,6 7 230,-6-2 1,2 2-153,-2-2-319,-4 4 0,6-5-184,-7 7 0,-1 7-287,0 5 0,-7 5-234,-4 6 1,-4 4 275,-2 8 1,-2 9 82,-4 8 1,-9 2-9,-9 9 0,-6-1 183,1 1 0,4-3 74,2-9 0,4-6 242,1-5 1,9-4-314,3-1 0,-2-8-352,3-4 260,-1-4 0,8-9-324,3-4 1,-1-4 129,8-2 0,-1-4 86,7-8 0,1-1-144,4-16 1,4-6-146,7-5 0,7 0-56,-1 5 1,6-3 267,-5 3 1,-1 4 104,-5 14 0,-3 2 518,-3 3 1,2 4-254,-8 8 0,0 8 689,-6 4 1,-7 9-448,-4 2 1,-5 6 292,-1-6 0,0 5-63,0-4 0,-7 4 132,-5-5 1,-3 2-417,-2-2 1,-1-5-327,1-1 1,0-2-261,-1-9 0,1 6 280,0-7 0,5 1-290,1-6 0,5-2 187,-6-3 0,7-5-21,-7-7 0,8-1 252,-1 1 0,3 0 262,2-1 1,2 9-278,3 3 1,-1-2 69,8 3 129,-1-1 1,5 8-45,-5 4 1,-1-5 125,-5 5-51,-3 4-247,6-1-28,-8 9-233,0-1 1,-2-5-171,-4-1 0,3-7-483,-9 2 0,6-4-232,-5-2 1,-1 0 465,-5 0 1,-6 0 24,0 0 1,-8 0 197,2 0 0,4 0 358,2 0 1,-2 0 50,2 0 1,-2 0 223,2 0 0,4 0-20,-4 0 1,-2 2 265,2 3 0,-6 5 429,6 7 0,-2 1-407,2-1 1,4 2-24,-4 4 0,2-4-101,-3 4 1,5 2-116,-4-2 0,4 2 25,2-2 1,5-3 83,1 3 1,7-4-146,-2-2 0,4 6 27,2 0 1,10 0 14,7-5 0,8-1-64,10 0 0,1-5 20,4-1 1,7-7-22,10 2 1,-3-4-535,4-2 0,-5 0-394,-1 0 0,2-6-810,4 0 1,-3-5 701,9 5 564,-8 0 1,26-9-1,-1-4 1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00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28 7955,'-17'-17'2435,"-1"7"1,9 10-2170,3 11 1,2 14 117,-2 10 0,5 2 185,-5 9 0,4-6-470,2 6 0,0-6 84,0 7 0,2-11-1572,4-1 1,3-1 788,8-5 1,1-4-1089,-1-2 1,0-6 1687,1-5 0,-1-4 0,0-8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02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7955,'25'-9'713,"-6"-5"-535,4 9 1,4-7-144,1 6 1,3-5 213,-2 5 1,4-2 394,-4 2 0,-4 5-109,-2-5 0,-2 4-123,2 2 0,-4 0-446,4 0 0,-4 0 99,-1 0 1,-7 6-258,1-1 0,-1 9-11,6-3 63,1 5 1,-3 1 25,-3 0 0,1 3-87,-7 3 0,0-4 127,-6 4 0,5-4 13,1-2 0,0 6 138,-6 1 0,0 6-99,0-1 1,0-2 166,0 2 1,0 0-70,0 5 1,0 7-43,0-1 0,0 8 26,0-2 1,0 4-13,0 2 1,0 2 132,0 3 0,0-1-80,0 7 1,0-5 263,0 6 1,0-3-87,0 2 0,0-5 212,0-12 1,-6 2-132,0-7 0,-5 5-1,5-6 1,-5-5-153,5-7 1,-6-6-181,6 1 0,-5-4-310,5-2 0,-1-1 221,1-5-223,4 4 1,-8-13 10,4 4-150,5-4 138,-15-2 0,7-6-77,-9 0 1,1-1 37,0 1 1,-3 2-67,-3-7 1,2 5-12,-8-6 0,3 1 114,-3-6 0,-4-7-106,4 1 1,-2-7 100,3 1 0,-5-10-56,4-1 0,2-8 55,-2 2 0,3-6-48,-3-6 1,-2 3 66,8-9 1,-8 1-118,2-6 1,2 1 350,-1 5 0,7 3-77,-3 9 1,5 6 444,2 5 1,5 5-239,1 7 1,7 1 163,-2 4 0,4 9 126,2-3 0,0 4 290,0-5 1,2 7-19,4-1 0,-2 8 34,7-1 1,1 3-213,5 2 1,-5 0 214,-1 0-519,1 0 63,5 0 1,-2 7-152,-3 5 1,-4-3-116,-8 3 0,0-6-222,0 5 0,0 1-62,0 5 0,0-5-339,0-1 0,2-5-36,3 5 1,-1-5 239,8 6 1,5-8 118,6 1 1,2 5-26,-2 1 1,-4-1 335,4 2 0,-3-1 178,-3 6 1,-2 1 183,-3-1 1,-4 2 93,-8 4 0,0-3 410,0 3 1,-8-2-74,-4 2 0,-9-4-295,-2 4 0,-6-4-230,6-1 1,-8-1-13,3 0 0,3-2-356,2-3 0,3-2-128,3-5-287,8-3-128,1 6 56,8-8 1,2-8-13,4-3 1,5-3 250,12 3 0,-4-5-8,4 5 1,-3 3-360,-3 2 822,0 5 379,0 1 467,-7 0-127,-2 7 0,-10 3-400,-4 7 0,-4 0 75,-7 1 1,-6-1-68,0 0 1,-2-1-201,2-5 212,4 5-982,-6-7 195,15 8 1,4-5-331,12 0 1,6-9 341,11 3 1,-4-2-94,4 2 0,-2-4 82,2 3 0,-4-1 9,5 2 0,-5-4 286,-2 4 0,-5 1-118,-1-1 1,-7 2 511,2-2 0,-4-3 130,-2 9 0,0-6 333,0 5 0,-8-1-268,-4 1 1,-9 5 260,-2-5 1,-2 5-294,2 1 1,4 0 61,-4 1-835,11-1 0,5 0 279,7 0 0,0-5-1034,0 0 0,13-3 211,4 3 1,12 1-218,0-7 1,4 0 478,1-6 0,1 5 69,0 1 0,-3 0 333,-3-6 0,-4 6-9,-8-1 0,-5 1 1613,-1-6-1244,-7 8 1,-6 1 1737,-15 9 0,-8-1-586,-10 0 1,-1 3-207,-4 3 1,3-4-487,-3 4 0,3 2 98,3-2 0,7 0-308,4-6 1,9 1 85,3-1-881,7 0 1,-2 0 310,12 1 1,9-7-637,8 1 1,10-6-233,1 5 0,1-7-802,5 2 0,3-4 757,-3-2 1,6-6-711,-5 0 1661,7-7 0,-4 3 0,8-7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02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7861,'-33'25'5406,"-1"-4"-4099,-12 8 0,9-8 804,8 2 1,6-4-2475,-5-1 1,3-3 43,-10-3 319,4 3 0,-26 2 0,3 10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1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8096,'0'-17'-1686,"0"5"1497,0 1 214,0 7 0,6-11 177,-1 3 33,9-3 1,-10-3 217,7 1 1,-7 5-97,2 1 1,2 5 785,-3-5-703,1 7 0,-4-4 655,4 8-635,-4 0 0,13 0-194,-3 0 0,-3 10 110,3 7 1,-3 2 188,3 10 0,-4 2-373,-8 9 1,0-1 58,0 7 1,0-8-618,0 2 0,0-3-103,0-2 1,0-1-420,0 1 1,0-8-19,0-4-388,0 4-740,0-8 1439,7 6 1,-3-16-253,8-3 847,-9-12 0,5-3 0,-8-8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8096,'10'-17'0,"-1"2"111,-3 3 1,-4 2 502,4 5-490,3 3 0,-5-12 708,8 9-97,-8-1 1,11 6-434,-3 0 1,-3 7-217,3 5 0,-1 5-11,6 6 1,-5 4-267,0 8 1,-9 7 236,3 4 1,-4 6 48,-2 6 0,0-3 142,0 9 0,-2-3-162,-4 3 1,-3 3-113,-9-4 0,3-1 14,4 1-1,-5-9-104,5-2 0,1-2-41,-1-10 0,7 1-308,-2-7 0,4-1 83,2-4 1,-6-4-241,0-8 1,1-5-884,5-1 485,0-7 337,0 4 695,-8-16 0,-2-9 0,-7-10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2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8096,'0'-12'38,"0"1"1,6 5 191,-1-5 1,7 5 166,-6-6 0,7 6-113,-1-5 1,-3 1 44,3-1 1,5 1-79,6 4 0,0 5-140,-5-5 1,-1-2 92,0 2-462,0 1-15,1 5-191,-1 0 0,-7 7 250,-5 5 0,-5 9-130,-5 2 1,-5 6 330,-7-6 0,-1 6-98,1-6 0,0 0 257,0-6 0,5 0 52,1 1 0,7-7 343,-2 1-241,4-8-203,10 11 0,3-13-46,12 4 0,-4-4-144,5-2 1,-5 0 13,-2 0 1,0 0 22,1 0-457,-1 7 66,0 3 356,-7 7 0,-4 2 80,-12 4 0,-6-1 120,-11 6 1,2-7-43,-8 3 1,2 1-93,-1-2 1,-3 5 53,8-5 1,-6 2-13,6-2 0,0-3 12,6 3 0,-1-4 43,1-2 1,2 1 106,3-1 0,-1 0-7,7 0 311,0 1-282,6-1 1,2-7-61,4-5 1,-2-1 579,7 2 0,3-4-259,9 4 1,-2-4 391,8-2 0,-1-6-304,7 0 1,0-2-102,-1 3 0,3 1-537,3-8 0,-3 8-390,3-1 0,-4 3-1449,-1 2 0,0 0 384,-1 0 1543,-7 0 0,6 15 0,-6 4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8130,'11'-6'756,"1"0"1,0 1 323,5 5-355,0 0-545,0 7 0,-5-3 476,-1 8 0,-7-7-223,2 7 0,2-1-669,-2 7 1,-1-1-185,-5 0 0,2-1-491,4-5 1,-4 5 529,4-5 0,-2-1-203,1 1 0,-1-7-419,8 2 1,-1-6 548,6-6 1,1-3 453,-1-9 0,0 1 0,1 0 0,-1-1-137,0 1 1,-5 7 325,-1 5 0,-5 3 417,6 2-91,-9 0 536,5 0-426,-8 7 1,0 3-156,0 7 1,-6 1-389,1-1 1,-15 0 116,3 1 1,-12 5-426,0 0 0,3 2 68,-3-2 0,0-4-99,-6 4 1,8-4 110,4-2 1,4-1 70,2-5 0,5-1 226,1-4-190,7-4 0,4 7 197,11-3 1,11-4-92,1 4 0,7-4 80,-1-2 1,2 0-87,-2 0 1,2 0 39,-8 0-78,0 0 0,-14 2-11,-3 3 0,-6 5-111,-6 7 1,-5 2 133,-12 4 0,-6 2-216,-12 4 0,-1 8 92,-4-8 1,-2 7 324,8-7 0,-1-4-23,7-2 0,1 2 19,4-2 1,4 0-123,8-6 1,2 1 190,3-1-362,4 0 0,16-1 178,4-5 1,11 3 34,6-9 1,5 1-56,6-6 0,-1-2-229,7-4 1,-2-3 0,2-8 1,2-1-82,-7 1 0,-1 0-158,-5-1 0,-8 3-396,-4 3 0,-6-3 50,-6 4 0,-3 1-307,-8-2 869,0 1 1,-8-4-34,-3 3 1,-4-1 341,-3 7 1,1 0-81,0 6 0,1 2 62,5 4 1,-5-2 167,5 7 0,-3 1 393,3 5 1,-6 0 224,-1 0 1,-1 8-356,-10 4 0,4-2-35,-9 2 0,3 0-136,-9 5 0,-5 1-403,-1 0 0,-2 5-23,2 0 1,-2 1 9,8-7 1,-1-1-57,7-4 1,7 1-460,4-7 0,6-5-307,5-7 0,4-5 360,8 6 1,2-9-171,4 3 0,11-10 157,12-1 0,4-9 46,1 3 0,1-3 272,0 3 1,-3 1 127,-3 4 0,-4 4 48,-8-3 0,-1 5 0,-5 5 0,3-1 1641,-9 8 0,1-7-757,-6 7 0,0 0 473,0 5 1,-2-2-639,-3-3 0,3 3-387,-4-3 0,-2-3-372,2 3 0,1-6-350,5 5 0,0-5-435,0 5-125,0-7 1,2 4-96,3-8 1,5-14 346,7-3 1,8-14 215,4-3 0,4-1 179,1-5 1,1 3 219,-1 3 0,7 7 41,-1 4 0,-5 11 140,-6 7 1,-6 3 47,5 2 1,-12 0 283,1 0 1,-9 9 195,3 9 0,-7 1-245,2 10 1,-12-6 173,-5 5 0,-7-6-178,-5 1 1,4 2-55,-4-2 0,4-2 332,1-10 69,9 5-325,-7-14-369,15 5 1,-5-9-358,12-3 1,5 1 236,12-8 0,-4 3-265,4-3 0,4-1 237,2 7 1,-2-6-1018,2 7 0,-6-3-38,6 2 1173,0 4 0,5-13 0,1 5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4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485 260 8102,'0'-27'1079,"0"4"1,2 4-1659,4 2 1,-4-1 90,3 1 0,-3 0 2261,-2 0 0,0-1-668,0 1 0,-2 2 213,-3 3-1079,-5-3 1,-7 7-337,-1-3 1,-5 3-15,0 8 1,-6 2 166,6 4 1,-7 11-541,1 12 1,-4 3 225,-1 3 1,-1 7-7,0 4 1,1 10 197,-1 2 1,10-1 365,8-5 0,2 0-32,9 0 1,-6-8 194,7-4 0,-1-5-170,6-6 1,7 2 33,5-8 0,3 0-553,3-6 1,1-5 188,4-1 1,4-7-607,7 2 0,1-4 68,0-2 0,-3-8-200,-3-4 0,4-9 348,-4-2 1,-4 0 0,-2 6 1,-4-6 311,-2 0 1,-5 5-266,-1 7 1001,-7 7-490,4-4 693,-8 8 0,-2 10-78,-4 7 0,4 3 228,-4 8 0,-1-5-494,1 6 0,0 0-206,6 6 0,0-3-635,0-3 1,0-2 305,0-4 0,0-4-902,0 4 0,2-9 68,4-3-2474,-4-7 1720,13 12 1642,-13-15 0,13-8 0,-5-12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5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0 7967,'10'0'2437,"-2"8"-1517,-8 2 1,-6 7-48,0 0 0,-5-5-318,5-1 1,-8-5-20,3 6 1,1-1-296,-1 6 1,5-5-19,-5-1 1,7-5-572,-2 6 1,4-6 278,2 5-358,0-7 1,2 4 206,4-8 0,5 0-3,12 0 1,-2 0-42,8 0 0,-2 0-12,2 0 0,-2-2-111,-4-4 1,-4 4 129,4-4 1,-9 4-394,-3 2 126,-7-7 143,4 5 1,-12 0 75,-8 8 1,-1 7 24,-16-2 0,0 5 177,-5 1 0,5-1 178,0-5 1,8 4-3,-2-3 0,4-2 311,1 1 0,9-5-78,3 5 1,4-5-132,2 6 0,8-8 432,3 1 1,5-3-178,1-2 0,2 0 29,4 0 0,-4 0 284,4 0-114,-3 0-575,-3 0-352,-7 0 0,-3 2-654,-7 4 0,-9-2 532,-9 7 1,-9 7-477,-13 5 1,2 5 352,-8-5 1,7 6 253,-1-6 0,-3 6 172,3-6 1,0 0 160,5-5 0,6-1 496,1 0 0,6 0-350,-1 1 1,6-1 684,6 0 0,1-1-351,4-5 1,4 5 496,-4-5-575,5-3 0,1 1 293,0-3-658,0-4-429,0 6-388,0-8 1,1 0 397,5 0 0,-2-8-419,8-3 0,-1-5 256,6-1 1,6 0 74,1-1 1,1 1 193,-2 0 1,-4 1 262,4 5 0,-4-3 325,-2 9 849,1-1 865,-1 6-1563,-7 0 0,-3 2 1002,-7 4-1001,0 3 1,-6 8-283,1 1 0,-9-7-135,3 1-478,3-1-333,-7 7-114,13-1 0,-6-6-1702,8 1 1120,0-8 206,0 4 402,0-1 699,0 3 0,-8 7 47,-3 0 0,-10 1 168,-2-1 0,-14 6 1,3 0 0,-11 6 304,5-6 0,-6 6 405,6-6 0,-7 2-382,7-2 0,7-10 236,10 5 0,6-5-188,6 4 0,-3-5 188,8-1-519,1-7 0,5 6-109,0-4 54,0-4-175,7 5 1,5-7 27,11 0 0,-2 0 19,8 0 0,2-6-60,9 1 0,4-9 103,8 3 1,0-5-176,0-1 0,-2 6-98,-4-1 1,0 2-228,-12-1 1,5 1-594,-10 5-733,-4 3 1187,0-14 0,-16 12-201,-3-7 374,-4 7 1,-4-9 109,-4 7 0,-9 0 345,-8 6 0,-8 0-15,2 0 1,-9 0-33,-2 0 1,-1 6 423,7 0 0,-1 7 468,0-1 0,9-3 244,2 3 0,5-7-445,2 7 1,0-2 429,-1 1 0,7 3 27,-1-9-76,8 9-391,-11-5-616,13 9-585,-6-1-228,8 0 0,2-7-92,4-4 1,4-4 355,7-2 1,2 0-840,4 0 0,-2-8 677,8-4 0,-2-3 86,2-2 0,2 5 476,-8 1 0,6-1-16,-6-5 0,0 5 325,-6 1 0,-5 5 77,-1-6 0,-5 7 117,5-7 0,-5 6-159,6-5 0,-7 5 637,7-5 0,-8 5-284,2-6 1,-3 8 838,3-1-925,-4-5 0,8 2-82,-4-3 0,-5 1 150,5 4-282,-4 5 0,0-7 54,4 8-97,-4 0 1,5 2 140,-7 4 0,0 11-141,0 12 1,0 3 187,0 3 0,0 5-144,0 1 1,0 7-91,0-2 1,-5-2-55,-1 2 1,-2-6-122,2 7 0,5-9-1201,-5 2 0,2-5 643,-2-6 0,4 1-810,-4-6 0,5-7-205,1-6 320,0-7 700,0 4 1,0-10 11,0-4 0,7-11 154,5-12 1,5-6 384,6-5 0,4-12 0,8-9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4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8102,'0'-17'913,"0"5"247,0 1 0,8 7-525,3-2 1,7 2 51,5-1 0,-2 3 409,8-4 0,-1-2-509,7 3 1,0-1-549,-1 6 1,3 0 84,3 0 1,-2-6-1560,9 0 1,-1 0 91,6 6 1,-3 0 1342,-2 0 0,3 0 0,-6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5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602 208 8122,'10'-35'927,"7"2"-696,0 4 1,1-1-19,5 7 1,-4 0 277,-2 5 0,-5 9 678,-1 3 1,-5 4-690,6 2 1,-7 0-117,7 0 0,-8 10 332,1 7 1,-3 2-244,-2 10 0,0-6-84,0 6 1,0-6-102,0 6 1,0-2-829,0 1 0,-2 3 186,-3-8 0,3 0-108,-4-5 1,4-1-986,2 0-1655,0-7 2375,0 5 1,0-15 339,0 0 1,2-9 464,4-14 1,-2-6-126,7-12 1,1 3 379,5-8 0,0 9-161,1 3 1,-3 1 165,-4 10 1,5 6 0,-5 5 1,-1 8 114,1-1 0,-5 5-23,6 5 1,-8 7-95,1 11 0,-5-2 225,-5 8 0,1 0-133,-8 5 1,-5 1-318,-6-1 0,0 1-88,6 0 0,-1-7-162,1 1 1,2-8-182,3 2 1,-1-3-528,7-3 0,0-6-1111,6 1 802,0-8 961,0 4 0,8-16-40,3-4 0,5-3 358,1-2 1,-6 1-21,1 5-44,0-5 0,-1 14 473,1-3-8,-9 3 1,3 4 34,-12 3 1,-3 7-182,-8 11 1,-8 6-470,-4 11 1,-6-1 80,-5 7 1,1-6-186,-7 6 0,2-2-193,-2 3 1,4 1-248,7-8 1,2 0 262,5-5 1,-3-2-86,8-5 0,6-3 495,5-7-155,8-9 663,-4-1 1,8-10-218,0-4 0,8-3-4,4-9 0,3 1 2,2 0 0,6-1-78,0 1 1,2 0-59,-2 0 1,-1 1-128,6 5 0,-6 3 435,1 8 1,-10 0-143,-1 0 0,-7 2 430,7 4 0,-8 3-259,2 9 1,-5 1-13,-1 4 0,-5 2-73,-1 4 1,-2 1-152,2-7 0,5 6-289,-5-6 0,4 0-289,2-5 1,8 5-578,3 0 1,10-2 488,2-10 0,10-3-219,1-8 0,1 0 177,5 0 0,-3-8-95,-2-3 1,-1-8-22,1 1 1,-8-3 79,-4 10 1,-10-3-33,-1 3 268,-9-5 0,-3 14 32,-11-3 1,-12 5-37,-6 5 1,-11 3 164,-6 4 0,-1 5 252,-4 0 0,1 1 342,-14 5 0,1-4-206,-6-2 0,5 2 216,1 4 0,-1-3 53,-5 3 0,10-10 423,7-1 1,10-3-12,13 3 1,4 1 157,7-7-511,1 7-403,8-3 0,5 5 94,15-3 0,8 3 3,16-3 1,17-4 106,11-3 0,18 3-236,11-2 1,-39-3 0,2 0-146,0-3 0,-1 0 1,-2 0-1,-2 0-759,48 0 0,-7 1 480,-5 5 1,-7-2-772,-4 8 0,-10 1-326,-2 10 0,-7-6-2595,2 1 3909,-4-1 0,-1-11 0,1 7 0,-2 1 0,-4-3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156 166 8212,'10'0'241,"-1"0"141,-3 0 1,4 0 479,7 0 0,0 5-217,1 1 0,7 0-62,3-6 1,5 2-195,2 4 1,5-5 67,0 5 1,3-6-345,-3-6 0,-4 3-290,5-9 1,-7 6-667,-5-5 0,-4 5 541,-8-6 1,-1 7-1361,-5-7 1106,-3 1 1,-8-7 89,0 1 1,-8 6 135,-3-1 0,-3 1 326,3-7 1,-5 9 40,5 3 660,-4-4-237,-3 8 1,3 2-187,3 12 1,-3 5 133,3 6 1,-3-2-120,-2 8 1,5 2 7,1 9 1,-1-3-2,-5 3 1,5-3-36,1-3 1,7-1-247,-2-4 1,4 7-287,2-7 1,2 6-416,4-12 1,4 0 379,7-6 0,0-7-35,1-5 0,1-3 9,4-2 0,-10 0 37,5 0 1,-7-7-19,1-5 582,3-3 801,-13-3-529,6 1 662,-8 8-429,0 1-388,-8 23 0,6 4-14,-4 16 1,4 2-72,2 3 1,0-4-137,0 5 1,0-5-229,0-1 0,6-3-125,0-3 0,0 2-431,-6-8 1,0 6-309,0-6 0,0 0 401,0-6 1,0 1 47,0-1 0,-8-7 163,-4-5 0,-3-3 314,-2-2 1,-1 0 190,1 0 1,0-7 490,0-5 1,-1-5 500,1-6 1,5 3-22,1-3-390,7 4 0,-4 2-304,8 0 1,6 5-220,0 1 1,7 7-34,-1-2 1,9 2-158,2-2 0,0 4 36,-6-3 0,6 1-183,1-2 0,-1 4-926,-6-4 0,0 4 527,0 2 0,-5 0-1154,0 0 743,-9 0-812,5 0 1277,-8 0 0,-8 0 391,-3 0 1,-6 0-87,-7 0 0,-2 0 146,-9 0 1,-5 0-26,-1 0 0,-5 0 223,6 0 0,-6 2 192,5 4 0,-5-2-167,6 7 0,-4 1 633,9 5 1,-3 1-221,9-1 0,-2 0-22,2 0 1,4 7-109,8-1 1,2 0-6,3-6 1,4 6 1,8 0 0,2 2-198,4-2 1,17-4 712,12 4 0,19-3-410,3-3 1,16-2-2,8-3 0,5 1-865,7-7 1,5 0-99,-44-6 1,1 0 0,-2 0-1,0 0-325,1 0 0,1 0 0,5 0 0,-1 0-362,2 0 1,0 0-1,4 0 1,2 0 1025,-1 0 0,1 0 0,-2-3 0,0 0 0,3 0 0,1 0 0,1 1 0,2 0 0,2 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120 302 7985,'-18'0'947,"1"-5"0,2-3 164,3-2 0,2 7-502,5-3 0,3 2 26,-4-2-359,4 4 0,16-7 144,3 3 0,14-2-26,3-3 1,8-5-530,10 5 0,0-5 208,0-1 0,-4 0-548,4 0 1,-6-1 343,6 1 1,-8 0-851,-9-1 1,-3 1-338,-3 0 232,-4 7 728,-7-5 0,-9 15 325,-3 0 0,-12 4 544,-5 13 0,-5 0-388,-1 18 1,-2-1 824,-4 18 0,3-2-432,-3 14 1,0 3 110,6 2 0,-10 12-273,10-6 1,1 0 48,5 0 1,5-6-283,-5-6 1,7 3-191,-2-9 0,4-1-613,2-10 1,0-6 409,0-11 1,6-4-1545,0-8 1280,7 1 0,-9-9-50,7-3 1,-7-6 311,2-6 0,-2-11-20,2-12 1,-4-3 111,3-3 0,-3-2 122,-2-3 0,6 2 108,0-8 0,7 7-78,-1-1 0,5 5 197,6 6 1,-2 6-29,8 12 0,0 3 76,6 8 1,-3 2 50,-3 4 1,2 9 191,-8 8 0,6 8-205,-6-2 0,-2 3 24,-10 3 0,-3 0-337,-8-1 1,0-1 151,0-4 0,-2 1-340,-4-7 1,-3-1 39,-9-11 103,1 5 0,0-15-25,0 5 1,-1-6 73,1-6 0,5-3 50,1-8 1,5-8 213,-5-4 0,7 2 39,-2-2 0,4 8-78,2-2 1,8 4-65,3 1 0,5 7 5,1-1 0,6 8 381,0-1-355,0 3 0,-6 2 106,1 0 1,-7 0-66,1 0 63,-8 0-488,3 7 211,-7 3 1,0 2-221,0-1 1,-2-7 126,-3 2 0,1-2-559,-8 1 0,1-3 170,-7 4 1,-1-4-44,-4-2 1,-4 0 418,-7 0 0,-3 0-43,-3 0 1,-2 0 538,-5 0 1,-1 6-265,8-1 0,0 15 155,5-3 0,1 12 48,-1 0 1,0 5 218,1 7 0,-1-5-175,1 4 0,-1 3 89,0-3 1,1 2-59,-1-1 1,8-7-96,4 1 0,4-3 243,2-8 0,7-1-139,4-6 1,6-2 239,6-3 1,11 3-173,12-3 0,8-3 502,9 3 1,2-3-388,15 3 0,3-4-117,9-8 0,9 0-1674,8 0 0,3 0 938,-3 0 1,-6-2-638,1-4 1,-8-4 303,-10-7 0,-2-2-1904,-4-4 0,-5 4 2531,-12-4 0,0 1 0,-4 3 0,5 2 0,-1 3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 7819,'-17'-17'7585,"8"7"-7742,1 10 1,14 10 540,-1 7 1,7 0 932,-6 1 1,-1 8-600,-5 9 1,0 0-314,0 5 0,-1 2-1618,-5-1 0,4 1 702,-4-2 1,4-3-1883,2 3 0,0-5 328,0-7 2065,0 5 0,0-14 0,0 6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1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7819,'23'-32'701,"0"3"0,10-4-386,1 4 1,3-3 232,9-3 1,0 2-186,6 5 0,0-3 53,0 8 0,-8 0-86,-4 6 1,-1 1-112,1 5 0,-9 3-18,3 8 0,-5 0 0,0 0 1,-4 0-103,-8 0 1,0 2 85,1 4 0,-7 3-144,1 9 1,-3-7 80,3 1 1,-2-1-95,-5 6 0,-1-5 9,8-1 0,-8-5-124,1 6 159,5-1 1,-8 7-1,4-1 0,-4 0 49,-2 0 0,1 1-32,5-1 1,-4 0 65,4 1 0,-4 1-71,-2 4 0,2-4 54,3 4 0,-3 2-92,4-2 0,-4 8-12,-2-2 1,6-2 11,0 1 1,1 7-15,-1 5 1,-2 8-74,7-1 0,-5 4 52,6 7 1,-3 6 374,3 10 1,1 11-414,-7 7 1,6-3 617,-7-3 1,7-17-173,-6 6 0,1-9-143,-1-3 1,-4-5-25,4-12 1,-4 2-27,-2-8 1,0-5-338,0-7 1,0-6 251,0 1-643,0-12 1,-2-3 568,-4-8 1,2 0-1030,-7 0 0,5-8 123,-6-3 0,1-12-84,-6-6 1,-7 2 374,1-2 0,-7 0-4,1-5 1,-10 5-296,-1 0 0,-6 2 312,6-2 1,-6 2-424,5 4 1,-7-2 438,2-3 1,2-5-341,-2 4 859,7 4 0,-11-15 0,6 3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0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7819,'17'-17'1837,"1"7"-1286,-1 4 1,-5 4 1104,-1 2-1138,1 0 0,-1 0-90,1 0 1,-7 2-245,7 4 1,-8-2-212,2 7 0,-4-5-447,-2 6 0,0-6 390,0 5 1,1-7-616,5 2 0,-4-2-2,4 1 286,4-3 0,-1 12 115,8-9 1,1 3 54,-1-2 0,0 2-28,1 3 355,-1 4 1,-2-5 481,-3 7 0,-5 1-309,-7-1 1,0-4 296,0 5 0,-7-5-254,-5 10 0,-5-4 54,-6-1 1,2 5-129,-8 0 1,0 0-146,-5-6 1,-1 0 108,0 1 0,7-9-222,-1-3 0,8 2-28,-2-2 1,9-3 36,3-8 0,7 1-490,-2-8 1,6 1 262,6-7 0,3 1-158,9 0 0,7 0 59,3-1 1,5 9-82,2 3 0,-7 4 177,1 2 1,-8 0 101,2 0 418,-3 0 1,-5 2-199,-3 4 1,-5 3 433,-7 9 0,-7 1-267,-5 4 1,-3-2-1,-3 8 0,-5-2 0,0 2 1,-6 3-75,6-3 0,0-4 1,6-2 1,0-4-24,-1-1 1,3-1-160,4 0 0,3-5 135,8-1-273,0-7 1,8 10 74,3-9 1,4 1-22,3-6 1,-1 6-23,0 0 0,3-1-150,3-5 0,-4 0 46,4 0 136,-4 0 0,-2 0 297,1 0-213,-9 0 1,-1 2 95,-8 4 1,0-2-66,0 7 0,0 1 122,0 5 0,-8 6-170,-3 0 1,1 2-86,-1-2 1,5-3 34,-6 3 1,9-4-180,-3-2 0,6-5-328,6-1 1,-1-7 258,13 2 0,-5-4-103,10-2 1,4 0 20,2 0 1,-4-2 138,-2-4 1,-4 4 311,-2-4 1,-5 3 648,-1-3-24,-7 4 0,2-4 822,-12 12 1,-3-2 267,-9 7 0,-1 1-928,-4 5 0,2 6 10,-8 0 1,8 0-325,-2-6 1,4 1 1168,1-1-1357,9 0 1,1 1-417,8-1-142,0-7 1,2 3-423,4-7 1,3 0-56,9-6 1,-1 0 306,0 0 1,6 0-1593,0 0 0,2-6 987,-2 0 0,-3-6-606,3 7 0,2-7 1611,-2 6 0,8 1 0,-5 5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7716,'-31'51'3504,"-4"1"-3504,-3 8 0,-29-6 0,-5 5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35 189 7864,'0'-17'0,"0"-1"0,0 1 664,0 0 1,0 5-200,0 1 0,5-1 676,1-5-379,8 0-370,-5-1 0,3 7 279,-1-1-349,-7 8 0,4-1-41,-8 10 0,0 5 128,0 7 0,0 8 7,0 4 0,0 10-102,0 1 1,0 6-73,0-6 0,-6 7-29,0-7 0,1 0-169,5-5 1,-6-1-161,0 1 1,0-8-395,6-4 0,0-4-652,0-2-1278,0 1-5,8-1 1199,-6-7 619,6-3 0,-10-7 243,-4 0 0,2 0-400,-8 0 784,1 0 0,-14 0 0,-2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1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7864,'-17'-34'188,"-1"-1"0,3 6 386,3 0 0,-1 8-141,7-2 1,0 4 25,6 2 1,0-1-183,0 1 0,10 0 146,7-1 1,8 3-198,10 4 0,13-3-79,4 8 0,13 1-64,4 5 1,0 2 112,6 3 1,2 11-227,-2 7 1,-2 7 272,-9-1 1,-7 10-277,-11 1 0,-3 8 117,-9-2 0,-9 4-160,-8 2 1,-7-2-10,-10-4 1,-8 10-33,-3-4 1,-14 3-213,-10-3 0,-1 0 168,-10 0 0,0-6-36,-6 0 0,6-9 24,-1-3 1,9-1-245,-2-10 0,5-6 112,6-5 0,4-8-532,8 2 0,7-12 837,5-6 0,3-11 0,2-4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5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7967,'18'-9'-374,"-7"-5"261,1 8 1,-1-5 1465,7 5-876,-1-7 1,0 5 281,1-3 1,-7 3-182,1 8 0,-7 0 553,7 0 146,-8 0 489,11 0-858,-13 0-327,13 8-1283,-13 1 1,6 8 502,-8 1 0,0-1-1839,0 0 1,0 6 162,0 0 1875,-8 8 0,-9-12 0,-10 6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7967,'10'-8'-1,"-1"6"873,-3-3 206,-4 3 1,6 11-291,-8 8 1,-2 8 261,-4 10 1,2 0 481,-7-1-1047,-1 1 1,-3-3-370,3-3 1,-1 4-624,7-4 1,0-2-236,6 2 1,2-8 587,4 2 1,4-6-1631,7-5 0,8-5 699,4-7 0,3-7 1085,3-5 0,7-11 0,2-4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2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 7991,'0'-10'2193,"0"18"1,0-2-1277,0 11 0,-2-4-406,-4 5 0,5-1-18,-5 0-1,4 1-259,2-1 1,0 0 12,0 1 1,0-7-591,0 1 1,8-9 281,3 3 0,10-4-803,2-2 0,2 0 73,-2 0 0,2-9-310,4-9 0,2 1 418,-8-6 1,0 2 291,-6-2 0,-5 3 138,-1-3 1,-7 10-239,2 1 1287,-4 9 1,-4-5-185,-4 8 1,2 9 240,-7 9 1,-1 7-291,-5 9 1,0 12 217,-1 1 0,7 12-330,-1-7 0,7 4-188,-7-4 1,6 5-568,-5 1 1,5 0 276,-6-7 0,7-1-738,-7-3 0,3-5 424,-3-8 1,2-1-244,5-4 1,-3-4 223,-4-8 0,-1-5 90,7-1 0,-7-7 771,1 2 1,-3-6-321,-2-6 0,-1-4 720,1-7 1,2-8-401,3-4 0,-1-3 486,7-3 1,0 0-420,6 1 1,0 5-44,0 0 0,2 8-191,4-2 1,3 4-216,9 2 1,-1-1-219,0 1 0,6 2 118,0 3 0,6-3-1273,-6 3 0,6 3 640,-6-3 0,8 2-1651,-2-1 0,3-4 314,3 3 1952,-8 4 0,6-15 0,-7 4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16 7877,'12'-9'667,"-1"3"0,1 12 927,5 5 1,-6 4 801,1 3 0,-2 1-1262,1 4 1,3 4 1145,-9 7 1,1 3-1169,-6 3 0,0-3-633,0 3 1,0-3-656,0-3 1,0 3-589,0 3 1,-8-3 715,-3 3 1,-4-2 206,-3 3 0,-7-3-8908,-4 8 8749,-3-7 0,-3 3 0,1-7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3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69 7935,'0'-17'439,"6"6"743,-1-1-670,1 8 0,-4-5 561,4 3 123,-4 4 525,5-6-776,-7 8-601,0 8 1,0 2-18,0 7 0,0 6-59,0 0 0,0 6-408,0-6 0,0 6 194,0-6 0,0 7-238,0-1 1,0-4 178,0-2 0,0-3-831,0-3 1,0-6-493,0 1 599,0-8 1,2 3 411,4-7 1,-4-2 146,4-3 0,3-7-160,3-11 0,3-4 59,3-7 1,-1-1 115,0 0 1,-3 1-66,3-1 0,-9 6 229,9 1 0,-4 8 285,5 3 293,-1 0-23,0 15-79,1-6 1,-9 16 16,-3 3 1,-4 7-166,-2 5 0,0-2 15,0 8 1,-14 0-5,-3 5 1,-4 1-527,4-1 0,-6-1 179,0-4 0,-6 2-501,6-8 0,5 5 115,7-4 0,1-7-591,-1-6 233,3-7 386,8 4 0,8-10 287,3-4 1,5-3-69,1-9 0,0 3-3,1 3 1,-1-1 27,0 7 334,0-7-80,1 11 109,-9-6 1,-1 10-18,-8 4 1,-8 5-75,-3 12 0,-8 4-179,-10 8 1,0 1 101,-11 5 1,3 1-302,2 4 0,7-2 7,-1-3 1,0 1 3,-6 4 1,9-4 134,2-7 0,7-2-25,6-5 0,-3 3 120,8-8 0,1 0-130,5-5 1,2-7-131,3 1 0,5-9 117,7 3 0,6-4-197,0-2 1,2-8 128,-2-3 1,-3-4 196,3-3 0,2 1-26,-2 0 1,-2-1 252,-10 1 0,5 0 691,-5-1 1,-1 7-20,1-1 782,-7 9-1125,12-5 0,-13 8-363,9 0 1,-8 2-120,2 4 1,-3-3-173,3 9 0,-4-1 123,4 7 1,2-7-106,-3 1 0,3-3-889,-2 3 712,-4 3 0,13-7-29,-3 4 0,-3 1-168,3-7 162,-1 0 0,7-6 52,-1 0 0,0-2 53,0-4 1,-5-2-125,-1-3 44,1-5 130,5 7 0,-7-3-192,-4 1-190,-4 7 321,-2-4 1,-8 8-42,-4 0 0,-9 2 109,-2 4 0,-8 3 87,3 9 1,-7 1 48,-5 4 0,1-2 296,-7 8 1,2 0 373,-2 5 0,-2-5-348,7 0 0,1-6 548,6 6 0,7-8-318,4 2 1,3-4 294,3-1-353,0-1-81,-1 0-229,9 0 1,-1-1 169,4-5-89,5-3 1,-5-6-48,12 4 1,3-4 264,8 3 1,1-3-98,-1-2 0,6 6 264,0 0 1,10 0-167,1-6 0,1 5-1,5 1 1,5 0-225,1-6 0,6 0-68,5 0 1,-1 0-889,7 0 1,-5-8 489,5-3 1,1-5-1584,5-1 1,6 0 833,0-1 0,4 3-1364,-10 3 1,8-3 2093,-14 4 0,0-5 0,-11-1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4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7822,'0'-10'1500,"-7"3"1,5 9-1292,-4 3 0,2 5 393,-2 7 0,2 8-171,-7 4 1,1 4 285,-1 1 1,1 1-380,4-1 1,5-1-280,-5-4 1,4-4-72,2-8 1,8 0-277,3 1 1,4-3-316,3-3 1,-1-5 352,0-7 1,1 0-137,-1 0 0,4-2 57,-4-3 0,4-3-70,-9-4 1,1-3 126,-1 4 1,1 1 214,-7-2 0,0 7 26,-6-7 387,0 8-33,0-3-78,0 7 137,-8 0-58,-1 0-120,-9 0 0,7 0 130,-1 0-245,8 0 0,-3-2-24,7-4-17,0 4 109,-8-6-31,6 8 0,-6 0-14,8 0-1467,0 0 0,-7-7 1,-3-3-1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5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15 243 7912,'-9'0'1378,"3"-8"-625,12-3 0,11-1-277,12-5 1,19 3 443,10-9 0,9 4-321,8 2 0,4 1-420,7 5 0,-3-4-135,-8 3 1,-1 2 67,-10-1 1,-5 5-600,-1-5 0,-12 7 358,-5-2 0,-13 4-2720,-5 2 1285,-3 0 266,-11 0 1,-3 0 92,-12 0 1307,-3 0 1,-9-8-1,1-1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5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33 8014,'0'-18'628,"-2"9"-429,-4 3 0,4 12 554,-4 5 1,-3 5-241,-3 1 0,-3 8 235,-3 4 1,1 3-293,0 3 1,-8 5 390,-4 1 0,-6 9-353,-5 2 1,2 1 0,-8 11 1,-1-1-384,-4 6 1,3 2-78,-4 4 1,11-5-235,-5-1 0,13-8-411,5-9 0,12-2-1151,-1-4 0,9 0 824,-3-11 0,7-4-573,-2-14 1,6-2 744,6-3 1,4-6 19,7-12 745,-8-11 0,15-18 0,-5-9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8139,'10'-18'0,"-4"1"0,-3 2 857,3 3-479,-4-3-106,6 13 401,-1-14-66,-5 15 1,8-7 18,-4 8 0,-2 0-219,7 0 0,-5 0-207,5 0 1,-5 2 30,6 3 1,-3 5-336,3 7 1,1 6 120,-7 1 0,0 6-89,-6-1 145,0 4-316,0 1 1,-8 1-399,-3 0 0,1-1-217,-2 1 1,9-8 321,-3-4 0,-2-10-578,2-1 280,1-9 527,-3 5 1,6-10 88,-4-4 0,4-9-139,2-8 0,2 0 296,4 6 1,4-1 60,7 1 0,-6 7 22,1 5 0,-6-3-22,5 2 0,-5 1 270,6 5 0,-7 0-160,7 0 1,-6 1 253,5 5 0,-5-4-156,5 4 0,-5-4 1713,6-2-424,-1 0-812,7 0 1,-1 0-511,0 0 0,0-2 56,1-4 1,5-2-392,0-3 0,8-4 202,-3 3 1,-1-1-41,2 1 0,0-3 16,6 3 0,5 3-431,0-3 0,1 0 31,-7-5 0,-1 0-104,-4 0 1,1-1-20,-7 1 1,1 0 143,-7-1 0,-2 7 190,-3-1-246,-5 1 349,-7-6 1,-7 5 62,-5 0 0,-9 9 146,-2-3 1,-2 4 64,2 2 0,2 0 226,-8 0 1,8 6 297,-2-1 0,9 7-331,3-6 1,1 7-6,-1-1 1,3 5 17,8 6 1,0-2 27,0 8 1,2 0-119,4 5 1,3-1 208,9-4 1,-1 4-140,0-5 0,2-1-172,4 2 0,-1-8-230,6 2 0,-5-9-346,6-3 1,0-7-385,6 2 1,-1-4 447,1-2 0,5 0 292,1 0 0,-1-8 0,-5-1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53 8159,'-16'-18'713,"3"9"-476,-16 3-237,0-3 0,2 7 0,-11-6 901,3 8 0,-9 0-349,4 0 1,0 0-16,5 0 1,0 2-99,1 4 1,7 5-175,4 12 0,-2 0-78,2 12 0,6 3 13,5 14 0,8 0 26,-2 0 1,4 0-16,2 0 0,8-2-282,4-4 0,9-4 108,2-7 0,10-3-678,1-3 0,1-6 140,5-11 1,4-5-634,2-7 1,4-2 389,2-3 0,-2-5 7,-4-7 1,-3-8 199,-9-4 1,-7 4-191,-4 2 1036,-11-4 1,-5 8-224,-7-4 761,0 11 0,-2 5-85,-3 7 1,-3 3 352,-4 9 0,-1-1-525,7 12 0,0 2-123,6-1 0,0 4-553,0-5 0,6 0 165,0-5-1604,7-1 1021,-3 0-2736,7 1 3240,-7-1 0,-10 0 0,-10 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7842,'-9'-25'146,"1"6"36,8-4 1,9-2 200,9 2 1,9 0 514,13 6 1,-2-1-128,9 1 1,-3 5-318,2 1 0,2 1-352,-8-1 0,3 3-2,-3 8 1,-4 0-1026,5 0 0,-7 0 346,-5 0 579,-4 0 0,0 0 0,2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5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7967,'0'17'682,"-8"0"1,6 1 278,-4-1 860,-3 0-603,7 0-688,-14 1 1,14-7-56,-3 1-369,3-8-919,2 3 0,6-5 355,-1 4-915,9-4 0,-5 6 538,9-8 0,-1 0-766,0 0 1601,1 0 0,-1-8 0,0-2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7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7953,'0'11'1754,"0"1"1,6 0 633,0 5-1645,7 0 0,-9 0 28,7 1 1,-5-7 110,6 1 0,-7-1-580,7 7 1,-8-1-241,2 0 0,1-5-1514,-1-1 1059,0-7 0,-6 11-803,0-3-1414,0-4 332,0 7 964,0-13 1154,0 6 0,0-10-19,0-4 0,6-9 41,-1-8 0,15-8-40,-3 2 1,14-4 112,3-1 1,3 5-60,9 0 1,-2 8 179,2-2 1,2 4 197,-8 1 0,1 9-157,-7 3 1,-7 4 76,-4 2 1,-3 0-75,-3 0 1,-8 2 413,-3 4 0,-4-2-158,-2 7 0,-2 1-9,-4 5 0,-9 6-236,-8 0 1,-8 8-197,2-2 1,-3 1-46,-3-1 0,-3 4 101,3-4 1,-1-4 274,13-2 1,0-4-92,5-2 654,9 1-620,1-1 1,10-8-114,4-3 1,5-6-107,12-6 1,-2-3-233,8-8 1,-6-1-370,6 1 1,-8-2 331,2-4 1,-5 3-157,-7-3 1,3 2 101,-9-2 0,1 2-229,-6-8 0,0 6 155,0-6 1,-2 1 403,-4-7 0,-1 0-1,-5 1 0,-1 5 161,7 0 0,-6 2 767,7-2-576,-9 4 254,12 8-183,-5 0 965,-1 7-930,6-5 1,-8 13 272,5-4 0,3 12-239,-4 5 1,2 9-118,-2 9 1,4 7-27,-3 16 0,3 7-82,2 5 1,0 5 159,0 6 1,0-2-288,0 8 1,0-8-529,0 2 1,0-4 181,0-2 230,0 0 0,0-6 0,0 1 0,0 1 0,0 2 0,0 3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8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96 7917,'10'-8'74,"0"-1"0,-5-8 208,-3 7 1,12 0 1179,-8 5 88,-1 3-1076,-5-6 1,0 16-58,0 3 1,0 12-136,0 6 0,-7 4-56,-5 1 0,4 7-16,3-1 0,-3 0 13,2-5 1,0-2-211,6-5 1,8-3-55,4-7 1,3-3-555,2-3 0,2 1 333,5-7 1,1-2-621,3-10 0,5-6 368,-4-11 1,3 2-391,3-8 0,0 1 358,-1-7 1,-7-5 116,-4-1 1,-5 1 272,-7 5 0,-1 3 124,-5 3 0,-3-2 527,4 8-438,-4 0 1359,-2 6-1078,0 7 1,0 10 214,0 12 1,-6 9 112,0 2 1,1 8 178,5-3 0,0 5-448,0 2 0,7-1-202,5 1 1,3-6-337,3-1 1,1-6 165,4 1 0,2-6-1309,4-6 0,3 3 178,-3-8 1106,12-1 0,3-5 0,8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29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7880,'-9'-8'5339,"1"6"-4793,16-5 344,-6 7-505,13 0 0,0 0 365,8 0 0,0 0-295,-5 0 0,5 0-363,0 0 1,0 0 74,-6 0 0,0 0-849,1 0 1,-7 0 40,1 0 1,-6 1-403,5 5 1,-7 4 357,2 7 1,-12 8-148,-6 4 0,-3 4 544,-2 1 0,-8 7 73,-4-1 0,-4 6 504,-1-6 1,-1-1-260,1-10 1,7 1 748,4-7 0,5 0-254,7-5 0,3-1-19,8 0 1,2-7-374,4-4 0,5-4-309,12-2 0,2 0-246,4 0 0,8 0 270,-9 0 0,7 0-1988,-12 0 1468,8-8 0,-12 6 74,4-4 0,-11 6 368,-7 6 1,-5 4 385,-5 7 0,-5 0 90,-7 1 0,-8 5 316,-4 0 0,-4 5 51,-1-4 1,1 4-235,4-5 1,-2 2 448,8-2 0,-5-3-266,5 3 0,1-4-145,11-2 0,-3-5-7,9-1-295,-1 1-48,6 5 1,0-5-151,0-1 12,8-7 1,-1 6-14,5-5-340,3-3 1,-5 6 192,7-8 1,-5-2-241,-1-4 0,-5 2 93,5-7 0,-5 1-39,6-1 0,-7 1 354,7 4-107,-8 5 242,4-7-131,-8 8 3846,0 0-3359,-8 0-174,6 0-167,-6 0 216,8 0 2685,0 0-2909,0 7 15,0-5 0,2 6-159,4-8 73,-4 0-86,6 0 1,-7 0-22,5 0 116,-4 0-615,14 0 421,-7 0 1,3-2-361,-1-4 1,-5 5-122,5-5-1146,-7-4 186,12 8-50,-14-13 1107,13 13 1,-13-8-256,4 5 48,-4 3 225,-2-6 580,0 0-155,-8 6 902,6-5-308,-6-1 373,8 6 810,0-6-1,-7 8 202,5 0-1308,-6 0 1,6 2 274,-4 4 0,2 4-346,-7 7 1,7 6 283,-2 0 0,2 6-299,-1-6 0,3 0-118,-4-6 1,6 1-262,6-1 0,-2 0-178,7 0 1,-1-5-683,1 0 1,5-9 571,-5 3 1,5-4-1360,1-2 0,6 0 642,0 0 1,2-2-673,-2-4 1,-2-3 584,8-9 0,-6-1 195,6-4 0,-6-4 166,6-7 0,-2-1 87,1 1 1,3-7 556,-8 1 0,6 1 0,-6 11 0,6 3 0,-6 7 0,0 1 0,-6 0 0,1 7 159,-1 4 1,0 4 735,1 2 314,-1 0 1,-2 2 245,-3 4 1,1-2-722,-7 7 0,2-5 119,-3 6 0,-3-6-334,4 5 0,-4 1-269,-2 5 0,0-6 179,0 1-484,0-1-377,0 7 0,0-7-1443,0 1 35,0-8 131,0 3 0,8-7 601,3 0 0,-1-7 558,1-5 0,1-11 550,5-6 0,-1-5 0,-5-7 0,12-3 0,-4-8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0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1 744 7719,'27'-64'0,"-4"3"0,-4 1 0,-2 6 0,1 4 0,-1 6 0,0 0 0,-1 2 0,-3-1 0,-1 7 0,-1 3 313,-1 4 1,-1 8-69,-3-2 1,-4-2 502,4 2 113,-4 0-519,-2 6 0,0 5-5,0 1 1,0 5 305,0-5-335,0 7 175,0-4-280,0 8 145,0 0-455,7 0-59,-5 0 107,6 8 1,-6-1 136,4 5-53,-4 3 0,7-5 36,-3 7 0,-4 0-17,4 1 1,-4 5 19,-2 0 1,2 8-42,3-3 1,-3 5-10,4 2 0,-4 7-100,-2 4 1,0 4-51,0 2 0,0 6 43,0-1 1,0 9 32,0-3-965,0 12 1009,0-4 0,-6 8 37,0-4 0,-1 3-291,1 9 1,2-1 575,-7 1 0,5-1-67,-6 1 1,3-1-179,-3 1 0,-1-1-331,7 1 1,-6-3-428,7-3 1,-3-4 90,2-8 1,2-8 266,-7-3 1,7-12-202,-2-5 0,-1-5-255,1-1-615,0-8 1410,-2-3 0,-1-14 0,-9-2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8054,'15'-8'0,"-4"-3"721,5 3 1,-12 0 318,7 8 1045,-7 0-1520,4 0 1,-8 10 65,0 7 1,-2 1-100,-4 5 0,4 2-108,-4-2 0,-1 2-246,1-2 1,0-4-215,6 4-598,0-4 0,8-4 514,3-3 1,7-4-921,5-8 0,-2-2 434,8-4 1,-2-4-66,1-7 0,3-6 59,-8 0 0,6-6 177,-6 6 0,0-6 302,-6 6 0,-7-6 212,-4 6 485,-4 0-547,-2 6 428,0 7 0,-6 5-234,0 10 1,-7 7 143,1 11 0,-1 12 16,1 11 1,-1 0 110,7 6 0,0-2-157,6 13 0,-2-1-142,-3 1 0,3 4-462,-4-3 1,-2-5 213,2-1 0,-5-10-170,5-2 1,-7-8 94,1 3 0,3-12-313,-3-6 1,2-4 164,-1-2 0,-5-7 34,5-4 0,-4-5 340,-3-1 0,1-9 371,0-8 1,-1-8 573,1-10 1,7 0-489,5 1 1,3-1 42,2 1 1,7-1-156,5 0 0,5 1-326,6-1 1,4 3-189,8 3 1,-1 2-138,1 4 1,0 4-152,-1-4 0,3 3-573,3 3 1,-3 0-905,3-1 0,-4 3 131,-1 4 1717,-8-5 0,13 7 0,-3-9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1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7962,'11'2'1594,"1"4"1,-1-4-440,7 4 1,-1-4-532,0-2 1,0 1 835,1 5 1,-7-4-701,1 4 1,-1-4-75,7-2 0,-7 0-276,1 0 1,-7 6-1653,7-1-269,-1 1 244,-1 2 0,-2-4-75,-8 7 0,0 1 466,0 5 1,0 6-727,0 0 0,-8 2 282,-3-2 1320,-5-4 0,-9 14 0,-2-6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7962,'-17'18'0,"-4"5"0,4 0 0,-3 6 2373,15-6-1677,-9 0 0,12-6 1643,-3 0-483,3 1 204,-6-1-1227,6 0-380,-6 1-185,8-9-309,0-1-1184,0-8 993,0 0-739,8 0 0,-4-2-345,7-4 410,1 4 1,5-7 396,0 3 0,-5 4 164,0-4 1,-1 4 300,6 2 1,-5 0-78,-1 0 1,-5 0 497,6 0 0,-7-6-169,7 1 725,-8-1 1,9 4 396,-7-4-471,0 4 1,2-11-468,3 7 1,1-7-363,5 1 0,-2-3-877,14-3 0,0 1 563,5 0 1,9 2-1043,3 3 1,-2 4 569,2 8 0,-9 0 356,-3 0 1,-5 8 743,-6 4 1,-9 9 760,3 2 0,-11 2-537,-1-2 1,-3-4 538,-2 4 0,-7-2 1346,-5 2 1,-3-4-1264,-3 4 1,1-9-716,0-3 0,0-1 295,-1 2-1926,1-5 144,0-7 0,5-2-702,1-3 1,7-5 725,-2-7 0,4-3-735,2-3 0,8-11 1723,3-12 0,5-12 0,1-3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2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7858,'0'-17'1669,"8"7"-440,-6 3-89,13 7 0,-11 0-564,7 0 1,-5 1 445,6 5 1,-8-2 147,1 8-632,5-1-182,0 6-197,-1-7 0,7 3 80,-5-7 0,10 6-761,2-6 1,0-1-938,-5-5 1,5 0-490,0 0 0,0 6 902,-6 0 0,-7 1 297,-5-1 0,-3 4 312,-2 7 0,-2 8 346,-3 4 0,-11 6 176,-7 5 1,-7 4 265,1 8 1,-4 0-372,-2 0 1,3-2-207,3-4 0,4 4 2498,8-4 1,1 2-1036,5-2 1,1 2-534,4-8 1,5 1-300,-5-7 1,4-1-267,2-4 0,2-2-65,4-4 0,-3-10-190,9 5 1,-3-11-8,3 5 0,3-8-199,-3 1 0,3-10-451,3-7 1,1-5 400,4-6 0,-4 0-1192,4-12 644,4 4 528,-8-11 1,12-6-542,-8-4 460,0-4-27,-6-3 0,3 3-634,3-7 912,-4 7 1,14-11 0,-7 5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7858,'7'-10'351,"5"4"0,5 2 515,6-1 0,-4 3-284,4-4 1,2-4 155,-2-1 1,2 1 265,-2-1 0,-3 1-467,3-1 0,2-5-164,-2 5 1,0 1-148,-6-2 0,0 9-302,1-3 0,-1 2-564,0-2 26,1 4 1,-7-5-31,1 7 0,-9 2-829,3 3 0,-4 1 1473,-2 11 0,-8-3 0,-1 11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7858,'-17'17'0,"-6"6"0,0 0 0,2 6 1565,9-6 0,-3 2-732,3-2 0,-3-2 206,-3 8 0,-7 0-265,-3 6 0,1 1-41,-2 4 1,8-3-629,-2 3 1,5-3 78,7-3 0,3 1-141,8 0 0,2-7 112,4 1 1,4-6-449,7 6 0,8-10 238,4-1 0,9-1-288,2-6 1,7-3-111,-7-2 1,6-4-217,-6-2 0,1 0 155,-7 0 0,1-8-239,-1-3 1,-7 1 259,-4-2 0,-3 1 152,-3-6 0,-6-6-338,1-1 1,-8-6 246,2 1 0,-6 2-339,-6-2 0,-4 0 266,-7-5 1,-2 7 504,-4 4 0,3 6 55,-3 5 0,-2-3 6,2 3 0,0-3 278,6-3 0,5 7-290,1-1 0,7-5 1474,-2-6 1,4 0-595,2 6 1,8-6 183,4 0 1,9-2-478,2 2 1,8 3-185,-3-3 0,5 6-229,2 5 1,-7-1-97,1 7 0,-8 0-29,2 6 1,-5 2 113,-7 4 1,-3 9 112,-8 9 1,-2 6-269,-4-1 0,-5-2-203,-12 2 0,-10 0-248,-7 5 0,-1-1-460,7-4 1,-1 1 315,1-6 1,7-1-1152,4-6-1279,3-8 2968,11 7 0,1-14 0,8 5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8003,'7'-10'1,"-3"1"219,8 3 0,-6 4-281,5-4 1,1 4 1536,5 2 1,0-2-654,1-3 0,-7 3-347,1-4 1,-1 4-199,6 2 1,-5 0 175,-1 0-1179,-7 0 0,6 0-1605,-4 0 1158,-4 0 0,3-2 536,-10-4 1,-5 4-21,-7-3 1,-3 3 655,-3 2 0,4 0 0,-4 0 0,10-2 17,1-4 0,6 4 60,-5-4 123,7-3 377,-4-1 1,8-1 1586,0-1-1482,0 8 0,2-9 127,4 7-390,-4 0-267,13-1-261,-5 5-333,7-6 1,-5 8-244,-1 0-932,-7 0 855,4 0-12,-8 0 852,0 8-182,0-6 0,0 7 1187,0-3-111,0-4 386,0 13-860,0-5 1,0 7-90,0 0 0,-8 1-627,-3-1 0,-3 2 221,3 4 1,-5-2-492,5 8 1,-3 0 291,3 6 1,-3-7-1282,9 1 0,-7-8 1477,6 2 0,0-3 0,6-3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3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7826,'0'-27'0,"2"4"1297,3 11 1,15 5-667,14 7 0,-5 0-229,6 0 0,-12 0 199,0 0 1,-10 5 687,-1 1 1,-3 2-1165,3-2 1,1 3-26,-7 9 1,0-1-1872,-6 0 1,0 2 261,0 4 1509,-8 4 0,-9 8 0,-10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4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10005,'33'-8'999,"-4"-4"1,0 3-589,-12-3 1,4 9 235,-9-3 1,-3 4 1088,3 2-1208,-8 0 0,3 8-97,-7 3 1,-2 4-174,-3 3 1,-5 1-379,-7 4 0,0-2-17,-1 8 1,1-2-112,0 2 1,-1 1-195,1-7 1,2 1-767,3-7 1,-1 0-1271,7 0 1167,-8-7 563,13 5 582,-7-13 0,8-2 61,0-11 0,0-7-1,0-5 0,2 2 154,4-8 1,3 8 62,8-2 1,1 4 463,-1 2 0,0 7 661,1 4 0,-1 4-531,0 2 0,1 0 1335,-1 0-1489,0 8 1,-5 2-37,-1 7 0,-7 0-98,2 1 1,-4-7-19,-2 1 1,-2-1-834,-4 7 1,-4-1 341,-7 0 0,-2 0-1112,-4 1 0,4-7 624,-4 1 0,-2-3-1068,2 3 1,-8 1 796,2-7 0,-4 6 85,-1-7 1,-1 1 410,1-6 1,-1 0 259,0 0 1,7 0 106,-1 0 1,2 2 335,-2 4 1,-2-2 1014,8 7 0,0-1-699,6 1 1,0 5 925,-1-5 0,9 5-703,3 1 1,4-6-347,2 1 0,8-1-182,3 7 1,12-9-5,6-3 1,11 2-481,7-2 0,10-1 154,7-5 0,3-7-1230,2-5 0,0 3 689,0-3 1,-13 0-496,-4-5 1,-6 0 26,0 0 1,-5-1-168,-13 1 0,3 0 643,-8-1 1,6 1 66,-6 0 0,0 1 745,-6 5 1,1-2-224,-1 7 1,-5 0 1171,-1 6 0,1 0-764,5 0 0,0 2 1898,0 4-1591,1 3 1,-3 9 664,-3-1 0,1-6-619,-7 1 0,0-1-199,-6 7 0,0-7-1061,0 1 0,-4-1 316,-8 7 0,-1-1-1889,-16 0 0,6 0 1153,-6 1 0,-7 1-2020,-11 4 2854,-2-4 0,-11 14 0,-2-6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7772,'-17'0'1109,"-1"0"1590,1 0-1201,7 0 1,3 2-775,7 4 1,-2-3 470,-4 9 1,4-1-565,-4 7 0,5-1 319,1 0 1,-6 6-672,0 0 1,0 2-554,6-2 1,0-3-183,0 3 1,0-4-446,0-2 1,0 1-696,0-1 0,0-6-186,0 1-98,0-8 872,0 3 168,8-7 1,2-13 150,7-4 0,-2-4-69,-3 3 0,9-7 431,-4-4 0,6 3 327,0-3 0,4 6 151,8-6 0,1 0-216,5-6 0,1 7 159,4-1 1,6 6-148,0-6 1,2 6 832,9-6 0,-5 8-177,5-2 0,-5 6-53,5 5 0,-7-1-209,1 7 0,-5 0-222,-6 6 1,2 0 105,-7 0 0,-1 0-1,-5 0 1,-6 2-102,-1 4 0,-5-2 28,6 7 1,-8 1-213,2 5 0,-5 0 126,-7 1 1,3 1 96,-9 4 0,1-2 133,-6 8 0,0-2 251,0 1 1,-7 5 8,-5-4 0,-9 4-191,-2 1 1,-10 1-305,-1-1 1,-3-5 22,-9 0 0,6-8 7,-6 2 0,5 2-124,-5-2 0,8 0-384,-3-5 0,7-7 70,5 1 0,4-8-380,8 1 1,-1-3-55,1-2 0,2-2 314,3-3 1,-3-5-374,3-7 0,3-10 343,-3-8 1,8-1-138,-2-11 1,5-4 225,1-7 1,0 4 225,0 2 0,0 12 343,0-6 0,5 9 80,1 8 0,2 5 150,-2 6 1,-5 7-224,5-1 1334,-4 8 1,-2-1-613,0 10 1,0-1 209,0 8 0,-8-1-403,-3 7 1,1-1-177,-1 0 1,1 0-168,-1 1 1,-5-1 7,5 0 0,3 1-101,2-1 1,-1 0-57,1 0 0,0-5-816,6 0 1,8-7 436,3 7 1,7-8-1012,5 1 1,4-3 279,7-2 1,-1-5 13,-4-1 1,-4 0 376,-8 6 586,0 0 1131,-7 0 0,-4 6-810,-12 0 0,-10 7 848,-7-1 1,-7-3-461,1 3 1,4-1-1502,2 7 0,5-7-737,7 1 1,-3-1 1457,9 6 0,14-7 0,11-2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7745,'-8'-17'2321,"6"0"-1164,-5 7-509,7-5 1887,0 13-1233,0-6-479,0 16 1,0 7-348,0 8 0,0 6-160,0-6 0,0 2-209,0-2 0,0-4-160,0 4 1,5-4-676,1-1 0,7-9 547,-1-3 1,3 2-1076,3-2 0,-1-3 479,0-8 1,1 1 41,-1-8 0,-8 1 358,-3-7 1,2 1 194,-2 0 1,-2 0 8,-10-1 1,-4-1 131,-7-4 1,0 2-641,-1-8 0,-7 8 681,-4-2 0,-3 4 0,-3 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9047,'23'0'4060,"0"0"-3201,0 0-308,-6 0-61,1 0 1,-1 0 288,0 0 0,0 0-23,1 0-378,-1-8-1596,0 7 654,1-7 324,-9 8 1,-1 2-239,-8 4 0,0 5-1408,0 12 0,0 4 750,0 8 0,-4 7 1136,-7 4 0,-9 4 0,-14 2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139 294 8158,'-27'27'0,"-4"-2"1132,8-7-202,0-1 100,6-7-166,7-3-24,3-7-666,7 0 1,2-2 67,3-3 1,11 1-262,7-8 0,6 8 84,-6-1 1,2 3-182,-2 2 1,-4 9 103,4 9 0,-6 1 117,-5 10 0,-4 5 23,-8 7 1,0 5-15,0-6 0,0 2 10,0-1 1,0-11 186,0 5 1,1-12-512,5 0 0,-2-4 117,8-1 0,-7-9-621,7-3 1,1-6 362,10-6 1,4-11-715,8-12 0,7-13 267,4-10 1,12-10-207,5-13 1,-1 2 713,-31 33 1,1 0-1,32-33 5,-30 35 1,1 1 0,24-27 420,-7 7 0,-2 13-205,-9 9 0,-1 8 622,-6 10 1,-7 7-388,-4 4 1,2 4 394,-2 2 1,-5 2 117,-7 4 1,-1 10 255,1 7 0,-1 7 11,-4-1 0,-4 4-370,3 1 1,-3 1-493,-2 0 0,0 5 77,0 0 1,-5 12 50,-1-6 1,-6 6 62,7-11 1,-1 5-16,6-6 1,7 2-228,5-1 0,11-5-307,6 4 0,4-5 3,1-6 1,1-6-273,-1-12 0,-1-3-276,-4-8 1,3 0 374,-3 0 1,-4-8-211,-2-3 0,-3-4 177,-3-3 1,-8-5 224,-3 0 0,-4-6 176,-2 6 1,-2-6 227,-4 6 0,-3 0 240,-8 6 1,-1 0 571,1-1 1,2 1 802,3 0 1,-1 5-878,7 1 1,0-1-130,6-5 1,6 0-314,0-1 1,13 1-176,-2 0 1,6 0-248,0-1 1,2 1-260,4 0 0,4-6-197,-4 0 0,3 5-573,3 7 1,-6 5-1178,-1-6 1,1 9 1010,6-3 0,-1 4-714,1 2 1873,-8 0 0,13 8 0,-3 1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7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7992,'-18'0'7535,"9"0"-7831,1 0 150,8 0 549,0 0-2236,-8 0 1,5 0 205,-9 0 1627,1 8 0,-14 9 0,-2 10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37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9488,'9'17'0,"-3"1"0,-2-1 1421,2 0-1332,-4-7-89,5-3 0,1-7 0,2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8018,'0'-17'-391,"2"0"534,4-1 1,-4 7 1019,4-1-152,3 1-439,1-7 1,1 3 609,1 3-324,-8 5-279,11 7 0,-11 0-126,7 0 1,-5 2 270,6 3 0,-3 5-118,3 7 0,1 3 67,-7 3 0,0-4-263,-6 4 1,6 2-168,-1-2 1,1 6-175,-6-6 0,0 2 46,0-2 1,0-4-1069,0 4 799,0-4-1591,0-1 521,0-9 637,0-1 1,2-10 87,4-4 0,-4-3-63,3-9 1,3-7 184,-2-3 1,7-11 147,-1-1 1,3 1 186,3 10 1,-1 5-154,0 6 0,0 3 227,1 3 122,-1-3 1,0 13 124,1-4 1,-7 6-167,1 6 1,-7-2 125,7 7 0,-8-5 139,2 6 1,-5 1-124,-1 10 0,-1-4 70,-5 4 1,-4-3-40,-7-3 1,5 6 77,1 0 1,-1 0-24,-5-6 0,5-5 75,1 0 0,7-1-112,-2 6 0,4-5 74,2-1 1,0-5-164,0 6 1,0-7 240,0 7-553,0-8 0,8 5 159,4-3 0,-3-4-742,3 4 0,-6-4-1220,5-2 279,1 0 1,-1-6 677,1 0 1,-9 2-852,3 10 1794,-12 4 0,-3 15 0,-8 2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7874,'-9'0'5569,"1"0"-3878,8 0 1430,0 0-4675,8 0 1,-4 0 979,7 0 0,1 0 574,5 0 0,8 0 0,2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6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11879,'8'-10'369,"-6"2"-573,6 8 269,-8 0 0,0 2-56,0 4 0,-2-2-81,-4 7 0,-4 1-288,-7 5 0,-6 0 253,0 1 0,-2-1 273,2 0 1,6 1-95,-1-1 1,3 0 180,9 0 1,0 1-176,6-1 1,2-5 13,4-1 1,4-1 6,7 1 1,8 3-60,4-9 0,3 1-8,3-6 1,-2 6 11,-4 0 1,1 0-39,-7-6 0,-2 1 69,-9 5 1,-2-4 96,-5 4 0,-5-2-125,0 1 1,-7 3 25,-11 4 0,-9 3-2040,-7-3 1967,-8 3 0,-3 2 0,3 1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2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9251,'-10'0'1795,"3"0"0,5 0-1667,-4 0 1,2 0 8,-7 0-137,-1 0 0,-5 8 0,-1 1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8067,'9'-8'373,"13"6"137,-5-4 0,6 4 23,0 2 1,-4 0 279,4 0 0,-2 2 1259,2 4-1407,-3-4 0,-1 8 272,-8-5-557,1-3 1,-1 12-1792,1-8 1221,-8 7 1,3-3-389,-7 7 1,-1 0 433,-5 1 1,-4 7-1831,-7 3 0,-8 7 1974,-4 5 0,-4 4 0,-1 8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8067,'0'10'1833,"8"-3"1,-4-7-1209,7 0 0,-5 0 62,6 0 0,-6 0-233,5 0 1,-5 0-67,5 0-155,1 0 1,3 2-203,-3 4 1,1 4 75,-7 7 1,0 0-81,-6 1 0,0 1 87,0 4 1,0-4-314,0 4 66,0-4 1,2-3 35,3-5 0,-1 3-326,8-9 1,-6 1 173,5-6 1,1 0-573,5 0 0,6-8 59,0-3 0,8-12-192,-2-6 1,3-4 328,3-1 1,1-7-109,5 1 0,9-14 353,7 2 0,1-1 380,-6 7 0,-2 5 0,-4 12 0,-4-1 0,-7 7 0,-3 7 528,-3 10 639,-4-3 1435,-7 7-863,-1-6-608,-8 16 1,-1 2-487,-8 7 0,0 0-211,0 0 1,0 6 11,0 1 0,-8 8-95,-3 3 1,-10 1-272,-2 10 0,0-1 62,5 1 1,1 2-60,0-8 1,7 0-10,4-5 1,5-2-214,1-5 1,1-1-100,5-4 1,10-9 145,7 3 0,7-9-477,-1 3 1,4-7 253,1 2 1,1-12-575,0-5 0,-3-5 247,-3-1 1,2-6 83,-8 0 0,0-6 242,-6 6 0,-1 0 110,-5 6 0,-3-6 421,-8 0 1,-2 0-235,-4 5 1,2 1 887,-7 0 1,-1-1-491,-5 1 1,0 7 2649,-1 5-722,1-5-309,0 8-1533,7-6 1,2 7-202,8-5 1,8 4-299,4-4 1,3-3 130,2-3 1,6 2-1111,0-1 0,6 1 681,-6-1 0,6-3-2421,-6 9 0,6-1 2753,-6 6 0,8-8 0,-4-2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7879,'-17'0'1552,"7"0"1,3 8-94,7 3 1,0 6-690,0 6 0,0 6 125,0 12 0,-2-3-356,-4 8 0,4 0-419,-4 6 1,4-8-301,2-3 1,0 1-353,0-2 1,0-1-847,0-10 0,0 1 730,0-7 1,6 0-2583,0-5 1543,0-9 949,-6 7 1,0-16 737,0 0 0,-8-8 0,-2-9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4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7882,'0'-18'1,"0"1"281,0 0 0,8-2 432,3-4 0,6 3-150,6-3 1,-1 4 101,6 2 1,7 1 130,5 5 1,8 3-310,-2 8 0,4 0-116,2 0 0,2 2-108,4 4 0,-4 5-104,3 13 0,-11-3-18,-5 7 0,-7-1-98,-5 2 1,-4 10-2,-8-5 0,-7 5-179,-4-5 0,-8 8-465,-10 5 0,-7-3 278,-16 2 1,-7 4-34,-4 2 0,-8 2 102,2-14 0,-1 0-120,12-5 0,1-8 112,5-4 1,8-10-78,4-1 0,10-8-241,1 1 1,8-5-391,-1-5 1,7-11 969,9-7 0,8-8 0,16 5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4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9941,'-17'0'901,"1"7"-604,5 5 0,-4 3-94,3 3 1,2 1 1191,-1 4 0,1 4-450,-1 7 1,-3 7-155,9-1 0,-7 0-654,6-5 1,0-6-513,6 0 1,8-8-353,4 2 1,3-6 538,2-5 0,8-5-3241,4-7 3429,4 0 0,1-7 0,1-3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5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7939,'-9'8'1578,"-1"-6"2223,4 3-1982,4 5-874,-5 0 0,1 7-209,0 0 1,0 6-313,6 0 1,0 0-362,0-5 0,0-1 195,0 0-758,0 1 0,8-3-36,4-4 0,3-3-362,2-8 0,1-2 345,-1-4 1,6-5-325,0-12 0,6 2-173,-6-8 1,6 0 504,-6-5 0,0 7 393,-6 4 1,-5 3-34,-1 3 0,-7 6 861,2-1-561,-4 8 1405,-2-4-1046,0 8 1,0 10 406,0 7 1,-2 3-303,-4 8 0,2 9 239,-7 9 0,5 4-351,-6 2 0,1 13-240,-6 4 1,-1 10 6,1-4 1,0 6-1139,-1-6 1,-1-6 522,-4-6 1,10-9 18,-5-2 1,5-8-94,-4-9 0,-1-8 110,1-4 0,5-6 77,1-5 56,-1 3 1,-3-21 474,4 0 0,-3-15 51,8-8 0,-5-5 180,5-7 1,0-3-117,6-8 0,0 1 109,0-1 1,8 2-166,3 4 1,11 1 39,1 5 0,0 9-387,-6-3 0,6 11 45,0 0 0,0 3-643,-6 3 0,1 6 128,-1-1-2016,0 8 581,1-4 169,-1 8 1079,0 0 1,1 6-925,-1 0 1606,8 0 0,-6 1 0,6 3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5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8866,'0'-17'2160,"0"5"-1207,0 1-326,0 7 1,2-4 638,3 8 1,5 2-571,7 4 0,1 5 1581,-1 12 1,0 4-1157,1 8 1,-3 7 183,-4 4 0,5 4-656,-5 2 1,3-8-1109,-3-3 0,3 1 73,-8-2 1,-3 3-163,-8-3 0,-13 4-430,-11 8 0,-11 0-3316,-6 0 3998,-12 0 1,-3-1 0,-8 1-1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10400,'0'17'1925,"2"0"-1263,4 1 1,-4-1-77,4 0 1,-5 2-133,-1 4 1,0-3 507,0 3-643,0-4 0,0-2-681,0 1 1,0-1-591,0 0-659,0 0 615,0 1-967,0-1 1407,0-7 1,0-5 132,0-10 0,0-5 385,0-7 1,0-8-160,0-4 0,8-4 241,4-1 1,3-3 58,2-3 0,6 9 85,0-4 1,0 12 48,-5 0 1,-1 12 501,0 5-67,1 4-421,-1 2 1,-7 8 327,-5 3 0,-3 10-177,-2 3 1,0 6-113,0-1 0,-7 2-232,-5-2 0,-5 3-215,-6-3 1,3-2 14,-3 2 0,4-8-193,2 2 1,7-4 120,5-1 0,-3-7-209,2 1-25,0-9 304,6 5 0,8-16 143,4-3 0,3-2-2,2 1 0,6-3-27,0 3 0,0-1 14,-5 1 1,-1-1 158,0 7 354,-7 0-318,-2 6 1,-10 8 79,-4 3 0,-10 12-21,-7 6 1,-15 6-290,-2 5 0,-3-1 139,-3 7 1,0 0-256,-6 6 0,2 0 24,4-1 1,4-6 89,7-5 0,3 0 273,3-5 1,0 1-100,12-13 1,-2-5 106,13-7-195,0-7 1,8 4-500,4-8 1,11-10 102,12-7 0,9-2-62,3-10 1,7 2 230,-2-2 0,-2 4 58,2 8 1,-9 0 552,-3-1 0,-1 9-291,-10 3 1,0 4 1599,-6 2-1277,0 0 0,-7 2 706,-4 4 1,-4 3-478,-2 9 0,0-1-276,0 0 0,0 6-245,0 0 0,-6 0-107,0-5 1,2-1-333,10 0 0,4-1 242,7-5 0,0 3-450,1-9 0,-1 1 251,0-6 1,6 0-362,0 0 1,0 0 150,-5 0 0,-7-6-341,1 1 246,-8-1 342,3-2 0,-7 4-472,0-7 432,0 7 0,-7-10-192,-5 9 1,-5-1 127,-6 6 1,2-2 272,-8-4 0,0 4-8,-6-3 1,-7 8 11,-4 3 1,-4 8 175,-2-3 0,0 6 429,0 7 0,2-5 526,4 4 1,2-4-490,4-2 1,5 1 314,1-1 0,7 0-361,9 0 0,3-5-60,4 0 1,3-7-196,8 7 0,2-6-130,4 5 0,11-5 117,12 5 0,13-1 139,10 2 1,9-5-190,14-7 0,-2 0-25,8 0 1,-2 0-210,1 0 0,-5 0 67,-11 0 0,1 6-638,-7 0 0,-6 0 76,-6-6 1,-8 0-190,2 0 1,-3 1-476,-2 5 1,5-4-989,0 4 0,3-4-99,-3-2 0,4 0 2231,8 0 0,-8-8 0,-2-1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85 7879,'0'-17'1646,"0"7"-283,0 2-221,0 8 1,0 2-348,0 4 1,0 4 348,0 7 1,-2 2-828,-4 4 1,4-4-104,-3 5 1,3-5-181,2-2 1,2 0 55,3 1 1,5-3-740,7-3 0,1 1-114,-1-7 0,8-2-623,4-10 0,1-4 529,-1-7 1,4-6-147,-4 0 1,-2-8 554,1 2 1,-12 2 170,1-1 0,-5 6 160,-1-1-108,-3 4 1326,-8 2-486,-8 7 0,-1 4 502,-9 12 0,7 2-283,-1 3 1,3 5 320,-3-5 0,-1 10-527,7 3 0,0-1-214,6-6 0,0 0-291,0 0 0,0 1 56,0-1 1,8-2-512,3-3 0,5 1-390,1-7 1,8 2-811,4-2 1,-2-4 689,1 3 842,1-3 0,6-9 0,-1-3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7861,'0'-11'632,"0"-1"976,0 9-409,0-5-41,0 8-306,0 0-259,-8 0-599,6 0 1,-12 2 87,9 4 0,-1-3-427,6 9 1,0-6-138,0 5 1,-6-5-448,0 5 0,1-5-10,5 6 1,0-6-152,0 5 903,0-7 7,7 4 1,-5-6 229,4 3-191,4-3 1306,-8 6-581,5 0 1,-7 1 252,0 8 0,-6 1-164,1-1 0,-9 0-248,3 1 0,-5 5-211,-1 0 0,6 0 25,-1-6 0,0 0-207,-5 1 1,6-1 120,-1 0 0,3 1-160,-3-1 0,2 6-76,5 0 1,3 2-29,-4-2 1,4-2-112,2 8 1,0-8 104,0 2 1,2-2-678,4 2 560,-4-3 0,11 5-71,-7-8 1,5-6-199,-5 1-232,8-8 633,-5 3 1,3-7 685,-1 0-47,-7 0 582,4 8-611,-8-6 1,6 8-182,-1-5 1,1-1 266,-6 8 0,0-1-148,0 7 0,2-1-266,4 0 1,-4 0-44,3 1 1,-3-7-99,-2 1 0,0-1 66,0 7 1,0-1 62,0 0 1,6 1-98,0-1 1,2 6 45,-3 0 0,-3 0-161,4-6 1,-4 1 175,-2-1-195,8 0-358,-6 0-647,5-7 373,-7-2 1,2-8-697,4 0 0,-4-14 191,4-3 0,3-14 196,3-3 1004,-5-9 0,16-8 0,-3-1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8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69 7926,'2'-17'319,"4"0"1,4 7 495,7 4 0,8-1-266,4 1 0,3 0-70,3 6 0,-2 0 138,-4 0 0,1 0-198,-7 0 1,0 2-145,-5 4 1,-3-2-57,-3 7 0,-5-5-443,-7 6 0,0 1-64,0 10 0,-9-4-283,-9 4 1,-7 4 322,-9 2 1,-3 4-204,-3 1 1,3-1-66,-3-4 0,4 2 56,1-8 0,8 5 532,4-4 0,11-1-139,7-6 169,3 0 1,11-1-42,9-5 0,7 3-47,9-9 1,1 1-37,-1-6 0,-1 2-154,-4 4 1,2-4-203,-8 3 113,0-3 184,-6 6 0,-15 2-51,-8 7 1,-15 6 355,-8 0 1,-5 8 5,-7-2 1,3 3 1,-8 3 0,7-1 295,-1 1 0,4-2-196,1-4 0,2 1 123,4-7 0,6 6-103,12-6 1,3 0-409,8-5 0,2-7 115,4 1 0,9-3-476,8 3 1,14-5 71,-3-7 0,7 0-106,-1 0 1,-3-7-35,3-5 1,-5-3-361,-7-2 0,-3 1 854,-7 5-155,-9-5 1423,-1 7 0,-10 1-694,-4 8 0,-9 8 1080,-8 9 0,-6 8-594,6 4 1,0 2-281,6-3 1,1 3-247,5-8 0,-3 2 514,8-2-1448,1-4 0,12 4 315,5-11 1,5-4-1218,6-8 1,6-4 263,11-8 0,5-7-400,6-16 1,9-13 155,3-3 0,3-5-314,-3 4 0,-5 6 1115,-12 0 0,0 2 473,-11-3 0,-3 13-62,-9 11 1,-9 9 61,3 3 793,-11 7 1,2 4-608,-8 11 0,0 7 822,0 5 0,0-2 220,0 8 1,-2-6 63,-4 6 0,4-8 248,-4 2-682,4-4-1848,2-2 876,0-7 1,2-4-1255,4-12 0,4-4 731,7-7 0,2-8-1495,4-4 2132,-4-3 0,14-11 0,-6-1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9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129 173 7926,'18'-23'0,"-1"0"0,0 2 324,1 2-132,-1 1 0,-7 7 732,-5-1-158,5 1 0,-8-1 1055,4 1-780,-4 7-273,-2-4-522,0 8 1,1 2-100,5 4 1,-4 4 31,4 7 1,-4 10-52,-2 7 1,0 16-95,0 14 0,0 11-32,0 5 1,-8 18-370,3-46 0,-1 0 0,-2 6 0,-2 1 313,-1 2 1,-1-1 0,2 4 0,-1 1-292,-3 4 0,-1 0 0,4 1 1,-1-1 285,-2 0 1,-1 0-1,5 0 1,-1-1-356,0-2 1,-1 0-1,2 2 1,1-1-97,0-3 1,1-1-1,2-7 1,2-1-1124,-2 43 0,4-15 1633,2-9 0,-5 0 0,3-7 0,9-6 0,11-1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4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259 122 7821,'-2'-19'1024,"-3"-4"1464,3 3-1609,-6-5-353,8 8 525,0 8 658,0 1-1199,0 8 0,0 8-171,0 3 1,0 12-107,0 6 0,0-2-11,0 2 0,0-6-560,0 6 0,8-8-150,3 2 1,5-10-458,1-1 1,8-8-115,4 1 1,2-5 379,-3-5 0,5-11-422,-4-7 0,-2 0 551,2 6 0,-14-6 407,2 0 1,-5 0-80,-1 5 1,-3 7 510,-8-1 1,-2 8 72,-4-1 0,-3 5 339,-9 5 0,1 9-282,0 15 1,-6 3 411,0 20 0,0-2 132,5 14 1,1 7-451,0 9 1,-1-1-256,1 2 1,-6-10-161,0-2 0,-2-2-199,2-9 1,4-6 201,-4-6 1,4-8-57,1 3 1,-5-12 74,0-6 0,0-6-210,6-5 1,-1-5 24,1-7 1,2-4 30,3-7 1,-3-8 293,3-16 0,5-7 52,1-4 0,4-10 64,2-2 0,8-5-125,3 5 1,7 3-40,5 8 1,9 1-369,9 12 0,-1-3 169,-5 14 1,5 2-1308,0 9 1,1-1 637,-7 7 0,1 0-2630,-1 6 3286,1 0 0,0-7 0,-1-3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7938,'0'-10'3417,"2"2"-2681,4 8 0,-3 2 86,9 4 1,-6-2 449,5 8 1,-5-7-582,6 7 1,-7-6-701,7 5 1,-6-5 61,5 5 0,-5-5-2083,5 6 610,-7-8 521,12 11 1,-14-5-182,3 7 0,-7 2 1080,-9 4 0,-8 4 0,-16 8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8458,'-17'29'0,"0"-1"0,-1 3 1256,1 2-955,0-6 0,5 3 219,1-7 1,7 0 251,-2-5 1,2-3 270,-2-3 1,4 3-473,-3-3 0,3-3 557,2 3-292,0-8-593,0 11-164,0-5 0,0 1-104,0 1 0,0-7 201,0 7 1,0-6 37,0 5 1,0-5-272,0 5 1,2-7 25,3 2 0,-1 2-403,8-2 1,-1-1 242,7-5-1,1-2-343,4-3 0,12-7-350,11-11 1,4 2-718,1-8 1,1 0 800,0-5 1,0 7 0,0 4 0,-8 5 836,-3 7 0,-11 3-70,-1 8 1,-8 2 1250,2 4 1,-9 5-805,-3 12 0,-7-3 735,2 3 1,-4 2 256,-2-2 0,0 0 635,0-6 0,0 0-1107,0 1 0,-2-7 844,-4 1-1758,4-8 91,-5 3-885,7-7 705,0-7 1,-6-3-1640,0-7 0,0-6 45,6 0 1,0-2-435,0 2 1,0-4 983,0-8 1,2 0-155,4 1 1,-4 1 1267,4 4 0,3-3 0,1 5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8091,'0'-17'2646,"0"7"-1897,0 3 101,0 7 526,0 0-935,0 7 1,-6-3 173,1 8 1,-3-1-124,2 7 0,4-7 114,-3 1-388,-5-1-15,8 6 1,-11-5-285,7-1 195,0-7-43,6 12 1,0-7-43,0 9 1,-6-1 47,0 0 1,1 0-81,5 1 0,-6 5 80,0 0 1,0 0-38,6-6 0,0 1 57,0-1 1,0 0-621,0 0 5,0 1-63,0-9-86,0 7 105,0-14 0,0 3 42,0-10 0,2 1 119,4-8 0,-4 1-58,4-7 1,3-5 171,3 0 0,-2-2 114,1 2 0,6 4-47,6-4 1,0 10 119,-5 1 1,1 8 1,4-2 0,-4 4 218,4 2 1,-3 0 268,-3 0 0,-6 0-228,1 0 1,-6 2 454,5 4-246,-7-4-161,4 13 1,-8-5-38,0 7-126,-8 1 1,-2-1-5,-7 0 0,0 1-143,0-1 0,5-6-29,0 1 91,9-8-231,-5 11 205,8-13 0,8 6 39,3-8 0,-1 0-22,1 0 0,-5 0 8,6 0 1,-7 0 43,7 0-9,-8 0 37,3 0 1,-9 2-48,-3 3 0,-11 5 135,-7 7 1,-7 6-79,1 0 0,2 8 109,-2-2 0,8-2 57,-2 2 0,9-6 131,3 6 1,7-8-210,-2 2 1,4-4-5,2-2 1,6 1-169,0-1 0,7 0 114,-1 0 1,3-1-127,2-5 0,-5 5 74,0-5 0,-3-1-4,3 1 1,-3-1 216,-3 1-125,-4 5 0,6-12 100,-8 7 0,-6-5 258,0 6 1,-2-9 697,3 3-334,3 4-454,-14-1 1,14 3-116,-3-1 0,1-7-59,-2 2-112,4 4-218,-6-8 1,10 5 55,4-7 1,-2 0-135,8 0 1,-7-2-161,7-3 1,-6 1 161,5-8 1,-1 1-158,1-7 0,5 1 71,-5 0 1,5-8-818,1-4 0,0-4 11,0-1 1,1-10-249,-1-8 0,6-8 559,0-9 0,8-6-118,-2 0 1,3-8 369,3 3 1,-2 9 357,-5 1 1,5 20 164,-4 4 1,-2 10 9,2 7 0,-2 4 332,1 8 0,3 5 83,-8 1 0,8 7 512,-2-2 1,3 4-145,3 2 0,-6 2 364,0 4 0,-1-2-236,7 7 0,-2-5-446,-5 6 1,3-9 189,-8 3 1,8 2-220,-2-2 1,-4-1-124,-2-5 0,-4 2-436,-2 4 0,1-4-478,-1 4 0,-5-4-669,-1-2-177,-7 0 0,2 2 241,-12 3 0,-6 7 491,-11 11 1,-4 2-174,-7 4 0,-1 3 360,1-3 1,-1 4 484,0 1 0,1 1 157,-1 0 1,3-1 30,3 1 0,-2-1 55,8 1 1,-6 0 403,6-1 0,2 1 132,9-1 1,-3 1-240,4-1 0,1 1 525,-2 0 0,9-1-434,-3 1 1,4-1-273,2 1 1,2-2-209,4-5 1,5 5-188,12-4 0,-2-4-351,8-2 0,6-4 331,5-1 0,0-3-140,-5-4 1,5 3 79,1-8 0,-7-1-252,-5-5 0,-2 0 126,2 0 0,2-5-234,-8-1 0,0-8-43,-6 3 1,-5-3-49,-1 3 1,-7-4 157,2 3 1,-4-9-252,-2-2 703,0-8 0,-8 4 0,-2-7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2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77 121 11012,'-17'-15'0,"-1"1"0,1 5 0,2-1 0,5 2 0,10-1 0,10 1 0,5-2 4428,2 1-4257,1 5 1,1-6-25,4 5 0,-10 3-141,5-4-562,-5 4 397,4 2 27,-7 0-181,-2 0 0,-10 0-541,-4 0 1,-4 6 327,-7 0 0,0 5-291,0-5 1,5 5-727,0-5 1543,1 0 0,-6 2 0,-1 1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8042,'0'-18'2929,"9"3"-2345,9 3 1,7 5-665,9 7 1,-1 0 352,-4 0 1,3 5 569,-3 1 0,-4 8-320,-2-3 1,-3 5 73,-3 1 1,-8 0-393,-3 0-129,-4 1 1,-2-1-122,0 0 1,0 1-394,0-1 1,-8 0-917,-3 0 0,-4 7 685,-3-1 0,-5 2-910,0-2 1,-8-2 737,3 8 1,3-8 840,2 2 0,-4 4 0,0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9987,'-10'18'0,"4"-1"0,5 0 0,1 1 0,1-3 0,5-2 0,6-3 0,3-2 2035,2-4 1,-5-2-1482,-1-2 0,-5 0-125,6 0-429,-8 0-830,3 0 707,-7 0-1116,0 0 669,-7 0 248,-3 0 0,-5 1-85,3 5 0,-3-2 52,3 8 1,3-9-466,-3 3 779,8 4-262,-3-1 377,7 1-67,0 5 0,1-13-524,5 4 366,4-4 0,7-2-189,0 0 1,1 0-114,-1 0 453,-7-8 0,5-1 0,-5-9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3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393 104 8042,'-16'-2'157,"5"-4"1,-3 2 201,9-7 1,-1 5 184,6-5 1,0 5 529,0-6 0,2 8-509,4-1 0,5-3 11,12 2 1,-2 0-462,8 6 0,0-5 54,6-1 1,-3 0-207,-3 6 0,2 0 136,-8 0 0,6 0-471,-6 0 0,0 8 203,-6 3 0,-5 7 36,-1 5 0,-7-2-336,2 8 0,-12 0 101,-6 5 0,-5 1 804,-6-1 0,2 1-165,-8-1 1,0 1-56,-5 0 0,1-7-66,4 1 0,-1-8 96,6 2 0,1-5-303,6-7 0,0 3-248,0-8 1,5-1-1695,0-5 981,9 8 323,-13-6 0,14 4 216,-3-12 0,3-4-290,2-7 1,0-2 394,0-4 0,0 2 311,0-8 0,5 8 178,1-2 321,8 11 1,-5-1 314,9 7 0,-7 0 84,1 6 1,-1 0 118,6 0 1,1 6-326,-1 0 0,2 1 153,4-1 1,-3-4-311,3 4 1,-4 1-289,-2-1 0,0 0-102,1-6 0,-1 2-205,0 4 1,-5-4-1550,-1 3 1008,-7-3-842,4-2 998,-8 0 1,-2 0-647,-4 0 0,0 0 451,-11 0 0,4 0 73,-10 0 0,-2-6 291,2 1 1,-6-9 338,6 3 0,-2 1 0,2-1 0,3 7 0,-3-2 71,-4 4-133,1 2 0,-1 0 1015,4 0 1,5 2-26,7 4 1,-5-4 246,5 3 0,-4 5-455,-3 2 0,1-3 60,0 3 0,-1-1 86,1 7 0,-6 1-333,0 4 0,-2-2-47,2 8 1,4-6-146,-4 6 0,11-8 110,6 2 0,-1 2-172,1-2 1,8 0-245,9-6-48,12 0-54,12 1 0,7-3-260,4-3 0,12-5 291,0-7-934,-1 0 661,11-7 1,-15 3-1322,5-8 1,-10 1 702,-2-7 0,-6 1-382,7 0 1,-9 0 322,2-1 0,-3-5-776,-3 0 1762,-7-8 0,6 5 0,-6-9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7861,'17'-12'0,"0"1"0,6 5 367,1-6 1,4 9 59,-5-3 1,0-2 23,-5 2 1,5-1-124,0 1 0,2 4-59,-2-4 1,-4 4-454,4 2 0,-4-5 227,-1-1-1534,-1 0 944,0-2-1223,1-1 1213,-9-9 1,-1 1 556,-8 0 0,-2 5 0,-4 1 0,-2-1 0,-3-5 0,-4 7-270,3 5 146,4-5 1718,-7 8-663,13-6 10,-6 16 0,8 7-277,0 9 0,0-1-116,0-6 0,0 2-379,0 4 1,0-4 42,0 4 1,0 2-445,0-2 0,-5 6 209,-1-6 0,-6 6-1022,7-6 0,-9 8 554,3-2 1,-5 3-638,-1 3 0,0-2 529,-1-4 1,1-3 386,0-3 348,7-3 0,-3 5-213,7-8 533,0-7 1,8-3-278,4-7 0,3 0 380,9 0 0,-1 0-157,0 0 0,8-2-388,4-3 0,-2-3 41,2-4 1,-8-1-161,2 7 1,-4-5-355,-1 5 1,-1 0-80,0 6 148,-7 0 254,-3 0 1,-7 8 409,0 3 1,-7 10-186,-5 2 1,-3 8 552,-2-2 1,-1 4-165,1 1 0,5-5 53,1 0 1,7-2-42,-2 2 1,-1-4 80,1-8 1,2 0-473,10 1 0,3-9 54,9-3 0,-1-4-289,0-2 0,1-2 201,-1-4 1,0-3-540,0-9 1,1-1 221,-1-4 0,-5 4 48,-1-4 1,-7 3-51,2 3 515,-4 0-53,-10 0 0,-2 7-73,-7 4 1,5 4-354,1 2 1,-1 0 133,-5 0 1,0 0-425,0 0 1,5 8 507,0 4 0,1 3 0,-6 2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4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9392,'17'0'2051,"-7"0"-480,-2 8 0,-8 1-710,0 8 1,0 1 582,0-1 1,0 8-700,0 4 1,-6-2 130,0 2-467,-7-1-644,11 7 0,-14-2-654,5-5 0,1 5 429,-1-4 0,-1 4-366,-5 1-1,0 7 522,-1-1 305,1 0 0,0-5 0,-1-1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156 243 7918,'-27'-6'0,"4"0"0,4-5 2334,2 5-1665,7 0 1,1 6 2133,3 0-516,4 0-982,-6 0 0,8 8-693,0 3 1,-6 5-81,1 1 0,-3 6-574,2 0 0,4 0 93,-3-6 1,3 1-720,2-1 0,0 0 501,0 1 1,0-7-1120,0 1 0,2-8-610,3 1-10,-3-3 1342,14-2 0,-7-7 21,9-5 0,7-7-194,3-10 1,7-2 269,5-15 1,12 2 65,12-2 1,5-2-43,6 7 1,2 3 491,3 9 1,3 0-7,-8 12 1,-2 4-43,-10 13 0,-5 0 160,-12 0 1,-4 0 525,-7 0 1,-8 5 712,-4 1 1,-4 6-601,-2-7 0,-1 9 192,-5-3 0,-1 5-442,-4 1 0,-5 0-71,5 1 0,-4-1-330,-2 0 0,-6 6-91,1 0 1,-11 8-105,-1-2 1,-2 9-283,-10 3 0,-2 5-628,-9-6 1,1 6 448,-7-5 0,8-3-527,-2-9 1,-1 0 406,7-12 0,3 2-166,14-13 0,-1 0 219,1-6 1,7-10 2,5-7 1,3-8 151,2-10 0,0-9 419,0-8 0,0 0 0,0-5 0,0 3 0,0 2 0,0 8-184,0 3 0,0 7 184,0 5 0,0 10 350,0 7 705,0 1 1243,0 1-351,0 2 133,0 8 420,0 0 1,-2 8-2280,-4 4 1,2 9 146,-7 2 0,-1 6-24,-5-6 0,-1 2 153,1-2 1,6-4-96,-1 4 1,6-9 34,-5-3-906,7 1 0,-4-1 405,8 1 0,8-9-498,4 3 0,13-6 331,9-6 0,3-3 68,9-8 0,-6-1-2727,6 1 0,-13 2 587,1 3 1,-11-1 50,1 7 2252,-13 0 0,4-2 0,-5-1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5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6994,'0'-10'-821,"2"-3"1062,4 7 0,-5-1 180,5 1-340,4 4 1,-6-8-6,7 5 0,-5 1 1,5-8 1,-1 6 152,2-5 0,3 5-80,-3-5 0,-3 7 268,3-2 1,-7-2-100,7 3 0,-6-7 191,5 6 1,-5-1 410,6 1-452,-1 4 1,6-6-178,1 8 1,-1 0-34,0 0 1,1 0-120,-1 0 0,0 8 82,0 3 1,1 5-191,-1 1 1,-5 2 81,-1 4 0,-7-2-318,2 8 0,-4-8 65,-2 2 0,-2 2-59,-4-2 0,-9 1 112,-9-7 0,-6 2 43,1 4 1,-4-9 93,-1 3 0,-1-6-71,0 1 1,3-2 155,3-5 0,4-3-119,8 4 0,1-6-812,5-6 1,5-3 102,12-9 692,11-7 0,18-9 0,9-10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3:5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7901,'-17'0'1061,"0"0"126,-1 0 1,1 7 1670,0 5-1969,7 3 1,-3 3-346,7-1 0,0 0-205,6 0 0,0-5 2,0-1 0,8-5-88,3 6 1,7-8-703,5 1 1,2-3-15,3-2 1,3-7-350,-8-5 1,0-3 442,-5-3 1,-3 1-99,-4 0 1,3 0 795,-8-1 1,-1 7-257,-5-1 1,-7 1 121,-5-7 1,-3 3-26,-2 3 1,-1-1 401,1 7 1,-6 1-584,0 5 1,-6 5-628,6 1 1,-4 9 637,10 3 0,-4-1 0,11 8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3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8061,'9'-2'-864,"-3"-4"595,-4 5-53,-2-15 110,0 14 75,0-5 185,0 7 23,0 0-28,0-8-73,0 6-12,0-6 42,0 8 0,0-7 0,0-3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9566,'9'17'837,"-3"0"1,2 1-282,-2-1 0,1 0-22,-1 0 0,-2 1-312,7-1 1,-7 0-43,2 1 0,2-1-387,-3 0 1,1 0 212,-6 1 0,2-7-370,4 1 326,-4-1-1001,6 7 0,-8-7-803,0 1-316,0-8 2158,0 3 0,0-7 0,0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12883,'-2'11'54,"-4"1"0,2-1-327,-7 6 1,-1 1-366,-5-1 1,0 6 157,-1 0 1,-5 8 273,0-2 1,0-4-463,6-2 1,0-4 146,-1-2 1,3 1-114,3-1 372,-3 0 346,13 0-59,-13-7 1,13 0 478,-4-5-211,4-3 0,10 6-153,3-8 0,5 0 562,1 0 1,2 0-287,4 0 0,-2-2 191,8-4 0,-2 2-308,2-7 1,-2 7-342,-4-2 0,-4-1-24,4 1-208,-4 0 1,-9 8-839,-4 4 1,-4 3 566,-2 9 0,-14 7 545,-3 4 0,-20 3 0,1 3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4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204 226 7750,'-40'27'0,"2"-4"-685,5-4 1447,-2-2 0,16-7 262,-4-5-625,12 5 0,7-8 11,15 4 1,5-10 102,18-2 1,5-13-255,13 2 0,13-10-28,4 4 1,0-8-298,0 2 1,-5 2 118,5-2 1,-2 10-655,-9 2 1,-6 0 347,-6 5 1,-8 2-723,3-1 1,-7 5 244,-5-5 0,-4 5-665,-8-6 656,1 8 739,-9-3 0,-1 7 0,-16 0 0,-3 0 0,-5 6 0,-1-1 0,-2 7 0,-4-6 0,4 5 432,-4-5-204,3 0 0,3 1 1,0-3 182,-1 8 1,1-8 43,0 1 0,-6 5 293,0 1 1,-2 5-230,2 1 1,-4 2-147,-8 4 0,1 4-412,-1 8 1,0 1 90,1 5 1,-6 3-488,-1 8 1,1-2 102,5-4 1,3 4-121,3-4 1,4-4 9,7-1 1,3-7-283,4-5 0,-3-4-435,8-8 1159,1 1 0,5-9 0,7-1 0,3-8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4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8061,'10'-18'0,"5"9"2038,-13 1-1536,6 8 1,-8 2 3,0 4 1,0 3-247,0 9 1,-2-1-332,-4 0 0,4 0 294,-4 1-1068,5-1 598,1 0 1,0-5-30,0-1 1,0-5-60,0 6-538,0-8 564,0 3 0,7-9-101,5-3 0,3-5 127,2-7 1,6-3 135,1-3 0,6 4 95,-1-4 1,4 10 287,1 1 1,-5 3-110,0-3 0,-8 4 57,2 8 0,-4 0 370,-1 0 1,-7 2-238,1 4 0,-8 4-97,1 7 0,-3 0-137,-2 0 0,-7 3-144,-5 3 0,-3-4 259,-3 4 1,1-4 55,0-1 1,1-7-130,5 1 0,-3-7 314,9 7-245,-1-8-38,6 3 0,10-9-389,7-3 1,2 1-326,10-8 0,0 1-435,5-6 1,1-1 992,-1 1 0,1-8 0,0-2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5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8073,'10'-8'882,"-2"7"1,-7-7-270,5 8-331,4 0 1,7-6 267,0 0 0,1 1-130,-1 5 1,0-2-494,1-4 1,1 4-132,4-4 1,-2 4-145,8 2 1,-8 0 210,2 0 1,-4 0-2,-1 0 1,-7 0-105,1 0 0,-7 2 75,7 4 1,-8-2 271,1 7 0,-5 7-182,-5 5 1,-5 7 537,-7-1 1,-6 6-140,0 5 1,-6-1 27,6 7 0,-8-2-48,2 2 1,-1 4-2,1-4 0,4 4-440,7 2 1,1-6 116,0 0 0,1-7-541,5 1 1,-3-9 291,9-3 1,-3-6-443,2 1 0,4-4 160,-3-2 1,3-5-25,2-1 1,-2-5-457,-4 6 479,4-9 1,-8 5 553,5-8 0,-5-8 0,-7-1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9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7920,'-9'-8'2108,"-7"7"-668,14-7-663,-5 8-573,7-8 0,7 6 14,5-3 1,9 3-259,2 2 0,0-6 78,-6 0 1,6 0-717,1 6 1,-1 0 164,-6 0 0,-6 0-125,1 0 1,-6 2 230,5 4 1,-7 4 43,2 7 0,-6 2 502,-6 4 1,-4-2-170,-7 8 1,0-2 242,0 2 1,-6-2-141,-1-4 0,7-4 767,6 4 0,1-9-309,-1-3 0,3-5 287,8 5-1142,0-7 1,2 4 256,4-8 1,3 0-747,8 0 0,8-8 437,4-3 1,4-5-100,1-1 1,7 2 98,-1 3 1,-1 4 163,-11 8 1,3 0 199,-8 0 1,0 0 369,-5 0 0,-7 8 423,1 4 1,-9 3-432,3 2 1,-4 1 89,-2-1 0,-8 6-83,-3 0 0,-4 0-103,-3-6 1,-5 1-201,0-1 1,0-7-297,6-5 1,0 3 75,-1-2 1,1-1-234,0-5 1,5-5 26,1-1 1,5-7-157,-6 1 1,7-11 37,-7-6 1,8 0 135,-2-5 1,4 3-107,2-9 1,-5-5 459,-1-1 0,-6-2-134,7 2 0,-1-2 188,6 8 0,0-1-5,0 7 0,0 7 165,0 4 1,0 4-112,0 1 1,2 3 118,4 3 66,-5 5 362,7 7-401,0 0 0,-6 2 93,4 3 0,-3 13 28,3 11 0,-2 5-16,8 7 1,-7 10 140,7 13 1,-3 3-117,3 2 0,3 8-259,-3 4 1,-4-2 111,-3 1 0,-1-3-345,2-2 0,-4 0 159,4-12 0,-4-3-1228,-2-2 1,0-20-261,0-9 249,0 0 397,0-10 379,-8-2 1,4-17 100,-8-11 0,9-12 739,-3-6-423,-4 4 0,1-8 0,-9 6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8022,'8'-17'0,"-6"6"207,4-1 1,3 6 235,3-5 0,1 5 401,-1-6 0,3 9-118,-3-3 1,3 4 181,2 2 0,1 0-156,-1 0 0,0 8-171,1 3 1,-1-1-728,0 1 1,-5 1 180,-1 5 0,1 0-448,5 1 0,-5-1-334,-1 0 0,-5-1-2156,5-5 2903,1 5 0,13-7 0,2 8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5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8015,'9'0'816,"7"0"1,-12 0 270,7 0-188,1 0 1,-1 0-920,1 0-2,-8 0-1004,3 8 1,-7 2 1025,0 7 0,-7 0 0,-3 1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5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8062,'0'-17'-708,"0"5"0,0 1 408,0-3 0,2 1 203,3 2 0,-1-9 97,8 9 0,-1-16 0,6 15 0,1-13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7307,'10'-17'-183,"-5"0"1,3 5 640,-2 1 0,7-1-143,-1-5 1,-3 5-129,3 1 0,-1-1 230,7-5 0,-1 2-245,0 3 0,1-3-300,-1 3 177,0 5 0,0-7-165,1 8 0,-7 1 161,1 5 0,-8 2-96,1 3 1,-3-1 53,-2 8 1,0-1 46,0 7 0,0-7 133,0 1 1,0 1-99,0 10 0,0-4 394,0 4-208,0-3-17,-7 5 0,3-4 5,-8 7 0,7-1-109,-7 2 1,6 4 41,-5-4 1,1 3-241,-1 3 0,-3-6 63,8 0 0,1-8-288,5 2 1,-6-4-347,0-2-325,0 1 442,6-9 194,0-1 1,0-10-59,0-4-12,8-3 115,2-9 0,1-5-165,1 0 1,-3-8 121,3 3 1,3 1 284,-3-2 0,-3 8 172,3-2 0,-3 3 203,3 3 0,-2 8-147,-5 3 1,-1 4 377,8 2-212,-8 0 0,9 2 392,-7 4 1,1-3-175,-1 9 0,-4 1-162,4 10 1,-4-3-124,-2 3 1,0 4-167,0 1 1,0 3-124,0-2 1,-6 2 121,0-8 0,-1 8-107,1-3 0,2 3-141,-8-2 0,9 4-226,-3-5 0,-2-1-423,2 2 0,-1-6-40,1 6 251,4-8 0,-11 4-243,7-8 235,0-7 104,-2 5 261,-1-13 0,-9 12 32,1-8 1,6 1 163,-1-1 0,1-2-16,-7 7 1,1-5-77,0 6 1,5-8-535,1 1 361,-1 5 0,-5-8 24,0 4 1,5-5 234,0-1 0,3-7 0,-3-5 0,3-5 0,3-6 0,4 2 0,-4-8 0,4 2 103,2-2 1,0-1-132,0 6 1,0-4 758,0 5 0,0 0-191,0 5 1,6 7-12,0-1 1,5 1-33,-5-7 1,8 7 89,-3-1 1,3 7-315,-3-7 1,4 8 132,-3-2-883,3-3 0,3 7 369,-1-4 0,-5 4-1057,-1 2 1,-5 6 117,5 0 1047,-7 7 0,4 4 0,-8 10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6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0 330 8345,'12'0'514,"-1"0"1,1 0-398,5 0 1,6-6 129,0 0 1,8-6 297,-2 7 0,3-7-543,3 6 1,-1-7 52,1 1 1,2 3-979,3-3 448,-4 1 249,14-7 1,-13 1-70,3 0 0,-3 0 70,-3-1 1,-1 1-176,-4 0 0,-4 5 100,-8 1 0,0 5-69,1-6 358,-1 9 0,-5-7-250,-1 4 10,-7 4 28,4-5 223,-8-1 0,-8-2 0,-2-7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6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7886,'6'-11'0,"0"-1"0,-2-1 0,0-1 361,1 3-311,-3-4 0,14 7-127,-5-4 0,-1-1 115,1 7 1,-5-5-124,6 5 0,-3-2 99,3 2-465,3 4 45,-13-5 0,11 9 198,-7 3 0,0-1-188,-6 8 396,0-8 0,-8 19 0,-1-4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7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8057,'8'-17'0,"-6"7"530,6 2 0,-8 18 8,0 7 1,0 8-98,0 10 1,0 7-110,0 4 0,-6 10 97,0 2 0,-7-1-367,1-5 0,-3 0-245,-2 0 1,-1-8-221,1-4 399,0 5 1,-1-9 0,3 3-777,3-9 0,-1 1-72,7-8 253,0-8 52,6 1 0,2-14-240,4 4 1,4-12 786,7-6 0,0 3 0,1-3 0,5 6 0,0-5 0,6 7 0,-6-2 0,2 4 272,-2 2 0,-4 2 330,4 4 0,2 4 429,-2 7 0,0-6 128,-6 1-508,1-1 1,-1 7-329,0-1 0,-1-5-268,-5-1 0,3-5-1040,-9 5 811,9-7-2336,-12 4 2510,13-8 0,-13-8 0,6-1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8042,'11'0'1190,"1"0"0,-7 0-346,7 0 0,-1 0-396,7 0 0,5 2-409,0 4 1,0-3-1,-6 9 1,0-6-256,1 5 0,-7-5 173,1 6-1811,-8-1 1247,11 6 0,-13 3 607,4 3 0,-4-4 0,-2 6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7947,'-18'0'-94,"1"0"683,0 0 6,-1 0-23,9 0 312,1 0-262,8 0-177,0 0 0,8 6 38,3 0 1,10 0-200,3-6 1,6 0-266,-1 0 0,4-8-17,1-3 0,3 1-95,3-2 0,-3 1-166,3-6 0,2 5-598,-1 1 1,1 7 299,-2-2 1,-5 4-248,-1 2 0,1 0 436,-6 0 0,2 0 146,-3 0 1,5 6 357,-4 0 0,-2 5-95,2-5 0,-6 2 83,6-3 0,-6-1 105,5 8 0,-5-8 293,6 1 1,0-3-110,6-2 35,-1 0-182,-7 0 0,12-2-242,-5-3 0,5 1 11,-5-8 1,1 6 41,-1-5 1,1 7 78,0-2 1,-7 4-18,1 2 1,-6 0 52,6 0 1,-8 2 226,2 4 0,-4-2-97,-1 7 459,7 1-434,-6-2 1,6 3-335,-8-7 0,1 5 130,-1-5-672,0 0 1,0 0 166,1-1 362,-1 1 0,0-14 0,1-1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8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16 7928,'1'-9'2698,"5"3"1,-2 6-2123,8 6 0,-9-3-217,3 9 1,-6-6-1665,-6 5 1,-5 3 21,-12 9 1283,-12 4 0,-9 15 0,-8 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1:5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7960,'-8'-25'348,"-3"8"0,-4 8 150,-3 9 0,1 7-101,0 5 1,3 5 151,-3 6 1,9-4 264,-9 4-1047,4-3 0,3-3-637,4 0-18,4 0 1,10-7 322,3-4 1,13-6 239,4-6 1,11-4-152,1-7 0,8 6 176,-2-1 0,2 8 530,-2-1 1,1 3-250,-13 2-43,5 0 2136,-20 0-779,6 0 561,-8 7-480,0 3-189,-7 0-730,-2 5 0,-8-11-2045,0 7 1588,0-7 0,-8 11 0,-2-5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7985,'2'-10'540,"4"4"1,4 4 1735,7 2-1791,8-7 1,2 5 196,8-4 0,7-2-322,4 3 1,4-9-139,2 3 0,-6 1-155,0-2 0,-6 3-229,6-3 1,-7-3-734,1 3 1,-3 5 618,-3 1 1,-5-2-1076,0 2 1,-14 1-605,3 5 465,-13 0 1490,3 0 0,-16 0 0,-1 0 0,-9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9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70 7793,'0'-17'0,"-1"-1"519,-5 1 166,4 7 711,-6 3-949,8 7 0,0 2-113,0 3 0,-6 13-177,1 11 1,-9 9 33,3 2 0,-5 14-153,-1-2 1,-8 11 130,-4 1 0,-3 3-231,-3 2 0,-2 2 205,-3 4-1890,4-4 1559,1-1 1,4-5-657,8-7 1,0-1 405,6-5 1,1-8-449,5-3 0,-3-7-289,9-5 406,-1-4 769,-2-15 0,-1 5 0,-9-5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7985,'0'-17'1406,"0"7"-488,0 3-612,0 7 1,6 2 282,0 3 1,2 7-143,-3 11 0,3-2-82,4 8 0,3 0-310,-3 5 1,-3 1-184,3-1 0,-1 3-158,7 3 1,-1-3-405,0 3 0,-2-3-318,-3-3 1,3-5 457,-3 0 1,-2-8-238,1 2 1,-5-9-37,5-3 823,1-7 0,5 4 0,0-16 0,1-2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09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7985,'17'-25'729,"0"6"204,1-4 0,-1 6-259,0 5-610,1-3 105,7 13 0,-4-6 130,8 8 1,-3 0 4,3 0 1,4 8 117,-4 3 1,-2 7-272,2 5 0,-8 4-133,2 7 1,-4 3-82,-2 3 0,-7-3-302,-4 3 0,-4 2-490,-2-2 0,0 1 465,0-7 0,0 1-172,0 0 0,-8-7 43,-4 1 0,-3-10-65,-2-1 1,-3-9 356,-3-9 1,4-2 317,-4-3 1,4-11 34,2-7 1,7-13 315,4 1 0,4-9 386,2 4 1,8-7-409,4 7 0,11 0 25,5 5 1,-1 3-181,2 3 1,0 4-192,6 7 1,3 3-129,-3 4 1,3-3-467,-9 8 0,3-5 35,3 5 1,0 0-1229,-1 6 1713,1 0 0,-1 0 0,1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0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7991,'27'-8'769,"-2"0"194,-7-3 0,7 3-401,3 8 1,5 0 79,2 0 1,-3 0-170,-3 0 1,4 0-180,-4 0 0,-4 0-634,-2 0 1,2 2-238,-2 4 1,0-2-503,-6 7 1,-5-7-240,-1 2 1318,-7 4 0,4-1 0,-8 8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7991,'-17'-10'514,"7"2"1,0 8-120,5 0 1,1 6 309,-8 0 1,7 7 21,-7-1 0,0 5-276,-5 6 0,0-2 247,0 8 0,-1 0-311,1 6 0,-6-1-160,0 1 0,-8 7-366,2 4 0,-3 4-519,-3 2 1,8 0 382,4 0 1,-2-2-360,2-4 1,6-2-987,5-4 0,6-9 712,-5 4 0,7-12-367,-2 0 1275,-3-12 0,7 5 0,-6-7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0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11236,'12'0'1330,"-1"0"0,-7 1-841,2 5 0,-4 4 51,-2 7 0,0 0-77,0 1 1,0 7-116,0 4 0,0-3-860,0 3 0,0 0-191,0 6 1,0-7-525,0 1 1,0-6 550,0 6 1,2-8-1168,3 2 1843,-3-11 0,14 3 0,-7-5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0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7991,'17'0'0,"0"0"0,7-2 1764,-1-3 1,13 1-808,-1-8 1,9 6-513,-4-5 0,1-1-256,-7-5 1,1 2 13,-1 3 0,-5-3-376,0 3 1,-6-3-573,6-2 1,-8 1 226,2 5 0,-6-5-444,-5 5 1,-4-5-409,-8-1 882,0 0 1,-2 1 480,-4 5 0,-4 3 302,-7 8 0,-6 0 268,0 0 1,0 8-303,6 3 1,-1 7 252,1 5 1,5-2 11,1 8 0,7-2 266,-2 2 0,4 3-291,2-3 1,6-2-193,0 2 0,7-2-271,-1 1 1,9-3-2,2-7 0,6 3-101,-6-4 1,8 2-303,-3-13 1,5 0-788,2-6 1,-1 0 446,1 0 706,7-8 0,2-1 0,8-9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2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8116,'0'-18'0,"5"1"244,1 0 0,6-1 425,-7 1 0,9 6 641,-3-1-484,5 8 0,1-3-160,0 7 0,1 0 121,-1 0 0,0 0-359,1 0 1,-1 0-152,0 0 0,0 1-244,1 5 0,-7-2-220,1 8 1,-3-7-401,3 7 1,1-1-17,-7 7 0,0-1-807,-6 0 1,0 1 508,0-1-1330,0 8 2231,-8 2 0,-9 7 0,-10 1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2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8116,'-27'9'1617,"4"7"-575,11-5-732,4-3 1,6 5 501,-3-7 566,3 0-598,-6-6-360,8 0-822,0 0 1,2 5-372,4 1 599,-4 0-888,5-6 696,1 8 0,-6-4 0,6 5-194,-1-1 1,-3 3 265,8-5 1,-8 8 360,1-3 1,3-1 158,-2 1 193,0 1 0,-5 3 326,5-3-332,-4 3 525,6-13-700,-8 13-494,8-13 1,1 6-13,8-8 1,1-8-441,-1-3 1,8-7 244,4-5 0,11-4-289,6-7 0,4-1 446,2 1 0,0 1 39,0 4 1,-6 6 803,0 12 0,-2 3 114,2 8 0,-9 2 511,-8 4 0,-8 3-402,2 9 0,-6-1 342,-5 0 1,1 0-535,-7 1 0,0-7 12,-6 1 0,0-1-401,0 7 1,-6-7 18,0 1 0,-7-7-611,1 7 236,5-8-607,-9 3-95,7-7 1,-9-1 103,1-5 1,5-4-652,1-7 1,1-8 378,-1-4 1047,-5-4 0,7-9 0,-8-2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1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1 7820,'-18'17'2845,"1"0"-2257,0 0 0,-6 3 1,-2 1-187,-2 2 0,-2 6-260,-6-6 0,7 0 66,-1-6 1,8 0-153,-2 1 0,9-1-268,3 0 1,7-5-777,-2-1 883,4-7 1,12 6-396,7-5 0,2-3 5,10 4 1,-6-4 127,6-2 1,0-2-27,5-4 0,-5 4 28,0-3 0,-6 3 360,6 2 0,-14 0 220,3 0 23,-5 0 1,-3 2-83,-5 3 0,-5-1 191,-5 8 1,1-1 688,-8 7 1,1-1-435,-7 0 1,3 1-28,3-1 0,-1-6 172,7 1-601,0-8-155,6 3 0,8-9-35,4-3 1,9-5-107,2-7 1,8 0-514,-3-1 1,5-7-377,2-4 0,-1-3 415,1-3 0,-1 1-30,1-1 1,0 0 243,-1 1 0,-1 7 327,-4 4 1,-2 4 99,-4 1 1,-10 7 49,4-1 1,-9 8 187,4-1 915,-9 3-79,5 2 1,-8 2 186,0 3 508,0-3-726,-8 14-372,-1-7-451,-8 9-273,7-9-118,2 7 1,10-14-424,4 3 1,4-3-291,7-2 1,0 0 374,0 0 0,-5 0-71,0 0 0,-7 6 140,7 0 0,-8 1 413,1-1 0,-5-2 53,-5 8 1,-5-1-46,-7 6 1,-6 1 220,0-1 0,-8 2 321,2 4 0,-4-3 46,-1 3 1,5-4-238,0-2 0,8 6 31,-2 0 1,4 0-27,1-5 0,7-1-340,-1 0 1,9 2 18,-3 4 1,-2-9-31,2 3 1,1-3-151,5 3-214,0-8 1,0 1-111,0-4 0,2-4-90,3 4 260,5-5 0,7-6 43,0-1 0,-5 0 141,0 6 0,-1-6-33,6 1 0,1-1 106,-1 6 0,0 0-34,1 0 1,-1 0-30,0 0 240,0 0-158,-7 0 1,-2 2 227,-8 4 1,-8 1-78,-4 5 0,-5 3 47,-6-3 1,-2 3 50,-4 2 1,-1 1 146,7-1 0,-6-2-63,6-3 0,0 3 55,5-3 0,7 3-3,-1 2-154,8 1 0,-9-1-385,7 0 1,0-5 147,6-1-218,0 1 1,-1 3-19,-5-3 0,4 3-192,-4-3 1,-4-3 169,-1 3 0,-4-1-10,-3 7 0,-1-1 529,-4 0 1,-4 0-177,-8 1 1,7-1 729,-1 0 1,2 5-405,-2-5 1,-2 4 189,8-10 1,0 5-60,6 1 0,0 0 57,-1 1 1,9-7-315,3 1 1,2-8-251,-2 1-497,4 5 1,2-8 385,12 4 0,13-6-610,10-6 1,9-4 345,13-7 0,1-6-94,11 0 0,0-8 66,6 2 0,-2 4-35,-15 2 1,-8 10 246,-10 1 0,-11 8 94,-6-1 383,-11 3-266,3 2 80,-13 0-125,-2 0 0,-10 0-444,-7 0 0,0 0-45,0 0 1,-7 0-230,1 0 0,-5-6 266,5 0 0,-6 0-640,6 6 1285,-8 0 1,12 0-143,-4 0 411,3 0 1,3 8-373,0 4 0,0 3 1686,-1 2 1,1 6-486,0 0 0,1 1-138,5-7 0,-3 0-652,9 0 1,-7-5-90,6-1 1,0-5-1105,6 6 501,0-8-203,0 3 1,8-7 367,4 0 1,11-5-1605,6-1 0,5-8 287,7 3 0,-5-10-13,4-2 1,3 0 848,-3 5 1,-7 3 154,-10 3 1,-4 3 462,-2 3-132,-7 4 1091,-2-6 1,-10 10-718,-4 4 1,2-2 1520,-8 7 1,7-5-457,-7 6 1,8-7-248,-1 7 0,-3-6-679,2 5 1,0-5-82,6 6 0,0-1-297,0 6 0,0 1 67,0-1 1,2 6-606,4 0 1,-4 8 374,4-2 1,-4 3-1062,-2 3 1,0 0 30,0-1 1,-6 6-248,0 1 1,-7-3 593,1-9 0,-3 2-128,-3-8 0,3 0-351,4-6 498,-5-7 412,14-2 0,-5-10 322,7-4 0,-8-11 0,-2-10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18 517 7871,'0'-9'-698,"0"-7"1055,0 7-205,0-8 1,-6-1 767,1 1-173,-1 0 23,6-1-245,0 1 624,0 7-200,0 3-512,0 7 0,6 15-7,-1 8 0,1 8-52,-6 4 1,0 7-335,0 4 1,0 2 112,0-2 1,6 2-422,0-8 0,-1 1 225,-5-7 1,6-5-689,0 0 1,5-8 172,-5 2 1,6-9-83,-7-3 0,3-7-68,-2 2 452,-4-4 1,11-12 159,-7-7 0,6-8-77,-7-10 1,9 6 107,-3 1 0,-1-1 24,1-6 0,1 8 83,5 4 0,1 4 9,-1 2 1,0 1 72,0 5 0,1 3 201,-1 8 1,0 2-161,1 4 0,-9 3-4,-3 9 1,2-1-100,-3 0 1,1 1-7,-6-1 0,0 6 40,0 0 0,-2 0-184,-3-6 1,1 1 37,-8-1 0,6-7-272,-5-5 244,-1 5-17,-5-8 82,0 6 0,1-16-25,5-4 1,3-3-247,8-2 1,2-8 84,4-4 1,5 2-53,12-2 1,4 0 41,8-5 1,1 5 108,5 0 1,3 0 8,8-5 1,0-1-26,0 1 0,0 5 26,-1 0 1,-5 0-39,1-6 1,-3 3 38,2 3 0,-4-4 51,-7 4 0,-3 3-623,-3-3 0,-4 8 657,-7-2 0,-9 3 0,-3 3 0,-4 6 0,-2-1 0,-2 8 0,-4-2 0,-9-1-217,-8 1 1,0-2 210,5 3 0,-5 3 647,0-4 1,0 2-265,6-2 1,5 4 189,1-3 1,5 5-235,-5 5 0,7-1-155,-2 8 0,-2 1 8,2 10 0,1 6-95,5 11 1,0 5-135,0 6 1,5 9 47,1 3 0,2 10-18,-2 2 1,-4 16-315,3 1 0,-3 2-104,-2 4 1,0-10 50,0-1 1,-2-10-121,-3-14 0,1-3 295,-8-8 1,3-10 105,-3-8 1,-3-1 170,3-10 0,-3-7-116,-2-11 1,-1-3 374,1-2 1,0-2 164,-1-3 0,1-13 196,0-11 1,1-3-139,5-3 0,-3 1-8,9-1 1,-1 0-17,6 1 0,2-1 55,4 1 0,3-1-444,9 0 0,5 7 86,0-1 1,5 8-401,-5-2 1,6-2 186,-6 2 1,8 0-875,-2 5 1,-2 1 159,2 0 0,-6-1-846,6 1 1546,-1 7 0,-1-5 0,-2 5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3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8023,'0'-17'4951,"0"8"-4452,8 1 1,-4 8 353,7 0-287,-7 0 0,11 2-618,-3 4 1,-3-3 87,3 9 1,0-6-738,5 5 0,0-5 29,0 6 1,1-9-519,-1 3 0,0 2 576,1-2 0,-1 5-85,0-5 1,-5 7 250,-1-1 0,-7-3 183,2 3 1,-4 0 343,-2 5 1,0 8-138,0 4 0,-8 3 271,-3 3 0,-5 1 13,-1 5 1,0-3 205,-1 8 0,1-2-174,0 3 1,-1 1 107,1-8 1,7 6 52,5-6 0,3 7 187,2-7 1,0 0-150,0-5 1,7-1-118,5 1 0,1-2-192,-1-5 0,3-3 59,-3-7 0,1-1 29,-1 0 0,3-1 102,-3-5-313,-5-3 133,9-8-222,-7 0 0,9-10-611,-1-7 393,-7-8 190,5-10 1,-11-1-1122,7-4 0,-1-6 283,2-12 0,1 0 930,-7-11 0,7-4 0,-3-13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3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8023,'23'-6'0,"0"0"0,-2 2 615,6-5 0,2 5 868,11-8 1,-3 9-648,3-3 1,-4-2 68,-1 2 1,0 1 60,-1 5-501,1 0-147,-8 0 1,3 0-1069,-7 0 0,1 0 226,-7 0 0,0 2-32,0 3 0,-7-1-330,-4 8 1,-4 1-2494,-2 10 3379,-8-4 0,-9 14 0,-10-6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4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8023,'-2'18'0,"-2"-1"1335,-1 0-818,-1 8 0,0-4 63,0 8 0,0-6-63,6 6 0,-1 0 436,-5 6 1,4 7-363,-4 4 0,-2 4-189,3 2 0,-1 0-236,6 0 1,0-6-116,0 0 0,8-8 18,3 3 1,6-7-129,6-5 1,4-4 176,8-8 0,1-7-22,5-4 0,-5-4-291,5-2 0,1-2 42,-2-4 0,1-4-124,-7-7 1,1 0-335,-1-1 0,-7 1-476,-4 0 0,-5-2 245,-7-5 0,3 3-481,-9-7 0,-1-1 471,-10-6-164,-3 1 762,-16 7 0,4-4 254,-8 8 0,0 0 0,-6 5 0,1 7-121,-1-1 1,6 7 482,1-7 1,8 6 327,3-5 0,2 5 704,9-5 1599,0-1-2254,6-5 1,2-1-212,4 1 1,9 6-228,8-1 0,2 6-58,-2-5 1,2 1-176,4-1 0,-4 3 59,-8 8 0,1 0-19,-1 0-61,-7 0 1,-3 8-268,-7 3 0,-2 6-133,-3 7 0,-7-3-298,-11 7 0,2-1-440,-8 2 486,0 4 347,2-14 0,-3 12 258,7-8 0,-16 8 0,3-4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4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8048,'17'-8'371,"1"-3"0,7 3 463,3 2 0,7 4-218,5 2 1,3 0 453,3 0 1,2 0-280,-8 0-360,0 0-508,-13 0 0,-2 2-264,-7 4 1,-3-2-126,-4 7 1,-3 1-589,-8 5 1,-2 2 505,-4 4 0,-5-2-741,-12 8 1289,-4 0 0,-15 13 0,-2 3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381 122 8048,'12'0'1355,"-1"0"-816,1 0 0,5-8 247,0-4-555,8-3-57,-5-2 0,6 5 661,-3 1-301,4-1-179,0 3 1,-2-5 466,-7 8-633,7 1 0,-6 6-114,4 5 0,-6 4 36,-5 7 1,-5 8-166,-7 4 1,0 4-221,0 1 225,-7 1-63,-3-1 0,-13 1-113,0 0 1,-6-3 106,6-3 1,-6-4-71,6-8 0,0 1-76,6-1 0,0-8-555,-1-3-223,1-4 683,0-2 0,1-8-349,5-3 0,3-6 265,8-6 1,2 1 291,4-6 106,3 7-56,9-4 1,-1 13 51,0 0 0,2 7 124,4-7 0,-3 8 384,3-1 1,-4 3 597,-2 2 0,2 0-495,5 0 0,-5 5 628,4 1-574,4 8-483,-8-12 1,6 11-268,-8-7 0,0 5 257,1-5-574,-1 8 405,-7-13 0,-3 15-363,-7-5 0,0-1-533,0 1 0,-2-5-200,-3 6 0,-5-3 463,-7 3 0,-6 1 167,0-7 1,-14 6 511,3-7 0,-7 7 0,1-6 0,3 1 0,-3-1 0,-2-2 0,1 8 0,-5-1 0,6 6-453,-8 1 453,11-1 0,-5 2 696,8 4 0,-1-4-333,0 4 0,7-3 567,-1-3 1,8 0-340,-2 1 0,5-1 591,7 0-490,-5 0 76,14 1-394,-5-1 1,7-5-5,0-1 1,7-1-97,5 1 0,-1 3-129,7-9 1,-3 9 114,14-3 1,-6-3-610,6-2 0,2 2 290,9-3 1,-7 1-318,7-6 0,-7 0-1,7 0-1383,-4 0 1095,-9-8 0,4 1-189,-8-5 1,0-1-182,-5 7 0,-3-7 335,-4 1 1,-3-3 699,-8-3 0,0 1 0,0 0 0,0-1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5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8037,'17'-27'-83,"1"4"42,-1 12 0,2-3 394,4 9 1,-4-3 556,5 2 0,-5 4-252,-2-4 0,-2 12 169,-3 6 0,-4 3-45,-8 2 1,0 3-303,0 3 1,0 4-5,0 7 0,-2 1-461,-4-1 0,-2 1-555,-3-1 0,-5 7-148,5-1 0,-3 2-848,3-1 0,-5-3 1536,5 8 0,-4-7 0,-3 3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7963,'-9'0'3250,"1"0"-2626,8 0 1,2 5 45,4 1 0,1 8 737,5-3-983,3 5 1,-7 3-659,4 4 1,3-4-183,-4 4 1,-1-4-415,2-1 0,-1-1 159,6 0-160,1 0 0,-1 1 11,0-1 1,-5-5-1342,-1-1 1254,1-7 907,5 11 0,-7-13 0,5 6 0,-5-8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7457,'0'-18'0,"2"1"0,2 0 0,6-2 0,3-2 0,8-4 658,4-2-585,4-2 1,10-6-86,7 1 0,2-1 283,15 0-171,1-7 1,7 11-49,4-3 1,-4 5 304,4 0 1,7 4-123,-1 8 0,5 7 142,-11 5 1,0 3 180,-5 2-351,-9 0 0,-1 0 1,-10 2 259,-4 3 0,-4 3-253,-7 4 0,-7 9-57,1-4 0,-8 4 42,2-4 0,-3 3-76,-3 3 0,-8-4 211,-3 4-385,-4 4-1,-2 0 1,-2 2-57,-4-1 0,-5-1 124,-12 2 1,-6 4-321,-11-4 1,3-2 58,-3 1 1,1-7-70,-1 3 1,4-5 59,-5-2-911,5 0 716,-7 1 0,7-9-157,-4-3 0,-3-4-211,3-2 1,0-2 816,5-4 0,-7-19 0,-2-11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6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33 9732,'0'-17'1108,"0"7"1,-6 5-1054,0 10 0,-7 5 234,1 7 1,-5 3 242,-6 3 1,2 2-308,-8 3 1,8 5-220,-2-4 0,3-2-307,3 2 0,6-8 222,-1 2 1,8-4-327,-2-2 1,6-5 202,6-1 0,4-1 22,7 2 0,6-5 167,0-7 1,14 0-92,-3 0 1,5 0 65,-5 0 0,1-2 172,0-3 1,-7 3 855,1-4-758,-8 4 0,4 2 363,-7 0 139,-9 0-321,-1 0 1,-10 0-136,-4 0 1,-3 2-308,-9 4 0,1-3-248,0 9 1,-1-2-565,1 1 0,0-3-867,0-8 1,5 6 217,0-1 1490,1 1 0,-6-21 0,-1-4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6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7944,'0'-17'988,"6"-1"220,0 1 1,9 0-610,2-1 1,8 1-51,10 0 1,1-1-582,5 1 0,3 6-436,8-1 0,-4 8 468,4-1 0,-12-5 0,10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1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7850,'-19'4'0,"-4"8"0,9 5 1752,-3 12 1,4 2-520,-5-8-1233,-7 7 0,-9-3 0,-11 8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7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243 139 8136,'0'-17'71,"0"-1"1,0 1 151,0 0 0,0 5-2,0 1 0,0 5 208,0-6-278,0 9-42,0-13 226,-8 14-297,6-5 1,-13 9 45,3 3 1,-3 9 91,-2 15 0,3 9-7,-3 20 1,3 13 33,-9 15 1,13-36-1,1 2-288,0 5 1,1 1 0,-1 2 0,0 1 182,1 3 0,-1-1 1,1-2-1,1-1-142,1 1 0,0-1 0,2-3 0,1-2 70,3 43 0,3-4-773,9-8 0,9-9 286,19-8 0,10-7-643,8-10 1104,7 0 0,-9-2 0,8-4 0,-1-4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8113,'0'-18'191,"0"1"1,-2 7 275,-4 5 1,2 3-223,-7 2 0,-7 7-231,-5 5 1,-6 11-43,6 6 0,-7-2-113,1 2 1,-2-3 72,2 3 1,2 2-15,4-8 0,10 0 1,-4-6 0,11 1-97,0-1 1,4-5 44,2-1 0,0-5-27,0 5 1,8-5 112,3 6 0,3-7 5,-3 7 0,5-6 163,-5 5 0,5 1-66,1 5 0,-2 0 84,-3 1 0,-5-1 199,-7 0 0,0 6 250,0 0 1,0 2 7,0-2 0,-7-1 276,-5 6 1,-1-6-368,1 1 1,-1 2-56,7-2 0,-5 0-432,5-6 1,0 0 67,6 1 1,0-1-48,0 0 0,2-5-62,4-1 0,-2-1-113,7 1 1,-5 5-134,5-5-162,-7-3 265,12 7 1,-13-13 24,9 4 118,-8-4-22,3-2-511,-7 0 1,2-2-243,4-4 0,2 2-1463,3-7 2261,5-8 0,1-8 0,10-8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0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9 173 8094,'9'-19'3487,"8"3"-3136,1 16 0,1-5-115,10-1 0,-6-2 311,6 2 0,-6 4-278,6-3 1,-6 3-445,5 2 1,-6 0-244,1 0 0,2 2-573,-2 3 0,0-3 544,-6 4 0,0-4-241,1-2 0,-7 0-1035,1 0 933,-9 0 555,5 0 0,-10-2 235,-4-4 0,3 3 0,-9-9 0,1 0 0,-7-5 0,3 0 221,3 0 1,-1 5 684,7 1-66,-7 7-104,3-4 0,-1 8 766,-1 0 1,6 2-723,-5 4 0,5 3-218,-6 9 0,7-1-401,-7 0 0,6 2-518,-5 4 0,1 4-83,-1 8 1,-5 0-420,5-1 0,1 1 400,-1-1 1,-3 3-351,-9 3 0,4-3-141,-4 3 0,4-5 397,1-7 1,1 3 654,0-8 0,7-5 331,4-7 55,-3-7 1,9 9-225,0-7 1,13 0 366,10-6 1,8-6-297,-2 0 1,4-7-19,1 1 0,-1 5-328,-4 1 1,1-2 114,-7 2 1,1 1-224,-7 5 1,-6 2-5,1 3 0,-8 7 114,1 11 0,-5-2 46,-5 8 0,-11 5 88,-7 7 1,-6 7 21,6-2 1,-2-4 262,2-1 1,10-5 130,-4-1 1,11-6-195,0-1 1,6-1 24,6 2 1,5-4-306,12-8 0,-1-7-310,6-4 0,-5-4 167,6-2 0,-2 0-65,2 0 1,2-8-62,-8-4 0,0-3-212,-6-2 1,-5-1 27,-1 1 0,-7 0 97,2 0 1,-4-6-156,-2-1 1,-8 0-41,-3 0 1,-11 5-26,-1-4 0,0 4 111,6 2 0,-6 7-241,0 4 7,0-3 632,13-1 0,3-15 0,7-2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8070,'12'-17'387,"-1"-1"0,1 7 585,5-1 1,0 9-167,0-3 0,3-2 327,3 2 1,-4 1-349,4 5 0,-4 0 261,-1 0 1,5 1-976,0 5 1,-6-2 2,-6 8 1,1-1-1103,5 6 0,-7-3 350,-4 3 1,-4 2-195,-2 10 0,-8 4 81,-4-4 791,-11 11 0,-4-3 0,-7 5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0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8070,'18'0'3295,"-1"0"-2619,0 0 0,-5 2 34,-1 4 1,-7 4-200,2 7 0,-4 2 17,-2 4 0,0-2-291,0 8 0,-2-6-215,-4 6 1,4-2-3,-4 2 0,3 1-144,-3-6 0,4-1-444,-4-6 361,4-8-4,2 7-467,0-14 78,0 5 417,8-7 1,-4 0-85,7 0 90,-7 0 12,12 0 1,-9-1-154,5-5 0,1 2-273,-7-8 0,6 7 224,-7-7 1,9-1-201,-3-10 0,7 0 155,5-12 0,4 2 138,7-13 1,1-8-132,-1-9 113,1 3 0,7-15 1,2 4-1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1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1 247 13335,'38'-44'0,"-3"3"0,-5 7 0,-3 3 0,-4 4 0,-4 2 0,-1 6 0,-1 3 0,-2 9 0,-3 5 0,-6 9 3921,-4 7 1,0 3-3456,3 0 0,-3 1-130,4-1 0,2 0-47,-3 1 0,9-3-900,-3-3 485,-3 3 0,7-7-259,-3 3 0,3-1-515,3-4 0,-1-5-175,0 5 0,1-2-3001,-1 2 2630,0-4 1,-7 13 287,-4-3 1158,-5-5 0,-1 16 0,0-3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1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10661,'-8'17'0,"-1"2"0,-3 2 0,3 2 0,-1-2 0,0 0 1800,-3 3 0,3-5-640,-1 4 0,-1-4-331,-5-2 0,6 1-6,-1-1 1,-1 0-660,-11 0 1,5 1-551,-4-1 1,2-2 6,-2-3 0,4 1-319,-4-7 0,4 0 133,1-6 1,1 0 159,0 0 1,7-2-489,4-4 1,-1-3 206,1-9 0,0 1 88,6 0 1,8 1 96,3 5 334,5 3 1,1 8 78,0 0 1,-1 8 196,-5 3 1,3 11 1468,-9 1 1,7 7-780,-6-1 1,5 10 714,-5 1 0,7-2-644,-1-9 0,5 6-268,6-1 0,2 1-799,4 5 1,4-11-738,-4-6 0,3-9 643,3-3 0,-1-7-144,1 2 1,7-6 434,4-6 0,4-4 0,2-7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1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7991,'0'-9'985,"0"-1"1291,0 4-1526,8 5-382,-6-7 1,11 12 178,-7 7 0,0 1-208,-6 11 1,0 4-136,0 2 1,0-3-589,0 3 1,0-2 332,0 2 1,7 2-351,5-8 0,3-2-120,3-10 1,7 3-430,3-8 0,-1-1 236,2-5 0,0-7-102,6-5 1,-7-5 400,1-6 1,-8 2 224,2-8 0,-5 8 444,-7-2 0,3-2-276,-9 2 1,1 0 337,-6 5 548,0 1 58,-8 0 0,-1 9-394,-8 8 1,1 10 131,5 13 0,-3 6-202,8 11 1,-1 4-82,1 8 0,2 8-29,-7 3 0,7 6-54,-2 6 1,-2-10-248,3 5 0,-7-7-39,6 0 0,-5-3-144,5-8 1,-6-6-11,7 0 1,-9-9-116,3-3 0,1-1 40,-1-10 1,5-6-126,-6-5 0,7-8 175,-7 1 0,0-10 74,-5-7 1,6-5 115,-1-6 1,3-4 295,-3-8 0,-1-3 447,7 3 0,0-3-78,6 9 1,0-4 520,0-1 0,8 1-755,3 4 1,7-3-269,5 3 0,3 2-177,9-2 1,0 6 92,-1-6 0,9 8-1180,3-2 1,4 11-386,1 7 0,-1 3 1467,-3 2 0,10 7 0,-3 3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7962,'0'-25'0,"-2"8"1980,-4-1 0,2 9-1417,-7 9 0,-1 2 0,-7 7-523,-4 14 0,-4 4-733,-8 14 0,-1-3 126,-4 2 0,3-3-329,-3 3 1,9-3 510,2-3 0,16 1-400,1 0 785,8-9 0,4 7 0,0-6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8068,'17'-23'0,"1"0"198,-1 0 1,-6 13 401,1 5 417,-8 3-711,3 2 1,-14 13 15,-5 4 1,-11 12-183,-6 0 0,-3 9 22,-3 3 0,1 1-276,-1-2 1,2-3-44,4 3 1,1-9-27,10-2 0,-3-6-114,10 6 0,3-8-310,2 2 0,4-10 262,2-1 1,8-3-118,3 3 1,11 3 347,1-3 1,2 9-155,-2 2 0,-4 2 808,4-2 0,-4 2-346,-1 4 0,-9 4 792,-3-5 0,-4 5-189,-2 2 0,0-7 103,0 1 1,0-8-505,0 3 0,-6-5-182,0-2 0,1-5 126,5-1-233,0-7-1271,0 4 952,0-8 1,5-10-720,1-7 0,13-3 122,-1-8 1,3-3-153,-4-9 1,6 1 353,0-7 1,8 0 75,-2-6 0,9-8 531,2-3 0,8 3 0,-1 3 0,8 3-161,3 2 1,2 8 148,-3 4 0,-1 9-58,7 2 1,-5 2 343,5-2 1,-7-1 437,2 7 0,-6-1-237,-6 7 0,-2 2 134,-4 3 1,-11-1 74,0 7 122,-8 0-315,-4 6-1,-7 0-471,-2 8-54,-8 2-158,0 7 0,-2 0-124,-4 0 1,-4 8 147,-7 4 0,-8 4-259,-4 2 1,-3-1 199,-3 1 0,8-8-75,4-4 247,4-4 399,9-2-224,3 0-61,7-7-11,0 5 1,7-13 294,5 4-88,11-4-24,4-2-185,7-8 0,7 5-9,-1-9 0,6 0-22,-6-5 1,5 2-9,-11 3 1,5 3-85,-11 3 96,-3 4 1,-5-6-633,-9 8 267,-7 0 174,4 0 1,-8 8-314,0 4 486,-8 11 0,-9-2 147,-12 8 1,0-6-91,-6 5 0,3-1 137,-14 2 1,7 2-134,-1-8 498,11 0 1,4-6-14,8 1-199,0-1 777,7-8-427,2 7-378,16-14-92,2 5-11,15-7 0,-2-7-360,11-5 1,-3-9-25,9-2 1,-3-2-181,-3 2 0,-5-2-140,0-4 1,-8-2-1314,2 8 1152,-4 0 1,-9-2-989,-4-3 1073,-4-5 256,-2 6 1,-2-8-343,-4 1 710,-11-1 1,-4-9-59,-8 4 1,6 9 42,-6-4 0,2 12-63,-2 0 0,-3 4 131,3 2 1,2 7 462,-2 4-449,8 4 262,-4 2-197,8 0 21,-1 0-29,1 0 1,7 8 288,5 4-311,3 3 254,2 10-215,0 2 0,2 15 29,3 4 82,5 4 0,7 4 29,1 4-148,-1 3-137,0 8 603,-7 1-217,-3 6-217,-7-5 0,0 8 8,0-4 1,-7-4-887,-5 4 0,-3-9 307,-2-3 1,-3-9-148,-3-2 1,2-8-30,-8-10 0,6-1-517,-6-4 0,1-6 94,-7-12 945,0-3 0,1 0 0,-1 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7992,'9'-9'906,"7"1"1,-7 6-49,9-4 1,-1 4 122,0-4 0,0-1-338,1 1 0,1 0-65,4 6 0,-4 0-325,4 0 1,-2-6-190,2 1 0,-3-1 4,3 6 1,-2 0 113,2 0 1,-4 0-338,4 0 1,2-6 189,-2 0 1,0 1-473,-5 5 0,-1 0 111,0 0 0,-5 0 19,-1 0 1,-5 0 184,5 0 1,-5 0 89,6 0 63,-8 0-171,11 0 29,-5 0 1,1 0 76,1 0 1,-7 0-785,7 0 141,-8 0 121,3 0 387,-7 0 257,0-8-9,0 6-117,0-6 663,0 8 2086,0 0-2390,-7 0 165,5 0-164,-6 0-183,8 0-65,-7 0-415,5 0 260,-6 0-186,8 0-1466,0 0 1139,0 8 1,0-4-2352,0 7 2945,0 1 0,-8 13 0,-1 2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8279,'8'-16'0,"5"3"0,7 3 0,5 3 0,1 3 0,7 4 1104,6 5 1,-1 5-82,8 7 0,-2 6-324,2 0 1,6 8-90,0-2 0,0 4-236,6 1 1,-3 3-126,3 3 0,2-3-693,3 3 1,2-9-489,-7-2 1,5-3-2331,-5 3 3262,0-4 0,1 0 0,3 2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7992,'-17'0'0,"0"0"2557,-1 15-1931,9 5 1,1 9 0,8-1-86,0 3 0,-6-4-340,1 2 0,-1 0 107,6 5 1,0 1-572,0-1 1,0 1 129,0 0 1,0-1-1419,0 1 0,-6-8-721,0-4 2272,1 4 0,-3-8 0,-2 6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7992,'0'-25'40,"0"6"-102,0-6 0,16 7-126,7 1 1,9 7-39,9 5 0,9 3 1084,7 2 0,3 7 138,-2 5 1,-5 11 495,5 6 1,-4 4-900,-2 1 0,-10 3-310,-7 3 0,-3-4-94,-9 5 0,-7-3-45,-11 3 0,-3-3-306,-2 8 0,-15 0 193,-8 6 1,-10 0-1002,-7 0 1,-4-2 148,-8-4 0,2 0-118,4-11 1,-2 1 252,7-13 1,3-2-58,9-9 0,4-4 743,8-8 0,0 0 0,-1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4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86 8020,'-8'-34'3133,"-2"7"-1260,1 10-1282,-7 9 0,7 10-68,-8 4 0,-1 9 30,1 8 1,0 8-562,-1-2 34,-7 11 1,14-3-92,-1 3 0,3 2-280,3-1 0,2-1-288,10-6 1,3-5-952,9 0 1,-1-8 1583,0 2 0,16-4 0,4-1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5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156 102 10627,'0'12'1530,"0"-1"-1344,0 1 1,0 5-15,0 0 1,-6 3 179,0 3 0,0-4 164,6 4 0,0-4-953,0-1 1,8-3 355,4-4 1,5 3-816,6-8 0,-2-1-4,8-5 0,0-2-120,5-3 1,-1-11 468,-4-7 1,4-7 170,-5 1 1,-3-4 337,-2-2 0,-9 1-22,-3-1 0,-7 8 571,2 4 0,-4 4-433,-2 2 0,-2 7 823,-4 4 0,-3 6-279,-9 6 0,-1 10-26,-4 7 1,4 13-92,-4-1 0,4 11-94,1 0 0,1 10-210,0 1 0,5 9-93,1-3 0,5 4-237,-6 2 0,7-5 199,-7-1 1,6-5-627,-5 5 0,5-7 203,-6 2 1,7-10 18,-7-2 0,1-8-19,-7 3 0,7-13-190,-1-4 0,1-7-137,-7-6 449,1-3 0,0-8 660,0 0 0,1-8-290,5-3 1,-5-6 710,5-7 0,3 3-211,2-7 1,-1 4 107,1-4 0,0 1-135,6-2 1,8-4 43,3 4 1,7 3-316,5-3 0,4 0-291,7-6 1,-3 6-447,3 1 0,-3 1 342,10-2 0,-5-2-370,-1 8 1,-1-6-333,1 6 1,-1 0-2232,1 6 2991,-8 0 0,6-1 0,-7 1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 7946,'8'-18'1281,"4"11"257,11 7 1,4 1-922,7 11 0,-1 0-159,-4 5 0,1 2 1444,-7 4-1274,0 4 1,-5 8 79,-1-1 1,-7 1 129,-5-1 1,-3 7-1283,-2-1 1,0 8 362,0-2 0,-15 4-452,-8 2 1,-15 2-338,-9 3 0,-8 3-1145,-3 3 1,-7 3 2014,1-9 0,-3 9 0,-2-5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6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8526,'18'0'1832,"1"0"-1758,4 0 0,12 0 483,11 0 0,7 0 782,-1 0 1,10 0-798,-10 0 0,3 0-227,-3 0 1,-8 0-1158,-3 0 1,-7 0 571,-5 0 0,2 0-2788,-8 0 1174,-8 0 963,1 0 0,-16 0 921,0 0 0,-16-16 0,-10-3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6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10234,'-17'6'0,"2"3"0,1 5 0,3 5 0,-1 2 0,1 4 0,1 4 0,2 4 0,3 1 0,-1 1 0,0-1 0,2 1 0,2 0 1611,2-1 0,6 1-1652,0-1 1,2-5-840,-3 0 866,5 0 0,2-2-466,-1-4 0,-1-4-72,1-2 0,5-7-348,-5-4 0,4-4 473,3-2 1,-1-8 143,0-4 0,1 3 423,-1-3 0,-2 6-196,-3-5 426,3 7-125,-5-4 38,-1 8-150,7 0-170,-7 0 1,9 6 47,-1 0-11,8 0 0,2-6 0,7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6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8087,'12'-8'845,"-1"-3"0,1 3-1377,5 2 1,6 4 901,0 2 1,8 6 1082,-2 0 0,-2 1-694,2-1 1,-6 2-22,6 3 1,-8 5-924,2-5 1,-4 3 210,-2-3 1,1 5-650,-1-5 418,0 5 216,0 1 1,-1 2-1584,-5 4 1,-3-4 369,-8 4 1,-8 2-921,-3-2 2122,-5 8 0,-16-12 0,-5 6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7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8446,'-17'9'0,"2"-1"0,3 0 0,10 1 1671,12 1-1218,1 5 1,22-13 135,-4 4 1,6-4-2,5-2-637,-4 0 255,7 0 0,-3-6-169,0 0 0,1 1 79,-7 5 1,-7-6-625,-4 0 0,-4 0 16,-1 6 0,-7-2-1093,1-3 1151,-8 3 0,1-6-102,-10 8 1,-5 0 348,-7 0 0,-2 0-87,-5 0 0,5 0 280,-4 0 1,-2 11-64,2 1 1,0 13 563,6-8 0,5 12 25,1 0 1,7 5 237,-2 7 1,4 1-40,2 4 1,8 10 448,3-4 0,-1-2-156,2-4 1,-3-6-441,3 6 1,-5-7-94,-7 1 0,0-3-179,0-3 1,-2 1-670,-3-1 1,-7-1-75,-11-4 0,2-4-285,-8-8 1,-2-7-68,-9-4 0,2-5-1020,-8-1 1,-1-3 1802,-4-9 0,-1-7 0,0-16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7992,'0'-11'-50,"0"-1"1,-1 6 342,-5-5 0,4 5 945,-4-5-789,-4 7 1,7-10 740,-9 9-777,8-1 1,-3 8-255,7 3 0,0 5 80,0 7 0,0 8 145,0 4 0,0 11-50,0 7 0,0-3 36,0 2 1,0-2-30,0 2 1,-2 2-74,-4-7 0,4-1-518,-4-5 0,4-7 220,2 1 1,-2-8-440,-3 2 1,3-3 271,-4-3 0,4-6-382,2 1-146,0-8-351,0 3 318,0-7-1147,0 0 1504,8 0 0,-4-7-1143,7-5 1544,1-11 0,-3-4 0,-1-7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623 156 8075,'0'-25'59,"0"6"-29,0-4 0,-2 4 249,-4 1-122,4 1 1,-13 6 38,3-1 0,-5 8 201,-6-2 0,-4 4-151,-7 2 0,-1 10-11,0 7 1,-1 8-28,-4 10 0,1 7-21,-7 4 0,8 6 125,-3 6 1,5-2-46,1 7 0,6-5 152,1 5 1,8-7-242,3 1 0,7-9-17,10-1 0,0-9-56,0 2 0,8-3-184,4-3 0,5-7 30,6-4 0,4-5 80,7-7 1,1-1-379,0-4 1,1-4-96,4 3 0,-1-10-268,7-7 0,-6-3 226,6-3 1,-5-7-171,5-3 0,-8 1 181,3-2 1,-12 8 150,-6-2 0,-4 0 273,-2 5 1,-7-3-297,-5 10 1442,-3 3-440,-2 0 1,0 10 439,0 4 0,-5 3-429,-1 9 1,-2-1 197,2 0 0,5 3-536,-5 3 1,4-4-372,2 4 1,0-4-273,0-2 1,2 6 303,4 1 1,-5-1-1342,5-6 0,2-6 161,-2 1 1,1-2-1318,-1 1 2506,-4-3 0,6-8 0,-8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8880,'-10'-18'1449,"4"1"-1319,4 7 1,12 1-77,7 3 0,8 2 1025,10-7 1,1 7-425,5-2 0,-3 4-428,8 2 0,-5 0-531,5 0 0,-6 0-726,6 0 0,-5 6 188,5 0 0,-6 7 842,6-1 0,-7 3 0,3 2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9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1 536 8096,'0'-17'1623,"0"0"0,2 7-598,4 4 0,3 4-301,8 2 0,-5 0-253,0 0 1,-9 2-48,3 4 0,2-2-635,-2 7 0,-1 1 231,-5 5 0,0 1-1007,0-1 0,0 6 430,0 0-764,0 0 1,2-6 269,4 1 1,-2-9 336,7-3 0,1-6 360,5-6 1,2-9 168,5-8 0,2-8 41,9 2 0,0-3 160,-1-3 0,8 2 436,5 4 0,-3-1-308,2 7 0,0 0 727,6 5 1,0 1-227,0 0 0,-8 7-50,-4 4 0,-5 4 191,-6 2-478,-4 0 1,-10 2-175,-4 4 1,-3 4-175,-8 7 1,-15 2-602,-8 4 0,-8 4 404,-4 8 0,-9 5-541,-8 1 0,0-1 280,-5-6 1,3-5 66,2 0 0,8-8 221,4 2 0,11-9 557,6-3-213,3-7 236,11 4 0,5-8 48,16 0 0,1-2-145,16-4 0,0-4-279,5-7 0,-5 0 34,0 0 1,0-6-166,5 0 1,-5-6 12,0 6 1,-8-8-170,2 2 1,-6-2 159,-5 2 0,1-5 93,-7-1 1,0 1 191,-6-7 0,0 3-158,0-2 0,-2 3 388,-4-3 1,2 5 273,-7 6-254,7-3 1,-9 12-31,7-3 496,0 12-475,-2 3 0,4 8-79,-7 0 1,5 10-260,-5 7 0,1 10 237,-1 13 1,-5 8-27,5 16 0,1-5 209,-1 16 1,5 2-477,-6 15 1,8 1 149,2-42 0,-1 1 0,-5 43-367,5-44 0,0 1 0,-3 41-879,6-1 0,0-6 98,0-5 1,2-6 998,4-12 0,8 1 0,7-12 0,0-8 0,2-6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19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69 8818,'0'-17'2740,"0"7"-1319,0 3-902,-8 7 1,4 4 34,-7 7 1,1 3-19,-2 14 0,-1-1-367,7 2 1,-1 2-270,1-8 1,4 6-216,-4-6 0,10 0 300,2-6 0,7 0-265,-1 1 1,3-9-142,2-3 0,3-4-378,3-2 1,2-2 234,3-4 0,3-5-213,-8-12 0,8-4 276,-2-8 1,-4 1 208,-2-1 1,-4 0 194,-2 1 0,-5 7-96,-1 4 0,-7 4 1094,2 1-302,-4 9 1,-4 1 548,-4 8 0,-1 2-390,-5 4 1,-3 9 336,3 8 0,2 6-517,-1-6 0,7 8-2,-2-2 0,4-2-267,2 1 1,0-6-69,0 1 1,8 2-728,4-2 1,3-2-243,2-10 1,6 3-668,0-9 1,8 7 305,-2-6 0,4 0 1089,1-6 0,1-8 0,-1-2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0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8072,'0'-17'0,"2"7"2432,3 4-1541,5 5 1,7 1-249,1 0 0,-7 0-74,1 0 1,-1 0 873,6 0-1014,1 7 1,-1 3-684,0 7 1,-7 6-132,-4 0 1,-4 2-374,-2-2 0,0 2 254,0 4 0,-14 4-586,-3-4 1,-12 5 333,0 6 1,-3-3 256,-3 3 0,-3-5 322,3-6 0,-2 1-11,14-6 1,-3-1 678,8-6 0,-1 0 230,13 0-109,0 1 0,8-3-229,4-3 1,4-5 197,7-7 1,2 6-230,4 0 1,-2 0-55,8-6 1,-8 0-332,2 0 0,-3 5 15,-3 1 0,-7 8-139,-5-3 1,-3 5 55,-2 1 0,-2 6 28,-3 0 1,-5 8 198,-7-3 0,-8-1 142,-4 2 1,-4 0-140,-1 6 1,5-7 53,0 1 1,8-8-177,-2 2 0,4 2 122,1-2 0,9-5-371,3-7 63,4 1 1,4-3-117,4-3 0,3-4 78,9-2 0,5-2-156,0-4 1,6 3-89,-6-9 1,5 1-315,-5-7 0,-1 1 725,-11 0-159,5-1 2562,-15 9-1159,7 1 0,-16 10 580,-3 4 0,-4 3-904,-3 9 0,7 5-80,-1 0 0,6 0-149,-5-6 0,7 0-184,-2 1 1,4-1-778,2 0 1,6-5 269,0-1 0,7-7-954,-1 2 1,9-4-43,2-2 0,8-2-817,-2-4 1,3-3 849,3-9 0,-1-7 140,1-3 1,-2 1 152,-4-2 0,1 8 263,-7-2 0,-2 3 897,-9 3 0,1 6-177,-7-1 2766,0 8-1990,-6-4 1,0 16 328,0 4 0,-2-3-305,-4 3 0,4-1-35,-3 7 0,3-7-78,2 1-316,0-1-1603,0 7 1,7-9 654,5-3 0,3-4-1086,3-2 0,-1 0 235,0 0 1,6-10-168,0-7 1,6-2 354,-6-10 1,2-2-303,-2-9 1,2-6 1278,4-12 0,11-11 0,-3-10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0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70 295 10023,'19'-41'0,"0"3"0,0 5 0,-3 8 0,-3 6 0,-1 2 0,-3-1 0,-1 1 2577,-4 0 0,-2 5-1621,-2 1-841,0 7 0,5-6 233,1 5-479,0 3 0,-6-8 163,0 4 33,0 4-115,0-5-409,8 7 144,-6 0 240,5 0 0,-5 0 290,4 0-185,-4 0 108,6 7 0,-8 11 22,0 11 0,0 11 144,0 6 0,0 12-22,0 5-666,-8 4-55,6 18 1,-13 9 233,9-40 1,0 2 0,-2-1 0,-1 1 115,-3-1 0,1-1 0,1-3 0,0 0-579,-1 4 1,-1 0 0,-13 41 288,14-44 0,-1 0 0,-11 44-400,6-4 1,5-7 61,1-16 0,7-8-776,-2-3 1493,4-12 0,2 2 0,0-8 0,0 1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21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8078,'9'-17'2352,"7"2"-1870,-5 3 1,5 4 1137,1 8-1306,0 0 1,-5 8-81,-1 4 0,-7 5 438,2 6 0,-6 4-288,-6 7 0,2 1-163,-7 0 0,7-1-188,-2 1 1,2-6-317,-2-1 0,5-5-50,-5 6 1,6-10-397,6-1 1,3-3 30,8-9 1,8 0 260,4-6 0,-2-2-687,2-4 1,0-9 436,5-8 0,-1-10 114,-4-2 1,2 1 382,-8-7 1,-6 5 308,-6 1 0,-7 8 650,2 4 1,-4 4-593,-2 2 1,-2 7 300,-4 4 0,-3 14-168,-9 9 0,-5 10 596,0 14 0,-2 7-152,2 15 0,-4 2-37,-7 16 0,-1 0-665,1 5 0,-1 1 67,0-1 1,3-7-58,3-4 0,4-12 91,8-5 1,5-4-373,1-2 0,1-8 216,-2-4 0,-1-11-1841,7-6 990,-7-4 1,3-9-262,-7-4 0,5-6 954,1-6 0,1-11-58,-1-12 1,-3-12 307,8-5 1,1-4-141,5-2 0,2-5 1459,3-1 1,7 6-708,11 6 1,4 10 671,7 1 1,11 1-516,7 5 0,7-2-273,10 2 0,0 4-740,1 8 1,12 0-883,5-1 0,-5 7 45,-7-1 0,-4 8 992,-1-1 0,-5 3 0,-7 2 0,-12 4 0,-8 7 0,-3 8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2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7943,'0'-9'1201,"8"1"247,3 8 1,4 0-933,3 0 1,-1 0-234,0 0 1,-5 0-1130,-1 0 1,-1 2 206,2 4 1,-5-2-88,-7 7 1,0 6 725,0 7 0,-15 6 0,-4-3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9960,'2'15'0,"2"-1"0,3-3 0,3 1 0,3-3 0,3-3 0,1-2 3669,0 2-3814,0-4 1,-5 11-1111,0-7 1255,-1 7 0,6-3 0,1 7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8150,'8'-18'0,"-4"9"397,7 3 1,-5 4 152,6 2 1,-1 8 579,7 3 0,-7 7-506,1 5 1,-9 4 64,3 7 0,-4 1-190,-2-1 1,0 7-188,0-1 0,0 0-306,0-5 1,-2 1 75,-4 5 1,5-5-780,-5 5 1,2-5-122,-2-1 1,2-1-631,-7 1 0,7-8-303,-2-4 688,-3 4 1,-1-10 1062,-7 0 0,-1 1 0,1-9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7723,'-10'0'-1065,"1"-5"771,3-1 0,4-2 294,-4 2 9,-3 4 278,7-5-92,-14 7 99,14-8-189,-5 6 81,7-6-655,0 8 469,0-7 0,0 5 0,0-6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8077,'0'-18'105,"0"1"1,9 0 112,9-1 1,9 1 247,13 0 0,6 1-65,12 5 0,-1-3 105,13 9 1,-5-1-118,10 6 0,-4 2 74,-2 4 0,-2 5-107,-3 12 1,-7 4-144,-10 8 1,-7 5 34,-11 0 1,-4 3 0,-8-3 0,-7 0-329,-5 12 1,-12-10 140,-11 10 0,-7-2-392,-9 8 1,-7-4 151,1 3 1,-8-5-358,2-6 0,-4 0 57,-2-11 1,2 2-135,4-14 1,4 0 156,7-6 1,1-7-159,-1-5 0,8-3 614,4-2 0,-4-15 0,0-4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3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8050,'-2'-18'0,"-4"1"1462,4 7-893,-6 3 0,8 9-23,0 3 1,-2 7 1,-3 11 1,1 4 189,-8 8 0,9-7-426,-3 1 0,-2 0-52,2 6 1,1-3-1010,5-3 1,1 4-14,5-4 1,4-4-500,7-2 1,0-4 592,1-2 1,-1-7 667,0-5 0,8-3 0,2-2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3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25 8050,'10'2'2061,"-5"4"-922,-3-4-661,-2 13 0,0-5 173,0 7 0,0 0-237,0 1 1,0-1-45,0 0 1,0 6-327,0 0 1,0 0-234,0-5 0,2-3-139,4-4 1,-2 3-505,7-8 1,7-1-157,5-5 1,6 0 408,-6 0 0,5-7-31,-4-5 0,4-11 212,-5-6 1,6-3 179,-6-3 1,-5 6 133,-7 0 1,-1 8 260,1-2 179,-3 4 224,-8 2 0,-2 9 246,-4 8 1,-1 14-335,-5 9 0,-3 9-54,3 3 1,3 1-40,-3 10 1,2 1 4,-1 4 1,-4 7-335,3 0 0,-3 7-188,-3-2 1,3 5-36,3 1 1,-3-8-281,4-3 0,3-4-18,2-2 0,-2-8 222,3-4 1,-3-3 1,2-3 1,2-7-2,-7-4 1,5-5 75,-6-7 0,7-3 138,-7-8 0,1 0 200,-7 0 0,7-8 59,-1-3 0,3-12 229,-3-6 1,-1-4 220,7-2 1,0 1-302,6-1 1,2 1 2,4-1 1,4-5-94,7-1 0,6 1-125,0 5 1,8 7-196,-3-1 0,5 2-317,2-2 1,-1 4-233,1 8 0,-1 0-658,1-1 1,-2 7-372,-4-1 1,3 6 1593,-3-5 0,4-1 0,1-5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4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8050,'12'-15'143,"0"3"1,-1-1 64,6 7 0,6 0 471,0 6 1,2 2 1033,-1 4 0,-3 3-461,7 9 1,-12 1-628,1 4 1,-5-2 424,-1 8 1,3 0-523,-9 5 0,1-5-920,-6 0 0,-7 5-332,-5 7 0,-5 7-642,-6-2 0,-6 4 990,-12 2 376,5 7 0,-14-5 0,6 6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6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7989,'0'-10'1127,"0"2"-649,0 8 0,6 8 425,-1 4 1,1 9-431,-6 2 1,0 6 24,0-6 0,0 8-592,0-3 0,-6 3 135,1-2 1,-1 2-293,6-8 0,0 6-222,0-6 1,0 0-1537,0-6 1351,0-7 0,2-3-75,4-7 1,-3-7 286,9-5 0,-3-9 149,3-2 0,3-14 327,-3 3 0,1-7-126,-1 1 1,3 4 150,-3-5 1,3-1 139,2 2 1,1 7 373,-1 10 1,-5 4 277,-1 1 567,1 9-971,5 1 0,-7 21 114,-5 5 1,-3 11-302,-2-1 0,-2 5-31,-3 2 1,-5 5-167,-7 0 1,-1 3-213,1-3 1,-6 2-253,0 4 0,0-3 206,6-9 0,-1-1-211,1-4 0,0-4 80,-1-8 0,9-5-212,3-1 439,-4-7-70,9 4 0,-5-16 210,12-4 0,3-5-41,8-6 1,3 4-38,3-4 1,-4 4 84,4 1 0,2 7 175,-2-1 1,-6 6 246,-5-5 485,-8 7-553,3-4 1,-9 18-78,-3 7 1,-5 2 13,-7 10 0,-8 0-338,-4 6 0,-4 5-282,-1 0 1,-5 3 129,5-3 1,-11 2-167,11 4 0,1 2 121,4-7 0,8 1-57,-2-2 1,4-5 189,2 0 0,-1-3-90,1-9 1,8 0 239,3-5-207,4-9 21,2-1 1,8-10-16,3-4 0,6-5-11,6-12 0,-1-4 40,6-8 1,1 1-25,6-1 0,-6 0 351,-1 1 0,-1 7-121,2 4 1,-2 4 810,-4 1 0,-4 3-212,4 3 1,-9 5 54,-3 7 0,-5 0-441,6 0 1,-3 2-168,3 3 1,-3 5 34,-3 7 0,-2 1-84,8-1 1,-3 0-182,3 1 1,3-1 76,-3 0 0,3 0-283,2 1 1,6-7 73,0 1 0,0-8-32,-5 1 0,-7-3 156,1-2 0,-1 0 36,7 0 1,-7 0-126,1 0-203,-9-7-601,5-3 648,-8-7 0,-9 5-530,-9 1 0,-1 7 420,-10-2 0,-7 4 300,-10 2 1,1 8 249,-1 3 0,-6 5 446,-5 1 0,-1 0-319,6 1 1,0 1 316,0 4 1,3-4 502,2 4 0,-1-2-375,8 2 1,5-3-509,7 3 1,6-4-160,-1-2 1,4-2-131,2-3 0,7 3-85,5-3-104,3-4 0,11 1 51,9-3 0,6-4-247,11 4 0,7-4 671,4-2 1,-1 0-130,1 0 1,0 0 628,6 0 1,0 0-77,0 0 0,-1 0 203,1 0 0,0 0-359,0 0 1,2 0-62,3 0 0,-1 0-280,8 0 0,-7 0-69,7 0 1,-7-6-897,7 0 1,-7-5 508,7 5 1,-12-6-1511,5 6 1,-13-5 486,8 5 1,-9-7 157,3 1 0,-8-3 621,3-2 0,-5-3 592,-1-3 0,7-11 0,2-11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11140,'18'10'-1132,"-1"5"1750,8-13 0,-4 8 2432,8-5-2424,0-3 1,5 12 0,3-8 608,3-3 1,2 1-1297,5 2 0,2-4 110,-2 4 0,-5-4-1090,-2-2 1,-3 0 415,-3 0 1,-7-6-107,-4 0 1,-9 0-1146,-3 6 453,-7 0 0,2 2 1423,-12 4 0,-11 11 0,-10 10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9246,'-15'28'0,"1"1"0,4 0 3226,3-2-2728,1 6 966,6-7 1,0 9-646,0 0 1,0-1 262,0 1 1,-6 7-742,1 4 0,-3 4-589,2 2 0,-2 0-511,-3 0 0,-5 5-2197,5 1 2888,3 0 0,-7-6 1,5 0-1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7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8037,'11'-8'-106,"1"-3"181,-1 3 0,1-7-30,-1 3 0,7-3 137,5-3 1,0 1 277,-6 0 0,0-1 17,1 1 1,-1 2 617,0 3-424,-7 5-428,5 7 0,-13 1-22,4 5 1,-4 4 28,-2 7 0,-2 6-169,-4 0 1,2 8 113,-7-2 0,-1 2-227,-5-3 1,5 3 1,1-8 0,7 6-137,-2-6 1,4 0-21,2-6 1,0-5-37,0-1 1,8-7 109,3 2 1,5-4-124,1-2 1,0 0 158,1 0 20,-1 0 1,0-2 212,1-4 0,-7 4 12,1-3 347,-8 3 5,3-6 58,-7 6-512,0-6 17,0 1-90,0 5 1,-2-8 208,-4 4-350,5 5 113,-7-7 65,8 0-16,-8 6-3,6-5 13,-5 7 15,7 0 637,0 0-692,-8 0-78,6 0-126,-6 0 0,6 5-1408,-3 1 712,3 0-218,-6 2 1,8-5-340,0 9-95,-8-8 1568,6 3 0,2-7 0,10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8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18 416 8037,'0'-10'1392,"0"3"-585,0 7 2131,0 0-2086,0 7-485,0 3 0,0 7-322,0 0 0,-6 1 79,0-1 0,1 6-339,5 0 1,0 0 221,0-5 1,0-7-1247,0 1 825,0-1 1,0 1-392,0-1 112,7-7 141,-5 4 751,6-8-261,0 0 152,-6-8 1,5-2-50,-7-7 0,0 6-43,0-1 1,6 6-9,0-5 0,7-1-34,-1-5 0,5 0-32,6-1 0,6-1-26,11-4 1,6 0 325,12-12 1,5 10-110,12-9 0,-7 3-647,7-3 810,-16 7-100,16 2 1,-23 13 99,0 1 1,-8 7-16,-9-2 0,-9 4-29,-3 2 1,-3 0-146,-3 0 0,-7 8-282,-5 3 1,-3 5-353,-2 1 0,-7 6 790,-5 0 0,-13 14-721,-9-3 1,-3-1 209,-9-4 0,7-2 80,-1 1 0,-2-3 156,1-7 1,-5-1 355,6 0 0,7-1-64,10-5 0,4-3 659,2-8-186,7 8-456,3-7 0,8 7-317,5-8 1,4-8 66,7-3 1,6-3-181,0 3 0,6-6-200,-6-1 1,2 7-251,-2-6 0,-4 1 187,4-7 0,-5 4-42,-7-4 1,3 2-23,-9-2 0,1 1 76,-6-6 0,0-1 197,0-6 0,0 1 50,0-1 0,-6 2 133,1 5 1,-7-3 123,6 8 0,-5 0 359,5 5 1,-2 7 261,3-1 713,3 9-828,-14-5 0,12 10-224,-7 4 1,5 11 170,-5 12 1,5 11-111,-6 6 0,7 6 224,-7 6 1,6 3-263,-5 8 0,5 6-290,-5 0 0,1 8-390,-2-2 1,-3 7-903,3-2 1,5 3-830,1-14 1,4-2 329,2-10 1674,0-3 0,-2-5 0,4-3 0,6-8 0,1-5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7924,'12'-16'134,"-1"5"1,-5-3 406,6 9 1496,-1-9-873,7 12-385,-9-5 0,-1 9-166,-8 3 1,-2 5-36,-4 7 0,-3 6-360,-9 0 1,7 8-273,-1-2 0,3-2-14,-3 2 1,4-8-223,8 2 1,0 2 8,0-2 1,2-6 122,4-5 1,6-7-778,11 7 0,-2-8 209,8 2 1,-1-12 64,7-6 0,-6-9 236,0-2 0,-1-8 2,7 3 1,-6 1 253,0-2 1,-14 6 35,2-6 1041,-3 8-642,-5-4 1197,-1 15 0,-10 2-282,-4 8 0,3 2 95,-9 4 0,2 4-684,-1 7 1,-3 6-36,9 0 1,-1 2-293,6-2 0,0-4-220,0 5 1,8-3-1008,3 2 1,5-4 636,1 4 0,8-6-1715,4-5 1,3 1 4,3-7 2035,-1 7 0,9-11 0,1 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8072,'10'0'73,"-2"-2"223,-8-4 111,0 4 345,0-5-284,0 7 2473,0 0-2262,7 0 0,-3 0-163,8 0 0,-1 0 82,6 0 0,-3 0-196,3 0 1,-3 0-169,9 0 0,4 0-82,1 0 0,-1-6 45,2 0 0,0-6-156,5 7 1,-5-7-59,0 6 0,-8-1-273,2 1 1,-3 4 258,-3-4 1,0 4-67,0 2-2015,1 0 0,-1 0 943,0 0 0,-7 2-1419,-4 4 2588,-4-4 0,5 21 0,3-4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9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53 8049,'8'-16'0,"2"3"1320,-1 1 0,8 9-380,1-3 0,1 4-65,10 2 1,-6 0-494,6 0 1,-2 0-383,1 0 0,-3 0-185,-7 0 0,-1 0-439,0 0 0,-7 8-564,-4 3 0,-5 10 653,-1 2 1,-7 10-159,-5 1 1,-11 1 145,-6 5 1,-3 3 153,-3-3 0,1 0 308,-1-5 0,2-6 248,4 0 0,5-8-68,6 2 1,7-4 434,-1-2-262,8 1 0,4-3-126,12-3 1,9-5 264,2-7-401,8 0 0,-10 0 0,6 0 1,-2 0 0,-2 2 24,-6 4 0,-1-2-41,-5 7 1,3 1-162,-9 5 0,-1 6 88,-10 0 0,-11 10 99,-12 1 1,-3 1-35,-3 5 0,0 3 23,1-3 0,-8 0-17,-5-5 1,5 0 2,2-1 0,5-7 592,6-4 131,4 4 1,16-8-377,3 4 0,6-9 51,6-3 0,5-7-81,12 2 1,10-4-51,7-2 0,7-8-231,-7-3 1,8-5-306,-2-1 0,2 0-387,-2-1 0,-4-5 231,-7 0 0,0-2-326,-1 2 0,-9 4 227,-8-4 164,1 4-149,-16 1 455,5 1-123,-7 0 1,-7 7 594,-5 4 1,-3 6 80,-3 6 1,7 4 339,-1 7 1,3 0-315,-3 1 0,-1 1 165,7 4 1,-5-4 129,5 4-565,0-4 0,6-1-198,0-1 1,6-5 136,0-1 0,7-7-733,-1 2 0,3-4-39,2-2 1,0 0-337,1 0 0,5-8 241,0-4 0,6-3-1013,-6-2 1695,8-8 0,-5-2 0,9-8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39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9158,'8'-10'738,"-6"4"-873,4 12 0,-4-2 1369,-2 7 0,0-5-497,0 6 1,0-1-156,0 6 0,0 1-496,0-1 1,0 0-1017,0 1 405,0-1 0,0 0-709,0 1 0,5-7-769,1 1 2003,8-1 0,3-1 0,10-3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8049,'0'-19'205,"0"-4"0,0 9 918,0-3-382,0 4-278,0 3-768,0 2 1,0 10 280,0 4 1,0 8 150,0 14 0,-6 3 130,0 15 0,1 10 160,5 13 1,0 4-133,0 14 0,0-1-314,0-35 1,0 2 0,0-3 0,0 2 251,0 5 0,0 1 0,-4-2 0,0-1 39,-1 6 0,-2-1 0,-3-1 0,-1 0-433,0 4 0,-1 0 1,-2-2-1,-1 0 143,4-4 1,-1 1-1,0-2 1,1-1-764,2-2 0,1-2 1,-7 45-405,3-4 1,4-11-53,8-6 0,0-17 86,0-7 1161,0-18 0,-5 9 0,-1-19 0,0-3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0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7912,'17'-18'1480,"-7"9"1,0 1-784,-5 8-508,-3 0 1,6 10 143,-8 7 1,-2 2 172,-4 10 1,3 0-50,-9 5-294,8-7 0,-4 4-125,8-8 0,0 0-212,0-5 1,2-1-499,4 0 1,4-5 295,7-1 0,8-7-660,4 2 0,4-12 426,1-5 0,1-11 12,-1-1 1,-1-2 294,-4 2 0,2-2 136,-8-4 1,-6-1 86,-6 7 416,-7-8 717,4 12-817,-8 1 0,-8 18 426,-3 12 1,-5 13-249,-1 10 1,-6 7 145,0 10 0,0 1-86,6 5 0,-6-2-36,-1 7 1,-1 1-138,2 5 1,2-2-29,-8-4 1,6-3-455,-5-8 0,6 0 192,-1 0 1,4-8-343,2-4 1,0-11 206,-1-6 0,7-4-281,-1-1 239,1-9 0,-5-3-26,5-12 0,-5-5 99,5-12 0,-3-4 260,3-8 0,-2-7 277,7-4 0,0-2-192,6 2 1,0-2 448,0 7 1,2 3-255,4 9 1,3-2-93,9 8 0,7-2-182,3 2 0,7 4-171,5-4 1,-1 6-227,7 5 0,-2-3-496,2 3 1,4 3-879,-4-3 1,4 8 731,2-2 0,0 4-514,0 2 0,-4 0 1380,4 0 0,-12-15 0,10-4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0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7912,'1'-18'0,"5"1"0,-2 5 0,8 1 0,-5 7 3168,11-2-1547,-5 4 1,12 2-622,-8 0 0,1 6-468,-1 0 1,0 7-346,0-1 1,-7 3 29,-4 3 1,2 1-1423,-3 4 657,1-4-216,-6 14 0,-2-6-864,-4 7 0,-3-5 734,-9 0 894,-7 0 0,-1 5 0,-9 1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9565,'-17'17'0,"-1"0"0,3 1 0,2-1 0,3 0 4186,2 0-3568,-5 1 1,9-3 713,-7-3 350,7 3-1344,-4-5 1,6 5 97,-4-3-1422,4-5-72,-5-7 117,7 8 1,7-6 187,5 4 1,3-10-588,3-2 1,7-7 456,3 1 0,-1 4 410,2 3 1,-6-3 16,6 2 239,-8 0-110,4 6 1721,-8 0-592,1 0 1,-9 2 589,-3 4 0,-4-2-515,-2 7 0,0-5 1436,0 6-2019,8-8 0,-4 9-63,7-7 1,-3 5-856,9-5 1,-2 0 456,14-6 1,0-2-1118,6-4 1,1-2 362,4-3 0,-5-3 10,0 9 1,-3-7 827,-9 6 0,0 1 1124,-5 5 389,-9 0-1004,-1 0 1582,-8 7 1,-2 1-855,-4 4 1,-3 3-625,-9-4 0,7-3-726,-1-2 1,1 2-682,-6-3 0,-1 1-53,1-6 1,5 0-1037,1 0 1,-1 0 1965,-5 0 0,-8 0 0,-2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53 224 7882,'0'-18'-883,"0"1"933,0 0 1,0 0 525,0-1 0,0 1-143,0 0 1,0-1 90,0 1 0,7 0 543,5 0-222,-5 7-358,9-5 1,-7 13 130,9-4 1,-3 6-33,-3 6 0,1-3-171,-7 9 0,5 5-171,-5 6 1,0 2-134,-6-2 0,0 2-236,0 4 0,0 2-72,0-8 1,-6 6-428,0-6 1,1 0-8,5-6 0,0 1-1444,0-1-86,7 0 1511,3 0 1,7-7 282,1-4 0,-7-4-171,1-2 309,-9 0 65,5 0 280,-8 0 1,-2 7 114,-4 5 1,-3 11 436,-8 6 1,-1 3 421,1 3 1,-6 7-506,0 4 0,0 4 204,5 2 0,1 0-18,0 0 1,0-4 24,-1 4 1,7-10-396,-1 10 0,8-10-173,-1 4 1,3-7-206,2 1 0,0-9-218,0-2 1,2-6 43,3 6 0,3-8 183,4 2-1302,3-12 234,-5 5 488,7-14 0,-2 3 91,-3-10 0,1 1 12,-7-8 1,6-5-21,-7-6 0,9-8-205,-3 2 1,5-5-4,1-7 0,0-3-115,1-8 788,6-15 0,3-4 0,8-15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2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8188,'18'8'1417,"-1"-6"-627,0 3 0,1-1 140,-1 2 0,2-4-277,4 4 1,-4 1 28,4-1 0,2 0-344,-2-6 0,2 0-135,-2 0 1,-1 0-713,6 0 1,-6 6 293,1-1-1175,-4 1 1,-4-4 156,-3 4 0,-7 4-361,-10 7 1,-11 0 1593,-7 0 0,-15 8 0,1 2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8718,'-17'17'0,"0"2"0,-1 3 0,3 1 0,3-2 0,7-2 0,3-2 0,2 1 2170,0-1-1429,0 0-394,0 0 0,0 1 2,0-1 1,0 0-40,0 1 1,0 7-43,0 3 0,-2-1-23,-4 2 1,2-6 75,-7 6 0,7-8 64,-2 2 0,-2-4 728,3-1-342,-1-1-324,6 0 1,0-5 4,0-1-211,0-7 0,2 4-170,3-8 1,-1 0 110,8 0 1,-1 0-316,7 0 1,-1 0-58,0 0 1,1-2-279,-1-4 0,6 4 250,0-4 0,2 5-79,-2 1 1,-4 0 33,4 0 1,2 0-111,-2 0 1,2 0-89,-2 0 1,-2 0 97,8 0 0,-8 0 21,2 0 0,-3 0-108,-3 0 360,-7 0-234,5 0-214,-5 0-7,-1 0 145,-1-8 1,-8 4-234,0-7 1,-2-1-238,-4-5 1,2-1 357,-7 1 0,-1-6 44,-5 0 0,-2-6 217,-4 6 1,4-6 250,-5 6 0,-1-6 9,2 6 0,-5 2-32,5 10 1,-2-5 238,1 5 0,5 1 259,-4-1 1,10 5 573,1-6 0,6 7-436,-5-7 1,7 6 956,-2-5-544,4 7-729,10-11 1,2 7 12,7-4 0,0-1 0,1 7 0,-1 0 159,0 6 1,0 0-17,1 0 0,-7 6 180,1 0-389,-1 7-60,-1-3 0,-2 7-38,-8 1 0,0-1 34,0 0 0,-8 0-129,-4 1 1,-3-1-128,-2 0 1,-2 3-561,-5 3 0,5-10 112,-4 4 0,4-9-1334,2 4-959,-1-9 2074,9 5 0,1-10 743,8-4 0,0-3 0,0-9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3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8132,'0'-25'0,"2"7"2310,4 1-1475,-4 7 1,13 10 353,-3 0 0,3 0-569,3 0 1,-1 0 631,0 0-849,0 0 1,1 2-190,-1 4 0,-2-2-405,-3 8 1,1-1-606,-7 6 0,0 1 14,-6-1 1,0 6-991,0 0 0,-4 6-1143,-7-6 2915,-1 8 0,-21-4 0,6 7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6621,'10'0'1436,"0"-2"-775,-5-4 1,5 2 192,7-7 0,2 1-267,5-2 0,2-3-166,9 4 0,0 3-230,-1 2 1,1-2 41,-1 3 1,1-1-864,0 6 1,-3 0-345,-3 0 0,4 0-2257,-4 0 3231,3 0 0,3 8 0,-1 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3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8979,'0'17'1511,"8"-7"0,1-1-1045,8-3 0,-5-4 509,-1 4-271,1-4 0,3-1 9,-3 5-523,3-4-172,-13 13 1,6-11-297,-8 8 1,-2-6-511,-4 5 0,-3-1 473,-9 1 0,1 5-766,0-5 115,-1-3-207,1 0 393,0-8 603,7 0 1,3-2 123,7-4 0,7 4-214,5-4 239,3 4 1,2 2 4,1 0 0,-1 2 569,0 4 1,-1-2 38,-5 7 1,-1 1 293,-4 5 1,-5-5-225,5-1 0,-4 1 1214,-2 5-1628,-8 0 1,-1 1 12,-8-1 1,5-2-260,1-3 1,-1 1 112,-5-7 0,5 6-615,1-7 1,5 1-118,-6-6 0,7 0-1530,-7 0 1456,8 0-848,-11 0 370,13 0 622,-6-8 1,6 1-633,-3-5 788,3 4-111,-6 1 597,8 5 65,0-6 1,-2 2 471,-4 1-654,4-1 1039,-13 6-345,13 0-51,-13 0-252,5 0 1,-1 0-285,-1 0 179,8 0-1830,-4 0 1573,8 0 0,0-8 0,0-1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4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8132,'11'0'524,"1"0"1,-1 0-11,6 0 0,3 0-220,3 0 1,-4 0-49,4 0 0,-4 0-16,-2 0 0,-5 0-31,0 0 1,-7 0 6,7 0 242,-8 0-59,3 0-198,-7 0 1,-7 5-11,-5 1 1,-3 8-37,-3-3 1,5-1-78,-4 1 1,3 1 83,-9 5 0,4 0-140,2 1 0,-1-1-509,1 0 0,0-1 284,0-5 1,-1 5-2030,1-5 1281,0 5 0,-1-5-166,1 1 1,6-9 380,-1 3 746,0-4 0,-5-2 0,0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4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8767,'7'-17'0,"3"0"0,1-1 0,-1 1 0,0 0 0,-1 1 0,3 3 0,-1 3 0,1 3 0,1 3 5230,3 2-4017,1 10-582,0 1 0,1 8 85,-1 1 1,-6-1-854,1 0 158,-1 1 1,5-7-169,-5 1 1,5-1-214,-5 7 0,5-7-359,1 1 1,-6-7-1039,1 7 1,-6-6 1756,5 5 0,-7-7 0,4 4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4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189 121 8019,'-18'0'291,"1"0"36,0 0 0,5 0 1425,1 0-1182,-1 0 0,-5 8 283,0 4 0,1-3-210,5 3 0,-3-1-3,9 7 0,-7-1-242,6 0 1,2 0-42,10 1 0,4-3-473,7-3 1,8 1 164,4-7 1,5 2-703,7-3 1,3-3 491,8 4 0,0-10-599,0-2 0,-1-7-226,1 1 0,-2-5-337,-4-6 1,4 4 635,-3-4 0,-3-2-28,2 2 1,-10-6 314,-1 6 1,-8-6 227,-10 6 1,0 6 798,1 5-696,-9 1 582,7 1 63,-14 2 0,7 10 729,-3 4 1,-4-2-410,4 7 1,-4 1 87,-2 5 1,5 1-293,1-1 0,0 2-280,-6 4 0,0-4-370,0 4 0,0-1 58,0 1 0,0-2-445,0 8 0,0-3-316,0 3 1,-8 2-874,-3-8 1,-5 6 445,-1-6 1,0 0 1087,-1-6 0,-7 1 0,-1-1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10742,'-25'27'0,"-4"-4"0,0-3 0,4-3 3126,8 0-2761,3 0 1,3-1 196,-1-5 1,8 5-174,-1-5 0,3 5-296,2 1 0,2 0-326,3 0 0,-1-5-573,8-1 1,-7-7-763,7 2 1,0 2 852,5-2 0,-6-1-147,1-5 0,-6 0 282,5 0 0,-7-7 40,2-5 1,-4-3 539,-2-3 0,0 1 0,0 0 0,0-2-21,0-4 1,2 3 20,3-3 0,-1 4 519,8 2-1,-1 0-270,7-1 0,5 7 264,0-1 1,9 3-56,3-3 0,7-1 59,10 7 1,8-6-157,3 7 0,4-7-310,2 6 0,1 0 115,-1 6 1,-2 0 58,-4 0 0,-3 0-156,-8 0 0,-8 8 93,-4 4 0,-11 3-40,-6 2 0,-5 3 22,-7 3 1,-3 2 400,-8 3 1,-8 5-84,-3-4 1,-9 5-33,-8 7 0,3-5-391,-16 5 1,9-7-347,-9-5 0,5 2-100,1-8 1,-5 2 312,-1-2 1,1-10-1035,6 5 1,-1-13 463,0 1 1,1-4-764,-1-2 0,8-8 177,4-3 1251,-4-12 0,8-4 0,-6-8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60 10752,'10'-27'0,"-3"6"0,-3 10 0,-4 11 0,-7 9 0,-7 7 0,-3 1 0,0 0 2327,-1 1 0,-3-1-1730,4 0-217,-4 0 1,19 1-153,-4-1 1,6-7-740,6-5 1,3 3 183,9-2 0,1 0-119,4-6 1,-4 1 298,4 5 0,-4-2-62,-1 8 1,-9-7 409,-3 7 1,-4-1-178,-2 7 1,-4-1 791,-7 0 0,-3 1-307,-15-1 0,2-2-385,-1-3 0,3 1-936,7-7-372,9 0 0,3-8 718,12-4 466,11-11 0,10-10 0,8-8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4:45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312 102 8465,'0'-17'0,"0"0"0,0-1 391,0 1 1,2 5 67,4 1 1,-2 7 153,7-2 0,6 6-22,6 6 0,8 7 168,-2 16 1,2 2 418,-2 15 1,1 14-446,-7 9 0,-2 0 728,-9 0 0,-4-1-814,-8 12 1,0-13 1056,0 3 0,-2 3-947,-4 7 1,-4-1-537,-7 2 0,-6-6-794,0 5 1,-8 1-1135,2 6 1,-9-1-2165,-2 1 0,-8-1 3871,1 0 0,-4-1 0,24-43 0,0 1 0,-29 39 0,0 1 0,-1-2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16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8130,'0'-27'-155,"0"2"290,0 8 105,0 7-109,0-5-336,0 5 1,0-1 236,0-1-67,0 8 1,8-9-54,3 7 1,-1-5 107,1 5 0,1 0 37,5 6-25,1 0 1,-1 0 12,0 0 0,0 0 13,1 0 0,-7 8-7,1 3 1,-1 5-58,7 1 1,1 0 1,4 1 0,-2-1-121,8 0 1,0 1 95,5-1 1,3-2-62,3-3 0,-1 1 25,7-7 0,0 0-28,6-6 1,0 5 59,-1 1 0,-4 0-2,-1-6 1,-2 0 37,2 0 0,2 0 97,-8 0 0,3 6-49,-3 0 0,-4 1-54,5-1 1,-3-4 40,3 4 0,-3 1-22,8-1 0,2 0 4,10-6 1,-1 6-21,13-1 1,-3 1-8,14-6 0,-1-6-262,7 1 0,-1-7 253,1 6 0,-1-7-51,1 1 0,-1 5 63,1 1 0,-9-2-3,-3 2 0,-6 1-37,-5 5 1,1 0 54,-7 0 1,1 2 8,-1 3 0,-2-3 7,7 4 0,-3 2-43,9-2 0,-4 5 3,10-5 0,-2 0-133,2-6 0,4 1-98,7 5 0,1-4 192,-1 4 0,-5-4 87,0-2 0,-8 0-7,2 0 1,-4 2-65,-2 4 1,-6-5 92,1 5 1,-9 2-36,3-2 0,-4 5 17,-2-5 1,5 2-23,1-3 1,7-1 20,-1 8 0,9-8-84,2 1 0,7 3 21,-1-2 0,4 0-71,1-6 0,-1 0 66,-5 0 1,-1 2 54,-4 3 0,-2-3-53,8 4 1,-14-4-2,2-2 1,-2 0 28,8 0 1,-4-2-26,4-4 1,-5 2 101,-7-7 1,4 7 22,-3-2 1,-3-1 13,3 1 0,-1-2-110,6 2 0,6 4 5,0-3 1,6 3-30,-6 2 1,5-6-5,-5 0 0,6 0 13,-6 6 0,-2 0 21,-10 0 1,3 0 27,-9 0 1,7 0 25,-7 0 1,1 0 12,-6 0 0,0 0 204,0 0 0,5 0-222,1 0 0,5-5-21,-5-1 0,5 0 9,-5 6 1,5 0-99,-5 0 0,5 0 91,-5 0 0,6 0-123,-7 0 1,7 0 71,-7 0 1,7 2-10,-7 4 0,7-4 13,-7 4 1,9-5 0,-3-1 0,-1 0 0,1 0 1,-2 6 2,3 0 1,3 0 6,-3-6 0,3 0-5,2 0 1,0 0-5,0 0 0,0 6 16,1-1 1,-3 1-1,-4-6 0,-3 0 106,-8 0 1,0 0-81,-1 0 1,5 0 190,-4 0 1,4 0-185,-10 0 0,10 0 96,1 0 1,9 0-59,-3 0 1,6 0-76,6 0 1,-2 0-100,8 0 1,-6 0 18,5 0 0,-5 2 65,6 4 0,-8-4-97,2 3 1,-4-3 92,-2-2 0,1 0-98,-1 0 0,-6 0 111,0 0 0,-5 0-29,6 0 0,-7 0 127,7 0 1,-7 6-81,7 0 0,-1 0 9,6-6 0,0 0-30,1 0 0,-1 0 2,0 0 0,2 0-7,4 0 0,-4-2-15,4-4 0,-2 4 5,2-4 0,-10 4 13,4 2 0,-3 0-3,3 0 1,-2-5 9,-3-1 0,1 0 4,-7 6 0,-5-6 39,-1 1 1,-9-1 8,8 6 0,-3-2-17,4-4 1,0 4 4,0-4 0,0 4 272,0 2 1,2 0-279,3 0 1,-1 0-12,7 0 0,-7 6-17,2 0 1,3 6-3,3-7 0,-3 3 45,3-2 1,-9-4-6,3 3 0,1 3 34,-1-2 1,7 2 93,-1-3 0,-3-1 48,3 8 1,-9-8-91,3 1 1,2-1 149,-3 2 1,7-4-38,-7 4 0,3 1-29,-2-1 0,-3 2-62,9-3 0,-9-3-9,3 4 1,2-2-2,-3 2 1,-3-4-48,-2 3 0,-10-3 45,10-2 0,-4 0 1,4 0 1,0 0-115,0 0 1,-6 0 39,0 0 1,-6 0-8,6 0 0,-9-2-76,-2-3 1,-3 1-368,-9-8-1984,0 8 2364,-13-3 0,-41-1 0,-17-2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28 173 8159,'-10'-9'1953,"6"1"-1249,-5 8-212,7-7 0,0 3 1,2-6 120,4 2 1,-1 3-182,7 5 0,0 0-151,7 0 0,-7 0 106,1 0 0,-1 5-33,7 1 0,-1 8 141,0-3 1,1-1-99,-1 1 0,6-1-148,1 1 1,6-3-125,0-8 0,4 0-87,7 0 1,-2 0-264,7 0 0,-2-8-35,3-3 0,-4-3-330,-8 3 0,-6-4 99,0 3 1,-13 2-1257,2-1 415,-5 7 425,-6-11-70,0 13 445,-17-14 1,1 14-147,-7-3 1,-1 1 154,1-2 0,0 4-92,0-4 0,-1-1 123,1 1 492,7-8 0,-5 5 0,5-8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3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14 11566,'8'-10'0,"1"7"0,1 6 0,-4 9 0,-4 5 0,-4 6 0,-4 6 0,-5 4 0,-5 3 0,-3 5 0,-4 5 0,-6 6 4661,-4 5-5013,-9 5 0,4 9-198,-8 4 1,-1-4-298,-4 4 663,6-12 0,3-3-96,8-8 0,5-8-98,0-4 1,8-5-652,-2-6 0,9-4 494,3-8 0,5-2-752,-6-3 1287,9-5 0,-5-7 0,8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0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8035,'-11'-16'-125,"-1"5"1,7-3 451,-7 9 0,2-3 492,-1 2 0,-5 4 629,5-4-989,-4 4 1,-3 2 92,1 0 1,2 8-164,3 4 0,-1 17-331,7 5 0,-2 18 66,2 0 1,5 11 66,-5 1 0,4 1-96,2-2 0,2-3-234,4-8 1,3-2-1345,8-4 0,-3-4 145,3-7 725,-11-8 0,19 3-439,-8-7 0,2-7 543,10-10 0,-6-4 509,6-2 0,0-8 0,6-2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3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8057,'0'-18'4364,"0"9"-3429,0 1-573,0 8 498,0 0 0,-2 8-328,-4 3 0,2 10-123,-7 2 1,5 14-490,-5-2 1,5 3-423,-6-3 1,8 5 64,-1 0 1,-3-1-521,2-10 0,0 1-143,6-7-343,0 0-591,0-5 912,0-9 518,8-1 0,2-10 604,7-4 0,8-3 0,-6-16 0,6-2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3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1 425 8035,'19'-6'334,"2"-2"0,4 1 0,0-3 0,2 1 0,0-5 0,6-3 1,3-4-1,4-2 0,-1 0 0,-3 0 0,-1-1 4104,0 3-4359,-1-6 0,-5 8-155,0-4 1,-8 4-368,2 2 0,-6-1-231,-5 1 0,-5 0 416,-7-1 1,0 7 24,0-1 1,-1 7 59,-5-7 434,-4 8 1,-13 4-237,0 12 1,0 5 191,6 6 1,-1 4 211,1 8 0,6 5 266,-1 0 1,8 3-151,-2-3 0,5-5-159,1-1 1,7-1-348,5-10 1,11 6-42,6-6 0,3-6-95,3-5 1,1-3-416,5 3 0,-3-5-804,8-7 0,-5 0 226,5 0 0,-8 0 1090,3 0 0,-5-15 0,-1-4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4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7939,'0'-17'4961,"0"7"-4145,0 2 0,0 7 53,0-5-465,0 4 0,-2-4-456,-4 12 0,2 3-340,-7 9 0,-1 1-168,-5 4 1,-6 4-651,0 7 0,0 1 492,5 0 1,-5-7-571,0 1 0,2-6 958,10 6 1,-3-8 108,8 2 1,-5 2 294,5-2 0,0 0 243,6-5 1,0-1 240,0 0 1,2 6 61,4 0 0,-2 2 613,7-2 0,-7-1-501,2 6 1,2-6 220,-3 1 0,1 2-389,-6-2 0,6 6-185,0-6 0,-1 0 358,-5-6-378,0 0-321,0 0 158,0-7-304,0-2 50,0-8 1,2-14-272,4-3 0,-2-14-286,7-3 1,3-3 309,9-9 0,-2 8-54,8-3 1,-2 7 87,2 5 0,3-2 133,-3 8 0,-2 2 127,2 9 0,-6-1 286,6 7 1,-8 0 67,2 6-42,-4 0 0,-2 0 386,1 0-419,-9 0 1,-1 8-207,-8 4 0,0 3-124,0 2 1,-8 6-280,-3 0 1,-5 6-32,-1-6 1,-6 6-291,0-6 0,0 0 113,6-5 0,-1-7 189,1 1 1,0-9-253,0 3 345,-1-4 88,1-2 0,5-8-217,1-3 0,1-6 62,-1-6 0,3-2-80,8-4 1,0-4 127,0 4 1,8-1-89,3 1 0,5-4 199,1 4 0,6-1 0,0 1 1,8-4 127,-2 4 1,5-3-130,7-3 0,-11 6 295,5 0 1,-4 0 58,3-5 0,1 5 162,-1 0 0,-7 8 13,-4-2 0,-3 4 747,-3 2-508,0-1 1,-5 3 1119,-1 3-275,-7 5-996,4 7 1,-8 2 421,0 3 1,0 5-173,0 7 0,0 8 72,0 4 0,-6-2-281,0 2 1,-2 0-83,3 5 1,3 1-398,-4-1 0,4 1-370,2 0 1,0-3-300,0-3 455,0-4 245,0 0-1986,8-6 436,-6 6 6,13-8 1218,-13-7 1,11-4 278,-7-12 1,2-4-123,-2-7 1,3-8 74,9-4 0,1-1 179,4 1 0,2-4-86,4 4 0,1 4 491,-7 2 1,6 4-22,-6 2 0,2 5 180,-2 1 1,-9 7-418,3-2 1,-3 4-59,3 2-116,-8 0 0,5 2 0,-8 4-219,-2 5 0,-1-1-927,3 2 0,-4-1 41,4 6-263,-4 1 0,-8-1 430,0 0 0,-7 1 224,1-1 0,3-6 113,-3 1 539,1-8-74,-7 11 1,9-11 0,1 6 112,0-3 1,6 7 810,-3-3 0,1 7-419,-2 5 1,4 3 1063,-4 9 1,4 7-265,2 4 1,0 6 8,0 6 0,0 5-762,0 12 1,0 4-389,0 8 0,-5 1-324,-1 4 1,-2-9-598,2 3 1,4-11-935,-3 0 1,3-11 933,2-7 0,2-11-1266,3-5 0,-3-7 291,4-5 1776,-4-4 0,6-8 0,1 1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5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35 7913,'11'-6'0,"1"1"0,-1-3 935,7 2-357,-1 4 1032,0-5-1034,1 7 0,-9 7-135,-3 5 1,-4 3-224,-2 3 0,-2 6-517,-4 5 0,-9 6 229,-8 5 1,-8-1-294,2 7 0,-3 0-11,-3 6 1,0-8-327,1-4 1,-1-3 377,1-3 0,7-9-53,4-7 0,-2-3 194,2-9 1,0 0-51,5-6 1,7-2 110,-1-4 0,8-4-48,-1-7 1,5-6 268,5 0 1,13 0 58,11 6 0,5-1 67,6 1 0,5 0 67,7-1 1,-4 3 219,3 3 0,-8-1-102,9 7 1,-12 0 128,0 6 0,-5 0-204,-6 0 0,1 0-249,-6 0 1,-1 0-224,-6 0 1,-6 0 35,1 0 0,-8 2-842,2 4 390,3-4-429,-7 6 436,6-8 265,-16 0 0,-2 0 165,-7 0 1,6 0-259,-1 0 431,8 7 0,-9-3 60,7 8 0,-5-6 74,5 5 1,-6 8 64,6 10 0,-1 0 191,1 6 1,2-3 241,-7 14 0,-1 0-299,-5 6 0,5 8 31,1 3 1,-1 6-119,-5 6 0,0-3-510,-1 2 1,7-10-29,-1-6 1,8-7-350,-1-4 1,3-7 160,2-11 0,0-4-1184,0-8 932,7-7 1,3-5 215,7-10 1,-1-13 456,-5-11 0,5-11 0,-7-4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7913,'8'-10'40,"1"3"1,8 9 417,1 3 0,-7 5 918,1 7 0,-1 8-554,7 4 0,-7 4-352,1 1 1,-7 7 127,7-1 1,-8 2-190,2-1 0,-4-5-615,-2 4 1,0-3-129,0-2 1,-6-3-328,0-3 0,-6-4-134,7-8-84,-9 1 0,10-9 260,-7-3 0,5-6 137,-5-6 1,5-5-58,-6-12 1,7-4 220,-7-8 1,8 1 269,-2-1 1,4 2 32,2 4 1,0 4 557,0 8-243,0 0 409,8 7 395,-6 3 0,6 9-457,-8 3 0,-2 5 81,-4 7 0,2 0-326,-7 1 1,7-1-173,-2 0 1,2 1-317,-2-1 0,5-6-411,-5 1 1,12-8 281,5 2 0,12-4-328,6-2 1,4-10 542,1-7 0,9-8 0,1-10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7954,'-8'-27'2981,"6"2"-1925,-5 15 1,14 3 0,5 7-748,3 0 0,3 1-27,-1 5 1,0-2-48,1 8 0,-1-1-81,0 6 1,-5 3-121,-1 3 0,-1-4-833,1 4 0,3-2 546,-8 2 1,-1-4-1471,-5 4 1,0 2-600,0-2 1347,0 0 0,-2-7 975,-3-5 0,-5 3 0,-7-8 0,-6-1-119,0-5 0,-6 0 119,6 0 0,-8 0 435,2 0 0,4 6-326,2 0 1,4 7 1104,2-1 1,-1 9-343,1 2 1,6 8-183,-1-2 1,8 3-259,-2 3 1,4-6-160,2 0 0,2-6 4,4 5 0,4-6 123,7 1 0,6-4-331,0-2 1,14-2 96,-3-3 1,7-4-534,-1-8 0,2-8-129,4-4 0,10-11-399,-4-5 0,6-7 416,-1-5 1,-3-5-169,4-6 1,-5-7-87,-1 0 0,-9-1 118,-9 1 1,-1 4 252,-10-3 0,-2 5 140,-9 6 0,1 11 257,-7 12 580,0 4 145,-6 9 1,-6 4-275,0 12 1,-7 11 221,1 12 1,-3 4-56,-3 2 1,1-7-111,0 1 0,7-2-143,4 2 1,5 2-137,1-8 0,0 0 45,0-6 1,7 0-101,5 1 1,3-3 0,2-3 0,8-3-30,4-3 1,-2-4-29,2 4 1,0-4-304,5-2 1,-1 0-518,-4 0 0,2 0-1040,-8 0 0,-6 0 814,-6 0 0,-7 1 894,2 5 0,-4 4 0,-2 7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8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8821,'-18'15'0,"1"-1"0,2-3 0,3 3 2609,6 1-1953,4-5 0,10-3 573,4-7 1,3-2-733,2-3 0,1 1-197,-1-8 1,0 8-871,0-1 1,1 3 434,-1 2 1,-5 0-297,-1 0 0,-7 2-187,2 3 1,-4 7-644,-2 11 1,-8-2 531,-4 8 1,-9 0 307,-2 5 0,-6 1 530,6 0 0,0-3 386,6-3 0,5-2 1972,1-4-1849,7-4 1,6 4 371,15-11 0,4-5-177,14-7 0,-2 0-73,13 0 0,6-7-721,5-5 0,9-3-705,-3-2 0,2-6 616,-1-1-170,3 1 0,-6-2 0,9-1 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29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7881,'0'-17'2408,"0"7"-1951,7 2 0,-5 18 59,4 7-271,4 1 0,-8 18 1,5-3 220,1 3 1,-6-3-464,4 7 0,3-9 49,3-2 0,-3-6-98,3 6 1,-1-8-740,7 2 1,5-6 444,0-5 1,0-5-576,-6-7 0,6 0 343,0 0 0,2-7-114,-2-5 1,-3-11 288,3-6 1,-6 2 396,-6-1 0,3 1-32,-8-2 1,5-4 31,-5 4 0,0 4 76,-6 2 1,0 10 247,0 1 421,-8 8 1,-2 1-145,-7 14 0,6 8 39,-1 16 0,1 7-214,-7 4 1,1 6-23,0 6 1,-1 11-121,1 12 1,-6 3-204,0 3 1,-6 1-223,6-7 0,0-2 171,6-22 1,5-1-69,1-10 0,7-4 56,-2-7 1,-2-2 41,3-5 1,-3-3-365,2-7-109,4-1 0,-13-7 305,3-5 0,-3-5 364,-2-5 1,5-13 27,1-11 0,1-3-83,-2-3 1,-1-5 58,7 0 0,0-3-91,6 3 0,10 3-197,7-3 0,5 4 72,12 1 1,-3 0 19,9 1 1,4-1-139,2 1 0,6-5-252,6 5 1,-4-5-882,3 10 0,3-1 538,-2 1 0,-1 2-1204,-5 4 1804,0 11 0,0-18 1,0 10-1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30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11344,'17'0'4090,"-7"0"-3509,5 8 1,-13 2 27,4 7 0,-4 0-492,-2 1 0,5 5-503,1 0 1,0 5 77,-6-4 1,0-1-669,0-6-540,0 0 763,0 0 1,0-5 81,0 0 1,6-11 277,0-1 1,9-9 172,2-14 1,4-6 13,14-11 1,-2 3 27,13-3 0,4-3 69,13 3 1,0 0 150,12 5 1,-9 8 544,-3 4 1,1 4-354,5 2 0,-8 7 210,-3 4 1,-12 4-185,-6 2 0,-9 0 634,-2 0 1,-14 8-418,3 4 0,-13 11-317,1 6 1,-8 3-290,-9 3 0,-3 5-433,-15 0 1,-1 7 240,-11-7 0,3 2-310,-8-1 1,0-11 333,-6 5 0,2-6 110,4 0 1,-2 1 208,7-7 0,3-5 196,9-7 906,4-7-922,15 4 1,12-16 36,16-4 0,7-5-82,9-6 0,3-2 25,3-4 1,-3-3-523,3 3 0,-4-4 157,-1-1 1,-8-1-668,-4 0 1,-6 3 145,-5 3 0,-5-4-112,-7 4 0,0-3 497,0-3 1,-7 3 279,-5 3 0,-9-2-7,-2 8 0,-2 0-129,2 6 1,4-1 211,-4 1 1,-4 0-22,-2-1 1,4 7 182,2-1 0,-2 7-41,2-7 1,0 6 44,6-5 0,5 1 163,1-1 90,7-5-258,-4 7 0,8-3-49,0 1 592,0 7-135,0-4-246,8 8 1,-4 0-16,7 0 1,-7 2-31,2 4 1,1 5 4,-1 12 1,6 4 138,-7 8 1,3 17-106,-2 11 0,-4 6 102,4 12 1,-5 7-310,-1 10 0,0-43 1,-1 2-2,-2 3 1,0 1-1,-1 6 1,-2 2-401,-2 6 0,-1 0 1,-2 2-1,-1 0 67,0 0 0,1 1 0,-1 2 1,1 0-363,1-2 0,2 0 0,3-6 0,1-2 193,1-9 0,0-1 0,2-7 1,0-2-1707,1 35 2062,8 1 0,0-16 0,3 4 0,-3-4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35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8057,'10'-8'870,"-5"-3"986,-3 3-1417,-2 1 0,8 1 566,3 0-620,12-7 1,-3 5 612,3-4 0,-4-1-411,-2 7 1,1 0-166,-1 6 1,-6 0-264,1 0 1,-6 0-103,5 0-337,-7 0-705,11 8 405,-13 2 1,6 7-831,-8 0 1,0 1-482,0-1 1,0 6 1890,0 0 0,-15 8 0,-5-4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0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36 381 8035,'0'-10'1260,"0"-5"10,0 13-360,0-6 488,0 8-508,0 0-650,7 0-295,-5 0-374,6 8 327,-8 1 0,6 3-471,-1-1 169,1-7 130,-6 12 515,0-15-234,0 7-32,0-8 4698,0 0-4696,0-8 200,0 7-240,0-7 163,0 8 729,0 0-688,0-8-53,0 6-209,0-5-75,0 7-343,0 0 130,0-8 120,0 6 127,0-6 231,0 8-228,0-7 581,0 5 85,0-6 115,0 8-220,0-8 246,0 6 86,0-5-267,0 7-135,0 0 0,-6 2-50,1 3 0,-3 7 13,2 11 1,2 4-18,-7 7 1,5 3 166,-6 3 1,9-1-303,-3 7 0,4 0-130,2 6 0,2-8-165,4-4 1,-3-3 105,9-3 1,1-1-564,11-4 0,-3-4 313,7-8 1,-6 1-606,1-1 0,4-8 364,1-3 1,-1-4 139,2-2 1,-6-2 92,6-4 1,-6-3 33,6-8 1,-6-8-87,6-4 1,-2-6 123,1-5 0,3 1-191,-8-7 1,6-6 51,-6-5 0,0-9 220,-5 3 0,-1-4 143,0-2 1,-5 9 249,-1 8 0,-5 8-93,5 9 1,-7 1 104,2-1 1,-4 8 1233,-2 4-618,0 4-160,0 9-141,0-5 0,0 11 340,0-7-2291,0 7 414,0-4 0,0 10-831,0 4 1,0 5 408,0 12 0,0 0 273,0 12 1117,0-4 0,0 26 0,0-3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35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8375,'10'0'1000,"5"0"-550,-3 0 1,3 0-40,2 0 0,3-5 230,3-1 1,-4 0-276,4 6 0,-2 0-134,2 0 1,-4 0-398,4 0 0,-3 2 55,-3 4 0,-6-2-437,1 7 351,-1 1 42,-1 5 1,-2 0 57,-8 0 0,0-5 80,0 0 1,0-7 282,0 7-147,0-1 148,0 7 0,0-1-83,0 0 1,-2-5-73,-4-1-78,4 1 0,-6 5-242,8 0 216,-7 1 1,5-1-171,-4 0 1,-2-5 268,3-1 1,-3-5-152,2 6 623,4-9-283,-13 5 1,11-2-8,-7 0 0,5 1-121,-6-1 1,6-4 4,-5 4 1,5 2-89,-5-3 0,5 3-145,-6-2 1,7-4 44,-7 3 0,6 3 46,-5-2 0,5 2-676,-6-3 262,1-3-14,-6 6 296,-1-8-37,1 8 125,0-6 0,5 5 11,1-7 22,7 0-46,-4 0-360,1 0 163,5-7 0,-6 3-166,8-8 0,2 3 149,4-3 0,-3-3-128,9 3 1,0-1 205,5 1 1,0-3-42,0 3 1,1 5 397,-1 1 0,0 4-117,1 2 646,-1 0 1,0 0-125,0 0 0,-5 6 131,-1-1 1,-1 9-298,2-3 0,3-1 0,-3 2 1,-3-1-298,3 6 1,-3-5-302,3-1-1468,3 1 1318,-5 5 0,1-5-2665,1-1 714,-8-7 1233,3 4 1,-9-8 1030,-3 0 0,-5 0 0,-7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36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8057,'-18'6'863,"1"0"-89,0 0 33,0-6-411,-1 0 0,3-2 555,3-4-655,-3 4 0,7-4-48,-3 12 0,1-2-87,4 8 1,3-1-128,-9 6 0,8 1 413,-2-1 0,4 2-148,2 4 0,0-2 421,0 8 1,8-2-109,4 2 0,5-4 16,6-8 1,12 0-212,11 1 0,11-9-55,7-3 1,18-6-633,11-6 0,-40 0 0,1-3 68,4-2 0,0-1 0,0-3 0,1-1-772,-2 2 1,1-1 0,2-1-1,-1 0-717,-1-1 0,-1-1 1691,-1 1 0,0 0 0,3-1 0,-1 1 0,-3 0 0,0-1 0,-1 1 0,-1 0 0,0-1 0,0 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3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7993,'0'-25'1696,"0"14"-1575,0-13 0,0 21-225,0-9 0,6 6 1170,-1-5 0,3 7 572,-2-2-182,-4 4-1007,5 2 1,-8 2-27,-5 4 0,-6 5-492,-11 13 0,-4 6-418,-7 16 1,-9 2 486,-3 16 0,-4-1 0,-2 6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4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11256,'12'0'1562,"-1"0"1,1 0-1038,5 0 1,0-1-156,1-5 0,1 2-430,4-8 0,4 7 100,8-7 1,-7 6-851,1-5 0,-8 5 25,2-6 0,-3 9-563,-3-3 1,-2 2 638,-3-2 0,-3 4-818,-3-3 1163,-4 3 1,4 2 155,-12 0 1,2 5 283,-7 1 0,-1 8-116,-5-3 0,-2 5 388,-4 1 0,3 0 64,-3 0 1,2 6 317,-2 1 0,4 6-215,-4-1 1,4 4 214,1 1 0,-1 3-225,-4 3 0,4 2-112,-4 5 0,6 1-275,5-8 1,-1 6 73,7-6 0,-6 1-333,6-7 1,1-5-39,5 0 1,0-8-264,0 2 1,0-9-112,0-3-429,7-7 636,3 4 0,7-16 24,1-3 1,-1-13-467,0-4 0,2-11 250,4-1 0,-1-8 56,6 2 1,-5 2 481,6-3 0,-6 9 0,6-2 0,-6 3 0,6 3 0,-14 7 0,3 4 0,-7 3 0,1 3 0,-5 0 0,-7-1 705,0 9-436,0 1 0,-1 8 523,-5 0 0,2 0-204,-8 0 0,3 14-41,-3 3 0,-3 14-204,3 3 0,3 9-63,-3 8 1,6 15 172,-5 3 0,5 14-293,-5 3 1,5 6 46,-6 6 0,7-47 0,-1 0-4,-11 47 1,7-8-248,4-9 0,-2-6-96,3-17 0,-1 3-84,6-9 0,-6 2 66,0-14 1,1 4-59,5-9 1,0 1-69,0-12 1,0-7-867,0-6 742,0-7 0,0 2-39,0-12 1,0-13-451,0-16 0,0-3 281,0-14 0,2 0 616,3-17 0,5 4 0,7-12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5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33 9283,'-8'-16'0,"-3"5"0,-5 5 0,-3 6 0,-4 8 0,-6 9 0,-3 10 0,-5 7 1943,-3 7 0,1 3-1752,-7 8 1,8 0 36,-3 0 1,5-2-226,1-4 1,8-4-12,4-7 0,4-3 25,2-3 1,7-4-350,5-8-1207,-5-7 907,8-2 1,2-10-317,12-4 0,11-13-36,5-16 1,7-1 540,5-10 0,5-1 443,6-4-1148,9 6 1148,1-5 0,9 8 0,-1-4 0,6 4-114,0 7 0,0 8 81,-6 4 1,0 6 809,0 5 1,-7-1 98,-5 7 0,-5 0 359,-6 6 1,-5 8-578,-13 4 1,-3 5-211,-7 6 0,-9 4-236,-3 7 1,-6 1 384,-6 0 1,-11 5-649,-12 0 0,-3 6-290,-3-5 0,-2-1-618,-3-5 0,2-8 453,-8-4 0,7-6-455,-1-6 1,-1-3 353,7-8 0,-3-9 449,14-9 0,8-7 426,9-9 1,4 5 517,2 0 1,14 10-170,3 2 0,18-1 622,-1 7 0,5 3-34,-5 2 1,3 4-576,3 2 0,-4 0-564,5 0 0,-3 8-152,3 4 0,-5 3-257,4 2 0,-1 8 295,1 4 48,-3 4 0,-3 1 0,-9 1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5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80 7997,'10'-18'1533,"-4"1"-1179,-5 7 477,-1-5-126,0 13 298,0-6-650,0 8 0,0 8 71,0 4 1,6 5-154,0 6 0,0-2-195,-6 8 0,0-2-18,0 2 1,0 3-183,0-3 1,0-4-210,0-2 1,7 2-496,5-2 0,3-5-11,3-7 0,-1-7 336,0 2 0,6-12-442,0-6 0,8-5 350,-2-6 1,-2 2 594,2-8 0,-8 0-163,2-5 0,-10-1 163,-1 0 0,-3 3 0,3 3 0,-4 4 0,-8 8 0,0 5 44,0 1 74,0 7 0,0 4 589,0 11 0,-2 12-261,-4 6 1,2 6 245,-7 5 0,1 6-136,-2 12 1,-3-2 49,4 7 1,-5-5-323,-1 5 0,0-1-70,-1 1 0,1-3-161,0-9 1,-1 1 51,1 0 1,-6 0-314,0 0 1,0-8-18,6-4 0,-1-3-245,1-2 0,0-9 303,-1-2 0,1-13-55,0-5 1,0-4 184,-1-2 0,1-10 84,0-7 0,7-10 464,4-13 1,4-3-244,2-3 1,16-4 462,7 4 0,8 2-250,3-2 1,8 2-101,5-2 1,3-3-457,1 9 0,7-6-467,0 6 0,1-3-16,-1 3 1,-2 4 557,7-5 0,6 5 0,6 1 0,-2-3 0,-2-8 0,-2-8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455 191 7942,'18'-27'-647,"-1"-4"453,0 8 0,1 0 1275,-1 6-620,0 0 1,1-1 866,-1 1-441,-8 8 107,7 1-521,-7 8 1,1 2-6,-4 4 1,-4 9 214,-2 8 0,-2 8-636,-4-2 1,-2 9 30,-3 2 1,-5 1-768,5-7 1,-4 1 507,-3-1 1,7-7-308,-1-4 0,8-3-827,-1-3-696,-5-7 1475,8-3 0,-4-9 243,12-3 1,4-13 113,7-11 1,0-5-43,1-7 1,5 5 357,0-4 0,5 5-70,-4 6 0,4 6 126,-5 12 1,0-3 175,-5 8 1,-7 1 469,1 5 0,-6 5-258,5 1 793,-7 15-755,4-9 1,-10 15-154,-4-4 1,-4 4-193,-7 7 0,0 1-746,-1-1 0,-1-5 193,-4 0 0,2 0-28,-8 5 1,6-1-86,-6-4 0,8 2-497,-2-8 1,10-6 390,1-5 0,6-3-299,-5 3 752,7-5 0,4-7-49,12 0 1,3 0 437,2 0 1,1 0-204,-1 0 0,0 0 612,0 0 143,1 0 401,-1 0-897,-7 8 0,-5 2 49,-10 7 1,-7 8-446,-11 4 0,-6 3 66,-11 3 0,-6 7-124,-12 4 1,2 6-361,-7 6 0,13-10-614,-2 4 865,12-12 0,5-5 0,12-12-283,4-4 291,9-2 1,10-7 28,12-4 1,5-4 41,6-2 0,6-6-5,11 0 0,-3-7 282,3 1 1,-3-1-22,-3 1 1,1-1 241,-1 7 0,-1-6-4,-4 7 1,2-1 644,-8 6-778,0 0 1,-12 6 0,-1 1 487,-2 3 0,-3 7-336,-5 6 0,-2 8-141,-3-2 1,-5 4-52,-7 1-192,0-7 43,-1 6 0,7-6-62,-1 7 1,8-7 122,-1-4 0,3-4-38,2-1 0,9-7-35,9 1 0,1-8-105,10 1 1,-1-3-112,7-2 1,0 0 72,-1 0 1,-5 0-216,0 0 1,-6-7 91,6-5 0,-8 2-1098,2-1 0,-12 5 121,-5-5 1,-4-1-187,-2-5 1,-8-1 531,-3 1 0,-18 6-101,-6-1 1,-11 8 921,0-1 0,-6 3 0,-5 2 0,-3 2-22,-3 3 0,-5 5 496,5 7 0,2 2 568,-3 4 0,10-3-189,3 3 1,6-4 2489,11-2-1598,7 1-918,2-1 1,19-2-199,12-3 0,19 1-189,21-7 0,14 0 464,9-6 1,15 0-556,14 0 0,-44-1 0,0 0-283,1-2 1,-1 0 0,-2 2 0,-2 0-417,42-5 1,-3 6-752,-3 6 0,-1 4-257,-4 7 0,-5 0-3577,-6 1 4935,-9-1 0,1 4 0,-5 0 0,7 0 0,3 2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525 208 7963,'28'-35'413,"1"1"0,-8 7-37,2 4 1,2 4 91,-1 1 0,4 1 45,-5 0 1,0 7 46,-5 4 0,-1 4-64,0 2 1,-5 0 211,-1 0 0,-5 2-210,6 4 1,-8-2-15,1 7 0,3 1-443,-2 5 0,0 6 47,-6 0 0,-2 6-852,-4-6 0,2 8 245,-8-2 0,1 2-979,-6-3 31,-1 5 374,1-14 1,7-3 715,5-16 0,3-10 214,2-13 0,7-4 237,5-7 0,9-1-124,2 0 0,6 8 322,-6 4 1,6 10-61,-6 1 0,0 9 98,-6-3 1,-1 6 80,-5 6 0,-3-1 217,-8 13 0,0-5-69,0 10 1,-8-2 230,-3 2 1,-5-2-659,-1 8 0,0-6 12,-1 6 0,1-8-269,0 2 0,0 2-164,-1-2 0,9-5-446,3-7 0,-2-5-180,2 5-474,1-7 437,5 4 688,7-8 0,3 0 252,7 0-72,-7 0 0,-2 2 105,-8 4 1,-2 3 42,-4 9 1,-8 7 103,-14 3 0,-9 5-179,-15 2 0,-2 7-217,-3 4 0,-1-2-13,-11 2 0,4-1 184,-10 1 0,11-6 409,7-11 1,9-4-184,1-8 0,11-2 155,1-3 0,8-4 171,10-8-139,0 7 1,11-7-99,12 0 0,13-7-69,21-11 0,10-1 100,20-4 0,6-4-98,-25 10 1,2 0 0,-3-1 0,0 1 15,5 0 0,0-1 0,-3 1 0,-1 0-37,-2-1 1,0 1-1,2 1 1,0 0 125,-1 1 0,-2 1 1,39-15 11,-7 12 1,-14-4-295,-9 9 1,-11 4-717,-5 3-1107,-12 3 1047,-4 2 0,-18 0 1,-9 3-500,-13 9 0,-10 0 1281,-10 11 0,-15 4 0,-3-1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8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9848,'-18'18'0,"3"-1"0,3 0 0,5 0 0,1 3 0,0 1 0,2 2 0,2-2 0,2 0 0,0 0 3924,0 2-3862,0 8 0,0-10-256,0 8 0,-2-8-146,-3 2 0,3-4-1178,-4-1 308,4-9 618,2-1-362,0-8 1,2-13 953,4-5 0,3-18 0,9-1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8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 8624,'6'-8'615,"0"8"0,0 8-295,-6 9 1,0 8 148,0 4 1,-2 6-3,-4 5 1,2 10-112,-7 8 0,5 7 312,-6-2 0,6 12-230,-5 6 1,-1-2-306,-5 1 0,6-7-123,-1 2 0,8-5-298,-2-7 0,-1-5-19,1-12 0,0-6-365,6-11 0,0-4-80,0-8-444,0-7 434,0-3 1,0-20 284,0-4 1,2-20-286,4-3 0,-4-8 254,4-4 1,-4-6 507,-2 1 0,7-16 0,3 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0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7987,'8'10'846,"-5"-1"-423,9-3-76,-1-4 0,7 6 29,-1-8 1,-5 6 77,-1-1 1,-5 1 691,5-6-200,-7 8 0,4 1-431,-8 9 1,-2-1-175,-4 0 1,2 0-1576,-7 1 0,-1 1 417,-5 4 817,0-4 0,-1 6 0,1-7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4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485 173 10004,'0'-17'0,"-2"1"0,-4 3 0,-5 3 0,-5 3 0,-3 3 0,-2 4 0,-4 6 0,-2 5 0,-2 5 0,-1 3 3871,-5 4-3705,12 4 0,-23 7 80,11 1 0,3-1-11,3 1 1,4-6-112,2 0 0,0-8 60,11 2 0,4-4-710,3-2 1,3-5-125,2-1 1,2-7-415,3 2 0,15-14 460,14-9 0,9-8-106,8-9 0,11-9 149,7-3 1,2-10-325,10-1 0,-2 5 830,1 6 1,3 9-32,-8 3 1,-2 7 887,-10 9 1,-9 9 82,-8 3 0,-9 4 691,-3 2 0,-7 0-699,-9 0 1,-3 8-22,-4 3 0,-3 11-453,-8 1 1,-2 5-34,-4-5 1,-3 8-835,-8-2 0,-8 2 271,-4-2 0,-4 1-971,-2-7 1,1 6 248,-1-6 1,1-2-110,-1-9 1,8-4 611,4-8 1,6-8 381,5-4 0,5-9 878,7-2 1,11-8-616,12 3 0,6 3 1224,17 2 0,0 5-617,6 7 0,0-3 197,0 9 1,0-1-585,0 6 0,-8 0-291,-4 0 0,-3 2-465,-3 4 1,-5 5-717,0 12 1,-2-2 1018,2 8 0,3 0 0,-5 5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57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8052,'-18'0'0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5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6890,'-17'0'0,"1"-2"0,3-2 0,1-2 0,1 0 0,-7 6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58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7711,'0'-17'478,"2"1"-405,4 5 0,-4 1 383,4 4 0,-2 5 285,1-5 54,-3-4-98,14 8-256,-14-5 1,11 8-60,-7 5 0,0 10 138,-6 7 0,0 7 275,0-1-289,0 4-333,0 1 1,-8 3 345,-4 3 1,3-3-87,-3 3 0,1-3-416,-7-3 0,9-1-130,3-4 1,4 2-240,2-8 0,0 0-22,0-6 0,0-6-1185,0 1 747,0-8 274,0 4 0,0-10 113,0-4 0,6-10 115,0-7 1,1-7 207,-1 1 0,-4-4-23,4-1 0,3-1-56,3 0 0,-1 1 35,7-1 1,-9 6 140,14 1 0,-13 6-8,7-1 1,-1 10-73,7 1 0,-10 7 533,4-7-345,-3 8 0,3-3 191,0 7 0,-5 0-77,0 0 1,-7 2 384,7 3-381,-8 5 0,9 7-30,-7 0 0,0 1 20,-6-1 1,0 0-28,0 1 0,-2-1-262,-4 0 0,2 1 140,-7-1 0,-1 2-170,-5 4 0,-1-9 64,1 3 0,0-4-38,0 5 1,-1-9 73,1-3 0,0 2-19,-1-3 1,1 1-50,0-6 0,5 0-182,1 0-87,7 0 1,-6 0 93,5 0 1,3-2-120,-4-4 1,6 3-28,6-9 0,3 3 43,9-3 0,-1-3 139,0 3 0,0-3 10,1-3 0,-1 7 271,0-1 0,1 7-87,-1-7 0,-6 6 455,1-5 0,-6 7-6,5-2 60,-7 4 0,4 4-146,-8 4 1,0-2 4,0 7 1,-6 1-150,0 5 1,-7 0-112,1 1 0,-3 5-441,-2 0 0,-6 0 213,-1-6 0,1 0-381,6 1 0,-6-1 211,0 0 1,0-7 204,6-4 2,-1 3 0,1-7 90,0 4 76,7-4 612,-5-2-15,13 0-429,-6 0 1,16 0 218,3 0 1,7 0-136,5 0 0,-2-2-58,8-4 1,-6 4-108,6-3 0,-6-3 1,5 2 1,-6 0-109,1 6 0,-10-5-401,-1-1-141,-1 0-139,-1 6 0,-3 8-360,-7 3 1,-9 7 418,-8 5 1,-3 4-368,-8 7 1,-7 1 389,-5-1 0,-1 1 557,7-1 0,-9-7 0,7 6 0,-6-6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5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50 225 8052,'-12'10'1491,"1"-5"-604,7-3-9,-11-2-374,13 0 0,-4 0-238,12 0 0,9 0-26,8 0 1,10-7-202,2-5 0,7 4 128,10 3 0,0-3-264,-1 2 0,1-5 123,0 5 1,-8-2-143,-3 2 1,-1 5-244,-5-5 0,1 4-313,-13 2 1,6-6-241,-6 0-462,0 1 489,-6 5 189,1 0 48,-9 0 186,-1 0 264,-8 0 0,-8 0 198,-3 0 0,1 0 0,-1 0 0,-1-2 0,-5-4 0,0 4 0,-1-4 0,7-1 0,-1 1 0,8-2 0,-1 2 0,-3 2 26,2-7 1,-2 5-93,3-5 1322,3 7-122,-6-12-429,8 7 0,0-3 211,0 1 159,0 7-470,0-4-374,0 8 1,0 2 153,0 4 1,0 5-113,0 13 1,0 4 263,0 13 1,-6 3-202,1 8 1,-7 9-316,6 8 0,-5-5-401,5 5 0,-7 0-738,1 0 1,4 4 164,3-9 1,-3-10 443,2-3 1,0-4 508,6-1 0,0-4 0,0-7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59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8066,'-17'-6'498,"-1"0"154,9-7 526,1 11-745,8-6 1,8 8-152,3 0 1,10 0 131,2 0 1,8 0-104,-2 0 0,4 8-337,1 3 0,-1 5 98,-4 1 0,1 2-118,-7 4 1,0-4-76,-5 4-1,-9-1-77,-3 1 0,-4-4 63,-2 4 0,0-2-81,0 2 0,-8-4-147,-3 4 0,-5-3 121,-1-3 1,-2 0-172,-4 0 0,4-7 133,-4-4 1,3 1-768,3-1 591,0 0 1,1-16-64,5-7 0,3-2 520,8-10 0,0-7 0,0-9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5:59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10586,'-17'7'0,"0"5"0,-1 5 0,-1 4 0,-2 4 0,-4 2 0,-2 4 0,-3 3 3786,-3 7-3730,-2-5 1,6 9 25,1-5 0,6-2-93,-1 8 0,6-9-13,6-2 0,1-3-282,4-9 1,4-5-384,-3-7 0,3-5 303,2 5 1,7-7-228,5 2 0,3-6 183,3-6 1,6-1-182,5-5 1,-2-5 129,2-1 1,0 1 91,5-6 0,1 4 94,0 2 1,1-1 294,4 1 0,-3 0-197,3-1 0,-5 3 197,-6 3 0,1-1 323,-6 7 0,4 0-295,-5 6 0,0 0 482,-5 0 0,-7 0 269,1 0 1,-6 0 538,5 0 1,-7 2-475,2 4 0,-4 4 95,-2 7 0,0-5-246,0-1 0,0 1-270,0 5 0,0 0-517,0 1 194,0-1-309,7 0 0,1-5-246,4-1 1,5-7-616,0 2 0,6-12 176,6-6 0,4-3-349,-5-2 1,3 1 947,-2 5 1,-4-3 61,-8 9 1,1-1 906,-1 6 1,-6 0-506,1 0 1,-8 8 479,2 3 0,-4 5 288,-2 1 0,0 0 586,0 0 0,0-5-1505,0-1 1,0 1 16,0 5 0,0-5-1597,0-1 0,1-1 412,5 1 1150,4 5 0,15-14 0,2 5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00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7891,'0'-10'1952,"0"2"-172,0 8-1170,0 8 0,0-4 75,0 8 0,-2-7 208,-4 7 0,-4-1-764,-7 7 0,0-1 23,0 0 1,-3 6-347,-3 0 0,2 0-319,-8-5 1,8 1-651,-2 4 0,4-10 263,2 5 1,-1-5-708,1 4 1,0-7 1606,-1-4 0,-7-4 0,-1-2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0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7891,'7'-17'0,"-5"7"173,14 3 1,-7 7 290,9 0 0,-7 0 591,1 0 1,-1 9-340,6 9 1,-5 1 219,-1 10 0,1 5-271,5 6 0,1 7-279,-1-7 1,-6 6 44,1-6 1,-1 7-315,7-7 1,5 0-320,0-5 0,0-6-144,-6-1 1,6-4-395,0 4 1,8-7 2,-2 3 0,4-11-753,1-1 1,6-3-583,1 3 2072,7-5 0,-4-7 0,8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00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8022,'1'-10'2204,"5"4"77,-4 4-1407,14 2 0,-7 0-52,8 0 1,1 0-298,-1 0 0,8 0-73,4 0 0,3 6-232,3 0 1,5 0-29,1-6 1,-1 6-495,-5-1 0,-1 1 258,1-6 0,-2 6-1133,-5 0 1,-3-1 540,-7-5 1,-1 6-1305,0 0 0,-7 2 285,-4-3 1655,-4-3 0,-2 14 0,0-7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1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7697,'10'0'1128,"3"2"182,-7 4 1,7-2 45,-1 7 0,3-1-676,3 1 0,-1 5-96,0-5 1,0-1-227,1 1 0,-7-1-320,1 2 1,-6 1 48,5-7 1,-5 5-2109,5-5 791,-7 8 0,4-5-2384,-8 8 3614,0 1 0,-8-1 0,-1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1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7830,'-12'2'1044,"1"4"-712,7-4 199,-4 5 570,8-7-718,8 0 0,1 0 395,9 0 1,1 0-295,4 0 1,-2-2-134,8-3 0,0 1-142,5-8 1,-5 6-610,0-5 0,-2 7 311,2-2 0,-4 4-311,-8 2 0,0 0-943,1 0-40,-9 0 1,-1 8 247,-8 4 1135,-8 11 0,-9 4 0,-10 7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0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 8022,'-8'17'3231,"7"0"-2353,-5 1 1,2-1 1963,-2 0-1379,4 8-619,-13 2 1,5 4 236,-7 3 1,-6-1-757,0 13 1,-6-5-351,6 5 0,-2 0-432,2 6 0,4-6-708,-4 0 0,2-8-962,-3 3 1,11 1 1022,-4-2 0,11-5 1104,0-6 0,12-8 0,4 4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01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7911,'0'-9'3666,"0"1"-1277,0 8-1785,0 8 1,0 7-213,0 8 1,0-6-125,0-5 0,6-1 99,0 7 1,7-7-234,-1 1 0,5-9-194,6 3 0,-3 2-13,3-2 0,2-1-226,-2-5 0,5 0-1270,-4 0 680,-1-7 748,-6-3 0,-8-7-8,-3 0 0,-6-1-112,-6 1 1,-3 0 530,-8-1 1,-6 3 876,-1 4 1,-4-3-157,5 8 1,0-5 232,5 5-4198,1 0 1825,0 6 1149,7 0 0,-5 0 0,5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15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52 7909,'-17'10'0,"5"3"0,1-7 434,7 0-450,-4-6-386,1 0 1,5-2 96,-4-4 0,6-3-102,6-9 1,-2 7 406,7-1 0,1 1 0,5-7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1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11519,'12'0'1485,"-1"0"0,1-6-913,5 1 1,0-1 409,1 6 1,5 0-428,0 0 1,0 0-132,-6 0 1,6 0-243,0 0-400,0 8 1,-1-5 22,-5 9 52,4-8 0,-17 9-1199,7-7 1,-7 2 597,2-3 1,-4-1-881,-2 8 1,0-1 780,0 7 0,-8 5-1148,-3 0 1991,-5 15 0,-9-9 0,-2 13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1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53 866 7975,'-18'17'373,"1"0"572,7-7-603,3 5 0,9-13-143,3 4 0,5-10 344,7-2 0,-3-5-111,3 5 0,-3-6-82,9 7 1,-4-1-151,-2 6 1,0 0-1,1 0 1,-7 2-39,1 4 0,-6 5-110,5 12 0,-7 4 266,2 8 1,-4-1-95,-2 1 0,0 5 1,0 1 1,-2-1-32,-4-5 1,4-3-177,-4-3 1,4-4 69,2-8 0,0-5 188,0-1-132,0-7-264,0 4 1,2-18-276,4-7 1,4-8 212,7-10 0,0-9-423,0-8 1,1-3 245,-1-15 0,6 5-4,0-10 0,6 2-154,-6-2 1,8 4 4,-2-4 1,-2 10 147,1 1 1,-1 7-80,2-7 0,2 14 209,-8-1 0,6 10 12,-6 1 0,2 3 223,-2 3 0,-4 7-73,4 4 0,-6 4 225,-5 1 367,3 9 1051,-5 1-1019,7 8 0,-7 8 362,-4 3 0,-5 5 79,-1 1 1,0 8-457,0 4 1,0 3 5,0 3 1,0-4-167,0 3 1,-5-9-286,-1 10 1,0-12-172,6 0 1,0-4-761,0-2 563,0-7 0,8-2-442,3-8 0,5-10-158,1-7 0,6-10 345,0-13 0,6 9 81,-6-4 0,6 6 184,-6 1 0,0 5 549,-6 11-155,1 4 0,-3 10 218,-4 4 1,3 4 71,-8 7 1,-1 6 472,-5 0 0,0 6 202,0-6 0,6 8-476,0-3 0,0-1-78,-6 2 0,0-8-176,0 2 1,5-3-716,1-3 1,2-6-849,-2 1-1265,-4-8 103,13 11 2362,-5-13 0,7 6 0,0-8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1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7853,'10'-8'-264,"-2"6"1,-3-13 105,1 3 0,8 3 775,-3-3 0,5-5-176,1-6 0,0 0 104,0 6 0,6-1-45,1 1 1,1 0-13,-2-1 0,-4 9-165,4 3 1,2 4 32,-2 2 0,0 2-114,-6 4 0,1 5-17,-1 12 0,-2 4-27,-3 8 0,-5 5 14,-7 1 0,-7 7-421,-5-2 0,-3 2-120,-2-2 0,-8 8-396,-4-8 1,2 0 388,-2-12 1,6 1-126,-6 0 1,8-8-314,-2-4 0,4-6 235,1-6 1,7-3-146,-1-8 0,1 0 266,-6 0 1,5-10 417,1-7 0,-9-8 0,-7-9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17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7853,'12'2'932,"-1"4"1,1 4-443,5 7 0,8 0-102,4 1 0,4 6 59,1 5 1,7-2 339,-1 2 1,8-8-285,-2 2 0,0-2-837,6 2 0,-4-3 246,10 3 1,-2-10-2563,1-1 2469,-3-8 1,13 11 0,-5-6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18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7902,'0'-10'928,"0"-5"1,2 11-518,3-7 0,-1 7 8,8-2 1,-6 4-357,5 2 0,1 0 111,5 0 1,-6 2-83,1 4 0,-2-2 96,1 7 1,3 1-19,-9 5 1,9 2-9,-3 4 1,-3 4 3,-2 8 0,1 1-76,-1 5 1,2-5 60,-2 5 0,-4 3-190,3 2 1,-1-2 133,2 2 0,-4-2-292,4 2 1,-4 3 106,-2-9 0,0 0-52,0-5 1,0-1 36,0 1 0,0-6 80,0 0 0,0-8 122,0 2 0,0-4-126,0-2 1,-6 1 208,0-1 0,0-6-51,6 1 0,-2-8 127,-3 2-116,3-5 11,-6-1-150,0 0 0,6-1 4,-3-5-189,-5-4 0,8-7 66,-4 0 1,-1-3-69,1-3 1,0 2 94,6-8 1,0 6-80,0-6 1,0 1 82,0-7 0,0 1-142,0-1 1,0 0 45,0 1 1,0-3-67,0-3 0,6 3 168,0-3 0,7 2 7,-1-3 0,3 5 117,2-5 0,-5 7-92,-1 5 1,3-4 86,9 5 1,-4 3-50,4 1 0,-4-1 159,-1 2 0,5 0-44,0 6 1,2 0 125,-2-1 1,-4 1-84,4 0 1,-4 5 82,-1 1 0,-1 7 27,0-2 0,0-1-35,1 1 73,-1 0 0,0 6 255,1 0-283,-1 0 0,0 0-152,0 0 0,-5 2-82,0 4 1,-7-4-115,7 3 1,-8-1 52,1 2-60,-3-4 0,4 8-66,0-5-1588,0-3 1249,-6 14 1,-2-9-1810,-4 5 2302,4 3 0,-13 2 0,5 10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7796,'8'-10'0,"-6"3"330,13-1 0,-5 6 1362,7-4-1062,0 4 1,1 2 187,-1 0 1,-5 0 300,-1 0-729,-7 8 1,5-6-123,-3 4 1,-2-4-241,8-2-843,-9 7 0,7-5 285,-4 4 530,-4 4 0,13-1 0,-5 9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0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7796,'0'18'3578,"0"-1"-2802,0 0 1,2-1 282,3-5-625,-3-3 0,8-8-285,-4 0 0,-4 2-182,3 4 1,5-5 32,2 5 0,11-4 0,3-2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1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7830,'-17'0'200,"-1"8"1,7-6 1107,-1 4-281,8 3-485,-3 1 1,7 7 77,0 1 0,0 6-138,0 5 1,0 4 349,0 2-552,0-1 0,-2 7-70,-4-1 0,4 8 194,-4-2 0,4-2 184,2 2 1,0-7-2238,0 1 1,0-3 912,0-3 0,2-7-2600,4-4 1612,-4-4 487,6-9 1237,-1-10 0,-5-10 0,6-7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2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8033,'9'-8'168,"-1"7"0,-6-13 90,4 8 1,-4-1 618,3 1-167,-3 4 319,-2-13-186,0 13-307,0-6 100,0 8 102,0 0 1,0 10-650,0 7 1,-5 2 154,-1 10 1,-6 0-191,7 5 1,-7 1 67,6 0 0,1-1 46,5 1 1,0-3-321,0-3 0,0 2 55,0-8-236,7 0 254,3-6 0,7-1-252,0-5 0,1-3 132,-1-8 1,0-2-68,1-4 0,-1-3 10,0-9 0,0-1-55,1-4 0,-1 2-69,0-8 1,-5 2 127,-1-2 1,-1-3-85,2 3 1,3-4 66,-4-1 1,-3 5 147,-2 0 1,2 8-101,-3-2 0,3 9 53,-2 3 11,-4 7 417,5-11 297,-7 13-337,0-6 435,8 8-463,-6 0 0,6 2 218,-8 4 1,0-2-136,0 7 0,0 1 92,0 5 1,0 2 139,0 4 0,0 4 146,0 8 0,2-1-27,3 1 0,-1-1-198,8 1 0,-6 0-679,5-1 0,1-1 237,5-4 0,2 1-1701,4-7 1,2 1 505,4-7 0,4-2 1209,-5-3 0,5-5 0,2-7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2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7985,'8'-10'1269,"-6"3"-727,13 7 0,-5 0 37,7 0 0,0 0-76,1 0 1,-7 0-41,1 0 1,-1 0-444,7 0 0,-1 0 34,0 0 1,0 0-290,1 0 1,-1 0 255,0 0 0,-5 5-1346,-1 1 0,-7 2 1325,2-2 0,-4 3 0,-2 8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7967,'-8'10'0,"6"-1"409,-4-3 1,4-2 608,2 7 1,2-7-425,4 2 1,-2-4-219,7-2 0,1 2 25,5 3 0,1-3-349,-1 4 0,6-4-414,0-2 1,8-2-225,-3-4 0,-1 4-1607,2-3 2193,-8 3 0,4-6 0,-7-1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7925,'-18'0'1177,"7"-2"-580,-1-4-180,8 4 144,-3-6 1,9 8-159,3 0 0,5 2 139,7 4 0,1 4-146,-1 7 1,8 4-62,4 8 0,3-6-111,3 12 1,-2 1-134,-5 4 0,3 1-77,-8-7 0,6-5 96,-6 0 0,6-2-959,-6 2 0,0 3 418,-6-3 0,-5-4-995,-1-2 0,-7-3-723,2-3 2149,4 0 0,-8 0 0,5 1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7924,'-2'-9'1426,"-4"3"-919,4 4 1,-8 0 8,5-4 1,1 4-161,-8-3 1,6 3 445,-5 2 1,-1 7-173,-5 5 1,0 3-30,-1 3 1,1 7-185,0 3 0,-8 7-69,-4 5 1,2-3-569,-2 3 0,6 2 246,-5-1 1,6 1-1071,-1-2 1,4-3 607,2 3 0,7-9-1549,4-2 1,5-8 1984,1 2 0,7-4 0,3-1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70 7902,'-10'0'4855,"2"0"-4421,8 0 724,0 0 0,2 7-691,4 5 0,-2-2-457,7 1 0,1 1 80,5 5 0,0-2-544,1-3 0,5-4 353,0-8 0,2 0-903,-2 0 0,-4-2 291,4-4 1,-4 2 22,-1-8 0,-3 1 317,-3-6 0,-5-1 36,-7 1 692,0 0 0,-7 0-313,-5-1 0,-11 7 768,-6-1 1,2 8-437,-2-1 0,1 3 390,-7 2 0,6 0-253,0 0 1,8 2-434,-2 3 0,10-1-543,1 8 1,8-7-751,-1 7 0,5-6 1215,5 5 0,13-7 0,9 4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3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6210,'0'-10'1975,"8"3"-1721,3 7 1,5 0 535,1 0-441,0 0 0,1 0-105,-1 0 0,8 0-151,4 0 1,3 0-193,3 0 1,1 1 128,5 5 0,-3-2-202,8 8 1,-7-7 150,1 7 0,-1-8-980,1 2 1,-4 1 307,5-1 0,3 0-233,2-6 926,-4 0 0,8 0 0,-6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4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7845,'0'-10'573,"7"-3"-47,5 7 0,3 0-185,2 6 0,3 2 386,3 4 1,2 4-264,4 7 0,3 14 215,-3 3 0,2 7-198,-2-1 0,1-2-34,-7 8 0,6-7-281,-6 1 1,6 3-166,-6-3 1,0 0-1041,-6-5 0,1-1 694,-1 1 1,0-6-1480,1 0 1,-7-14-219,1 2 2042,-8-3 0,3-5 0,-7-1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4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11602,'-17'7'1025,"0"1"-33,-1 4 1,-1 9-351,-4-4 1,2 6-96,-8 0 0,6 2-359,-6 4 0,8 4-182,-2-5 0,-2 5-1117,2 2 1,0-6 740,6-1 0,5 1-1556,0 6 0,9-6 2,-3-1 1924,4 1 0,2-2 0,0-2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4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12329,'11'2'533,"1"4"0,-6-2 2810,5 7-2879,-7 8 1,10 8-450,-9 8 0,7-8-574,-6-4 1,1 2-2280,-1-2 2838,-4 0 0,6 2 0,-8 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1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7830,'0'-18'-213,"0"1"658,0 8 1,6-1 648,0 4 0,7 4-365,-1-4 1,5 5 147,6 1 1,2-6-409,4 0 0,4 0 43,-5 6 0,5-2-431,2-3 1,-1 3 17,1-4 1,-1 2-1172,1-2 1,0 4 1071,-1-3 0,1-5 0,-1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5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7911,'10'-2'665,"-4"-4"-224,-5 4 0,5-7 503,0 3-571,7 4 33,-3-6 1,7 8 123,1 0 1,5 0-133,0 0 1,8 0-106,-3 0 1,5 0-323,2 0 0,-1 2 99,1 4 0,-1-4-767,1 4 374,-8-4-304,13-2 1,-11 0-1774,11 0 2400,-3 0 0,5-8 0,2-2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6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7906,'17'0'353,"-7"0"-279,5 0 1,-5 0 0,7 0-173,1 0 1,-7 0-162,1 0 0,-7 0-275,7 0 61,-1 0 1,1 0 472,-1 0 0,1 8 0,5 1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6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7906,'18'0'-269,"-1"0"1,0 0-161,1 0 532,-1 0 1,0 0 74,0 0 0,1 0 89,-1 0 0,0 0-418,1 0 0,-7 6 151,1-1 0,-1 1 0,7-6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7906,'17'8'1875,"0"-5"-1454,1 9 1,-7-6-1027,1 5 0,-1-7 116,6 2 0,1-4-57,-1-2 0,6 0 546,0 0 0,8-8 0,-4-1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7890,'-9'-11'1955,"3"-1"-1606,4 8-187,2-3 0,8 9 503,3 3 0,5-1-205,1 8 0,6 1 51,0 10 1,8-2 75,-2 8-417,3 0 1,1 6 66,-4-1 1,4 1-109,-5-1 0,3 1-163,-2 0 0,-2-7-1170,-4 1 905,-4 0 1,4 0-386,-11 0 1,1-6-752,-7 6 1,5-6 1434,-5 5 0,0-6 0,-6 3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7890,'0'9'1968,"-7"-1"-1595,5-8 1,-8 0 232,4 0 1,5 2-1,-5 4 1,-4-2-191,-1 7 1,-5 1 570,-1 5 1,-8 2-418,-4 4 1,-3 2-402,-3 4 0,-5 6-354,-1-1 1,-5 1-517,6 5 1,-6 3-157,5-3 0,7 0 284,5-5-274,8-1 0,3-5-2192,13 0 3039,3-8 0,2 4 0,0-8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7880,'-9'0'2411,"-7"0"1,14 2-1873,-3 4 0,3 3-164,2 9 0,0 1 924,0 4-832,7-4 1,-5 14-6,4-4-301,-4 3 0,-2 3-219,0-1 0,0-5 136,0 0 1,0-6-1031,0 6 0,6-8 573,0 2 1,-1-4-3385,-5-1 1887,8-1 1876,2-7 0,7-3 0,0-7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7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10601,'-17'0'1037,"0"0"0,-2 2-758,-4 4 0,-4-5 146,-8 5 1,0 4-289,1 1 0,-3-1-235,-3 2 1,9-3 178,-3 3 0,9 3-37,-4-3 1,14-3-87,-3 3 1,11-7-26,-5 7 1,8 0-11,-2 5 1,4-6 72,2 1 1,8-1 297,4 7 0,-3-7-89,3 1 1,1-3 166,10 3 0,-3 1-101,3-7 1,2 6-94,-2-7 0,7 1-572,-1-6 1,-2 6 275,2 0 1,-6-1-1466,6-5 1,-6 0 171,6 0 1411,-8 0 0,12-7 0,-7-3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7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9877,'0'-10'193,"8"3"1271,1-1 0,9 6-612,-1-4 1,0 5-367,0 1 1,6 0-397,1 0 0,4 0-299,-5 0 1,8 0-926,-2 0 1,-4 0 713,-2 0 0,-4 0-2410,-2 0 2830,1 7 0,-1-5 0,0 6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7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7834,'9'-2'465,"-3"-4"0,-2 4 1683,2-4 1350,-4 4-1746,5 2-587,-7 0 0,0 2-545,0 4 0,0 0-243,0 11 1,-6-1-502,1 12 0,-9-1-487,3 2 0,1 6-307,-1-1 1,1 1 917,-2 5 0,-3 4 0,5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 7883,'0'-10'1913,"8"-5"0,1 15-978,9 0 0,-1 2 305,0 9 1,1 8-312,-1 10 0,0 6 363,1 5 1,-1-1-709,0 7 0,-7-2-206,-5 2 1,-3 4-1064,-2-4 1,-3 4 487,-9 2 1,-9 2-3594,-19 3 3606,-20 12 0,26-33 0,-3 0 0,-6 2 0,-1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8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7899,'-10'-7'1544,"2"5"0,16-8-1194,3 4 0,13 3-107,4-9 1,7 8 446,5-2 1,-1 5-418,7 1 1,-6 0-360,6 0 0,-7 0-301,1 0 1,2 0-630,-1 0 0,-1 0 1016,-5 0 0,-1 0 0,1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8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11397,'17'12'776,"0"-1"0,1 7-4,-1 5-431,8 7 1,-4-3 912,8 8-848,-8 0 0,6-1-72,-4 1 0,-4-1-124,4 1 1,-4-1-260,-1 1 1,-1-6-323,0 0 1,-1 0-1965,-5 5 1645,-3-7 1,-2-2-837,-1-8-476,1 1 2002,-6-1 0,0-8 0,0-1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8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7824,'-17'0'1539,"7"0"0,1 0-420,3 0 375,4 8 0,-8 1 161,5 8 1,-5 7-866,-7-1 1,-6 7-108,0-1 1,-8 4-283,2 1 0,-4 3-1154,-1 3 0,-7-3 164,1 3 0,-6 4-156,6 2 0,1-1-321,10 1 0,-1-8-3386,7 3 4452,7-5 0,1-9 0,5-2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9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7819,'-17'0'4990,"7"0"-4996,3 0 0,9 0 1264,3 0-786,-3 0 0,8 9 210,-4 9 1,-4-1 193,3 6 0,-1 2-719,2-2 0,-4 8 51,4-3 1,-4-3-825,-2-1 1,0 1 441,0-2 0,0 2-1124,0-2 182,0-4 1,2 6-2286,3-8 3401,-3-7 0,14-3 0,-7-7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2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7819,'-17'9'2834,"7"-1"-2342,-5-8 1,11 0 29,-8 0 0,1 0 45,-7 0 1,7 0-354,-1 0 1,-5 0-311,-6 0 1,-2 0-552,2 0 1,-2 0 511,-4 0 0,-1 0 122,6 0 1,-4 6-116,5-1 1,0 7 162,5-6 0,1 1 254,0-1 644,-1-4-41,1 13 549,0-13-826,7 14 1,2-12 161,8 7-293,8-7 0,2 11-138,7-3 1,8-3 376,4 3 1,-2-1-259,2 7 0,-1-1-214,7 0 1,0 1-224,-1-1 0,-1-6-241,-4 1 0,-2-2-2112,-4 1 0,-4 4 445,4-3 1880,4 3 0,-8 3 0,6-1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3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8319,'-9'0'-644,"1"-1"429,8-5 289,0 4 0,0-8 215,0 4-151,0 5 0,2-7 0,4 8 0,-2-6 19,7 0 0,-5-1 141,5 1 0,-5 4-109,6-4 1,-8 2 429,1-1-179,5 3 73,-8-6-286,6 8 1,-6 0 169,3 0-118,-3 0 0,8 0 17,-4 0 1,-4 2 4,3 4 1,5-4-66,1 3 1,5-3-24,1-2 0,8 0 15,4 0 0,4 0-60,1 0 1,-5-5 6,0-1 1,0-6-187,5 6 1,-7-5 76,-4 5 0,-4-1-343,-1 1-973,-1 4 943,0-6 0,-5 8-904,-1 0 0,-7 2 538,2 4 0,-6 3-757,-6 9 1430,-3-1 0,-9 8 0,1 2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3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9623,'17'0'1631,"0"0"1,6-1-1184,0-5 0,2 4-598,-1-4 1,2 4 220,9 2 0,-6 0-317,0 0 0,-2 0 233,1 0 0,5 0-973,-4 0 0,-2 0 113,2 0 1,-3 0-1056,3 0 1928,4 0 0,-6-8 0,7-1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4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87 8324,'8'-17'1116,"-6"0"-161,6 0 87,-8 7-598,0-5 0,-2 13 358,-4-4-665,4 4 1,-12 4-264,9 4 0,-9 3 71,3 9 0,1 7 267,-1 3 0,7 1-529,-2 6 1,4-10 155,2 9 0,0-9-263,0 4 1,2-8 71,4 2 0,-2-3-28,7-3 0,1-2 97,5-3 1,6-5 16,0-7 1,6 0-43,-6 0 1,8-7 110,-2-5 0,1-5-130,-1-6 1,2 4 119,-8-4 1,0 1 162,-6-1 149,-7 4-126,5-6 0,-13 8 152,4 0 0,-4-1-131,-2 1 1,0 5 149,0 1 0,-2 5 301,-4-5 0,2 7 22,-7-2-124,-1 4 1,-5 4-58,0 4 1,5 5-99,1 12 1,1 4-42,-2 8 1,-3 7-7,4 4 1,-5 12 15,-1 5 0,0 6-38,-1 6 0,-5-2-303,0 8 1,0-10 309,6-2 0,-6-1-566,0-11 1,0 1 90,5-6 0,1-8-94,0-4 1,-1-9 147,1-2 1,0-8-20,0 2 0,-1-11 59,1-7 0,0-3 45,-1-2 0,3-2 1123,4-3 0,-3-7-606,8-11 1,-5-6 924,5-11 1,2-4-474,10-8 1,9 0 324,8 0 1,8 2-616,-2 4 1,4-2-418,1 8 0,7-1 60,-1 7 1,6 1-240,-6 4 1,8-2-1103,-1 8 1,2 0 298,3 6 924,8-8 0,1 6 0,9-6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615 189 8300,'0'-17'0,"6"5"103,0 0 1,1 3 192,-1-3 1,-4-3 609,4 3-284,4-3-381,-1-2 0,3 1 48,-1 5 0,-7 1-211,2 4 17,3 5 1,-5-7 27,8 8-51,-8-8 1,5 6-321,-3-3 332,-4 10 0,6 7 12,-8 11 1,-2 4 27,-4 7 1,-2 1-40,-3 0 1,-5-1 4,5 1 1,1-1-69,-1 1 0,1-2-153,-1-5 0,-3 3-15,8-8 0,-5 0-601,5-6 444,0-7 0,6 0-209,0-5 704,0-3-215,0-9 0,0-11-59,0-10 0,2-5 24,4 4 1,2-9 31,3-3 0,5 1 18,-5 5 1,4 1 11,3-1 1,-1 8-106,0 4 0,4 10 50,-3 1 0,3 8-163,-10-1 1,3 5 130,-3 5 1,-1 5 149,-4 7 0,-4 3 44,3 3 1,-5-2 167,-5 8 0,1-1-161,-8 7 1,1-6 106,-7 0 1,1-2-184,0 1 1,0 3 58,-1-8 0,1 0-165,0-6 47,-1 1-137,1-1 128,8-7-10,-7-3 0,14-14-7,-4-5 1,10-3-1,2-3 0,8-5 57,-3 0 0,10-5-18,2 4 1,0 3 77,-5 10 1,-1 1-14,0 4 0,-5 5 127,-1-5 1,-7 6-84,2 6 0,-4-3 21,-2 9 1,0 1-53,0 10 0,-8-1 20,-3 6 0,-5 1-349,-1 6 1,-8-1 103,-4 1 0,-4 1-369,-1 5 1,5-5 134,0 5 1,-5-5-39,-7-1 1,7-1 277,5 1 1,0-2 183,-6-5 0,3 3-90,3-8 0,-2 0 112,8-5 1,0-7 993,6 1-512,7-9-114,-5 5 0,13-10-134,-4-4 0,18-9-183,5-8 0,12-8 10,0 2 1,9-5-133,2-6 0,7 9 156,-7-4 1,6 12-16,-6 0 1,-1 6-3,-10 5 0,1-1-43,-7 7 0,-5 0 26,-7 6 0,-1 8 65,1 4 1,-3 9 151,-8 2 1,-2 7-156,-4-1 1,-3 10-21,-9 1 0,3 0-147,4-5 0,3-6 99,8 0 1,0-2-304,0 1 0,2-3 108,4-7 0,5-9-31,12-3 0,-2 2-22,8-3 1,0-1-7,5-9 1,1-5 5,0-7 1,-1 3-138,1-3 1,-8 9 2,-4-9 1,-4 9-800,-2-3-260,1 7 429,-9-12 342,-1 15 0,-18-7 177,-7 8 0,-8 6 143,-10-1 0,-5 9 26,0-3 1,-8 5 164,2 1 1,-4 6 19,-2 0 0,-2 0 269,-4-5 0,8-1 418,-7 0 0,7 0-346,-8 1 0,4-3 353,2-3 1,2 1-201,4-7 1,4 5-88,7-5 1,9 0 139,3-6-389,3 0 5,3-8-538,7-1 260,10-9 1,12 3 60,11 3 1,-2 5 308,8 7 0,0 0-113,5 0 1,7 7 170,-1 5 0,8 11 238,-2 6 0,4 3 527,2 3 1,2 0-179,3-1 0,3-5 218,3 0 1,10-8-1069,-3 2 0,8-4 240,-3-1 1,0-9-1707,-6-3 1,1-4 404,-1-2 0,-6 0-1273,1 0 2317,-9-8 0,9 2 0,-9-7 0,1-4 0,6-3 0,3-3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639 120 8190,'0'-18'0,"0"1"0,0 0 292,0-1 1,0 7 472,0-1 0,-8 9-303,-4-3 1,-3-2-154,-2 2 0,-8 3-224,-4 8 1,-10 1 121,-1 11 1,-6 4-83,6 14 1,-7 2-40,7 3 1,-6-2-129,6 8 1,-1 1 205,7 4 0,5 1 259,0 0 0,14-6-90,-3 0 0,11-7 212,-5 1 1,8-5-540,-1-6 1,10 1 121,7-7 1,5 1-217,6-7 0,4-2-188,8-3 1,-1-5-270,1-7 0,-1 0 38,1 0 1,5-7-343,1-5 1,3-3 237,-9-2 0,3-3 130,-9-3 1,-4 4 373,-2-4 0,-10 10-105,-1 1 1,-8 6 836,1-5 132,-3 7-56,-2-4 1,-5 16-189,-1 3 0,-6 12 317,7 6 1,-7-2-318,6 2 1,0 0-6,6 5 1,0-5-353,0 0 0,0-6 120,0 6 1,0-8-905,0 2 1,2-4-134,4-1 0,-4-7-542,4 1 1,-2-8-353,1 1 517,-3-3 1,6-4 312,-8-3 825,0-5 0,0-15 0,0-2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2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7943,'0'17'0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6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8172,'-17'-8'0,"0"6"348,-1-4 0,7 4 1431,-1 2 431,8 0-1580,-3 0 0,11-1 579,7-5 0,3 4-231,14-4 0,9-2 114,9 3 1,6-3-872,6 2 0,3 2-437,8-7 0,-5 7-96,-1-2 0,-7 4-1053,1 2 1365,-10 0 0,-5 0 0,-8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8038,'-10'0'2115,"3"0"-1722,22 7 0,-3-3 86,11 8 1,-4-1 35,-2 7 0,2 5-187,4 0 1,-5 6-84,-1-6 0,0 5-52,-5-4 0,1 1 37,-1-2 1,1-4-200,-7 4 0,6-4-24,-7-2 0,3-5-364,-2-1-755,-4 1 867,13-2 1,-13-1-330,4-3 343,-4-4 0,-2-2 19,0-12 0,0-5 45,0-6 0,2-4-152,3-8 0,-1 1 194,8-1 1,-1 3 203,7 3 1,1-2 42,4 8 1,-2-6-145,8 6 0,5 2 204,7 9 0,5-1-76,-6 7 0,6-5-46,-5 5 0,-1 0-17,-5 6 0,-3 0-5,-3 0 0,-4 2-105,-8 4 0,-1 3-169,-5 9 1,-3-1-84,-8 0 0,0 8 112,0 4 1,-14 4 137,-3 1 0,-12 1-69,0 0 0,-3-1 244,-3 1 0,-5-3-138,0-3 0,-1 2 729,7-8 0,5 0-61,0-6 1,14-5 1036,-3-1-1523,13-7-35,-3 4 0,16-8 9,3 0 0,10-8 99,2-3 0,8-5-739,-2-1 0,-2-8-128,2-4 1,-3 2-451,3-1 0,-4 5 392,-7-6 1,-9 2-156,-3-2 0,-4-2 290,-2 8 0,-8-8 567,-3 3 0,-7 1 0,-5-2 0,2 0 0,-8-6 0,6 7-178,-6-1 0,8 8 178,-2-2 0,6 3 516,5 3 0,-1 0-2,7 0 1,-5 5 186,5 1 1,0 5 43,6-6 1,-2 8 216,-4-1-287,5-5-157,-7 8-575,16-6 1,1 24 114,8 7 0,1 11 384,-1 13 1,0 8-97,1 20 1,-3 6-84,-3 11 0,-5-42 1,-1 2-336,-3 3 0,0-1 1,0-1-1,-1-2 244,-2 47 0,0 0-970,0-46 1,0 0 0,0 44 291,0-4 0,0-11-2326,0-6 2832,0-12 0,6-5 0,0-12 0,-2-6 0,-2-3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8073,'-10'-8'1037,"3"6"-797,7-5 59,0 7-257,0 0 1,2 6 1093,3-1 1,-3 11-461,4 1 1,-4 6-163,-2 6 0,0 5-282,0 1 1,-2 0-314,-4 5 1,-1 2-866,-5-1 0,-1-1 632,7-5 1,-6-3-2216,6-3 1102,1-4 696,5-8 1,0-9 367,0-8 0,7-8 240,5-9 1,3-6 118,3 0 0,7-6 4,3 6 0,3 2 478,-2 9 0,4 5-333,-5 7 0,-3 0 1021,-2 0 1,-3 7-482,-3 5 0,0-3 299,1 3 0,-9 0-406,-3 5 1,2 0-286,-3 0 1,1 1-381,-6-1 1,0-5-837,0-1-1936,0 1 1646,0 5 1213,0-8 0,8-9 0,1-9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9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8020,'10'8'369,"-3"1"0,-7 9 589,0-1 1,0 2-24,0 4 1,0-2-393,0 8 0,-5 0-308,-1 6 1,-8-1-8,3 1 1,-5 5-800,-1 1 0,0 1 173,0-2 1,5-3-175,0 3 1,7-11-495,-7-6-180,8-4 0,-1-9 681,10-5 0,7-3 200,11-2 1,4-7 771,7-5 1,1 3-322,0-3 1,-3 8 272,-3-2 1,4-1 398,-4 1 1,-4 0 837,-2 6 1,-10 2-707,-1 4 0,-7-4 232,7 4 0,-8 3-1271,1 3 0,-3-3 135,-2 3 1,0-1-1667,0 7 1,0-7 507,0 1 1172,0-1 0,0 7 0,0-1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3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7955,'0'-12'215,"0"1"598,0 7 13,0-11-123,0 13 88,0-14-310,0 14 1,2-5-371,4 7 0,-4 7 71,4 5 1,-5 11-66,-1 6 0,6 3 65,0 3 1,6-6-298,-7 0 1,9-8-79,-3 2 0,5 0-259,1-6 0,0 2 152,1-13 0,-1 0-203,0-6 1,2-8 96,4-3 0,-1-7 45,6-5 1,-7-4-41,3-7 0,-5-1 41,-2 1 0,0 1 159,1 4 0,-9-3 85,-3 3 1,2-2 218,-3 2-13,1 4 593,-6 8-442,0 7 1,0 5-68,0 10 0,0 7 374,0 11 0,6 6-201,0 11 0,1-3 167,-1 3 1,-2 2-96,8-1 0,-3-1-174,3-6 1,5-1-79,0-4 1,1-4-158,5-8 0,4-1-979,1-5 0,5 3 232,2-9 737,-1 1 0,8-21 0,3-4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0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7926,'-10'0'1910,"2"0"-480,24 0-911,-5 0 1,14 0 391,-7 0 0,-1 0-371,0 0 1,0 0-486,1 0 1,-1 0 41,0 0 1,-5 5-928,-1 1 1,-5 6 273,6-7 1,-8 15 6,1-3 0,-9 6 17,-1 0 1,-16 6-515,-2 11 0,-2-3 676,-4 3 0,6-3 137,-6-3 0,8-5 917,-2 0 1,11-8-512,6 2 1,-1-4 728,1-2-471,0-7-177,14-2 1,1-2 80,9-1 1,1 1-271,4-6 0,-2-2 126,8-4 1,-6-1-1044,6-5 458,-8-3 156,4 13 156,-15-6-1466,5 8 1058,-13 0 1,4 2 103,-12 4 1,-6 9 135,-11 8 0,-4 8 199,-7-2 1,-1 4 195,1 1 1,-1 1 545,0-1 0,9-1 390,2-4 1,5-2-494,2-4 1,7-4-111,5 4 0,3-10-95,2-1 1,7-8-362,5 2 0,3-4-19,3-2 1,7 0 5,3 0 1,5-8-262,2-4 1,-1-5-662,1-6 1,-3 2-948,-3-8 1295,4 8 1,-14-4 665,4 8-216,-11 7 419,-5 2 0,-9 18 330,-3 7 1,-3 2 737,-3 10 0,-3-6-472,8 6 1,-5-6 98,5 6 1,0-8-608,6 2 74,0-4-1213,0-1 1,8-9 558,3-3 1,7-6-266,5-6 0,-2-5-513,8-12 1,0-10-801,5-7 1,3-3 569,3 3 0,-9-2 805,3-4 0,-11 3 308,0 9 1,-3 7 82,-3 4 0,-5 11 1596,-1 7-1458,-7 3 1,4 4 749,-8 3 1,0 5 214,0 7 1,0 2 821,0 5 0,0-5-1202,0 4 1,0-4-176,0-2 1,0 1-1844,0-1 1082,0-7 0,1-3-1426,5-7 0,-2 0 266,8 0 1373,-1-7 0,6-11 0,1-9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0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7926,'8'-18'1602,"-7"1"-1038,7 0 0,-8 5 907,0 1-840,0 7 1,0-6-217,0 4 1,2 4-227,4-3 0,-4 1 57,4-2 1,-3 4 47,3-4 43,-4 4-149,6 2-8,-1 0 0,-5 2 17,4 4 1,-2 4-54,2 7 0,-4 8 2,3 4 0,-3 13-13,-2 10 0,0 10 52,0 12 1,0 9-972,0 15 0,0 2 575,0-43 0,0 1 0,0 1 0,0 1-128,0 6 1,0 1 0,0-3-1,0 1-110,0 7 1,0 0 0,0-7 0,0 0-414,0 5 0,0-1 1,0-3-1,0-2 493,0 0 1,0-1 0,0 0 0,0-3 368,0-7 0,0-2 0,0 1 0,0 0 0,0 34 0,0-7 0,0-6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2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8098,'5'-12'0,"1"1"461,8-1 119,-12-5 439,5 7-613,-7-5 1,0 11 748,0-8-243,0 9-800,0-5 1,0 10 77,0 4 0,0 3-77,0 9 1,0 6 5,0 5 0,0 4-98,0 2 1,6-3-252,0-3 0,7 2 118,-1-8 0,3 0-229,2-6 1,1-1 140,-1-5 1,0-3-225,1-8 0,1 0 161,4 0 1,-4-10-21,4-7 0,-4-2-84,-1-10 0,-1 2 16,0-2 1,-7-2 404,-4 8 0,-4-5-181,-2 4 422,0 1-197,0 6-9,0 7 0,0 5 46,0 10 1,-6 7 58,0 11 0,0 17-132,6 12 0,-2 8 32,-3 3 1,3 6-206,-4 12 1,4 4 159,2-5 0,-2 9-348,-4-3 0,-1 1 96,-5-18 1,-3 2 30,3-13 0,-3-3 57,-2-9 0,5-11-9,0-12 0,1-6 119,-6-5 1,5-4 155,1-8 1,-1-4 382,-5-8 0,-4-5-258,3-12 0,-3-9 590,10 3 1,3-9-433,2 4 0,4-7-60,2 7 0,10-2-91,7 1 1,2 11-324,10-5 1,-2 4-176,2-3 1,4 7-178,-5 4 0,5-2-484,2 2 1,-3 0 437,-3 5 0,4-1-160,-4-4 1,3 4 125,3-4 1,0 6 471,-1 5 0,8-11 0,3 4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9849,'12'0'1044,"-1"0"1,-5 2-723,5 4 0,1-3 874,5 9 0,-5-6-528,-1 5 0,1-5 788,5 6-1326,0-1 0,1 1-506,-1-1 0,-2-5-928,-3 5 1,3-7 353,-3 2-1150,-4 4 1371,7-1 0,-13 9-550,4-1 0,-6 0 616,-6 0 0,-4 1 663,-7-1 0,0 8 0,-1 2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2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8091,'-16'27'-357,"5"-4"0,-5 2 143,5-2 0,1 6 1054,-1-6 0,7 0-273,-2-6 1,4-5 650,2 0-26,0-1 149,0 6-160,0 1-779,0-1 0,0-6 413,0 1-209,0-8-792,0 11 0,0-11-356,0 8-617,0-9 855,0 5 0,0-6-293,0 4 1,2-4 282,4 3 0,-4-1 62,3 2 1,-1-4 427,2 4 0,-2 1-148,7-1 881,-7 8-694,12-5 0,-12 3-196,7-1 1,-5-7-114,5 2 0,1-4-315,5-2 0,0-8-107,1-3 1,7-10 217,4-3 0,-3-6-372,3 1 0,-2 4-344,2 2 1215,4 4 0,-14 9 276,4 4 1,-10 4 1550,-1 2-923,-8 0 671,3 0-384,-7 0 0,0 2 59,0 4-1200,0-4 126,0 6-1218,0-1 1,8-5 604,4 4 0,-3-10-1173,3-2 0,5-7 328,6 1 1,0 5-20,-6 1 0,1 4-583,-1 2 730,0 0 950,1 0 0,-9 8-69,-3 3 1,-4-1 830,-2 1-508,0-7-9,0 12-336,-8-14-244,-1 5 338,-9-7 0,9-7 0,1-3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3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7938,'9'-17'-538,"-1"0"1,-8-1 976,0 1 1,0 6-30,0-1 0,0 0-61,0-5 0,0-2-77,0-4 1,0 4-6,0-4 0,6 9-59,0 3 0,-1 5 207,-5-6 33,0 9-210,8-5 0,-4 8 199,7 0 0,-7 8-149,2 3 0,2 12 293,-3 6 1,1 4-174,-6 1 0,0 7-81,0-1 0,0 0-222,0-5 1,0-6-193,0-1 0,0-1-34,0 2 1,0-4-708,0-8-36,0 1 1,0-7 425,0 1 1,2-8 127,4 1 0,-4-10-15,4-7 0,1-11 59,-1-6 1,7-9 81,-1-3 1,3-7 153,3 2 1,-1-4 0,0-2 1,-5 6 159,-1 0 0,1 10 90,5 1 0,0 8-86,1 10 1,-1 7-4,0 5 1,1 3-92,-1 2 1,-6 7 116,1 5 1,-8 5-60,2 6 0,-5 4 186,-1 8 0,-1-1-93,-5 1 0,-4-1-107,-7 1 0,5 0-190,1-1 1,1-7 70,-1-4 0,-3-4-47,8-1 0,-1-3 52,1-3-246,4-5 21,-13-7 201,13 0 0,-6-7-58,8-5 0,0-3-131,0-3 0,8 1 101,3 0 1,5 1 2,1 5 115,0-4 0,1 13-139,-1-4 283,-8 4 1,-1 4 58,-8 4 0,-2 11 93,-4 12 1,-11 5-203,-12 7 1,-3-3-63,-3 8 1,-1 0-67,-5 6 1,5-2 80,-5-4 1,5 2-138,1-7 1,3-1 61,3-5 0,-2-8 148,8-4 0,0 0-28,6-6 0,1 4 17,5-9-159,-5 3-12,7-5 1,-1-1-362,4-3 0,4-6 191,2 0 1,10-4-33,7-13 1,8 1 100,10-12 1,0 5 146,-1-6 0,1 8 113,-1-2 0,7-1 375,-1 7 1,-7-4 314,-10 10 533,4 3-176,-8 0-708,6 8 0,-16 8 263,-3 3 0,-4 5-272,-2 1 1,-6 6-345,1 0 1,-1 0-144,6-6 1,0 1-293,0-1 0,2-2 83,3-3 1,5-4-282,7-8 1,8-2 215,4-4 1,4-11 29,1-12 1,1 2-78,0-2 0,-3 2 16,-3-2 0,-4 3 429,-8 2 1,-5 11 310,-1-4 321,-7 11-500,4-2 0,-16 10 6,-3 4 1,-7 5-142,-5 13 1,-4 2 35,-7 9 0,-1-2-241,1-4 1,-1 7 65,1-7 0,1 7-47,4-7 0,-4 4 83,5 1 1,-5-1 38,-2-4 1,1 2-12,-1-8 1,1 0 124,-1-6 1,2-2 173,4-3 1,-1-4 182,7-8-462,-8 0 0,12 0 90,-4 0 0,9-6-190,3 0 52,7-7 32,-4 11 67,8-14 1,8 14 1,3-3 1,12 3 614,6 2 0,6 6-271,5-1 0,6 9 530,12-3 1,-2-3-351,7-2 1,0-4-223,7-2 0,-1 0-363,0 0 0,-2 0-338,-3 0 0,-5 0 89,-7 0 1,-6-2-258,0-4 1,-7 2-1706,1-7 1,-9 7 2235,-2-2 0,-8-4 0,4 1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18 8088,'17'-10'48,"1"4"167,-9 4 0,7 10 382,-5 4 0,-1 5 720,1 6-876,-7 4 0,6 2 124,-4-1 1,-4-1 86,3 2 0,-3 2-523,-2-8 0,0 0 97,0-6 0,0 6-1477,0 0 1081,-7 1 0,5-7-692,-4 0-245,4-7 408,2-3 1,0-9 329,0-3 1,0-5 140,0-7 1,0-8 353,0-4 0,8-4-142,3-1 0,5 1 153,1 4 0,0 4-5,0 8 0,6 2-7,1 3 0,-1 4 154,-6 8 57,0 0 0,-1 2-128,-5 4 1,3-2 110,-9 7 1,1 1-351,-6 5 0,0 1 85,0-1 0,-2 2-161,-4 4 1,3-4 80,-9 4 1,0-3-917,-5-3 648,0 0 1,2-5-316,3-1 365,-3-7-11,13 4 287,-6-8 1,10-6-90,4 0 1,1-1 102,5 1 1,3 4-82,-3-4 0,-3 4 144,3 2 1,-6 0-70,5 0 0,-7 8 2,2 3 1,-6-1-1,-6 2 0,-5 7 18,-13 10 0,-2 3-250,-9 3 0,-7 7 69,-4 4 0,-10 2-381,-2-2 0,-7 4-29,2-4 1,-3 3 236,3-3 0,-3 0 372,9-12 1,5-3 332,6-14 0,13-1-98,-1-5 0,12-1 776,5-4-635,8-4 1,10 3-70,5-10 1,13-5-28,16-7 0,11-8-14,18-4 1,1-4-173,16-1 0,5-7-251,-40 21 0,0 0 0,45-20-244,-11 5 1,1 8 108,-12 4 0,-4 4-148,-13 2 1,-7-1 10,-5 1 0,-4 5 137,-1 1 0,-14 7-1005,-4-2 351,-11 4 372,2 2 0,-24 14 441,-7 3 1,-7 12 54,-5 0 0,-7 3 0,-4 3 0,-4 0 0,-2-1 0,0 1 0,0-1 0,2-1 0,4-4 0,4 2 244,7-8 1,8 5-53,4-5 1,4 6 729,2-6 0,5 6-243,1-6 1,7 0-42,-2-5 1,4-1-371,2 0 1,0 0-352,0 1 1,0-7-149,0 1 0,6-6 344,0 5-2132,7-7 1530,-3 4 1,7-18-421,0-7 0,1-2 505,-1-10 1,0-6 403,0-5 0,-1-2 15,-5 1 1,5 5-114,-5-5 1,5 11 215,1 1 1,-6 8-133,1-2 523,0 3 1,-1 5 76,1 3 828,-9 5-378,5 7-539,-8 0 1,0 2-219,0 3 1,0 7-87,0 11 1,0 6-75,0 11 0,-6 4 135,1 8 0,-9 10 153,3 7 1,1 8-73,-2 9 0,7 12-534,-7 0 0,10-46 0,0 0 47,-3 40 1,1-7-125,-2-10 1,4-10-15,-4-2 0,6-15-281,6-1 0,-4-9-1646,4-3 857,3-9 391,-7-1 658,6-15 0,-8-10 263,0-11 0,0-13 48,0-4 0,0-7 0,0-5 0,-6-4 0,0-8 0,1-8 0,5-3 0,0-5 0,0-1 0,0 0 0,0 0 0,0 7 0,0 5 0,0 5 0,0 6 0,0 5 394,0 13 0,0 3 404,0 7-284,0 9 1,-2 1 508,-4 8 0,-4 2-444,-7 4 1,0 5 109,-1 12 1,-5-2-246,0 8 0,-7 0 94,1 6 1,2-1-137,-2 1 0,8-2-298,-2-5 0,6-3-56,5-7 1,4-1-228,8 0-494,0-7 1,10-2-103,7-8 0,8-10-763,10-7 1,7-8 632,4-10 1,10-7 65,2-4 0,7 1 839,-2-1 0,3 8 0,-3-2 0,4 5-120,-3 6 0,-7 6-11,-5 12 1,-2-3 381,-9 8 1,-3 1 304,-9 5 0,-4 0 2816,-8 0-2370,0 7 0,-7 3 224,-4 7 1,-6 0-581,-6 1 0,2 1-556,-7 4 1,-7-2-87,-5 8 0,-2-8-116,2 2 0,2-4-51,-8-1 0,8-9-253,-2-3 0,2-4 177,-2-2 0,9-2-5,-3-4 0,6-3 650,-1-9 0,4 1-245,8 0 1,2 1 197,4 5 1,9 1 16,9 5 1,6 3 139,-1-4 0,-2 4-363,2 2 0,0 2-406,5 4 1,-1-4-941,-4 3 1,1 5 612,-7 1 0,6 5-3029,-6 1 3609,0 0 0,-5 1 0,-1-1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5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7975,'7'-18'335,"-5"1"182,4 0 0,2 5-51,-3 1 0,3 7 96,-2-2 235,-4 4 1,5 4-280,-7 4 0,0-2 252,0 7 1,-1 3-296,-5 9 1,2-4-115,-8 4 1,9-4-491,-3-2 1,4-5 252,2-1-154,8 1 1,9-2 114,12-5 0,1-3-445,-1-2 1,10-5 139,-5-1 0,3-6-387,-8 6 0,1-5 52,-7 5 0,0-5-784,-5 5 419,-9 0 1,-1 14 362,-8 3 0,-10 14-33,-7 10 1,-10 3 192,-13 14 1,-4-2 16,-8 14 1,0-9 379,0 3 0,0-2-1063,0 1 1063,0-11 11,8 12 0,4-21 6,11 3 1,4-9 704,8-3-389,7-6 783,3 3 1,20-16-394,4-3 1,12-4 77,0-2 0,9-8 196,3-3 0,11-7-936,-6-5 1,7 4-207,-6-4 1,-5-2-323,-2 2 1,-3-2 3,-3 2 0,-7 6 227,-4-1 0,-11 1-1561,-6 6 682,-5 3 529,-1-7 1,-13 13 182,-4-4 0,-4 12 475,3 5 1,-5 6 181,0 6 1,0 4 306,6 8 0,5 0 53,1-1 1,1 3-306,-1 3 0,-3-7 590,8 7 1,-5-9-291,5 3 0,-2-1-384,3-10 0,3 0-287,-4-6 1,4 1-777,2-1 634,0-7 1,2 3-374,4-7 0,-2 0 320,7-6 0,1-6 14,5 0 0,0-7 555,1 1 0,5 2-215,0-1 0,7 7 480,-1-2 1,-2 4-265,2 2 1,-8 0 150,2 0 1,-4 0-111,-1 0 0,-7 2 195,1 4-1930,-8-4 908,11 6-1831,-13-8 2304,6 0 0,-8-8 0,0-2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6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8034,'-9'2'2323,"3"4"0,6-3-2111,6 9 1,9-8-221,8 2 1,0 1 465,-5-1 1,-1 0-146,0-6 1,0 0-174,1 0 0,-1 0-176,0 0 1,3 0-622,3 0-188,-4 0 1,6 2 458,-8 3 1,-7 5 34,-5 7 0,-5 8 26,-5 4 1,-5 10 347,-7 1 1,-8 8-157,-4-2 0,-4-2 364,-1 2 1,7-9 249,4-3 0,4 1 524,1-6 0,9-4 0,3-2-609,-4-4 1,8-7-829,-3-1 0,10-7 310,7 2 1,5-6-620,6-6 0,2-4 379,4-7 1,2 0-217,-8 0 0,0 5 89,-6 0 0,1 9-134,-1-3 1299,0 4-614,-7 2 0,-3 8 640,-7 3 0,-7 5-362,-5 1 1,-3 6-52,-2 0 0,-1 0-89,1-6 0,0 6 181,-1 0-443,9 0-425,1-5 0,10-3-127,4-3 1,3-5 277,9-7 0,-1 0-337,0 0 425,1-7 1,-1 5 34,0-4 219,-7 4 261,-3 2 0,-7 8-112,0 3 1,-7 12 136,-5 6 1,-3-2-49,-2 2 0,-7 5-35,1 7 1,-5-1 37,5-5 1,-1 5-31,7 0 1,8-5 163,3-6 1,-2-8-104,2 2 0,3-4 234,8-1 0,-1-1 7,8 0 1,-7-2-51,7-3 0,-6 1-108,5-7 1,-5 0-129,6-6 1,-7 6-269,7 0 1,-6-1 130,5-5 0,-5 0-85,5 0 0,-1-7-208,2-5 0,3 2-423,-4-1 0,7-1-104,5-5 1,-2 2-691,8 3 1,-6-5 1413,6 0 0,-1-1 0,7-7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0 7991,'-17'12'694,"-1"-1"1,1 3 979,0 9 1,5 2-860,1 4 1,1 1-383,-2-6 1,-3 4-275,4-5 0,-3 0 240,3-5-574,-5 7 1,14-6-208,-3 4 1,16-6-453,6-5 0,14-6 456,4-12 1,5-4-164,6-7 1,-2 0 167,-3-1 0,-11 9-15,5 3 0,-12-2 544,0 3-254,-4-1 203,-9 6 0,-4 7-126,-12 5 1,-4 5-641,-7 6 1,-8 2 116,-4 4 0,-3 8-177,-3-9 1,0 9 720,1-8 0,7 2 0,4-3 0,6-3-83,5-7-5,4-1 1,10-2 804,4-3 1,4-4-37,7-8 0,6 0 271,0 0 1,8 0-431,-2 0 0,-4-6 484,-2 0-847,4-7 0,-8 11 20,4-4 1,-12 2-390,-5-2 243,-4 4 0,-2-3-574,0 10 1,-4 5 87,-7 7 0,-1 6-81,-11 0 0,4 8 243,2-2 0,-1-4-38,1-2 1,2 2 390,3-2 0,4 0-94,8-6 0,0 1 204,0-1 1,0-6-17,0 1 98,8-8 0,2 5-61,7-3 1,-5-4 32,-1 4 0,-5-4 41,5-2-57,-7 0 68,4 0 0,-10 6-119,-4-1 0,-3 7 94,-9-6 1,1 7-128,0-1 1,1-3 785,5 3-368,-5-8-240,15 3-174,-7 1 0,16-6-169,3 4 1,4-4-112,3-2 0,-1-2 111,0-4 1,1 2-395,-1-8 1,0 7-97,0-7 35,1 8 1,-3-5-153,-3 3 82,-5 4 277,-7-6 261,0 1 172,0 5 0,-2-6-36,-3 8 850,3 0-669,-6 0 1,8 2 436,0 4 0,0 11-173,0 12 1,0 4-4,0 1 1,0 6-150,0 1 1,6 5 45,0-6 0,1 6-528,-1-5 1,-4-3 121,4-9 1,-4 2-675,-2-8 0,0 11 381,0-5 1,-6 0-549,0-12 0,-2-5 282,3-1 1,-5-7 192,-7 2 0,5-4 317,1-2 0,-1-8 386,-5-3 1,2-5 527,3-1 0,-1 0-469,7-1 1,-6-1 396,6-4 0,1 4-271,5-4 0,2 4-155,3 1 0,5-5-223,7 0 1,3 0-243,3 6 0,-4-2-82,4-4 1,2 3-421,-2-3 1,0 4-708,-6 2 1,1 2 590,-1 3 0,-6-1-613,1 7 1,-8-2 601,2 2 1,-6 4 65,-6-3 1,-12 3 98,-10 2 0,-5 0 86,-2 0 1,-7 0 266,-4 0 1,-2 0 213,2 0 1,-10 5 624,4 1 1,2 8-535,4-3 1,8 5 1147,-3 1 0,5 0-625,1 0 0,3 1 291,3-1 0,-2 0-122,8 1 1,-6-1 33,6 0 0,6 1-358,5-1 1,7 0 47,-7 0 1,8 1-88,-2-1 0,6 6-169,6 0 0,11 0 146,12-6 0,6 1-151,5-1 0,6-2 280,12-3 1,3 1-441,9-7 1,6 0-598,5-6 0,4-6-478,1 0 1,1-7-819,-1 1 0,1-1-1468,-1 1 1,-1-3 615,-5 4 2611,-3-5 0,-8-5 0,-3 4 0,-9 3 0,-11-1 0,-7-4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7971,'-12'6'1283,"1"0"-920,7 7 0,-12-5-161,5 4 0,-5 3 47,-1-4 1,0 5-125,0 1 1,1 2-403,5 4 1,-3-1-141,8 6 0,-5-1-172,5 2 1,0 4 132,6-4 1,2-3 136,4 3 0,4-2 280,7 2 1,-2-2-234,-3-4 1,1-2 648,-7 8 0,6-6-267,-7 6 0,1-6 807,-6 6 1,0-6-126,0 6 1,-6-3 214,1 3 1,-7 2-473,6-8 1,-5 6-137,5-6 1,0 0-363,6-6 1,-6 1 197,1-1-388,-1 0 209,6-7 0,2 3-281,4-7 30,-4 0 1,11-8-128,-7-4 1,1 2 116,-1-7-282,-4-1 283,6 3 0,-6-7-469,3 5 0,-1-5 243,8-1 1,-6-6-432,5 0 0,1-10 325,5-1 0,0-9-635,1-9 1171,7 1 0,-6-17 0,6-3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7963,'17'-17'0,"0"2"918,1 3 0,5-3-242,0 3 0,8 3-97,-3-3 1,-1 6-57,2-5 0,-6 7 87,6-2 0,-8 4 493,2 2-302,-4 0-1086,-1 0 0,-3 2 268,-3 4 1,-5 4-698,-7 7 1,-2 2 210,-3 4 0,-13 4-116,-10 8 0,-5 5-274,-2 0 0,3 5 310,3-11 0,4 5 937,8-10 1,5-5-273,0 0 1,9-5 1348,-3-2-1152,4-7 1,10-1 1050,3-3-645,5-4-309,1 6 0,0-10 36,0-4 1,6 2-334,1-7 1,1 5-559,-2-6-534,-4 8 0,6-3 64,-8 7-379,-7 0 0,-3 7 510,-7 5 0,-3 9 211,-9 2 0,0 8 251,-11-2 1,-2 3 355,2 3 0,0-6-21,6 0 1,2-6-25,3 6 1,2-10 866,5-2 1,3 0-445,-4-5 0,6-4 883,6-3 1,-2-3-443,7-2 0,-5 6-226,5 0 1,1-1-236,5-5 0,1 0-240,-1 0 0,0 0-292,0 0 73,1 0 0,-1 0-156,0 0 0,-7 8 145,-4 4 1,-4 3 5,-2 2 1,-2 8 51,-4 4 1,-4-2 334,-7 2 1,2 0 257,3 5 0,-1 1 417,7-1 1,0-7-131,6-4 0,2-9 285,4-3 1,3-7-420,9 2 1,1-4-310,4-2 1,4 0-1031,8 0 1,-1-8 483,1-3 0,-1-5-783,1-1 1,-1 0-582,1-1 0,0 1 1527,-1 0 0,1-8 0,-1-2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6:4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7819,'-18'0'0,"9"2"7733,3 3-4543,4-3-4378,2 6-625,0-8-2545,0 0 2987,0 8 0,0 1 325,0 9 0,2-1 704,4 0 1,3 0 440,9 1 1,-1 5-183,0 0 0,-5-6 2960,-1-5-328,-7-1-564,11-1 0,-13-1-976,4-3 1,-12-4-168,-5 4 1,1-6-1685,-1-6 0,-1 2 842,-5-7 0,-16-1 0,-3-5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4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8197,'0'-17'172,"0"6"81,0-1 1,2 8 1101,4-2-258,-4-3 141,6-1-339,-8 1 283,0 1-482,-8 8-431,6 0 1,-13 0 51,3 0 0,2 8 119,-1 3 0,-1 5-1168,-5 1 0,-8 8 317,-4 4 411,4 3 0,-15 18 0,3 4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8114,'0'-17'0,"0"-1"680,0 9-66,0 1-270,0 0 640,0 7-198,0-7 828,0 8-1083,8 0 0,-6 2-39,3 4 0,-3 3-187,-2 8 1,0 3-184,0 3 0,0-2-128,0 8 1,-2-6-196,-3 6 1,3-8 16,-4 2 1,4-4-849,2-2-52,0 1 724,0-1 0,2-8-348,4-3 1,3-12 205,9-5 1,5-6 35,0-6 1,8 3 243,-3-3 0,3 6 169,-2 5 0,-4-1-68,-8 7 0,0 0 237,1 6 0,-9 2 176,-3 4 1,-4 4-209,-2 7 1,-8 8 558,-3 4 0,-10-2-278,-2 2 0,-6-1-114,6 7 1,-6-6-204,6 0 1,-6-2-162,6 1 1,-2-3 28,2-7 0,10-3-553,-5-3 355,5 3 1,1-13-250,1 4 365,7-4 1,-4-1-107,8 5 247,0-4 144,0 14 0,6-7 338,0 8 1,-1 1-29,-5-1 1,0 0 255,0 1 1,0-1-105,0 0 0,0-5-144,0-1 0,-1-1-34,-5 1 1,4-1 152,-4-4-688,4-4-164,2 5 1,0-9-268,0-3 1,14-11 144,3-7 1,12-8-433,0 3 1,3 1 315,3-2 0,-1 8 104,1-2 1,-6 11 410,0 6 1,-8 5-65,2 1 0,-4 0 864,-2 0 1,-7 7 39,-4 5 0,-2 3 443,1 2 1,-3 1-418,4-1 1,-4 0-334,-2 1 1,-6-7-183,0 1 173,1-1-1667,5-1 465,0-3 1,2-7-557,3 0 0,7-9 344,11-8 1,-2-8-523,8-10 1,-2 6 771,2 0 0,1 10 258,-7 2 0,0 1 681,-5 11 1,-1-1-267,0 6 0,-5 2 898,-1 4 1,-7 3-431,2 9 1036,-4-1 1,-2 0 619,0 0-689,0 1-1438,0-1 106,0-7-1291,0-3 1,8-9 770,3-3 0,3-13-2911,-3-11 3314,12-3 0,-11-3 0,13 1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5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8114,'10'-27'0,"5"2"-552,-3 8 1,3 0 216,3-1 1,-3 7 1118,-4-1 40,5 1 277,-14-6-698,13-1 0,-13 7 731,4-1-287,-4 8-341,-2-3-392,0 7 73,0 0-299,7 0-30,-5 7 0,8 3 37,-4 7 1,-4 1 106,3-1 1,3 2-57,-2 4 0,5 0 20,-5 12 1,2-3-4,-2 15 1,-4 3 37,3 13 0,-3 2-5,-2 16 0,0-4-88,0 9 0,0 1 164,1-36 0,-2 2 0,-2-3 0,-1 1 139,-2 7 0,0 0 1,1-4-1,0 1-78,0 3 1,-1-1 0,1 1-1,0 0-194,0 2 1,-1 1 0,-2-2-1,0-1 45,2-3 1,1 0-1,1-5 1,0-1-732,-2 32 1,4-6 393,2-12 1,0-5 173,0-12 1,0-3-836,0-9 1,0-7-320,0-4 128,8-11 1205,2-5 0,-1-22 0,-1-4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502 122 7910,'-7'-27'0,"-3"-4"1404,-7 8-594,-1 8-371,9 0 1,-7 13 110,5-4 1,-10 4-159,-2 2 0,-8 2 67,2 4 0,-4 11-250,-1 12 0,-1 9-155,1 2 1,-1 14 29,0-2-22,9 12 0,1-3 225,7 8 1,7 0 57,-1 1 1,8-3-328,-1-4 1,3-3 53,2-8 1,7-8-665,5-4 1,3-5 344,3-6 0,7-4-295,3-8 0,5-7-112,2-5 0,-1-5-408,1-5 1,-1-7 429,1-11 0,-2-2 168,-5-4 1,3-4 339,-8 5 0,-2-5-77,-9-2 1,1 8 694,-7 4 0,0 4-289,-6 2 1072,0 0-352,0 7 1,0 6 508,0 16 0,-6-1-570,0 12 1,1 2-60,5-2 0,0 6-957,0-6 1,0 6 179,0-6 0,2-6-2242,3-5 1496,-3-1-1312,14-1 902,-14-2 0,5-10-105,-7-4 0,-2-4 20,-3-7 1213,-5 0 0,-7-8 0,-1-2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6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18 502 7967,'0'-17'-1396,"0"0"1047,0-1 1,-2 1 315,-4 0 0,4-1 140,-4 1 0,4 0 170,2 0 1,0-1-104,0 1 1,8-6 120,4 0 1,-3-2-131,3 2 0,-1 4-49,7-4 1,-1-2 234,0 2 0,0 1 238,1 11-217,-1-5 0,0 15-46,1-5 0,-7 4 294,1 2 0,-1 13-76,6 5 0,-5 10 28,0 1 0,-9 12-110,3 5 1,-4 4-159,-2 2 1,0-2-68,0-4 1,-2 7-15,-4-6 0,-1 4-212,-5-10 1,-3-1-366,3-5 0,5-6-523,1-1 1,-2-12 144,2 1-122,1-11 795,5 1 1,0-16-118,0-8 1,7-10 132,5-14 1,3-11-36,2-11 0,3-8 385,3 2 0,4-2-30,7 13 1,1 2 77,-1 10 0,1 4-210,0 7 0,-1 8-221,1 4 0,-1 4-369,1 2 0,-2 1 216,-5 5 0,3-2-337,-8 7 1,6 0 65,-6 6 500,0 0 0,-6-8 0,1-1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8062,'17'0'-634,"6"0"991,0 0 1,0 7 633,-5 5 0,1-3 825,4 3-1235,-12-1 1,12 1-20,-11 0 1,-2-7 14,1 7 1,-7-6-579,2 5 1,1-5 80,-1 5 1,0-5-2220,-6 6 1785,0-1 1,-2 8 353,-4 4 0,-3-3 0,-9 5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8062,'-11'11'1089,"-1"1"0,9-6-705,-3 5 0,-2-5-41,2 5 971,1-7-366,-3 4-51,6 0 0,-8-6-354,5 3 1,3-1-404,-4 2 1,4-2-142,2 7 1,-2-5-148,-4 6 289,4-1 1,-5 6-87,7 1 1,-6-1-220,0 0 72,0 1 1,6-1-117,0 0 1,0-5 57,0-1 0,0-5-663,0 6 0,10-9-50,7 3 0,8-6-378,10-6 1,9-11 567,8-12 0,2-3 8,9-3 1,-7 0 239,2 1 0,-12 13 177,-6 3 1,-5 13 1623,-7-1-1210,5 4 1,-16 4 1454,1 4 0,-9 3-141,-9 9 1,0-1 329,0 0 0,-2 6-1063,-3 0 1,3-5 395,-4-7-1175,-4 1 166,8 5-1419,-5-7 0,16-3 849,9-7 1,8-13-1485,15-5 0,3-10 748,8-1 0,-2-2 193,-4 2 0,2 6 471,-8 12 0,-5 3 260,-6 8 1,-8 0 863,2 0 0,-12 8-476,-5 3 1,-4 5 1154,-2 1 0,0 2-632,0 4 0,-8-4 849,-3 4 0,-4-9-693,-3-3 0,1-1-372,0 2 0,5-5-328,1-7 0,-1 0-265,-5 0 0,5-2-886,1-3 0,5 1 723,-6-8 0,9 1-1696,-3-7 1,4-5-10,2 0 2014,0-15 0,0 1 0,0-15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7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8198,'9'7'2655,"1"1"-1435,-4 3 0,-4 5 203,4-5 0,-5-1 559,-1 1-890,0 1-1257,0 5 225,0 1 0,0-1-1336,0 0 1,0-5 39,0-1 0,0-5-2678,0 6 2653,0-9 1261,8 5 0,2-8 0,7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7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8198,'17'-10'563,"-5"3"880,-1 7-840,-7 0 1,4 2 116,-8 3 0,0-1-88,0 8 0,0-6 244,0 5-738,-8 1 1,-1 5 81,-9 0 1,1 0-1041,0 1 0,-3 7-123,-3 4 1,-3 3-686,-9 3 1,-7 7 670,-4 4 731,-4-4 0,-2 8 1,0-5-1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8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7876,'-9'27'-1126,"3"-4"945,4-4 0,4-3 598,4-5-246,3 4 0,9-7-60,-1 4 1,0-3 35,1-3 0,-1-4 116,0 4 0,-5 1-42,-1-1 1,-5 6-92,5-7 0,-7 15 224,2-3 1,-4 10-110,-2-4 0,-6 8 136,0-3 1,-5 11 65,5 1 0,-5 1 38,5-7 1,0 1-145,6-1 0,0-1-19,0-4 0,0-2-202,0-4 0,8-6 119,3 0 1,5-1-332,1-10 0,8-1 91,4-5 0,3-4-1175,3-7 610,7-1 52,-5-20 1,11-1-371,-8-7 0,-1-6 504,-11 5 0,-3 1-41,-7 5 1,-9 1 905,-3-1 0,-4 2-166,-2 5 2359,-8 3-1292,-1 7-77,-9 9 0,1 9-465,0 11 0,7 5-229,4 1 0,5 6-299,1 0 1,0 0-193,0-6 1,1 1-569,5-1 0,10-2 342,7-3 0,9 1-1302,3-7 1,3 0 664,14-6 1,-2-8-3106,14-3 3844,-1-12 0,6-12 0,0-9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8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8108,'-10'-7'1693,"3"3"-931,7-8 117,0 9 0,2-5-181,3 8 0,-1 0-85,8 0 1,-1 0-251,6 0 0,1 2-96,-1 4 0,0-4-21,1 3 0,-1 3 6,0-2 1,-1 1-1650,-5-1 0,3 4 850,-9 7 1,1 2-2910,-6 4 3456,0 4 0,-8 8 0,-1-1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8108,'-10'17'0,"5"0"0,-3 7 464,2-1 0,0 5 684,6-5 0,0 8-544,0-2 1,0 4-16,0 1 1,0 1 87,0-1 0,0 3-224,0 3 1,-5-1-732,-1 7 1,-6-6 229,7 6 1,-1-7-223,6 1 0,-6-5-146,0-7 0,1-3-1656,5-7 751,0-1 468,0 0 1,-2-7 688,-4-4 1,2-6-39,-7-6 0,-1-4 417,-5-7 1,-1 6-220,1-1 1,0 0 397,0-5 1,-1 2 211,1 3 0,2-3 454,3 3 1,-1-3-368,7-2 0,0 5 24,6 1 1,2-3-613,4-9 1,5 2 85,12-8 0,12 6-597,11-6 1,14-5 313,9-7 0,10 1-429,13 5 0,-45 21 0,2 0 283,2-1 0,2 1 1,-2 3-1,-1 1-200,0-2 0,-2 1 0,43-7-9,-16 7 1,-8-3-94,-15 9 0,-10-1 583,-7 6 1,-8 0-90,-10 0 1,-6 2-12,1 3 1,-8-1-132,2 8-144,-5-8 1,-8 5 133,-5-3 0,-5-4 198,-6 4 0,-4 3 0,-8 1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8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8106,'-17'-17'1550,"-1"0"-462,1 7 460,0 2-253,-1 8-603,1 0 0,0 10 135,0 7 0,-1 1-291,1 5 1,5 2-58,1-2-242,7 0-59,-4 2 0,8-6-915,0 4 1,0 2-162,0-2 1,2 0-638,4-6 1,-2-1 480,7-5 0,1-3-1598,5-8 2652,1 0 0,-1 0 0,0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0 8423,'0'20'605,"0"3"0,0 3-483,0 9 1,8 0 670,3-1 1,-1 3-257,1 3 1,-7-1 343,2 7 1,2-8-388,-3 2 1,1 3-222,-6-3 0,-2 0-319,-4-5 0,3 0-422,-9-1 0,0-5-13,-5 0 1,-6-8 347,0 2 0,-2-6-1103,2-5 0,2-4 459,-8-8 1,8 0 303,-2 0 0,6-14 573,5-3 0,2-6 421,5 0 0,3 3-99,-4-3 0,12 4 632,5 2 1,7 5-219,5 1 0,2 7-269,3-2 1,5-1-108,-4 1 1,4 0-163,1 6 0,1 0-600,-1 0 0,-5 0-305,0 0 0,-6 0-642,6 0 0,-6 2 647,6 4 602,-8-4 0,12 13 0,-7-5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68 122 8181,'-18'-10'0,"1"4"2586,0 4-1917,7 2 0,4 0 138,12 0 1,4 0 138,7 0 0,6 0-390,0 0 0,10 0-405,1 0 0,1-2 80,5-3 1,2 1-738,-1-8 1,5 3-476,-6-3 1,6-3 980,-5 3 0,-1-3 0,-5-2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0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277 726 8009,'10'-17'0,"-3"6"456,-7-1 0,2 3-178,4-3 1,-2-5 214,7-1 1,-7 1 23,2-6 1,-4 4 46,-2 2 1,-2 1-109,-4 5 1,2-3 37,-7 8 1,1-1-173,-1 1 0,-5 4-81,5-4 1,-10 12-308,-2 6 1,-2 3 131,2 2 0,3 8 242,-3 4 1,-2 2-87,2-2 1,0 3-23,6-3 1,6-2-128,-1 2 1,8-8-94,-2 2 0,4-4-293,2-1 0,2-3 215,4-4 0,4-1-470,7-4 1,0-4 267,1 3 0,7-8-442,3-3 1,5-13 173,2 1 0,-1-10-25,1-1 0,-1-4-11,1-2 1,0-7 175,-1-4 0,-1-2 34,-4 2 1,1-4 119,-7 4 1,6-2 236,-6 2 1,-2 3-157,-9 9 1,3 1 388,-3 4 1,-2-1-103,1 7 1,-7 0 88,2 5 1,-2 1 894,1 0-780,-3-1 0,6 1 633,-8 0-268,0 7 6,0-5-222,0 13-75,0-6-238,0 8 1,0 2 11,0 4 1,-2 5 226,-4 12 0,-3 6 277,-9 12 1,3-3 653,3 8 1,-3 0-627,3 6 1,-1 0 520,2 0 1,3-2-529,8-4 0,0 4-433,0-4 0,4-4-606,7-1 1,3 1-716,14-2 0,3 1 830,10-7 253,3-7 0,8-2 0,0-8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8107,'-9'0'-1314,"1"0"1319,8 0 1,2 0 387,4 0-316,-4 0 1,7 0-194,-3 0 116,-4 0 0,13 0 0,-5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520 104 8103,'9'-17'516,"-3"0"-262,4 7 0,-3-5 284,5 3-83,3 4 19,-13-7 271,6 13-161,-8-6-230,0 8 1,-8 0 10,-3 0 0,1 0 72,-1 0 1,-3 0-119,-9 0 1,4 6-23,-4 0 0,2 7-250,-2-1 0,1-2 121,-6 1 1,5 1-237,-6 5 1,0 6 88,-6 0 0,6 0-413,1-6 0,1 1 157,-2-1 1,-2 0 9,8 1 1,0-3 105,6-3 468,-1 3-130,1-13-117,8 13 134,1-13 0,10 6-14,4-8 1,3-6 385,8 0 0,1-1-53,-1 1 1,0 4 84,1-4 0,1-2-158,4 3 1,-2-1 26,8 6 0,-6 2-48,6 4 1,-6 1-167,6 5 1,-8 3 59,2-3 1,-2 3-119,2 2 0,-4-5-542,4-1 1,-3 1-206,-3 5 1,-2-5-568,-3-1 0,1-5-131,-7 6-829,7-1 93,-3 6 0,2-7 340,-1-4 1604,-7-4 0,11-2 0,-5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8193,'-10'0'2837,"2"0"0,8 2-2305,0 4 0,0 11 270,0 12 1,0 5-64,0 7-428,0 3 0,-5 8-89,-1 0 0,-6-2-78,7-4 0,-3 4-811,2-4 0,4-4 517,-4-2 0,5-9-1184,1-2 0,0-8-132,0 2-1211,0-4 1057,7-9 1045,-5-2 1,8-10 74,-4-4 500,-5-11 0,7-10 0,-8-8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2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8193,'8'-9'622,"-4"-7"185,7 5 1,7 1-137,5-1 1,7 1 90,-1-1 1,6-3 103,5 8 1,4 1-324,8 5 1,0 0 86,0 0 1,0 7-160,0 5 1,-2 9-173,-4 2 0,-4 8-115,-7-2 0,-8 3-132,-4 3 0,-10-1-70,-1 1 0,-8 5-263,1 1 1,-16 7-1141,-7-2 1,-10 4 646,-1 2 0,-6-2-293,-5-4 1,1-4 417,-7-7 0,8-3 196,-2-3 0,3-6 11,2-11 1,3 1-184,3-7 0,4 0 625,8-6 0,-1-16 0,1-3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3.1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17 13675,'0'-9'729,"-8"1"0,3 10 1552,-13 4 1,5 11-399,-10 12 1,2 2-228,-2-3 0,3 5-1198,-3-4 1,10 4-732,1 1 0,9 1-649,-3-1 1,4-1 802,2-4 1,0 2-2248,0-8 0,2 0 856,4-6 1,5-2 1382,12-3 0,-4-12 1,6-10-1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3.6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312 35 14208,'-10'0'2289,"3"0"1,7 2-1637,0 4 0,-2 3 58,-4 9 1,4-1-228,-4 0 1,4 6-406,2 0 1,-5 0-64,-1-5 0,0-1-472,6 0 179,8 1 1,1-3-551,9-3 1,1-5 93,4-7 1,-2-7 289,8-5 0,0-3-569,5-3 1,-7-5 449,-4 0 0,2-6 199,-2 6 0,-5 0 262,-7 6 716,1-8-148,-3 6 191,-1-6 1776,-8 15-1962,-8 3 0,-1 8 105,-9 5 1,3-2-128,3 8 0,-3 5-410,4 6 1,-5 8-99,-1-2 1,0 5-94,-1 6 0,-1 5 167,-4 7 0,4 1 54,-4 5 1,2-2-21,-2 7 0,3-7-93,-3 1 0,4 3 294,2-2 1,0-3-213,-1-8 0,3-5-384,3-8 0,-3 1 58,3 0 1,3-9-310,-3-2 0,8-5-315,-1-2 428,-5-7 1,6 3 72,-7-7 0,5 0-44,-6-6 0,7-8 386,-7-4 1,6-3-153,-5-2 1,5-6 972,-5 0 1,5-6-8,-6 6 1,8-2 432,-1 2 1,3 3-552,2-3 0,0 4 78,0 2 1,2 0-205,3-1 1,7 1 117,11 0 0,-2-1-896,8 1 1,-6 0 399,6 0 0,-6-1-1171,6 1 1,0-6 259,5 0 1,1 0-296,-1 6 0,1-1-142,-1 1 1,1-6 1252,0 0 0,-1-8 1,1 4-1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13.91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0 11396,'12'0'1980,"-1"0"1,-5 0-761,5 0 0,-5 2 406,6 4 0,-3 4 945,3 7 0,1 0-1323,-7 1 1,2 1-303,-3 4 0,-3-4-900,4 4 0,-4 4-12,-2 2 1,0-2 7,0 2 1,-8 1 62,-3 11 0,-6-3-464,-7 8 1,-2 0-2588,-9 6 1,0-8 3077,1-3 1,-8-5-1,-3-1 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4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7955,'0'-10'1723,"0"-5"-452,0 13-563,0-6 63,0 8 500,0 0-185,8 0-213,-6 0 3,5 0-464,1 0-151,2 0 0,1 0 306,1 0-57,-8 0-344,11 0 0,-11 0 276,7 0 103,1 8-1,5-6-128,1 13 29,-1-13-441,0 13 40,0-13 31,-7 6 1,-2-6-746,-8 4 386,7-4 29,-5 5 1,8-7-603,-4 0 230,-4 0 0,5 2-619,-7 4 0,2-4-912,4 4-733,-4-4 2891,6 5 0,-16 3 0,-2 7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4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17 173 8336,'-9'0'2493,"1"0"-1627,8 0-391,8 0-182,-6 0 0,13 0 188,-3 0-204,3 0-52,-5 0 1,5 0 571,-3 0-362,3 0-1,2 0 44,0 0-225,1 8 0,-9 7 244,-3 8-331,-4 8 1,-2-4 166,0 7 132,-8 1-188,6-1-43,-5-7 1,1 4 54,0-8 1,0 6-113,6-6 0,0-6-59,0-5-20,0-1 1,0 1-187,0-1-695,0-7 405,0 4 288,0-8 1,0-2-497,0-4 221,0 4-115,8-13 0,0-2-480,3-12 1,5 0 146,-5-6 0,-1 3-301,1-14 0,1 0 276,5-6 1,1 0-1176,-1 0 2013,-8 0 0,7-7 0,-7-3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4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7972,'18'-15'0,"-1"3"0,2 5 733,4 7 1,-2 0 34,8 0 1,0 0 237,5 0 1,-7 0-356,-4 0 0,-3 0 890,-3 0-1296,0 7 0,-5-3-21,-1 8 0,-7-7-1004,2 7 0,-4-6 381,-2 5-2522,0 1 2921,0 5 0,-8 8 0,-1 2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5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7953,'2'-9'1936,"4"3"-743,-5 4 1362,7 2-1882,0 0 0,-4 0 1052,7 0-1216,-7 8 0,9 1-244,-7 9 0,0-7-143,-6 1 0,0-1-170,0 6 0,6 1-415,0-1 1,-1 0 384,-5 1 0,0-7-1005,0 1 721,0-8 0,0 5-37,0-3 1,2-4-630,4 4 767,-4-4-42,13-2 126,-5-8 0,1 0 291,1-3-49,-1-5 42,-1 14 1,5-11 22,-3 7 1,-2-5 76,1 5 11,-7 0 0,6 6 13,-5 0-49,-3 0-58,6 0 1,-8 8-73,0 3 0,0 5-513,0 1 1,0 6-84,0 0 0,-2 8-311,-4-2 1,2 1 340,-7-1 1,1 2-91,-1-8 1,-3 6 275,9-6 0,-1 6 127,6-6 0,0 0 149,0-6 0,0 0-128,0 1 0,0-1 501,0 0-203,0-7 158,7 5 0,3-5 438,7 7 0,1-5-157,-1-1 0,0 3 373,1 9 0,-7-4-288,1 4 1,-3 2 82,3-2 0,-3 6 280,-3-6 1,-4 8-454,4-3 0,-4 3-366,-2-2 1,-6 4-237,0-4 1,-7 3-296,1 3 1,-3-6 97,-2-1 0,-1-5-178,1 6 1,3-8 180,-3 2 0,10-9-236,-11-3 0,5-7-101,-5 2 291,1-4-8,0-2 1,5-10 295,1-7 1,7-6 123,-2-6 0,4 2 102,2 4 0,2 4-113,4-4 0,-2 4 138,7 1 0,1 7 23,5-1 1,0 9 90,1-3 1,-7 4 141,1 2-397,-1 0 14,7 0 0,-1 0-369,0 0 0,1 2-230,-1 4 0,0 1-479,0 5 0,1 1 345,-1-7 0,-5 7-1228,-1-1 1839,1 3 0,5 3 0,0-1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5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7960,'0'-11'228,"0"-1"1,0 6 180,0-5 1,0 5 875,0-5-620,8-1 0,-4 0 175,7 1 1,-5 7-14,6-2 1,-1 4-310,7 2 1,-1 8-13,0 4 1,2 9 24,4 2 0,-1 9 103,6 3 1,-5 0-205,6 5 0,-8-3-10,2-3 1,-3 1-327,-3-1 0,0-5-312,0 0 0,-1-6-930,-5 6 1,3-8 675,-8 2 0,-1-4-494,-5-2 1,6 1-110,0-1 0,0-5-1815,-6-1 1267,0-7-290,0 4 1913,0-8 0,-8-16 0,-2-3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7928,'0'-9'1701,"-8"1"1,-1 8-576,-9 0 0,1 7-355,0 5 0,-8 11 256,-4 6 0,-4 5-540,-1 7 1,-7-3-75,1 8 1,-8 2-402,2 10 1,4-10 64,1 4 1,7-10-1162,5 4 1,6-13-56,11 2 1,5-10-734,7 3 1,2-12 1871,3 1 0,13-3 0,9 3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6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7804,'-18'0'-1682,"7"0"1682,-1 0 0,8 0 0,-11 8 0,5 1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6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7804,'2'-10'385,"4"5"0,-5 1 328,5-2 181,-4 4 260,-2-13-372,0 13 51,0-6-555,0 8 0,2 0 491,4 0-354,-4 0 0,11 8-160,-7 3 1,6 5 170,-7 1 1,7 8-38,-6 4 0,5 3-158,-5 3 0,0 5 71,-6 1 0,0 1 168,0-2 0,0-3-253,0 3 0,0-9-123,0-2 0,-6-8-650,0 2 508,-7 4 0,9-8-995,-8 4 1,7-11-1110,-7-7 619,8 5 1,-11-8 713,3 4 0,3-14-666,-3-9 1485,1-16 0,-7-11 0,1-8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7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8033,'17'0'1303,"-5"0"-986,-1 0 1,-5 0 263,5 0 0,-5 0 463,6 0 0,-7 0 597,7 0 573,-8 0-1839,11 0 0,-11 0-110,8 0-1590,-9 0 1,7 0 362,-4 0 962,-4 8 0,5 1 0,-7 8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48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7903,'0'-10'479,"0"1"721,0 3-230,0 4 243,0-6-666,0 8 1,2 0-111,4 0 1,-4 2-103,3 4 0,-3 3-51,-2 9 0,0 1 13,0 4 1,0-2-151,0 8 1,0-6-138,0 6 0,0-2 87,0 2 1,-5-4-100,-1-8 0,0 0-1331,6 0 1039,0-7 0,0 0-742,0-5 428,0-3 404,0-9 0,0-5 3,0-11 0,0-4 21,0-2 0,6-9 128,0-2 0,1-3-74,-1 3 0,2 3 133,3-3 0,5 11-144,-5 6 168,-3 4-19,7 2 0,-5 7-14,7 4 0,-5 4 133,-1 2 0,-5 0-52,5 0 0,-5 8 112,6 4 1,-8 5 246,1 6 1,-3-4-179,-2 4 1,0 4-116,0 2 0,-7-2-111,-5 2 1,2-2-236,-1 1 1,1-1 18,-1-4-92,-5-3 0,13 3 16,-9-12-103,8-3 271,-3-8 0,7-2-29,0-4 1,0-3 113,0-9 0,5-5-93,1 0 1,8 0 126,-3 6 1,-1 1 12,1 5 1,-5 1 320,5 5-138,-7 3-45,12-6 0,-14 16 273,3 3 0,-3 1-177,-2 5 0,-5-4-61,-1 10 0,-8 2-204,3-1 1,-5 0-271,-1 0 1,-2 2 96,-4 9 1,2 0-126,-8-1 0,6 3-22,-6 3 0,8-3-298,-2 3 0,4-4 392,1-1 0,1-6-29,0 0 1,1-8 728,5 2 0,-5 0-117,5-6 0,3 4 152,2-9 1,-1-3 4,1 3 205,0-8-527,-1 4 1,5-10-196,-4-4 0,12-10-36,5-7 1,10-9-479,2-3 1,8-5-141,-2-6 1,4 3 378,1 9 1,-5 5 207,0 0 1,-8 14-19,2-2 1,-4 5 163,-1 0 0,-1 5 95,0 7 1,-5 2 404,-1 3 0,-7 5 234,2 7 0,-4 3-322,-2 3 0,0-2-84,0 8 0,-6-6-115,0 5 0,0-6-265,6 1 0,0-4-7,0-2 1,2-1-31,4-5 0,-2-3 13,7-8 0,1 0-185,5 0 0,-5 0-14,-1 0 1,1-8 70,5-3 1,-5 1-79,-1-2 1,1 1 52,5-6 1,-5-1 44,-1 1 0,-5 5-123,5 1-245,-7-1 298,4-5 0,-10 8-67,-4 3 0,-3 4-80,-9 2 0,1 0 96,0 0 0,-6 8 206,0 3 1,-8 4 18,2 3 0,-4 1 170,-1 4 0,-1-2 61,1 8 0,-1-6 396,1 6 0,-1-6-252,0 6 0,7-8 122,-1 2 0,6-4-154,-6-2 0,8-5-129,-2-1 1,3-7-590,3 2 1,0 2 170,0-2 1,5-1 3,0-5 0,9-2-257,-3-3 71,-4 3 0,8-8-75,-3 4 222,3 4 537,2-5-234,0 7 1,2 0 240,3 0 0,-1 0-33,8 0 0,-1 0 82,7 0 0,1 5 117,4 1 0,-2 8 264,8-3 0,1-1-57,11 1 0,-3 1 290,8 5 0,1-7 71,4-4 1,7 1-501,0-1 1,5 0-107,-5-6 1,-1-8-384,-5-3 1,0 1-335,0-2 1,-6 3-499,0-3 0,-7-1-909,1 7 1,-3-5-75,-3 5 1,1-2 1757,-1 2 0,1 4 0,-1-5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1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8018,'2'-17'244,"4"0"-31,-4 7 0,8 0 945,-5 5 179,-3 3-507,6-14 208,0 15-127,-7-7-361,15 0-322,-7 6 1,9-4 27,-1 12 1,0 0-18,1 11 0,-1 4 0,0 14 1,1 7-21,-1 4 1,-2 10 8,-3 2 1,1 7-163,-7-2 1,0-3 20,-6-2 0,0-4-110,0-3 0,2-5 79,3 1 1,-3-11-58,4-1 1,-4-1 99,-2-5 1,0-2 46,0 2-69,0-8 0,0 4 72,0-8-194,0-7 0,0-1 364,0-3 214,0-4-279,0 6-162,0-16 1,0-1-88,0-9 1,0-5-158,0 0 1,0-6-277,0 6 0,0-13 236,0 1 0,6-5-193,0-1 1,7-3 33,-2-8 1,7-1 31,5-5 0,4 2 131,7-7 0,1 7 45,-1-2 1,1 1 64,0 5 0,3 4 201,-3 13 0,3 3 101,-9 3 0,-4-2-93,-2 8 0,2 2 140,-2 9-353,0-3 1,-6 13-247,1-4 1,-7 4 98,1 2 0,-7 0-606,7 0 141,-8 0 1,9 2-494,-7 4 0,6-2 1187,-7 7 0,1 9 0,-6 7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7933,'0'-10'0,"2"-3"848,3 7-343,-3-8 0,8 11 17,-4-9 1,-4 6 314,3-5 262,5 7-701,0-4 0,7 16-1,0 4 0,1 9-110,-1 2 0,-6 7 0,1-1 1,-6 10-146,5 1 1,-7 2 90,2-1 1,-4-7-396,-2 1 1,0 3-81,0-9 1,5 6-281,1-12 1,0 0 30,-6-6 122,0 0 1,0-5-58,0-1 122,0-7-137,0 4 522,0-8 1,0-8-75,0-3 0,0-7 62,0-5 0,0 2-41,0-8 1,0 6 47,0-5 1,0 6-53,0-1 0,8 4 9,3 2 1,-1 0 3,1-1 1,1 7-7,5-1 1,6 6 154,0-5 1,0 5-36,-5-5 1,-1 7-95,0-2 0,-5 4-366,-1 2-548,1 0 529,5 0 1,-2 2-134,-3 4 1,-4-2-743,-8 7 1,0 1 90,0 5 1112,0 0 0,-8 8 0,-2 2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2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7933,'-18'0'-412,"7"2"552,-1 3 1,6-3 290,-5 4 1,5-4-148,-5-2 0,7 2 507,-2 4-121,-4-4 209,8 5-12,-5-7-206,7 0-415,0 0 0,7-2 9,5-3 1,3 1 27,3-8 0,7 6-4,3-5 1,5 1 119,2-1 0,5-3-145,0 8 1,7-5-35,-7 5 0,8 0-513,-2 6 0,-2 0 272,2 0 0,-7 6-1663,1 0 0,-3 9 1684,-3 3 0,1-1 0,-1 8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5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7972,'-7'17'478,"3"-5"850,-8-1-690,9 1-441,-5 5 400,0 1 1,6-1-167,-4 0 1,5 0 259,1 1 1,0-1-207,0 0 1,0 1-351,0-1 0,1 6-252,5 0-166,-4 0 1,12-6 142,-9 1 0,3-7-258,-2 1-1709,-4-8 891,13 3 530,-5-7 0,7-2 206,0-3 1,-5-3 383,-1-4 1,1-1 182,5 7 1,0 0 352,1 6 9,-1 0 0,0 0-265,1 0 1,-7 0 947,1 0 0,-7 6-493,7 0 1,0 0-260,5-6 0,0 2-88,0 3 1,1-3-759,-1 4 1,6-12-155,0-5 0,10-1-530,1-5 0,1 3 663,5-9 1,-3 12-74,-3 5 0,-1 4 490,-4 2 1,-4 0-23,-8 0 1,-5 2 1027,-1 4 1,-7 3-68,2 9 0,-4-1 1464,-2 0-1684,0 1-103,0-9 0,-6 7 681,0-5-1155,-7-3 0,3 5 101,-7-7 1,5 0-1695,1-6 1295,-1 0 1,-5-2-1278,0-4 1,1 2 647,5-7 1,-3-1-516,9-5 1,-3-2 1369,2-4 0,4-4 0,-5-8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7945,'0'-17'223,"0"8"0,0-1 1030,0 4 165,0 4-696,0-5-15,0 7 1399,0 0-1730,0 7 0,0 5-182,0 11 1,0-2-29,0 8 1,0-2-91,0 2 1,0 3-154,0-3 1,0-4-455,0-2 0,2 2 316,4-2 1,-2-6-226,7-5 1,-5-2-4,5 1 0,-5-3-146,6-8 1,-1 0 205,7 0 1,-1-2 18,0-4 1,-3-4 151,3-7 1,-4-6-22,10 0 1,-3-8 11,-3 2 0,0-3-1,1-3 1,-7 1 153,1-1 1,-9 2 142,3 5 0,-4 3 115,-2 7 0,0 1 164,0 0 399,0 7-154,0 2 220,0 8-303,0 0 1,-2 10-530,-4 7 1,4 8 20,-3 10 1,3 1-95,2 5 1,0 5 139,0 11 1,0 5-153,0 7 1,0 0 97,0 1 1,-2 4-3,-4 1 0,2 0-103,-7-6 1,1 1 122,-1-1 1,-5-6-195,5 1 0,-7-9-15,-5 3 1,10-6 89,-4-6 0,3-4 133,-3-7 0,0-8 127,-1-4 1,1-12-12,0-5 0,-1-4 174,1-2 1,0-4-33,0-7 1,-1-3-38,1-15 1,5 1 150,1-7 1,7-5-30,-2-1 1,4-1-5,2 2 1,10 3-224,7-3 0,2-2-179,10 1 1,0-5-25,6 6 1,-1-6-267,1 5 1,5 1-356,1 5 335,-1 1 227,-5-1 0,1 2-1000,4 5 0,-3-3 46,3 8 1068,-3 0 0,-3-2 0,1-2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3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8451,'17'0'1271,"1"0"0,1 6-657,4-1 0,-4 3 1254,4-2-1223,-4 3 1,-1 3-206,-1-1 1,0-5-103,1 6 1,-7-8-353,1 1 0,-3 5-353,3 1 0,-3-1-886,-3 2 1,-4-1 802,4 6 1,-4 3-1381,-2 3 0,-8-2 1830,-3 8 0,-20 7 0,-6 8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4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7921,'-9'2'313,"3"4"1,6-4 514,6 4 1,3-4-445,9-2 1,5 0-195,0 0 0,6-6 135,-6 0 0,2 0 90,-2 6 1,-4 0-575,4 0 0,-9 0 196,-3 0 1,-5 8-614,5 4 1,-7 5 251,2 6 0,-6-2-33,-6 8 0,-3 0 108,-9 5 1,1 1-96,0-1 0,1-5 378,5 0 1,3-8 571,8 2 0,0-4 438,0-1 0,8-7-476,3 1 1,5-8 301,1 1 0,6-3-454,0-2 1,8 0-224,-2 0 0,5-7-366,7-5 1,-3-5-490,8-6 1,-2 4 652,2-4 9,-3 3 0,-1-5 0,2-2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4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8850,'8'-9'0,"3"3"1459,4 4-1075,3 2 1,-1 0 1439,0 0-1237,-7 8 1,5-6 206,-3 3 0,-3 3 1493,3-2-1802,0 7 0,-1-9-121,1 8 0,-9-6-783,3 5 321,-4-7 149,-2 4-1553,0-1 1,2-5-1407,4 4-1556,-4 4 3562,5-9 0,1-1 902,4-11 0,3-4 0,2-3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4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 7953,'17'0'287,"0"0"0,-5 0 1197,-1 0-904,1 0 0,-1 2 85,1 3 0,-8-1-135,1 8 1,-3-6 73,-2 5 1,-2 1-305,-3 5 1,-5 2-79,-7 4 0,-2-2-589,-4 8 0,-6 0-103,-12 6 1,-1 7-465,-4 4 1,-4-2 270,4 2 0,-4-5-490,-2 5 0,14-15 730,3-3 1,10-1 426,-4-4 1,10-5-51,2-7-179,-1 1 1178,17-3-449,-7-1 1,12-8 383,7 0 1,5-8-287,18-3 1,1-10 184,17-2 0,-1-8-384,19 2 0,-5 2-180,10-2 0,-10 8-80,-1-2 1,-7 4 42,7 2 1,-14 5-547,2 0 235,-12 9-281,-6-5 1,-3 2-626,-8 0 0,-5 1 273,-7 5 1,-7 2-485,2 3 0,-12 7 633,-6 11 0,-13-2 609,-9 8 0,-8 7 0,-10 9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104 173 7953,'-26'17'2847,"1"2"-2207,7 5 1,3-11 818,3 4 4,5-3-538,7 3 0,2-5-439,3-1 1,-1-5-14,8 5 0,-6-7-475,5 2 1,1 2-373,5-3 1,0 1-855,0-6 0,1-2 776,-1-3 1,0 1-1286,1-8 1,-1 6 659,0-5 0,1 1-69,-1-1 860,0 3 1,0 8 218,1 0 810,-1 0 0,-2 8-545,-3 3 1,-4 5 1301,-8 1 0,5 0-686,1 0 1,0 1 1560,-6-1-1749,0 0 0,0-5 8,0-1-571,0-7 1,2 4-202,4-8 1,-3-2-256,9-4 0,-1-3-538,7-9 0,-3 1-702,-3 0 1,3-6 644,-3 0 0,3 0 526,2 5 1,-5 9 543,-1 3 412,1 4 1,-1 2-108,1 0-17,-8 0 1,3 8 336,-7 3 1,0-1 921,0 1 1,0-5 299,0 6-919,0-8-1995,0 11 602,0-13 1,2 4-80,4-12 1,2-4-335,3-7 0,10 0-1260,-3-1 0,3-7 910,-4-3 0,6 1 130,0-2 1,0 2 1015,-5-2 0,5-2 0,0 8 0,0 0-69,-6 6 0,0 2 275,1 3 30,-1 4 0,-6 3 936,1-1 1996,-8 0-699,4 6-1200,-1 0-923,-5 0 1,6 2 93,-8 4-483,8-4 1,-7 7 37,5-3 0,-2-4 342,2 4-57,-4 3 0,11 1-99,-7 7 0,2 1 28,-3-1 0,-3 8 330,4 4 1,2 5 219,-2 7 0,1 7-294,-1 15 1,-4 16-206,4 19 1,-2-48-1,-1 0-447,3 48 0,-3-46 0,0 1 74,-3 45 0,0-46 0,0 0-523,0 40 1,-2-7-1012,-4-10 1,4-6 594,-3-6 1,1-5-497,-2-12 1,4-6 209,-4-11 0,-1-4 243,1-7 1095,-8-9 0,5 7 0,-9-7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6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7938,'17'0'594,"1"0"0,-1 0 821,0 0 0,0 2-709,1 4 0,-1-4 29,0 3 0,1 3-414,-1-2 0,0 0-282,0-6-61,1 0 0,-1 0-574,0 0-2088,1 0 1363,-9 0 687,-1 0 634,-8 0 0,0 15 0,0 4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6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7938,'-6'17'186,"0"0"1,-2 1 389,3-1 1,3-6-188,-4 1 0,-2-6 89,3 5 1,-3-1 402,2 1 0,4 5 141,-4-5-440,-3 5 0,5 1-134,-8 0 1,9 0-211,-3 1 1,2-1-67,-2 0-347,4 1 223,-5-1-257,7 0-1192,0-7 571,0-2 214,0-8 4,0 0 1,7-2 121,5-4 1,5-4 78,6-7 0,-4 0 265,4-1 1,2 1 180,-1 0 0,4 1-112,-5 5 1,6 3 119,-6 8 1,6 0 974,-6 0-452,8 0-410,-12 0 0,6 6 610,-8 0 0,1 7-201,-1-1 1,0-5-88,1-1 1,-1 2-445,0-2 1,0-1-387,1-5 1,7 0 163,4 0 1,3-7-152,3-5 1,1-7-409,5 2 0,-5-4 298,4 9 1,-5 4 438,-6 3 136,4 3 44,-14 2 0,0 7 623,-7 5 1,-9 3-359,3 2 1,-6 1 320,-6-1 1,-5 0-78,-12 1 1,2-1 132,-8 0 1,6-5-863,-6-1 1,6-7 96,-6 2 0,8-4-1205,-2-2 1,4-2-101,1-4 1,9-5-783,3-12 0,4-4 2040,2-8 0,0-15 0,0-4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979 9 7988,'17'-8'2061,"0"8"-1415,1 0 0,-1 13-219,0 10 0,-1 6-62,-5-6 0,-1 2 188,-5-2 0,-3 2-266,4 4 0,-12 2-49,-5-8 1,-5 6-708,-1-6 1,6 2 375,-1-2 0,1-10-1451,-7 5 584,1-13 545,7 3 0,3-18-13,7-7 0,2-8-62,3-9 1,11-1 331,7 0 1,6 8 228,-6 4 1,2 4 332,-2 2 0,-4 7-68,4 5-23,-4 3 0,-3 4 87,-5 3 1,-3-1 226,-8 8 1,0-1-212,0 7 0,0-1 19,0 0 1,-6 6-234,0 0 1,-7-2-119,1-9 1,5 3-676,1-3 324,-4-5 161,8 9-111,-5-7 0,7 3-5,0-1 1,0-5-364,0 6 327,0-1 0,0 12 80,0 0 1,-10 8 30,-7-2 1,-8 4-127,-10 1 0,-7 9 267,-4 3 1,-6 4-62,-6 1 0,3 1-98,-9 0 1,1 0 189,-6 0 0,-1 0 193,1 0 1,2-8-59,4-4 0,-3-9 204,9-2 1,1-2-34,10 2 1,5-10 127,13-8 1,3-7 441,7 2-535,9 4 1,11-16-264,15 0-105,16-15 102,26-6 0,16-10-273,-27 17 0,2 0 1,1-2-1,2 0 123,10-4 0,1 0 1,-3-1-1,1 0-224,9-2 1,2 1-1,-9 3 1,0 2-8,3-4 1,-1 2 0,-6 5 0,-1 1-285,-6 2 1,-2 0-1,-2 0 1,-2 1-207,22-7 1,-7 8-222,-22 9-53,0 4 722,-20 2 1,-13 2 115,-18 4 0,-12 5 207,-12 12 0,-15 4 0,-4 8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70 7988,'-5'17'1314,"-1"1"1,0-1-831,6 0 1,6 1 230,0-1 1,1 2-207,-1 4 0,-2-9-131,8 3 0,-7-4 307,7 5-301,-8-1-562,3-7 0,-1-1-563,0-3 1,2-4-592,-3 4-60,-3-5 1,12-8 589,-9-5 1,9-5-248,-3-6 1,3 2 1048,-3-8 0,-3 0 0,0-5 0,-1 5 0,5 0 0,3 8-25,-3-2 0,-3 4-42,3 1 0,0 9-204,5 3 1503,-8 4-850,7 2 0,-12 0 66,7 0 0,-5 8 154,5 3 1,-7 12 136,2 6 1,-4 6-282,-2 5 0,0 4 427,0 8-444,0 8-103,0 1 1,-8 16 375,-3 4 1,-5 1-456,-1-1 1,2 2-367,3-8 0,-1-2 83,7-10 1,-6-11-145,7-12 1,-1-5-708,6-6 0,0-10-8,0-8-213,0-7 1,0 2 222,0-12 0,0-9 80,0-8 0,0-14 415,0 3 0,0-14 3,0-4 0,0-2 375,0-9 0,0 7 0,0-2 0,6-1 0,-1 1 0,9 0 0,-3 6 0,-1 8-98,2 4 1,-9 11 364,3 6 0,2 10 887,-2 1-572,-1 8 1,-12-4 432,-5 8 0,-3 10-384,-2 7 1,-8 3-49,-4 8 1,-6 1 645,-5 6-602,3-1-285,-5 1 0,7-2 634,1-5-486,7-3-326,2-7-348,8-1 8,7-7 1,4-5-238,12-10 0,11-7-156,12-11 1,13-6-976,10-11 1,8 3-205,9-3 0,6-2 716,0 1 0,2 7 1032,-2 5-36,-12 8 1,12 2 0,-13 9-126,-1 2 1,-1 3 197,-8 5 0,-8 7 151,-4 5 1,-13 3 425,-10 2 0,-1 1 1125,-11-1 1,-1 2 236,-10 4 1,-3-3-1090,-8 3 1,-3-4-406,-3-2-268,4 0-211,-14 1 1,8-3-117,-3-3 1,-3-5-78,8-7 0,-6 0-240,6 0 1,2-9 357,9-9 1,-1-1-340,7-10 1,2 6 466,10-6 1,9 14-177,8-2 1,8 9 420,-2-3-149,4 7-76,1-4 1,-5 10 37,0 4 1,-6-2-107,6 7 1,-8 1-328,2 5 1,-4-4 120,-2 5-2021,1-5 941,-9 12 1278,7-8 0,-7 8 0,9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1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9121,'-7'27'3204,"-3"-2"-2888,-7-8 1,7 6-547,4 0-109,5 0 0,2-8 74,5-3 0,-2-4 18,8-8 1,-7 5 52,7 1 0,-6-2 306,5-10 1,-1 2-456,1-7 0,5-1-598,-5-5 1,5 6 315,1-1 625,0-7 0,1-8 0,-1-8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7866,'-10'-7'719,"-5"5"1052,5-14-791,1 14 1,-1-5 97,4 7-44,4 7 1,-7 9-474,3 7 1,4 2-453,-4-2 1,4-4 64,2 4 1,2 2-302,4-2 0,4 6-219,7-6 0,6 0-417,0-6 1,10-7-773,1-4 0,1-4 624,5-2 1,-1-8 133,1-3 1,-5-7 328,-1-5 1,-1 2 218,-10-8 1,-2 6 14,-9-6 1,-5 6 194,-7-6 0,0 8 58,0-2 1,-5-2 229,-1 2 0,-8 6 389,3 5 0,1 7-314,-1-7 1,5 8 980,-6-1-897,1 3 1,-1 2 497,1 0-588,7 0 0,-4 2-299,8 3 1,-2-3 94,-3 4-223,3 4 1,-6-1 45,8 8 1,0 3 60,0 3 0,0 11 407,0 12 0,0 4-135,0 2 0,0 8 28,0 3 1,-2-1-164,-4 1 1,4-9-214,-3-2 0,-3-2-67,2-10 1,-5-1-395,5-11 1,-6 3-216,7-8 0,-7-6 363,6-5 1,-1-8 70,1 2 0,2-4-23,-8-2 0,9-10 70,-3-7 0,4-3 184,2-8 0,2-1 231,4-6 1,3 3-91,9 3 0,1-2 100,4 8 0,-2 0 173,8 6 1,-8 5 40,2 1-65,-4 7 0,-2-2-98,1 12 1,-9 3 30,-3 9 0,-6 1-27,-6 4 0,-5 4 117,-12 7 1,2 1 23,-8-1 0,6-5-108,-6 0 0,14-6-145,-3 6 1,7-8 121,-1 2 1,5-9-178,7-3 67,0 1 1,7 3-469,5-3 0,5-5 203,6-7 0,4-2-1122,8-3 1,7-5 117,4-7 1142,4-1 0,-6-7 0,-2-1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0 9784,'17'0'1898,"1"0"-1461,-1 0 1,0 6 401,1 0 0,5 5 440,0-5-603,7 0-363,-3-6 0,6 0-116,-4 0 15,4 0-288,-7-8 1,3 6-256,0-4 0,-8-1-85,2 1 0,-9 0-424,-3 6 1,-7 2 116,2 4 1,-4 5-571,-2 12 1,-8-2-348,-3 8 866,-5 0 424,-9 6 0,0-1-290,-4 1 640,-3-8 0,5 5 0,0-5 0,4 8 0,-2-1 26,2 1 0,6 5 10,5 1 1,6 5 216,-5-6 1,7 8 570,-2-2 1,4 2 923,2-1-784,0 2-570,-7-4 1,3 7 266,-8-1-245,8 1-420,-11 0 1,5-6-227,-7 0 1,2-1 46,3 1 1,-3-6-192,3-11 1,-3 0-520,-2-12 650,-1 4 1,1-19-327,0 4 156,-1-12 186,1-4 1,6-9-619,-1-4 355,1 4 278,-7-14 0,7 14 42,-1-4 0,8-2 143,-1 2 0,-3 0 232,2 6 0,2-1-181,10 1 899,4 0-654,7-1 1,8 1 466,4 0-315,3 0-171,11-8 0,1 3 142,8-6 1,-2 7-140,-4-3 1,2 7-237,-8 6 1,4-3 39,-9 8 0,1 1-159,-12 5 0,-1 2-151,-6 3 173,-8 5 30,7 7 0,-14 1-90,4-1 85,-5 0 147,-8 8 0,3 0 111,-8 4 1,1 4 42,-6-5 0,5 5 222,1 2 1,7-1-47,-2 1 856,4-1-757,2 1 1,2-8-56,4-4 0,3 0-6,9-6 1,7 3-93,3-15 0,5 1-156,2-6 0,-1-2-627,1-4 260,7-3-112,-5-9 0,3-5-380,-11 0 1,2-7 284,-8 1 1,-8 4-251,-9 2 1,-4-2 259,-2 2 0,-2 0 70,-4 5 1,-11 1 435,-12 0-84,4 7-110,-15 2 1,11 8 363,-12 0 0,7 2-346,5 4 0,4 4-618,8 7-17,-1 0 0,9 1-1787,3-1 2444,4 0 0,17-7 0,5-2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7836,'-19'-9'0,"3"-1"1173,16 4-911,16 4 0,-3-7 1100,16 3 1,0 4-696,5-4 1,3-1 888,3 1 1,2 0-882,5 6 1,8 0-634,-3 0 1,4-6-98,-4 1 0,-8-1-273,-4 6 1,-3 0-1296,-3 0 1623,-7 0 0,-2 8 0,-7 1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9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7897,'-17'0'5271,"8"0"-4869,1 0 0,2 8-159,0 4 1,-7 5 418,1 6 0,-11 4-223,-6 7 1,-1 1-172,1 0 1,-2-1-91,8 1 1,2-3 0,9-3 0,5 2-198,7-8 1,9-2-355,9-9 1,9-5-139,13-7 1,4 0 275,8 0 0,0-7-266,0-5 0,3-1 121,-3 1 1,-2-3-6,-9 3 1,-13 5 44,1 1 1,-8-2-441,-3 2-504,-1 1 1284,-7 5 0,-10 7 0,-10 3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7:5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7911,'-19'2'0,"7"4"0,9 9 2637,3 8 0,0 8-1073,0-2 0,0 3-399,0 3 1,-8-1-145,-4 1 0,3 7 539,-3 4 0,6 2-625,-5-1-3441,7 3 1805,-4-6 1,7 8-2614,-5 0 1,4-1 3313,-4 1 0,-4 0 0,1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1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7945,'2'-23'1497,"4"0"1,11 1-1316,12 11 0,6 1-237,5 4 1,-2-1-1,9-5 0,-3 5-41,2 7 2681,4 0-1681,-6 0 0,0 9-459,-3 8 1,-13 3-375,-5 9 0,-5-6 50,-7 5 0,-3 1-93,-8 6 0,-8 5-289,-3 0 0,-7 1 147,-5-7 0,2 1-492,-8 0 1,6-3 124,-5-3 0,6 0-44,-1-12 0,4 2 5,2-13 0,0 6-170,-1-7 1,3-6 224,3-11 0,5-13 21,7-10 1,7-14-918,5-15 697,3-3 311,10-10 0,2 14 353,8-1 0,-1 10-50,1 8 0,-6 6 50,0 11 0,-10 4 414,-2 8 275,-7 7-376,-10 3 0,-4 8 470,-8 5 1,-1 11 553,-16 12 1,2 4-536,-2 2 1,-3 1 147,3 4 0,2-3-307,-2 3 0,6-1-103,-6 1 1,8-3-241,-2 3 0,10-5-190,1-7 0,8 3-202,-2-8 0,6-2-377,6-9 0,10-5-799,7-7 1,15-1 607,2-5 1,8-6-786,4-11 0,2-4 598,4-7 0,-3 5 281,9 0 0,-8 8 320,1-2 1,-5 11 185,-6 7 0,-5 3 135,-13 2 0,-3 7 356,-7 5 1,-9 5 906,-3 6 1,-4-4-635,-2 5 1,0 0 1175,0 0-864,0-1-425,-8-6-204,6-7 111,-13 5-530,13-6-299,-6 1 1,10-6-131,4-16 1,6-1-564,11-16 0,4 0-54,7-5 0,1-1 370,-1 1 1,-1 9 1034,-4 7-207,3 1 279,-12 15 0,10-6 457,-7 8 1,1 8-408,-7 4 0,-6 5 352,1 6 1,-8-2-73,1 8 1,-3-6 66,-2 6 1,0-8-1332,0 2 1,2-4 381,4-2 0,-2-1-3375,7-5 3528,1 5 0,5-7 0,1 9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52 8238,'10'-7'717,"0"3"-304,-5-8 1,-3 6 196,4-5 163,4 7 0,-6-4 622,7 8 249,-7 0-865,4 0 1,-10 2 222,-4 4 1,-6 6-456,-11 11 0,-4 2 25,-7 3 1,-6 5-332,-1-4 1,-5 4 0,6 1 1,-1-5-1033,7 0 0,1-8-1079,4 2-1311,4-4 2030,16-9 0,3-6-510,12-16 0,9-1 888,8-16 0,8-6-444,-2-5 1216,-4-8 0,0 4 0,-8-8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8017,'0'-27'0,"0"8"983,0 7-169,0 8-330,0-11 1,-2 13 400,-4-4 648,4 4-525,-5 2-513,7 0 1,7 4 82,5 8 1,3 1 171,2 16 0,6 0-236,1 5 0,6 3 17,-1 3 0,-2-3-273,2 3 1,0-3-207,5-3 1,-5-5-859,0 0 0,-6-6 597,6 6 0,-6-2-2098,6 1 0,-8 5 2307,2-4 0,4-4 0,0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18 7892,'-17'0'2036,"0"-8"-1429,0 6-438,7-6 0,4 8 950,12 0 0,0 0-329,11 0 1,4 2-107,14 4 1,1-4-294,5 4 1,3-4-149,8-2 1,-2 0-152,-4 0 0,2 0-217,-8 0 1,4-2-621,-9-4 0,1 4 534,-13-4 0,-5 4-1322,-7 2 0,-7 2 347,2 4 1,-8 6 1185,-10 11 0,-14 3 0,-19 9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7892,'-12'17'0,"1"0"0,5 8 748,-6 4 1,9 4 1030,-3 1 0,-4-5 245,-1 0 0,-5 5-1065,-1 7 1,0 5-725,-1-6-269,1 1-91,0 1 1,7-6-323,5 5 1,3 1-331,2-2 1,0-1-934,0-10 0,0 1 1710,0-7 0,15 1 0,4-7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3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7984,'17'0'267,"1"0"-3,-1 0 1,2 6 182,4 0 0,-2 9 1,6 1 602,-2 5 1,-2 2-180,-5-6 0,-1 2 1110,0 5-1424,1-5 0,-7 6 61,1-8 0,-9-5-519,3-1-987,-4-7-603,-2 11 1299,0-13 1,0 14-3268,0-5 3459,-15 4 0,-4 10 0,-16 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6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8007,'0'-10'1839,"0"2"0,0 10-455,0 4 0,0 9-389,0 8 1,0 6-69,0-6 0,0 8-805,0-2 0,2-4 50,3-2 1,-3-4-1024,4-2 0,-4-5 357,-2 0-976,8-9 1,-4 5 386,7-8 0,-5-2-2,5-4 0,1-9 576,5-8 1,6-6 78,0 6 0,8-8 144,-2 2 1,-2-1 41,2 1 1,-6 10 364,5 7 0,-6 8-151,1-1 0,-10 5 762,-1 5 1,-3 5-33,3 7 0,-5 1 229,-7-1 0,0 2-401,0 4 0,0-4 26,0 4 0,0-9-296,0-3 0,-7-5-23,-5 6 0,3-9-405,-3 3 1,1-4 222,-7-2 1,7-6-698,-1 1 0,3-9 164,-3 3 1,4-12-112,8-6 0,-5-4 238,-1-1 1,0-9-91,6-3 1,8-6 60,3-5 1,-1 9 118,1-4 0,1 11 472,5 1 1,1 9-217,-1 2 0,-2 14 273,-3-2 0,3 5-114,-3 1 1,3 3 133,2 8 1,1 0-111,-1 0 0,0 0 25,0 0 0,-5 6-123,0 0 0,-1 7 6,6-1 0,1 3-150,-1 2 0,2 2 117,4 4 1,-4 4 92,5 8 0,-9 1 59,2 5 0,-9 3 230,9 8 0,-5 2-143,-1 3 0,5-1 29,-5 7 1,-1-7-151,1 2 0,-1-4 34,1-3 1,3-1-511,-8-3 1,5-1 258,-5-12 0,0 5-1074,-6-10 17,0 3-500,0-5 1110,7-10 1,-5-11-70,4-12 1,-4-5 563,-2-12 0,8-4 0,1-8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7984,'-26'17'0,"1"2"587,7 4 0,3-2 861,3 8 0,-1-8-654,7 3 1,0-5 114,6-2 1,-5 0 25,-1 1 1,0-1-408,6 0 1,-2-1-57,-4-5 0,4 4-231,-3-3-668,3-4 106,2 7-251,0-13 185,0 6-527,0-8-2833,0 0 3403,7 0 0,-1 0 53,12 0 0,-5-8 38,10-4 0,4 3 0,2-3 1,-2-5 97,1-6 0,1 0-15,6 6 1,-8 5 659,-4 1 1,-4 7-320,-2-2 0,-1 6 1157,-5 6 0,3 3-177,-9 9 0,1-1 213,-6 0 1,0 0-688,0 1 1,-2-1 633,-3 0-1004,3 1 0,-8-3-172,4-3-1098,4-5 0,4-7 647,16 0 0,3-13-1060,13-5 0,-3-5 356,9 0 1,3 4 88,-3-4 0,0 6 759,-5 5 1,-6 5 437,0 7 1,-8 0 242,2 0 0,-10 7-410,-1 5 1,-8 3 1435,1 2 0,3 1 350,-2-1-598,0 0 1,-6 1 56,0-1-935,-8-7 1,4 3-254,-8-7 0,7 0-217,-7-6 0,1 0-1188,-7 0 0,1-6 780,0 0 1,-6-2-2080,0 3 1,-6 1 1221,6-8 1,6 1-2013,5-7 3338,8-7 0,-4-2 0,8-7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04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10313,'15'11'1461,"-3"1"1,1-6-249,-7 5 0,0 1-558,-6 5 0,0 2 465,0 4 1,0-4-520,0 4 0,0 2-89,0-2 0,7 1-214,5-7 0,3-2-244,2-3 0,3-5-85,3-7 0,4 0-367,7 0 1,-1-2 64,-4-3 1,-4-5-583,-8-7 0,-2 0 590,-3-1 0,-4-1 26,-8-4 0,-8 4 362,-4-4 0,-13 3-32,-9 3 1,-9 2-19,-8 3 1,-9 5-226,-3 7 0,-5 0-267,-1 0 0,8 2 323,3 3 43,12 5 1,-4 7 0,6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8557,'10'-8'-179,"-4"-4"0,-4 3 377,-2-3-33,7 8-69,-5-11 0,8 7-443,-4-3 265,-4-5 182,5 14-344,1-13 305,-6 13-10,13-5-119,-5 7 68,-1 0 0,7 7 0,-7 3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7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8753,'17'0'706,"1"0"0,1 0-17,4 0 1,2 2-317,4 4 1,9-5-146,-3 5 1,3-4-19,-3-2 1,5 0-127,1 0 0,1 0-9,-2 0 0,-1-6 63,7 1 0,-8-3-142,3 2 0,1 4-47,-2-4 0,0 5-370,-5 1 1,-6 0 72,0 0 0,-8 0-253,2 0 1,2 0-93,-2 0 1,-6 0-583,-5 0-77,-8 0 1352,3 7 0,-14 3 0,-3 7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7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8413,'12'-10'123,"-1"4"0,3-1 283,9 1 1,9-6 145,9 7 1,9-7 139,2 6 1,1-7-228,11 1 1,-7-3 37,7-2 0,-3 5-454,3 1 1,-5 7-282,-7-2 1,-8 4-639,-3 2 0,-11 0 543,-1 0 0,-8 0-731,3 0 438,-5 8 300,-10-6 320,-1 13 0,-8-5 0,0 7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7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8239,'0'-10'922,"2"2"-28,3 8-582,13 0 1,5 0 272,11 0 0,-3 2 319,9 4 1,10 4-396,2 7 0,4 8-106,-4 4 1,-2 4-176,-4 1-156,12 8 116,-20-5 0,10 5-281,-19-7 0,2-1-177,-8 1 1,-2-1-257,-10 1 0,-3 2 86,-8 3 1,-4-2-425,-7 8 0,-11 1 143,-18 4 0,-6 1-1079,-12 0 1552,-3 8 0,-16-6 0,-2 5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8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8328,'2'-17'157,"4"0"-157,-4 7-268,5 2 193,-7 1 682,0 5-32,0-6-284,0 8 0,0 2-206,0 4 0,0 5-3,0 12 1,0 6 133,0 12 0,0 3 165,0 8 1,0 5-30,0 1 1,-2 0-90,-3-7 0,1-1-277,-8-3 1,7 1 63,-7-8 1,8 4-34,-2-9 1,4 1 12,2-13 1,-1 0-308,-5-5 1,4-7-262,-4 1-407,4-8-207,2 3 766,0-7 0,-6-7 386,1-5 0,-9-11 0,5-4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8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8437,'0'-17'-319,"0"0"0,8-1 94,3 1 0,7 6 200,5-1 0,4 1 255,7-7 1,7 3-14,-1 3 0,14-1 238,-2 7 0,5 0-281,1 6 0,-4 8-56,3 4 0,3 5-206,-2 6 1,-1 4 129,-5 7 1,-2 1-2,-4 0 0,-4-1 91,-7 1 1,-8-1-24,-4 1 1,-4 5-100,-1 1 0,-9 1-20,-3-2 0,-6 3 0,-6 3 0,-5 4-106,-12-4 1,-4 4-97,-8 2 0,-11-1 140,0 1 0,-14-6 24,8 1 1,-3-11 24,3-1 1,0-3-19,0-9 1,2-1-88,4-11 0,6 3-147,11-9 0,-2 1 21,8-6 0,8-8 254,9-3 0,4-12 0,2-4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8344,'-17'0'-1,"0"0"76,-1 0 0,7 7 48,-1 5 1,3 3 234,-3 2 1,-1 3 58,7 3 0,-6 4 320,7 7 0,-7 1 269,6-1-587,0 1 0,1-1-258,-1 1 0,0 0-269,6-1 0,6-5 77,0 0 0,7-6-168,-1 6 0,3-8-988,2 2 0,1-4 565,-1-2 0,2-1 622,4-5 0,4-3 0,8-8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9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8389,'11'-2'-2,"1"-4"1,-7 2 411,7-7 0,1 5-19,10-5 0,-3 5-11,3-6 1,-2 8-23,2-1 0,-4 3 129,4 2 0,2 0-146,-2 0 1,2 7-27,-2 5 1,-4 11-34,5 6 1,1-2-21,-2 2 1,0 1-389,-6 11 1,0 1 153,1 4 1,-3-4-794,-4-7 0,5 0 100,-5-1 0,-1-5-163,1 0 0,-5-8-78,6 2-346,-8-4 178,11-2 315,-13-7 759,6-2 0,-1-24 0,3-3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7852,'-17'0'1353,"-1"0"169,1 0 1,0 0-495,-1 0 0,1 5 631,0 1 0,-6 2-1105,0-2 0,-6-2-241,6 7 1,-2-1-2646,2 1 0,4 3 2332,-4-9 0,-4 9 0,0-5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16 8938,'0'-9'2348,"-8"3"-1685,-3 12 0,-12 3-334,-6 9 0,-4 6-162,-1 5 0,-7 4-642,1 2 1,-8 5 275,2 0 0,3 8-1031,3-2 0,6-3 197,5-3 1033,4 4 0,7-7 0,1 5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2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8094,'0'-11'0,"0"-1"0,8 9 654,1-5-89,1 0 130,5 6-335,-13-5-74,14 7-157,-15 7 0,7 3-22,-8 7 0,0 6-21,0 0 0,0 2-101,0-2 1,0-3 80,0 3 1,2-4-33,4-2 0,-4 0-37,4 1 1,-3-7 60,3 1 1,-2-6-77,7 5 0,-5-7-73,6 2 1,-6-4-212,5-2 0,-5 0-638,5 0-599,1-8 1539,5-2 0,-7-15 0,-3-2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0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8336,'8'-10'1111,"-6"3"-826,13-1 0,-11 4 284,8-7-42,-9 7-61,13-4 66,-14 8-236,13 0 1,-11 0-126,7 0 1,-7 2 73,2 4 0,-2 3 190,2 9 1,-4 1-80,3 4 0,-3-2 62,-2 8 1,0-6-124,0 6 0,0-6-31,0 6 1,0-1-195,0 7 0,0-2-188,0-4 1,-5-3 16,-1-3 0,-6-3-176,6 3 0,-7-10-280,2-1 1,-5-3-39,-1 3 1,-2 3-484,-4-3 0,1-5 406,-6-1 0,6-4-38,-1-2 1,-2-2 709,2-4 0,0-11 0,6-10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0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9155,'16'-12'613,"-5"1"0,5 7-2,-5-2 0,4-2 1521,3 3-1389,-1-1 0,0 0 192,1 0 0,-7 1-1558,1 5 1,-7 0 460,7 0 0,-8 2-1646,2 3 1,-5 5 1807,-1 7 0,0 0 0,0 1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1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8232,'7'-10'930,"3"3"1,7 7-326,0 0 1,8 0 383,4 0 1,-2 7-215,2 5 0,-2 5-16,2 6 1,1 4-78,-7 8 1,1-1 189,-7 1 0,-2 0-570,-3-1 0,-5 8-414,-7 5 1,-9 4-1449,-8 7 0,-10 5 1014,-14 12 0,-9 2 250,-7 4 1,21-38-1,-1-1 1,1-3-1,1 0 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1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8360,'12'-6'90,"-1"1"1,-5-1 157,6 6 0,1-6 637,10 0 0,-2-1 19,8 1-423,0 4 1,4-6 146,-5 8 0,5-2-299,-4-3 0,4 3-39,1-4 0,-1 4-514,-4 2 1,1 0 240,-7 0 1,6 0-870,-6 0 0,0 0 43,-5 0 1,-7 2-1593,1 4 875,-8-4 1526,3 13 0,-7-5 0,0 7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8332,'0'12'1347,"0"-1"0,0 1-814,0 5 1,-5-4-104,-1 5 0,-2-5-67,2 10 1,2-2-276,-7 2 1,5-1-267,-5 6 0,7-5-20,-2 6 0,-2 0-327,3 6 1,1-1-2166,9 1 2690,5-1 0,7-7 0,1-2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377 70 8192,'10'-8'-65,"-2"-2"269,-8-7 0,0 5 188,0 1-208,-8 7 0,-4-4 69,-11 8 1,2 0-1,-8 0 0,-1 8 189,-11 4 0,5 11-63,-5 6 0,5 3 39,1 3 1,8-1-77,4 1 1,6 5-38,6 1 0,7-1-120,15-5 0,8-7-168,16 1 0,9-8-139,8 2 0,13-3-546,10-3 1,8-2 304,-2-3 0,11 3 1,4-5-1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3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502 208 8282,'5'-17'-748,"1"-1"514,0 1 0,0 0 712,-1-1-179,1 9 0,-6-7-44,0 5 1,-6-4-35,1-3 0,-9 7 9,3-1 0,-7 6-15,-5-5 0,2 7-174,-8-2 1,6 4 171,-5 2 0,-1 0-482,-6 0 1,6 2 188,0 4 1,1 4 131,-7 7 1,2 0-203,5 1 0,3-1-295,7 0 0,1-2 258,0-3 1,1 3 155,5-3 1,3 3 35,8 3 1,0-1-40,0 0 1,2-1 184,4-5 0,3 4-109,9-3 0,5 3 6,0 3 0,0-3-96,-6-3 1,0 3-135,1-4 0,-3 5 137,-3 1 0,-5 0-16,-7 1 0,0-1-31,0 0 1,-5 2 39,-1 5 1,-13-3 39,1 7 0,-3-6 35,4 1 0,0-2 14,-1 2 1,3-4 57,3 4 1,-1-4 220,7-1 0,0-1-55,6 0 1,2 1-187,4-1 1,-2 0 389,7 0 0,-1 1-79,2-1 0,3 0 174,-3 1 1,-5-1-14,-1 0 1,2 6-45,-3 0 0,1 0-357,-6-5 1,0 5-148,0 0 1,0 0-123,0-6 0,0 0 165,0 1-926,0-1 0,0-5-30,0-1-1479,0-7 1227,8 4 1166,1-8 0,9-8 0,-1-2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3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8377,'7'-27'2554,"3"9"-2165,7 13-866,1 3 0,5 7 464,0 1 1,0 13 791,-6-1 0,0 9-220,1-4 1,1 9 147,4 3 0,-4 0-243,4 5 1,2 2-7,-2-2 1,8 1-1011,-2-7 1,-4-5 361,-2 0 1,-4-6-802,-2 6 1,1-8 86,-1 2 0,-7-9-1549,-5-3 2453,5 1 0,-8 5 0,6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6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53 7954,'-17'-17'2901,"7"-1"1,5 9-2009,10 3-708,5 4-96,0 10 1,5-4 668,-3 7 1,1-3-240,-2 9 0,5-2-2328,-5 14 0,11-6 176,1 6 1633,0 0 0,-6 13 0,0 2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3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8275,'0'-9'2231,"0"1"1,-8 8-2128,-3 0 0,-4 10 54,-3 7 0,-7 2 94,-4 10 1,-9 2-115,-2 9 1,-8 4-142,2 8 0,3 2-416,3 4 0,5-5-772,7 5 1,4-6 1190,13-6 0,3 4 0,8-6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4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8122,'10'-26'0,"5"6"1003,-3 9 0,3 7-382,3-2 1,-1 4-359,0 2 0,1 0 156,-1 0 0,-2 2 206,-3 4 1,1 11-224,-7 12 1,0 4-31,-6 1 0,0 1-649,0-1 1,-2 7 249,-4-1 1,-4 1-760,-7-7 1,0 1 245,0-1 0,-3-1-91,-3-4 1,4-4-98,-4-8 0,6 0-323,5 1 1,-3-9 1050,3-3 0,-3-4 0,-2-2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4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8177,'8'-17'4050,"1"7"-4723,9 4 0,1 4 602,4 2 1,-4 6 871,4 0 1,-9 7-763,-3-1 1,-1 3-428,1 3 1,3-1 99,-9 0 288,9 8 0,-12 2 0,5 8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10672,'9'8'1477,"-1"-7"0,-8 15-1579,0-5 0,-6-1 33,0 2 1,-5-1-600,5 6 668,0 1 0,-1-1 0,-3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5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8424,'12'-6'945,"-1"0"-538,1 0 0,5 6 295,0 0-242,0 8-165,8 2 0,-3 13 643,6 0-402,-6 7-132,3-10 0,-2 12-108,0-3 1,5 2-169,-4-2 0,-1 1-161,-6-7 1,0 6-157,0-6 1,-1 6-435,-5-6 1,3 6-775,-8-6 0,-1 6 731,-5-6 0,0 0 666,0-6 0,8 1 0,2-1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5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8361,'-8'-25'3188,"-2"14"-2825,1-4 0,-7 15-175,5 0 1,-4 7-154,-3 5 0,-1 3 142,-4 2 0,-4 6-150,-8 1 0,3 12-407,3-1 1,-2 11-723,8 0 1,0 4 662,6 2 439,0 0 0,7-8 0,2-2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8187,'0'-10'2143,"2"3"-2801,4 7 1,-2 0 671,7 0 1,-5 3 743,6 9 0,-3-1-183,3 12 1,3 4 450,-3 2 1,-3 10-539,3 1 1,-3 0-244,3-5 1,-4 5-462,-8 1 0,0-1-94,0-5 0,0-1-330,0 1 0,-8-6 171,-4-1 0,1-5-513,-6 6 1,3-10 220,-9-1 1,2-3 760,-2-9 0,4 7 0,-6-3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6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8240,'7'-27'0,"3"10"1584,7 11 1,6 4-1028,0 2 1,6 6-730,-6 0 0,0-1-426,-5-5 22,-9 8 1,5 2-1180,-8 7 1755,-1 0 0,-5 8 0,0 2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7964,'10'-17'0,"5"7"0,-3-3 387,11 7 1,-2-2 624,8 2 0,-6 5-439,6-5 1,-6 4 39,6 2 0,-2 2-269,1 4 0,5-5-270,-4 5 1,-2-2-597,2 2 0,-8-4 418,2 4 0,2 1-915,-2-1 356,0 0 1,-6-6-1813,0 0 2475,-7 0 0,-2 0 0,-8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7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8239,'-18'0'2840,"9"0"-2406,1 0 1,6 0 586,-3 0-665,3 0 1,-8 1-137,4 5 1,2 4-274,-7 7 0,7 2-402,-2 4 1,2-3 46,-1 3 1,3-2-346,-4 2 1,4-10 49,2 5 1,2-5 249,4 4 0,-2-7 453,7-4 0,8-4 0,8-2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7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103 156 9782,'11'0'626,"1"0"1,-1 0-529,7 0 1,-1 0 298,0 0 0,1 0-182,-1 0 0,-6-2-306,1-4 0,-3 3-503,3-9-131,3 0 1,-11-5-350,8 0 0,-8 0 507,1-1 1,-3 7 149,-2-1 1,0 6 416,0-5 0,-2 7 58,-3-2 1,1 4 672,-8 2 66,8 0 0,-9 14-219,7 3 1,-2 14 477,3 4 0,3 7-116,-4 10 0,2 5-429,-2 1 0,3 5-206,-9-5 1,6 0-94,-5-6 1,1-6-352,-1 0 0,1-10-570,4-1-997,4-1 230,-5-14 73,7-3 1,0-13 422,0-16 1,0-1 581,0-16 0,5-2 398,1-9 0,0 7 0,-6-7 0,0 9 0,0-3 0,-6 5 348,0 6 1,-5 9 410,5-3 0,-7 11 196,1 0 1,3 4 984,-3 2 0,6 2-786,-5 4 0,1 4-606,-1 7 1,-5 0 150,5 1 1,3 5 149,2 0-1277,-3 0 1,7-6-205,-4 0 1,6-5-501,6-1 0,3-7 284,9 2 0,-1-4-872,0-2 0,2-8 771,4-3 0,-1-7 464,6-5 0,1 2-111,6-8 1,-6 3 595,-1-3 0,1-2-180,6 8 1,-8 6 348,-4 5 0,2 1 60,-2-7 0,0 7 446,-6-1 158,1 8 0,-1-3-19,0 7 1,-5 0-262,-1 0 0,-5 0 559,5 0-382,-7 0-891,12 0 1,-7 0-5,9 0 0,5 0-172,0 0 0,7 0-176,-1 0 1,2 0-691,-2 0 1,2 0 525,-8 0 0,5 0-262,-5 0 974,1 0-110,-7 0 528,-8 7-140,-1-5 0,-10 6 336,-4-8 1,-3 0-319,-8 0 1,-1 6 133,1 0 0,0-1-36,-1-5 0,-5 0-72,0 0 0,0 0-312,6 0 0,0 0 106,-1 0 1,1 0-187,0 0 1,5 0-39,1 0 0,5 0-172,-6 0 200,9 0 11,-5 0 0,8 2-661,0 4 285,0-4 209,0 13 1,0-11 37,0 8 173,0-9 61,0 5 434,0 0-280,0-6 218,0 5 608,0-7 1324,0 0-3199,8 0-947,-7 0 1294,15 0 1,-14 2-1831,4 4 1051,-5-4-168,7 6 1424,-6-8 0,13 0 0,-5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8239,'9'0'1918,"-1"0"0,-8 2-1707,0 4 0,0 3 50,0 9 1,0-1 4,0 0 1,6 0 81,-1 1 0,3-1-389,-2 0 1,-4 6-383,4 0 0,1 6-153,-1-6 0,6 2-1953,-7-2 1641,1-3 888,-6 5 0,8-8 0,1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38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8274,'8'-33'259,"4"4"1,3 5 435,2 6 0,8 1-306,4 0 1,-4 5-180,-2 1 1,2 5 63,-2-6 0,0 8 31,-6-1 0,1 5-116,-1 5 1,-5-1-129,-1 8 0,-7 5-407,2 6 1,-4 2 270,-2-2 0,-2 4-461,-4 8 1,-4-1 228,-7 1 0,0-1 70,-1 1 1,3-6 129,4 0 1,-3-2-52,8 1 1,1 3 86,5-8 1,0 6 159,0-6 0,0 2 11,0-2 1,7-2-74,5 8 1,-3-2 207,3 2 1,-1 3 97,7-3 0,-7-2 79,1 2 1,-3 0-84,3 5 0,1 3 97,-7 3 1,6-3 578,-7 3 0,7-1-406,-6 1 0,1-4 313,-1 5 1,-2-11-366,8-1 0,-9-2-89,3 2 1,-4 2-274,-2-8 1,0 0-304,0-6 1,-2 0 80,-4 1 0,-3 1-165,-8 4 1,-8-4-1598,-4 4 0,-6-2 121,-5 3 1678,-4-5 0,-16 13 0,-1-5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40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0 8481,'9'0'-1945,"-1"0"2423,-8 0-37,0 0-127,-8 0 1,4 0 162,-7 0-93,7 8 1,-11-6-12,3 4 0,3-4 129,-3-2 0,1 2-163,-7 3 0,-5-1 15,0 8 0,-6-3-355,6 3 0,-8 3 70,3-3 1,3 3-34,2 3 0,-2-1-12,2 0 1,1 0-210,11 1 159,-4-9-35,13 7 181,-6-7-73,8 9 1,2-7 244,4 1 1,5-7-68,12 7 1,-2-6 139,8 5 0,2-7-27,9 2 1,-1-2 52,7 1 0,-2-3-260,2 4 0,2-4-301,-7-2 0,-3 0-98,-9 0 0,1 6-470,-6 0 0,-1 5-28,-6-5 1,-7 7 324,-5-1 1,-3 3-877,-2 3 0,-13-1 1317,-5 0 0,-18 8 0,-1 2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4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8456,'25'0'1067,"-2"-2"286,12-4 1,3 2-483,14-7 0,-2 7-358,-4-2 0,2-1 6,-8 1 0,1 2-616,-7 10 0,1-2-585,-1 7 1,-1 1 9,-4 5 1,2 0-890,-8 1 1,2-1 1560,-2 0 0,-4 0 0,6 1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4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346 692 8290,'10'-17'0,"-2"0"-341,-8-1 213,0 9 0,0-7 191,0 5 1,-6 1 235,0-1 1,-2-1-108,3-5 1,1 5 65,-8 1 1,3 5-186,-3-5 1,-3 7 60,3-2 0,-3 4-241,-2 2 1,-1 0 68,1 0 0,-6 8-60,0 3 1,-2 7 204,2 5 0,4-2-26,-4 8 0,3-2 8,3 1 0,6 3 105,-1-8 1,8 8 144,-2-2 1,5-2-42,1 1 0,0-6-71,0 1 1,0-4-58,0-2-221,7 0 0,3-5 142,7 0 0,0-9-28,1 3 1,-1-6-34,0-6 0,3-3-121,3-9 1,-2-5-280,8 0 1,-6-5 142,5 4 1,-5-6-101,6 1 0,-8-4-42,2-1 0,2-3-121,-1-3 1,-1 3 107,-6-3 1,-2 3-54,-3 3 0,3-1 10,-3 1 1,-3-1 424,3 0 0,-8 3 0,1 3 0,3-4 0,-2 5 0,2 1 0,-3-2 0,-3 8-58,4-2 0,-4 3-107,-2 3 288,0 0 485,0 0-234,0-1 0,0 7 761,0-1-232,0 8-488,0-3 0,-2 7-5,-4 0-155,4 0 0,-11 7 13,7 5 0,-5 5 14,5 6 1,-6 6 77,7 11 0,-3 5-13,2 6 0,4 9 159,-4 3 0,4-1 212,2 1-982,0 1 487,8-3 1,2-1 46,7-8 0,8 0-100,4-1 1,4-6-96,1-5 1,6-9-380,1-2 1,7-8-708,-2 2 1,2-4 530,-2-2 480,4 1 0,-8-3 0,4-4 0,-5-5 0,-5-4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5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519 122 7979,'8'-10'-1040,"-4"-3"1071,7 7 0,-5-6-11,5 7 61,-7-1 1,6 0-81,-4 0 1,-3-1 158,9 1-67,-8 4-20,11-13 1,-11 13 12,8-4 1,-9 2 168,3-2 4,-4 4 162,-2-5 476,0 7 947,0 0-1652,-8 0 65,-1 0 1,-3 0-367,1 0 0,5 5 65,-6 1 0,7 6 2,-7-6 0,1 5-22,-7-5 0,5 5-156,-4-5 1,3 8 231,-9-3 1,4 3-27,2-3 1,-7 4 119,1-3 1,-2 3-88,2 3 1,2-1 7,-8 0 0,8 0 22,-2 1 1,-2-1 0,2 0 1,0-5 6,6-1 1,0-1-9,-1 2 1,1 1 162,0-7-173,-1 7 1,3-9 462,3 8-222,-3-9-57,13 5 124,-13 0-15,13-6-96,-6 5 25,8-7-29,0 0-3,0 8 293,0-6-312,8 6 1,3-6 174,12 3 0,-1-1-96,6 8 1,-5-6 166,6 5 0,0 1-57,6 5 0,-1 0-25,1 0 1,-1-1-302,1-5 1,2 3 139,3-8 0,-4 5-277,5-5 0,-10 2-15,-3-3 1,-5-3-5,6 4-241,-8-4-482,4-2 67,-7 0-515,-9 0-1144,-1 0 947,-8 0-1583,0-8 3034,-8-1 0,-1-9 0,-9 1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59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8434,'-7'-17'-658,"5"7"536,-6 2 424,8 8 0,0 8 1110,0 4-919,-8 3 0,6 10-24,-3 4 0,1 3-29,-2 3 0,2 2-236,-7 3 1,5-4 10,-6 5 1,3-5-252,-3-1 0,-1-3 221,7-3 0,-2 2-176,3-8 0,3 0-214,-4-6 1,2 1-231,-2-1 0,4-5-266,-3-1-189,3-7 84,2 4 334,0-8 0,0-8 118,0-4 1,-6-3-53,0-2 406,0-1 0,-1 1 0,-3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59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8325,'0'-17'-531,"0"0"0,8-1 616,3 1 1,5 0 515,1-1 0,8 1-128,4 0 0,3-1-182,3 1 0,2 6 99,3-1 1,-2 6-42,8-5 0,-1 7-11,1-2 0,-2 12-125,-4 5 1,-3 5-92,3 1 0,-3 6 98,-3 0 1,-5 8-189,0-2 0,-8 4 65,2 1 1,-10 1 100,-1-1 1,-6 1-272,5-1 1,-7 1 48,2 0 1,-10-1 124,-2 1 0,-13-6-263,2-1 1,-12 7-353,0 5 0,-5 1 220,-7-7 1,3 1-12,-8-1 1,7-1-235,-1-4 0,-2-4 163,1-8 1,3-7-339,9-4 0,-2-4 170,8-2 0,6 0-481,5 0 1025,9-8 0,-5-2 0,8-7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8:5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8285,'17'-15'-17,"0"4"1,-1 1 158,-5 4 437,5 4 48,-7-5-6,1 7 0,-2 7-140,-8 5 1,-6 5 42,0 6 1,-7-4-198,1 4 0,-1 2-322,1-2 0,-1 0 35,7-5 0,0-1-135,6 0 1,0-5-272,0-1 0,2-1-1754,4 2-225,3-5 2345,16-7 0,-5 0 0,5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10287,'-8'17'1159,"4"1"-913,-7-1 1,7 0-179,-2 1 0,4-7 40,2 1-374,0-1 200,0 6 1,2-7-83,4-4 0,4-4-87,7-2 0,0-2-244,1-4 1,5-2-92,0-3 1,0-5 195,-6 5 0,0-10 37,1-2 1,-3 0 102,-3 5 1,1 1 69,-7 0 0,0 0-74,-6-1 340,0 1 0,0 0 356,0 7-112,-8 2 0,0 10-171,-3 4 0,-5 4 221,5 7 0,1 2-100,-1 4 1,1 4 15,-2 8 1,-3 7-19,4 4 1,-5 6 108,-1 6 1,0 3-264,-1 8 0,1-2-178,0-3 0,-1-3-105,1-3 0,2-10 103,3 4 1,-3-12-425,3 1 1,3-5 171,-3-1 0,1-8 1,-7-4 1,1-4-33,0-2 0,-1-5-130,1-1 0,0-7 231,0 2 1,-6-12 82,0-5 0,-1-11 343,7-1 1,6-7-166,-1 1 0,8-2 787,-2 2 1,5-1-318,1 6 1,1-4-107,5 5 0,4-2-15,7 2 1,0 9 176,1-3 0,1 3-556,4-3 0,-2 6 63,8-1 1,-6 6-725,6-5 0,-6 5 372,6-6 0,0 7-328,5-7 1,-5 6-150,0-5 1,-6 5 756,6-5 0,-1-9 0,7-7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17 7860,'0'-9'774,"0"1"-220,8 8 1,-4 0 980,7 0-1077,1 0 1,5 8 95,0 3 0,-5 5-135,-1 1 0,-7 0-159,2 1 0,-4-5-78,-2 4 1,-2-7-141,-4 13 0,-3-13-321,-9 7 0,-5-4 272,0 5 1,0-1-466,6 0 0,-6-7 242,0-4 0,0 1-306,5-1 188,1 0 0,0-6-104,0 0 0,5-2-67,1-4 0,1-3-183,-2-9 0,5 1-197,7 0 550,-8-1 0,6 1 538,-4 0 0,6 7-201,6 4 0,-2 3 700,7-3 463,-7 4 28,12-6 1,-7 8-514,9 0 1,-7 6 493,1 0-1112,-1 0 0,5-5 67,-5 5 1,4-4-670,-3 4 1,-2-4 404,1-2 0,1 0-684,5 0 1,0 0-87,0 0 919,8 0 0,2-8 0,8-1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0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8201,'17'-7'0,"0"-1"433,0-4 1,3-1 214,3 7 1,4 0 528,7 6 0,-1 0-312,-4 0 1,3 2 288,-3 4 1,2 9-331,-2 8 1,-4 6 290,-8-6 1,0 8-590,1-2 1,-9 5-224,-3 7 1,-4-3-491,-2 8 0,-15 2-794,-9 10 0,-14 5-2902,-8 12 3596,-12-4 1,25-28-1,-3-1 1,-3-3 0,-1 1-1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5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8287,'0'-10'991,"0"1"1164,0 3-885,0 4-575,0-6 0,2 8-178,4 0 0,3 0-249,9 0 1,-1 0-10,0 0 0,6 0 0,0 0 1,2 0-67,-2 0 1,-3 6-97,3 0 0,-4-1-586,-2-5 280,1 0-5,6 0 1,-10 0-620,3 0 315,-3-7 1,1 3-1501,-3-8 752,-5 9 640,-7-13 0,0 7 318,0-9 1,-2 7-93,-3-1 446,-5 1 1,-7-1-6,-1 1 1,7 7 2,-1-2 1,3 6 111,-3 6 0,-3 3 177,3 9 0,3 7-36,-3 4 0,3 3 168,-3 3 1,2 5-12,5 0 0,1 9-127,-8-3 0,8-2-322,-1 2 1,1 0-69,-2 6 1,4-8-172,-4-4 0,4-3 26,2-2 0,0-3-161,0-3 0,0-4 149,0-8 1,-5 1-71,-1-1 0,-2-7 307,2-5 0,3-3-115,-9-2 0,1 0 271,-7 0 1,7 0-69,-1 0 0,3-7 78,-3-5 0,-1-3 111,7-3 1,0 1 32,6 0 0,0-6-3,0 0 1,2-2-60,4 2 0,3-2-410,9-4 0,-1-4 127,0 4 0,6 2-282,0-1 0,8-1 153,-2-6 0,4 1-778,1-1 1,1 0 260,-1 1 1,1-1-93,0 1 0,-7-1 348,1 0 0,-8 9 190,2 3 0,2 3 504,-2 3-448,0 0 430,-5-1-134,-1 9 437,-7 1 796,-3 8-910,-7 0 0,0 2 205,0 4 0,0 3-199,0 9 1,0 1 42,0 4 0,-7 2-409,-5 4 0,3 3 54,-3-3 0,2-4-138,-1-2 1,1 2-118,5-2 1,3-5-374,-4-7 52,4-7 93,2 4 1,2-10-15,4-4 0,9-5-126,8-13 0,10-2 27,1-9 0,1-5 65,5-1 0,-1 1-6,1 5 0,-4 7 296,5-1 1,-3 8 280,3-3 0,-11 7 81,5 6 0,-6 1 367,0 4 1,-4 4-289,-8-3 0,-2 5 238,-3 5 0,1 5-69,-7 7 0,0-3-4,-6 3 0,0-2-414,0 14 0,-6-6-209,0 6 0,-7-2-230,1 2 0,-5 3 17,-6-3 1,9-4-234,-3-2 0,4-3-168,-5-3-355,1-8 648,0 7 1,1-16 6,5 0 1,-3-10-69,9-13 0,-7 2 172,6-8 0,1-5 128,5-7 0,0-5 189,0 6 0,0-2 0,0 1 0,0 10 40,0-3 0,2 11-17,3 0 1,-3 4 158,4 1 0,-4 1-59,-2 0 0,6 5 1481,-1 1-385,1 7 2,-6-4-617,0 8-608,0 0 153,0 8 1,-2 9 17,-3 12 1,1 4-237,-8 1 1,6 3 12,-5 3 1,-1 4-17,-5 8 0,0 2 29,-1 3 0,3-5-110,4 0 1,-3 4 130,8-10 0,-5 6-8,5-12 1,-2 6 140,3-5 0,3-3 116,-4-9 1,6 2-239,6-8 0,-2 0 33,7-6 0,1 0 323,5 1 0,2-1 99,4 0 0,-2-5 82,8-1 1,-6-5-40,6 6 1,-8-8 129,2 1 1,2-3-192,-2-2 1,0 2 359,-5 4-558,-1-4-112,0 6-1507,0-8-308,-7 0-1183,-2 0 1856,-8 0 0,-2 0-1538,-4 0 2564,-4-8 0,-7-2 0,0-7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8112,'8'9'1433,"-6"-1"0,6-6-644,-8 4 1,0-3-403,0 9 0,0 0-169,0 5 1,0 0-127,0 0 0,-8 3-22,-4 3 1,-1-2-216,1 8 0,-5-2 178,0 1-1516,-1 5 1028,-7-6 1,0 0-458,-3-4 0,1-6 370,-2-5 0,0 1-66,-5-7 1,-1-2 246,0-10 0,3-6 397,3-11 1,-2-3-284,8-9 664,8 0-420,-1 8 0,14 1 245,-3 2 0,3 5 457,2-4 1,7 10 167,5 1 0,3 6-354,3-5 0,5 5 271,0-5 1,7 7-257,-1-2 1,-2-2-306,2 3 1,0-1-253,5 6 1,1-2-304,0-4 1,-5 4-319,5-4 1,-4 3 649,9-3 0,4-4 0,0-7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7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8484,'8'-10'947,"-4"3"-484,7 7 1,-7 7 429,2 5 1,2 5-225,-3 6 0,1-2 70,-6 8 0,0 0-707,0 5 1,0 1 43,0 0 0,0-7-195,0 1 0,0-6-150,0 6 0,0-8-200,0 2 1,0-9-303,0-3-1012,0-7 1416,0 4 0,0-10-52,0-4 0,0-3 293,0-9 0,0 1-53,0 0 0,2-6 130,4 0 1,4-1 90,7 7 1,0 6 91,0-1 0,1 8 120,-1-1 1,0 3 261,1 2 1,5 0-96,0 0 0,0 2 122,-6 3 0,0-1-417,1 8 0,-3-7 69,-3 7 0,1-6-307,-7 5 0,5-5-456,-5 6-516,0-9 454,-6 13-390,0-14 612,0 5 1,-2-9-59,-4-3 1,4-7 222,-4-11 1,-1 2-2,1-8 1,8-2 189,9-9 1,7 4 33,5-5 0,4 7 143,7 5 0,1-2-22,-1 8 1,3 0 255,3 6 0,-3 1 36,3 5 0,-3 1 280,-3 4 1,-1 4-82,-4-3 1,-4 3-193,-8 2 1,0 2 105,1 3 1,-9 5-345,-3 7 1,-4 3-297,-2 3 1,0 4-26,0 7 1,-10 1-459,-7-1 0,-2 3 190,-10 3 1,0-3-358,-5 3 0,5-4 377,0-1 1,8-6 10,-2 0 1,3-8 379,3 2 1,8-10 182,3-1 240,4-1-268,2-1 0,2 3 161,4-7 0,-3 0 131,9-6-313,-1 0 1,7 0 64,-1 0-41,-7 0-84,5 0 0,-13 2 2,4 4 1,-4-2-8,-2 7 0,-8 1-40,-4 5 0,-3 2-89,-2 4 0,-6-2 93,0 8 1,-8-6-4,2 6 0,2-2 112,-2 2 0,8 1-107,-2-6 1,10-1 285,1-6 1,8 0 250,-1 0-279,3 1 0,9-1-56,5 0 0,-2-5 164,1-1 1,1-5 180,5 6-165,0-8 0,0 9 236,1-7-378,-1 7 1,-5-9 1069,-1 8-412,-7-9-607,4 5 0,-6-6-547,3 4-359,-3-4 1,16 5 222,-1-7 1,2-7-1049,10-5 1421,0-11 0,13-4 0,2-7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8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69 277 8144,'10'-23'520,"-4"0"486,3 8-555,1-1 174,-1 14-499,7-5 1,-14 14-53,3 5 1,-5 5-31,-5 6-12,-5 4 1,-7 10-106,0 3 1,-1-5-177,1-1 1,5-1 243,1-10 1,7 0 117,-2-6 1,6-7 145,6-4 0,6-5-86,11-1 1,-2-1-190,8-5 1,5-4-9,7-7 0,-1 0 21,-6-1 0,1 1-21,0 0 1,-8-4-249,-4 3 1,2-1-379,-2 13 0,-6-5-131,-6 5-238,-7 0 616,4 6 1,-16 2 254,-3 4 0,-5-2 191,-1 7 1,0 1 388,0 5 1,1 0-31,5 1 1,1-7 1415,4 1-759,4-1-432,-5 7 1,7-7-229,0 1-261,0-9 0,2 11-192,3-8 1,-1-1-177,8-5 1,-7 0-596,7 0 1,0-1 223,5-5 0,0-6-262,0-11 1,3 2 246,3-8 0,-2-2 135,8-9 1,-2 2 432,1-8 1,5 1 75,-4-1 1,4-2-57,1 8 1,-7 1 305,-4 11 1,2 5 396,-2 11 1,-6 4-223,-5 8 1,-6 0 1221,5 0-669,-7 0 1,4 2-429,-8 4 1,-2 6-107,-4 11 1,-4-4-217,-7 4 0,2-2-39,3 2-131,-3-4 0,13 6-204,-4-7 168,4-9 0,12-1-125,7-8 1,8-2 17,10-4 1,-1 2-58,1-7 0,-1 1-24,1-1 0,0-5 92,-1 5 0,-7 3-305,-4 2 0,-4 4-656,-1 2-374,-1 0 786,-7 0 1,-5 14-188,-10 3 1,-13 12 214,-11 0 1,-11 5 43,-6 7 1,-4-5 253,-2 5 1,0 1 268,0-2 0,-3 6-74,3-5 0,-2-3 168,14-9 1,1 2-7,10-8 1,-1 2 225,7-2 1,5-10 523,7 5 1,7-5 860,-2 4-709,4-7-80,2 5-645,0-13 1,2 12-228,4-9 1,-2 1-111,7-6 1,1 0-214,5 0 0,0-6 37,1 1 1,-1-9-186,0 3 0,1-3 179,-1 3 0,0-5-177,1 5 414,-1 3 0,0 0-79,0 8 0,-5 0 390,-1 0 1,-7 8 11,2 4 1,-4 3 158,-2 2 0,0 1-117,0-1 0,0 6 67,0 0 1,-6 0-198,0-6 1,-5-5-29,5-1 1,-2-1-270,3 2 0,3-3 52,-4-3-800,4-4-1,2 5 208,-8-7 1,1 2 180,-5 4 1,-3-2-213,3 8 1,-5-1 199,-6 6 1,-4 3 88,-8 3 1,-1 2 239,-4 3 1,1 5-6,-7-4 0,0 4 231,-6 1 0,6 1 130,0-1 1,7-1 329,-1-4 1,5-4-160,7-8 1,3 0 1027,7 1-598,9-1-342,1-7 0,18-3 100,7-7 1,12-2-194,17-3 0,8-7-69,15-11 0,2-2-164,4-4 1,-4-3-323,4 3 1,-6 4-13,-5 2 1,-5 3-420,-7 3 1,-8 0 232,-3 0 0,-7 5-230,-5 1 1,0 5-2094,-12-6 1100,4 8 997,-19-3 0,-2 7 186,-11 0 0,-12 0 536,-6 0 1,2 0-144,-2 0 0,0 7 0,-5 5 0,-1 3 87,0 3 0,3-1 38,3 0 0,-2 0 944,8 1 0,0 5-506,6 0 0,1 0 463,5-6 1,-3 6-410,9 0 1,-1 0-338,6-5 0,0-1-152,0 0 1,0-5-186,0-1 1,2-5-156,4 6 1,3-9-555,8 3 0,1-6-456,-1-6 1,0-3 402,1-8 1,-1-8-440,0-4 1258,1 4 0,-1-16 0,0 5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8108,'16'-17'0,"-3"0"0,-1 1 429,1 5 113,-5 3 54,7 8-284,-13 0 0,6 2-13,-8 4 1,0 0 82,0 11 1,0-2-57,0 14 1,0 0 114,0 5 0,0 9 176,0 3 0,0 6-161,0 5 1,0 5-373,0 7 0,0 0 76,0 0 0,5 4-852,1-3 0,8 1 279,-3-14 1,-1-1-90,1-10 1,1-4-26,5-7 1,-5-10-413,-1-8 0,-5-1-263,6-11 781,-9 1 1,11-14-35,-8-3 1,5-14 454,-5-10 0,7-7 0,-3-10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8008,'35'-15'713,"-6"9"89,0-11 0,-2 5 365,1 1 1,3 3-504,-8 8 0,0 0 367,-5 0 0,-1 0-463,0 0 1,0 0-141,1 0 1,-7 8-618,1 3 1,-6 5-521,5 1 0,-7 6-144,2 0 0,-4 8 853,-2-3 0,-8 5 0,-2 2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09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8008,'0'17'0,"2"2"540,4 4 1,-2-4 547,7 5 1,-1-5-328,1-2 1,3 0-456,-8 1 0,7-7 266,-1 1 0,-3-8-543,3 1 0,-6 3-488,5-2 1,1 0 178,5-6-2107,0 0 1557,0-8 1,1-2 829,-1-7 0,8-16 0,2-3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0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8008,'10'0'3334,"5"0"-3228,-5 0 0,5-2 314,-3-3 0,3 3 836,-4-4-1083,5 4 1,1 0 67,0-4 1,1 4-148,-1-3 1,0 3 146,1 2 1,5-2-127,0-4 1,2 4-18,-2-4 1,-4-1-80,4 1 0,2-6-188,-2 7 0,6-9-294,-6 3 1,0-5-322,-6-1 0,1 5 401,-1 1 0,-2 5-516,-3-5-176,3-1 341,-13-5 1,6 0 179,-8-1 0,-8 7-54,-4-1 1,-9 8 607,-2-1 0,0 3 0,6 2 0,-6 0 40,0 0 0,6 0-96,5 0 1,6 5 639,-5 1-21,7 8 1,-4-5 625,8 9 0,0-1-426,0 0 1,0 0 182,0 1 0,0-1-458,0 0 0,0 3-36,0 3 0,0-4-295,0 4 0,0-4 84,0-2 1,0 3-759,0 3 0,0-4-96,0 4 0,0-4-1620,0-2 1634,0 1 1,0-7-154,0 1 0,2-8 471,4 1 1,-2-3 347,7-2 1,1 0-31,5 0 1,0 0-148,1 0 1,-7 0 585,1 0 1,-3 2-15,3 4 0,-3-4 156,-3 4 0,-4 3-298,4 3 1,-4-1 6,-2 7 1,-8-5-181,-3 10 0,-11-2-133,-1 2 1,-7-2 28,1 8 1,-4-2 51,-1 2 0,7 2 143,4-8 1,3 0-162,3-6 1,8 0-14,3 1 0,4-1 98,2 0 1,4 1 24,7-1 0,8-6-102,16 1 0,7-6 8,4 5 0,2-7 33,-1 2 0,3 2-10,-4-3 1,-4 3 257,-2-2 0,-3-2-8,-3 7 1,-7-7-22,-4 2 0,-9 1-79,-3-1-242,-7 8 0,2-5 41,-12 9 1,-11-1-206,-12 0 0,-4 6-1172,-1 0 0,-7 0 632,1-5 1,0-1-1222,5 0 1,8-1 1900,4-5 0,12 4 0,3-5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0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7952,'10'0'4915,"-3"0"0,-7 8-4406,0 3 1,0-1-1814,0 1 1,-9 1 1303,-8 5 0,-16 8 0,-11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364 312 7860,'27'-8'531,"-4"-4"1,-10 3 7,-1-3 0,0 7 491,5-7 0,6 6-494,0-5 1,0 5 179,-6-6-613,1 9-107,-1-5 350,-7 8-1438,-3-8-123,-7 6 239,0-5 0,-2 5 375,-3-4 1,-5 2-355,-7-7 0,-3-1 811,-3-5 0,2-1-26,-8 1 0,6 0 216,-6 0 0,8 1-188,-2 5 1360,4-5-295,2 7 145,0-1-460,7 2-302,2 8 1,8 2-9,0 4 0,0 9-105,0 8 1,0 10 83,0 2 1,0 7-136,0 10 0,0 6 337,0-1 0,-2 10 30,-3 3 0,-3-1 28,-4 6 1,-1-6-445,7-6 0,-5 3-320,5-9 1,-6-1-66,7-10 1,-3 2 286,2-8 1,2 1-1167,-7-7 1,7-7-155,-2-4-1024,-4-3 1067,1-11 459,-8-1 730,-1-8 0,1-8 263,0-3 1,5 3 719,1 2-799,-1-3 1,-3 5 2912,3-8-1208,-3 8 937,5-11-2068,1 5 1,1-7-281,8 0 1,0 0-289,0-1 1,8-5-172,3 0 0,5-8-67,1 3 1,0 1 159,0-2 0,6 8-1099,1-2 0,6 3 428,-1 3 1,4 2-2600,1 3 3251,1 5 0,7-1 0,2-2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8054,'0'-17'0,"6"-6"275,-1 0 1,7 0 444,-6 5 1,7 3-158,-1 3 1,-3-1 18,3 7 0,-1-5-268,7 5 1,-1 0-70,0 6 0,0 14 225,1 3-309,-1 12 0,0 0 0,1 9 259,-1 2 0,-2 6-277,-3-5 1,3 5-119,-3-6 1,1 6-217,-1-5 1,3-1-522,-3-5 0,-3-3 131,3-3 0,-3 2-500,3-8 0,1-6 255,-7-5 0,6-7-296,-7 7 168,9-8 954,-12 4 0,13-24 0,-5-3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8054,'-18'0'2576,"-1"8"-2136,-4 3 1,2 7 31,-8 5 1,-2 6-199,-9 11 0,3 4-44,-3 8 1,4 0-755,1 0 0,-3 11-121,3 1 0,4 5-416,14-12 1,2 1 550,3-6 510,-3-8 0,13-2 0,-6-7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1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8115,'0'-27'508,"0"8"76,0 7 98,8 9 1,-4-5-116,7 8 0,-5 0 281,6 0 0,-1 2-343,7 4 1,-1 5-234,0 12 1,0 4 44,1 8 1,-3 1-50,-3 5 0,1 1-300,-7 4 0,0 2-222,-6-8 0,-2 6-290,-4-5 1,2-1 67,-7-5 1,1-3-430,-2-3 0,-3-4 341,4-7 1,1-3-94,-2-4 0,1-3-1058,-6-8 1715,-1 0 0,-7-8 0,-2-1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2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8092,'0'-10'182,"8"3"-274,1 14 0,1 3-174,-4 7 1,1 0-340,-1 1 605,7-1 0,-3 8 0,7 2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2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8078,'11'0'826,"1"0"1,1-6-619,10 0 1,4-5 1389,8 5 1,-1-5-654,1 5 1,0-6-385,-1 7 1,1-7-673,-1 6 1,-1 1-591,-4 5 0,2 0 2,-8 0 1,0 5-778,-6 1 0,-7 8-961,-5-3 2437,-3 4 0,6 3 0,2-1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8078,'0'-11'3377,"0"-1"-2715,0 9-589,0-5 1,-2 10 308,-4 4 0,4 3 575,-4 8 1,-1 8-1025,1 4 1,-6 2 99,7-2 1,-1 4-552,6-5 1,0 5-212,0 2 0,0-9-577,0-2 1,6 1 1305,-1-2 0,16 0 0,-1-6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2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11298,'0'17'966,"0"1"1,0-1-968,0 0 1,0 3-173,0 3 1,0 4 172,0 7 0,-8 8 0,-1 3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8158,'17'-19'0,"6"-2"3333,0 15-2252,8 0 1,-4 6 181,7 0 1,-5 0-756,0 0 1,-8 0-1003,2 0 339,4 8 0,-8-6-135,4 3 1,-9 5-245,-3 1 0,-7 5-677,2 1 0,-4 0 68,-2 1 0,-2 7-909,-4 4 2052,-11 3 0,-10 3 0,-8-1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3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8472,'-8'9'2109,"6"-1"-1763,-6-8 0,10 0 111,4 0 0,6-6-8,11 0 228,-4-7-302,14 11 1,-12-11-347,8 7 1,-6 0 52,5 6 0,-6 0-353,1 0 1,-4 0 61,-2 0 0,-5 6-113,-1 0 1,-7 7 228,2-1 0,-4 9-74,-2 2 0,-2 8 323,-4-3 1,-4 11-100,-7 1 0,-2 10 246,-4 2 1,2 0-88,-8 5 1,6 3 24,-6-2 1,8 1-157,-2-1 1,-2-6 1,2 0 0,2-2-88,9-10 0,-1-2-296,7-9 0,0 2-235,6-8 0,0-6-105,0-5-796,0-8 190,0 3 504,0-7 1,0-7 738,0-5 0,8-11 0,1-4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4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12517,'0'10'2001,"0"-3"0,2-1-1486,4 0 1,-2 2-1176,7-3 294,1-3 0,5 12-1077,1-9 0,-1 1 631,0-6 0,6 0-48,0 0 0,0 0 13,-5 0 1,5-7-181,0-5 0,2 2 1027,-2-1 0,-2 7 0,8-2 0,-8-1 29,2 1 1,-4 0 162,-2 6 0,-5 6 462,-1 0 74,-7 7 1,4-3 1104,-8 7 0,0-6-815,0 1 0,0-6 820,0 5-1872,0-7 0,2 6 69,4-5 1,-3-3-1115,9 4 1,0-4 388,5-2 1,8-8-207,4-3 0,9-10-89,2-2 1,8-8-316,-1 2 0,1-2 1300,-2 3 0,2 3 0,-8 7 0,0 9-43,-5 3 0,-8 4 3,-4 2 0,-4 2 1026,-2 4 1,-7 3-223,-4 9 1,-6-1 125,-6 0 1,-4 8-172,-7 4 1,-8-2-113,-4 2 0,3-2-137,-3 1 0,2-3 16,-2-7 0,4-1 70,8 0-304,-1 1 1,9-1-212,3 0 1,6-7 54,6-4 1,11 1 42,12-1 0,5 2-269,7-3 1,3-3-553,8 4 1,-2-4-222,-4-2 0,4 0-2238,-4 0 3141,4 0 0,2 0 0,0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19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157 121 7848,'-8'10'-5,"6"5"928,-4-3 0,4-3-177,2 3 1,0-6 9,0 5 0,0-5-271,0 5 1,0-5-21,0 6 1,2-7-204,4 7 1,-2-6-53,7 5 1,1-5-391,5 6 0,0-9 220,1 3 1,-1-6-779,0-6 0,1-1 190,-1-5 1,-2-3-167,-3 3 1,1-3 390,-7-2 1,0-1 40,-6 1 0,-8 0 530,-3-1 1,-7-1-219,-5-4 0,2 10 159,-8-5 0,0 7-118,-5-1 1,-1-1-72,1 7 0,-16-7 0,-4 3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4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8078,'18'-9'2749,"-1"1"0,6 8-1932,0 0 0,2 2 593,-2 4-1178,-4-4-118,6 13 0,-13-11-594,-1 7 0,-7 1-369,2 5 1,-6 6-2194,-6 0 3042,-3 16 0,-24-10 0,-3 13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8078,'-10'8'1886,"2"-6"-1780,8 13 1,2-13-430,4 4 1,4-2 746,7 1 1,-5-1-142,-1 8 1,1-1 798,5 7 1,-7 5-395,-5 0 0,-3 13-240,-2-1 0,-2 11-109,-3 0 0,-5 4 111,-7 2 0,1-8-90,5-4 1,-3-3 189,9-3 0,-7-1-228,6-4 0,0-4-88,6-8 1,2-1-337,4-5 1,-2-1-176,8-5 1,-1-3-237,6 4 0,3-14-78,3-9 1,-2-2-674,8-10 0,-2-5 461,1-7 0,3-7-941,-8 2 1744,0-4 0,2-17 0,2-4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5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8043,'17'-25'1003,"-4"6"47,5-5 0,-3 13-484,14 5 1,0 4 474,5 2 0,-7 0-156,-4 0-611,-4 0 1,-7 0-545,-1 0 0,-7 2 191,2 4 0,-6 5-1146,-6 13 0,-5 2 314,-12 9 1,-4 5-114,-8 1 0,-3-1 622,3-5 1,-1-1 219,13 1 1,0-6 38,5-1 0,3-6 118,3 1 1,5-4 287,7-2 1,2-5-262,3-1 0,5-1 748,7 1 0,6-1-182,0-4 0,2-4-33,-2 3 1,-3-1-187,3 2 1,-4-4-76,-2 4 0,-7-2-384,-4 1 153,-4 5 0,-2 13-139,0 0 1,-14 2 39,-3-2 1,-6 2-132,0 4 0,-4 4 14,-8-5 0,1 3 137,-1-2 1,6 4 80,0-5 1,10-3 9,2-2 1,2-1 28,9 1 0,0-10 167,6 4 0,6-3-14,0 3 1,9-1-101,2-5 1,0-1-182,7-5 1,-5-1 2,-2 8 0,0-6-244,1 5 0,-7-7 204,1 2 0,-8 3-82,1 3 1,-3-3 121,-2 3 1,-2-2 3,-3 1 1,-5 4 438,-7-3 1,-1-2-209,1 1 0,-6-1 288,0 1 1,0 5-151,6-5 1,5-3-79,1-2 1,5-3 46,-6 3-592,8-4 221,-3 6 0,9-6-606,3 4 401,5-5 1,5 9-93,-3-4 429,3-4 0,-7 7-9,3-3-39,-3-4 31,-8 6 266,0-8 1190,0 0-935,-8 0-467,-1 0 1,-8 0-44,-1 0 0,7 0-9,-1 0 1,6 0-383,-5 0 187,-1 0 99,-5 0-361,0 0 251,0 0 1,1 2 253,5 3-34,-5-3 136,14 6 0,-11-6 200,7 4 82,0-4 1,8 5-170,4-7 1,4-2-90,7-3 1,10 1-557,7-8 1,9 1 252,9-7 0,-2 1-602,-4 0 0,2 0 210,-8-1 0,0-3-26,-5 4 0,-2-4-125,-5 9 0,-3-3-239,-7-3 1,-3 1 289,-3 0 0,1 5-505,-7 1 861,0 7 1,-6-6-29,0 5 1,-8 3 152,-4-4 1,3 4 190,-3 2 0,6 6 282,-5 0 0,7 1 132,-2-1 0,2-2 656,-1 7 0,3-5-254,-4 6 0,-2-1 256,3 6 0,-9 7-556,3-1 1,-5 7-201,-1-1 1,-2-2-533,-4 2 0,2 0-363,-8 5 0,0 1-550,-6-1 1,3 1 162,3 0 1,6-8-800,11-4 1,5-4 940,7-2 0,3-5 292,9-1 0,7-7 1326,16 2 0,7-4-632,4-2 1,-2 0 396,2 0 1,-1 0 239,1 0 1,-4 5 896,-7 1 1,-9 0-1183,-2-6 1,-5 8-595,-2 3 0,-2-1-605,-3 1 0,-4 1-2186,-8 5 2773,0 8 0,7-6 0,3 6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35 8088,'0'-17'320,"8"8"1,-4 1 333,7 8 1,-1 8 524,1 3 0,-1 10-448,-4 2 0,-4 8-136,3-2 0,-3-2-463,-2 2 1,-2-2-278,-3 1 0,3 3 34,-4-8 0,-2 6-245,2-6 1,1 0-2023,5-6 1534,0-7 0,7 3 9,5-7 0,5-8 372,6-9 0,-2-7 88,8-5 1,-8-4 201,2-7 0,2 5 109,-2 0 0,1 2 417,-7-1-375,0 3 0,0 9 781,1 5 1,-7 3-400,1 8 0,-8 8 359,1 3 1,-3 5-134,-2 1 1,0 2-14,0 4 1,0 2-295,0 4 0,-7 4-176,-5-5 1,-3-1-509,-3 2 1,-1-2 269,-4 2 0,4 2-631,-4-8 1,4 0 388,1-6 1,7-2-151,-1-3 0,7-4-89,-7-8 444,8 0 0,-4-2-19,8-4 0,2-4 31,4-7 0,4 2 193,7 3 0,0-3 29,1 3 626,-1 5-384,0-1 1,-7 10 64,-4 4 0,-6 9-183,-6 8 0,-6 8-109,-11-2 0,-4 9-40,-7 2 1,-3 3-149,-3-3 0,3-4-61,-3 5 1,4 1 60,1-2 0,0-1 30,1-10 0,7 1 30,4-7 0,-2 6 341,2-6 1,5-5 147,7-7-241,7-7 1,-2 4-64,12-8 1,9-2 29,9-4 1,12-9-194,-1-8 0,9-2 105,-4 2 1,6 1 157,-5-6 1,-1 6-95,-5-1 0,-1 6 432,1 6 0,-8 3 291,-4 8-413,-4 0 0,-8 2-53,1 4 1,-8 11 37,2 12 1,-4 3-135,-2 3 1,-2-1-110,-4 1 1,4-6-55,-4 0 1,4-6 11,2 6 1,2-8-45,4 2 1,4-12 81,7-5 1,0 2-180,0-2 1,6-1-133,1-5 0,6-7-361,-1-5 1,-2-3-464,2-3 1,-8 1 459,2 0 1,-6-2-1159,-5-4 1081,3 3 1,-13-7 34,4 4 1,-6 4-21,-6-4 0,2 6 374,-7 5 0,-8 5-16,-10 7 1,0 2 429,-6 3 1,3 11 137,-14 7 1,-1 13 428,-4-1 0,-1-3-287,0-3 0,0 0 335,0 6 1,0-1-407,0 1 0,6-1-154,0 1 1,8-2-401,-3-4 0,12-4 128,6-8 0,10-2-261,1-3 214,9-5 1,-1-7-219,15 0 0,8 0 283,16 0 0,9-2 454,8-3 0,4 1-105,13-8 1,-2 9-72,14-3 0,-8 4-123,2 2 1,-4 0-112,-2 0 0,0 0-529,1 0 0,-3 0-202,-4 0 0,-5 0-562,-12 0 1,2 0 272,-8 0 0,1 0-482,-7 0 0,-5-2-139,0-4 1557,-8 4 0,4-5 0,-8 7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7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8072,'17'0'0,"2"0"1528,4 0 0,6 0-429,12 0 0,-3 0-203,8 0 0,-2 0-292,2 0 1,4 0 160,-3 0 0,-3 0-989,2 0 0,-8-2 201,3-3 0,-7 3-1341,-5-4 1,2 4 243,-8 2 0,-6 0-2329,-5 0 2613,-9 0 1,3-2 835,-12-4 0,-11-11 0,-10-10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0 8758,'-18'0'0,"1"0"0,0 0 0,-1 2 0,3 4 0,2 6 1418,1 3 1,0 2-884,-5 1 0,0 7-92,0 3 0,-1-1-35,1 2 1,-8 6 185,-4 5 0,0 2-261,-5-1 0,3 3-99,-9 8 0,-3 5-910,3 1 1,0 2 486,5-3 1,1-3-1444,-1 4 1,6-12 468,0-6 0,8-5 1163,-2-7 0,4-3 0,2-7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7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8066,'0'-18'3164,"8"9"194,-6 1-2244,5 8 0,-7 2-202,0 4 0,0 3-387,0 9 0,-2 7 32,-3 3 0,3 5-699,-4 2 1,-2-1-632,3 1 0,-7-1-930,6 1 1,0 0 949,6-1 1,0-7-1217,0-4 0,2-4 1969,4-1 0,4-1 0,7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7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8064,'17'0'0,"0"0"0,8 6 839,4 0 0,9 0 1151,3-6 1,1 0-1137,-2 0 1,3-2-402,3-4 1,-2 2-397,-4-7 0,-9 1 60,4-1 1,-5-5-581,5 5 1,-6-3-258,0 3 1,-10-5-623,-2 5 0,-1-5 602,-11-1 1,1 0-37,-6-1 0,-2 3 604,-4 4 1,-5 3-30,-12 8 1,2 2 928,-8 4 0,0 5-542,-6 12 0,7 4 525,-1 8 1,13-1 132,-1 1 0,11-1 613,1 1 0,3 0-722,2-1 1,9 1-119,9-1 1,8-5-456,15 0 1,1-8-402,4 2 1,10-6-2028,-4-5 0,9 1 2266,-3-7 0,15 0 0,-2-6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8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8002,'12'-23'221,"-1"0"1,-5 0-1,4 6 534,-3 0 1,5-1 149,-6 1 1,5 6-398,-5-1 1,7 8 74,-1-2 0,-3 6-423,3 6 0,-6 4 17,5 7 0,-7 6-196,2 0 1,-4 8 103,-2-2 0,0 3-288,0 3 0,0-6-84,0 0 1,2-8-351,4 2 0,-3-4 195,9-2 1,-1-7-201,7-4 0,-1-4 161,0-2 1,6-2 74,0-4 1,6-6 18,-6-11 1,0 4 108,-5-4 0,-1 2 192,0-2 1,-1 4-156,-5-4 0,3 3-241,-9 3 639,1 8 884,-6 1-737,0 8 1,-8 9-168,-3 9 1,-4 7 304,-3 9 1,1 7-168,0-1 1,-1 14 273,1-2 1,0 11-146,-1 1 1,7 3-150,-1 2 0,3 0-213,-3 0 0,-1 0-32,7 1 0,0-9-406,6-3 0,-5-4 220,-1-3 1,0-6-305,6-5 0,-6-5 206,0-7 1,-5-3 60,5-7 0,-7-9 280,1-3 1,-3-4 477,-2-2 0,-1-15-326,1-8 1,2-10 62,3-7 0,4-7 656,8-10 1,2 1-373,4-7 1,6 9-4,11 2 1,2 2-152,3 10 1,11-6-434,-5 5 0,5 7-274,-5 5 1,7 6-360,-1-6 1,8 10 182,-2 1 0,4 3-1185,2 9 1656,0-7 0,0 11 0,0-6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8100,'23'0'1379,"0"0"1,8 0-220,-2 0 1,2 6 0,-1-1 255,-1-1 0,-2 0-686,2 2 0,-4-2-438,-8 7 0,1-5-413,-1 5 0,-2 1-414,-3 5 1,-5 2-774,-7 5 1,0 2 1307,0 9 0,-7 15 0,-3 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5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6264,'0'-10'-449,"0"1"384,0 3 53,0 4 32,0-6 100,0 8 885,0 0-631,0-7-190,0 5 426,0-6-100,0 8 77,0 0 1,6 2-178,-1 4 1,9-4-96,-3 3 0,-1 3 145,2-2 1,-1 0-169,6-6 0,-5 5 208,-1 1-223,1 0-30,5-6 1,1 6-606,-1-1-455,-8 1 0,5-4 484,-8 4 1,1-4-1183,-1 3 880,-4 5 1,6-6-638,-8 7 1268,0 1 0,0 13 0,0 2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9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8058,'17'0'714,"0"0"1,1 0 247,-1 0 0,-6 0-237,1 0 1,-6 2 144,5 4 0,-7-2-602,2 7 1,2 1-463,-3 5 1,1 6-535,-6 0 1,0 8 438,0-2 0,-2-2 92,-4 1 0,-5 1 139,-12 6 0,2-2 122,-8-5 0,6 5-16,-6-4 1,0-2 389,-5 2 1,7-8 827,4 2 1299,3-4-1199,3-2-468,8 1-920,1-9 0,17-1 93,9-8 1,1 0-63,10 0 0,7-2-417,10-4 1,4-1-590,2-5 0,8 2-175,3 5 0,-1-3 1172,1-4 0,1-3 0,5 5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1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8077,'10'-7'0,"5"-3"558,-4-7 0,-1 7 801,2 4 0,-1 4-374,6 2 1,1 2-409,-1 4 0,-7-2-563,-5 8 1,-1-7 50,2 7 0,-4-1 198,4 7 1,-12 1-305,-6 4 0,-3-4-344,-2 4 0,5 2-689,1-2 1,1-5-3956,-1-7 3620,-5-7 1409,14 4 0,2-8 0,10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0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35 8277,'17'-11'0,"0"1"0,1 3 1420,-1 3-1071,-8 2 0,1 2 1240,-4 0-1099,-4 0 1,5 2-346,-7 4 1,0 3-109,0 8 0,-5 3-155,-1 3 1,-13-2 387,1 8-535,-3 0 254,-4 5 0,4 3-553,-8 3 0,1-2 242,-7 9 1,4-9-265,-3 2 0,3-3 221,-9-3 1,5 1 124,6 0 0,-4-7 95,5 1 1,-5-6 90,-2 6 0,1-8-51,-1 2 0,3-3 23,3-3 1,-2 0-6,8 0 0,-6 1 25,6-1 1,-6-2 353,6-3 0,0 1-151,6-7 1,1 2 86,5-2-85,3-5 0,10 5 223,4-12 0,11-3-63,12-8 1,19-3 75,10-3 1,7-2 127,4-4 1,6-1-316,0 7 0,12-2 365,-7 2 1,5 5-132,-16 1 0,2 0-73,-13 5 1,-3 5-324,-8 1 1,-7 4-242,-11 2 1,-4 0 305,-8 0 1,-7 8 138,-5 3 1,-5 4-1651,-5 3 0,-7 7 883,-11 4 0,-10 3-805,-7 3 1,-8 1 484,2 5 0,-6-5-267,-6 5-101,5-13 1221,-7 5 0,8-14 0,-2 16 0,0-8 0,-1-6 0,-1-4 0,-2-5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8951,'-29'12'0,"5"-1"0,2 3 0,7 1 0,2 3 2002,3-1-1282,2-8-288,8 7 1,0-12 327,0 7 362,0-7-1214,8 4 0,0-6 183,3 3-1575,-3-3 841,0 6-729,-7-8 157,15 0 0,-7-8 618,9-3 0,-7 1 62,1-1 0,-6 7 987,5-2-436,1-4 931,-3 9 1,1-7-584,-4 8 0,-4 2 1134,3 4 0,-3-3-551,-2 9 0,0-6-228,0 5 1,0-5-74,0 6-598,0-9 0,8 5-223,3-8 0,-1 0-512,2 0 1,5-6-979,6 1 1,8-15 757,-3 3 1,-1-4-230,2 4 0,-6-6 597,6-1 0,-8 1 376,2 6 0,-4 6 342,-1-1 0,-7 8 25,1-2 0,-6 5 199,5 1 1,-7 1 661,2 5 0,-4 4 517,-2 7 0,0 0-714,0 1 0,0-1-342,0 0 1,0 1-199,0-1 0,0-6-246,0 1-367,0-8-300,0 11 1,2-15 65,3 0 0,-1-2-768,8-9 0,-3-1-203,3-5 1,3-2 748,-3-4 1,3-4 740,2-8 0,1 1 0,-1-1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8961,'20'-17'0,"1"2"0,2 3 0,-2 6 0,-4 6 0,-5 8 0,-6 7 0,-4 8 2781,-2 4-2100,0 10 0,0 1-165,0 8 1,0 2-232,0 10 0,5 5 523,1 12 0,0-2 555,-6 8 0,0 0-964,0 5 1,-2 1-471,-4-1 0,-2-1-1277,-3-5 0,-3-9 862,9-7 1,-3-14-388,2 2 0,4-12 235,-3 0 0,3-11 638,2-6 0,5-11 0,1-6 0,0-4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1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8009,'5'-20'341,"1"-3"0,8 4 527,-3-4 0,6 10-447,7 1 1,2 8-68,9-1 0,5 3 111,1 2 1,1 9-82,-2 9 0,-5 7-50,0 9 0,-3 1-232,-9-1 0,-2 7-175,-9-1 1,-4 2 130,-8-1 0,0-3-134,0 8 0,-8-7-187,-4 1 0,-3-9-577,-2-3 0,1-6-72,5 1 0,-5-6-209,5-6-22,3 5 661,-7-14 0,11-2 51,-8-12 0,9-11 431,-3-6 0,4-11 0,2-4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2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8009,'-18'0'1602,"5"8"-1107,-4 3 0,3 10 180,-9 2 0,2 10-235,-2 2 0,-2-1 235,-4 6 0,2 3-272,4-3 1,4 6-144,-4-5 1,9-1-175,3-6 0,7-5-210,-2 0 1,4-8-33,2 2 0,2-5-296,4-7 1,-2 3-436,7-9 1,1 1 388,5-6 1,-5 0-112,-1 0 0,1 0 157,5 0 0,0 0 178,1 0 0,-1 0 96,0 0 1,3-6 13,3 1 1,2-9-196,3 3 1,5-5 77,-4-1 1,6-2 27,5-4 1,-4 3 81,5-3 1,-5-2 480,-1 2 0,-6 6-82,-1 6 0,-6 1 445,1-2-175,-4 5 0,-4 9 605,-3 3 1,-5-1-212,-7 8 0,0 1 222,0 10 1,0-3-413,0 3 0,0-4-259,0-2 1,0 0-575,0 1 0,0-1-31,0 0 0,0-5-102,0-1 1,2-7-230,4 2 0,4-4-718,7-2 1,2-2 305,4-4 0,-2-3-142,8-9 0,-8 3 625,2 3 202,4-3 0,-7 7 341,3-3 139,-4 3 0,-10 10 756,-3 4-833,-4-4 1,-2 13 78,0-3 1,2-3-253,4 3 0,-4-7 137,4 7 0,1-6-147,-1 5 0,15-7 0,-2 4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2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8050,'9'-8'1698,"7"-2"1,-7-1 255,9-1-262,-1 8 330,0-3-1564,-7 7 1,-2 7-47,-8 5 0,-2 3-985,-4 3 1,-4 5 429,-7 0 0,-6 7-374,0-1 1,-8-4 401,2-2 1,4 2-1585,2-2 1,-2-5 318,2-7 1,0-1-765,6 1 2144,0-3 0,-1-8 0,1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2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8050,'17'-8'0,"-6"6"995,1-4 1,-1 4-159,7 2 0,-1 0-2,0 0 1,1 10-3,-1 7 1,0 8 324,0 10 0,1-1-429,-1 1 1,2 0-308,4-1 1,2 1-358,4-1 1,4-1 49,-4-4 0,3 3-1577,3-3 0,-1 2-67,1-2 0,-2 2 1529,-4-8 0,3 7 0,-5-3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3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8146,'-11'-6'0,"-1"0"1197,8 0 183,-3 6 0,14 0 667,5 0-1406,3 0 1,-1 6-54,3 0 1,-3 2 49,9-3 1,-2-1-83,2 8 0,4-8-150,7 1 0,7 3-568,-1-2 1,2 0 185,-1-6 1,-7 0-706,1 0 0,-3 0-4,-9 0 1,6 1-1749,-6 5 1777,0-4 0,-7 14-171,-5-5 1,-3-1-409,-8 1 1,-2 3 1234,-4 9 0,-11-4 0,-10 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35 347 8291,'-12'0'-692,"1"0"831,7 0 525,-4 0-263,8 0-266,0 0 1,2-8 103,4-3 1,4 1-92,7-2 0,-4 3-223,5-3 74,-5-3-108,20 13 1,-14-6 128,4 8 0,-4 0-31,-1 0 0,-7 8-46,1 4 0,-7 9 62,7 2 0,-8 6 182,2-6 1,-5 7-101,-1-1 1,0 2 147,0-2 1,0 3-95,0-3 0,0 2-44,0-2 0,6 2-14,0-8 0,0 5 53,-6-4-242,7-1 1,-3-8 112,8-4 0,-6-3-89,5-8 0,-5 0 51,5 0 0,3-9-140,9-9 0,-2-7-17,8-9 1,0-3-114,5-3 1,1-4 122,-1-8 0,3 0-78,3 0 1,3 0 24,3 0 0,2 6 30,-8 0 0,6 8 205,-5-3 0,-1 10-116,-6 3 1,1 7 268,0-3 0,-8 7 150,-4 6-49,-4 3-114,-2 8 0,-5 2 91,-1 4 1,-7 3-22,2 9 0,-4 5-81,-2 0 1,-2 7-122,-4-1 1,2 4 76,-7 1 1,5 7-36,-6-1 1,8 1 36,-1-7 1,-3 6 0,2 1 0,1-1 31,5-5 0,0-8 5,0-4 1,7 2 201,5-2 0,3-2-120,2-10 1,3 3-139,3-8 0,-2 1 76,8-1 1,-1-4-251,7 4 1,0-6-33,-1-6 0,-5 2-37,0-7 1,-8 5 0,2-6 0,-4 3-189,-1-3 0,-3-3-103,-4 3 0,-3-3 127,-8-2 1,0-1 61,0 1 0,-8 2 79,-3 3 0,-10-3 160,-2 3 0,-2 5 137,2 1 1,5 2 291,1-2 0,0 4 479,5-3-129,5-5 1,-1 6-262,8-7 1,0 5-96,0-6 1,10 6-314,7-5 0,0 5 125,6-5 0,4 5-343,2-6 1,-2 9-335,2-3 1,-1 4-596,7 2 0,-2 0-1350,-5 0 2421,5 0 0,-6 0 0,8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23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8104,'-17'0'2353,"7"8"-1824,4 3 0,-1 5 794,1 1 1,0 8-51,6 4 0,0 5 250,0 7 1,-6-3-840,1 8 1,-9 6-56,3 6 1,-7 5-1490,-5-5 1,4 7 584,-4-2 0,6-3-3936,5-2 4068,-3-5 0,5-1 0,-7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38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346 122 7976,'0'-17'-306,"0"5"462,0 1 0,2 5 135,4-6 0,-4 6 169,3-5-129,-3 7-221,-2-4 0,0 6 206,0-3-114,0 3-1,0-6 0,0 6 368,0-4-123,0 5-113,0-7 0,-2 8-291,-3 0 1,-5 8 112,-7 3 0,-6 4-269,0 3 0,-6 1 93,6 4 1,-6-4-149,6 4 1,-6 2-41,6-2 0,0 0 15,6-5 0,-1-1 74,1 0 1,0 1 67,-1-1 1,9-6 64,3 1 1,4-6-59,2 5 0,0-5-18,0 5 1,2-7 0,4 2 193,3 4 0,9-6 35,-1 7 0,0-1 160,1 1 0,-1 5-122,0-5 0,-5 4 78,-1 3 1,-5 5 174,6 0 1,-9 8-109,3-3 1,-4 1-33,-2 6 1,0-10-60,0 9 1,0-5-214,0 0 0,0 2 2,0-8 1,0 0-10,0-6 0,-2-1 210,-4-5-107,4 4-199,-5-5 152,7 0-177,0-3 1,0-9 106,0-3 0,0-5-586,0-7 0,0-2 2,0-4 1,2-4-218,3-8 0,-1-5 324,8-1 1,-1 1-74,7 5 1,-1 3 241,0 3 0,-5-2 31,-1 8 1,1 0 373,5 6 1,-1 5-155,-5 1 421,4 7 1,-5-4-109,7 8 1,-5 0 358,-1 0-47,1 0 207,5 0-684,0 8 1,-7 1 67,-4 9 1,-4-1-376,-2 0 0,-2 1 125,-4-1 0,-4 2-196,-7 4 1,0-6 90,0 1 1,-6-1 66,-1-5 1,1-3 52,6 3 1,-6-8 124,0 1 1,6-3 56,5-2-153,1 0 1,1-2-442,4-3 0,4-5 210,2-7 0,8-1-450,4 1 1,11-8 158,5-4 1,7-3-58,5-3 0,-3 0 602,3 1 0,4-16 0,1-4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3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10365,'15'-23'0,"-1"2"0,-5 3 0,1 5 0,-1 1 0,3 1 0,0 1 4095,-1 3-3137,1 1-624,-3 6 0,1 0-289,-4 0 0,-5 2 137,5 4 0,-4 3-133,-2 8 0,0 3-831,0 3 636,0-4 1,0 12-200,0-8 0,0 8-438,0-3 0,-2-1 259,-4 2 1,3-8 125,-9 2 0,8 2 291,-2-2 1,-1 6-85,1-6 1,0 6 175,6-6 1,-5 0 231,-1-6 71,0 8 0,0-5 136,0 3 289,1-4-91,5-2-135,0-7-110,0 5-90,0-13 154,0 6-282,0-8 0,-2 0 173,-4 0-143,4 0-16,-6 0-207,8 0 108,0 0 0,2-8-187,4-3 1,4-5-9,7-1 1,2-2-16,4-4 1,2 1-64,4-6 0,4 5-289,-4-6 0,3 6 124,3-6 0,-8 8-130,-4-2 0,-4 9-98,-2 3 0,-1 5-238,-5-6 146,5 9 108,-15-5 197,7 8 0,-8 2 82,0 4 0,0-3 23,0 9 0,-6-6 153,1 5-49,-9 1 0,5 3 253,-9-3-125,9 3 181,-7-5-56,14-1 816,-13-1-219,13 0 91,-6-6-499,8 5 1,0-5-16,0 4 0,0-2 42,0 7 1,6 1-135,0 5 0,0 2 41,-6 4 0,0 4-24,0 8 1,0 9-27,0 8 1,5 13-63,1 10 1,0 10-333,-6 1 0,0 3 322,0 9 1,0-8-158,0 2 1,0-11-51,0-6 0,6-12 32,-1-5 1,7-10-67,-6-2 0,7-13 86,-1 1 1,-3-11 31,3 0 1,-6-9-18,5-3 1,-5-1-51,5 1 91,-7-3 1,10-6 421,-8 4-493,-1-4 47,-5 5-503,0-7-948,0 0 887,0-7 1,0 1 602,0-11 0,-7-4 0,-3-14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3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7885,'0'-10'2860,"0"3"-2307,0 7 1683,0 0-1247,8 0-997,-6 0 0,7 5-448,-3 1-1030,-4 8 825,6-5-318,-8 9-1402,0-9 2381,8-1 0,1-16 0,8-1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3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10135,'7'9'1566,"-5"-1"-508,6 0 1047,-8-6-1743,0 13 1,0-11 94,0 7-988,0-7 1,0 6 278,0-5-2497,0-3 2142,0 6 0,2-8 607,4 0 0,-5-8 0,7-1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39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7885,'9'-8'844,"7"6"6,-7-5 1,3 14-347,-1 5 0,-7 5 316,2 6 0,-4-2-331,-2 8 0,0 6-61,0 5 0,0 2-84,0-1 1,0-5 18,0 4 1,2-3-95,3-2 0,3-1 134,4 1 0,3-3-296,-3-3 1,3-4 71,2-8 0,-5 1-331,-1-1 1,-7-5 169,2-1 1,-4 1-1511,-2 5 0,-4-6 174,-8 1 1318,1 0 0,-37 13 0,2 1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8052,'8'-10'96,"-4"-4"46,7 9 0,-1-3 151,2 2 1,3 2-54,-4-7 0,5 7 673,1-2 1,-5 4-324,-1 2 0,1 0 153,5 0 0,-5 0-396,-1 0 1,-7 2-262,2 4 0,1-2-891,-1 7 1,0 3 556,-6 9 0,0 4-568,0 7 1,-6 1 164,0 0 651,-7-1 0,-4 8 0,-10 3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0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8052,'0'10'-592,"0"-3"626,0-7 738,0 0-33,8-7-384,1-3-161,1 0 1,5 1 137,-3 3 1,3 4-49,2-4 0,-5 5-355,-1 1 1,-1 1 84,2 5 0,3 4 89,-4 7 1,-3 0 112,-2 1 1,-2 5 119,2 0 1,-5 8-71,5-3 0,-4-1-101,-2 2 1,0-6 269,0 6 0,0-6-8,0 6 0,0-8-179,0 2 1,0-4 142,0-1 49,0-1-20,-8 0-4,7-7 172,-7-3-190,8-7-247,0 0 182,0-7-486,0-3 103,0-7-262,0 0 1,0-1-321,0 1 0,2 0-55,4-1 1,-5 1-661,5 0 0,2-6-720,-2 0 2067,7-8 0,-3-11 0,7-12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7987,'10'-2'1222,"-5"-4"1,-1 4-903,2-4 1,-2 4-444,7 2 174,-7 0 1190,12 0-507,-14 0-255,5 0 12,1 0 1,-4 2 200,7 4 1,-7-2-165,2 7-572,4 1 0,-3 5-914,5 0 519,-5 1 266,1-1 1,-6 0-602,4 1-350,-4-9 0,-2 1 399,0-4 1,2-4 68,3 3 0,-3-5 237,4-5 1,2-5-501,-2-7 613,7-1 0,-3 1 119,7 0 1,0 1 179,1 5 0,-3 1-232,-4 5 1245,5 3-682,-7-6-238,1 8 1,0 0 1952,-5 0-1462,-3 0 0,6 2 436,-8 4 0,0-3-464,0 9 0,0-1-305,0 7 0,-8 1-142,-3 4 0,1 2-157,-1 4 0,-7 5-994,-5 1 0,0 0 611,6 5 1,-6 2-981,0-1 1,-6-3 552,6-9 1,2 2 520,9-8 1,-3 0 343,3-6 0,5-5 0,1-1 0,4-5 23,2 5-48,0-7 869,0 4 0,2-6 94,4 4 267,-4-5 0,7 7 222,-3-8-109,-4 0-929,6 0 1,-8 2 34,0 4-374,0-4-247,0 13 0,0-11-1063,0 8 998,0-9 0,0 7-1090,0-4 480,0-4 480,7 5 0,9-12 114,7-1 1,7-8 93,-1 3 1,2-3 119,-2 3 1,2-3 233,-8 9 1,5-7 1243,-4 6-743,-1 1 261,-6 5-602,-8 0 1,-1 7-262,-8 5 0,-2 3 1,-4 2 1,-3 3-154,-8 3 1,-6 2-3,-1 4 0,-4 1-258,5-7 0,0 6 63,5-6 0,-5 0 82,0-5 0,2-1 49,9 0 1,-1 0 42,7 1 0,-5-7 116,5 1 0,0-6-101,6 5 165,-8-7 0,7 6-92,-5-5-10,4-3 1,0 6 76,-4-8 0,4 2-69,-3 4 1,-5-4 53,-2 3 0,3-1-50,-3 2 1,6-4 274,-5 4-139,-1 3 0,-3-5 202,4 8 1,-3-7 228,8 7-115,-7-8 0,11 5 749,-4-3-355,-3-4 476,7 6-479,-6-1 97,8-5-348,0 6 1,0-6 157,0 4 0,8-4-126,3 3 1,5-3 79,1-2 0,2 0-104,4 0 1,-2 0-160,8 0 0,-6 2-125,6 4 0,-6-4-75,6 4 1,-6 1-115,6-1 1,-8 6-3,2-7 0,-2 7-105,2-6 1,-4 5 82,4-5 0,-3 5-195,-3-5 0,6 2-203,0-2 1,0-4 170,-6 3 0,1 3-88,-1-2 1,6 0 61,0-6 0,0 0-615,-6 0 0,1 0-216,-1 0 1,6-2-507,0-4 1,8 2 194,-2-7 0,-2-1-2179,1-5 3487,-6-1 0,10 1 0,-5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1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7891,'10'2'9830,"-5"4"-7977,-3-4 1,-9 13-1141,-5-3-713,-19 11 0,-21 19 0,-19 12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7697,'17'-12'869,"0"1"0,1 7-348,-1-2 0,8-2-203,4 3 1,-2-1-123,1 6 1,1 0-73,6 0 1,-1-6 171,1 0 1,-6-1 89,0 1 1,-8 4-313,2-4 1,-4 2-214,-2-1 0,1 3-491,-1-4 0,-7-4 281,-5-1 0,-3 1-478,-2-1 0,-2-1 361,-3-5 1,-5 0 96,-7-1 1,-1 7 78,1-1 1,0 8 270,-1-1 1,7 3-9,-1 2 240,1 0 0,-6 2 413,-1 3 0,7 7-304,-1 11 1,3-2 354,-3 8 0,-3 0-243,3 5 0,3 1 96,-3 0 1,6-3-232,-5-3 0,7 4-148,-2-4 1,2-5-192,-1 0 0,3 1-582,-4-2-361,4 0 1,4-6 501,4 0 1,-4-5-1807,3-1 2287,-3 1 0,6-3 0,2-1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8235,'9'-8'2056,"7"7"-552,-14-7-1694,13 8 0,-11 0 99,7 0 1,-7 2-626,2 4 1,-4 3 715,-2 8 0,0 8 0,0 2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87 8059,'-5'-23'0,"-1"0"0,8 7 0,9 11 0,12-3 2270,6 2-1645,4 1 1,2 5-408,-1 0 0,1 0-116,-1 0 0,-5 1-651,0 5 1,-8 4 134,2 7 1,-4 6-311,-1 0 1,-9 8 277,-3-2 1,-4 3-24,-2 3 1,-8 0 142,-3-1 0,-7-5 229,-5 0 0,4-8 96,-4 2 1,0-4 143,6-1 1,-3-7 999,15 1-657,-1-9 152,6 5 1,8-8-238,3 0 1,6 0-50,7 0 0,-5-6-95,4 1 1,2-1-200,-2 6 1,0 0-72,-6 0 1,-7 2-341,-4 4 0,-5 3 133,-1 8 0,-3 8-162,-9 4 0,-7 4 170,-16 1 0,-1-3 100,-5 4 0,3-4 370,-8 9 1,2-4-56,-2-1 0,3 0-30,9-1 0,1-5 4,4 0 0,4-8 79,8 2 1,5-6-148,1-5 1,9 1-234,2-7 0,10 0 84,13-6 0,5-8 101,13-3 0,11-7-9,11-5 1,4-4 37,3-7 1,-1 7 125,0 4 0,-8 4-52,-3 1 0,-6 9 244,-6 3 0,-4 4-31,-7 2 1,-8 2-120,-4 4 0,-10 3-284,-1 9 0,-8 1 139,1 4 1,-5 4-266,-5 7 1,-7 1-207,-11 0 1,2-1-471,-8 1 1,6-7 442,-6 1-1172,0-8 890,3 4 0,-1-7-545,4-1 639,3 0 0,-5-7 494,8-4 0,7-6 79,5-6 0,3-4-136,2-7 231,0 0 1,2 1-19,3 5 0,5 3 209,7 8 0,-5 0 513,-1 0 0,1 2 121,5 4 1,-5 9-364,-1 8 1,-5 10 194,6 2 0,-9 1-296,3 10 1,-4 0-40,-2 6 0,-8-2-283,-3-4 1,1 0-247,-1-11 1,1 1 62,-1-13 0,-3 1-279,8-7-335,-7 0 0,9-7 37,-7-5-333,7-3 1,-10-11 396,9-9 1,-3-1-622,2-10 1183,4-7 0,-21-8 0,4-8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3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8015,'10'0'3345,"-5"2"-2460,-10 4 1,-5 3-316,-7 9 1,-1-1 80,1 0 1,-2 6-816,-4 0 0,4 6-231,-4-6 1,5 6-1393,7-6 1113,3 0 674,8-6 0,16-7 0,3-2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3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7946,'10'-17'0,"-2"-1"714,-8 1 0,1 0-219,5 0 1,-4 5-337,4 0-65,-4 1 1,-4 1 205,-4 5-206,-3 3 0,-15 9-208,1 5 1,-5 17 67,5 5 0,-6 12 185,6 0 0,0 1 159,5 4 1,9-1-138,3 14 0,-2-8 547,2 1 0,1 5-245,5 1 1,0-1-55,0 1 1,0-5-294,0 5 1,5-7-227,1 1 1,2-5-105,-2-6 229,-4-3 54,13-9 0,-13 1-663,4-1 0,1-7 262,-1-4 0,2-5-1402,-2-7 388,-5 5 683,7-14 1,-8 3 14,0-10 0,2-7 648,4-11 0,-4-12 0,5-9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7946,'27'-17'564,"0"-6"113,-4 0 0,11-2-136,12 2 1,0-2 203,6-4 1,-7 2-89,12 4 1,-9 4-246,4-4 0,-2-2-298,-10 2 0,3 6-250,-3 5 1,-9 2-317,3-1 1,-11-3 263,0 9 1,-11-3-276,-6 2 1,-4 2-499,-2-7 1,-2 5 320,-4-5 0,-4 5 60,-7-6 1,-8 7 156,-4-7 1,2 8 607,-1-2 0,1 4 10,-2 2 0,2 2 166,4 4 1,4 4-211,-4 7 1,5 8 148,7 4 0,-5-2 434,5 2 0,1 1-270,-1 11 1,7-5 352,-2 5 0,-2-3-294,3 2 0,-1-3-132,6 3 0,0-3-351,0-3 1,0 1-213,0-1 0,0-5 115,0 0-41,0-8 0,2 2-403,4-11-850,-4 3 934,5-13 1,-1-4 74,0-15 1,1-2 197,-1-10 1,-2 2 3,8-2 0,-1-2 137,6 8 1,3 0 28,3 6 1,2 5 202,4 1 1,1 7 60,-7-2 1,6 6 271,-6 6 0,0 4 187,-5 7 0,-7 2-301,1 4 1,-9 4-116,3 8 1,-6-1-260,-6 1 1,-5 0-173,-12-1 1,4 1-192,-4-1 1,-2-7-526,2-4 0,-1-4-1371,7-1 915,0-9 762,0-1 1,5-10 126,1-4 1,7-3 586,-2-9 75,4 9 23,10-7-413,-6 15 1880,13-7-1139,-13 16 0,6-3 934,-8 13 0,0-5-764,0 10 0,0 2 809,0-2-1085,0 8 1,0-12 17,0 4 0,2-4 16,3-1 0,3-1-91,4 0-289,11 1 0,-12-9-147,12-3 1,4-2-266,2 2 0,4-5-394,1 5 1,6-4-971,1-2 1,1 2-1274,-2 4 0,-3-2 2869,3 7 0,4 8 0,1 8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4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23795,'12'0'-777,"-1"0"0,1 0-306,5 0 1,6-6 27,0 0 1,0-1-615,-5 1 0,-1-2 668,0-3 0,-7-5-11,-4 5 1523,-4 3-465,-2-7 406,0 5 1,-2 1 297,-4 3 0,-4 4 909,-7 2 1,6-6-508,-1 0-656,0 1 0,-5 5-2596,0 0 0,5 0 2100,1 0 0,-8 15 0,-8 4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59:44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30 7785,'-60'-25'0,"7"21"0,16 6 0,14 25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02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18 381 8279,'-6'-17'0,"1"0"-97,-1-1 168,6 9-98,0 1 1,8 2 2,3 1 0,6-3 14,6 2 0,4 2-9,8-7 0,0 1-157,-1-1 181,8-5 1,-5 12-6,3-7 1,-3 1-3,-3-1 0,1-3 92,-1 9 1,1-1-102,0 6 1,-7-6 238,1 0 0,-2 1-44,2 5 1,6 0-55,-1 0 0,1 0-54,5 0 1,-1 0 16,1 0 0,4 0-28,8 0 0,8 0-121,3 0 1,4-2-17,2-4 0,6 4-114,0-4 1,6-2 183,-6 3 1,0-3 29,-6 2 1,12 2 6,-1-7 1,7 5 13,-12-5 1,0 7 11,-6-2 1,6 4 18,0 2 0,0 0 13,-6 0 0,0 0-92,0 0 0,0 0 51,1 0 1,5 0-112,-1 0 0,3 0 94,-2 0 1,4 0-165,7 0 0,3 0 46,3 0 0,-2 0 32,8 0 0,-7 0-238,1 0 1,-2 0 307,2 0 1,-1-6 207,7 1 1,-6-3-145,6 2 0,0 4-68,-46-1 1,0 0-1,46 1 25,0 2 1,-2 0-112,2 0 1,-46 0 0,0 0 24,0 0 0,-1 0 0,47 0 15,-46 0 0,0 0 1,42 0-39,4 0 1,-2 0-33,2 0 1,-2 0 97,-3 0 1,-7 0-51,1 0 0,-1 0 194,-5 0 1,-3 0-239,3 0 1,-2 0 146,2 0 0,3-1 18,-3-5 0,0 4-2,5-4 0,-3 4-14,9 2 0,4 0-4,2 0 0,-2-6-97,2 1 0,0-1-111,-46 6 1,0 0 0,0 0 0,0 0 51,0 0 1,-1 0 0,47 0 46,0 0 0,-5 0-17,5 0 1,-8 0 64,2 0 0,-9 0-27,-3 0 0,-1 0 73,2 0 1,0 2 178,-12 4 0,10-5-64,-10 5 0,9-2-67,-3 2 1,8-4-51,-2 4 0,-1 1 34,7-1 1,-4 6-96,9-7 0,-10 7 41,-1-6 1,0 5-135,5-5 0,-1 5 81,-5-5 1,3 2-6,-8-2 1,0-3 97,-6 9 0,-2-6 159,-3 5 0,-3-7-79,-3 2 0,-4 2 183,3-3 0,-9 1-209,-1-6 0,-3 0 450,2 0 1,2 0-229,-8 0 1,1 0 92,-7 0 1,1 0-95,-1 0 1,-1 0-204,-4 0 1,-4 0 218,-8 0-326,-7 0-114,-3 0 1,-10 0-1554,-9 0 1651,-30 15 0,-37 12 0,26-5 0,0 1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09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8185,'10'-18'0,"-5"1"131,-3 7 1,0 1 339,4 3 1,-2 2-240,7-7 1,-5 5 202,6-6-132,-8 8 126,11-3-61,-13-1-310,13 6 1,-11-6 727,8 8-511,-9 0 1,7 8 259,-4 4 1,-4 3-62,3 2 1,-3 3-39,-2 3 0,0-2-69,0 8 0,0-8-34,0 2 1,0-2-211,0 2-291,0-4 1,0 6-714,0-8 1,0-5 128,0 0-2154,0-9 748,0 5 692,0-8 1466,0 0 0,-7 0 0,-3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0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18 259 8056,'-8'-17'0,"6"0"0,-3 0 187,3-1 0,2 1 49,0 0 0,7-1 0,5 1 0,5 0 46,6 0 0,4 5 14,8 1 1,-1 1-184,1-2 0,-1-1 113,1 7 1,5-5-73,1 5 1,1 0-7,-2 6 0,-3 0-139,3 0 0,3 6 88,-3 0 1,2 7-156,-2-1 1,-1 5 154,7 6 1,-8-2-16,3 8 1,1-6 82,-2 6 1,-1 0-63,-10 5 0,1 1-96,-7-1 1,4-1 30,-9-4 1,1 4-13,-13-5 1,5 3 2,-5-2 1,-2 4-16,-10-5 0,-11 5 9,-12 2 1,-6-3-110,-5-3 1,2 4 170,-9-4 1,1 1-63,-6-1 0,2-4 217,4-8 0,-4-5-78,4 0 0,2-9-113,-2 3 1,6-6-88,-6-6 0,7-3-184,-1-9 1,3-7-500,3-3 0,7 1 371,4-2 1,11 2-358,6-2 0,4-3-13,2 3 720,8 4 0,9-8 0,10 6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0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8187,'10'-7'0,"-4"-5"0,-2 4 149,1 3 1,5 3 103,7 2 0,1 0 204,-1 0 0,2 0 612,4 0 1,-2 13 669,8 4-1175,-8 12 1,12-2 86,-4 8 0,1-1-39,-1 1 0,2 0-246,-8-1 0,6 3-57,-6 3 1,0-3-311,-6 3 1,-1-4 85,-5-1 1,3-2-574,-9-5 0,7-3-174,-6-7 0,1-1-1711,-1 0 847,-4 1-525,6-1 1262,-1-8 789,-5-9 0,14-17 0,-7-10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6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8228,'2'9'2701,"4"-3"-1237,-4-4-1182,13-2 0,-11-2-773,7-4 442,-7 4 49,12-13 0,-7 5 0,8-7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0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529 17 8664,'0'-9'2272,"-8"1"1,4 8-1504,-7 0 1,-3 0-51,-9 0 0,2 8-347,-8 3 1,-5 12-171,-7 6 1,-5 4-234,6 1 0,-6 1-355,5 0 1,-3 5-1089,10 0 1,-3 3 870,14-3 0,6-5-2386,5-1 2989,8 1 0,4-8 0,10 7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0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8087,'0'-18'0,"8"3"933,3 4 1,6-5-343,6 5 0,-3-3 241,3 3 0,-4 3 323,-2 8-600,8 0 0,-6 0-93,4 0 0,-5 13 121,-7 5 0,5 11-112,-5-1 0,-3 7 42,-2 5 1,-4-3-523,-2 3 1,-2 2 66,-4-1 0,-4-1-559,-7-5 1,2-1 171,3 1 1,-3-6-144,3 0 0,-1-8-146,1 2 0,-3-4-1693,3-2 1438,-3 1 1,-2-9-78,-1-3 0,1-4-844,0-2 1794,-1-8 0,1-9 0,0-10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1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8019,'17'-15'0,"1"3"0,1 5 1601,4 7 0,-4 0-814,4 0 0,-4 0-411,-1 0 0,-1 0-119,0 0 0,-5 7-820,-1 5 0,-7 3-310,2 2 0,-2 1 873,2-1 0,-5 8 0,7 2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1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8070,'17'0'1791,"0"0"1,1 0-961,-1 0 0,2 0-355,4 0 0,-2 0-221,8 0 1,-6 0-315,6 0 1,-6 0-346,6 0 0,-8 0-160,2 0 1,-4 0 368,-1 0 0,-9 2-2915,-3 3 3110,-4-3 0,-2 14 0,0-7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1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8760,'-10'0'3474,"-5"0"-2304,13 0-356,-6 0-184,8 0 0,6 2-214,-1 3 1,1 5-673,-6 7 1,-2 6-231,-3 0 1,3 2-537,-4-2 0,2-1 553,-2 6 1,4-6-395,-3 1 0,3-4-1533,2-2 2396,0 0 0,7 1 0,3-1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2.1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8065,'10'-7'0,"-4"-5"3242,-4 4-1475,5 1-842,3 14 0,5 3-411,-3 7 0,1 6-141,-7 0 0,0 8-807,-6-2 1,0 4-882,0 1 0,0 7 1315,0-1 0,-8 8 0,-1-4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2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7960,'11'-6'0,"1"1"229,-1-1 0,14 6 220,4 0 1,9 0 114,3 0 1,5 0 581,-6 0 1,6-6-652,-5 0-338,-1 1 1,-2 5-315,-3 0 0,2 0-578,-14 0 1,0 5-583,-6 1 1,0 8 206,1-3 1110,-9-3 0,7 15 0,-7-4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2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53 7960,'-9'0'2765,"1"0"-2421,24 0 0,-3-2 333,16-4 0,0 4-200,5-4 1,7 2-165,-1-1 0,6 3-91,-6-4 1,6 2-236,-5-2 1,-1 4-388,-5-3 0,-3 3-454,-3 2 0,-4 0-449,-7 0-1320,-1 0 2623,-8 0 0,7 0 0,-7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3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8573,'-9'7'1963,"1"3"0,8 9-1330,0 4 1,0-1-214,0 6 1,-2 3-1270,-4 9 1,4 3 193,-3 3 655,-5 4 0,8-6 0,-6 8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4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69 9262,'-9'0'663,"1"8"-753,8 4 1,0 3 720,0 2 1,0 1-219,0-1 1,0 0-128,0 0 0,-6 1-186,1-1 0,-1 0-113,6 1 1,0-1-117,0 0 0,8-7-887,3-4 329,4 3 0,5-7 304,3 4 0,-4-10-150,4-2 1,2-7 164,-2 1 1,0-5 176,-6-6 1,6-2 29,0-4 0,1-4 88,-7 5 1,-2 3 54,-3 2 0,1 3 628,-7 3 253,7 0-380,-11-1 299,6 9-512,-8 1 0,0 16-1,0 3 0,-6 12-99,0 6 1,-5 4-5,5 2 0,-5 1 4,5 4 1,-6 5 0,7 6 1,-9 9-210,3 3 1,1-1 96,-2 1 0,1-5-390,-6 5 0,-1-7 116,1 2 0,-6-4-40,0-3 1,0-6 0,6-5 1,-6-4-136,-1-1 1,-4-6 188,5 0 0,-6-14 47,6 2 0,-6-11 229,6 0 0,0-12-72,6-5 0,-1-7 485,1-5 1,7-6-80,5-11 1,3 4 90,2-5 0,3 5 109,9 1 0,1 1 373,16-1 0,-6 0-531,6 1 0,6 7-34,5 4 1,6-2-514,-5 2 0,7 0 117,-2 5 0,-2 3-409,2 4 0,-2 3-483,2 8 1,4 0 869,-4 0 0,4 0 0,2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7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8258,'2'-10'111,"4"4"81,-5-3 1,7 5 31,-8-8 0,6 7 51,0-7 221,-1 8-518,3-11 23,-6 13-25,13-13 0,-11 13 205,8-4 1,-6 4-31,5 2 0,-5 0-24,5 0 1,-5 0 108,6 0 1,-1 0-88,7 0 0,-1 0 19,0 0 1,8 0-23,4 0 0,5 0-29,7 0 1,5-2-144,12-4 1,-5 2 117,5-7 1,-2 1-83,1-1 1,-5 1 83,0 4 0,-2 5-123,-10-5 1,1 4 88,-7 2 1,-5 0-175,0 0 0,-8 0-19,2 0 0,-4 0-102,-1 0 1,-3 2-850,-3 4 411,3-5-662,-5 7 505,-1 0 322,-1-6 0,-10 7-203,-4-3 711,-3-4 0,-24 13 0,-4-5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4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7916,'18'17'1175,"-1"-7"0,-6 3 1577,1-7 1,-6 0 287,5-6-2368,-7 7 0,4 3-1097,-8 7 0,-16 8 425,-7 4 0,-15 19 0,-6 6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8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8038,'-8'-10'423,"7"-5"1,-7 11-189,8-7 1,0-1 161,0-5 1,0 5-168,0 1 1,6-1 252,-1-5 1,15 0-73,-3-1 0,12 7-37,0-1 0,3 3-137,3-3 0,-6 4-102,-1 8 1,-6 2-109,1 4 1,-6 6-254,-6 11 1,-3 4-21,-8 7 0,-13 3 147,-5 3 1,-10-2-551,-1 9 0,-4-9 258,-2 2 1,3-5 77,3-6 1,2-4 297,4-8 1,10 0 480,-5 1-320,13-9 0,-3 1 108,8-4 1,2-4 7,4 3 1,9-5-14,8-5 0,8-5-275,-2-7 1,3-1 99,3 1 1,-1 0-824,1-1 0,-8 3-964,-4 4 1713,-4-5 0,-2 7 0,1-9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8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122 312 8002,'-6'-25'503,"0"-4"1,0 4-140,6 2 0,10 3-316,7 3 1,8-6 98,10 0 1,5-2-30,1 2 1,7 4 121,-2-4 1,10 5-14,1 7 0,1 3-99,-6 8 0,5 0 75,1 0 0,0 8-119,-6 3 1,-1 13 16,1 4 1,-2 5 108,-4 2 1,2 7-108,-7 4 1,-3 4-65,-9 2 1,0 0-28,-12 0 1,2 1 64,-13 5 1,-2 2-191,-10 3 1,-5 2 60,-12-7 1,-10 5-218,-7-5 0,-14-2 87,2-10 0,-6 2 88,1-8 0,1 1 100,-8-7 0,9-7 145,-3-4 0,4-11-30,2-7 1,1-3-81,-1-2 0,0-7-230,0-5 1,6-11 154,0-6 1,7-9-489,-1-3 0,3-8 130,3-3 1,7-2-23,4-10 0,4 11-18,1 1 344,9 0 1,-7 15 0,7-5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9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7966,'0'-17'-380,"0"0"-102,0 0 0,0-1 580,0 1 1,8 0 656,3-1 0,5 3 34,1 3 1,0-1-294,0 7 1,3-5-42,3 5 1,2 0-40,4 6 0,3 10 165,-3 7 1,4 8-220,1 10 0,-7-1-82,-4 1 0,-4 11-135,-1 0 1,-9 8-137,-3-8 0,-4 2-75,-2-2 1,0 2 156,0-7 1,0-1-842,0-6 1,0-5 331,0 0 0,0-8-1311,0 2 689,0-11-81,8-4 413,-6-1 1,5-7 188,-7 0 0,6-7 519,0-11 0,0-7 0,-6-2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9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548 1 7966,'-4'0'1693,"-7"2"-779,-6 3 1,-10-1-437,-2 8 0,-6 7-94,-5 10 0,1-2-286,-7 2 0,6-1-193,-6 7 0,2 2-134,-2 3 1,9-4-532,8 5 1,10-5-55,2-1 1,1-1 203,11 1 610,7-8 0,15 6 0,10-7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9.6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87 8402,'-18'-10'194,"9"-5"1,1 11-1995,8-8 2709,0 1-416,0-7 1426,0 9-574,0 1-703,0 23 0,6 5-168,0 14 0,5 1 46,-5-1 0,0 1-196,-6 0 1,0-1-88,0 1 1,0-1-399,0 1 0,-6-1 224,0 1 1,-5-2-893,5-4 0,-6 1 41,7-7 1,-9 0-383,3-5 1,1-9 475,-1-3 1,-1 2-550,-5-2 1243,-1-1 0,-7-12 0,-1-3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9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8009,'0'-25'4699,"0"14"-4568,0-5 198,0 16-294,7 0 0,1 8-1263,3 4 0,-1 3 226,-4 2 1002,-4 1 0,13 7 0,-5 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0.0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8575,'18'0'1802,"-1"0"1,0 0-1147,0 0 1,3 0 10,3 0 1,-2 0-308,8 0 1,-2 0-240,1 0 1,3 0-279,-8 0 1,6 0-470,-6 0 0,6 0-490,-6 0-1535,0 0-251,-13 0 2902,-3 0 0,-14 8 0,-3 2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0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10411,'0'11'1631,"0"1"1,-6-7-1170,1 7 1,-1 0-210,6 5 0,-2 0-1099,-4 0 1,4 1 523,-4-1 1,5 2-483,1 4 1,1-9-53,5 3 1,-2-5 855,8-1 0,-1 4 0,6-5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0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8046,'-9'0'4296,"1"0"-3676,8 8 1,0 2-147,0 7 0,0 0-259,0 1 0,0 5-354,0 0 1,0 5-438,0-4 1,2 6-826,4-1 0,-2-4 1401,7-2 0,1 4 0,5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8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50 225 8258,'-17'0'-1252,"-1"0"1252,9 0 0,3 0 275,12 0 1,3-6 49,9 1 0,-1-1 217,0 6 1,6-6-209,0 0 0,8 1-113,-2 5 0,6-6-99,5 0 0,4-2 73,8 3 0,4 1 24,7-8 0,2 1-65,16-7 1,-6 1-202,6 0 0,-8 1 160,2 5 1,-10-4-194,-2 3 0,-9 2-477,-2-1 0,-4 7 316,-13-2 1,1 4-137,-13 2 1,0 0 93,-5 0 0,-7 0-1214,1 0 1497,-8 0 0,-4 8 0,-10 2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0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7928,'17'-9'1619,"1"3"-1003,7-4 0,-4 8 81,8-3 1,-2 1-290,1-2 0,-3 4-475,-7-4 0,-1 4-845,0 2-33,1 8 1,-9 2 944,-3 7 0,-12 8 0,-3 2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0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7928,'8'9'244,"4"-1"-79,11-8 0,9 0 380,9 0 0,11-8-339,-6-3 1,6 1 314,-12-1 0,0 5-499,-5-6 0,-1 8-487,1-1 1,-2-3-104,-4 2 1,-3 0-1111,-2 6 1678,-5-7 0,6-3 0,-8-7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1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52 7941,'-17'0'1307,"2"2"-1163,3 4 1,4 3 271,8 9 0,-5-1-172,-1 0 0,-2 6 87,2 0 0,5 6-105,-5-6 1,6 0-156,6-5 1,3-1-578,8 0 1,8-1 11,4-5 0,4-3-190,1-8 0,1-2 316,0-4 1,-1-5-90,1-12 1,-1 3 54,1-3 0,-6-2 166,0 2 0,-14-6 326,2 6 0,-5-5-193,-1 5 1,-3-6 553,-8 6-382,0 7 0,-2 3 911,-4 7-653,-3 0 0,-9 6-35,1 0 0,0 8 73,0 4 0,-1 11 44,1 5 1,0 13-54,-1 5 1,1 10 152,0 1 0,-2 14-132,-4-2 1,3 3-237,-3-9 0,4 2-67,2-7 0,1 5-193,5-5 172,-4 0 1,11-12-242,-8 0 112,8-8 0,-9-1-415,7-8 0,0-8-19,6 2-15,-7-12 333,5-3 1,-6-18 564,8-7 1,2-10-8,4-13 1,3-4 188,9-8 0,1 0-294,4 0 1,0 0 42,12 0 1,-5 2-165,11 4 1,3-2 125,2 8 1,4 5-1256,2 6 1,-2 10 200,-4 2 788,4 0 0,-14 15 0,7-6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3.1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8015,'18'0'805,"-9"8"-439,-1-7 0,-8 15 176,0-5 1,-2 5-152,-4 1 1,-5 0-193,-12 1 0,1 5 29,-6 0 0,-1 6-1495,-6-6 1267,1 7 0,-1-10 0,0 5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3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 7978,'0'-25'2153,"2"7"-1928,4 1 1,-4 9-801,3 14 1,3-2 504,-2 7 0,5 1 550,-5 5 0,2 3-179,-2 3 0,-5-2-144,5 8 0,2-1-307,-2 7 158,7 0 0,-3-7-24,7 1 1,2 0-6,4 6 0,-3-1 69,3 1 1,2-1-31,-2 1 1,0 0 273,-6-1 0,0 1 47,1-1 0,-9-1 50,-3-4 0,2 3-210,-3-3 1,1-4-67,-6-2 1,-6 2-171,1-2 0,-9 0-351,3-5 0,-5-3-11,-1-3 1,-6 1 225,0-7 1,0 0-616,5-6 1,-5 0 97,0 0 1,0-2-93,6-4 1,-6-4 801,0-7 0,-8-8 0,4-2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3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7978,'35'-17'0,"-6"5"0,0 1 0,-6 7 1476,5-2 1,1 4-650,6 2 0,-1 0-756,1 0 0,-8 2-497,-4 4 1,-4-2-601,-1 7 0,-9 1 506,-3 5 520,-4 0 0,-25 16 0,-6 3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3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33 104 8057,'-11'-2'2973,"-1"-4"-2307,8-3 0,-1-3-647,10 1 1,13 5 125,11-6 0,5 3-83,7-3 1,-5-1-917,4 7 1,3 0 279,-3 6 574,8 0 0,-11 0 0,5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5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18 8036,'0'-10'1622,"0"2"0,0 10-1035,0 4 0,0 10 26,0 7 0,0 7-78,0-1 0,-2 4 30,-4 1 1,2 1-418,-7 0 1,5-1 70,-6 1 0,7-6-700,-7-1 1,3 1 355,-3 6 0,-3-8-1082,3-4 0,2-4 177,-1-2 1,5-1-1455,-5-5 1226,7 5 458,-12-15 800,15 7 0,-15-23 0,7-4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5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7856,'0'-27'-299,"0"4"918,0 4 1,2 4-152,3 3 1,11 5 120,7 7 1,9 0-17,3 0 0,7 7 36,10 5 1,0 5-202,0 6 0,0 4-137,0 8 1,-8 1 96,-4 4 0,-11-3-83,-6 3 1,-9-1 89,-3 1 0,-9-3-83,-2 3 1,-8 2-573,-9-1 1,-14 1-248,-3-2 0,-12-3-574,-1 3 0,-2 0 572,-3-5 1,2 1-176,4-12 1,5 2-405,12-8 1,1 3 1107,10-10 0,-11 5 0,10 1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5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0 8048,'-17'0'3925,"-1"0"-3516,9 0 0,1 10-973,8 7 0,-6 0 82,0 7 0,-5-5 1061,5-2 1,-7 2-128,1 4 1,-3-3 5,-2 3 0,5 3-570,0 3 1,9-2-554,-3 2 0,4-8-849,2 2 1,2 0 207,4-5 1306,11 3 0,10-12 0,7 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52 8327,'18'-9'-510,"-1"-7"1,0 14 440,1-3 1,-9 1 864,-3-2-306,4 4 27,-9-6-269,7 8 1,-10 0-45,-4 0 1,3 6-164,-9 0 1,1 2 104,-7-3 1,-1 3-218,-4 4 1,-4 3-12,-8-4 0,5 7-28,-5 5 0,4-4 99,-9 4 1,4-2-100,1 2 0,-5-3 81,-1 3 0,1 2 40,5-2 1,1 5-75,-1-5 1,1 8 59,-1-2 1,6-4-195,0-2 0,8 2 98,-2-2 1,10-6 49,1-5 0,6-2 96,-5 1-1,7-3 367,-4-1-349,8-5 1,8 6 305,4-8 0,11 0-122,5 0 1,7 2 265,5 4 1,6-4-87,12 3 1,-2 3 73,7-2 1,-5 2-161,5-3 1,-7-1-42,2 8 0,-6-7-561,-6 7 0,-4-6 223,-7 5 0,-7-1-1049,1 1 1,-8 5 579,2-5 1,-9-1 505,-3 1 0,1 1 0,5 5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6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379 85 8701,'-7'18'1875,"3"-1"-1834,-8 0 0,7-1 500,-7-5-303,8 4 1,-9-5 574,7 7-405,0 1-151,6-1 1,0-6-825,0 1 0,8-2 208,3 1 1,12-1-30,6-5 1,-2-3 63,2 4 1,0-6-425,5-6 0,1-3 275,0-9 1,-1-5-41,1 0 0,-6-7 607,-1 1 1,-12 2-117,1-2 0,-11 8 489,0-2 0,-4 4-305,-2 1 1,0 7 228,0-1 1,-8 8 21,-4-1 0,-3 5 117,-2 5 0,-1 7-146,1 11 0,-6 6-98,0 11 0,-6 4 39,6 8 0,-2 4-103,2 7 0,-2 1 67,-4 11 1,-3-6-40,3-6 0,-2 3-165,2-9 0,-3 1-81,3-6 1,4-2-163,2-4 0,-2 2-27,2-8 1,0-7-229,5-10 1,1-4 83,0-1 0,1-7 119,5 1 0,-5-9 191,5 3 0,1-13-137,-1-11 0,7-3 537,-2-13 0,-2 1 35,3-13 1,1 0 208,10-6 0,5 6-210,12 0 1,-2 7 153,8-1 1,0 5-410,6 6 0,5 4 31,0 8 0,1 6-179,-7-1 0,3 6-258,3-5 0,-3 7-450,3-2 1,-9 4 1,-3 2 1,-4 0-642,4 0 0,-6 0 385,1 0 1,-4 2 949,-2 4 0,0 3 0,1 9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5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53 7969,'7'-10'1342,"3"-3"-225,7 7-459,1-8-239,-1 13-110,0-7 1,-7 10-73,-4 4 1,-4 3-7,-2 8 0,0 3 6,0 3 1,-6 2-177,0 4 1,-6 3-73,7-3 0,-1 4-81,6 1 1,0 1 88,0-1 0,8 1-44,3 0 0,6-3-20,7-3 0,0 2-35,5-8 1,2 6-39,-8-6 0,6 6 132,-6-6 0,-2 0 184,-9-6 1,1 0-70,-7 1 0,0-7 190,-6 1-177,0-1 0,-2 6 15,-4 1 1,-9-7-27,-8 1 1,-8-8-139,2 1 1,-6 3-245,-5-2 1,4 0 148,-5-6 1,3 0-692,-3 0 1,7-2-40,-1-4 1,3 2-1246,8-7 2099,1-1 0,-2-13 0,-1-2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5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7986,'0'-10'1351,"6"1"-1483,0 3 0,1 4 382,-1-4 0,-2 5 495,7 1 1,-5 0 286,6 0-479,-1 0 1,7 0 88,-1 0-542,0 0 0,0 0-857,1 0 1,-7 1 533,1 5 0,-8-2-2566,1 8 2789,-3-1 0,-2 14 0,0 2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5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9204,'26'-2'625,"9"-4"0,2-1-303,9-5 0,0-1 32,6 7 1,-6 0-355,0 6 0,0 0 0,6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7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7973,'0'-17'0,"6"5"180,-1 1 0,3 5 107,-2-6 0,-2 1 241,7-6 1,-5 5-107,6 1 0,-7 5 574,7-6 124,-1 1-700,7 1 1,-1 2 40,0 8 1,-1 4-96,-5 8 0,5 3 64,-5 20 0,-1-3-39,1 15 1,-5-7 14,6 6 1,-7 0-308,7 6 1,-8-2-220,1-4 0,3 2-737,-2-8 0,2 1 525,-3-7 1,-3-1-895,4-4 1,-2-4-528,2-8 1014,-4 0 0,5-5-421,-7-1 508,8-7 1,-6-6 651,4-15 0,3-8 0,1-9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7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0 9753,'-18'6'0,"1"1"0,0 3 0,-3 4 0,-3 1 3537,-5 2-3208,-5 8 0,-2-4 75,1 8 0,-7 6-475,1 5 1,0 2-443,5-1 0,2-3-40,5 8 0,3-7-704,7 1 1,9-5 1256,3-7 0,4 5 0,2-6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7.4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0 11582,'12'8'2023,"-1"3"0,-5 7-1596,6 5 0,-8-2-3,1 8 0,-3 1-120,-2 11 1,-2 1-935,-3 4 0,-5 2 33,-7-7 0,-1-1-298,1-5 0,0-7 299,0 1 0,-1-8-470,1 2 0,-6-5 302,0-7 0,0 3 89,5-9 675,1 1 0,-8-14 0,-2-1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7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7973,'17'0'0,"1"0"604,-1 0 0,-5 0 2311,-1 0-1680,-7 0 0,6 0-26,-5 0-3239,-3 8 2030,6 2 0,-8 15 0,0 2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8.9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589 1 9582,'9'7'1379,"-3"5"0,-4 3-843,-2 2 0,0 1 57,0-1 1,0 0-669,0 1 0,0 5 61,0 0 1,0 0-721,0-6 1,0 0-533,0 1-864,0-1 1185,0-7 427,0-3 0,0-11 195,0-7 0,0-3 199,0-14 1,6-1 216,-1-6 0,7 3-121,-6 3 0,1 2 374,-1 4 0,-2 9 240,7-3 155,-7 11-367,12-1 1,-12 14 189,7 5 1,-7 3-114,2 2 0,-4 6 137,-2 1 1,-2 1-425,-4-2 1,-4 2 67,-7 3 0,5-1-760,1-4 1,-1-3 203,-5 3 0,0-4-61,0-2 1,5-7-246,1-5-487,7 5 779,-4-8 0,10-2 70,4-12 1,3-3 347,9-2 1,-1 0-90,0-1 1,2 7 257,4-1 0,-9 8 186,3-1 188,-3 3-395,-5 2 0,-1 7 47,-8 5 1,-10 5-425,-7 6 0,-8-2 97,-10 8 0,-5 0-542,0 6 1,-6-1 261,5 1 0,-5-1-330,6 1 0,-6 0 292,5-1 0,-1-1 117,2-4 1,11 1 416,0-7 1,8-1 466,4-11-116,7 4-35,2-13 1,16 6 50,4-8 0,11-2-146,5-4 0,7-3-51,5-9 0,-3-1-110,3-4 0,-3 4-38,-3-4 0,1 4 101,0 1 0,-3 7 143,-3-1 1,-4 7-123,-8-7 0,1 8 111,-1-2 1,-6 5-378,1 1 0,-8 7 75,2 5 1,-6 3 114,-6 2 0,2 3-92,-8 3 1,1 4-164,-6 7 0,-1 1 164,1-1 1,2-1 180,3-4 0,4 2-106,8-8 0,0 0-24,0-6 0,8-6 8,4 1 0,9-8-2,2 2 1,8-4-171,-3-2 1,5-8-208,2-4 1,-1-3-363,1-2 0,-8 5 87,-4 1 1,-4-1-456,-2-5 1,-1-1-465,-5 1-627,-3 0 1385,-8 0 1,-8 7 202,-3 4 0,-11 4 263,-1 2 1,-7 8 101,1 4 0,-10 3 230,-1 2 1,-6 0 41,6 1 1,-8 1 388,1 4 1,3-4 443,-2 4 0,6-3-471,-6-3 1,1 0 107,-1 0 0,2 1-214,4-1 1,5-5-330,1-1 0,7-7-104,9 2 0,1-4-237,0-2 174,7 0-522,3 0 433,22 0 0,4 0 125,16 0 1,-1 0 141,1 0 1,11 0-124,0 0 0,14 7 606,-8 5 1,3 1-92,-3-1 1,6 3 92,0-3 1,1 3-330,-1 2 0,-3-1-369,9-5 1,-8 5-318,1-5 1,-3-1-680,-2 1 1,6-7 152,-1 2 0,1 2 394,-6-3 0,0 1-2814,-1-6 3313,9 0 0,-6 0 0,5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9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629 35 8090,'6'-11'273,"-1"-1"1,3 8 654,-2-1 659,-4 3-230,5 2-565,-7 0 0,0 7-228,0 5 1,0 3 7,0 3 0,0-1-12,0 0 0,0 1-154,0-1 1,0 6-895,0 0 0,0 0-240,0-6 0,-5 1-609,-1-1 0,-2-2-531,2-3-1140,5 3 2425,-7-13 1,8-2 270,0-11 1,8-13 247,3-4 1,1-5-130,5-2 0,-9 9 581,9 2 0,-4 11 278,5 1 536,-1 9-692,0-5 1,-1 10 343,-5 4 1,-3 3-117,-8 9 0,0 1-282,0 4 0,-8-4-206,-3 4 1,-5 2 14,-1-2 0,-6 2-729,0-2 0,-2-4 35,2 4 1,4-3-301,-4-3 0,9-6 63,3 1-138,7-8 6,-4 4-136,8-8 1049,8 0 0,-4 0-126,7 0 340,-7 7 0,4-3-48,-8 8 1,-4-1 88,-8 6 1,-1 6-183,-16 1 1,0 4-89,-5-5 1,-7 8-136,1-2 1,-8-2 127,2 2 0,-2-2-235,2 1 0,-3 3 115,9-8 1,2 0 157,9-5 1,4-9-151,8-3 25,-1-4 0,13-4-42,10-4 1,13-3-100,16-9 1,14-5 231,4 0 1,12 0-83,-1 6 1,4 0 196,2-1 1,-1 3-68,-5 3 1,-5-1 551,-12 7 1,0 0-410,-12 6 1,3 0-345,-14 0 1,-2 2 67,-9 4 0,-5-2-292,-7 7 1,-7 7-1303,-5 5 0,-11 2 775,-6-2 0,-11-2 807,-6 8 0,-4-8 0,-2 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8299,'-9'-17'0,"3"-1"682,-4 9 131,8 1-431,-5 8 0,9 0-109,3 0 0,-3 2 61,4 4 0,2 3-139,-3 9 0,3 1-155,-2 4 0,-2-4-99,7 4 0,-5-4-401,6-1 0,-7-3-538,7-4 1,-6-1-48,5-4-241,1-4 1286,5 5 0,8-14 0,2-3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19.9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9492,'-15'12'0,"3"-1"0,5 3 0,1 1 0,0 2 0,2 1 0,2-1 3834,2 0-3037,0 1-225,0-1 1,0 0-332,0 1-139,0-9-445,0 7-972,0-15 809,0 7 0,2-8-1896,4 0 1090,-4-8 0,11-3 624,-7-12 1,6 4 374,-6-4 0,7 1 313,-1-1 0,3 4 0,2-4-30,0 4 1,1 7 29,-1 1 606,-7 7 0,-1-4-320,-3 8 1,-4 8 543,4 4 0,-4 3-295,-2 2 0,0 8 456,0 4 0,0 4-277,0 1 1,-2 1-71,-4-1 1,4 9-130,-4 3 1,-1 4 61,1 2 1,-6 0-723,7-1 0,-9 7 151,3 0 1,3-6-954,2-6 1,4-10 655,2-1 0,0-1-1368,0-5-311,0-4-343,0 0 1562,0-15 751,0-3 0,8-22 0,1-4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0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 7980,'-17'8'1083,"-1"-5"-694,1 9 0,-2-1 564,-4 7 1,-4 1-374,-8 4 1,6-2 67,1 8 0,5-8-229,-6 2 0,10-2-67,1 2 1,3-9-861,9 3-1171,0-3 166,6 3 0,8-8 390,4-3 1123,11-4 0,4-17 0,7-4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0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68 121 9437,'0'-9'1368,"0"-7"0,0 12-798,0-7 0,8 7 190,3-2 0,-1 4-297,1 2 1,1 0-44,5 0 1,0 0 19,1 0-398,-1 0 0,0 0 26,1 0 1,-1 0-206,0 0 1,-3 0-991,3 0 0,-4-6-176,10 1 94,-3-9 0,-3 7-158,0-5 578,-7-3 505,5 13 470,-13-6-286,6 8 167,-8 0 1,-2 8 585,-4 3 1,2 5-322,-7 1 0,5 0 497,-5 1 0,-1 5-230,-5 0 0,-3 7-77,-3-1 1,4-4-419,-4-2 1,-2 2-317,2-2 1,0 0 165,6-5 0,-1-1-65,1 0 1,0-7-1414,0-4 716,-1 3-993,1-7 1211,0 6 1,1-16-93,5-3 1,1-5 198,4-1 0,5-2 483,-5-4 0,12-4 0,3-8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1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11934,'17'0'0,"0"2"0,1 1 0,-1 5 0,0 2 0,0 1 0,-1 1 0,-3-1 0,-3 3 0,0 1 0,-1 2 0,3 1 0,-1-3 0,-1-2 2244,-3-1 0,7-8-3021,-3 2 1,3-3 25,-3 3 1,11-4-2017,-5 4 2767,4-12 0,4-3 0,2-9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1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18 8093,'12'-2'354,"-1"-4"0,1 4 546,5-4 1,2 4 22,4 2 1,-3 0-352,3 0 1,4 0 243,1 0 1,-1 0-322,2 0 1,-6 0-155,6 0 1,-6 2-283,6 4 1,-8-2-221,2 7 1,-6-5 13,-5 6 0,1-1-247,-7 6 0,0-5-321,-6-1 1,0 1 283,0 5 0,-8 2 144,-3 5 1,-5-3-5,-1 8 0,-6-1 486,0 7 1,-8 1 180,2 5 1,2 3 429,-1 8 0,4-2-264,-4-4 0,1 10 224,-2-4 0,2-3-1091,4-2 0,6-9 283,-1 2 1,3-3-876,9-3 1,-5-5 86,5 0-594,0-8-212,6 4 689,0-7 1,-2-9 365,-3-3 0,3-6-51,-4-6 0,-4 0-103,-1-11 735,-5 4 0,-1-20 0,0 6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1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17 312 9211,'-9'-27'0,"3"4"0,4 1 0,2 1 0,0-2 0,0 2 0,0 2 0,2 2 0,4-1 0,5 1 0,5 0 0,3-1 1456,4 1 0,4 2-1309,7 3 0,3-1 99,3 7 0,-3 0 98,3 6 0,-5 2-54,-6 4 0,-4 6 14,-8 11 0,-2-2-175,-3 8 1,-5-1-202,-7 7 1,0 0-282,0-1 0,-7-5 259,-5 0 0,-3 0-32,-2 5 1,-6-1 27,-1-4 1,1 1 50,6-7 1,2 6 181,3-6 1,5 0 603,7-5-493,0-1 206,0 0-228,7-7 0,5-1-156,11-3 0,-2-4 110,8 4 1,-6-6-281,6-6 0,-8 2 102,2-7 0,2-1-500,-2-5 1,-6 0 173,-5-1 1,-8-1 50,1-4 1,-3 4 82,-2-4 0,0-2 82,0 2 1,-7 0 192,-5 5 0,-3 1-24,-3 0-249,1 0 1,2 5 129,3 1-899,4 7 0,12-4 959,8 8 0,7-8 0,16-1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1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35 8046,'-17'0'2249,"0"0"0,7-2 206,4-4-1755,12 4 0,4-11 627,7 7 0,6 0-509,0 6 0,8 0-180,-2 0 1,-2 0-374,2 0 1,-3 0-264,3 0 0,4 2-1352,-4 4 1,-4-2 876,-2 7 1,2-5-3760,-2 6 4232,0-9 0,-6 13 0,0-7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2.24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328 18 12585,'-12'-10'-30,"1"4"1902,7 5 1,-6 1-639,4 0 0,-3 0-606,-9 0 1,-1 7 661,-4 5 1,-4 5-530,-7 6 0,1-2-507,4 8 0,-2-6-27,8 6 1,6-6-125,6 6 0,7-8 92,-2 2 0,8-4-350,9-1 0,9-3-183,14-4 1,3-1-126,3-4 0,4-4 49,8 3 0,-8-3 157,-3-2 0,-5 0 73,-1 0 1,-3 0-904,-3 0-651,-4 0 507,-7 0 345,-9 0 1,-3 0 916,-12 0 1,-3 0 0,-9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2.37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225 0 16028,'-15'18'0,"1"1"0,4 4 0,3 4 2745,3 0 0,2 0-1401,2-4 1,-6-4 748,0 4 1,-1 2-1348,1-2 0,-2 8-940,-3-2 0,-5 3-373,5 3 0,-4 5 605,-3 1 0,-14 7 0,-5-4 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3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493 122 8229,'0'-18'177,"0"1"0,2 6 196,4-1 1,5 8 803,12-2 0,-4-3-602,4-3 1,-1 5-218,1 1 1,-4-2-229,4 2 0,-4 1-272,-2 5 48,1 0 0,-3 2-343,-3 3 0,-5 5 47,-7 7 0,-7 2-227,-5 5 1,-3-5 186,-3 4 0,-7 2 10,-3-2 1,1 0 359,-2-6 0,8 0 186,-2 1 1,5-7 305,7 1 1,1-8 36,4 1-100,5-3 1,1-2-6,11 0 1,4 0-55,3 0 1,-1 0-199,0 0 0,6 0 74,0 0 1,-5 0-435,-7 0-159,1 0 166,-3 8 0,-11 4 96,-15 11 1,-4-2 78,-14 8 1,-3-6 349,-14 5 1,0-1-120,0 2 1,-5 2 20,-1-8 1,-5 2-79,5-2 1,8-10 390,10 5 1,11-7 232,6 1-327,4-4 0,11-8-515,8 0 1,11 0-482,18 0 1,4-8 128,19-4 1,-2-3 255,13-2 1,1 5-607,5 1 0,0 5 264,0-6 0,-9 8 408,-8-1 0,-2 3 187,-10 2 1,-7 0 307,-10 0 0,-6 7-60,-6 5 0,-3-2 255,-8 1 0,0 1-97,0 5 1,-13 0-87,-5 1 1,-9-1-420,4 0 1,-7 0 135,1 1 1,-2-7-1202,2 1 1,-1-8 447,6 1 1,1-3 176,6-2 0,6 0 191,-1 0 1,8-2 195,-2-3 0,5 1 36,1-8 0,0 6-172,0-5 1091,0 7-621,7-4 1,3 10 368,7 4 1,-7 4-57,-5 7 1,3 2 122,-2 4 1,0 4-96,-6 8 0,0 1 100,0 5 0,0-5-296,0 4 0,-6-3-143,0-2 1,-5-3-548,5-3 0,-6 2 286,7-8-1546,-9 0 885,5-6 0,-3-1-1261,0-5 1365,9-3 0,-7-16-40,4-3 0,4-7 177,-3-5 0,3-4 44,2-7 0,5-1 161,1 1 1,8-1-15,-3 0 0,-1 3 662,1 3 1,-5 6 811,6 11-34,-9-3 1,3 13-537,-12-4 1,-3 6 263,-8 6 0,-8 4 157,-4 7 0,-4 0-499,-2 0 0,1 1-176,-1-1 0,8-2 127,4-3-2107,4 3 608,10-13 1,3 6-735,12-8 0,5-2 694,12-4 1021,4-11 0,23-10 0,4-8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9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8778,'10'0'3114,"-2"0"-2654,-1 0 1,-3 0-1021,8 0 297,-8 8 237,11-7 0,-11 15-1291,7-5 1,1 5 1316,5 1 0,0 8 0,1 2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24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294 139 8202,'17'-18'7,"1"1"1,-9 0 1071,-3-1 0,2 7 238,-3-1-602,1 1 1,-8-4-323,-3 3 1,-5 4-251,-7 8 0,-1 0 105,1 0 1,-2 8 15,-4 4 0,2 5-336,-8 6 0,2-2 119,-2 8 0,-2 0-770,8 5 1,0 1 346,6-1 0,2 1 582,3 0 0,-1 5 8,7 0 0,0 3 32,6-3 0,0-4 95,0 5 1,0-5 136,0-1 0,6-1-426,0 1 0,-1-6 130,-5 0 1,2-8-665,4 2 0,-4-4 19,4-2-1284,-4 1 625,-2-9 143,0-1 534,0-8 1,0-10 82,0-7 0,0-2 297,0-10 0,2 6-64,3-6 0,5 0-281,7-5 0,2 5 108,5 0 0,-3 8 65,7-2 1,-1 4 55,2 1 1,4 1 75,-4 0 1,1 1-281,-1 5 1148,4-4-599,-6 13 1,2-12 912,-1 8 0,-4 1-547,4 5 0,-5 0 638,6 0 1,-8 0 314,2 0-1405,-3 0 1,-5 2-7,-3 3-300,-5-3 52,-7 14 0,-7-14-445,-5 3 0,-3-3-270,-3-2 1,-5 0 343,0 0 0,-2-2 256,2-3 0,4-3-368,-4-4 852,4-3 39,1 5 0,7 1 784,-1 3-758,9 4 0,-5 10 62,8 3 0,0 5 26,0 1 1,0 0-72,0 1 1,-2 5 16,-4 0 0,2 0-99,-7-6 0,1 6-41,-1 0 1,-5 0-103,5-6 0,1-5-160,-1 0 0,7-7 59,-2 7 1,2-8-517,-2 1 94,4-3 1,-3-2 214,10 0 1,5-7-222,7-5 0,1 4 150,-1 3 0,0-3-265,1 2 475,-1 0 378,0 14 1,-7 2 189,-5 7 0,-3 2 549,-2 4 1,-3-3 150,-9 3 1,1-2-460,-13 2 1,5-4-144,2 4 1,2-4-172,3-1 1,-1-7-521,7 1-709,0-1-135,6-1 1,8-3 518,3-7 1,5 0-168,1 0 1,0 0 1111,1 0 1,-7 0-363,1 0 0,-9 2 757,3 4 1,-6 6-447,-6 11 0,-3-2 3509,-8 8-1891,-1-8-918,1 4 1,7-8 155,5 0 1,3 1-1268,2-1 1,7-2-778,5-3 0,21 1-2667,13-7 0,13-2 3430,16-10 0,12-11 0,9-10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4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467 778 7939,'10'-17'667,"-4"0"-459,-4 0 1,-2-1-119,0 1 0,0 0-138,0-1 1,-2 1 270,-4 0 1,2-2-59,-7-4 0,-1 3 24,-5-3 1,0 2-144,-1-2 0,7 4-15,-1-4 1,1 9-52,-7 3 1,7 7-159,-1-2 0,1-1 161,-6 1 1,3 2-128,-3 10 1,1-1 318,-12 13 1,5-5-75,-6 10 0,2 4 293,-2 2 0,-2 2-119,8-2 1,0 1-18,6-7 0,7 6-51,4-6 1,5 6-31,1-6 0,1 0-65,5-6 0,4-7-223,7-4 0,8 2-245,4-3 0,4-1 185,1-10 0,7-3-264,-1-9 0,8-1 135,-2-4 0,-4 2-4,-1-8 1,1 0 42,-2-5 1,1-1 31,-7 1 0,1-7 82,-1 1 0,1-8 147,0 2 1,-9 2-323,-2-2 1,-5 7 124,-2-1 0,-5 5 29,-1 6 0,-7-1 56,2 7 1,-4-1 18,-2 7 1,-2 2 91,-4 3 0,-4-1 220,-7 7 0,0 0 318,-1 6 1,-1 8-258,-4 4 0,2 5 292,-8 6 0,6 10-193,-6 7 0,8 8 94,-2-2 0,4 10 46,2 1 0,1 1 42,5-6 1,-3 0-273,9 0 1,-1 0-41,6-1 0,7-4-276,5-1 1,5-6-310,6 6 0,4-7-877,8 1 0,-1-9 625,1-3 1,1-6-342,5 1 0,3-6 929,8-6 0,7 5 0,3-7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4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561 87 7997,'8'-18'0,"-6"1"1427,3 0-929,-3 7 1,-2 0-86,0 5 0,-2 3-273,-3-4 0,-7 4-262,-11 2 0,-11 2 129,-13 4 0,-4 3-153,-7 9 0,2-1-194,-7 0 1,9 1 234,2-1 0,10 0-30,13 0 1,6-5-322,11-1 583,-3 1 0,15 3-7,0-3 0,14 1 156,9-7 0,7 8-189,-1-3 1,4-1-20,1 1 1,7-5-152,-1 6 0,0-3-235,-5 3 1,-2 3-79,-4-3 0,3-3 93,-3 3 303,-4-1 0,0 7 0,-8-1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7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18 8573,'11'-6'0,"1"0"0,1 2 1481,3 2-1182,1 2 0,0 2 76,1 4 0,-1 4 73,0 7 0,0 10 1,1 7 1,-3 3 300,-3 9 1,1-6-227,-7 6 0,-2-5-150,-10 5 1,-6-2-1035,-11 2 1,-4-4-6,-7-7 0,-8 0-372,-5-1 0,-8-1 550,-3-4 0,6-2-179,6-4 0,8-6-49,-3 0 1,12 1 714,6-7 0,4 4 0,2 3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7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52 8004,'0'-17'3945,"0"0"-4637,0 7 267,0 2 1,14 8 126,3 0 1,12 0 289,0 0 1,3 0-240,3 0 0,-6 0-144,0 0 1,-8 6 56,2 0 0,-4 5 93,-2-5 0,-1 8-16,-5-3 1,-3 10 84,-8 2 0,-2 0 96,-4-5 0,-9 5 17,-8 0 0,-8 0 291,2-6 1,-3-2 34,-3-3 1,2 1 1023,5-7-694,3 8 0,15-10 205,4 7-870,4-7 0,18 5 13,7-3 0,6-4 19,-1 4 0,5-4 15,-4-2 0,-4 6-201,-2-1 0,-4 3 11,-2-2 0,-7-2 81,-4 7 0,-6-5 143,-6 5 1,-5-1-66,-13 2 0,-4 3 225,-13-3 1,-3 3 33,-8 2 1,-5-1 10,-1-5 0,2 4 62,10-3 1,4 1 192,7-1 0,3 3-112,3-3 1,10 1 129,7-1 1,8 3-820,-2-3 0,14 1 259,9-1 0,8-3-208,10-3 0,1-4-17,5 4 0,3-4-327,8-2 0,-6 0 299,0 0 1,-2 2 115,2 3 0,1-3 118,-13 4 1,3-2 552,-14 2 0,-2-2 110,-10 7 1,3-5-257,-8 5 0,-1-5-174,-5 6 1,-2-3-288,-3 3 1,-7 3-365,-11-3 1,2 3-79,-8 2 1,0 1-519,-5-1 0,-1-6 602,0 1 0,9-6 500,3 5 0,9-5-474,3 6 474,7-9 0,-4 5 251,8 0-45,0-6 1,2 5 761,4-7-59,-4 0 0,11 8-336,-7 4 1,2 3 39,-3 2 1,-3 2-168,4 5 0,-4 2-132,-2 9 0,0-4 59,0 3 0,0-5-235,0 6 1,0-1-226,0-5 0,0-4 44,0-2 1,-6 2-220,0-2 1,-7-5-56,1-7 1,-3-1-301,-2 1 0,-6-1 8,0-4 1,0-4 191,5 3 1,1-5-246,0-5 0,1 1 124,5-8 1,1-1 537,4-10 0,4-4 0,-5-8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7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273 0 9497,'-23'2'0,"0"2"0,2 4 0,2 2 3189,2 3-2680,-1 2 0,1-3 38,0-1 1,-6-1-41,0 2 0,0 1-652,5-7 257,1 7-1501,7-11 1,7 6 404,14-8 984,8 0 0,24-8 0,1-1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9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450 294 8004,'35'-27'0,"-8"0"206,-4 4 1,2 4 283,-2-4 0,-2 4 588,-9 1 1,1 1-464,-7 0 1,0 0-325,-6-1 1,-8 1-354,-3 0 1,-5 5-395,-1 1 0,-8 7 201,-4-2 0,-4 4-275,-1 2 1,-1 8 336,1 3 1,5 12 59,0 6 1,8 4 238,-2 1 0,4 3-119,1 3 1,1-1 291,0 7 1,5-6 130,1 6 0,1 0 266,-2 6 1,-3-2-276,4-4 1,1 4 96,-2-4 0,1-1-156,-6 1 0,5-8-139,1 3 1,-1-5-240,-5-1 1,5-3 110,1-3 1,5-4-314,-6-8 1,9 1-372,-3-1-472,4-7 642,2-3 212,0-7 0,8-13 12,3-4 1,6-12-151,6 0 1,2-10-13,4-1 0,6-8 124,-1 2 0,3 4 398,9 1 1,-2 7 128,2 5 0,4 4 196,-4 8 1,4 7-286,2 4 1,0 4 84,0 2 0,-6 2 117,0 4 1,-13-2 196,1 7 1,-5-5 61,0 6 1,-4-3-242,-8 3 1,1 1-461,-1-7 1,-5 8-447,-1-3-556,-7-3 582,4 7 88,-8-13 1,-2 6-36,-4-8 1,-4 0-296,-7 0 0,0-8 222,-1-4 0,-1-1 155,-4 2 0,10-3 379,-5 8 0,5-5-13,-4 5 0,5 0 85,1 6 0,1 2-53,-2 4 1,-3 4 131,4 7 1,-5 0 107,-1 0 0,-6 1 218,0-1 0,0 0 262,5 1 1,1-1-329,0 0 0,0 0-131,-1 1 0,7-3-207,-1-3 1,8 3-232,-1-3 1,1 1-532,-2-1-1087,4 3 823,-6-5 0,10 5 374,4-4 1,-2-1 248,7-4 0,-7-2-163,2 7 745,4 1 0,-3 5-179,5 0 1,-3-5 331,-3-1-248,-4 1 1,12 5 133,-9 0 0,3-5-109,-2-1 0,-4-5 79,4 6-684,3-8 0,-5 9-5,7-7-348,-7 0 202,12-6 148,-14 0 121,5 0 283,-7-8-75,0-2 1,0-1 374,0-1 430,0 8-334,0-11 156,0 13-378,0-6 1,0 7-22,0-5 18,0 4-253,0-6-306,-7 8 268,5 0 0,-8 0-904,4 0 358,4 0 55,-5 0 10,7 0 2488,0 0-1881,7 0 0,-3 0 37,8 0-156,-1 0 0,1 0 478,-1 0-299,-7 8 0,4-4 389,-8 7-291,0-7 1,0 6 224,0-5-238,0-3 1,-6 8 430,0-4-531,1-4-396,5 5-457,0-7 230,0 0 0,5-7 297,1-5 1,0 2 94,-6-1 1,6 5 213,-1-5 0,1-1-110,-6-5 1,6 5 35,0 1 556,-1 7-194,-5-11-47,0 13-195,0-6 1,2 8 148,4 0 0,-2 6-49,8 0 1,-7 5 117,7-5 0,-6 5-32,5-5-141,-7 8 0,4-5-70,-8 8 1,0-5 75,0-1 1,-2-1-139,-4 2 0,-4 3 75,-7-3 0,-6 1-502,0-1 0,-2 1 46,2-7 1,4 5-93,-4-5 0,3 0 187,3-6 1,6 0-202,-1 0 336,8 0-276,-3 0 505,7 0-54,0 7 572,0 3 1,-6 7-2,0 1 0,-7 5 233,1 0 0,-3 6-217,-3-6 0,7 5 189,-1-4 0,3-1-255,-3-6 1,4 6-143,8 0 1,0-6-302,0-5 0,8-3 77,4 3 0,5 1-552,6-7 0,4 0-346,8-6 1,1 0-731,4 0 1,-1 0 331,7 0 0,0-2-611,6-4 1,-8 4 713,-4-3 1,3 3 442,-3 2 1,-5 0 560,-6 0 0,-1 0 0,7 0 0,-2 0 0,-5 0 0,-1 5 43,-4 1 1,-3 0 9,3-6 1,-10 0 917,-1 0 1758,-1 0-393,6 0-1042,-7 0-289,-2 0 0,-10 6-448,-4-1 1,-2 9 301,-3-3 1,-5 5-305,5 1 0,-3 0-62,3 1 1,-2-1-372,7 0 1,0 1-277,6-1 1,8-6-13,3 1 1,10-2 224,2 1 0,12-3-1121,-6-8 0,5 0 446,-11 0 0,6 0 33,-6 0 0,-2-8 378,-9-3 0,1-5 394,-7-1 1,0-6-242,-6 0 1,-2-6 139,-4 6 0,-9-6 541,-8 6 0,-14 0-253,3 6 1,-18 5-1154,0 1 0,-2 7 183,8-2 594,4 4 0,0 10 0,-3 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0:39.7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35 191 8030,'-15'-62'2798,"11"18"350,-8 15 0,9 14-3148,3 4 0,7-1 0,3-5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1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623 226 8049,'0'-18'-14,"0"1"1295,0 0-525,0 7 365,0-5 134,0 5-797,0-7 296,-8 7-270,6-5 1,-5 11 180,7-7-265,0 7 0,2-4 236,3 8 171,-3 0-19,14 0-159,-14 0-189,13 0 0,-13 2-19,4 4 0,-2 3-97,1 9 1,-3-1-43,4 0 1,-4 8 100,-2 4 1,6 4-81,0 1 1,-1-5 55,-5 0 1,0 0-280,0 5 1,0-5 129,0 0 0,0-8-93,0 2 1,0 2 52,0-2-227,0 0 1,6-5-12,0-1 1,0-6-267,-6 1 81,0-8 0,0 5-721,0-3-386,0-4 905,0 6 1,0-16-25,0-3 0,0-7-155,0-5 1,0 2-177,0-8 0,1 0 216,5-5 1,-4 5-41,4 0 0,-2 2 149,2-2 1,-5-1-222,5 7 295,4-8 454,-8 12 0,13-14-246,-13 14 0,11-12 61,-7 8 116,0 0-13,2-2 0,-4 6 85,7-4 0,-5 9 66,5 3 1,-5 5 256,6-6 1,-7 9-105,7-3 0,-6 4 187,5 2-212,1 0 1,5 8 403,0 3-413,-7 12 0,5 2 44,-3 4 1,-4 4-99,-3-5 1,-3 5-27,-2 2 0,0-1-159,0 1 1,-7-1-251,-5 1 1,-3-6 101,-3 0 0,7-8-111,-1 2 0,1-10 71,-7-1-65,9-8 197,-6 3 1,11-7-75,-8 0-14,8 0 51,-11-7 1,13-3-273,-4-7 287,4-8-18,2-2 0,0-6-21,0 4 0,2-1 22,4 7 1,2 0-16,3 5 0,5 7 144,-5-1-178,-3 8-18,7-3 298,-5 7-43,7 0 0,-2 7 272,-3 5-258,-4 3 0,-8 3 0,0-1 132,0 0 1,-2 0-202,-4 1 1,-4 7-132,-7 4 1,-2 3-70,-4 3 1,-4-1 70,-8 1 1,-1 1-601,-5 5 431,5-5 1,-14 12-171,4-7 233,-4-1 1,-2-5 196,0-1 0,0-5 422,0 0-496,8-8-44,-6 4 633,14 0-284,-7-13-77,9 11 99,7-14-40,2 1-5,8-3-74,-1-7 0,1 0 44,0 0-82,7 0-259,3 0 183,7-7 41,0 5 0,9-19-327,8 3 156,8-10 1,18 1 48,3-8 1,11-1 10,7-5 1,11 3-1553,6-8 1535,3 7 40,3-3 458,-9 7-218,7 1-1023,-14 7 870,6 2 1,-10 8 133,-4-1 0,-5 7-220,-12-1 0,-4 8-140,-7-1 0,-8 3 90,-4 2 1,-4 0 1018,-1 0-1375,-9 0 0,-1 2 784,-8 3 1,-2-1-719,-4 8 0,-9-1-24,-8 7 1,-8-1-21,2 0 0,-5 1 134,-7-1 0,-3 6-38,-8 0 0,6 2-20,0-2 284,0-4 0,2 6-208,3-8 835,5 8-449,9-5 1,-4 5 115,8-8 0,2 0 587,9 1-601,-3-1 808,5 0-487,1 0-242,-7 1 11,14-1 252,-5 8-89,-1-13-178,6 11 0,-5-14-58,7 8-138,0 1 127,-8-1-913,6-7 518,-6 5-1179,8-5 899,0-1 0,2-1-4,4-8 1,-2-10 145,7-7 0,-5-2-97,6-10 1,-1 6 120,6-6 0,1 0 384,-1-5-154,0 7 0,1 0 199,-1 4-64,0 4 0,-5-1 325,-1 9-278,-7 7 219,4-4 316,-1 1-232,-5 5 30,6-6-237,-8 8 238,0 0-203,0 8 0,0-4 0,0 7 77,0 3 0,0 1 1,0 2 1,-6 6-5,0 0 1,1 8-69,5-2 0,0 11 5,0 6 0,0 4 30,0 2 0,0 6-220,0 0 0,2 5-202,3-5 0,-3-1-474,4-5 1,2-8 238,-2-3 1,5-7-268,-5-5 1,2 2 225,-3-8 1,-3-6-482,4-5-198,-4-8 417,-2 11 0,0-15 192,0 0 0,0-10-28,0-13 0,0 0 166,0-11 0,-6 1 327,0-13 0,-5-6 0,5-6 0,-2 1 0,3 5 0,3 0 0,-6 2 0,8 4 96,0 5 0,0 11 97,0 1 1,0 8 316,0-2 495,0 3 196,-8 11-598,6 1-202,-13 8 1,5 2 127,-7 4 0,0 9-201,0 8 1,-6 8 212,-1-2-344,-6 11 0,5-3 0,-6 3 380,2-3 0,8 3-421,-2 0 0,4-5 39,1-6 1,9-8-864,3 2 376,-4-4-477,9-2-49,-7-7 0,10 3 439,4-7 0,3-8-116,8-9 1,8-12-33,4-6 1,12-11-41,5-7 0,2-1 288,-2 2 0,6-4 201,0 4 0,0 4 260,5 2 0,-3 11-194,-2 6 1,-2 3 583,-4 3 0,0 8-138,-11 3 1,3 4 85,-9 2 0,-4 8 78,-2 3 0,-6 4 335,-5 3 0,-5 1-512,-7 4 0,0-2-151,0 8 0,-2-2-621,-3 2 1,-5 3 278,-7-3 0,-6-2-306,0 2 349,0-8-293,5 4 1,1-13-391,0-1 1,-1-7 437,1 2 1,0-6 119,0-6 1,7-4 95,4-7 0,4 0 359,2-1 0,2-3 198,4 4 0,4-4-158,7 9 1,2 5 40,4 1 1,-4 4 15,4 2 0,-3 0 11,-3 0 1,0 8-67,1 3 1,-1-1-273,0 1 1,-2 1-253,-3 5 1,3-1-559,-3-5 0,-2 4-1255,1-3 1,-7 3 1993,2 3 0,3-1 0,1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7943,'0'-9'-220,"0"1"1,0 6 932,0-4 0,2 4-197,4-3 1,-2 3-76,7 2 1,-5 0 236,6 0-411,-1 0 1,6 7 152,1 5 1,-3 5-53,-3 6 0,3 6-38,-3 11 1,-3 5-30,3 7 0,-8-1 53,1 1 0,-1 0-276,2 0 0,-4-2-165,4-4 1,-4 4-166,-2-4 1,0-5-444,0-7 1,0-1-12,0-10-399,0 0 338,0-6 0,-8-7 129,-4-4 0,1-4 36,-7-2 0,3-8 154,-14-4 0,4-5-50,-9-6 1,5-4 497,-6-8 0,1 1 0,5-1 0,4 1 0,2-1 0,4 6 0,1 0 0,9 8 0,-5-4 0,9 8 0,-1 0-45,6 7-99,0 2 174,-8 1 946,6 5-439,-6-6-40,8 8 2108,0 0-2219,8 8 0,-6 1 159,4 9 1,-4-1 901,-2 0-1076,0 1 0,0-1 0,2 0-79,3 1 1,-3-1-653,4 0 0,4-2-711,1-3 0,5 1 1071,1-7 0,8 0 0,2-6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8293,'10'-2'505,"-5"-4"1292,-3 4-222,-2-5-831,0 7 0,0 2-434,0 3 0,0-1-293,0 8 0,0-1-324,0 7 1,0-1 308,0 0 0,0 0-1132,0 1 0,0-1 79,0 0-1109,0 1 2160,0-1 0,16-8 0,3-1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2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7940,'9'12'842,"-3"-1"1,-4 1 950,-2 5 1,0 0-862,0 1 0,0-7-990,0 1 0,-2-1-750,-4 7 1,-3-1 807,-9 0 0,-7 0 0,-2 1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7886,'0'17'0,"8"-6"638,3 1 1,5-8 919,1 2 0,2-4-1101,4-2 1,4-2-392,8-4 0,-1-6-459,1-11 0,0 2 290,-1-8 1,-5 2-983,0-1 0,-8-3 496,2 8 0,-6-2 25,-5 2 0,1 4 139,-7-5 0,0 3 179,-6-2 1,-6 4 179,0-4 1,-1 10 307,1 1 945,4 8-906,-13-3 0,13 8 396,-4 5 0,2 11-173,-2 12 0,4 6-56,-3 5 1,3 4-75,2 8 1,0 0-43,0 0 0,0 6-15,0-1 1,-2 1 166,-4-6 0,4-2-691,-4-4 0,4 2 178,2-8 1,0-5-1622,0-6 895,0-8 314,0 4 1,0-14-734,0 1 672,0-8 1,0 2-97,0-12 0,0-10 197,0-7 0,0-13 115,0 1 1,0-11 330,0 0 0,-1 2-96,-5-2 1,4 13 596,-4-2 1,4 18-162,2 0 0,-2 9 35,-4-3 0,5 9 60,-5 2 0,-4 4 325,-1 13 1,-5-2-187,-1 14 1,0 0 50,-1 5 0,1-5-86,0 0 1,-1-2-186,1 2 0,2-2-342,3-4 0,5-4-84,7 4 0,-6-9-229,0-3-451,0-7-250,14 4 0,7-12 261,8-8 0,2-1-352,-2-16 1,4 2 364,8-2 1,7-9 288,4 3 1,4-3 134,2 3 1,-6 3 169,0 3 1,-5-2 188,5 8 1,-10 2 39,-1 9 1,-2 5 765,-10 7-355,0 0 1,-8 7 476,-3 5 1,-5 9 58,-7 2 1,-2 6-531,-3-6 0,-5 8-497,-7-3 0,-1 5-87,1 2 0,-6-1-86,0 1 0,-8-3-310,2-3 1,5-4-737,0-7 1,5-3-489,2-4 300,0-3 0,1-16 878,5-3 1,3-12 468,8-6 0,0-9 0,0-3 0,0 7 143,0 5 1,8 8 114,3-2 0,5 5 65,1 7 0,0 3 500,1 8 0,-1 2-127,0 4 0,0 3 299,1 9 0,-1 1-156,0 4 1,1 2-355,-1 4 1,0 4-74,0-5 0,1 5-533,-1 2 1,8 1-419,4 4 0,-2-9-303,2 4 0,1-12-2588,11 0 3430,3-12 0,23-11 0,4-9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4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7818,'7'-18'0,"-3"9"1284,8 3-820,-8 4 0,5 10 286,-3 3 0,-4 7-159,4 5 1,-4 4 60,-2 7 0,5-5-387,1 0 1,8-8-305,-3 2 0,5-4 80,1-2 0,2-1-114,4-5 0,4 3-543,8-8 0,-1-3 332,1-8 0,-1-7-518,1-11 0,-2 4 295,-5-4 1,-1-2 125,-4 2 0,-9 0 265,3 5 1,-11-5 308,0 0-245,-4 0 0,-2 6 103,0 0 0,-8 5 154,-4 1 1,3 7-45,-3-2 1,6 4 195,-5 2-200,-1 0 0,1 2 332,-1 4-359,9 3 1,-11 9-34,8-1 1,1 0 5,5 1 1,0-1 12,0 0 0,0 2 194,0 4 0,0-1-42,0 6 1,0 1 74,0 6 1,0-1-181,0 1 1,0-1-280,0 1 0,0 0 133,0-1 1,0-7-104,0-4 0,-2 0-52,-4-5-342,4 3 521,-13-19-237,13 5 129,-14-7-2,14-7 1,-5 3-71,7-8 0,0 6 48,0-5-65,7 7 1,3-4 81,7 8 0,1 2-152,-1 4 0,0-2 154,0 7 1,-5 1-55,-1 5 1,-7 6 351,2 0 1,-4 6 106,-2-6 0,-2 8 262,-4-2 0,-3-2-188,-9 2 1,7-8 208,-1 2 1,7-4 10,-7-2 1,8 1 175,-2-1 1,5-6-374,1 1 0,1-6-144,5 5 1,4-5-829,7 6 0,2-9 54,4 3 0,4-4-231,8-2 1,1-10-465,5-7 0,-3-2 1183,8-10 0,0 0 0,6-5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5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17 416 9077,'0'17'3118,"0"1"1,6-1-2333,0 0 1,0 2-17,-6 4 0,-2-1-474,-4 6 1,4-7-342,-4 3 1,2-5-732,-1-2-1236,3 0 1284,-6 1 1,14-11-909,0-7 0,13-9 537,-2-14 1,12-6 536,0-12 0,3 3 408,3-8 1,-6 13 36,0-1 0,-6 11 108,5 0 0,-6 5 172,1 7 0,-4 3 348,-2 8 1,-5 2 46,-1 4 0,-7 3 499,2 9 1,2 1-511,-3 4 0,1-4-185,-6 4 0,0-4-403,0-1 1,-6-1-236,1 0 0,-3-1-964,2-5 750,-4-3 1,-7-8-1254,0 0 1250,0 0 0,1-10 152,5-7 1,-3-2 535,8-10 1,-5-6-135,5-5 1,0-14 32,6 2 0,0 2 174,0 4 1,8 8 396,4-3 0,3 5-299,2 1 1,6 8-33,0 4 1,6 10-78,-6 1 1,2 9-106,-2-3 1,-3 4-93,3 2 1,2 2 66,-2 4 0,0 3-78,-6 9 1,0 1 36,1 4 1,-1-2-26,0 8 1,0-6 67,1 6 0,-1-1 100,0 7 0,1 5-16,-1 1 0,2 7 145,4-2 0,4-2-288,8 2 0,5 6 66,0 6 1,6-3-645,-5-8 1,-1-5 141,-5-8 0,-3 1-82,-3 0 0,2-7-206,-8 1 1,0-2-1661,-6 2 1202,-7-4 707,-2-8 1,-10-7-206,-4-4 610,-4-12 0,-7-11 0,0-10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8570,'-6'12'1764,"1"-1"0,-9-1-572,3 1 0,-5 5-490,-1-5 1,-2 5 737,-4 1-1505,3 0 0,-6 0 0,4 1-212,-1-1 1,-2-5-2849,2-1 3125,4-7 0,-14 11 0,7-5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5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7841,'-8'0'1310,"8"0"0,8 5 1,9 3-1192,0 2 0,-5-5 1082,-1 7-605,1 0-410,5 5 1,0 6-2683,1 0 2496,-1 0 0,8 2 0,2 2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6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7751,'2'-9'930,"4"3"0,-3 4-403,9 2 0,-1 0 189,7 0 0,5 0-251,0 0 1,0 0-202,-6 0 0,1 0-134,-1 0 1,0 0-127,0 0 0,1 0-1698,-1 0 1080,0 0-653,-7-8 0,-2 4-130,-8-7 796,0-1 0,0-5 605,0 0 1,-2-1 119,-4 1-52,-4 0 0,-1 1 75,-1 5 1,6 3 773,-5 8 414,7 0 1,-9 14-217,7 3 0,-2 14-498,2 3 0,3 7-112,-9 5 0,8 8-230,-2-8 0,-1 7-179,1-6 1,0 3-18,6 1 0,0-6-163,0-5 0,0-5-975,0-7-1719,0 5-557,8-14 2517,2-1 1,-1-20 380,-3-16 1,2-1 358,-3-10 1,1-1 73,-6-11 0,-6 5 66,1-5 0,-9 13 18,3 4 1,-3 5 2790,3 2-1278,-5 7-190,7 3 0,-3 14-500,1 5 0,5 5-141,-6 6 0,8-2-419,-1 8 1,-3-6-299,2 6 1,0-8-187,6 2 1,0-4-1014,0-1-29,0-1-237,8 0 1,2-7-90,7-4 0,2-12 769,4-6 1,-3-5 120,3-6 0,3-4 314,3-7 1,6-9 300,5-3 0,-3 4 0,3 2 0,6 3 0,6 2 0,2 1 61,9-1 1,-7 6-144,2 1 1,-6 12 757,-6-1 1,0 5 803,-12 1-462,5 3 1,-20 10-481,4 4 0,-11 4-31,-7 7 1,-3 0-266,-2 0 0,0 1-86,0-1 0,-2 2-424,-3 4 0,-5-3 259,-7 3 1,-3-2-539,-3 2 0,-2-4 321,-3 4 0,1-10-200,4-1 0,2-8 105,-8 2 0,8-4 76,-2-2 1,3 0-51,3 0 589,0-8 819,7-2-857,-5-7 0,13 5 185,-4 1 1,10 5-119,2-5 0,7 7-80,-1-2 0,5-2-214,6 3 1,-2-9-307,8 3 1,-6 1 10,6-2 1,2 1-322,9-6 0,4 5-108,8 1 0,2-1 55,3-5 1,-1 1 566,8 5 0,3-5 18,2 5 1,4-3-130,-10 3 0,-3-4 127,-2 3 1,-7 4 225,-4 3 1,-5-3 61,-8 2 0,-7-2 348,-4 3 0,-3 1 272,-3-8-554,0 8 1,-7-11-272,-4 4 0,-4 1 72,-2-2 1,0 7-210,0-7 1,-8 3-81,-4-3 1,-3-3-104,-2 3 1,-1-3 113,1-3 0,-6 1-52,0 0 1,0 2 177,6 3 0,1-3 104,5 3 1,-3 2 189,8-1-202,-7 7 569,11-4-18,-6 8-295,8 0 1,0 8-3,0 4 1,0 11-49,0 6 1,0 5-6,0 6 0,0 5 127,0 7 1,2 7 106,4 4 0,-4 10-250,4 2 0,1 10 240,-1 1 1,0 7-342,-6 5 0,0-14-415,0-15 1,0-3-90,0-14 1,0-2-445,0-10 1,0-9-35,0 3 1,0-11 375,0 0 1,-2-5-282,-4-7 1,2-3 293,-7-8 0,-1-8 402,-5-3 0,0-12 365,0-6 1,-1-10-4,1-1 1,5-2 134,1 1 0,7 3 534,-2-8 1,4 7 0,2-1 1,2 5-413,4 7 1,6-3-264,11 8 1,-2-6-134,8 6 1,-1-6-117,7 6 1,0 0-118,-1 6 0,1 5-338,-1 1 0,1 1-193,0-1 0,5 3-872,0 8 0,1-6 1481,-7 0 0,8 1 0,3 5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6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7774,'-43'0'-16,"11"8"5889,3 3-3505,12-3-6033,17 7 3665,7-13 0,-5 14 0,6-7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2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7719,'-7'10'2488,"-5"-4"1,2-4-1450,-1-2 1,-1 0-1053,-5 0 0,6-2-67,-1-4 0,1-2 80,-7-3 0,-7-12 0,-2 3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7946,'-10'0'3397,"3"0"-2172,7 0-601,0 0 245,-8 0 294,6-7-760,-6 5 0,16-6-102,4 8 1,3 0-3,2 0 1,2 0-79,4 0 0,2 0-106,4 0 1,4 0 119,-4 0 0,3 6-229,3 0 0,0 7 27,-1-1 0,-5 3-59,0 2 1,-2-5-68,2-1 0,-4 1-125,-8 5 1,0 0 116,0 1 1,-1-7 22,-5 1 0,-3 5 273,-8 6 0,0 2-211,0-2 0,-10 4-160,-7 8 0,-2 1 20,-10 5 1,6-11-182,-6 5 0,2-6-69,-2-1 1,4 1-1338,8-11 194,0 3 453,0-19 1,1 3 1095,5-10 0,-5-20 0,7-12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2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8278,'18'8'0,"-9"-4"594,-3 7 1,-4-5 2305,-2 6-1983,0-1-820,0 6 0,0 1-314,0-1 0,-8 8 217,-3 4 0,-20 11 0,-6 4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18 7901,'0'-10'0,"0"2"2189,0 8-277,0 0-1448,-8 0 1279,-2 16-708,-7-5-437,0 22-92,-1 2 0,-1 9 812,-4 8-1075,4-1 0,-12-1-233,8-3 152,0 10 1,8-16-631,3 10 0,3-10-402,3-1 0,4-5-1011,-4-6 0,12-1 562,5-10 0,5 1 1319,1-13 0,8-8 0,2-8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3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7901,'10'0'1272,"-3"8"253,-7 3 0,0 5-434,0 1 1,0 6 422,0 0 0,0 2-678,0-2 1,0-3-368,0 3 0,-5-4-733,-1-2 0,0-5 155,6-1-1203,8-7 1,1 4 199,9-8 0,-1-8-554,0-4 0,6-9 887,0-2 0,6 0 309,-6 6 0,0 0 1474,-5-1-889,7 9 1,-6 1 284,4 8 1,-10 0 266,-1 0 0,-6 8 761,5 3 1,-5 5-19,5 1-349,-7 0-1131,12 0 1,-13-1-602,9-5 0,-6-3-3870,5-8 4541,1 0 0,5-8 0,0-1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7907,'-9'17'542,"1"-6"99,8 1 0,8-2 23,3 1 0,5 3 376,1-9 1,8 7-127,4-6-572,-4-1 0,7-5-390,-3 0 1,4-7-445,1-5 0,1-3 309,0-2 1,-7-3-232,1-3 1,-8 4-208,2-4 0,-11 4-770,-6 1 0,-4 1 457,-2 0 0,-2 2 612,-4 3 1,-4-3 329,-7 3 0,0 3 211,0-3 0,5 8 574,0-2-644,1 4 0,-1 8 337,1 0 1,7 7 494,-2-1 0,4 5-308,2 6 1,0-2-88,0 8 0,0 0-200,0 6 1,0-1-43,0 1 1,0 1-193,0 5 1,2-5-130,4 5 0,-4-11 45,4-1 1,-4-6-256,-2 6 1,5-8-2423,1 2 1169,0-4 247,-6-1 1,0-11 525,0-7 0,0-9 277,0-14 0,0-4 410,0-8 0,-8 1-49,-3-1 1,1 2 175,-1 5 52,-1-5 791,-5 21 0,-1-3-458,1 15 1,0 8 760,0 3 1,5 10-345,1 2 1,-1 8-50,-5-2 1,5 2-431,1-2 0,1 1 14,-1-7 1,3 0-236,8-5 0,0-1-179,0 0 1,0-5-984,0-1 0,8-7 629,3 2 1,6-6-1296,6-6 1,4-11 668,8-12-1,1-6-350,5-5 1,3-4 558,8-8 0,2 6 339,3 0 1,-3 9 283,4 3 1,-4 3 78,-3 14 0,-5-3 244,1 15 0,-9-7-255,2 6 1,-9 3 1023,-2 8 0,-8-1-237,2 8 1,-6 1 404,-5 10 0,-4-4-580,-8 5 0,0 0-163,0 0 1,-2 4-222,-4-5 1,-4 8-165,-7-2 0,-8 4-524,-4 1 0,2-5 376,-1 0 1,-5-6-1274,-2 6 1,-3-10 417,9-2 1,-2-7 48,2-10 1,5-2 393,6-4 1,3-5 506,3-12 0,-1-2-126,7-4 1,0 4 125,6 8 0,8-1 553,4 1 0,5 7-401,6 5 1,-2 3 1368,8 2 0,0 2-408,5 3 0,1 5-288,-1 7 1,1 1-267,0-1 0,-7 2-5,1 4 1,-2-4-524,2 4 1,4-3-510,-5-3 1,5-2-2925,2-3 3402,-1-5 0,9 1 0,1 2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5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7794,'0'-17'415,"0"0"0,0 0 1670,0-1-1304,0 9-245,0 1-131,0 8 1,6 2 141,-1 4 1,7 13-197,-6 15 0,5 3-26,-5 9 0,0 0-406,-6 6 1,0 6 107,0-1 0,-6-1-641,0-10 1,0 4-156,6-4 0,0-5-546,0-7 1,2-3 499,4-14 1,4-3-844,7-14 1658,0 0 0,8-23 0,2-6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6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7825,'27'-35'0,"5"-7"-4,-5 6 0,2-7 70,0 9 1,0 1 241,5 4 0,3-2-86,3 8 0,-3-5 288,3 5-131,-3 0-230,-3 5 1,1 7-1,-1 1 168,1 2 1,-6 3-216,0 5 0,-1 0 71,7 0 1,-6 0-144,0 0 0,-6 5-73,5 1 1,-6 6-83,1-7 0,-4 7 88,-2-6 0,0 5-125,1-5 0,-1 7 121,0-1 1,-5-2-89,-1 1 0,-5 1-9,6 5 1,-8 0 108,1 1 0,-3-1-41,-2 0 1,2-5 64,4-1 1,-4 1-2,4 5-12,-4 0 1,-2 1 11,0-1 0,1 0 37,5 0 0,-4 3 101,4 3 1,-4-4 30,-2 4 1,0 2-79,0-2 0,0 8 86,0-2 1,0 5-79,0 7 0,2 3-42,3 8 1,-3 0 35,4-1 0,-2 9 1,2 3 1,-4-1 39,3 1 0,-3 1 83,-2 5 0,6 0 104,0 0 1,0-5-69,-6-1 1,0-7-315,0 1 1,0-5 75,0-6 0,0-3 110,0-9 0,-6-5 3,0 0 1,-5-8-34,5 2 0,-2-4-151,2-1 101,-3-1-510,-8-8 315,-1 7 1,1-14-454,0 4 290,7-5 127,-5-1 1,5-1-111,-7-5 0,-1 2-96,1-8 1,0 7-197,0-7 0,-3-5 36,-3-6 0,2-8-175,-8 2 0,-1-9 733,-11-3 0,-3-14 0,-8 1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7813,'8'-9'1640,"-6"1"-1141,13 8 1,-13 2-253,4 4 0,-4 3-76,-2 9 0,0-7 9,0 1 1,-2 5-132,-4 6-240,4 0 1,-6-6-53,8 1 0,0-7-204,0 1 116,0-9 1,8 5 139,4-8 1,11 2-24,5 4 0,5-4 118,2 4 0,-1 1 20,1-1 1,-6 7 58,-1-1 1,-8 3 205,-3 3 1,-2-1-58,-9 0 0,0 6 139,-6 0 1,-2 6-178,-4-6 0,-9 6-74,-8-6 1,-8 8-78,2-2 1,-3-4 64,-3-2 0,0-6-145,1-5 0,1 1 118,4-7 0,4-1-20,8-5 1,2-1-7,3-5 0,4-4 22,8-7 1,0 5-200,0 1 0,10-1 69,7-5 1,6 2 42,6 3 0,4 3 26,-4 3 1,-2 4-16,1-4 1,-6 4 26,1 2 1,-6 2 209,-6 4-93,-3 3 1,-8 15 238,0-1 0,-4 2 176,-7-2-218,-1-4-98,-13 13 0,8-12-74,0 3 0,-1-6 32,1-5-35,0 3 1,7-11-135,4 7-165,4-7 1,4 4 61,4-8 0,4 0 115,7 0 0,8 0-111,4 0 0,2 0 55,-3 0 1,-1-6-34,-4 0 1,-3 1 105,3 5 0,-10 0 65,-1 0 0,-9 1-135,3 5 591,-4 4-337,-2 7 1,-8 6 26,-3 0 1,-10 8 43,-2-2 1,-6-2 105,6 2-185,0-8-48,6 4 1,1-8 246,5 0 1,-3-5-128,8-1 1,1-5-103,5 6 0,0-7 20,0 7 0,7-8 103,5 1-62,3 5 1,3-8-16,-1 4 1,-6-2 404,1 1-363,-1-3 1,-1 8 452,-4-4-257,3-4-198,-7 5 0,6-5 172,-8 4-618,0-4 0,2 8-639,4-5 1,-2-3 54,7 4 1,8-4 835,10-2 0,4-15 0,1-5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7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727 173 7865,'-35'-8'-653,"0"-3"0,8-5 352,4-1 1,2 6 300,-2-1 0,4 1 38,-4-7 1,2 1 156,-2 0 1,4 7-29,-4 4 0,3-1 134,3 1 1,0 0-234,-1 6 0,1 0-8,0 0 0,-2 2-98,-4 4 1,1 5 102,-6 12 0,5-2-22,-6 8 0,6 0 26,-6 6 0,8 5-26,-2 0 0,0 8 45,5-1 1,-3 2 99,10 3 0,3 6 152,2 0 0,4 5-78,2-5 0,2-3-26,4-8 0,5 1-51,13-8 1,-3-2-611,7-9 1,3-6-97,10-11 0,-3 1-337,8-7 0,-2-2 507,2-10 1,2-9 350,-7-8 0,1-8 0,-2 2 0,-5-2 0,0 3 0,-8-3 0,-10 8 0,0 0 0,0 5-458,-7 1 903,-2 7 0,-8 5 664,0 10 0,0 5-502,0 7 0,0 6 66,0 0 1,0 6-364,0-6 0,0 2-97,0-2 1,0-9-727,0 3 1,5-3 387,1 3 0,2-6-2913,-2 1 1368,-4-8 1670,13 3 0,-13-7 0,6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7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7865,'-9'-17'42,"-7"7"166,14-5 0,-3 13 458,10-4 0,5 2-226,7-1 0,8 1 226,4-8 0,4 7-263,1-7 0,3 6-758,3-5 0,-3 1 81,3-1 0,2 1-123,-1 4 1,1 4 444,-2-3-48,-3-5 0,13 8 0,-6-6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7830,'-8'10'428,"7"-3"1,-7-5 443,8 4 1,8-4-187,3 4 0,4-4 745,3-2 1,5 0-894,0 0 1,8 0-200,-3 0 0,-1 0-1013,2 0 0,-6 0 450,6 0 1,-2-6-564,2 0 1,-4 0-217,-8 6 1,0 6 1002,1 0 0,-1 15 0,0-2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8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7830,'-26'2'3051,"3"4"-2163,11-4-356,4 5 1,10-7 277,4 0 1,6-2-303,11-3 1,2 3-349,3-4 0,7-4-454,0-1 0,1 1-663,10-1 0,-5 7 56,5-2 0,-2 4 901,2 2 0,-4-8 0,-7-1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1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8097,'0'-10'664,"0"2"1,2 6-171,4-3 238,-4 3-501,13-14 1,-11 12 416,7-7-381,-7 7 0,6-4 648,-4 8 84,-5-7 121,7 5-168,-8-6-87,0 8 1500,0 0-1333,0 8-309,0-6 54,0 13-425,0-13-175,0 13 1,2-13 247,4 4-226,-4 4 1,7-6 40,-3 7 0,-2-7 223,7 2-155,-7 3 0,12-1-76,-5 3 0,-1-1-127,1-4 0,-1-2 17,1 7 1,5-7-145,-5 2 1,5-4 66,1-2 0,0 6-145,1-1 1,5 1 45,0-6 0,2 0 77,-2 0 1,-4 0-67,4 0 1,2-2 50,-2-4 0,6 4-85,-6-3 1,6-3 58,-6 2 1,0-5-80,-6 5 0,1 0 32,-1 6 1,0-2-123,0-4 1,1 5-62,-1-5 0,-6 4 32,1 2-590,0 0 143,5 0-414,0 0 29,0 0-264,1-8 436,-9 6 25,-1-5-822,-8 7 1179,0 7 1,-2 3-932,-4 7 0,-3 0 661,-9 1 0,-5 5-1518,0 0 2282,-7 8 0,3-4 0,-8 7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8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7880,'0'-17'1715,"0"7"-1085,0-5 0,-2 13 195,-4-4-584,4 4 1,-13 4 268,3 4 1,-3 5-57,-2 12 1,-1 12 50,1 11 0,-4 6-66,4 5 1,-5-1 129,11 8 0,3-1-205,2 6 0,-1 0-145,1 1 1,0-9-440,6-3 0,8-1 244,3-5 1,5 4-2019,1-10 1,0-4 283,1-1 1710,-1-13 0,8-3 0,2-7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9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35 258 7807,'-15'1'2234,"4"5"1,3 4-2592,8 7 35,0 0 1,0-3 599,0 3 1,6-1 887,-1 12 1,1 1-635,-6 6 0,6-1 0,0 1 1,1-2-442,-1-5 0,2 5 74,3-4 0,5-4-791,-5-2 1,5-4 128,1-2 1,0-7-178,0-4 0,1-4 355,-1-2 0,0-4-101,1-8 0,-1-1 86,0-16 1,6-2 253,0-9 1,6-4 101,-6-8 0,6-2-20,-6-3 1,8 1 120,-2-8 0,1 11-31,-1 1 1,-4 8 55,-7 9 0,-1 8-291,0 4 0,0 6-262,1 5 1,-7-1 38,1 7 1,-8 2-133,1 10 1,-3 5-1146,-2 12 1643,0-3 0,8 12 0,2-5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7807,'27'2'890,"-4"4"1,-4 1-54,-2 5 0,1 3 109,-1-3 0,0 3-429,1 2 0,-1 6 30,0 0 0,-1 6-493,-5-6 0,-3 0-457,-8-5 0,0 1-2257,0 4 2660,0-4 0,0 6 0,0-8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9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7773,'17'0'2410,"0"0"-1868,1 0 0,1 0 572,4 0-715,-4 0 0,8 0 89,-4 0 1,-4 0 171,4 0-1338,-4 0 1,-1 0-372,-1 0 379,-7 0 1,-3 2 368,-7 3 301,0 5 0,-7 15 0,-3 2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7773,'-12'5'0,"1"1"0,7 7 585,-2-1 1,4-2 789,2 1 0,6-5-164,0 5 0,5 1-620,-5 5 1,0 1-101,-6-1 0,0 6-164,0 0 1,-6 8-269,0-2 0,-5 3 14,5 3 0,0-6-139,6-1 1,0-6-39,0 1 0,2-4-219,4-2 1,3 0-139,9 1 0,7-3 168,4-3 0,9-5-134,2-7 0,6 0-76,-5 0 0,-1-2-157,-5-3 1,-3 1 68,-3-8 1,-4 3-112,-7-3 0,-9 3 74,-3 3 628,-4-4 0,-10-7 0,-1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39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87 7769,'-10'0'2988,"16"0"-2181,12 0 0,18-8-300,4-3 0,3 1-76,3-2 0,-6 7-26,6-7 1,-5 8-494,5-2 0,-8 5-472,2 1 1,-3 0-104,-2 0 0,-7 0 663,1 0 0,0-8 0,6-2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7765,'10'15'3118,"11"-2"-2078,-4 16 1,12-6 123,0 6 0,5 0-184,7 6 0,-3 1 516,8 4 0,-7 7-66,1 10-1014,-4 5 1,-9-1-553,-4-3 0,-11 3-806,-6 3 0,-10 11-614,-14 5 0,-20 7 1556,6-41 0,-5 0 0,-4 2 0,-3 0 0,-4 4 0,0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3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7929,'0'-10'-1125,"0"3"1058,0-1 0,0 4 83,0-7 1,0 5 14,0-6 197,0 8 1,0-5 839,0 3-847,0 4 0,0-7-22,0 3-25,7 4-10,-5-6-5,6 8-32,0 0 0,-4 0-71,7 0 0,-5 0-17,5 0 0,-5 0-10,6 0 1,-1-6 3,7 1 1,-1-1-93,0 6 1,2-2 86,4-4 1,-3 4-21,3-4 1,4 5 40,1 1 0,3 0-21,-2 0 0,4 0 26,-5 0 0,11 0-38,1 0 0,1 0 4,-7 0 1,3 0 28,3 0 1,-2 0 5,9 0 0,-9 0-32,2 0 1,3 5-5,-3 1 0,0 0 2,-5-6 1,-6 0 7,0 0 1,-6 0 56,5 0 0,-5 0-45,6 0 0,-8 0 46,2 0-45,-3 0 5,-3 0-11,0 0-1,-7 8-184,-2 1 1,-8 3-38,0-1-825,0-7 393,0 4 0,1-3 618,5 1 0,4-8 0,7-7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4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18 8164,'10'-8'175,"5"6"44,-3-4 1,-3 4-189,3 2 1,-3 2-49,3 4 0,1 0 730,-7 11 0,6-3-254,-7 9 1,1 4-121,-6 1 0,-6 5-158,1 2 1,-9-1-170,3 1 0,-10 5 49,-3 1 0,-6-1-213,1-5 1,-4 1-215,-1 4 0,-7-9 225,1 4 0,-6-6-225,5-1 1,-5-3 119,6-7 0,-6-3 32,6-3 1,-1-5 75,7-7 0,1 0 7,4 0 0,-2 0 64,8 0 0,0-7 173,6-5 1,7-3-116,5-3 1,3 7 144,2-1 1,7 1-104,5-7 0,17 7-48,5-1 1,14 1 343,4-6 1,2-1-34,9 1 1,7-6-168,5 0 0,3 0-77,-9 6 0,5-1 6,-11 1 0,2 0-47,-1-1 0,-5 7-180,-7-1 1,-6 7-394,0-7 1,-7 8 258,1-2 0,-11-1-241,-6 1 0,-4 0-209,-2 6 29,-7 0 560,-2 8 1,-18 1 211,-7 9 0,-2 1-92,-10 4 0,0-4 194,-6 4 1,7-3 149,-1-3 1,2 6-163,-2 0 1,-2 0 14,8-6 0,0 1 156,6-1 1,5 6 55,1 0 1,5 0-107,-5-6 1,7 6 168,-2 0 1,4 8-127,2-2 0,-6 11 155,1 6 1,-3-1-381,2 1 1,-2 6 67,-3 5 0,-5 9-250,5-3 1,-4-1-173,-3 1 1,1-7-233,0 1 0,1-11 245,5-5 0,-3-7-131,9-5 0,-3-6 3,2-11 203,4-5-196,-5-7 0,7-7 105,0-5 1,5-9-103,1-2 0,8-8 382,-3 2 0,4-3 0,3-3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4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8519,'7'-9'1407,"-3"-5"-1242,8 8-39,-1 1 1,6-1 139,1 0 0,-1 2 0,0 10 0,1 0 38,-1 11 1,-6-2-30,1 14 1,-2 6-100,1 5 1,3 8-113,-9-2 0,1-2-43,-6 3 0,0 3 154,0 1 1,0 3-393,0-13 1,-6-1-134,1-5 0,-7-3-284,6-3 0,-1-4 220,1-8 0,4 1-849,-4-1 798,-4-8 1,7-1-136,-9-8 0,1 0 259,-7 0 0,5-8 341,-4-3 0,3-4 0,-11-10 0,8-2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2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7697,'-8'11'770,"-4"1"0,-3-6-281,-2 5 0,1-5 586,5 6-679,-5-9 0,13 11 64,-9-8 19,8-1 101,-3-5-303,7 8-244,7-6 0,3 6-508,7-8 1,-5 0 301,-1 0 0,-5 0-340,6 0 1,-7 5 225,7 1 1,-8 2-111,1-2 386,-3-4 648,-2 13 187,0-6 0,0 3 31,0 0 972,0-9-761,-7 13-723,5-14 0,-6 7 115,8-3-588,0-4-744,0 6-1061,0-8 933,0-8 0,8 0-806,3-3 0,-1-3 1808,1 9 0,1-9 0,5 4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1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8405,'0'-12'2173,"0"1"-1753,0 7-156,0-4 1,-2 2 1387,-4 0-554,4 1-103,-5 5-504,7 0 130,0 0-179,0 7 0,0 3 18,0 7 0,-6 8 213,0 4 0,-5 4-97,5 1 1,-8 7-191,3-1 1,1 6-659,-1-5 1,-1-1 271,-5-6 1,5 1-1075,1 0 1,7-7 278,-2 1 0,2-8-171,-1 2 1,3-3-1221,-4-3-879,4 0 914,2 1 2151,0-1 0,8-8 0,1-1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8028,'0'-18'-240,"0"1"1,0 6 1246,0-1-579,7 1 1,3-7-282,7 1 1,-1 5 24,-5 1 1,5 7-12,-5-2 0,-1-1 148,1 1-332,-7 0 267,4 6 0,-8 8 1,0 3 1,-2 5-44,-4 1 0,-3 2 146,-9 4 768,1-4-544,0 6-539,7-7 0,10-9-151,12-3 1,3-4-526,2-2 1,8-8-89,4-3 1,4-6 373,1-7 1,3 0 356,3-5 0,-3-12 0,5 5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17 7951,'0'-9'438,"2"1"-174,3 8 394,-3 0 242,6 0-288,0 0 1,-4 0-260,7 0 1,-7 8-141,2 3 1,1-1-15,-1 1 0,6 1-74,-7 5 1,3-1-254,-2-5 0,3 3 155,9-9 0,-1 7-523,0-6 0,1 5-195,-1-5-16,0 0 392,1 1 0,-3-3-122,-4 8 1,-3-1 301,-8 7 0,-8-1 175,-3 0 0,-6 2 306,-6 4 1,-4-1-68,-8 6 0,0-5 109,1 6 0,1-8-174,4 2 1,-1-9 362,7-3-217,0 1-507,5-2-871,9-3 752,1-7 1,16-2-257,3-3 1,12 1 182,6-8 0,-2 6 65,2-5 0,-2 1 95,1-1 1,-3 3 58,-7 8 0,-1 0 57,0 0 354,-7 0 0,-2 2 143,-8 4 0,-8 3-5,-4 9 1,-11 5-80,-5 0 1,-7 8-72,-5-3 0,3-1-85,-3 2 1,5-6 7,6 6 0,4-14 6,8 3 1,6-7-90,-1 1 1,8-3-106,-2-3 0,6-4-171,6 4 0,11-4-72,12-2 1,12-8-522,5-4 0,4-3 222,2-2 1,-1 0-33,1-1 1,-6 3 210,1 3 1,-15 3 13,3 3 1,-12 4 250,0-4 1,-10 6 206,-1 6 1,-8 4 376,2 7 1,-6 0-330,-6 1 0,-4 1 258,-7 4 0,-6-2-128,0 8 1,-6-6-41,6 6 1,-8-2-90,2 1 1,4-1-26,2-4 1,4-5-33,2-1 0,-1-2-119,1-9 1,0 6 158,0-7 0,5 1 22,1-6-273,-1 0 1,-3-2 142,3-4-154,4-3 0,8-9-108,0 1 1,0 0-224,0 0 1,0-1 114,0 1 0,6 5-161,0 1 1,2 1 364,-3-1-139,-3-5 657,14 15 1,-12-13 145,7 8-260,-7 1 1,11 5 20,-3 0 0,-3-6 221,3 0 1,-6 0-200,5 6 0,1 0 390,5 0-679,0 0 1,1 0 96,-1 0 0,-2 2-295,-3 4 0,1-2 125,-7 7 1,0 1-65,-6 5 0,0 0-3,0 1 0,-8 1-67,-3 4 1,-7-2 234,-5 8 1,4-8 130,-4 2 1,4-6 245,1-5 1,1 3 119,0-3 41,7-4-432,-5 7 42,13-13-114,-6 13-292,8-13 1,8 6 83,4-8 0,-3 6-198,3-1 0,5 1 37,6-6 1,2-6-85,-2 1 0,2-9-23,4 3 1,4-5 11,-5-1 0,-3 0-15,-2-1 1,-3 1 265,-3 0 1,0 5 139,0 1 1,-5 7 94,0-2 490,-9 4 321,5 2-495,-8 0 137,0 0 1,0 8-426,0 3 0,0-1-59,0 2 1,0-7-137,0 7 1,0-6 45,0 5 0,0-5-123,0 5 0,0-5-211,0 6 289,0-8 1,0 11 137,0-4 0,0-1-112,0 2 0,0 7 220,0 10 1,-6 5 43,1 7 0,-7 3 52,6 8 0,-7 15-315,1 8 0,3-4-258,-3 4 0,2-14-176,-1 9 0,-4-13 242,3 1 0,2-12-335,-1-6 1,5-11 193,-5-6 0,5-6-882,-6-5 4,9 3 583,-13-13 0,8 4 34,-3-12 610,-4-3 0,5-9 0,-7 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7927,'9'0'4918,"-1"0"-3540,-8 0-735,0 0 0,8 0-1728,3 0 1,1 2 1084,5 3 0,-4-3 0,12 6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8058,'-8'10'1511,"-1"5"-1171,-9-3 0,-7 11 104,-4 6-281,-3 11 1,-9-1-9,1 7 1,0-8-23,5 2 0,6-3 112,0-2 0,14-7-130,-2 1 0,11-8-256,0 2 1,14-9-1,9-3 0,16-7 9,13 2 1,4-4 87,2-2 0,0-2-96,0-4 0,0 2 26,-1-7 0,-6 7-117,-5-2 0,-5 4-268,-7 2 1,-3 0-157,-7 0-878,-9 0 1533,-1 8 0,-16 2 0,-1 7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6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8058,'-12'23'648,"1"0"0,7 0 940,-2 12 1,4 1-988,2 4 1,2-3-185,4 3 1,-4 3 79,4-3 1,-4 0 183,-2-5 0,0-1-1542,0 1 0,5 0 608,1-1 1,2 1 252,-2-1 0,3 9 0,9 1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8038,'18'-26'309,"-1"-5"141,0 8 0,-5 0-130,-1 5 0,-5 3-28,6 3 1,-7-1 450,7 7 349,-8-7-281,11 11-581,-13-6 1,6 16-40,-8 3 0,0 11 6,0 1 1,5 5-153,1-4 1,0 4 21,-6-5 1,6 0-198,-1-5 1,9-1 7,-3 0 0,12-7-114,6-4 1,-2-4-315,2-2 0,0-8 241,5-4 1,-1-3-179,-4-2 1,-2-6 138,-4 0 1,-6 0 130,0 5 1,1-1 59,-7-4 0,-3 4 76,-2-4 1,-4 4-23,-2 1 118,0 1-133,0 0 1,-2 7 218,-4 4-21,4 4-6,-13 2 224,5 0-34,-7 0-17,-1 8 1,3 2-124,4 7 1,-3 0 117,8 1 1,1 1-117,5 4 1,-2 2 5,-4 4 0,4 3 174,-4-3 1,4-2-62,2 2 0,0-2-178,0 2 0,0 3-69,0-3 0,0 4-257,0 1 1,0-5 102,0 0 0,-5-8-81,-1 2 1,-2-9 48,2-3 34,4-7 228,-13 4 0,11-8-122,-7 0 1,7-8 9,-2-4-77,4 5 1,4-7-145,4 8 0,-2 1 188,7 5 0,1 2-129,5 3 1,2 7 139,4 11 1,-9-4-31,3 4 0,-9 2 459,3-2 0,-7 6-212,2-6 1,-4 6 655,-2-6 1,-6 0-185,0-6 0,-5 1 745,5-1-975,0 0 0,6-5 117,0-1-448,0-7 1,8 4-189,3-8 0,12-6-727,6 0 0,4-9 474,2-2 1,1-3-1189,4-8 0,-1-1-3,7-6 1564,0 1 0,6-9 0,0-1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8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8038,'17'7'1097,"-7"-5"-769,5 14 1,-11-7 306,8 8 0,-9-5-33,3-1 1,2-5 142,-2 6 1,-1-6-148,-5 5 0,0-5 98,0 5 1,0-5-1134,0 6 0,0-7 338,0 7 0,2-8-1369,4 2 1,-2-5 596,7-1 0,1-7-29,5-5 0,8-13 103,4-9 0,-2-1 225,2-5 1,0-3 571,5 3 0,-5 2 0,0 9 0,-8 10 331,2 7 1,-4 8-287,-1-1 1,-3 10 959,-4 7 0,3 5-236,-8 6 0,-1-2 41,-5 8 0,0-6-298,0 6 0,0-8 357,0 2-825,-7 4 1,3-8-392,-8 4-1063,9-11 1136,-13-4 1,9-10-678,-5-4 1,-1-4 325,7-7 1,-6-2 148,6-4 0,-1-4-144,1-8 693,4 1-111,-6-9 1,8-1 14,0-8 0,2 0 165,4 1 0,4 6 293,7 5 1,0 5-201,1 7 0,5-3-66,0 8 0,2 2-110,-2 9 1,-6-3-60,0 3 0,1 5 137,-7 1 1,5 4-28,1 2 0,-6-6 10,1 0 0,-6 1 158,5 5 0,-5 0 200,5 0-326,1 0 1,5 5 55,1 1 1,-1 13-39,0-1 1,2 10-22,4 1 1,-3 12 3,3 5 1,-4 6-33,-2 5 1,2 5 219,4 7 0,4-6 193,8 1 1,9-7-1132,8 7 0,-2-8 334,2 1 0,0-5 191,-6-6 0,-6-2-220,-5-3 0,-3-5-468,-8 5 1,1-5 230,-2-1 1,-6-7-662,0 1-56,0-8 353,-7 4 996,0-15 0,-3-4-103,-7-12 0,-7-11 0,-3-10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 7916,'-25'5'0,"-4"1"0,-4 13 2230,-1-1 1,5 3-1093,0-4 0,0 0-646,-5 1 0,-1 1-593,0 4 0,1-4-547,-1 4 1,8-6-1357,4-5 1,4 1 2003,2-7 0,-8 0 0,-2-6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48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8042,'10'-17'3310,"-5"-1"-2565,-3 9 0,0 3-1530,4 12 194,4-4 471,7 13 1,0-11 276,0 7 0,1-5-391,-1 6 0,-2-1-251,-3 7 1,1-1 484,-7 0 0,0 8 0,-6 2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70 450 7864,'0'17'2279,"2"-5"-1701,3-1 0,7-7 27,11 2 1,-2 2-287,8-3 0,0-1-120,5-10 0,1-3-531,-1-8 0,-1-7 261,-4 1 0,4-5-1320,-5 5 756,-10-8 290,5 12 0,-15-8-584,3 4 1,-3 3 395,-8-3 0,-8 4 231,-3 2 0,-5 1 176,-1 5 1,0-3 136,-1 9 1,-1 1 551,-4 10 0,8 11-344,-8 12 0,13 11 542,-7 6 1,5 12-191,1 5 0,1 5-63,4 1 0,4 0-219,-3 0 1,3-2-86,2-3 1,0-5 12,0-7 0,0-2 0,0-4 0,0-4-145,0-7 1,5-8-8,1-4 0,2-11-1682,-2-7 1,-3 3 550,9-2 1,-6-10 238,5-13 1,-5-8 485,6-10 0,-9-1 341,3-5 0,-4 3 0,-2-8 0,-8 7 0,-3-1 0,-5 11 0,-1 6 724,8 4-494,-7 9 0,7 3 1074,-9 7 1,1 7-289,0 5 0,-6 11-100,0 6 1,-6 1-475,6-1 0,0 4-25,5-4 1,1-4-225,0-2 0,7-4-110,4-2-857,5 0 0,10-7 533,8-4 0,10-12-1212,14-5 0,5-12 287,11-6 1,1-12 80,11-5 1,-3-4 912,9-2 1,-4 2 171,-2 4 0,-2 6 0,-4 11 0,-5 6 0,-12 12 0,-5 3-16,-13 8 0,-3 0-27,-7 0 1,-7 8 1387,1 3 0,-8 4-355,1 3 1,-10 5-104,-7 0 0,-3 2-407,-3-2 1,1-4 140,0 4 0,-6 2-513,0-2 0,-6 0-222,6-5 0,-6-1-720,6 0 0,0-5 325,6-1-1076,-1-7 983,9 4 0,1-18 112,8-7 1,2-2 226,4-10 0,3 2 210,9-2 0,7-2 4,3 8 0,11-4 143,1 10 1,6-4 313,-5 9 1,14 3-204,3-3 0,9 7 464,8-7 0,4 6-694,7-5 1,9 1 94,3-1 0,-48 3 0,1 0-84,1 2 0,0 1 0,-1-3 0,0 0-369,47-9 1,-6 2-51,-11 3 1,-4-3 70,-8 3 0,-13-1 49,-4 1 0,-14-3 53,-3 3 1,-9 3-22,-8-3 1,-9 6 40,-3-5 1,-8-1 339,-9-5 0,-3-2-212,-15-4 0,1 2 348,-7-8 1,-5-6-148,-1-5 1,7 0 231,5 5 1,6 2 224,-6 4 1,6-1-248,-6 7 1,8 7-34,-2 11 1,4-3 199,1 2-258,1 0 1,0 12-56,0 0 0,5 7 16,0-1 0,9 3-66,-3 2 0,-2 8-13,2 4 1,1 12 251,5 5 1,0 8-136,0 9 0,5 2 250,1 16 0,6 5-258,-7 7 1,1-1 406,-6-6 1,0 1-380,0-1 0,0-13-391,0-4 1,0-7-44,0-4 0,0-3-295,0-14 0,0-1-327,0-5 1,-2-7 414,-3 1 1,1-8-100,-8 2 0,-5-11 486,-6-6 1,0-4-157,5-2 1,-5 0 187,0 0 0,-2-10 239,2-7 1,4-10 2,-4-13 1,4-5 224,2-7 0,7 1 669,4-1 1,4 8-519,2 3 1,2 5-51,4 1 0,5 8-260,13 4 0,8 2-298,9-2 1,7 4-143,-2-4 1,9-2-401,3 2 1,7 0-193,-1 5 0,5 1-1106,6 0 1,4-3 1824,7-3 0,3 6 0,-1-4 0,2 2 0,1-6 0,1-6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295 122 8656,'0'-10'967,"0"-5"0,2 11-410,3-8 228,-3 9-153,6-5-474,-8 8 0,2-6 203,4 0 52,-4 1 65,5 5-267,-7 0 0,0 1 75,0 5 0,0-2-75,0 8 0,0 1 124,0 10 1,0-2-48,0 8 1,-2-6 46,-3 6-124,3 0-140,-6-2 1,2 0-49,0-4-83,1-4 0,5 6-49,0-8 1,0-5-336,0-1-510,0-7 375,0 4-181,0-8 114,0 0 407,0-8 1,0-2-95,0-7 1,0-2 61,0-4 0,2 0-78,3-12 0,-1 4 107,8-9 1,-1 4-118,7 1 1,-1 6 192,0 0 1,0 8 90,1-2 1,-1 10-36,0 1 1,-5 8 199,-1-1 1,-5 3 525,6 2 1,-8 7-376,1 5 1,-3 3 201,-2 3 0,0 5-162,0 0 1,0 2 355,0-2 0,-7-4-289,-5 4 1,2-2-258,-1 2 0,-1-4-46,-5 4 0,0-3-279,-1-3 0,3 0-151,4 1 1,-5-1-247,5 0 216,3-7-68,-7 5 336,13-13 1,-6 4-10,8-12 1,8 2-131,3-7 0,5-1 236,1-5 1,2 0 177,4-1 1,-6 7-97,1-1 0,-1 8 207,-5-1 599,-5 3-417,1 2-111,-8 0 186,0 0 1,-2 7-153,-4 5-1,-5 11-207,-12 6 0,-4 3-159,-8 3 1,1 1-265,-1 5 0,-1 3 178,-5 8 0,5-6-25,-5 0 0,7-2 114,5 2 1,4-9-81,8-8 0,-1-8 186,1 2 0,7-4-271,5-2-327,3 1 282,2-9 1,7-1-179,5-8 1,5-8-4,6-3 0,-2-6 126,8-6 1,0-2-46,6-4 1,-7-2 19,1 8 1,-8 0 453,3 6 1,-5-1-175,-2 1 1,-5 7 1323,-1 5-230,-7-5-396,4 8 1,-3-4-116,1 12 1,0-2-115,-6 7 0,0 1-117,0 5 1,0-5-99,0-1 1,6 1-360,-1 5 0,3-5 166,-2-1 0,-2-5-463,7 5 208,1-7 64,5 4 0,0-10-57,1-4 1,-7 2-4,1-7 0,-3-1-75,3-5 1,1 6-157,-7-1-93,0 1 221,-6-7 247,0 9 1,-2 1-4,-4 8 1,-3 2 5,-9 4 0,-1 3 111,-4 9 1,2 5 307,-8 0 0,6 7 322,-6-1 0,2-2-306,-2 2 1,-1-6 164,7 6 0,-6-6-137,6 6 0,0-8-102,5 2 1,1-6-10,0-5-247,-1 3 0,3-11-712,4 7 411,-5-7-710,14 4 416,-5-8-46,7 0 297,0 0 416,0 8 1,0-4 335,0 7 1,5-5-193,1 5 0,8-5 385,-3 6 1,4-1-203,3 6 0,7-1 287,4-5 1,9 5-276,2-5 0,8 5 7,-1 1 0,1-6-399,-2 1 1,4-2-324,-4 1 0,-2 3-30,2-9 0,-8 3-409,3-2 0,-5-4-1675,-1 3 1,-2-3 195,-5-2 2190,5 0 0,-6 0 0,8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7851,'0'-17'42,"0"0"1,0 0 197,0-1 1,6 1 1623,-1 0-1003,1-1 1,-4 3-362,4 4 0,-2 3 516,7 8 1,-5 0-356,5 0 1,9 0-87,8 0 1,5 0-311,2 0 1,-1 0-289,1 0 1,5 0-90,1 0 0,-1 0-316,-6 0 1,1 0-59,0 0 1,-8 0-49,-4 0-2999,4 8 2189,-8 1 0,-2 10 1344,-11 4 0,-20 4 0,-5 8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8388,'-8'9'508,"7"7"1,-7-13-1697,8 9 1888,8-8 1,-5 9-302,9-7 1,-8 13 1138,2-1 1,-5 10-465,-1 1 1,0 4-101,0 1 0,-1 9-417,-5 3 0,-4 2 27,-7-2 1,0 2-281,-1-8 0,1 6-125,0-5 1,-1-1-809,1-5 0,0-1 475,-1 1 1,7 0-1496,-1-1 1,9-5 57,-3 0 1,4-8-394,2 2 1,8-6 1983,3-5 0,12 3 0,4-5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0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7851,'46'12'977,"0"-1"0,-7-1 1298,1 2 0,-5 7-989,-7-8-818,-3 9-168,-7-11 0,-9 14-963,-3 0 1,-25 10 662,-22 2 0,-41 7 0,24-16 0,0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5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8254,'-10'0'-1511,"3"0"1593,7 0 0,0-2 102,0-4-5,0 4-110,7-13 0,-3 7 131,8-3 6,-8-4 24,11 5-92,-13 0 0,6 1 337,-8 3-120,0 4-11,0-6 1,0 10-105,0 4 1,-8-2-59,-4 7 0,3 1-164,-3 5 180,1 1-146,-7-1 0,7 0 43,-1 0 1,1 3 58,-7 3 1,7-2-29,-1 8 1,7-2 30,-7 1 1,8 3-2,-1-8 0,3 6-93,2-6 0,0 6 77,0-6 1,2-2-227,3-9 0,-1 3-83,8-4 1,5-3-87,6-2 1,2-4 52,-2-2 1,2-2-132,4-4 1,4-3 104,-5-9 1,-1-1-131,2-4 0,-2 4 82,2-4 0,2 2 88,-8-2 1,0 3 26,-6-3 0,0 6-37,1 5 290,-9-3-111,-1 13 229,-8-6 0,0 16-44,0 4 0,0 9 107,0 2 0,0 8 491,0-3-332,0-3-230,0 8 0,0-12 133,0 8 1,6-8-23,-1 2 1,7-4-49,-6-1 1,7-3-236,-1-3 1,3-5-358,2-7 1,1 0 235,-1 0 1,0-2 2,0-3 0,1-7 33,-1-11 1,0 2 62,1-8 1,-3 0-52,-3-5 1,3-3 62,-4-3 0,-1 1 9,2-7 1,-3 2 62,3-2 0,-3 0 9,-3 11 1,-4-1-69,4 13 0,-4 0 33,-2 5-203,0 1 194,0 7-512,0 3-266,-8 7-613,6 0 819,-6 0 1,8 2-22,0 3 0,0-1-171,0 8 0,2-1 707,4 7 0,4-1 0,7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5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8132,'-17'-17'23,"0"7"-1,-1 4-292,1 5 0,0 1 100,-1 0 1,1 0 718,0 0 1,-1 3-95,1 9 0,0 7 100,0 16 1,-1 1-255,1 5 1,0 5 46,-1 11 0,3-3-27,4 4 0,3-4-94,8-3 1,0-4-269,0-1 1,0-8 139,0 2 1,6-9-521,-1-2 1,9-8 16,-3 2 0,5-4-180,1-1 0,-5-3 249,-1-3 1,1-3-124,5-3 0,0-4-71,0 4 0,7-12 529,-1-6 0,7-11 0,-3-4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8287,'0'-10'14,"2"2"-156,4 8 0,5-2 1212,12-3 0,-2 1-295,8-8 0,2 6-142,9-5 1,-1 5-321,7-5 0,0 5-232,6-6 0,-6 8-77,0-1 1,-6-3-382,7 2 1,-15 0-864,3 6 696,-12 0 376,2 8 0,-16 2-784,-3 7 0,-4 0 240,-2 1 0,-8 1 74,-3 4 0,-6-2 638,-6 8 0,-4-8 0,0 4 0,2-8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5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8319,'0'17'557,"0"0"1,0 1-192,0-1 0,-6 8 59,1 4 1,-7 11-38,6 6 1,-5 0 52,5 6 0,-6-4-327,7 10 0,-7-10-182,6-2 0,-5-2-386,5 2 0,0-3 321,6-9 0,0-1-521,0-4 0,0-4 317,0-8 1,0 0-500,0 1 271,8-9 0,2-1-470,7-8 1035,8-8 0,-6-1 0,6-9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6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8165,'8'-9'0,"-4"-5"-264,7 9 1,-5-1 364,6 6 1,-1 2 480,6 3 0,6 13-11,1 11 1,-1 5 279,-6 6 0,-2 9 777,-3 2-1102,3 13 0,-13-18-108,4 12 1,-6-5-177,-6-1 1,0-6-383,-11 0 0,2 1-479,-14 4 1,0 3-223,-6 4 0,1-4 242,-1 3 422,1-11 0,-1 4 1,1-5-1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6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8994,'8'-10'808,"-4"3"1190,7 7-550,1 0-1006,5-8 0,0 6-517,1-4 0,-1 5 103,0 1 1,1 0 204,-1 0 1,0 0-1724,0 0-47,-7 0 1061,5 0 1,-13 7-779,4 5 1,-4 3 1253,-2 2 0,-8 1 0,-1-1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6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8181,'18'10'2026,"-1"-5"1,2-5-1188,4-5 0,4 1-285,8-8 0,-1 7-5,1-7 0,-1 6-287,1-5 1,0 7-240,-1-2 0,1 4-1381,-1 2 0,-1 0 468,-4 0 890,4 0 0,-7 16 0,9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552 260 7851,'-10'-27'-61,"4"4"1,5 4 104,1 2 0,0-6 125,0 0 0,0 0-243,0 5 1,0 1 205,0 0 209,0-1 0,-2 3 107,-4 4 1,2 3-122,-8 8 1,1 0 25,-6 0 0,-6 0-85,0 0 1,-6 8 8,6 3 1,-8 4-92,2 3 0,2-1-78,-2 0 0,2 6 69,-1 0 0,-3 14-57,8-2 0,-6 9 223,6-4 0,0 8-112,6-2 1,-1-2 46,1 3 1,6-9-84,-1 2 1,8-3-194,-2-3 0,10-1-119,2-4 0,13-4-292,-2-8 0,7-1 14,-1-5 0,4-3-305,7-8 1,1-2-352,-1-4 1,1-4 451,-1-7 1,1-2 74,0-4 1,-3 4 153,-3-4 1,-4 3 208,-8 3 0,-1 0 138,-5 0 1,-1 5 567,-4 0-181,-4 9 0,5-3 417,-7 12 1,0-1 631,0 13 0,0-5-643,0 10 1,0 2-183,0-2 1,0 6-219,0-6 0,2 0-432,4-6 0,-2-1-295,7-5 1,-5 3-1158,6-8 798,-9-1 0,7-5-2434,-4 0 1194,-4 0 1956,5 0 0,-14-7 0,-3-3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9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8139,'0'-9'1258,"0"1"-658,8 0-405,1 6 1,3-5 33,-1 7 1,1 0-16,5 0 1,-5 0-5,-1 0 0,3 0-91,9 0 0,-4 0 176,4 0 0,4 0-49,2 0 0,9 0-61,3 0 1,1-8-51,-2-4 0,3 3-124,3-3 0,-4 8-2,-7-1 0,-1 3-203,1 2 1,-8 0 55,-4 0 1,-4 0-627,-2 0 95,0 7 384,1 3 0,-7 1-501,1 1 273,-8-8 0,3 5-141,-7-3 0,0-2-56,0 8 710,-7-1 0,-3 6 0,-7 1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1:59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8393,'9'-8'132,"1"6"-66,-4-4 0,1 3 290,5-3 1,3 4 572,-3-4 0,-3 4-496,3 2 1,0 0-322,5 0-140,0 0 0,0 2 212,1 4 1,-1-4-250,0 4 1,1 1 4,-1-1 0,-6 2-21,1-3 1,-1-1 57,7 8 1,-7-6-228,1 5 1,-8-5 159,1 5 1,-3 1-61,-2 5 0,-2 2-77,-3 5 0,-5-5 94,-7 4 1,-2 2-87,-5-2 1,-1 2 182,-3-2 0,-5-2 109,4 8 1,4-8 83,2 2 1,4-4 345,2-1 0,7-7 142,4 1-282,4-1 1,12 4 271,7-3 0,8-4-161,10-8 0,1 0-22,5 0 1,-3 0-307,8 0 0,-2 0-141,3 0 0,-5-2-291,-8-4 1,5 4-607,-5-4 0,5-1 301,-10 1 0,-4 0 591,-2 6 0,-4-8 0,-2-1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0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191 174 8515,'-17'0'678,"-1"2"-678,1 3 0,6 5 385,-1 7 0,1 3 592,-7 3 1,1-2-496,0 8 1,5-6-168,1 5 0,7-6-386,-2 1 1,-2-4 26,3-2 0,-1 0-24,6 1-77,7-9 1,3-1-404,7-8 0,1 0 135,-1 0 0,0-2-196,1-4 1,5-5-110,0-12 0,5 4 214,-5-5 1,1-1-110,-7 2 192,8 0 243,-6 6 207,6 7 1,-15 5 341,-5 10 1,-3 7 54,-2 11 1,-5 2 574,-1 4 1,-6 2 131,6-8 0,1 5-433,5-4 0,0 4-381,0-5 1,2-1-134,3-11 0,7 3-183,11-9 0,4 1-125,7-6 0,-3-2-400,4-4 0,-4-3 24,9-9 0,-6-6-456,-5-5 0,2 2 401,-8-2 0,0 0 116,-6-5 0,-1-1 325,-5 0 1,-3-5-81,-8 0 1,0-6-11,0 5 1,0 3 117,0 9 1,-2 4 197,-4 8-9,-3-1 1,-9 3 86,1 3 173,0 5-337,0 7 1,5 0-280,1 0 38,7 7 0,-4 3 213,8 7 0,0 1 0,0-1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0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8283,'-17'0'-874,"0"0"1,-1 0 1460,1 0 1,6 2-40,-1 4 1,2 3 201,-1 9 0,-4 1 213,3 4 0,-3 4-396,-3 7 1,1 7-9,0-1 0,-1 0-50,1-5 0,6 0-178,-1-1 1,8 1-328,-2-1 0,5-7-333,1-4 0,5 2-191,1-2 1,8-5-597,-3-7 0,10-7 2,2 2 0,2-4 1114,-2-2 0,4 0 0,8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0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9186,'8'10'373,"1"-3"955,9-7 0,-1 0-542,0 0 0,2 0-344,4 0 0,-1 0-477,6 0 0,-5-2-333,6-3 1,-8 1-1404,2-8 1236,-3 8 1,-9-9-374,1 7 273,-8-7 1,3 3-194,-7-7 349,0 0 0,0-1 390,0 1 0,-7 0-23,-5-1 0,2 3 346,-1 4 45,-1 3 0,-5 8 356,0 0 1,-1 2-198,1 4 0,0 3 262,0 8 1,5 7-257,1-1 0,1 7 133,-2-1 1,-1 2 265,7-2 1,0 1-340,6-7 1,0 6 4,0-6 0,2 6-575,4-6 1,2 0-525,3-5 0,10-1 170,-3 0 1,5-5-573,0-1 1,2-7 75,4 2 0,3-10 302,-3-2 1,4-9 613,1-2 0,1-1 0,0-7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8170,'17'8'119,"1"2"375,-1 7 1,0 2 724,0 4 0,1-2-497,-1 8 1,-5 0 41,-1 6 0,-1 1 686,1 4 1,-3-3-660,-8 3 1,0-3-707,0-3 0,0 1 28,0 0 1,0 5-1271,0 0 1,-8 1 377,-3-7 779,3 1 0,-15 7 0,4 2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1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8134,'29'0'131,"0"0"0,8 0-27,9 0 0,4-2 406,2-4 0,-1-4-93,1-7-377,-7-8 1,-1 6-135,-4-4 1,-5 4-243,-1 1 0,-7-5-194,-10 0 0,1 0 246,-1 6 0,-7-1-72,-5 1 0,-3 0 171,-2 0 1,-7-6 13,-5-1 0,-3 7 110,-3 6 1,1 1 255,0-1 1,0 3 5,-1 8 1,-1 0 219,-4 0 0,4 2 175,-4 4 0,3 3-219,3 8 0,0 6 33,0 1 0,1 1-16,5-2 0,-3-2-124,9 8 0,-1-3-7,6 3 0,2 10 142,3-5 1,5 5-204,7-5 0,3 1-77,3-1 0,3-5-587,9 0 0,2-8 272,3 2 0,4-4-335,8-1 1,-6-9-211,0-3 0,0-4 735,6-2 0,0-15 0,0-5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1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 8134,'-17'0'0,"5"0"283,1 0 1,-1 0-122,-5 0 1,-2 0 275,-4 0 0,2 2-93,-8 4 0,0 11 365,-6 12 0,-5 3-217,0 3 1,-1 5-62,7 1 0,7 5-243,4-6 0,11 0 0,6-5 1,6-2-545,6-5 0,11-3 272,12-7 0,4-3-338,2-3 1,7 1-198,4-7 0,-2 0-581,2-6 1,-9 0 1198,-3 0 0,1 0 0,-8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2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8134,'-10'-8'526,"3"6"1,9-11-527,3 7 0,5-6 954,7 6 1,3-5-300,3 5 1,-4 0-379,4 6 0,-2 0-510,2 0 0,-4 0-657,4 0 0,-9 0 605,-3 0 285,1 0 0,-3 0 0,-1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11633,'18'0'1291,"-1"0"-764,0 0 0,6 0 199,0 0 0,8 0-468,-2 0 1,-2 2-344,1 4 0,-1-4-1236,2 4 1013,-4-4 1,-8 4 48,1-1 1,-1 7-421,0-6 0,-7 7-969,-4-1 0,-4 3 1648,-2 2 0,-16 1 0,-3-1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3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34 122 7981,'-18'-18'1220,"9"9"1,3 1-306,12 8 0,-2 0-382,7 0 0,1 0-38,5 0 1,8-2-351,4-4 0,-2 3-439,1-9 0,3 6-318,10-5 1,-5 5-1726,4-6 2337,-3 9 0,-3-13 0,1 7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8239,'-18'0'-135,"7"6"135,-1-1 0,6 7 721,-5-6 1,5 1-224,-5-1 1,5 4 23,-6 7 1,7 8-57,-7 4 0,2-2-66,-1 2 0,-3-1-204,9 7 1,-1 5 31,6 1 0,0-7-251,0-5 1,0-6 106,0 6 0,8-8-302,3 2 1,5-6-86,1-5 1,0 1-206,0-7 0,1 6 253,-1-7 1,0 1-110,1-6 0,-1 0-124,0 0 1,0-2-236,1-3 1,-3 1-728,-3-8 1450,3 1 0,-5-14 0,7-2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2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8171,'-12'0'0,"1"0"709,7-8 1,-4 5-152,8-9 0,2 8-26,4-2 0,-2-1-130,7 1 1,1 0 53,5 6 1,2 0-425,4 0 0,-2 0-235,8 0 1,-6 0-1059,6 0 1,-6 0 1260,6 0 0,0-7 0,5-3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3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8171,'-10'-8'0,"1"7"131,3-5 1,2 4 232,-8 2 0,1 0 219,-6 0 0,-3 2-131,-3 4 0,2 11-164,-8 12 1,8 3-52,-2 3 1,4 5 15,2 1 0,1 5-53,5-6 1,3 6-16,8-5 1,0-1-182,0-6 0,6-1-356,0-4 1,7 2-730,-1-8 0,3 0 553,2-6 1,1-7-606,-1-5 1133,0-3 0,8-2 0,2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3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8171,'17'0'41,"0"0"-50,1 0 0,1 0 1366,4 0 0,-2 0-565,8 0 0,-6-6-96,6 1 0,-6-1-347,6 6 1,-2 0-393,1 0 0,-1 0-284,-4 0-265,-3 0 0,5 0-438,-8 0-144,-8 8 0,-1 1-1016,-8 8 2190,-8 1 0,-1-1 0,-8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8171,'-10'8'563,"-5"1"0,11 9 270,-8-1 1,9 2-189,-3 4 0,-4 4 81,-1 8 1,1 5-373,-1 0 0,7-3-314,-2-3 1,2-3-167,-2 10 0,4-7 202,-3-5 1,3 2-1072,2-8 1,0 0 26,0-6 1,2-1-1433,3-5 2400,-3-3 0,14-8 0,-7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3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8171,'17'12'571,"0"-1"1,1 7 851,-1 5 0,2 8-462,4-3 0,-3 11 323,3 1 0,-4 8-504,-2-2 1,-5 4 82,-1 2 0,-7 0 14,2 0 1,-4-2-344,-2-4 0,-14 10-1700,-3-4 0,-12 5-480,0 1 1,-13 3 1292,-10 8 0,-7 1 0,-11-1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8211,'0'-73'0,"0"19"0,0 29 0,7 44 0,3 27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6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8084,'0'0'0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1209 104 8104,'0'-17'460,"0"0"1,0 5-21,0 0 1,0 7 340,0-7-469,0 8 0,-2-9 433,-4 7-546,4 0 0,-6 14-46,8 4 0,0 5 44,0 6 1,-1 4 39,-5 7 0,4 1-160,-4 0 0,-2 1-102,3 4 1,-1-3-227,6 3 1,-6-9 151,0-2 1,1 0-138,5 5 0,0-5-85,0 0 0,-2-10-631,-4-2 53,4 1 217,-6-16 657,8 5 1,0-11-34,0-7 1,-2-3-91,-3-14 0,3-1 50,-4-6 0,4-7 30,2-4 0,2-4 17,4-2 1,3 6-11,9 0 0,-1 9 136,0 3 49,0 7-194,1 10 0,-1 7 258,0 4 1,1 4 361,-1 2-209,0 0 1,0 8-83,1 3 1,-7 5-81,1 1 0,-8 0-24,1 1 0,3-1-3,-2 0 1,0 2-232,-6 5 0,0-5 89,0 4 1,0 2-313,0-2 1,-6 0 91,0-6 1,-7-1-32,1-5 1,3 3 102,-3-9 0,6 1 63,-5-6 1,5 0 5,-6 0 0,9-8 155,-3-3 0,4-5-40,2-1 0,8 0-83,3 0 1,6-1 151,6 1 0,-3 2 3,3 3 0,-4-1-40,-2 7 0,1 0 22,-1 6 1,-6 0 386,1 0-361,-8 0 0,3 10-23,-7 7 1,-9 4-563,-8 14 1,-8-3 243,-10 15 0,-5-7-334,-1 6 1,-7 0 205,2 6 0,-10 0 29,-1 0 1,-1-6 43,6 0 0,-2-8 76,-3 3 1,1-5 61,-7-1 0,7-6 306,-2 0 0,-1-3 153,1 3 1,0 2-176,7-8 1,-1 0 63,0-6 1,2 1-62,4-1 1,-2-2-44,7-3 1,1 1 58,5-7 0,8 0 114,4-6 1,12-2-33,5-4 0,6-11 236,6-12 1,15-6-79,19-5 1,14-6-125,21-12 1,8 3-332,-35 23 0,2 0 0,2 1 1,1 1 247,7-2 0,1 0 1,0 2-1,0 1-1,-1 2 0,1 2 0,2 0 0,0 0-128,1 1 0,-1 2 0,-3 0 0,-1 2-66,-3 2 1,-2 1 0,-5 3-1,0 1-411,43-10 1,-13 4 321,-10 1 0,-9 9-857,-14 3 1,-4 4 257,-7 2 1,-9 2-60,-2 4 1,-7 3 55,-6 9 0,-5-1-168,-12 0 0,-7 8 850,-16 4 0,0-4 0,-13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7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8104,'-23'12'1297,"0"0"-1070,0-1 1,11 6 277,1 1-127,7-1 0,-4 0-49,8 1 1,-2-1-313,-4 0 0,5 6-218,-5 0 1,4 0-385,2-5 0,0-1 138,0 0 0,0-5-821,0-1 132,0-7 762,0 4 1,6-12 373,-1-8 0,9-7 0,-5-15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4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7903,'12'0'1689,"0"0"0,-7 0-793,7 0 1,-6 0-362,5 0 0,-5 5 168,5 1 1,-5 0-235,6-6 1,-8 2 434,1 4-889,5-5 0,-6 7-823,7-8-2085,-7 0 1608,4 0-502,-8 0 0,0 8 1787,0 3 0,-8 12 0,-1 4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8104,'0'-9'-789,"0"1"1352,0 8-305,0 0 1,0 8 225,0 3 1,0 5-122,0 1 1,0 10 51,0 7 1,2 3-31,4 9 0,-4 6-162,4 6 0,-4 7-122,-2-2 0,0 7-117,0 4 1,-6-2-296,0 2 0,0-10 74,6-6 0,0-10-173,0-2 0,0-14 94,0 3 0,0-12-508,0 0 299,0-11 232,0-5 236,0-7 1,0-2-69,0-3 0,0-5-135,0-7 0,0-8-124,0-4 0,0-11 261,0-7 0,0-3 123,0-1 0,8-17 0,2-3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8344,'-25'0'781,"4"14"-481,-8 3 1,3 12 142,-3 0 1,-4 3-59,4 3-181,4 7-27,-7-5 1,10 5 47,-6-7 0,7-1 26,-3 1 1,7-8-302,6-4 1,1-6-395,4-5-537,4 3 586,-5-13 1,7 4-289,0-12 0,13-6 81,4-11 1,12-6 190,0-11 1,6-4 60,5-8 0,4 2 350,8 4 0,6-2-951,-1 8 951,1-1 53,2 14 0,-9 2 59,1 8 0,0 7 269,-6 5 0,-5 3 463,-7 2 0,-1 0-342,-10 0 0,0 13 125,-6 5 0,-1 3-131,-5-4 1,3 6 183,-9 0 1,1 6-835,-6-6 0,-7 8 6,-5-2 1,-3 1-274,-3-1 1,-7 2 215,-3-8 1,-3 0-273,2-6 0,2-7 42,4-4 1,4-4 87,-4-2 1,9-4 1148,3-8-366,7 1-24,-4-14 1,18 2 365,7 0 0,2 1-226,10 11 1,0 1 264,6 5 0,-3 3-425,-3-4 1,4 6-140,-4 6 0,-4 3-1117,-2 8 1,2 3 338,-2 3 525,-8 4 0,0 15 0,-5 2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09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8291,'-17'0'0,"-1"0"0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8179,'0'-11'-124,"0"-1"-263,0 8 833,0-11 1,0 11 270,0-7-227,0 7 1,2-4-42,4 8 0,-4 2-23,4 4 1,1 5-68,-1 12 1,6 4 172,-7 8 0,1 1-93,-6 5 1,0 3-196,0 8 1,0-2-554,0-4 1,0 2 306,0-8 1,0 6-286,0-5 0,-2-1-123,-4-5 0,5-3-377,-5-3 1,-2 2 182,2-8 1,-5 0-960,5-6 1033,-7-7 1,9 3-212,-8-7 465,1 0 1,-7-14 61,1-3 0,0-7 214,0-5 0,-1-4 0,1-7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2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8179,'-10'1'719,"5"5"1,-3-2-167,2 8 1,0-7-96,6 7 0,0-6 34,0 5 1,2-1 237,4 1 0,-4 5-621,4-5 0,1-1 14,-1 1 0,8-1-404,-3 1 0,-1 5 270,1-5 1,1 3-2285,5-3 2295,0-3 0,8 0 0,2 1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2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8179,'10'0'1431,"5"7"-1257,-13 3 133,6 7-504,-8 0 0,-2 1 25,-4-1 1,4-6 171,-3 1 0,-5 0 0,0 5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1 407 8077,'0'-9'2976,"9"1"-2642,9 8 0,1 0 253,10 0 1,-6-6-354,5 1 0,-5-7-83,6 6 0,-6-7-351,6 1 0,-8-1-322,2 1 0,2-3-1416,-2 3 957,0-3 483,-13-2 1,4-1-94,-9 1 1,1 0 293,-6 0 1,0-1 177,0 1 1,-8-8-60,-3-4 1,1 4 132,-1 2 1,5 6 741,-6 5-660,9-3 524,-13 13 0,12 4-44,-7 15 1,7 2 86,-2 10 1,-1 6-99,1 5 1,-2 10 163,2 2 0,2 0-269,-7 6 1,-1 3-139,-5 2 1,0-1 56,0 1 0,1-9-86,5-2 0,-3-2-424,8-10 0,1-1-168,5-10 1,0 1-1176,0-7 660,0 0-519,0-13 979,0-2 1,7-18-87,5-7 1,-3-2 15,3-10 0,-6 0 136,5-6 0,-5 3 332,6 3 0,-9-2-156,3 8 1043,-4 0 413,-2 6-85,0 7 1,-2 3-589,-4 7 0,-3 7 183,-8 5 0,-3 3-87,-3 2 1,4 1-255,-4-1 1,4-2-371,1-3 1,3 3-142,4-3 0,-3-3-447,8 3 249,1-8-414,5 3 133,0-7 1,9-1-517,9-5 0,1-6-52,10-11 0,5-4 501,6-7 0,9-1 191,-3 1 1,6 5 135,5 0 1,-3 2 326,4-2 1,-7 4 41,-4 8 1,1 1 36,-8 5 1,-5 3 190,-7 8 0,-6 0 601,1 0 0,-4 0 115,-2 0 0,-7 2-386,-5 4 0,-3 4-257,-2 7 1,-2 0-398,-3 0 1,-5 7-282,-7-1 1,-6 5 159,0-5 0,-8 6-160,2-6 0,-2 6-224,3-6 0,-3-6-602,8-5 1,-2-8-640,2 2 1223,3-4 0,-4-4 372,6-4 0,9-4 260,3-7 0,6 2 228,6 3 1,3-1-221,9 7 0,1 0 178,4 6 1,-2 0 279,8 0 0,-2 8 606,1 3 0,-1 10 641,-4 2-949,-3 1-481,5-7 0,-2 6-77,0 0 1,2 0-317,-2-6 1,-2 6-284,8 0 0,-2 6 311,1-6-24,5 0 0,-6-5 0,8-1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4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8219,'12'-16'1667,"-1"5"0,-7 5-1504,2 12 0,1 3 32,-1 9 1,6-1-296,-6 0 0,1 0 32,-1 1 1,-4 5 142,4 0 1,-4 2-157,-2-2 1,2-4-272,3 4 0,-1-4 154,8-1 1,5-9-75,6-3 0,8-4-206,-2-2 0,3-10 104,3-7 0,5-2 252,1-10 1,-3 2 3,-9-2 0,2-3 157,-8 3 1,0-2-103,-6 2 1,-7-2 195,-5 8 1,-3 0-72,-2 6 223,0 0 106,0 7 1,-7 2-148,-5 8 0,-3 8 58,-3 4 1,1 5-46,0 6 0,-1-2-85,1 8 0,2 0-72,3 5 1,-1 1-79,7 0 0,-2-3 80,3-3 0,3 10-133,-4-5 1,4 5-283,2-5 0,0-5 131,0 0 0,0-2-136,0 1 1,0-3 80,0-7 1,-6-7 60,0 1 116,1-8 252,5 3-222,0-7 1,0-2 13,0-3 1,0 1-6,0-8 0,7 8-2,5-1 1,-2 3 79,1 2 1,1 2 58,5 3 0,0-1 184,0 8 1,-5 1-146,0 10 0,-9-3 84,3 3 1,2 2 27,-2-2 0,-1 2 214,-5-2 0,0-4-149,0 4 0,-5-4 119,-1-2-460,0 1 1,6-1-55,0 0-123,0-7 1,2-2 146,4-8 1,-2 5 37,7 1 1,-5 0-174,5-6 0,-5 0 87,6 0 1,-1-2-525,7-4 0,-1-3 237,0-9 1,6 1-632,0 0 1,8-2 294,-2-5 0,-2-1 134,1-3 1,1-5 525,6 4 1,-6-2 49,0 3 0,-6 5 145,5 11 0,-6-1 116,1 7 0,-10 0 927,-1 6 1,-7 8-558,7 3 1,-8 5 518,1 1 0,-3 0-432,-2 1 0,6-1-408,0 0 0,0 0-140,-6 1 1,0-7-123,0 1 0,2-3-187,3 3 1,-1-4-527,8-8 1,-6 0-724,5 0 1,1-8 619,5-4 1,6-11-207,0-6 0,2-3 502,-2-3 0,-4 1 282,4-1 0,-3 0 151,-3 1 0,0 7 205,0 4 0,1 6 64,-1 5 0,0 4 439,1 8 1,-1 0 384,0 0 0,-1 10-425,-5 7 0,3 1-28,-9 5 0,1 2-223,-6-2 1,0 7-328,0-1 0,0-4-50,0-2 1,0 2-359,0-2 0,0 0-1001,0-5 37,-8-9-315,-1 7 1098,-1-14 1,-3-4-131,7-16 362,0 1 179,6-16 1,0-1-62,0-12 1,0-4 199,0-2 0,0 0-24,0 0 1,2-6 146,4 1 0,-2 7 346,7 10 1,-5 3 472,6 2-508,-9 9-209,13-7 0,-9 14 127,5-4 0,3 5-72,-3 7 0,-3-3-52,3 9 0,-6-7-42,5 6 0,-5-5-120,6 5 0,-7 0 28,7 6 0,-1 0-115,7 0 1,-1 2 83,0 4 0,6 9 39,0 8 1,2 8 26,-2-2 0,4 5 25,8 7 1,-1 11 123,1 11 0,5 4-111,1 3 1,-1-1 372,-5 0 0,-1 8-598,1 3 0,-1 13 157,-16-44 0,-1 0 0,10 45-720,-4-2 1,-4-11 392,-1-6 1,-1-6-273,0-6 0,-2-11-25,-3-12 0,1-11-172,-7-6 1,0-3-559,-6-3 497,8-8 0,-4-5 746,7-15 0,1-8 0,5-16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5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8089,'-25'-16'0,"6"13"821,-4-9 1,4 8 1130,1 4 0,1 0-1517,0 0 1,-8 6-675,-4 0 1,-4 7-131,-1-1 1,-1 1-411,1-1 1,-1 3-1028,0-3 1806,8-5 0,-5 1 0,5-8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8226,'10'-23'1884,"-4"0"1,3 8-955,3 9 1,3 4-456,3 2 1,-1 0-150,0 0 1,0 0 188,1 0 1,-7 6-795,1-1 0,-1 9-862,7-3 1,-1 11-1408,0 1 2548,0 7 0,8-3 0,2 8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7903,'0'18'562,"-7"-1"1,5-5 575,-4-1-284,4-7 1,0 9 120,-4-7 0,4 8-422,-3-3 1,3-1 75,2 1-177,0-7-290,0 12 1,0-13-98,0 9 1,0-6-243,0 5 1,0-5-891,0 5 251,7-7-1196,-5 4 485,14-8 1058,-7 0 1,9-2 324,-1-4 1,-6 4-244,1-3 740,-1-5 0,7 8 338,-1-4-78,0-3 1,1 7-295,-1-4 0,-6 2 86,1-2 1,0 5-305,5-5 1,0-4 124,0-1 0,6 1-593,1-2 0,6 1 210,-1-6 1,-2-1-262,2 1 0,-2 7 266,2 5 0,1 3 247,-7 2 0,6 2 111,-6 3 1,0 1 445,-5 12 0,-7-5 251,1 10 1,-9-4-380,3-1 0,-4-1-87,-2 0 1,0 0-151,0 1 0,-6-1-575,1 0 0,-7-5-34,6-1-17,-7-7-336,3 4-112,1-8 0,-5-8-29,8-3 1,1-5 279,5-1 1,0-2-421,0-4 1,0 2 395,0-8 0,0 8-794,0-2 1354,0 3 0,0-5 0,0-2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8037,'17'10'359,"1"-4"0,1-4 334,4-2 0,4 0-576,7 0 0,-1 0 13,-4 0 0,1-8-29,-6-4 1,4-3-123,-5-2 0,0-6 218,-5 0 0,-1-6-294,0 6 1,-1-6-433,-5 6 1,3-8 212,-9 2 0,1-3 7,-6-3 0,-7 2 250,-5 5 225,-3 3 0,-3 15-197,1 4 0,0 6 61,-1 6 1,1 11 465,0 12-173,0 12-207,-1 3 0,3 8 437,3-1 0,-1 7-153,7 0 1,-5 5 2,5-5 0,0-1-94,6-5 0,0 0-47,0 0 0,0-8-144,0-3 1,2-7-140,4-5 0,-2 2-830,7-8 1,-5-6 466,5-5 0,-5-8-864,6 1 1,-3-7 73,3-9 1174,3-8 0,-5-16 0,7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6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319 744 8037,'-17'0'2195,"-8"2"-1535,-4 3 1,2 7 560,-1 11 1,-1-4-462,-6 4 1,6-3-161,1-3 1,6-2-241,-1-3 1,12-3 95,5-3-561,-3-4 0,10 6-437,5-8 0,8-10-643,20-7 0,5-2 65,13-10 0,-1-2-231,1-9 1,14-3 779,3-3 0,0-4-7,0 4 0,-5 4 370,5 2 1,-2 11 174,-9 6 0,-1 5 758,-5 7 0,-8 3-551,-3 8 0,-7 2 1393,-5 4 0,-6 4-681,-11 7 0,-5 8 372,-7 4 1,0 3-698,0 3 1,-9-6-467,-9 0 1,-6 1 83,-11 11 1,0-5-347,1 4 0,-7-9-116,1-2 1,0-2-500,5 2 0,8-6-736,4-12 0,4-3-438,2-8 1460,-1 0 0,9-10 173,3-7 1,6-10 24,6-13 0,11 1 255,12-7 0,4 6 233,1-6 1,14 7 954,4-1-1578,11 11 635,-1-3 0,7 7 768,0-4 0,0 4-427,1 8 1,-1-1-51,0 1 1,-2 0-178,-3-1 1,1 7-211,-7-1 0,-7 8-164,-4-1 0,-9-3-403,2 2 1,-5 0-505,-6 6 0,2-1 457,-8-5 1,-6 4-71,-6-4 0,-7-4-91,2-1 0,-12-4 26,-5-3 0,-12-7 643,-6-4 0,-2-3 0,2-3 0,2 8-58,4 4 1,4 0-42,-4 6 0,10-2 384,1 13 0,6 0 381,-5 6 0,7 8 287,-2 3 0,2 12-332,-1 6 1,3 12 224,-4 5 0,4 9-243,2 3 0,0 13 14,0-2 1,0 6-45,0 0 1,-6 4 41,0 8 0,-5-3-213,5-3 1,-7-4-233,1-8 0,3 4-726,-3-4 1,0 6 94,-5-6 0,8-9-269,3-3 1,-2-16-340,2-13-769,1-6 1163,5 3 0,0-18 105,0-7 0,-6-15 491,0-14 63,0-4-50,-1-9 1,5 0 1206,-4-4 0,-2-4-296,2 4 1,3-4 393,8-2 1,5 2-62,7 4 1,1-2 569,-1 7 0,8 3-1011,4 9 1,3-4-102,3 5 0,0 1-1751,-1-2 0,8 8 712,4-2 1,-1 5-2276,1 7 1,-6-3 2677,6 9 0,0-1 0,6 6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7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8233,'8'-17'0,"2"0"0,5-1 125,-3 1 0,3 0 156,-3 0 1,3-1 220,2 1 1,1 0-33,-1-1 1,-6 7 503,1-1-680,-1 8 1,7-3 90,-1 7 0,-2 2-65,-3 3 1,3 13 48,-3 11 0,-5 3-69,-1 3 0,-4-1-19,-2 1 0,0 5-258,0 1 0,0 5 13,0-6 0,0-1 24,0-11 1,0 3-179,0-8 0,0 0-307,0-5 0,0-7-50,0 1-296,0-9 518,0 5 1,8-16 123,3-3 0,-1-6-116,1-6 0,1 1-12,5-6 0,1 5-125,-1-6 0,0 6 106,0-6 1,7 0-264,-1-6 1,5 9 229,-5 2 0,6 5 78,-6 2 0,2 2 388,-2 3 0,-3 4-188,3 8 1,-4 0 233,-2 0 1,-5 2 734,-1 4-56,-7 4 1,4 13-237,-8 0 0,0 0 234,0-6 1,0 0-461,0 1 0,0-1-228,0 0 1,0-5-1085,0-1 802,0 1 0,0-1-449,0 1 1,7-8-147,5 2 0,3-6-540,3-6 1,-1-6 453,0-11 0,6-2-102,0-4 0,6-1 471,-6 7 0,8-6 349,-2 6 1,-2 5 657,2 7 1,-8 7-502,2-2 1,0 12 422,-6 6 0,4 5 332,-9 6 1,-5-2 707,-1 8 0,-4-2-687,-2 2 0,0 3-24,0-3 0,0-2-594,0 2 1,0-8-462,0 2 1,0 2-339,0-2 0,2 0 426,4-6 1,0-5 110,11-1 0,-4 1 0,12 5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8317,'8'-16'1698,"4"5"0,3 3-755,2 8 0,2 0 86,4 0 0,-3 0 493,3 0-778,-4 0 0,-2 8-684,1 3 1,-3 7-588,-4 5 1,-1-4-74,-4 4 1,-4 2-701,4-2 1,-5 0-1486,-1-6 2785,0 1 0,8-1 0,2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8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8374,'10'-16'3978,"-1"-1"-3087,-3-12 1,-2 12-359,7 11-179,1 4 983,5 2 1,1 0-587,-1 0 1,-6 8-984,1 3 0,-2 7-674,1 5 1,3 0-1206,-9 11 1,7-3 2110,-6 9 0,15 5 0,-2-1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8624,'7'-10'1897,"3"3"-499,7 7 1,-5 0 263,-1 0-662,1 7 0,3 3-263,-3 7 1,1 6-266,-7 0 1,0 0-908,-6-5 1,2 5-26,3 0 0,-3 0-339,4-6 0,-4 0 423,-2 1 1,2-7-1222,4 1-118,-4-8 657,13 3 0,-5-14 321,7-5 0,2-5 297,4-6 0,-4 2 346,4-8 0,2 13 353,-1-1 1,-1 6 513,-6-1 0,0 4-366,0 8 0,-5 2 522,-1 4 1,-1 4 334,2 7 1,1 0 857,-7 1 1,5-1-683,-5 0 0,6 0-757,-7 1 1,9-1-1336,-3 0 1,5 1-539,1-1 1,0-6-964,1 1 0,7-2 2153,3 1 0,5-3 0,2-8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35 363 8273,'0'-9'497,"0"1"0,-2 8-108,-4 0-362,4 8 0,-6-2 164,8 11 0,0-2 263,0 14 1,0 0-206,0 6 0,-5-7-24,-1 1 0,0-6-221,6 6 0,0-8 154,0 2 1,2-4-372,4-1 0,-2-7-58,7 1 0,1-8-48,5 1 1,6-5-9,0-5 1,8-11-185,-2-7 1,1-8 129,-1 3 0,4 1-49,-4-2 0,1 2 347,-1-2 1,2 4-317,-8 8 873,0 0 0,-6 7 47,1 4 1,-9 8 286,-3 10 0,-4 5-223,-2 12 0,0 3 340,0-3 0,0 4-317,0 2 0,2-3 6,4-3 0,-3-4-178,9-8 1,1 1-170,10-1 0,-1-7-278,6-5 0,1-3-220,6-2 0,-1-7-239,1-5 0,0-9 143,-1-2 0,1-8-399,-1 2 1,-1-9 243,-4-3 0,0-5 113,-12 6 1,4-14 190,-9 2 1,-5-3-121,-1 3 1,-4 2 383,-2 4 1,0 3 209,0 9 1,-2 7 210,-4 4 0,-3 6-184,-9 5 1,1 4 7,0 8 1,0 0-232,-1 0 1,-5 8-263,0 4 0,0 3-750,6 2 0,1 6 469,5 0 0,-3 2-840,9-2 1,1-3 8,10 3 1274,11-4 0,10-2 0,7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19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8248,'0'-17'0,"-2"1"1399,-4 5 1,3-3-588,-9 8 0,6-5-122,-5 5 1,5 0-288,-5 6 0,-1 4-318,-5 8 1,-3 7 227,-3 16 0,4 9-1,-4 8 1,10 1-33,1 11 0,8-8-32,-1 1 1,3-3-507,2-2 1,7-2-215,5-4 1,3-4-508,3-7 0,5-6 256,0-1 0,7-6-508,-1 1 0,-2-10 349,2-1 882,0-8 0,13 3 0,2-7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2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8214,'12'0'1968,"-1"0"1,3 0-1278,9 0 1,-2 0-215,8 0 1,0 2 26,5 4 1,7-4 3,-1 4 0,6-5 223,-5-1 1,7 6-834,-2 0 1,-2 5 132,2-5 0,-8 2-1404,3-2 1,-5-2 267,-1 7 1,-8-1-442,-4 1 0,-6 5 711,-5-5 0,-5 4 148,-7 3 1,0-1 686,0 0 0,-15 8 0,-4 2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20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8214,'-10'-8'1324,"2"6"-459,8-5-210,0 7 1,0 7 47,0 5 1,0 11 50,0 6 1,0 5-244,0 7 1,0 3-44,0 8 0,-1 2-262,-5 3 0,2 3-180,-8 3 1,9 3-835,-3-9 0,-2 1 564,2-6 0,1-2-1081,5-4 1,0-6 406,0-11 1,0-4-805,0-8 1124,0 1 0,7-9 598,5-3 0,3-12 0,2-3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5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7850,'0'-17'2069,"-7"7"-591,5 2-799,-6 8-468,8 0 1,-2 6 625,-4 0 1,4 7-287,-3-1 0,3 3-406,2 2 1,2 1-188,3-1 0,5-5-290,7-1 0,8-7 161,4 2 0,6-4-114,5-2 1,-4-2-1132,5-4 0,-5-4 609,-1-7 0,-2 0-94,-5-1 0,1 1 349,-11 0 1,1 0 381,-13-1 1,-1 1 129,-5 0 0,0-1 174,0 1 1,-7 2-38,-5 3 6,-3-3 0,-3 13 740,1-4 1,6 4-350,-1 2 1,1 2 382,-7 4 1,7-2-300,-1 7 1,6 3-211,-5 9 1,7 4-125,-2 7 1,-1 3-12,1 3 0,0-1 106,6 7 1,-2-6-129,-4 6 1,4-7-240,-3 1 0,3-4 79,2-1 1,-6 0-654,0-1 1,0-7 351,6-4 1,-1-4-1591,-5-1 675,4-1 675,-6-7 0,6-3 186,-4-7 0,5-7 118,-5-5 1,6-3 131,6-3 0,3 1-247,8 0 572,1-1 1,-1 9-59,0 3 1040,1 4-792,-1 2 1,-7 8 34,-5 3 0,-3 5 55,-2 1 1,-7 2 298,-5 4 0,-3-3 50,-3 3 1,7-4-387,-1-2 1,8 0-316,-1 1 0,3-7 251,2 1-841,0-8 1,7 3 161,5-7 0,3 0-25,3 0 0,5 0-338,0 0 1,2 0-811,-2 0 1,-4-2-2011,4-3 3412,4 3 0,-8-14 0,6 7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20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51 8183,'17'-8'634,"0"0"186,0-3 0,1-3-206,-1 9 0,6 1 61,0 9 1,0 7 13,-6 11 0,5 6-245,-5 11 1,2 6 1416,-13 12-1255,0 3 1,-6 11-277,0 3 1,-6-4 119,0 4 0,-13 1-1364,2-1 1,-14 16 628,-4 1 0,-1-6-1232,-10 1 0,0-5 1517,20-38 0,0-1 0,-30 40 0,0-1 0,1 1 0,-3-3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21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51 104 8006,'-18'0'2622,"1"7"1,7 3-2993,5 7-5,10 1 1,-1-1 288,8 0 0,-6-1 460,5-5 1,-1 10-141,1-3 1,5 1 134,-5-8 1,5-3-673,1-8 1,0 0 113,0 0 0,1-2-117,-1-4 1,0-9 126,1-8 1,-3 0 108,-4 6 0,-3-7 159,-8 1 1,0-5 254,0 5 1,-6-1-42,1 7 0,-9 0 253,3 0 1,-5 1 823,-1 5 1,0 3 203,-1 8-1786,1 0 0,0 0 177,0 0 0,5 6-1470,0 0 1,9 7 1494,-3-1 0,-4 11 0,1 3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2:21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 7914,'-60'-8'0,"6"14"0,-5-4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7945,'8'-9'799,"-6"1"0,7 8 197,-3 0-512,-4-8 0,8 6 500,-5-3-17,-3 3-265,14 2 1,-13 0 7,9 0 0,-8 2-286,2 3 1,-4 5-132,-2 7 1,0 1-45,0-1 0,0 2-339,0 4 1,-8 2 21,-4 4 1,-3 2 59,-2-8 0,-1 8-553,1-2 1,5-4 293,1-2 0,1-4-251,-1-2 1,3-5-217,8-1-94,0-7 515,0 4 1,2-16 380,4-3 0,9-7-46,8-5 1,6 2-18,-6-8 0,8 2 168,-2-1 0,-4-3 63,-2 8 1,2 0 76,-2 5 1,0 3 90,-6 3-464,1-3 1,-1 11 101,0-7 0,-5 7-271,-1-2 0,-5 4-272,6 2 0,-7 0-1238,7 0-656,-8 0 1746,4 8 0,-8 1-57,0 9 0,-8-1 370,-4 0 0,-1 1 336,1-1 0,-3-2 0,3-3 0,3 1 0,-3-7 0,6 6 0,-5-7 0,7 1 567,-11 2-314,13-6 1500,-6 13-689,8-13-235,0 13 0,6-11 207,0 8-93,-1-8-744,-5 11 0,2-13-233,4 4-1714,-4 3 1250,6-7-883,-1 6 0,1-16 1381,4-3 0,11-5 0,-4-1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7945,'8'-18'120,"-4"3"322,7 3 220,-7-3-192,4 13 974,-8-6-213,0 8 50,0 0-938,0 8 0,-6 2-108,0 7 0,-2 0-327,3 1 145,3-1 0,-6 0-25,8 0 0,0-5 83,0 0 0,8-9-481,3 3 1,10-4 78,2-2 1,8 0 11,-2 0 0,-2-6 174,2 1 1,-6-9 37,6 3 1,-8 1 125,2-2 0,-4 7-97,-1-7 1,-7 6 22,1-5 25,-9 7-958,5-4-96,-8 8 303,0 0 1,-8 6 332,-3 0 0,-4 7-39,-3-1 0,1 3 173,0 2-86,-1 1 962,9-1-529,1 0 1411,8 1-817,8-9 0,-4 1 1083,7-4-714,1-4 92,5 5-1112,0-7 1,-5 0 105,-1 0-336,-7 0 0,10 2 194,-9 4-2797,1-4 2817,-6 13 0,0-5 0,0 7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450 121 7843,'0'-17'0,"0"6"590,0-1 923,0 8-511,0-3-295,8 7-202,-6 0 0,11 1-105,-7 5 1,0 4-359,-6 7 0,6 0 108,0 1 0,-1-1-237,-5 0 1,0 1-146,0-1 0,0-5-613,0-1 593,0 1 1,6-1-586,0 1 305,0-8 0,-1 1 140,1-10 1,2-5 45,-2-7 1,3-8 120,9-4 0,-7 2 288,1-2 0,-1 6 72,6-6 0,-1 8 99,-5-2 0,3 9 190,-8 3-302,7 7 1,-9-4 256,7 8 1,-7 2-111,2 4 1,-4 4 72,-2 7 1,-2 0-54,-4 1 1,2-1-308,-7 0 1,5 0-25,-5 1 1,7-1-183,-2 0 0,2-5-151,-2 0 259,4-9 1,-3 5-121,10-8 1,5-2 36,7-4 1,-3-3 215,3-9 1,-3 3-79,9 3 0,-4-3 303,-2 4 0,-5 1-106,-1-2 0,-5 9 201,6-3-176,-8 4-78,3 2 0,-14 8-349,-5 3 0,-11 12 116,-6 6 0,-4 4-317,-1 1 0,-9 9 162,-3 3 0,-6 2-1,-5-2 0,3 4 110,-4-4 1,-2-1 5,3 1 0,-1-8 551,6 3 1,8-13-218,3-5 0,13-3 1111,5-3-908,11-7 0,4-1-52,8-3 0,2-4-43,4 4 0,13-12 115,16-6 0,3-3-134,14-2 0,-2-6-169,14 0 0,-3-6-156,3 6 0,1-6 76,-7 6 0,1 0-285,-1 5 1,-10 1 298,4 0 1,-9 1-582,3 5 0,-14-3 270,3 8 1,-12-5-989,0 5 424,-4 0 109,-9 6 642,-2 0 0,-10 0-48,-4 0 0,-4-5 1,-7-1 1,-8 0-65,-4 6 0,2 0 222,-2 0 1,3 0-36,-3 0 1,4 0 221,7 0 1,1 2-58,0 4 0,1-2 41,5 7 1,-5 1 375,5 5 1,1 0-235,-1 1 1,5 5 356,-6 0 1,7 2-199,-7-2 1,8-4-26,-2 4 1,-1-4-119,1-1 0,0-1-240,6 0 0,0-5-326,0-1-198,0-7 1,8 4-618,3-8 1,5-2 514,1-4 1,0-5-745,1-12 1296,7-12 0,2-1 0,7-7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3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7843,'9'-17'0,"1"-1"-23,-4 1 87,-4 7 744,5 3-266,-7 7 2220,0 0-2613,0 7 0,0-3-111,0 8 0,0-6 94,0 5 1,0 6 22,0 7 0,2 12 272,4-1-49,-4 11-278,13-2 0,-11 22-71,8 3 0,-9 10 3,3-4 1,2 0-121,-2-6 1,-1-2-199,-5-3 0,6-10-527,0-8 0,2-8-276,-3 3 0,-3-11-172,4-1 635,-4-8 0,-2 4 2,0-7 624,0-9 0,0 7 0,0-7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7878,'-27'0'2165,"2"8"-1738,15 2 0,2 7 471,8 0 0,2-7 257,4-4 1,-4 3-547,4 3 0,2-3-417,-3 3 0,7-6 22,-6 5 1,1-7-777,-1 2 0,-2 2 453,7-3 1,-7 3-1395,2-2 0,-4-2 196,-2 7 1,0 1 1306,0 5 0,-8 8 0,-1 2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4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8199,'-7'18'723,"5"-1"-413,-4 0 1,4 1-94,2-1 1,0 6 146,0 0 0,0 8-78,0-2 1,0-2 766,0 1 0,-6 1-467,0 6 0,1 0-367,5-1 1,-6 1-264,0-1 1,0-1-296,6-4 1,0 2-435,0-8 1,0 0 487,0-6 1,0-5-948,0-1 768,8-7 1,-4 4-220,7-8 1,-5-8 239,6-3 0,-3-12 177,3-6 1,3-4-63,-3-2 1,9-7 327,2-4 0,8-4 0,-4-2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4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7878,'17'-10'0,"0"-3"711,1 7 0,-7 0-235,1 6 1,-1 0 92,6 0 0,-5 0-17,0 0 1,-1 0 0,6 0 0,-5 0-399,-1 0 1,-5 0-536,6 0-249,-1 0 602,7 0-869,-1 0 0,-6 0-96,1 0 377,-8 0 1,5-6-285,-3 1 734,-4-1-68,6-2 171,-8-2 1,-6-1-8,0-1 0,-1 7-132,1-7 179,4 8 1,-12-5-143,9 3 321,-9 4-97,12-13 1,-5 11 263,7-8-61,0 8 314,0-11 146,0 13-232,0-6 904,0 8-446,0 0-163,0 8 1,0 2-305,0 7 0,0 2-108,0 4 1,-6-4-217,0 5 1,-5 1-107,5-2 0,-8 5-734,3-4 0,1 4 523,-1-5 0,-1 6-1061,-5-6 1,-1 8 526,1-2 0,0-2-82,0 2 0,-1-6 450,1 6 0,0-8 372,-1 2 0,7-4-109,-1-1 1,8-1 118,-1 0 0,3-5 763,2-1-651,0-7 1,0 6 998,0-5-779,7-3 1,3 6-332,7-8 1,1-2 22,-1-4 0,2 3-393,4-9 1,-4 2 161,5-1 1,-3-3-100,2 9 1,-4-1-178,4 6 0,-9 0 129,-3 0 0,-7 2 120,2 4 1,-4 3-4,-2 8 0,-2 7 255,-4-1 1,-4 2 127,-7-2 0,0-2 139,-1 8 0,1-8-78,0 2 1,7-4 89,4-1 1,3-3 127,-3-4 0,4 5-108,-4-5 0,6-3 212,6-2 0,-2 2-201,7-3 0,-5 1 214,6-6 1,-7 2 388,7 4-133,-8-4-399,3 5-410,1 1 1,-8 0-645,0 3 1,-2 5 473,-9-5 1,-1 5-3056,-5 1 3180,-8 0 0,-2 8 0,-8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6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7955,'6'17'5988,"0"1"-5644,0-9 0,-1 7 159,1-5 0,0 5 128,-6 1 1,0-6-1068,0 1 1,0-6 220,0 5-1514,0-7 1478,0 4 0,2-8-461,4 0 1,-1-8-238,13-3 1,-5-7 94,10-5 0,-2 4 419,2-4 0,-3 4-6,3 1 0,2 3 668,-2 4 0,0 3-198,-6 8 1,-5 2 106,-1 4 1,-1 5-152,1 12 1,-1-2 916,-4 8 1,-5-8-160,5 2 1,-4-4 42,-2-1 1,0-1-640,0 0 0,-6-5 219,1-1-911,-9-7 494,5 4 0,-9-10-302,1-4 1,5-3 170,1-9 0,7 1-557,-2 0 1,-1-8 256,1-4 0,-6-6 88,7-5 1,-1-2 286,6-4 1,0-2 208,0 7 0,2 1 343,4 5 1,3 8-293,8 4 0,1 4 43,-1 2 1,0 1 25,1 5 1,-1 1 174,0 5 0,0 3-96,1-4 0,-1 2-101,0-2 0,1 4-109,-1-3 1,0 3-110,1 2 0,-1 0-127,0 0 0,0 0 90,1 0 1,-1 2 93,0 3 1,2 5-21,5 7 0,-5 2 75,4 5 0,-4-3 27,-2 8 1,-1 1 149,-5 11 1,5-3-22,-5 8 0,3 2 191,-3 10 1,3-2 19,-9 7 0,3 0-66,-2 7 0,-4-9-245,3-3 0,-3-6 37,-2-6 0,0-4-543,0-7 0,0-3-90,0-3 0,0 2-415,0-8 1,0-6-718,0-5 153,0-9 1,2 3-179,4-12 1603,-4-3 0,13-24 0,-5-3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6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7906,'0'-12'-23,"0"1"1,2 7 133,4-2 142,-5-3 0,15 1 291,-5-4 0,-1 3 176,2 3-293,-1 4-264,-1-13 0,5 13 305,-3-4-220,3 4 0,2-4-57,1 0 0,5 1 26,0 5 1,2 0-212,-2 0 0,-2 0 90,8 0 0,0 0-352,5 0 0,-5 0-88,0 0 0,0 0-275,6 0 1,1 0 130,4 0 1,-3 0-372,3 0 0,3 0 859,-3 0 0,16-8 0,-2-2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7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208 260 7881,'-10'-10'1253,"3"3"1,8 7-1046,5 0 0,4 0-356,7 0 1,2 0 207,4 0 1,4 0 138,8 0 1,0 0-15,-1 0-135,1 0 164,-1 0-263,1-8 0,-6 4-215,0-8 1,-6 1-357,6-6 0,-8 5 222,2 1 1,-10-1-544,-1-5 627,-8-1 0,4 1 316,-8 0 0,-8 5-71,-4 1 1,-3 1 131,-2-1 0,-1-3 999,1 8-822,0-7 1,-1 11 731,1-4-621,0 4 0,5 2-192,1 0 0,7 10 45,-2 7 0,4 10-217,2 13 0,0 5 68,0 7 0,2 7 52,4 5 1,-2 11-38,7 6 1,-7 3-133,2 3 1,-4-3-296,-2-3-628,0-12 902,0-9 1,0-16-298,0-3 0,0-7 163,0-5 1,0-4-760,0-8 613,0 1 0,-2-9 141,-4-3 1,-4-4-171,-7-2 0,-2-13 516,-4-5 1,0-11-132,-12 1 0,6-7-97,-5-5 1,1 3 627,10-3 0,-6 3-343,6 2 0,6 3 77,5 3 0,2 4-9,-1 8 1,1 1 461,5 5-251,3-5-399,-6 7 167,8-1-151,0 2-204,0 8 513,0 0-167,0 8 1,0-4-18,0 7 1,-8 1 99,-3 5 0,-5 1 39,-1-1 0,-6 0 141,0 1-274,0-1 55,5 0 21,9 0-865,1-7 0,10-2 383,4-8 1,7-2-178,16-4 0,8-4-152,15-7 0,9-8-264,8-4 1,8-3 75,10-3 0,5 0 366,1 1 1,-3 5 435,-9 0 0,-6 8-134,-12-2 0,-5 9 258,-12 3 0,-4 7-125,-7-2 329,-8 4-251,-2 2 479,-15 0-409,-3 8 1,-16 2 358,-9 7 1,-7 0-331,-9 0 1,-1 1 69,0-1 1,-5 0-48,0 1 0,-6-1 237,5 0 0,1 1-140,5-1 1,8-5 498,4-1-378,4-7 62,2 11-127,7-5-320,2 7 0,16-1 72,3-5 1,5 5 32,1-5 0,8-1 4,4 1 0,4-7-85,1 2 1,1-4 39,0-2 1,-3 0-498,-3 0 1,2 0-188,-8 0 1,6 0-415,-6 0 1,0 0-638,-6 0 0,-1-2 741,-5-4 0,3 2-1409,-9-7 2220,1-1 0,-6-13 0,0-2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7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7931,'0'-17'0,"0"7"2156,8-5-1386,2 13 1,7-6 6,0 8 0,-5 6 704,-1 0-973,1-1-221,5 3 1,-5 0-41,-1 3 1,-5 10-1433,6-3 1,-7 3 1184,7-4 0,-8 16 0,3 3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 7925,'-7'9'266,"5"-1"1,-6-6 229,8 4 1,0 3 452,0 9 1,0-1-418,0 0 0,0 1-44,0-1 1,6 2-120,0 4 1,-1-4-721,-5 4 207,0-3-208,0-3 0,0 0-446,0 1 1,0-7-102,0 1-532,0-8 1039,0 11 0,0-15 14,0 0 0,0-10 216,0-13 1,6 2-72,0-8 0,5 0 307,-5-5 1,8 7-130,-3 4 0,5 0 449,1 5 1,0-1-27,1 13 1,-1 1 95,0 5 1,1 0-102,-1 0 1,-6 7-112,1 5 1,-8 5 108,2 6 1,-5-4 0,-1 5 1,-5-3-438,-1 2 0,-8-4 105,3 4 0,-4-4 152,-3-1 0,1-1-273,0 0 0,1-5-390,5-1 0,1-7-218,4 2 499,4-4 1,-5-4 163,7-4 1,2 2-42,3-7 0,5 1 181,7-1 1,-5 3-73,-1 8 1,1-6 240,5 0-167,-7 1 0,3 7-52,-7 3 1,0-1-46,-6 8 0,-8 5 28,-3 6 0,-12 8-331,-6-2 0,-6 5 104,-5 7 1,-7-3-188,-10 8 1,1 1 6,-7 4 1,1 0 88,-1-5 0,-3-4 172,8-7 1,6-3 196,6-3 0,14-10 540,-3-7 1,12-8-149,0 2-380,11-5 425,5-1 1,7-1-141,0-5 1,15-4-218,8-7 0,16-8 96,7-4 1,13 0 62,11-5 0,6 3-377,11-10 1,0 5 97,-1 1 1,-5 2-317,0 5 1,-8 3 113,2 7 0,-14 1-310,-9 0 0,-7 7 228,-11 4 1,-5 4-336,0 2 1,-14 0-459,3 0 425,-13 0 0,3 2 537,-8 4 1,-10 4-302,-7 7 0,-10 0 39,-13 1 329,-4 7 0,-16 2 0,-2 7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52 7925,'-27'8'973,"4"4"-754,3 3 37,11-5 20,-7 5 515,14-5-466,-5 7 1,7 0 196,0 0 1,0 1-139,0-1 1,0-5-500,0-1 1,0 1 160,0 5 1,0-5-1406,0-1 804,0 1 0,2-3-92,3-3 1,-1-4-406,8-2 1,-6-4 597,5-7 1,3-3 453,9-15 0,-4 0 0,4-5 0,-4 5 0,-2 0 0,-1 2 0,-5-2 0,5 4 0,-9 8 180,5 0 0,-2 7 905,-5 4 608,-3 4-625,6 2-625,-8 0 1,0 2-172,0 4 1,0 9-151,0 9 1,0 8 65,0 3 0,0 7 23,0 10 0,0 2 71,0 4 1,0-4-1,0 3 1,0 5-389,0 1 1,0-5 137,0-6 1,-2-2-641,-4-10 1,4-1 347,-3-10 0,3 1-391,2-7 0,0-5-248,0-7 48,0-7 452,0 12 1,0-16 12,0 0 0,-6-8 32,0-9 1,-2-8 78,3-4 0,3-10 192,-4-1 0,-2-14 83,3 2 0,-1-2 33,6 8 0,0-2-11,0 8 1,-6-1 92,0 7 0,0 7-84,6 4 744,0 3-493,-7 11 1,3 1 475,-8 8 1,1 0-339,-6 0 1,-7 2 340,1 4 0,-5 3-292,4 9 0,-6 5-12,1 0 0,2 6-38,-2-6 1,8 6 4,-2-6 1,4 0-348,1-6 1,7 0-285,-1 1 1,8-7-891,-1 1 1,5-8 648,5 1 1,5-3-989,7-2 1,10-7 664,8-5 0,7-11 771,10-6 0,15-11 0,5-5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8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16 7893,'33'-5'10,"-5"-1"0,-3 2 1304,-7 10 0,-7-4 155,1 3-368,-8 5-630,3 0 0,-7 7-45,0 0 0,0-5-272,0-1 0,-1 1-265,-5 5 1,2-5-196,-8-1 0,1-1 143,-7 1 0,-1-3-314,-4-8 1,4 6 210,-4 0 1,4-1-304,1-5 239,1 0 545,0 0-192,7 0 1,4 2 189,12 4 1,-2-4 210,7 4 1,-5 2-188,6-3 1,-1 7-91,7-6 0,-7-1 2,1-5 0,-1 0-751,7 0 1,-1 0 113,0 0 488,8 0 0,2 0 0,8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7817,'0'-17'0,"0"-1"117,0 1 0,5 6 255,1-1 0,8 6 29,-3-5 0,4 7 174,3-2-228,-1 4 0,0 4-80,1 4 1,-1 5 215,0 13 0,-5 2-53,-1 9 1,-5 0-145,6-1 1,-8 7-190,1-1 1,-3 1-199,-2-7 0,0 1-87,0-1 0,0-1 220,0-4 1,-2 2-866,-3-8 0,1 2 374,-8-2 1,1-10-405,-7 5 1,5-7 186,-4 1 0,3-3 47,-9-3 0,2-4 19,-2 4 610,-4-12 0,-8-11 0,1-10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9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7817,'0'-9'1499,"0"1"-987,0 8 74,0 8 1,0-4 234,0 7-309,8 1 1,-7 5-213,5 0-553,4 1 1,0-3-319,7-3 1,0 1 570,0-7 0,1 7 0,-1-3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3:59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11925,'-8'18'2185,"6"-1"-2255,-5 0-509,7-7 0,-2 3-29,-4-7 608,4 8 0,-13-5 0,5 9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0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69 139 7795,'-17'0'803,"5"0"1182,1 0-1110,7 0 0,-6 7-391,5 5 0,3 3 62,-4 3 0,4-1-144,2 0 1,2 3-377,4 3 1,-2-4-48,7 4 0,1-6-46,5-5 1,2 1-130,4-7 0,-1 2-465,6-3 1,-5-3-390,6 4 1,-6-12 433,6-5 0,-8-3 86,2 3 0,-3-10 130,-3 3 1,0-3 400,1 4 1,-9-6-32,-3 0 1,-4-2-46,-2 2 1,0 3-236,0-3 920,0-4-428,0 8 0,-6 0 400,0 7 0,-1 7 50,1-7-271,4 8 1,-11-5 211,7 3-458,0 4-132,-2-6 169,6 8-222,-5 0 30,7 0-421,0 8 94,0-6 228,-8 13 0,6-11 89,-4 8-57,4-8 113,2 3 0,0-5-28,0 4 29,0-4 197,0 6 308,0-8 1864,0 0-2173,-7 0 132,5 0-542,-6 0 176,8 0 0,0 1 42,0 5 0,0-2-74,0 8 0,0 5 296,0 6 0,0 8-117,0-2 0,0 9 219,0 2 1,0 7-67,0-7 1,0 6-161,0-5 0,-2 5-115,-4-6 1,4 1-178,-3-7 1,-3-1-43,2-4 1,-5 1-276,5-6 0,-8-3 37,3-10 1,1 3 213,-1-8 0,5 1-60,-6-1 72,1-4 73,1 6 0,-5-14 136,3 0 0,3-7 1,-3 1 0,3-3 171,-3-3 0,4 1-106,8 0 0,0-1 117,0 1 0,2 6 2,4-1 0,4 6-112,7-5 1,6 7 3,0-2 0,2 4-28,-2 2 0,-4 0-19,5 0 1,-5 6-83,-2 0 0,-5 7-162,-1-1 0,-7 5 207,2 6 0,-6-2 27,-6 8 0,2-6 611,-7 6 1,1-6-311,-2 6 1,-1-8 376,7 2 0,-5 2-278,5-2 0,0 0 314,6-5 1,0-7-334,0 1 1,2-8-214,4 1 1,3-3-506,9-2 0,7-7-671,4-5 0,11-5-3413,6-6 4429,12-12 0,11-9 0,10-8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6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9010,'-11'0'2242,"-1"0"1,0 6-1337,-5-1 1,0 1 772,0-6 0,-1 2-831,1 4 1,0-2-1759,-1 7 0,7-7 245,-1 2 665,1 3 0,-6-7 0,-1 6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01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8039,'0'-17'256,"0"0"1,0 5 421,0 1 0,2 5 330,4-6-220,-4 8 413,6-3-786,-1 7 1,1 7 17,4 5 0,3 3-139,-4 3 1,-1 7-47,2 4 1,-8-3-78,1 3 1,3-6-161,-2 6 1,0-8-464,-6 2 0,1-3 215,5-3-658,-4 0 0,12-5 401,-9-1 1,9-9 22,-3-2 1,5-7 91,1-11 0,0-5 41,1 0 1,-1-6 194,0 6 1,1-2 204,-1 2 0,6 10 185,0-5 1,0 13-179,-6-1 0,1 4 191,-1 2 0,-5 0-122,-1 0 1,-1 8 88,1 3 0,-1-1-28,-4 1-150,-4 1 1,5 5-132,-7 0 1,-2-7 124,-3-4 1,1 2-600,-8-3 182,1 1 42,-7-14 1,3-7 90,3-8 1,-1-2-85,7 2 0,-1-4 131,1-8 0,4-5 44,-4 0 1,4-7 176,2 7 0,2 0-60,4 5 1,-2 6 54,7 0 0,1 8-69,5-2 0,0 10 153,1 1 1,-1 6-32,0-5 1,1 7 45,-1-2 0,-5 4-66,-1 2 0,1 0 104,5 0 1,-6 0 15,1 0-73,0 0 0,5 0 63,0 0-95,0 0 0,1 8 59,-1 3 1,6 5-64,0 1 1,2 8-13,-2 4 1,4 9 55,8 3 0,0 13 9,-1-2 0,1 11 11,-1 1 1,1 3-62,0 2 1,-8 0-92,-4 1 0,2-9 73,-2-3 1,0-6-605,-6-6 1,-5 2 267,-1-8 0,-1-5-177,1-6 0,-1-8-523,-4 2-485,-4-4 1470,5-9 0,-7-2 0,0-8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02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0 7921,'-18'8'2014,"1"2"-1550,0 7 1,-3 0-277,-3 0 0,4-5 61,-4 0 0,-4-1-57,-2 6 0,-4-1-981,-1-5 0,1 5 386,4-5 0,-1-3-818,6-2 1221,1-4 0,6-10 0,0-2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02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7921,'18'-9'1708,"-1"-7"1,0 14-1298,1-3 0,-1 8-194,0 3 0,-5 8 48,-1-3 1,-1-1 93,1 1 0,3 1-1070,-8 5 1,1 1 498,-1-1 1,-2 2 211,8 4 0,-1-4 0,6 6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0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53 347 8027,'0'17'0,"0"-5"244,0 0 0,7-1 49,5 6 0,3-1 477,3-5 1,5-3-609,0-8 0,6 0-158,-6 0 0,5 0-700,-4 0 1,-1-4 306,-6-7 1,6-1-147,0-11 0,-2 4 208,-9 1 0,1 1-172,-7 0 1,0-6 498,-6 0 0,-8 0 0,-3 5 0,-5 1-16,-1 0-43,0-1 1,-1 9 636,1 3 0,5 6-304,1 6 0,7 11 118,-2 12 1,-1 6-63,1 5 0,0 4 213,6 8 0,-6 0-112,0 0 1,1 2-224,5 3 0,-6-5-21,0 0 0,0-2-118,6-9 1,0-1-3,0-5 1,0-6-201,0-1 0,0-12-1362,0 1 753,0-3 12,0-5 1,0-5 235,0-15 1,0-3 79,0-15 0,-2 0 264,-3-5 1,3-7 310,-4 1 0,-2 2 143,3 9 0,-1 4-237,6 7 1,-6 7 747,0-1 0,-1 8-339,1-1 0,2 10 423,-8 7 1,3 3-254,-3 3 0,-7 5-67,7 0 0,-7 2-237,8-2 1,-3-4 64,3 4-338,-5-4 178,14-1-1709,-5-1 1136,7-7 0,2-5-740,3-10 0,7-5 244,11-7 1,4-10 22,8-8 0,1 1 332,4-7 1,1 5 114,11 1 1,-4 0 282,10 1 1,1 1-48,-1 4 0,0 6 259,-6 12 0,-8 3-211,-4 8 0,-9 0 778,-2 0 0,-8 8 0,2 3 1,-11 5 301,-7 1 1,-3 0-458,-2 0 0,0 1-56,0-1 0,0 6-334,0 0 0,-9 0 31,-9-5 0,1 5-518,-6 0 1,-2 0 261,2-6 0,0-1-832,5-5 0,1-3 331,0-8 1,0 0 70,-1 0 1,7-4 121,-1-8 0,8 1-21,-1-12 1,5-4 232,5-2 1,7 4-94,11 2 1,-2-2 253,8 2 1,2 0-31,9 5 1,-3 1 252,3 0 0,4 5 197,2 1 1,6-1 348,6-5 0,4 0-478,7-1 0,0 1-79,0 0 0,-5-1-205,-1 1 0,-13 2 171,2 3 0,-11-1-247,-1 7 1,-3-6 95,-3 7 0,-7-1-384,-4 6 1,-4-6 29,-1 0 1,-7-1-86,1 1 0,-8 2 149,1-8 0,-6-1-31,-11-10 1,0 2 274,-11-8 1,-2 2-165,2-2 1,-6-2 630,6 8 0,-2 0-251,2 6 1,4 0 281,-4-1 1,4 9-184,1 3 1,1 4 265,0 2-431,-1 0 1,1 2-4,0 4 1,5 5-165,1 12 1,7 6 117,-2 11 0,-2 7-119,3 10 0,-1 11 37,6 7 0,0 5 333,0-5 0,6 8-12,-1-2 0,1-4 8,-6-2 1,0-4-214,0-2 0,0-1-282,0-5 1,0-5-302,0-12 1,0-4 288,0-7 1,0-8-386,0-4 1,0-4-131,0-2 658,0-7 0,-2-2-36,-3-8 1,-7-2 263,-11-4 1,4-5 46,-4-13 0,-2 3 450,2-8 0,-1 1 442,7-7 0,6 8-483,-1 4 1,8-2-135,-2 2 1,5 0-139,1 6 0,0-1-387,0 1 0,1 5 10,5 1 42,4-1 1,13-5-251,0 0 1,2 5-591,-2 1 1,-2 1-982,8-2 1,0-1 771,6 7 1,-3 0-1178,-3 6 2179,4 0 0,-14-7 0,6-3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03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8566,'7'10'681,"-5"-1"-279,4-3 0,2-2 16,-2 7 0,5-5 138,-5 6 1,2-9 73,-3 3-245,5 4-485,7-8 0,1 5 130,-1-7 1,-2-1-462,-3-5 0,3 2 280,-3-8 1,-3 7-285,3-7 341,-8 1 1,3-7-6,-7 1 243,0 0 0,-7 1 371,-5 5 0,3 3 278,-3 8 1,1 0-345,-7 0 0,1 0-799,0 0 1,5 2 241,1 4 108,7-4 0,-12 21 0,7-4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0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7856,'0'-11'367,"0"-1"0,0 6-81,0-5 1,0 5 32,0-6 116,0 9-223,0-13 0,0 7-150,0-9 0,6 7 71,-1-1 1,7 6-43,-6-5 34,-1 7 1,-5-6 101,0 5 483,0 3-272,0-6 127,0 8 1224,0 0-1472,-7 0-135,5 0 1,-6 2-8,8 4 0,-6-2-3,1 7 0,-1 3 126,6 9 1,0 6-83,0 11 0,-6 4 178,0 8 1,1 2-8,5 4 0,-6-3-79,0 9 0,0-10-148,6-2 0,-6 0-130,1-6 0,-1-4-257,6-2 0,0-3 190,0-2 1,0-8-156,0-4 0,0-4-94,0-2-933,0 1-73,0-1-544,0-8 564,0-1 567,8-8 1,-5-2-9,9-4 1,-6-3 263,5-8 0,1-8 449,5-4 0,8-4 0,2-2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1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676 18 7856,'-8'-10'1147,"4"2"-860,-7 8 0,5 0 451,-5 0 0,-1 0-266,-5 0 1,-1 6-132,1 0 0,0 7-330,-1-1 1,-5 3-308,0 2 0,-7 3 116,1 3 0,2-2-126,-2 8 0,0-6 110,-6 6 0,1-8 110,-1 2 0,2 2 110,5-2 0,-5 0-152,4-6 0,4 1 434,2-1 1,4-5-17,1-1 1,7-5 453,-1 5-122,9-7-320,-5 4 1,10-2-255,4 0 0,3 5 127,8-5 1,3 7 162,3-1 1,4 3-115,7 3 0,-1-1 105,-4 0 1,2 0-211,-8 1 1,8-7-207,-3 1 0,-1-1-2,2 7 0,-6-7-283,6 1 1,-6-3-1335,6 3 1,-6-4 1705,6-8 0,0 0 0,5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7905,'-9'0'820,"1"0"-441,8-8 0,0 4 1165,0-7-641,0 7-556,0-4 0,8 8-80,3 0 0,5 0-70,1 0 0,0 8 161,1 4 0,-7 3-85,1 2 0,-1 1-245,7-1 1,-9 6 138,-3 0 1,2 0-120,-3-6 0,1 1-119,-6-1 1,0 0-639,0 1 430,0-9-219,0 7 772,0-14-254,-8 5 1,5-9 178,-9-3 0,8-5-51,-2-7 1,-1-3-5,1-3 0,0 2-55,6-8 1,0 2-29,0-1 0,2-3 23,4 8 1,-2-6-186,7 6 1,1-6-88,5 6 0,1 0 37,-1 5 1,2 3-450,4 4 1,-4-3 273,4 8 0,-3-5-403,-3 5 1,0 0-128,1 6 1,-1 0 855,0 0 0,1 16 0,-1 3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2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7879,'-8'-10'472,"6"-5"1,-5 11 957,7-7-260,0 7 27,0-4-912,0 8-106,0 0 1,0 8 27,0 3 1,2 7 10,3 5 0,-3-4-111,4 4 1,2-4 137,-3-1 1,3-3-403,-2-4-69,4 5 0,7-12-394,0 7 305,0-7 0,1-4-193,-1-11 1,2-5-152,4-1 1,-7-2 270,7-4 0,-14-2 43,9-4 0,-7-2-4,1 8 0,1-6 346,-7 6 319,0 0 357,-6 5 941,0 9-1228,0 1 1,0 10 166,0 4 1,0 3-152,0 9 0,-6-1 397,0 0 1,1 7-291,5-1 1,0 0-188,0-6 0,1 0-361,5 1 1,4-3-294,7-3 0,1 1-1130,-1-7 0,8 1 790,4-1 0,-2-4-373,1 4 1,1-4-29,6-2 1073,-8 0 0,6-8 0,-7-1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3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164 174 7973,'10'-11'-492,"-5"-1"0,3 6 900,-2-5 1,2 1-62,-3-1 1,-3-5 174,4 5 1,2 1-118,-2-2 0,-1 7-23,-5-7 0,0 6-30,0-5 1,-5 5 70,-1-6 0,-8 9-162,3-3 1,-5 4 27,-1 2 1,0 0-271,-1 0 0,1 6 95,0-1 1,0 9-235,-1-3 0,3-1 92,3 2-118,-3-1 1,13 6-111,-4 1 0,6-1-236,6 0 0,6 1 244,11-1 1,2-5-10,3-1 0,9-5 284,-8 5 1,7-5-151,-7 6 0,-4-8 178,-2 1 0,-3 3-99,-3-2 8,-8 7 1,-1-3 65,-8 7 1,-4-3-15,-7 3 0,-3-4-86,-15 11 0,1-5-11,-7-2 1,0-2 169,1-3 0,-1 1-125,1-7 1,7 0-13,4-6 0,9 0-324,3 0 1,9-8-482,2-3 1,9-5 852,14-1 0,12 0 0,9-1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6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9777,'0'-17'5237,"0"7"-6010,0 2 1536,8 8 1,-4 0-228,7 0 0,-5 0-422,6 0 0,-7 8-7,7 4 1,-1 3-3640,7 2 3532,-9 0 0,7 8 0,-7 2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18 710 7903,'-10'0'314,"3"0"0,9-2-71,3-4 1,-1 2 33,8-7 0,-1-3 321,7-9 1,1 4-593,4-4-29,-4-4 0,8 2-60,-4-4 1,-4-4-227,4 5 0,-5 3 47,-7 1 1,3-1 116,-8 2 0,-1-7-130,-5 1 0,0 2-23,0-2 0,-2 0 281,-3-6 1,1 7 68,-8-1 0,1 6 150,-7-6 0,7 10 122,-1 1-65,1 1 0,-5 13 98,5-7-255,-5 7 1,13-4-59,-9 8 53,8 8 1,-9 1-101,7 9 0,-2 7 94,3 4 0,3 5-12,-4 7 1,2 3 40,-2 8 0,4 0 150,-3 0 1,3 5-38,2 1 1,-2 5-69,-4-5 1,4 0 3,-4-6 0,-1-2-5,1-4 0,0 2-240,6-8 1,0-5-56,0-6 0,0-8-268,0 2 190,0-4-104,0-9-101,0 5 275,0-13 0,0-2 153,0-11 1,0-5-89,0-1 1,0-8-113,0-4 0,8 2-5,3-2 1,5 8-81,1-2 1,2 4 94,4 2 1,-2 7-6,8 4 0,-6 4 225,6 2 0,-8 0-114,2 0 1,-1 2 124,1 4 0,-10-2-86,4 7 1,-5-5-50,0 6 1,-5-1 7,-7 7 1,0-7-12,0 1 1,-2-1-17,-3 7 0,-11-3-44,-7-4 1,0 3 162,6-8 0,-1-1-78,1-5 1,0 0 956,-1 0-524,1-7 142,0-3 305,7-7-336,2 0-80,8-1-186,8 9 1,2 1 3,7 8 0,0 0-84,1 0 1,-7 2 41,1 4 0,-1-3-193,7 9 1,-1 0 15,0 5 0,1-2-548,-1-3 1,0 3-148,1-3 0,1 1-1315,4-1 2005,-4 3 0,14-5 0,-6 7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5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190 797 7705,'0'-17'-93,"0"-1"1,0 1 316,0 0 0,-1-1-61,-5 1 1,2 0 6,-8-1 0,9 7-34,-3-1 534,-4 9-370,1-5 0,-9 10-41,1 4 0,5 3 15,1 8 0,1 1 103,-1-1 0,-3 2-114,8 4 1,-5-3-22,5 3 1,-5 2-227,5-2 0,0 0 72,6-6 1,0-5-533,0-1 1,2-5 117,4 6 0,-2-9-65,7 3 1,1-4-41,5-2 1,6-8-344,0-3 0,0-10 239,-5-2 1,-1 0 145,0 5 1,-7 1 730,-4 0-375,3-1 530,-7 1 567,6 7 922,-8 3-1574,0 7 0,0 7 1508,0 5-1327,0-4 1,-6 9-152,0 0 0,0-3-165,6 9 1,0-14-964,0 9 616,8-5 1,2 3-264,7-5 0,0 3-256,1-9 0,-1 1-667,0-6 1,3-2 511,3-4 0,-2-3 138,8-9 1,-8-5 404,2 0 1,2-2-32,-2 2 1,0-4 218,-6-7 0,1-3-74,-1-3 0,0-6 24,1-12 0,5-2 91,0-3 1,0 5 150,-6 12 1,2-2-106,4 7 1,-3 3 62,3 9 0,-6-2-186,-5 8 0,1 0 29,-7 6 0,5 5 42,-5 1 0,0 5-71,-6-6 373,0 9-98,0-13 1,-2 14 636,-4-3-226,-3 3 6,-9 2-548,1 0 0,5 0 334,1 0-326,7 7 0,-6-3 73,5 8 1,3-7 23,-4 7 0,4-6-51,2 5 0,0 1 104,0 5 0,0 8-14,0 4 1,0 6 123,0 5 0,0 4 128,0 8 0,0 6-94,0 0 1,2-1-187,4-5 0,-2 6 7,7 0 0,-5-1-284,5-5 0,1-2-342,5-4 1,6-3-419,0-9 0,2-1 201,-1-4 0,3-2-541,7-4 1,-5-10 308,0 5 1,0-12 856,5-1 0,9-3 0,1-2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7846,'10'9'0,"-1"1"19,-3-4-72,-4-4 1,14 7-45,-5-3-71,-3-4 168,7 6 0,-5-1 0,7 3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7846,'-17'27'1010,"-1"-4"0,7-3 3612,-1-3-3093,8 0-861,-3-7 68,7 5-484,0-13 1,7 6-4222,5-8 3969,-4-8 0,15-1 0,-4-9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6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10363,'0'-10'2852,"0"2"-2152,7 8 112,-5 0-479,6 0-1,-6 0 77,4 0-199,-4 8 6,5-6 0,-7 19 141,0-4 1,0 6-70,0 0 0,0-1-38,0 6 0,0-6-290,0 1 1,0-4 92,0-2 0,0 1-469,0-1 0,0-6 128,0 1-621,0-8-490,0 4-976,0-8-34,0 0 1166,8 0-257,-6-8 1500,6-2 0,-1-7 0,3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17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70 364 7868,'-17'-10'0,"1"1"-648,5 3 265,-5 4 653,14-13 1,-5 11 158,7-8-133,0 9 1,2-11-109,3 8 0,5-7-55,7 1 0,1-3-76,-1-2 1,6-1 82,0 1 1,8 0-89,-2-1 1,1 1 73,-1 0 1,4-1-56,-4 1 1,2 0 27,-3 0 0,9 5-3,-8 0 0,7 7-8,-7-7 0,4 8 1,2-2 1,-1 5-40,1 1 1,-1 0-87,1 0 1,0 1-35,-1 5 1,1-4 80,0 4 0,-7 2-39,1-3 1,-6 7 20,6-6 1,-8 5-18,2-5 1,2 6 104,-2-7 0,-1 9 3,-11-3 1,5-1-19,-5 2 1,5-1 115,1 6 1,-6-5-22,1-1 1,-6 1-89,5 5 0,-5 1-7,6-1 1,-9 0 28,3 1 1,-4-1-134,-2 0 1,0 0 98,0 1 1,0 5-23,0 0 0,-6 2 61,1-2 0,-9-2 5,3 8 0,-11-6-45,-1 6 1,-6-2 2,6 2 0,-7 3 86,1-3 0,-4-2-63,-2 2 0,1-8-98,-1 2 0,1-3 165,-1-3 1,0 0 127,1 1 0,-1-3 6,0-4 1,7 3-41,-1-8 0,2-1-67,-2-5 0,-4 6-14,4 0 0,-3 0-80,-3-6 1,6-2 61,0-4 1,0-4-74,-5-7 1,5 0 83,0 0 0,8-1-51,-2 1 1,4-6-25,1 0 0,3-6 62,3 6 0,-1-8-212,7 2 0,0-9 71,6-3 1,2 1-458,4 5 1,4 1 223,7-1 1,2 0-628,4 1 1,-1 7-37,6 4 0,-5 4-263,6 1 1,-8 9 415,3 3 738,3 4 0,-8-6 0,6-1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2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15691,'10'0'3042,"-2"0"-2714,-1 0 0,-3 0 24,8 0 1,-7 0-174,7 0 0,-6 0 295,5 0-373,1 0 1,5 0 164,1 0 1,-1 0-286,0 0 1,6 0-63,0 0 0,6-6-62,-6 0 0,6 0 64,-6 6 1,2-6-40,-2 1 1,-2-1 75,8 6 0,-8 0 48,2 0 0,2 0 85,-1 0 0,-1 0-72,-6 0 1,0 6 279,1-1-208,-1 1 1,0-6-23,1 0 0,-7 0-18,1 0 1,-7 0 1,7 0 0,-6 0-79,5 0 1,-5 0 137,6 0-762,-9 0 420,13 0 1,-9-2-714,5-4 152,-4 5-140,-1-7 7,-5 8-288,6 0-24,-8 0 429,0 0-409,-8 8 0,4 1 530,-7 9 1,-6 1-588,-6 4 0,-2-4 1273,1 4 0,5 4 0,-6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2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8099,'-9'0'392,"1"8"284,0-6 430,6 6-585,-5-1 1,7 3-216,0 7 1,0 3 285,0 3 0,-6 4-136,0 7 0,-5 1 48,5-1 0,-8 7-179,3-1 0,1 6-296,-1-5 1,1-1 81,-1-5 1,-3-1-66,8 1 0,-1-2-210,1-4 1,4 1 124,-4-7 1,4 6-583,2-6 1,0 0 313,0-5 0,0-1-284,0 0 0,0 1 86,0-1 1,0-5-533,0-1 239,0 1 38,0-3-146,0-1 606,0-8 1,6-8-537,0-3 836,0-5 0,1-9 0,3-2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8019,'-8'-10'1043,"6"-5"1,-3 11-448,10-8 0,5 8-190,7-1 1,3 1 152,3-2 0,4 4 238,7-4-648,-7 4 22,6-5 1,-8 5-92,4-4 1,2 4-157,-8 2 1,5 0-1028,-4 0 0,-1 0 131,-6 0 972,0 0 0,1 0 0,-1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3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87 7964,'-10'0'1686,"18"0"0,3-6-1034,12 1 1,4-7-214,2 6 0,-2-5-171,2 5 0,-2-6-104,2 7 0,1-1-90,-6 6 1,1-6-1025,-2 0 709,-12 1 0,12 5-349,-11 0 1,-3 1-695,3 5 1,-8-2-795,2 8 2078,-5-1 0,-1 6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3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7384,'-9'0'598,"1"0"107,8 0 172,0 0-501,8 0 1,-4 0 88,7 0 1,1-5-109,5-1 1,0 0-137,0 6 0,1 0-97,-1 0 0,0 0 72,1 0 0,-1 0-140,0 0 1,2 0 19,4 0-132,-3 0 1,5 6-236,-8 0 194,-7 7 1,-3-3 119,-7 7 1,0-5 15,0-1 1,-7 1 140,-5 5 1,-9 2-90,-2 4 0,-10-4 274,-1 4 1,1 2 65,-2-2 1,3 2 63,9-1 0,0-5-74,5 4 0,3-10-18,3-1 0,5-6-200,7 5 0,2-7 17,3 2 1,7 1 12,11-1 0,-2-2-37,8-10 1,0 2-434,5-7 1,7-1-190,-1-5 1,0 0-455,-5-1 0,-6 7 337,0-1 0,-8 3-1088,2-3 1202,-4-3-13,-2 13 905,-7-6-216,-2 16 0,-8 3 910,0 13 1,0-5-415,0 4 0,-6-4 102,0-2 0,-2-1-695,3-5 1,3 5-8,-4-5 0,4-1-504,2 1 0,-2-7 245,-4 2-1935,4-4 0,-3-2 2051,10 0 0,5-8 0,7-2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18 467 9396,'8'10'474,"1"-3"79,9-7 0,1 0-312,4 0 0,-2 0 13,8 0 0,-6-5-537,6-1 0,-8-8-613,2 3 1,2-3 407,-2 3 0,0-4-719,-6 3 743,-7-3 1,-2-3 463,-8 1 0,-2 6-328,-4-1 0,-4 8 328,-7-2 0,-2-1 679,-4 1 0,3 0-238,-3 6 0,6 8 273,6 3 1,-5 7 90,5 5 0,3-2 342,2 8 1,-1 5-579,1 7 1,0 5-75,6-6 0,0 2-300,0-1 1,0-5 35,0 5 0,0-11-640,0-1 0,0-8 307,0 2 0,6-3-864,0-3 126,7-7 0,-9 3-656,7-7 0,-7-2 598,2-10 0,-2-4 434,2-7 0,-4 0 508,3-1 1,-9-1-95,-1-4 0,-9 10 821,3-5 1,1 13-223,-1-1 0,-1 4 255,-5 2 0,-1 2 216,1 4 1,6 3 2150,-1 8-1947,1 1 0,-5-1-635,5 0 1,1-5-566,4-1 1,4-5 129,-3 6-434,3-8 1,4 3-257,3-7 0,-1 0-598,8 0 0,-1-2 149,7-3 1,1 1-399,4-8 0,-2-1 452,8-10 0,0 1 439,5-6 1,7-1-224,-1-6 1,10 1 276,2-1 0,2 6 160,9 0 1,-5 8 277,5-2 0,-9 10 0,-2 1 0,-2 8 32,-10-1 1,-5-3-37,-7 2 1,-6 0 271,1 6 1,-4 2 1469,-2 4-479,0-4 1,-5 8-560,-1-5 1,-7-1-40,2 8 0,-4-6-217,-2 5 0,-8-5-50,-3 5 0,-12-1-289,-6 2 0,2 3-192,-2-4 0,-2-1-746,-9 2 1,6-9 558,-1 3 1,2-4-340,10-2 0,0 0-127,6 0 355,7-8 0,3 5 175,7-9 1,7 6 409,5-5 1,5 5-15,6-6 1,4 7 248,8-7 0,-1 3-206,1-3 0,-1-3-24,1 3 0,3 3-287,8-3 1,3 2 148,14-1 1,6-5-131,6 5 0,6 1-391,-6-1 0,-2 5-507,-10-5 1,-5 7 551,-12-2 0,0 4 124,-11 2 0,1 0 105,-13 0 0,0 0 99,-6 0 1,-7-2-113,-4-4 0,-4-3-13,-2-9 1,-8 1 236,-3 0 1,-7-2 20,-5-4 0,2 1 48,-8-6 1,2 5-97,-1-6 1,-3 8 100,8-2 0,0 1 900,5-1-773,1 4 0,2-6 173,3 8 1,-1 5 104,7 1 1244,0 7-508,6-4-308,0 8-655,0 0 0,0 10-27,0 7 0,6 8 60,0 10 0,5 7-111,-5 4 1,6 6 48,-7 6 0,7 5-49,-6 12 1,-1 2-52,-5 4 1,0-5 48,0-6 1,0-7-162,0 0 0,-7-7-134,-5 2 0,3-6-313,-3-6 1,8-4 158,-2-7 1,-1-3 81,1-3 0,-6-10-754,7-7 301,-1-8 255,-2 3 0,4-9 52,-7-3 0,7-7 267,-2-11 1,4 2 74,2-8 1,0 0 338,0-5 1,0 5 399,0 0 0,0 2-432,0-2 0,6 2 1192,0 4 0,7 4-717,-1-4 0,-3 4 305,3 2 0,5-1-676,6 1 0,2 0-554,-2-1 0,-2 3-505,8 4 1,-6-3-859,6 8 1,-6 1-206,6 5 1,0 0 782,5 0 0,3 1-2825,3 5 3721,-3 4 0,13 15 0,-6 2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7964,'-18'7'2131,"1"-5"-1446,8 14-323,1-14-167,8 5 0,8-7 808,3 0-627,-3 0 1,7 0-57,-3 0 0,3 0-210,2 0 1,1 0-510,-1 0 0,6 0 324,0 0 1,6-5-413,-6-1 0,6-2-8,-6 2 495,8 4 0,-4-13 0,7 5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4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535 122 8041,'-8'-10'-101,"-3"4"0,-5-3 194,-1 7 1,5-12 277,1 9 1,-1-9-56,-5 3 1,0 1 140,-1-2 1,1 7-75,0-7 1,-1 8 57,1-1 0,0 3-127,0 2 0,-1 0-70,1 0 0,0 0-144,-1 0 1,1 2 115,0 3 1,-1 5-147,1 7 0,0 1 107,-1-1 1,1 2-99,0 4 1,-1 4 134,1 8 0,2 1 86,3 5 1,3-5-46,3 5 0,4-3 14,-4 2 0,12-5-192,5 0 0,7-1 134,5-5 0,0 2-610,12-2 0,-3-4 267,14-8 1,-5-7-461,5-4 1,-6-5 213,7-1 0,-7-1 40,6-5 0,-2-4 30,3-7 0,-5-6 16,-8 0 0,1-8 173,0 2 1,-6 2-61,-1-2 0,-8 0 289,-3-5 0,-2-1 85,-9 1 1,0-1 75,-6 0 1,0 6-58,0 1 0,-6-1 86,0-6 1,-7 8-85,1 4 1,-3 4 50,-2 2 0,-3 5-240,-3 0 1,4 9 134,-4-3 0,-2 4-531,2 2 0,-8 0 176,2 0 1,4 0-812,2 0 1,-2 2 102,2 4 0,0-3-227,6 9 0,-1-6 1128,1 5 0,0 1 0,-1 5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2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8023,'0'-18'-536,"0"7"645,0-1 402,0 8 0,0-5 199,0 3 187,0 4-93,0-6-189,0 8 155,0 0-694,0 8 1,0-4 107,0 7 0,0 1-48,0 5 0,-6 1 56,1-1 1,-3 10-46,2 7 1,4 11 226,-3 12 0,-3 5-65,2 7 0,-2 12 285,3 0 1,3 13-366,-4-7 0,-2 7-70,2-8 0,1 11-397,5-11 1,0-3-525,0-8 1,0-6 279,0-5 0,5-5-406,1-7 1,6-8-2250,-6-3 3137,-1-5 0,1-5 0,0-8 0,0-7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38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8065,'0'-9'1584,"0"1"-1322,0 0 1,2 7 868,3-5-684,-3-4 1,6 6 363,-8-7-239,8 7-27,-6-11 0,11 11-19,-7-8 0,2 8 440,-3-2-602,-3 5 1,8 1 265,-4 0-84,-4-8-50,13 6-435,-5-6 1,1 8 93,1 0-143,-1 0 1,1 0 206,-1 0-246,-7 0-96,11 0-165,-13 0 108,6 8 0,-8 2 134,0 7 0,-2 0-63,-4 1 0,-1-1 86,-5 0 0,-3 0 48,3 1 0,-1-1 31,1 0 0,-3 1 149,3-1 0,5-5-46,1-1 1,-2-5 248,2 5 1,1-5 800,5 6-417,-8-8-263,6 3-106,-6 1-222,8-6-19,8 6 0,0-7-47,3 5 1,5-4-44,-5 4 1,-1-4-193,1-2 1,1 0-495,5 0 1,-1-2 335,-5-4 0,10 2-826,-3-7 1,1 5 219,-8-6 0,5 3-85,-5-3 0,5-1 57,1 7 0,-5-5-1737,-1 5 1799,-7 0 830,4 6 0,-1 0 0,3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38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18 451 7675,'-8'-18'-491,"6"1"1,-5 0 742,7 0 1,5-1 40,1 1 0,2 0-94,-2-1 1,-3 7 381,9-1-397,0 1 0,5-7 27,0 1 0,0 0-10,1-1 1,-1 7 85,0-1 1,1 1 25,-1-7 0,0 1-28,1 0 0,5 5-139,0 1 1,2 1 95,-2-1 1,-4-3-175,4 8 0,4-5 61,2 5 0,-2-5-118,2 5 0,-6-2 24,6 2 1,-2 4-101,1-3 1,3 3 89,-8 2 0,6 0-3,-6 0 0,6 0 106,-6 0 0,2 5-50,-2 1 1,-3 6 10,3-6 1,-4 7-10,-2-1 1,6-3 19,0 3 1,0-1-21,-5 7 0,-1-1-6,0 0 1,-1 0-24,-5 1 0,5-1-104,-5 0 1,3 3-64,-3 3 0,-1-4 102,-4 4 0,-5 2-92,5-2 1,-4 2 15,-2-2 0,0-2-101,0 8 0,0-6 171,0 6 0,0-2-16,0 2 1,-6 2 39,1-8 0,-9 8 130,3-3 1,-3-1 43,3 2 1,-5-6-50,5 6 0,-10-2 62,-3 2 0,1 2-97,6-8 1,-6 6 17,0-6 0,-6 2-14,6-2 0,-8-4 10,2 4 0,-1-6-33,1-5 1,-4 1-15,4-7 0,-4 2-52,-1-2 0,-1-4 65,1 3 1,-3-10 8,-3-7 1,3-3 40,-3-3 1,3-7 114,3-4 1,-1-11-90,0-6 0,3 2 19,3-2 0,4 7 6,7-1 1,3-3 131,4 3 1,1 7-259,4 10 1,4-2 81,-4 2 0,5 0-388,1 6 1,1-1-98,5 1 0,-2 2-274,8 3 1,-7-3 133,7 3 1,-1 3-344,7-3 0,-7 8 130,1-2 0,-1 5-244,7 1 1,5 0 138,0 0 0,0 0 812,-6 0 0,8 7 0,2 3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0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52 12556,'17'0'1522,"0"0"-1252,1 0 1,-1 0 88,0 0 1,1 0-223,-1 0 0,0 0 59,1 0 0,1 0-328,4 0 0,-4 0-25,4 0 0,2-5-261,-2-1 0,0-6 227,-5 7 0,-1-3-376,0 2-66,1 4-371,-1-6 74,-7 8 173,-3 0 538,-7 0 0,-2 2 39,-3 4 1,1-2 28,-8 8 0,3-7-59,-3 7 0,-3-6 14,3 5 1,2-5-27,-1 5 0,-1-1-23,-5 2 1,2 3 168,3-3 1,-3-3-111,3 3 1,-1-1 554,1 7-240,-3-1 1,7 6 110,-3 0 0,1 0 66,4-6 0,2 7 330,-7-1 1,5 7-134,-5-1 1,5 4 235,-6 2 0,6 5-195,-5 0 1,5 1-165,-5-7 1,5 1-427,-6 0 0,8-7 4,-1 1 47,3-8-74,2 4-581,0-7 165,0-9-253,0-1 220,0-8 1,0-8 183,0-3 1,0-5-340,0-1 1,7-2 147,5-4 0,3 2-20,3-8 0,-1 6 169,0-6 1,1 8 375,-1-2 0,0-2 0,1 2 0,-1-2 0,0 1 0,0 5 0,1-4 0,-7 4 0,1 2 0,-6-1 0,5 1 0,-7 0-164,2-1 91,3 1 0,-7 0 627,4-1 573,-4 9-211,-2-7-253,0 15 1,0-9 292,0 4-248,0 4-707,0-5 14,0 7 0,0 1 33,0 5 0,0 4 55,0 7 0,0 0-275,0 1 1,0 1 100,0 4 0,0 4-46,0 8 0,0 1 266,0 5 0,0 3-124,0 8 1,0 5 194,0 1 1,-6 9-25,0 3 0,-7 5-85,1 6 0,-3-6 3,-2-12 1,-1-1-110,1-5 0,2-3 105,3 4 1,-1-10-13,7-2 0,-6-7-189,7 1 0,-1-11 49,6-6 0,-2 2-35,-4-2 1,4 0-5,-3-6 1,3-5-46,2-1-273,0-7-261,0 4 405,0-8 0,0-4-209,0-7 1,0-3-118,0-15 1,0 0 170,0-5 0,0-9-49,0-3 0,0-4 175,0-2 1,5 0 52,1 0 1,8 1 147,-3-1 1,3 2 82,-3 3 0,5-1-23,-5 8 1,-1 1 22,1 11 0,-7-3 243,2 8 0,-2-6-142,1 6 0,-3 0 134,4 5 1,-4 7 455,-2-1 238,0 1-96,0-6-368,-8 7 0,5 2 452,-9 8-401,0 0 0,-5 8-117,0 3 1,-6 7-125,0 5 1,-6 4 155,6 7 1,-8 1-106,2 0 1,-2-1-53,3 1 0,-3 0-141,8-1 0,5-7-200,7-4-365,7-4-285,-11-1 0,15-9-16,0-3 1,7-4 325,11-2 0,5-8-528,0-3 1,9-7 265,3-5 1,2-4 100,9-7 0,0-3 220,6-3 1,2 3-14,3-3 1,-3-2 381,4 1 1,-4 7-103,-2 5 0,0 8 157,0-2 1,-6 3-163,0 3 0,-8 7 705,3 5 0,-7 3-6,-5 2 0,-4 0 242,-7 0 1,-3 7-220,-3 5 1,-5 3 192,-7 3 1,0 5-541,0 0 0,-7 8-54,-5-3 0,-9 5-214,-2 2 0,-8-3 94,2-3 0,-4 2-439,-1-8 0,1 0 127,4-5 1,4-3-392,8-4 582,0-3 0,1-10 352,5-4 0,3-3-228,8-8 1,8-1 144,3 1 0,7 5 133,5 1 0,-2 1 10,8-1 1,-6 3-170,6 8 0,-1 0-138,7 0 1,-6 0-214,0 0 0,-8 0-196,2 0 1,-6 2-565,-5 4 0,1-3-250,-7 9 0,6 0 1124,-7 5 0,1 8 0,-6 2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8074,'17'-10'1428,"1"2"0,-1 8-622,0 0 1,1-5-294,-1-1 0,8 0-216,4 6 0,-2 0-240,2 0 1,0 0 26,5 0 1,1-2-152,-1-4 1,1 4 79,0-3 1,-1 3-176,1 2 1,-6 5-101,0 1 0,-10 8 102,-2-3 1,-1 5 260,-11 1 1,1 2-51,-6 4 0,0-4 181,0 5 1,-8 1-201,-3-2 0,-7 2-212,-5-2 0,2-4 23,-8 4 1,8-4-348,-2-1 1,-2-7-361,2 1 1,0-8 395,6 1 1,1-5-278,5-5 0,-3-7 144,9-11 0,-7 2 601,6-8 0,-7-8 0,3-7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1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36 8074,'0'-10'417,"0"0"707,0 5-161,0 3-369,0-6 0,0 16 76,0 3 1,0 5-223,0 1 0,-5 6-291,-1 0 1,-6 2-243,6-2 1,-7 2-384,1 4 0,3 4-229,-3-5 0,7 3 697,-7-2 0,0 4 0,-5-6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2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8180,'-17'0'621,"0"-7"-209,7 5 273,-5-6 803,13 8-753,-14 0-225,14 0-325,-5 8 1,7 1 11,0 9 1,7-1 141,5 0 0,3 2 180,3 4 1,7 2-73,3 4 0,5 4 116,2-4 1,7 4-236,4 1 0,4-7-112,2-4 1,6-4-238,0-1 0,5-9 114,-5-3 1,-1 2-1072,-5-2 0,6-1-220,0-5 0,-1-5-2128,-5-1 3326,-7-8 0,5 5 0,-6-9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3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8042,'10'0'2696,"5"0"-1884,-13 0-509,13 0 1,-7 2-47,4 4 0,1 3 11,-7 9 1,1 5 113,-1 0 0,-4 6-133,4-6 1,-4 8-15,-2-3 1,-2-1-130,-4 2 1,-3 0 83,-9 6 1,1-6-305,0-1 1,-3 1 89,-3 6 0,4-6-51,-4 0 0,-2-6-39,2 5 1,-6-6-139,6 1 0,-2-6 45,2-5 1,4 1-71,-4-7 0,-2 0-97,1-6 0,1 0 114,6 0 0,-2-2 40,-4-4 0,4-4 18,-5-7 1,11 0 49,1-1 0,9 7 51,-3-1 1,4 1 86,2-7 1,0 1 60,0 0 0,8 5-54,3 1 1,12 5 377,6-6 1,4 7-180,1-7 0,7 8 132,-1-2 0,6 5 56,-5 1 1,-1 0 125,-5 0 0,-3 0-72,-3 0 1,2 5 114,-8 1 1,0 6-430,-5-7 1,-1 7-266,0-6 1,-5 7-923,-1-1 1,-7-3 616,2 3 1,-4-6-391,-2 5 0,0-5-961,0 5-284,0-7 2085,0 4 0,7-8 0,3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8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7789,'8'17'0,"2"2"0,-1 4 3323,-1-3 1,-8 10-1656,0-7 1,-2 2-1025,-4-2 1,-5 4-684,-12 8 0,-18-2-1212,-11-5 1251,-26-3 0,-11 0 0,33-11 0,-1-1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4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7933,'11'0'1302,"1"0"0,-6 0-389,5 0 1,1 0-205,5 0 0,-6 0-8,1 0 0,-6 0 410,5 0 75,-7 0-1489,12 0 1,-13 0 192,9 0-2787,-8 0 2351,11-8 1,-11 6 545,8-3 0,-9 10 0,5 5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4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7933,'0'17'1838,"2"0"2516,4 0-3118,-4-7-1080,13-2 169,-13-8 0,8 0-92,-5 0 1,-1 0-234,8 0 0,-8 0 0,3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0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7972,'10'0'68,"5"0"1,-11 1 569,7 5 0,-5-4-123,6 4 1,-7-4 81,7-2 1,-6 0-133,5 0 0,-5 0 118,6 0 145,-9 0-150,13 0-289,-6 0 0,-1 8-3,-3 3 1,-4 5-28,-2 1 0,0 0-11,0 0 1,0 7 27,0-1 1,-2 0 33,-4-6 1,2 6-87,-7 0 0,5 6-14,-6-6 1,1 6-69,-6-6 0,-1 6-127,1-6 0,5 6 54,1-6 1,-1 6-180,-5-6 1,0 2 81,-1-2 0,-5-6-74,0 1 0,0-1-185,6-6 0,0-3-141,-1-2 133,1 3 0,0-7-21,-1 4 0,1-4-31,0-2 1,5 0 47,1 0 79,-1-8 102,2 6 0,-3-7-187,7 3 0,-7 4 168,11-13-10,-6 5-87,8 1 124,0-7-10,0 7 115,8-9 0,-4 1 122,7 0 1,1-1-57,5 1 0,6 0 153,0-1 1,6 7-121,-6-1 0,8 3 127,-2-3 0,3 4 215,3 8 0,-6 0-134,0 0 0,-2 0 134,2 0 0,-4 0-144,-8 0 0,0 8-207,1 4 0,-9-3 14,-3 3 0,-2-1-275,2 7 131,-5-1-183,7-7 0,-8 5-1107,0-3-1055,0 3 892,0 2 318,0 1 0,8-9 171,3-3 1009,-3-4 0,15-2 0,-4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0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7977,'-17'0'1092,"1"-2"-818,5-3 1,-5 3-1,5-4 76,-5 4 0,-1 2 458,0 0-602,-1 0 0,-1 0-28,-4 0 1,4 2 126,-4 4 0,3-3-53,3 9 1,-6-2 4,0 1 0,0 5-17,6-5 0,-1 4 28,1 3 0,0 5 69,-1 0-47,9 8 1,1-10 127,8 8-175,0 0 1,0-1 123,0 1 0,8-2-269,3 2 1,5-2 111,1-4 1,8-4-1193,4 4 527,4-11 277,1 3-981,1-5 549,-1 0 396,9-3 0,-7-7-2058,5 0 985,-5 0 258,-9 0 1029,6 0 0,-14-15 0,6-4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1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7898,'-17'0'495,"-1"0"0,7 0 1316,-1 0-696,8 0-522,-3 0 1,9 0-88,3 0 0,1-5-53,11-1 0,5-2-226,12 2 0,1-1-31,-1-5 0,7-1-304,-1 7 1,6-6 121,-5 7 0,-7-7-1000,-5 6 0,-6 1 89,6 5-113,-8 0 0,2 2 1010,-11 3 0,3 5 0,-5 7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8014,'-10'-9'1009,"-5"1"-845,13 0 0,-6 4 601,8-7-187,0 7-199,0-4 1,2 8 139,4 0-310,-4 0 0,11 14 52,-7 3 0,6 8 29,-7 4 0,7 2-14,-6 15 0,7 0 97,-1 6 1,-3 0-242,3 0 0,-6 2 96,5 3 0,-5-8-642,5 2 1,-5-8-133,6 3 1,-6-13-496,5 1 0,1-5 273,5 0 1,0-10-486,1-7 0,-1-8 1253,0 1 0,1-3 0,-1-2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1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7988,'0'-10'2021,"0"3"-1244,0 7-126,8 0 1,-4 2 264,7 3 1,-5-1-302,5 8 0,1-7-200,5 7 0,1-6 50,-1 5 0,0-7-113,1 2 0,7-4-348,3-2 0,3 0-141,-2 0 0,4 0-218,-4 0 1,-2-6 238,1 0 1,-6-1-192,1 1 1,-4 4-1819,-2-4 761,1 4-578,-1 2 1398,0 0 0,-7 2-258,-4 4 0,-6 4 802,-6 7 0,-12 8 0,-8 2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7904,'-10'2'169,"4"4"1,2-4 1388,-1 4-748,3-5 0,-8 1-308,4 4 0,4 4-81,-3 7 1,3 0-27,2 1 0,-2 7 128,-4 4 0,4 3-180,-4 3 0,-1 1 28,1 5 0,-2 1-331,2 4 1,4 2 87,-3-7 1,-3 11-740,2-6 1,0 0 421,6-11 1,-2-1-478,-3 1 0,3-2 161,-4-5 0,4-3-74,2-7 0,0-1-690,0 0-197,0 1 191,0-1 442,0-7 39,0-3 794,0-7 0,8-7 0,1-3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2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7897,'0'-17'1424,"0"0"-1246,0 7 0,2 0 5,4 5 1,-3 1 94,9-8 1,-1 7 382,7-7 0,-1 6-111,0-5 1,6 7 23,1-2 0,6 2-321,-1-2 1,-2 5-11,2-5 0,-6 4-469,6 2 0,-8 0 221,2 0 0,-4 0-281,-1 0 0,-3 2-454,-3 4 0,1-3-1949,-7 9 2689,0-1 0,1 14 0,3 2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4:52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7891,'18'10'0,"-9"7"2346,-3 1 1,-4 1-1520,-2 10 0,-10-8-1080,-7 2 0,-10 4-199,-13 2 0,-16 11 452,-19 6 0,25-10 0,-2 1 0,-10 4 0,1-1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8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7898,'9'-10'478,"-1"-5"323,-8 13-13,0-14-257,0 14 0,0-7-115,0 3 0,8 4 74,3-4 1,7-1-221,5 1 1,3-6-29,9 7 1,7-3-375,4 2 0,4 4 173,2-3 1,0 5-162,0 5 0,0-1-310,0 8 0,-6-7-480,0 7 1,-2-6 78,2 5 0,-3-5-1146,-9 6 1977,1-1 0,-8-1 0,-2-3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8225,'-17'10'0,"5"-1"-82,0-3 228,9-4 1,-7 8 329,4-4-142,4-4 1,-7 13-17,3-4 1,4-1 1,-4 2 1,-1 5 109,1 6 1,-8 8 3,3-2 0,1 3-108,-1 3 1,-1 1 27,-5 5 1,5 3-156,1 8 1,-1 0 14,-5 0 1,0-6-45,-1 0 1,7-7-158,-1 1 0,3-3 120,-3-3 1,-1-1-175,7-4 1,-2 2-518,2-8 1,4 0 353,-3-6 1,3 0-682,2 1-330,0-9-856,0 7 1344,7-14 0,1-2 727,4-12 0,3-19 0,-5-5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11221,'10'0'1738,"5"0"0,-5 0-525,7 0-776,0 0 1,6 0 119,0 0 1,2-6-163,-2 0 1,2 1-74,4 5 0,6-6-78,0 0 1,-7 0 28,7 6 1,-4-5-539,3-1 1,-5 0-200,0 6 1,-6 0-536,6 0 0,-8 0 182,2 0 1,-4 0-636,-1 0 0,-7 2-179,1 4 890,-8-4 0,3 13-914,-7-3 1655,0 3 0,-15 2 0,-4 1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1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8079,'-8'-10'553,"6"2"278,-6 1 0,8 3 60,0-8 1,2 8-377,4-1 1,4 3 155,7 2 0,8-6-180,4 0 1,4-2-70,1 3 1,1 3-196,-1-4 1,1-2-98,0 2 0,-6 1-235,-1 5 0,-1 0-424,2 0 0,-4 0-1151,-8 0 1,1 0 154,-1 0 1525,-7 7 0,5 3 0,-5 7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2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8091,'0'-17'-68,"0"8"0,0-1 97,0 4 281,0 4 1,-2-5 437,-4 7-288,4 0 1,-7 0-74,3 0-388,4 7 1,-11 3 291,7 7-148,-8 0 0,11 7 176,-9-1 1,6 7-96,-5-1 0,7-2 30,-2 2 0,4 0-142,2 6 0,0-7-8,0 1 1,2-6-13,4 6 1,-2-2-150,7 2 0,1-10 124,5-7 0,0-3 17,1 3 1,1 1-45,4-7 1,-4 0 38,4-6 1,2 0 47,-2 0 0,0-6-17,-5 0 1,1-7 15,4 1 0,-9-1-34,3 1 1,-4-9 0,5 4 1,-1-6-58,0 0 0,6-4-3,0-8 0,1-1-74,-7-5 1,0-3 58,0-8 0,-7 2-410,-4 4 0,2-2 118,-3 7 1,1 3-30,-6 9 0,0 4 15,0 8 0,-8-1-170,-3 1 0,1 8-59,-1 3 1,-1 4-241,-5 2 0,0 0-163,-1 0 464,1 8 168,7 1 1,3 3 287,7-1 0,-8 1 0,-2 5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2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8091,'18'-12'-422,"-1"1"1,0 5 419,1-6 1,-7 8 173,1-1 121,-9-5 417,5 8 372,-8-6-303,0 8-448,-8 0 1,-1 0-176,-8 0 1,-1 0-2,1 0 0,0 0 3,-1 0 0,-5 6-166,0 0 0,-2 7-35,2-1 0,-2-2 133,-4 1 1,2-1-342,4 1 0,4 5 118,-4-5 1,4-1-77,1 1 1,7-1 96,-1 2 0,8 3 53,-1-4 1,3-1-6,2 2 0,5-7 14,1 7 1,8-2 25,-3 1 1,5 4 5,1-3 0,0-2 158,1 1 1,-7-1-87,1 1 1,-3 5 218,3-5 1,-5 5-80,-7 1 1,0-6-125,0 1 1,-1 0-108,-5 5 0,-4 6-185,-7 0 0,0 0 170,-1-6 0,7 1-62,-1-1 1,6-2-33,-5-3 1,7 3 199,-2-3 1,4 3 345,2 3-214,8-1-16,-6 0 1,13-3 313,-3 3 0,-3-4-103,3 11 1,-8-5 69,2-2 0,-4 2 83,-2 4 0,0-3 184,0 3 0,-2-4-316,-4-2 1,2 6-305,-8 0 1,3 1-191,-3-7 1,3 0-144,3 0 0,4-5-376,-4 0 1,4-7-27,2 7-350,0-8 348,8 3 0,2-7-1500,7 0 1412,0 0 727,1-7 0,7-11 0,1-9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3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8222,'16'2'713,"-5"4"1,5 3 131,-5 9 0,5-1-264,1 0 1,-2 1 187,-3-1 0,1 6-241,-7 0 0,0 8-10,-6-2 0,-8-2-312,-3 2 0,-11-1-183,-1 7 0,-7 0-431,1-1 0,-4-5 335,-2 0 1,7-2-565,-1 2 0,2-4 329,-2-8 1,2-2-869,4-3 725,4 3 0,-6-15 13,7 0 0,7-7 20,-1-11 0,8-7 15,-1-4 1,3-3 480,2-3 1,7 8-94,5 4 1,3 6 177,3 5 0,-1 5-53,0 7 0,3 0 131,3 0 0,-4 7 70,4 5 1,-4-3 298,-2 3 1,1-2-261,-1 1 0,0 5-72,1-5 1,-7-1-1466,1 1 586,-1 1 279,-1-3-1980,5 7 2302,-5-7 0,0 1 0,-3-2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3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8208,'8'-18'0,"-1"7"241,5-1 1,5 6-97,0-5 0,1 5 1464,5-5-999,-4 7 1,-2-4 959,1 8-1089,-1 0 0,-2 2-54,-3 4 1,-4-2-294,-8 7 1,0 1-264,0 5 1,-2 6 7,-4 0 1,-4 8-173,-7-2 1,0-2-441,-1 2 1,1 1 354,0 11 0,1-5-56,5 5 0,-3-11 50,9-1 1,-1 0 100,6 6 1,0-3 196,0-3 1,6 4 238,-1-4 0,9 2 100,-3-2 0,-1 3 328,2-3 0,-3 2 411,3-2 0,1 3-453,-7-3 1,0 2 246,-6-2 0,0 2-91,0-8 1,0 6-5,0-6 0,0 7-339,0-1 0,-8 2-151,-4-2 1,3-4-351,-3-8 1,-1 6-471,-10 0 0,2 2-1315,-8-2 0,6-3 967,-6 3 1,0-4 966,-6-2 0,-7 1 0,-2-1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4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312 121 8268,'10'-15'615,"-3"3"1,-1-7-150,0 8 0,7 5-237,-1-6 0,3 8-9,3-1 0,-1-3 188,0 2-148,1-7 0,-1 11-1,0-4 1,-5 4-404,-1 2 1,-5 0 213,6 0 1,-9 2-444,3 4 207,4 3 0,-8 9 56,4-1 0,-4-5 35,-2-1 1,0 1 39,0 5 0,0-5 27,0-1 0,-8 1 158,-4 5 1,3 2 101,-3 4 0,-5-2-105,-6 8 1,-6 0 275,6 6-34,-8 7-287,4-5 0,-8 11 44,1-8 0,-1 6-49,1-5 1,5 5-160,0-6 0,6 6-4,-6-5 0,8-3-299,-2-9 1,5 2-189,7-8 0,-3 0 221,9-6 0,-3-1-873,2-5 316,4 5-61,-5-14 578,7 5 1,1-9 123,5-3 1,-4 1-452,4-8 189,4 1 510,-1-7 0,3 1 0,-1 0 0,1-1 0,5 1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5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8268,'0'-17'389,"0"-1"0,2 3 440,4 3-7,-4 5-422,13 7 0,-5 7 219,7 5 1,-5 3-85,-1 3 0,-5 1 116,6 4 1,-6-4-555,5 4 1,-5-3 67,5-3 0,-5 0-352,6 1 0,-3-1-296,3 0 0,1 0-1768,-7 1 1413,8-1 0,-5-2 838,8-3 0,1-4 0,-1-8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5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8268,'18'0'826,"-1"2"214,0 4 1,-7 3-439,-4 9 0,1-7 615,-1 1-80,0-9-273,-6 13-899,0-7-559,0 9 1,0-1-679,0 0 0,0-5 1272,0-1 0,0-7 0,0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9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8526,'19'-10'822,"4"4"1,-2-1-801,8 1 0,7 0 4,10 6 0,4 2 125,2 4 0,6-2-74,0 7 0,7 1-106,-2 5 0,3-6-212,-3 1 1,-3-2-188,-9 1 0,1 3 428,0-9 0,0 1 0,0-6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5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711 0 8426,'-20'19'-744,"-3"5"0,4 4 1350,-4 13-337,-4-5 1,6 12 65,-8-7 0,0 5 152,-6-6 0,5 3-243,-5-3 1,4-3 80,-9 3 1,-2 2-290,1-1 1,7-1 69,5-5 0,0-1-400,-6 1 1,8-2 8,4-4 0,4-4-423,2-8 213,-1-8-181,1 7 297,7-14 1,3 4-55,7-12 1,7-4 432,5-7 0,11 0 0,4-1 0,8 1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6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8323,'17'-25'543,"3"7"-269,3 1 0,-2 0 90,8 5 1,-6 4-140,6 3 1,-1 3 37,7 2 1,5 2 90,1 3 0,-1 5 313,-5 7 1,-1 1-104,1-1 0,0 6-235,-1 0 0,-5 0-361,0-5 0,-8-1-160,2 0 0,-5 0-204,-7 1 1,3-1 205,-9 0 1,1-5-677,-6-1 213,0 1 1,-2 5-1551,-4 1 2203,-3-9 0,-16 7 0,-2-7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9043,'7'-9'1499,"-3"1"-1086,8 8 0,-6 0 284,5 0 0,1 0 82,5 0-434,-7 0 0,-1 0-17,-3 0-311,-4 0-817,6 0-1606,-8 0-239,0 8 2645,-8 1 0,-9 16 0,-10 2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8179,'0'-18'0,"2"9"184,4 3 1,-3 2 347,9-2 0,-1 3 70,7-9 0,5 2-146,0-1 1,8-3-72,-2 9 1,1-7-95,-1 6 1,4-5-210,-4 5 0,-2 0-223,2 6 1,-14 0-365,2 0 0,-3 0 145,3 0 1,-7 2-334,-5 4 0,-3 0-115,-2 11 0,-7-4 269,-5 11 0,-11 1 142,-6-2 0,2 6 152,-2-6 1,1 5 288,-7-4 0,0 4 77,1-5 1,7 1 88,4-7 1,3 0-19,3 0 1,2 1 255,3-1 0,4-5-218,8-1 0,0-5 353,0 5-167,0-7 0,8 4-97,4-8 1,3 0 6,2 0 0,-5 0-84,-1 0 1,1 0 514,5 0-291,-7 0-223,-2 0 1,-8 2-71,0 4 0,0-2-138,0 7 1,0-5 108,0 5 0,-6-5 205,0 6 34,-7-1-78,3 7-9,-7-1-194,7 0 0,2-5-215,8-1-138,0-7 187,0 4-107,0-8-954,0 0 609,8 0 294,2-8 1,7-1-215,0-9 0,1 7 4,-1-1 0,2 2 171,4-1 0,-2-4 237,8 3-211,-8 4 60,12-7 1,-12 13 334,8-4 1,-8 2 64,2-1 1,-3 3 45,-3-4 0,-6 4-43,1 2-186,-8 8 0,4 1 118,-8 9 0,-8-1-104,-4 0 0,-5 6-132,-6 0 1,2 1 59,-8-7 0,6 0-23,-6 0 1,14-5 436,-3 0 598,5-9-733,3 5 1,4-8-6,12 0 1,6 0-164,11 0 1,-2-6 43,8 1 0,2-9-791,9 3 1,-3-5 379,3-1 1,-2 0-1099,3-1 1,-5 7 1369,5-1 0,3-7 0,0-8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1 172 8179,'32'-25'-196,"-3"-4"1,-2 4 78,-4 2 0,-4 4 640,4 1 1,-5 7 629,-7-1-572,5 8 1,-14-1-141,3 10 0,-3 7 148,-2 11 1,-5 10-208,-1 7 1,-8 16 31,3 2 1,-5 1-301,-1 5 0,0-3 145,-1 3 1,3 1-767,4-7 0,-3 3 391,8-9 1,1 2-1032,5-13 0,0-1 213,0-5 0,0-3-1425,0-3 1475,0-4 884,0-15 0,7-3 0,3-7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7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8071,'43'-34'-109,"-7"5"335,5 0 1,-3 6 421,2-6 0,3 8-292,3-2 0,-2 3-125,-3 3 1,-7 2 353,1 3 0,-1 3-155,-5 3 0,-4 4-195,-2-4 0,2 4 40,-2 2 0,1 2-324,-7 4 0,-2-2 31,-3 7 1,3-5 77,-3 6 1,-3-1-148,3 6 1,-3-5-246,3-1 1,2 1 115,-9 5 0,7-5-130,-6-1 0,5 1 164,-5 5 1,2 1 118,-3-1 0,-3 0 24,4 1 1,2-1-9,-2 0 1,1 0 5,-1 1 1,-4-1 41,4 0 1,-4 1-1,-2-1 1,0 0 103,0 1 1,0 5-128,0 0 1,0 6 217,0-6 0,0 7-115,0-1 0,0 4 54,0 2 1,0 7-38,0 4 1,0 4 20,0 2 0,0 8 60,0 3 0,0 5 151,0 1 0,0 6 497,0 0 1,0 6-502,0-6 0,0 5 597,0-5 1,0 6-360,0-6 1,0-2-382,0-9 0,0-5 44,0-7 0,-6-7 0,0-5 1,0-5-126,6-7 1,-5 3-210,-1-8 1,-2 0-749,2-5 0,-3-9 464,-9-3 0,1-4-1353,0-2 0,-8-2 656,-4-4 0,-10-5 1088,-1-12 0,-8-12 0,4-9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8623,'0'-17'1905,"0"7"-1079,0 3-127,0 7 1180,0 0-1595,-8 0 1,5 1-55,-9 5 0,8-2-1955,-2 8 1039,4-9-280,2 13 0,2-8 404,4 3 1,6-3 110,11-8 1,4 0-98,7 0 1,1 0 112,0 0 1,-3-6 328,-3 0 1,2 0 180,-8 6 0,0 0 954,-6 0-880,1 8 1,-9-4 227,-3 8 0,-4-7-31,-2 7 0,-8-6 183,-3 5 1,-10-5-276,-3 5 1,-4-5-108,5 6 1,-2-6-80,1 5 0,5-7-410,-4 2 32,12-4 161,-5-2 35,14 0 1,2 5 72,12 1 1,3 0-4,3-6 1,5 0-12,0 0 0,0 2 6,-6 4 1,0-2 50,1 7 1,-9-5 3,-3 5 0,-4-5-177,-2 6 0,-4-1 144,-7 7 1,-5 5-144,-18 0 1,1 6 73,-13-6 0,5 5 25,-5-4 1,8 1 185,-3-2 1,7-10 644,5 4-89,4-3-139,15 3 1,3-5-49,7-1 1,9-7-94,8 2 0,8-4-88,10-2 0,6-2-173,-1-4 0,6-2-232,-6-3 1,3-4-4,-3 3 0,-9-3-412,4-3 1,-10 7 99,3-1 0,-8 1-355,-3-7 1,-2 1 135,-9 0 1,0-3 191,-6-3 1,0-4-212,0-7 1,-2 5 259,-4 0 0,2 8 282,-7-2 1,5 4 110,-6 1-56,1 9 223,-6-7-4,-1 14 505,1-13-325,0 13 1093,-1-6-890,1 8 1,2 8 2,3 4 1,-3 9-23,3 2 1,-3 8 98,-2-2 1,-3 9-328,-3 2 0,4 3-76,-4-3 1,-2-1-244,2 7 0,0-8 123,5 3 0,1-1-767,0-5 1,1 3 40,5-9 0,3-4-273,8-2 1,0-10 253,0-1 1,2-8-895,4 2 1538,3-4 0,16-2 0,2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8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8194,'23'0'0,"0"0"0,8-8 1336,-2-3 0,3-5-362,3-1 0,-2 5-112,-4 1 0,1 5-377,-7-5 1,1 7 54,-7-2-282,0 4-328,0 2 1,-7 8-682,-4 3 1,-4-1 544,-2 1 1,-8 3-1383,-3 9 1,-5-4 20,-1 4 1567,-8-3 0,-2 5 0,-8 1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9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68 8194,'12'0'116,"-1"0"0,1 0-9,5 0 1,6-6 459,0 0 0,6-5 168,-6 5-297,0-7 1,-5 11 508,-1-4-226,-7-4-862,5 8 1,-13-3 25,4 10 1,-4-1 52,-2 8 1,-8-6 190,-4 5-185,-3 1 1,-2 3-83,-1-3 1,1 1-297,0-7 0,-1 0-850,1-6 879,0 7 0,-1-5-457,1 4 377,0-4 308,0-10-185,-1 6 336,1-13 1,5 11 83,1-7 345,7 7 0,-6-4 768,5 8-473,3 0 428,-6 0-55,8 0-363,0 0 1,2 8-227,4 3 0,-2 5-83,7 1 0,-1-6-34,1 1 1,3 0 102,-9 5 0,7-6-355,-6 1 0,7-6 104,-1 5 1,-3-5-595,3 6 1,-6-7-785,5 7-9,-7-8 1,10 5 528,-9-3 0,3-4-248,-2 4 0,-4-2-808,3 1 63,-3-3 1634,-2 14 0,-7-7 0,-3 9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09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8194,'-9'0'550,"1"8"0,16-6 1044,3 3 1,4-3-468,3-2 0,1 0-166,4 0 1,-2 0-288,8 0 1,0 0 200,6 0 1,1 0-707,5 0 0,-3 0-593,8 0 1,-7 0-1348,1 0 1,-3 0 1142,-3 0 1,-5 2 627,0 4 0,-8 4 0,4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9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 7829,'0'-18'300,"2"3"-54,4 4 0,4 3 384,7 8 1,2 0-328,4 0 1,4 8 447,8 3 0,1 6-283,5 6 0,1-1-8,4 6 0,4 1-277,-4 6 0,2-1-187,-2 1 1,-6 1 97,-11 5 1,-4-5-86,-7 5 0,-3-11 267,-4-1 1,-5 0-123,-12 6 1,-11-1 433,-12 1 1,-5 5-175,-7 0 0,-10 9-380,-13-3 1,-9 2-802,-2-2 1,-6 4-461,7-4 1,6-4 234,11-2 1,11-5-2179,5-6 3170,20-12 0,-6-9 0,16-8 0,-1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12464,'0'10'547,"0"0"-605,0-5 59,0-3 0,-2 14-1,-3-5 0,-13 12 0,-9 4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2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8098,'17'0'225,"0"0"1,-5 0 384,-1 0 1,1 0-122,5 0 1,0 6 96,1-1 0,-7 3 423,1-2 1,-3-2-419,3 7 0,3-7 62,-3 2 0,-2 1-300,1-1 1,-5 2-334,5-2 0,-5-4-64,6 3 1,-8-1-416,1 2 0,3-2 260,-2 7 0,0-5-321,-6 6 0,0-1-1154,0 7 0,0-5 661,0 4 0,0-3 1013,0 9 0,-8-4 0,-2-2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2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8098,'-9'8'311,"3"4"0,-2-3 491,2 3 1,1-6-278,5 5 1,-6-5 404,0 5-422,0 1 1,6 5-120,0 1 0,0-1-375,0 0 1,0 0 79,0 1 0,0-1-321,0 0 0,0 1 107,0-1 1,0-5-125,0-1 0,0-5-198,0 5 0,2-7-1387,4 2 775,-4-4 0,8-2 1054,-5 0 0,-3-15 0,6-5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3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8098,'17'-2'377,"0"-3"0,8-3 555,4-4 1,12-3-78,5 3 0,4-1-332,2 1 0,0-3 320,0 4 1,-6 3-339,0 2 1,-2 4-380,2 2 1,-1 0-323,-5 0 0,-11 0-395,0 0 0,-4 2-367,-8 4-345,4 3 0,-21 9-112,0-1 1,-9-5 632,-15-1 0,-2-1-36,-9 1 818,0 5 0,-7-14 0,-2 5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27 8098,'8'-9'2771,"-6"1"-1522,5 0-808,-7 6 1,-1 2-122,-5 12 1,4 3-208,-4 2 0,-2 3 82,3 3 1,-7-2-126,6 8 0,-5-6-213,5 6 0,0-8-421,6 2 0,-6 2 27,1-2 1,-1-6-1555,6-5 144,0-1 756,0 7 473,8-9 718,1-9 0,9-9 0,-1-9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3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8098,'11'-10'171,"1"4"905,-1 5 0,7 8-427,-1 5 1,6 5 22,0 6 1,0 4-110,-5 8 0,-7-1 37,1 1 0,-9 1-354,3 5 0,-4-3-261,-2 9 1,-13-3-245,-5 2 1,-5 2-534,0-8 1,-2 1-439,-4-7 1,-3 1 583,3 0 0,-2-8-67,2-4 0,-2-10 164,8-1 0,-6-8 114,6 1 0,0-10 343,6-7 0,7-5 202,5-6 1,3-2-117,2-4 0,7-2 186,5 8 1,11 0 223,6 5 1,4 3-224,1 4 0,1-5 107,-1 5 1,-1 1 2,-4-2 0,4 7-84,-4-7 1,-3 8-381,3-1 0,-8 1 173,3-2 0,2 4 0,1-6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4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10992,'12'2'829,"-1"4"-683,-7-4 0,4 13 152,-8-3 0,0 3-351,0 3 68,0-1 1,-6 0-198,0 1 1,-1-1-442,1 0 1,4 1 328,-4-1 0,-1-6-872,1 1 246,0-8 595,14 3 0,1-7 223,9 0 1,-1 0-178,0 0 1,1 0 355,-1 0 0,0 6 104,1 0 0,-7 2 50,1-3 1,-8 5-45,1 7 1,-5 1 52,-5-1 0,-5 2 468,-7 4 1,-8 2-296,-4 4 0,-4 4 183,-2-4 1,3-2-138,3 2 1,-2-6-78,8 5 0,6-1-255,5 2 0,8-4-137,-1-7 0,3 5 129,2 0 0,2 0-113,3-6 1,5 0-39,7 1 0,1-1-44,-1 0 70,0 1 1,-1-1 134,-5 0 0,3-5-9,-9-1 0,1 1 44,-6 5 1,0 1 183,0-1 1,-2-6-123,-4 1 1,-1-1 149,-5 7-354,-3-1 193,5 0-325,1 1 100,1-9 1,10-1-123,4-8 0,-3 0 136,9 0 0,-1-2-53,7-4 0,-1 3-138,0-9 1,-1 6-741,-5-5 498,5-1 1,-14-5-134,3-1 212,-3 1 0,-2 0 114,0 0 0,-9 5 83,-9 0 0,-1 7-178,-10-7 422,8 8-259,-12-3 1,5 1 127,-13 0 0,5 0 164,-5 6 0,5 0 328,1 0 1,2 6-242,5 0 1,-3 7-10,8-1 0,0-3 19,5 3 1,1 0 76,0 5 1,5 0-65,1 0 0,5 1-26,-6-1 1,8-5 4,-1-1 0,3 1-1,2 5 0,2 0 245,3 1-90,5-9-240,7 7 0,3-9 406,3 5 1,-2 1-50,8-7 1,-2 8 7,1-3 1,5-3-29,-4-2 0,10 1 155,1-1 0,8 6-68,-2-7 1,4 1 128,2-6 0,0 2-474,0 4 0,8-4 33,3 4 0,4-5-1059,3-1 0,-9 0 150,-3 0 1,-4 0-360,-2 0 1,-6 0-364,0 0 0,-8 0-2800,3 0 4192,-5-7 0,7-3 0,1-7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9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8329,'0'-17'-102,"0"0"1205,7-1-629,3 1 1,7 0 13,1-1 1,1 7-64,4-1 0,-4 1-100,4-6 1,2 5-1,-2 0 0,0 9-402,-5-3 97,-1 4 0,0 4 99,1 4 0,-9-1-155,-3 13 0,-4-3-72,-2 14 0,0 0-237,0 5 1,-13 1-82,-5 0 0,-9-1 159,4 1 1,-6-1 172,6 1 0,-2-6 34,2 0 1,10-8 132,-5 2 1,7-4-24,-1-1 0,5-7 238,7 1 1,0-7 280,0 7-441,0-8 0,7 4-140,5-8 0,5 0 105,6 0 1,2-2-665,4-4 0,4-4 137,-4-7 0,3 5-58,3 1 0,-6 1-47,0-1 0,-6-3-339,6 8 0,-6-5 132,6 5 746,-8 0 0,4-1 0,-8-3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9.2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8329,'10'0'777,"-2"0"0,-8-2-171,0-4-347,0 4 1,2-6 728,4 8-250,-5 0 65,7 0-839,-8 0-1549,0 0-92,0 8-357,0-6 1028,0 13 1006,0-13 0,8 6 0,1-8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29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8468,'8'-27'0,"-6"2"306,3 8 1,5 7 480,1 4 1,-1 4-1105,2 2 233,-1 0 0,5 2 121,-5 4 1,3 5 219,-9 13 0,1-3 244,-6 8 0,0-1-248,0 7 1,-2 0-61,-4-1 1,4-1-207,-3-4 0,3 2-264,2-8 1,-6 6-51,0-6 0,-1 5 191,1-4 1,2-1-696,-8-6 0,1-2 18,-6-3 813,7 3 0,-13-5 0,4 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4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35 7826,'-25'0'654,"6"-8"0,-12 1 923,8-5 0,0 4-1209,5 8 0,1 0-586,0 0 0,0 0-359,-1 0 386,-7 0 1,-4 2 188,-11 4 1,2 6 199,-8 11 0,-1 4 419,-4 7 1,1 9-262,4 3 1,3 11 225,9 7 1,9 3-196,7 2 0,9-2-255,9-3 0,0-1-73,0-11 1,2 2-155,3-14 1,5-1-504,7-11 1,3-3 367,3-7 0,-2-9-652,8-3 0,1-4 338,11-2 1,1-10-454,4-7 1,2 0 439,-8-6 1,5-2 79,-11 2 1,3-6 195,-14 6 1,-2 0 258,-10 5 0,-3 7 460,-8-1 866,0 9 164,0-5 1,-6 16-674,1 3 0,-7 10-54,6 2 1,-1 6-289,1-6 0,4 6-560,-4-6 1,4 0-35,2-6 0,0 1-128,0-1 1,2-5-844,4-1-1634,-4-7 258,6 4 2488,-8-16 0,7-2 0,3-7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0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0 884 8555,'0'-23'-167,"0"0"1,0-6-243,0 6 0,10-8 550,7 2 0,2-4-69,10-1 0,2-3-9,9-3 1,-1 3 57,7-3 1,0 1 115,6-1 0,0 3-153,0-3 0,8 3-132,3 3 1,-1-1 153,1 1 0,-5 1-4,5 4 0,1-2-24,5 8 1,0 0 51,0 6 0,3 0-13,3-1 0,-2 9-39,8 3 1,-6 4 7,5 2 1,-5 2-45,6 4 1,-6 5-104,6 12 0,-14-2 45,2 8 1,-11 2 77,0 9 1,-4-1-94,-2 7 1,-8 0 109,-4 6 0,-5 6-11,-6 0 0,-4 1-13,-8-1 1,-7-2 10,-5 7 0,-3-11-14,-2 6 0,-2-8 13,-3 7 0,-11-3-2,-7-2 1,-8 0-4,3 0 0,-7 0-97,-5 0 0,-5-2 79,-7-4 0,1 2-20,-1-7 0,-8 5-97,-4-6 1,1 1 332,-6-7 1,1 1-170,-12-1 0,5 1 17,-6 0 1,0-8-28,-6-4 1,1-6 24,-1-5 0,7 1 1,-1-7 0,6-2-78,-6-10 0,8-11-28,-2-12 0,4-6 27,1-5 0,1-12-129,0-12 1,7-5-92,5-6 1,13-10 190,9-7 1,10 2-102,13 9 1,7 0-344,10 12 1,15 0-257,14 17 1,9 4 313,8 13 0,7 16 389,0 7 0,7 8 0,-1 4 0,3 0 0,2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1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8474,'0'-48'0,"0"-4"0,6 6 1078,-1 11-643,9 1 1,1 20-96,8-3 0,6 11-266,-6 0 1,8 4-81,-2 2 1,2 0-58,-3 0 0,3 8-56,-8 4 1,0 3 134,-5 2 0,-1 1-105,0-1 0,-5 2 128,-1 4 0,-7-2-205,2 8 1,-6-6 249,-6 6 0,-3-6-58,-9 6 0,1-2 105,0 2 0,-6-4-30,0-8 0,-1 1 144,7-1 1,2 0-145,3 0 0,3-5 142,3 0-177,4-1-4,-6 6-62,16 1 1,7-3 76,8-3 0,2-5-106,-2-7 1,4 0-150,8 0 1,0-2-319,-1-3 1,1 1-52,-1-8 0,1 8-323,0-1 1,-3-3 869,-3 2 0,4-7 0,-6 3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1.2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8491,'0'-17'544,"0"0"1,2 7 268,3 4 0,-1 2 82,8-2-767,-8 5 22,3-7-356,-7 8 1,0-2-150,0-4 1,2 4-1434,4-4 1049,-4 5 1,8 1 158,-5 0 580,-3 0 0,14-8 0,-7-2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1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8457,'8'-25'0,"7"8"283,8 0 1,0 1 402,-5 10 1,-1 1-517,0 5 1,1 2-455,-1 3 0,-5 5 82,-1 7 0,-7 1 147,2-1 0,-4 0-40,-2 1 1,0 7 20,0 3 1,-8 5-12,-4 2 0,-9 1 67,-2 5 0,0-5-21,6 5 0,-1-7 17,1-5 0,2 2 162,3-8 1,5 6 140,7-6 1,0 0-79,0-6 0,7-5 28,5-1 0,5-7-201,6 2 0,4 2 24,8-3 0,-1-1-177,1-9 1,3 1-312,-3-8 1,2 6-183,-14-5 193,0-1 0,-8-5 423,-3 0 0,-5-1 0,-7 1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2.17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69 1057 8904,'-17'-23'-50,"0"-1"0,1 1 255,5 6 1,3-6-6,8 0 0,0-2 24,0 2 1,0 2-88,0-8 1,10 2-281,7-2 0,0-4 42,6 4 0,3-3 144,-3-3 0,7 1-11,-1-1 1,4 6 83,2 0 1,5 0-65,0-5 0,8-1-5,-1 1 1,8 5 34,3 0 1,7 0-12,-1-6 0,9 1-372,2-1 0,2 2 347,-2 5 0,-6-3 13,0 8 0,1 0-27,-7 5 1,-1 3 27,1 3 0,-7 5 146,2 7 0,-4 2-156,-3 3 0,1 5 13,0 7 0,-5 6-89,-1 0 1,-2 8-214,2-2 1,4 10-57,-4 1 1,4 6 166,2-6 0,-6 9 34,1-3 0,-1 2 35,6-2 0,-6 10 1,0-4 1,-8 3 77,3-3 1,-12 2 196,-6 4 0,-4 2-98,-2 3 0,-7 2 60,-4-7 1,-6 6-203,-6-7 0,-4 1 73,-7-6 0,-8 4 11,-4-4 1,-5 3 17,-7-8 0,-3 3-1,-8 2 1,-6-6 124,1 0 1,-1-8 38,6 3 1,-8-5-101,-3-1 1,-3-2 157,3-4 1,-10-4 38,4-8 1,-5 0-91,5 0 1,0-7-209,0-4 1,1-4 104,5-2 0,-4-2-123,3-4 1,-9-5-5,-2-13 1,0-4-228,6-13 0,7 1 10,5-12 0,-1-4-489,6-13 1,-2-8 275,14-4 1,5 2 99,6-2 0,16 1-309,1-7 0,8 2-108,4 5 728,8 3 0,4 13 0,7 1 0,-2-3 0,-3-1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4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8043,'0'0'0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5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139 156 8058,'0'-10'69,"8"-5"0,-6 5 379,3-7 1,3 5 88,-2 1 1,2 5-43,-3-5 0,-1 1-71,8-2 1,-7-1 17,7 7 0,0-2 850,5 3-804,0 3 1,0-6-129,1 8 1,-1 0-235,0 0 1,-1 8 60,-5 3 1,-1 5-133,-4 1 1,-4 6-35,3 0 1,-5 2-242,-5-2 1,-1 2-109,-11 4 0,1 2-386,-13-8 0,6 6 140,-6-6 1,1 6 184,-7-6 0,6 0 501,0-6 0,2 1 203,-2-1 0,4 0 263,8 0 0,2-5-327,3 0 0,5-7 115,7 7 0,1-8-39,5 1 1,10-3 99,7-2 1,7 0-664,-1 0 1,6 0 218,5 0 0,-1 0-1541,7 0 0,-8 0 767,3 0 0,1 0 791,-1 0 0,7-7 0,-4-3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5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12363,'0'-9'5613,"0"1"-5749,0 8-765,0 0 1,7 8-1,3 1 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5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8132,'2'-10'560,"4"4"1,-5 2 552,5-1 1,-2 3 646,2-4-892,-4 4 0,11 4-326,-7 4 1,2 3-114,-2 9 1,-3 1-623,9 4 1,-8-2 246,2 8 0,-5-6-481,-1 6 0,0-2-492,0 2 0,0 1 919,0-7 0,0 8 0,0-4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6.1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3 295 8104,'27'-25'198,"11"0"-411,-3-4 0,5 2-401,1 4 1,3 4 725,8-4 0,6-2 844,-1 2 1,1 0-453,-6 6 0,0 5-199,0 0 1,6 9-328,-1-3 153,9 4 0,-11 2-40,9 0 0,-1 2-175,7 4 1,-1 3 110,0 9 1,-2 7 54,-3 3 1,1 5-263,-7 2 1,0 5 229,-6 1 0,-8 7 36,-4-2 0,-5 4-8,-6 2 0,-6-2 23,-12-4 0,-3 10-72,-8-4 0,0-2-73,0-4 0,-8-2 108,-3 2 1,-10-4 10,-2-7 0,-8 0 60,2-1 0,-4-5-26,-1 0 0,-9-6-122,-3 6 1,-4-6-17,-2 6 1,-6-8-6,1 2 0,-14-4-12,1-1 1,-8-1-197,2 0 0,0-7 218,1-4 1,9-4 6,-3-2 0,3 0 296,-3 0 1,8-10-3,3-7 1,6-3-146,6-8 0,-2-9-157,7-9 1,3-4-129,9-2 1,-2-8 73,8-3 1,0 1-143,6-1 0,1 1-407,5-1 1,-3-1 264,9 12 1,-1-3 362,6 8 0,-2 5 0,4 2 0,6 3 0,1 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50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7826,'0'-9'3911,"8"1"-3070,3 8 0,12 0-317,6 0 0,6 0-197,5 0 0,-1 0-145,7 0 1,-6 0 0,6 0 0,-7-2-494,1-4 0,2 4-699,-1-3 1,-1 3 1009,-5 2 0,-1-8 0,1-2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7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69 8132,'0'-23'953,"0"0"-88,0 8-524,0 7 172,0 8-216,-8 0-127,6 0 0,-11 8 58,7 3 1,0 7-21,6 5 1,0 4-153,0 7 0,0 3 85,0 3 0,10 3-156,7 3 1,3 4-12,8-4 0,7-4 110,5-1 0,3-5 223,-3-1-180,-3-1-93,5-7 1,-9 0 17,-4-4 1,1-3-18,-7 3 1,-5-4-145,-7-2 0,-7 1-82,2-1 1,-12 2 107,-5 4 1,-7-4-39,-5 4 0,0 2 41,-11-1 1,3-1-182,-10-6 0,-1 0 14,2 1 1,-7-9-248,7-3 1,0-4-111,5-2 0,-1-2-946,-5-4 1550,12-11 0,-11-10 0,13-8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7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8162,'9'-34'0,"13"5"1421,-5 0 1,10 13-555,-4-1 0,8 6-272,-2-1 0,-2-1-471,1 7 0,-6 0-293,1 6 0,-4 0 320,-2 0-1659,0 0 1092,-7 0 0,4 8 0,-9 3 1,1 10-806,-6 3 1221,0 6 0,-8-3 0,-1 8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8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60 122 8051,'-11'-6'936,"-1"0"-187,0-7-410,3 3-56,-7 0 0,16-3 131,0 7 0,4 0-162,14 6 1,-3-5-1,14-1 0,2-2-683,9 2 0,-1 4 317,7-3 0,0 3 114,6 2 0,0-8 0,0-2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8.6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8211,'17'-8'1421,"1"-4"1,-1 3-984,0-3 555,1 8-573,7-3 0,-6 7-597,4 0 0,-4 2 65,-2 3 1,-1-1-50,-5 8 0,-3-1-128,-8 7 0,0 5-165,0 0 0,-8 8 154,-3-3 0,-5 3-59,-1-2 1,-6 4 326,0-4 0,6-4 309,5-2 518,8 4-400,-3-8-288,7 6 0,7-10 106,5-3 0,9-3-109,2-3 1,8-4-73,-2 4 1,9-4-366,3-2 1,-1-2-1405,-5-4 1737,-1 4 0,8-21 0,3 4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8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8149,'-9'0'2020,"1"0"-1320,8 0 0,0 2 859,0 4-1508,0-4-1438,0 5-117,-8 1 1504,6 2 0,-13 7 0,5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9.2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8032,'12'-15'581,"-1"3"1,3 4-154,9 8 1,-4-5 362,4-1 0,2 0-308,-2 6 0,6 0-137,-6 0 1,2 0-265,-2 0 0,-3 0-134,3 0 0,2 0-242,-2 0 0,0 6 154,-6 0 0,1 7-144,-1-1 0,-2 3 136,-3 2 1,-5 1-85,-7-1 1,0 8-65,0 4 0,-3-2 56,-9 2 0,-1 0 262,-16 5 0,6 1 53,-6-1 1,6-5 158,-6 0 0,10-8 38,1 2 0,3-9 187,9-3 0,0-5-123,6 6 0,2-8-15,4 1 0,4-3 187,7-2 1,8 0-98,4 0 1,2-6-757,-2 1 1,1-9-197,-7 3 0,6 1-489,-6-2 1,-2 7-545,-9-7-728,3 8 2302,-13-3 0,6-1 0,-8-2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39.8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0 589 8059,'0'-17'0,"2"-3"506,4-3-180,3 4 0,11-6-192,3 8 1,11-6-183,12 0 0,12-6 109,6 6 0,3-6-152,2 6 0,6-6-263,0 6 0,8-6 429,-2 6 0,1-2-146,-1 2 1,4 4 61,-4-4 0,-2 3 0,1 3 0,-1 0 88,2-1 0,2 3-12,-8 3 0,5 3 2,-5 3 1,1 4-6,-7-4 0,6 4-7,0 2 1,4 6 11,-10 0 0,4 7-234,-10-1 1,5 3 188,1 3 0,-7 1-7,-5 4 0,-3 4-41,-2 8 1,-2 7-11,-4 4 0,-3 4 102,-9 2 0,-7 0 128,-4 0 1,-4 6-20,-1-1 0,-9 1-64,-3-6 0,-4 4-349,-2 7 1,-10-5 174,-7 11 1,-2-11 286,-10 0 0,-2-10-189,-9-2 0,1-2-20,-7 2 0,-8 2-29,-9-7 0,-4 1 262,-3-2 0,-7-3-172,-3 3 1,32-23 0,-1-3-26,1 1 1,-2-1 0,-3-3 0,1-1-36,2 2 0,1-1 0,-47 1 137,-2-7 0,0-5-87,46-1 0,0-3 0,1-3 0,0-4 20,2-2 0,0-2 0,2-4 0,2-3 19,-36-24 0,39 15 0,1-3-83,3-3 1,1-1-1,-1-2 1,1-1-62,2-5 1,1-1-1,3 5 1,1-2 154,-1-7 1,4-2 0,5 6 0,3 0-9,2-2 1,0 0 0,-12-36-270,0-1 1,4 16-80,8 1 0,5 13-302,1 4 0,7 10 241,-2 13 299,4 4 0,10 8 0,1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2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8216,'18'-8'916,"-1"6"1,0-5-41,1 7 1,7 5-9,3 1-610,-3 8 1,2-11-136,-4 9 1,-3-6 234,3 5-183,-4 1 0,-2 3-461,1-3 1,-7 1 200,1-7 0,-8 2-789,1-3 0,-3-1-572,-2 8 453,0-1 0,0 7 194,0-1 799,-7-7 0,-3 13 0,-7-4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2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8216,'0'12'381,"0"-1"1,0-5 1551,0 6-852,0-1-772,0 6 0,0-5 391,0-1 0,0-5-170,0 6 0,-6-6 107,0 5-351,0-7-255,6 11-240,0-5-235,0 7 0,0-5-857,0-1 598,0-7 243,0 12 1,6-13 89,0 9 1,5-6 140,-5 5 1,6-5 72,-6 6 1,1-3 41,-1 3 1,-4-3 97,4-3 1,1-2 232,-1 8 467,8-9-534,-12 5 0,7-8 363,-3 0 0,-2 0-218,7 0 0,-1-2-46,1-4 0,13-3-184,-1-9 0,7 1-243,5 0 1,7-6 59,5 0 1,3-2-290,1 2 1,-4 9 431,-1-3 1,-6 11-100,6 0 1,-9 6 314,-3 6 1,-1 4 183,-10 7 0,-2 0 300,-9 1 0,-2 1-201,-5 4 853,-3-4-798,6 6 0,-14-8-218,0 1 0,-7-1-143,1 0 0,3-1-710,-3-5 466,1 5-1244,-7-14 747,1 5-297,7-7 122,-5 0 1,11-7-121,-7-5 1,5-5-363,-6-6 0,7-4 435,-7-8 1,8 1-179,-2-1 1,5-6 922,1 1 0,15-8 0,4 4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3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35 8061,'2'-19'1787,"4"7"1,3 8-1438,9 4-228,-1 8 1,6 0 681,0 3 0,0 4-260,-5-3 1,-1 1-57,0-1 0,0 3-358,1-3 0,-7-2-373,1 1-618,-1 1-1388,7 5 784,-1 0 68,-7-7 0,5-2 556,-3-8 1,3-2 474,2-4 1,8-4 365,4-7 0,10 0-62,1-1 0,2 1 62,-1 0 0,-5 7 206,5 4 0,-11 4 214,-1 2 1,-6 0 132,6 0 1,-10 8 641,-1 4 1,-3 3-112,-9 2 1,0 1-495,-6-1 1,-8 6-241,-4 0 1,-7 6-284,-10-6 0,-1 8-208,-17-2 1,-1 5-34,-9 7 1,1-5-324,-8 5 1,1 1-14,-6-2 1,1 1-187,5-7 1,-3 1 153,9 0 1,1-8 174,10-4 0,0-4 173,11-2 1,4-1 80,14-5 449,0 4-247,7-13 0,12 6 125,15-8 1,8-8 169,10-3 0,13-5-68,4-1 0,11 0-34,1 0 0,3-7-45,2 1 1,1 0 191,-1 6 0,-6 0-114,1-1 0,-10 3-144,-2 3 0,-8-1-171,-9 7-623,-1 0-45,-7 6 27,-10 0 0,-11 2 75,-12 4 1,-13 6 188,-15 11 0,-3 4-446,-9 7 0,-6-5 303,-6 0 1,-5 0 211,5 5 1,-5 1 291,5 0 1,0 3-45,6-3 1,0 9 264,0-9 1,4 3 190,8-3 0,1-6 283,16-1 1,0-1-307,6 2 1,5 2 728,1-8 0,7 6 252,-2-6-934,4 0 0,2-6-374,0 1 1,2-9-484,4-3 222,4-4 0,9-2-294,4 0 0,-4-8-54,4-3 0,2-6 200,-2-7 1,0 5-158,-5-4 1,-1 4 373,0 2 1,1 5 398,-1 0 1,-6 9 270,1-3 94,-8 4 0,4 10-230,-8 3 1,0 5 234,0 1 1,-6 0 1189,0 1-1255,-7 7 0,5-6-315,-4 4-659,5-12-575,7 5 532,0-14 0,9-2-637,9-12 0,-1-9 452,6-2 1,2-8-188,-2 2 0,8-3 282,-2-3 1,-4 8 165,-2 4 1,-4 6 760,-2 5-48,1 4 1,-3 10 329,-3 4 1,-5 9-83,-7 9 1,0 6 617,0-1 1,0 4-562,0 2 1,-6-7-30,1 1 1,-1-8-455,6 2 0,0-3 45,0-3 0,0-5-1267,0-1 128,0-7 153,0 4 1,6-16 172,-1-4 1,9-5-420,-3-6 0,-1-4 411,2-8 1,-7 1 98,7-1 1,-2-7 199,1-4 0,4-2 325,-3 1 0,3 5-101,3 8 1,-1 1 147,0 4 1,6 4-60,1 8 1,-7 5 64,-6 1 0,1 7 273,5-2 382,-7 4 827,5 2-246,-13 0-355,6 0-636,0 8 0,-7 1-33,5 9 1,-4 7 21,-2 4 1,0 5 2,0 7 0,6 10 0,0 13 0,-1 11 111,-5 6 1,0 13-318,1-42 0,-2 0 1,1 0-1,-1 0 20,-2 2 0,0 1 0,1 1 0,-2 0 27,-5-1 0,1 0 0,4-3 0,0-1-1167,-13 48 1,5-17 487,1-1 1,1-21-42,4-8 0,4-12-89,-3 0 1,3-5-1521,2-6 2198,0-4 0,7-8 0,3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51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7852,'0'-17'665,"8"7"0,-4 2-246,8 8 1,-9 2 696,3 4-705,4 11 0,-8 10 272,3 8 0,-3 1-259,-2 5 1,-5-5-47,-1 5 0,-6-5-268,7-1 1,-3-7-153,2 1 0,4-8-108,-4 3-228,4-5 0,-3-8-954,-1 1 1017,0-8 0,6 1-29,0-10 1,6-1 37,0-11 1,5 1-144,-5-13 0,6 6 152,-7-6 0,9 1 265,-3-7 0,-1 6-64,1 0 0,-1 14 214,2-2 1,1 9 309,-7-3-322,0 7 1,-6-2 39,0 12 1,0 3-15,0 9 1,-2 5 301,-4 0 1,-4 6-172,-7-6 1,5 5 106,1-5 1,1 2-191,-1-1 1,1-5-309,4 4 0,4-10-1121,-3-1 754,3-1 62,2 7 0,2-9-142,3-3 43,5-4 1,7-2 136,1 0 0,-3 2 265,-3 4 1,-5-3 82,-7 9 0,0 1 246,0 10 1,-7 4-104,-5 8 1,-9 1-15,-2 5 0,-8-5 56,2 5 0,-1-5-12,1-1 1,-2-3 140,8-3 0,0 2-9,6-8 1,1 0 20,5-6 0,1-1 36,4-5 289,4 5-295,-5-14-115,7 5 1,7-9-116,5-3 0,5-11 97,6-7 0,0-6-239,12 6 0,-4 0 45,9 6 1,-5 0 242,-7-1 1,3 9 218,-8 3-138,0 4 1,-7 10 44,-5 3 1,-3 7-67,-8 5 0,-8 2 265,-3 3 1,-5 5-158,-1-4 0,0-2-141,-1 2 1,9-8-41,3 2 0,-2-4-339,3-2 0,-1-5-335,6-1-67,0-7 1,7 4-9,5-8 0,5-2 225,6-4 1,-3-3-446,3-9 0,2-5 210,-2 0 0,-6 0-78,-6 6 202,-7 0 540,4-1 1,-16 9-98,-3 3 0,-12 12 7,-6 5 1,-11 6 636,-7 7 0,3-5-345,-2 4 0,2 2 375,-2-2 0,4 0-236,7-6 1,0 0 18,1 1 1,7-7-101,4 1 1,4-6 131,1 5-98,1-7-1,7 4-246,3-1 1,7 3-139,0 7 0,13 1 582,4-1 1,14 6-154,4 0 1,11 0-396,17-6 1,1-1-313,11-5 1,2 3-328,-3-9 1,1 1 218,-5-6 0,-1 0-324,0 0 0,-2-6-1298,-3 1 1,-11-7 994,-7 6 0,-7-7 987,1 1 0,-3-3 0,-3-2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1 676 8239,'0'-10'1276,"0"2"1,8 8-493,3 0 1,5 0-321,1 0 0,2 0 1,4 0 0,2 0-206,4 0 0,4-7-207,-4-5 0,-2 3 243,1-3-1655,-6 1 1075,3 1 0,-8-4-826,0 9 0,-5-9 526,-1 3 1,-7 1-418,2-2 103,-4 9 679,-10-13 0,-2 14-215,-7-3 694,0 3-255,0 9 0,-1 5 42,1 11 1,0 10 275,-1 7 0,3 10-15,3 2 1,-3 6 88,3 5 1,5 4-127,1-3 1,-2-4-74,3-3 0,-1-5-92,6-6 0,0 2-84,0-7 0,0-7-204,0-5 0,-2-7 62,-4 1-218,4-12 452,-6 5 0,8-16-75,0 0 0,-5-8-17,-1-9 0,0-8-33,6-4 0,-6-4 257,1-2 1,1-7-61,10-4 1,3 2-119,8-3 1,3 1-42,3-6 0,4 6-131,7 0 0,1 6 209,0-7-940,7 1 563,-6 2 1,9-4-236,-5 8 0,-1-8 206,7 1 0,-8 3-435,3-2 1,-5 6 736,-1-7 0,-1 7 0,1-6 0,-6 7 0,0-1 0,-8 3 0,12 3 0,-12 7 0,8 4 0,-8 4 0,2 1 0,-4 3-82,-2 3 924,1 5-148,-1 7 0,-2 2-176,-3 3 0,-4 7 155,-8 11 0,0-4-210,0 4 1,0 4-86,0 2 1,0 2-180,0-2 0,0 1-74,0-6 0,-6 4-499,0-5 232,-7 8-132,11-12 1,-6 6-863,8-7 852,0-1-216,-8-7-482,6-3 594,-5-7 0,14-9-7,5-9 0,3-1 291,3-10 1,-1 2-94,0-1 1,-5 3 399,-1 7 1,1 7 93,5-1 297,-7 8-374,5-3 48,-13 7 1,6 2 122,-8 3 1,0 5-169,0 7 0,-8 3 65,-4 3 1,-3-4-172,-2 4 0,1 2 79,5-2 1,-5 0-304,5-6 57,3 1-214,1-1-217,-1 0 343,6 1-38,-6-1 0,8 0 138,0 1 0,6-7 24,0 1 1,0 7 0,-6 10 1,0 0 37,0 5 1,-6-3-44,0 9 1,-13 5 7,1 1 0,-8-4 6,2-1 0,-4-3 56,5 2 1,-2-9-6,1 4 1,11-12-16,-4 0 1,5-4 210,1-2 95,-5-7-147,14-2-96,-5-8 0,8-8-118,5-3 0,6-5-184,11-1 0,-4 1 148,4 5 1,2-4 18,-2 3 0,0 2 77,-5-1 1,-1 7 231,0-2-128,1 4 0,-3 10 296,-3 4 0,-5 3 176,-7 2 1,0 1-204,0-1 1,0 2-9,0 4 0,0-4-186,0 4 1,0-3-144,0-3 0,0-5 98,0-1 1,8-7-214,3 2 1,5-4-233,1-2 210,8 0 27,2 0 0,6-8-428,-4-4 0,3-1 130,-3 1 0,-4-3-239,-2 3 1,-3 3 191,-3-3 1,-8 7-529,-3-7 290,-4 8-99,-10-4 337,-9 8 0,-10 0 100,-7 0 1,-9 8 12,-3 4 0,2 5 379,-2 6 0,-2-4-140,-10 4 1,4 2 603,-4-2-381,12 1 0,-8-7 1,8 0 259,4 1 0,-2-1-64,3 0 0,7-5 275,5-1 1,10-5 217,1 6-178,1-9-961,15 5 215,-6-8 1,10 2 86,4 4 0,6-4 138,11 3 0,9 3-27,9-2 0,7 5 196,-2-5 0,12 6 441,5-6 1,-1 7 60,1-1 0,1-5-306,5-1 1,2-4-602,4-2 0,-4 0-28,4 0 1,-9 0-189,-3 0 1,-7-2-413,2-4 1,-5 2-837,-1-7 0,-5 5 471,-1-5-1542,-8 7 1176,4-12 1412,-7 7 0,5-7 0,1 5 0,-1 3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8167,'1'-10'1812,"5"4"1,6 4-554,11 2 1,-2 0-604,8 0 1,2-2-78,9-3 0,-1 1-148,7-8 1,-2 6-571,2-5 0,2 5-322,-7-6 1,3 3-502,-10-3 1,-3 5 246,-13 7 1,-1 0-2325,0 0 1035,-7 0 1052,-3 7 568,-7 3 1,-9 7 383,-8 1 0,-3 5 0,-9 0 0,6 2 0,-5-2 0,1-2 0,-2 8 0,-2-8 0,8 2 0,0 2 20,5-2 1,7 2 135,-1-2 0,9 2 909,-3 4 0,4 4-467,2-4 0,0 3 149,0 3 0,6 0-225,-1-1 0,7 1 137,-6-1 0,5 1-404,-5 0 1,6 1-439,-7 5 1,1-3-93,-6 8 0,0-7-363,0 1 1,0-3-386,0-3 1,0-7-55,0-4 453,0-11 0,2-4-140,4-8 764,3 0 0,9-16 0,-1-3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6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8121,'2'-10'1009,"4"4"0,3 5 361,9 1 1,-1 0-680,0 0 0,3 1 112,3 5 1,-4-2-568,4 8 1,2-7-541,-2 7 1,0-1-597,-6 7 1,1 5 899,-1 0 0,8 8 0,2-4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4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9861,'-9'29'2580,"3"-1"1,-4-5-2452,-1 6 0,-16 0-129,-14 6 0,-18 15 0,-20 4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8315,'0'-25'628,"-2"14"588,-4-1-917,5 8 0,-5 4 412,12 0 1,-3-1 773,9-5 0,-4 4-651,9-4 1,-2 4-94,14 2 1,0-6-403,6 1 1,7-3-268,4 2 1,-2 2-31,3-7 1,-9 5-170,2-6 1,-5 9 71,-6-3 1,-4 2-534,-8-2-2245,0 4 1146,-7-5 492,-2 7 1,-16 5 321,-3 1 1,-7 8-7,-5-3 0,-2 5 349,-4 1 0,-3 0 118,3 0 0,4 1 412,2-1 0,-2-2 0,2-3 0,0 3-61,5-3 0,1-2 61,0 1 0,1-5 592,5 5 1,-3 1 31,8 5 0,-5 1 401,5-1 1,-2 2-422,3 4 0,1-2 59,-8 8 0,3 2-338,-3 9 0,-3-1-82,3 7 0,-3-6-342,-3 7 1,7-9 141,-1 2 1,7-5-335,-7-6 1,8-4-404,-2-8-489,-3 1 661,7-9 183,-6-1 0,10-10-120,4-4 1,0-11-105,11-12 0,-4 2-13,11-2 0,-5 0 154,-2-5 0,6-7 319,0 1 1,2 5 116,-2 6 0,-3 1-32,3-7 0,2 6 34,-2 0 0,-2 8-24,-10-2 0,3 4 243,-8 2 1,5 5 1038,-5 0-462,0 1 0,-6-1 143,0 1 266,0 7-463,0-4-652,0 8 0,0 2 98,0 4 1,0 4 15,0 7 0,-2 8-20,-4 4 1,4 3 3,-4 3 1,4 7 172,2 5 1,-5 4-177,-1 7 0,-8-2-66,3 7 1,-4-1-41,-3 1 1,1 3-199,0-8 0,5-3 173,0-8 1,7 1-95,-7-8 1,8-2-96,-1-9 0,3 2-298,2-8 1,-6 0-812,0-5 454,0-1-445,6 0 777,0-7 0,0-4 106,0-12 0,2-10-131,4-7 0,-4-9-106,4-3 0,3-2 419,3-9 0,-3 6-89,3-6 0,0 0 158,5-6 0,0 5-95,1 1 0,-3 6 487,-4-6 0,5 7-111,-5-1 0,-3 9 102,-2 2 1,-4 6 129,-2-6 0,0 14 409,0-2 0,-2 5 271,-4 1 1,2 3-476,-7 8 0,-7 2-187,-5 4 0,-6 5-142,6 12 1,-13 4-43,1 8 0,-3 5 1,3 1 1,0 1-31,1-2 0,-1-3-43,1 3 1,1-3-75,4-3 1,2-1-203,4-4 0,10 0-168,-5-12 1,11 4-1576,-5-9 445,8-5 619,-4 1 0,16-10 230,4-4 1,11-3-35,6-8 0,5-8 77,7-4 0,-3-4-119,8-2 1,8-7 302,10-4 1,-3 4-81,3 1 0,-3 1 786,3 5 1,1-1-144,-7 13 1,5-1 397,-5 7-596,0 0 463,-14 7 0,4-3 708,-8 7 0,-5 0-404,-6 6 0,-10 2 37,-2 4 1,-1 3-733,-10 9 1,-3 1 68,-8 4 1,-5 4-705,-7 8 0,-10 5 552,-8 0 1,1 3-467,-7-3 1,-1-5-208,1-1 1,1-7-431,5-9 1,3-3 404,3-3 1,-2-5 151,8-7 0,2-2 487,9-3 1,5-7-79,7-11 1,0 4 357,0-4 0,9 3-63,9 3 1,1 2 44,10 3 0,-1 4 205,7 8 1,0 0 332,-1 0 1,-5 0-302,0 0 0,-8 2 111,2 4 1,2 2-533,-2 3 0,0 5-500,-5-5 0,-1 5-993,0 1 1,1-2 283,-1-3 1144,0 3 0,1-5 0,-1 7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4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156 312 8097,'8'-9'0,"2"1"1971,7 8 1,0 0-736,1 0 0,5 0-385,0 0 0,8-2-601,-3-4 0,5 3-463,2-9 1,-1 6-1103,1-5 1,-2 1 863,-4-1 1,1-3-342,-7 8 1,-1-7 28,-11 1 0,-3-3-431,-8-2 0,0-1 728,0 1 0,-8 0 283,-3-1 0,-5-5 265,-1 0 1,0 8 33,-1 9 0,1-2-1,0 3 1,-1-1 321,1 6 0,2 8 64,3 3 0,-3 6-167,3 7 1,-1-1 203,1 11 0,-3-1-119,3 13 0,-1 0 27,1 6 1,-3 2-121,3 4 0,3-4 48,-3 3 1,3 3-179,-3-2 0,-1-6 70,7-6 0,0-2-286,6 2 0,0-5-202,0-13 1,0-3-722,0-7 258,0-1 13,0-7 0,6-5 159,0-10 0,5-7-264,-5-11 1,2-4 204,-3-8 0,-3 1 154,4-1 0,-4 1 367,-2-1 0,-6 6 60,0 0 1,-5 8 123,5-2 1,-7 11 250,1 7 0,-5 3 578,-6 2 1,3 0-208,-3 0 0,-2 7 554,2 5 1,0 3-536,6 3 0,0-7-313,-1 1 1,3-1 38,3 7 1,5-7-123,7 1-522,0-8 1,2 9-189,3-7 1,13-2-436,10-10 1,7-4 116,5-7 1,1-2-712,11-4 1,-2-6 411,13-12 1,-5 5 406,5-5 0,-5 5 377,6 1 0,-3 8 46,3 4 1,-7 4 379,-10 2 0,-5 7 126,-8 4 1,-7 4 443,-4 2 0,-5 8-348,-7 4 1,3 3 321,-8 2 1,-3 3 188,-8 3 1,-5-2-409,-7 8 0,-3-2-721,-3 1 1,-4 5-150,-7-4 0,-1 4-290,1 1 1,-7-1 71,1-4 0,-1 2-612,7-8 0,5-2 471,0-10 0,8-3-82,-2-8 0,4 0 205,1 0 1,7-9 140,-1-9 0,8-7 255,-1-9 1,3-7 305,2 1 1,5 5 59,1 6 0,8 8 41,-3-2 1,5 12 479,1 5 0,0 4-295,1 2 1,-1 2 263,0 4 0,0 9 470,1 8 0,5 8-545,0-2 1,6 3 243,-6 3 0,10-6-528,1 0 1,7-6-436,5 6 0,6-8-65,0 2 0,0-4-300,5-2 0,3-1 510,-2-5-83,7 5 0,-11-14 0,5 5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5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522 105 8207,'9'-35'0,"7"8"1057,-5 4 0,-1 12-384,1 5 0,-5 4-349,6 2 1,-1 2-1,7 4 0,-7-3 168,1 9 1,-7 5-107,7 6 1,-8 2-98,2-2 0,-5-1-199,-1 7 1,0-3-83,0 3 0,-1 4-214,-5-4 1,2-2-29,-8 2 0,3-8-313,-3 2 0,3-4 216,3-2 0,2-7-721,-8-4 726,9 3 1,-5-9 131,8 0 0,0-7-157,0-11 1,0-1 17,0-4 1,8-2 58,3-4 0,5-2 120,1 8 0,6-4 110,0 10 1,0-4 34,-6 9 1,3 5 435,3 1-164,-4 4 0,6 4 55,-8 4 283,-7 3 0,3 11-201,-7 3 0,0-4-11,-6 4 1,-6-2-346,0 2 1,-7-2-256,1 8 0,-3-6 68,-2 6 0,-6-6-266,-1 6 1,1-8 27,6 2 0,6-9-114,-1-3 278,8-7 1,-4 2 133,8-12 1,8 2 159,4-7 0,9-1-36,2-5 0,2 5 195,-2 1 1,-4 7-162,4-2 1,-9 4 77,-3 2 0,-7 2-160,2 4 0,-4 4 66,-2 7 1,-10 6-280,-7 0 0,-8 14-111,-10-3 1,-7 7-112,-4-1 1,-6 4 129,-6 8 1,8-8 81,-7-3 0,7-1 148,-8-5 0,4 1 116,2-12 0,6-1 54,0-6 0,7 0-86,-1 1 1,11-7 647,6 1-65,4-9-222,1 5 0,16-8-44,8 0 0,12-2 62,10-4 1,9-5-116,15-12 0,4 2-7,7-8 0,-3 0 140,15-6 1,-8 3-199,8 3 0,-6-2 412,-5 8 0,-3-6-338,-3 6 0,-10 0-410,4 6 0,-13 7-148,-5 4 0,-7-1-1291,-10 1 1163,-7 0 0,-2 8-274,-8 4 0,-10 3-542,-7 9 0,-14 5 667,-9 0 0,-8 6-194,1-6 754,-3 0 0,-9 2 0,-3 2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5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9122,'-23'18'0,"0"1"0,2 2 0,2 2 0,2 0 0,1 0 0,3 0 0,3 0 0,2 0 0,5 0 0,1-1 2160,2-3-1976,-8-2 1,6 1-131,-4-1 0,4 0-311,2 0 0,0 1-10,0-1-307,0-7-422,0-3 0,8-7 473,4 0 0,1-15 523,-1-8 0,11-8 0,-4-3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8170,'17'-18'0,"-5"3"-77,-1 3 1,-5 5 247,6 7 7,-8 0 34,3 0 1,-7 13 70,0 4 1,0 12-38,0 0 1,-5 4-7,-1 1 0,-6 9 110,6 3 0,-5 12 190,5 5 1,-7 6-14,1 6 0,3-2-134,-3 8 1,2-8-381,-1 2 1,-5-5-165,5-7 1,3-5-156,2-12 1,4-4 215,2-7 0,-5-8-447,-1-4-223,0-4-1,6-9 0,0-4 78,0-12 0,0-6 175,0-11 0,0-4-467,0-7 503,0-9 236,0-1 0,0-10 236,0-4 0,8-3 0,1-8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260 243 8334,'-7'-10'0,"-5"8"0,-3 10 0,-4 11 1052,-4 6 1,-2 4-580,-4 6 1,-2-7-181,8 1 1,0-2 68,5 2-1,3-4-181,4-8 1,3-5-143,8-1 0,2-7-778,4 2 409,3-4 292,24-17 1,-2 1-995,15-15 0,8-7 323,9-10 0,-1-4-119,1-2 0,-1 0 356,1 0 1,8 2 265,-7 4 0,-1 9 477,-11 8 0,-2 16 166,-4 1 0,-5 8 1041,-12 4-784,-4 0-399,-8 8 0,-7 7 598,-5 8 1,-5 8-365,-5-2 0,-7 4-169,-11 1 0,2 1-445,-8 0 0,0-1-440,-6 1 1,7 0 68,-1-1 0,2-7-518,-2-4 0,-2-11 358,8-6 0,6-5 121,5-1 0,8-9 947,-1-9 1,3-1-177,2-10 1,9 6 41,9-6 1,7 8 55,9-2 1,1 6 358,0 5 0,-1 5-252,1 7 0,-6-6-112,-1 0 0,-1 0-1061,2 6 388,4 0 281,-14 0 0,8 2-550,-4 4 1,-4-4 573,5 4 0,2-4 0,1-2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5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7800,'-10'-7'2619,"3"5"-2971,22 2 0,-9 3 169,11 9 1,-9-8 1124,3 2 1,1-3-463,5 3 1,0-4-894,1 4 0,-1-4 190,0-2 0,0 0-387,1 0 1,-3-8 279,-3-3 1,1 1-140,-7-2 283,0 1 0,-6-6-60,0-1 0,0 7 660,0-1-424,0 8 0,-8-3 555,-4 7 1,3 13-254,-3 5 0,1 10 135,-7 1 1,1 4-27,0 1 1,2 7 66,3-1 0,-1 2-209,7-1 0,0-5-241,6 5 0,0-11-303,0-1 0,0-8 193,0 2 1,0-3-645,0-3 1,8-8 1,3-3 290,5-4 0,1-2 0,0 0 1,-1-8-58,-5-3 1,4-4 341,-3-3 568,-4 1 1033,7 7-1130,-13 3 0,6 22 827,-8 8 1,0 10-421,0 7 0,-6-1-217,0 7 1,0-2-107,6 2 1,0-4-75,0-7 0,-5-1-249,-1 1 0,-2-8-235,2-4 20,4-4 0,-13-3 177,4-5 0,1-3-75,-2-8 1,7 0-93,-7 0 1,3-8-34,-3-3 1,-1-5 84,7-1 1,-6-2 179,6-4 1,1 1 89,5-6 0,0 7 301,0-3 1,7 5-182,5 2 1,5 2-120,6 3 1,-2 4-111,8 8 1,-6 0 81,6 0 0,-8 0-447,2 0 1,-3 0 84,-3 0-1141,0 0 239,-7 0-269,-3 0 611,-22 0 1,-4 0 309,-16 0 1,-1 6 70,-5 0 1,-3 5 170,-8-5 0,2 6 486,4-6 1,-2 7 95,8-2 0,-6 5 403,5 1 1,1 0-34,5 1 0,3 1 705,3 4 0,4-2-452,8 8 0,1 0-482,5 5 0,3-5-138,8 0 1,0-2-173,0 2 1,2 1 245,4-6 0,5-1-101,12-6 1,6 0-173,12 0 0,3-7-212,8-4 1,1-4-274,5-2 0,-2-2-267,7-4 0,1 2 323,5-7 1,-6-7-1710,1-5 1,-3-2 891,2 2 0,-3 2-566,-8-8 1,-2 1 216,-4-7 1210,4-7 1,-6-3-1,8-6 1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8096,'18'0'0,"-7"4"953,1 7 0,-1 3-338,7 15 0,-1 0-106,0 5 1,-5 1 246,-1-1 0,-5 3 361,6 3 1,-3-3-735,3 3 1,1 3-275,-7-3 0,5 2-221,-5-1 0,0-5-502,-6 5 0,0-5-470,0-1 0,0-6 611,0 0 1,-2-6-400,-4 5 0,-3-8 19,-9-3 1,1-2-128,0-9 0,-2 0 980,-5-6 0,-10 0 0,-10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6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8085,'-9'0'1041,"1"8"1,8 2-543,0 7 0,0-6-65,0 1 0,2-2-141,4 1 1,-3 5-440,9-5 1,1-3-391,11-2 1,2 1-1690,9-1 2225,0 0 0,7-14 0,2-2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6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8085,'44'0'541,"-4"0"1,-9 0 756,-2 0 0,-8 0-425,2 0 1,-4 0 1485,-1 0-1962,-9 0 1,-1 2-340,-8 4 1,0-2-1102,0 7 945,0 1 1,-6 5 97,0 0 0,-7 1 0,3-1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6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8047,'17'-25'0,"-6"7"1735,1 1 0,7 7-1108,10 10 1,-2-2 1821,2-3-829,-8 3-860,4-6-754,-8 8-233,1 0 1,-7 2-510,1 4 1,-8 5-3055,1 12 3790,-10-3 0,-5 20 0,-7-3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7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8047,'-6'32'1217,"1"-3"1,-3 0-64,2-12 0,4 5 2,-4-11 275,4-3-334,2-1-631,0 1 0,0-4 478,0 8-1827,0-9 630,0 5-753,0-8 776,0 0-1395,8 0 977,2 0 0,7-6 70,0 1 1,-5-1-47,-1 6 416,1 0 0,5 0 187,1 0 1,-7 0 328,1 0 1,-8 2 569,1 3 0,3-1 450,-2 8-583,0-8 1,-5 9-564,5-7 0,0 5-417,11-5 1,-1 2 10,13-2 1,7-4-380,10 3 0,14-10-1499,9-7 1,-5-3 934,5-3 0,-8 9 980,-3 3 1,-8 4 66,-15 2 0,-1 0 1891,1 0-943,-16 15 187,4-3 0,-15 13 1059,4-8 1,-5 1-856,-7-1 1,0 0 183,0 1 0,-6-7 44,1 1 0,-9-7-726,3 7 0,-5-8-619,-1 2 0,0-5 2,-1-1 0,1 0-1570,0 0 0,-1 0 494,1 0 0,6-7-93,-1-5 1,8-3-476,-2-2 0,5-3-803,1-3 0,1-11 2343,5-13 0,4-3 0,7-1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7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8055,'35'-16'0,"-5"12"678,5-7 1,3 1 950,14 4 0,0-5-1003,0 5 0,-8 0-340,-3 6 1,-10 0 139,-3 0 0,-6 2 271,1 4 0,-4 4-429,-2 7-183,1 8 1,-7-6 96,1 4 0,-8 2-128,1-2 0,-5 6-404,-5-6 1,-7 8 318,-11-2 1,-2-4-1167,-4-2 0,-2-4 513,8-1 0,-6-3-1305,6-3 950,0-5 1039,6-7 0,0 0 0,-1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7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8033,'0'-9'3412,"0"1"1,-8 14-2227,-4 0 1,3 9 733,-3 2 1,1 1-963,-7 5 0,1 2-359,0-2 0,0 8-536,-1-3 1,1 3-552,0-2 0,-1 9-519,1-3 0,0 4-1198,-1-5 1,1 1 2204,0-1 0,-1 1 0,1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8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7955,'-8'-17'-60,"6"0"0,-7 7-162,3 4 432,4-3 0,-7 7 1110,3-4 496,4 4-664,-6 2-101,8 0-686,0 0 1,0 8 885,0 3 0,0 5-172,0 1 1,0 2 171,0 4 1,0-3-556,0 3 1,0 4 16,0 1 1,6-1-429,0 2 1,9-6-36,2 6 0,3-6-441,8 6 0,3-6-366,10 6 0,3-8-605,8 2 0,0-3 31,0-3 0,7-2-1038,5-3 0,-3 1 727,3-7 0,-6 0 1442,5-6 0,-7 7 0,3 3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8949,'8'25'2204,"0"-4"-766,3 8 1,-1-1-718,-5 7 0,-3 0 35,4-1 0,-4 1-279,-2 0 1,-8-7-218,-3 1 0,-12 6-271,-6 5 0,-10-1-320,-1-10 0,-6 3-77,5-3 1,1-4-471,5-2 1,1-5-347,-1-7 0,6 3-313,0-9 1155,8 1 1,-2-16 179,12-7 1,3-2 99,8-10 1,0 0-41,0-5 1,8 1 153,3 4 0,5 4 162,1 8 1,6 7 516,0 4 1,6 4 333,-6 2 1,8 0-452,-2 0 0,3 8-14,3 4 0,-2-1-244,-4 7 1,1-5-335,-7 10 0,6 4-322,-6 2 1,2-2-677,-2 2 0,-3-1 1016,3 7 0,-4 0 0,-2-1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5:59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7943,'-1'-10'2902,"-5"4"1,6 5-1234,0 1-593,0 0-140,15 0 23,-13 7-868,14-5 1,-7 6 64,8-8 1,1 6-473,-1-1 0,2 1 274,4-6 1,-3 0-1300,3 0 1,-4-6-168,-2 1 290,1-9 828,-9 5 554,-1-9 0,-10 1 387,-4 0 1,-5 7-377,-12 4 1,-2 4 296,-4 2 1,-2 0-36,8 0 1,0 0 62,5 0 0,1 0-684,0 0 0,7 8-1911,4 4 2095,-3 3 0,7 10 0,-6 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52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7800,'0'-9'6536,"2"1"-6545,4 8 1,9 0 44,8 0 0,8 0 428,-2 0 1,6-6-158,5 1 0,-4-9-353,5 3 0,1 1-128,-2-2 1,1 9-391,-7-3 1,-7 4 47,-4 2 9,-3 0 1,-11 10 115,-3 7 0,-6 8 75,-6 9 1,-5 9 665,-12 3 1,1 9 2,-6 3 0,-1 7 291,-6-1 1,3-3-305,3 3 0,-2-10 117,8-3 1,0-1-231,6-9 1,1 3-227,5-9 1,-3 1-1820,8-13 963,1 0-217,5-6 0,2-7 290,3-4 0,11-18 109,7-5 1,8-12 247,-3 0 0,5-11 55,2-6 0,1-2 177,4 2 0,-3 5-27,3 13 1,-3 3 657,-3 7 0,-7 9-325,-4 3 0,-5 12 904,-7 5 0,-3 12-94,-8 6 0,-2 4 327,-4 1 0,-3 1-679,-9 0 1,-5-7-103,0 1 0,-8-8-399,3 2 0,3-3 87,2-3 0,0-6-385,5 1 1,-3-8 210,10 2 0,1-5-410,-2-1 1,9-1 70,-3-5 1,6-4-90,6-7 0,3-2 153,9-4 1,-1 3 27,0-3 0,0 4 395,1 2 1,-1 5-112,0 1 1,-5 7 1046,-1-2-788,-7 4 1,4 4 1101,-8 4-916,0 4 0,-8 7-62,-3 0 1,1 0-133,-1 1 0,-1-7-224,-5 1 1,5-3-619,1 3 1,7-3 199,-2-3-1829,-4-4 981,1 6 267,-8-8 0,-1 0 422,1 0 1,-2 0 274,-4 0 0,2-6 163,-8 0 1,0 1 201,-6 5 0,-1 1 819,-5 5 1,5 4-556,-4 7 1,3 6 899,2 0 1,1 6-516,-1-6 1,8 6 78,4-6 0,6 6-354,6-6 0,3 0 52,8-6-374,0 1 0,9-3-131,9-4 0,14-3-91,15-8 0,10 0 153,7 0 1,3 0-769,2 0 0,0 0 336,0 0 0,-5 0-340,-1 0 0,-5 0-38,5 0 1,-9 2-218,-2 4 0,-4-4 158,-13 3 1,1-3-280,-13-2 1,0 0-82,-6 0 1,-5 0 1135,-1 0 0,1-15 0,5-4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4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347 483 8325,'0'-17'-496,"6"-1"-62,0 1 0,1 0 508,-1-1 1,-2-1 439,7-4 1,-5 2 144,6-8-298,-1 8 1,5-12 0,-5 4 0,5 2 105,-5-1 0,-1 5-12,1-6 0,-1 7-115,1-1 1,3 4 162,-8 2 0,-1 5 147,-5 1-326,8 7 0,-6-2 11,4 12 0,-4 5 14,-2 13 1,-2 10-19,-4 12 0,0 4-5,-11 2 1,4 2-130,-11 4 0,-1-4 67,2 3 1,-7 3 166,1-2 0,-4-1-97,-2-5 1,1 6-233,-1 0 0,1-1-36,-1-5 1,2-7-171,4-5 1,-1 2 47,6-1 1,3-7-113,10-5 1,-3-8-94,9 2 1,-1-3-385,6-3 0,0-5-1183,0-1 1206,0 1 0,2-3 120,3-3 1,5-4 90,7-2 535,1 0 0,7-15 0,2-5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4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8322,'17'-10'792,"0"2"0,1 14-318,-1 0 0,2 7 503,4-1 1,-2 3-347,8 3 1,-6-1 21,6 0 0,-6-1-212,6-5 0,0 4-164,6-3 1,-7-2-162,1 1 1,0-5-215,6 5 0,-6-7 5,-1 2 1,-5 2-426,6-2 0,-7-1-529,1-5 1,-10 2-109,-1 4-404,-9-4 749,5 13-214,-8-13 457,0 14 1,-8-7 566,-3 9 0,-20-1 0,-5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5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8355,'0'-10'3157,"8"-3"-2313,4 7 1,-3-2-192,3 3 0,-6 3-650,5-4-369,1 4 1,5 2 0,-2 2-379,-3 4 0,-4 3 744,-8 9 0,7 7 0,3 2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5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8349,'19'-8'-6,"5"-3"0,-3-4 985,8-3 0,-2 3-316,1 3 0,3-1-200,-8 7 1,6 0-343,-6 6 1,0 0-305,-5 0 0,-1 0-104,0 0 0,-7 8-360,-4 4 1,-5 3-637,-1 2 982,0 8 1,-7-4-1,-5 8-206,-3 2 1,-8-4 346,0 2 0,-6-8 143,6 2 1,0-4 178,5-1 1,7-7 600,-1 1 0,8-7-478,-1 7 1050,3-8-837,2 11 0,0-11 351,0 8 1,7-7-297,5 7 1,3-6-123,3 5 1,-1-7-239,0 2 1,1 2-123,-1-3 0,6 1-173,0-6 1,0 6-553,-6 0 1,1-1-213,-1-5 1,0 0 865,1 0 0,-1 0 0,0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6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10068,'17'17'1338,"1"-1"-506,-1-5 0,6 5-339,0-5 0,6 5-191,-6 1 0,8-5 161,-2-1 1,1-7-121,-1 2 0,4 1-248,-4-1 1,-2 0-188,2-6 1,-6 0-303,6 0 1,-8 0 117,2 0 0,-4 0-817,-2 0 420,1 0 244,-1 0 1,-6 0-917,1 0 295,-8 0-83,4 0 289,-8 0 345,0 0 0,-6 2 123,0 4 182,-7-4 0,9 11 64,-8-7 0,6 0 276,-5-6-272,7 7 650,-4-5-14,1 6 207,5-8-489,-6 0 1,8 2 219,0 4-254,0-5 0,0 15 106,0-5 0,0 5 40,0 1 0,0 10-16,0 8 1,0 3 13,0 14 0,-6-2-114,0 14 0,-5-1-25,5 6 0,-2 1-23,3-1 1,3-6-99,-4 1 1,-2-9-108,3 3 1,-1-6-409,6-6 1,6-9-367,-1-8 1,7-8-14,-6 2-1056,7-12 888,-3 5 984,-1-14 0,7-10 0,-7-11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6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8116,'11'-25'0,"1"7"0,7 3 1607,10 9 1,3-5-697,3 5 0,5-6-253,1 6 0,5 1-317,-6 5 0,1 0-339,-7 0 0,-1 0-342,-4 0 1,2 0-651,-8 0 1,0 5 989,-6 1 0,8 15 0,2-1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6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8316,'10'0'1862,"5"-7"-1297,-5 5 0,7-6-63,1 8 1,-7-6-110,1 1 1,-1-1-64,7 6 1,1-6-175,4 0 1,-4-1-133,4 1 1,-2 4-58,2-4 1,-3-2-308,3 3 1,2-1-734,-2 6 0,-6 0 550,-5 0 0,-1 0-847,7 0 1370,-9 8 0,7 1 0,-7 9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8300,'0'-9'1296,"0"1"-837,0 0-222,-7 6 1,3-5 115,-8 7 0,7 0 105,-7 0 1,6 0-139,-5 0 0,-3 2-512,-9 3 1,2 5 9,-8 7 0,0 1-157,-5-1 0,-1 6 215,0 0 0,1 0-82,-1-6 1,8 5 188,4-5 1,-2 4-128,2-9 385,0 3 0,12 0 118,-1-3-58,8 3 1,-4-11 56,8 8 1,0-6 429,0 5-433,8-7 0,2 9 110,7-7 0,0 6-165,1-7 1,-1 3 12,0-2 0,3-4-279,3 4 0,-4-3 137,4 3 1,-4-4-669,-2 4 0,1-2-160,-1 2 1,2-5-504,4 5 0,-3-2 422,3 2 0,-4-2-905,-2 7 1643,1-7 0,-1 11 0,0-5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7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8360,'-10'0'427,"3"0"-65,22 0 0,-1 0 627,14 0 0,3-6-143,10 1 1,3-1-309,8 6 0,-4-6-278,4 0 0,-4 1-11,10 5 1,1 0-513,-1 0 1,-6 0 49,-6 0 1,-8 0-117,3 0 0,1 2 299,-1 3 30,-9-3 0,9 14 0,-5-7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8326,'17'0'2177,"3"0"-1342,3 0 1,4 0-291,7 0 1,9-6-53,3 1 0,8-3-158,-3 2 1,5 4-187,-10-4 0,-3-1-140,-3 1 1,-3 0-301,-3 6 1,-7 0-83,-4 0 1,-3 0-410,-3 0 0,-6 0-637,1 0 972,-8 0 0,3 2-668,-7 4 0,-7-2 1115,-5 7 0,-3 1 0,-2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3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10164,'17'0'-79,"-5"0"177,-1 0 1700,-7 0-1257,4 0 1,-3 2 882,1 4 0,0-2-566,-6 7 1,0 1-222,0 5 0,-2-1-251,-4-5 1,4 5-145,-3-5 0,3 4-1001,2 3 675,0-9 0,2-1-227,3-8 1,-1 0 261,8 0 1,-1-8-1123,6-3 0,1-3 515,-1 3 0,-7-5 422,-5 5 0,-3-4 536,-2-3 0,0 1-247,0 0 1,0 5 89,0 1 0,-7 5-89,-5-6 0,3 8 213,-3-1 0,0 1-492,-5-2 0,0 4-611,0-4 0,-3 4 834,-3 2 0,-4 0 0,-7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53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7800,'0'-10'3196,"0"3"0,6 14-3123,0 5 1,5 11 439,-5 6 1,6 3 324,-7 3 1,1 7 18,-6 4 1,0 4-335,0 2 0,0-6-434,0 0 0,0-1 12,0 1 1,6 2-489,0-8 0,0 0-381,-6-5 1,0-8-751,0-4 1,0-4-198,0-2-651,0 1-42,0-1 2408,7-15 0,10-12 0,10-17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8301,'-17'0'0,"5"2"467,0 4 0,9 3 14,-3 9 0,4-1 39,2 0 0,-2 2-136,-4 4 0,4 4 84,-3 8 0,-3 2-287,2 3 0,-5 4 25,5 8 1,0 0-722,6 0 0,0 0 362,0 0 0,-6-8-600,0-3 0,1-1 154,5-5-507,0 3 237,0-19-31,0 6 115,0-7 785,7-9 0,3-1 0,7-8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9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28 139 8096,'-17'-25'2327,"7"13"0,12-9-2015,15 15 0,6-5-26,6 5 1,4-6 114,-4 7 0,9-7-13,2 6 0,3-5-152,-3 5 0,-1 0-957,7 6 0,-10 0 535,-1 0 0,0 2-1473,-7 4 0,-3-2 1659,-1 7 0,-13 9 0,-3 7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09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8263,'0'-12'-479,"0"0"1,0 7 985,0-7 1,6 6-126,-1-5 0,9 7 268,-3-2 1,5 4-69,1 2 0,6 0-7,0 0 1,8 0-175,-2 0 0,-2 0 93,2 0 0,-2 2-264,2 4 1,1-4 22,-7 4 0,0 1-96,-5-1 0,1 2-140,4-2 0,-9-3-204,3 9 0,-4-6-188,5 5 0,-7-5-608,1 6 0,-7-1 157,7 6 1,-8 1-1587,2-1 2412,-4 0 0,5 1 0,3-1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0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8220,'-8'-17'0,"6"7"899,-6 3-624,8 7 1,2 7 116,4 5 0,-4 5 102,4 6 1,-4-1 535,-2 6 0,0-5-601,0 6 1,5-2-16,1 2 0,6 2-364,-7-8 1,9 0 113,-3-6 1,5 1-206,1-1 0,0-7 59,1-5 0,-1 3-151,0-2 0,3 0 42,3-6 0,-2-8-133,8-4 0,-6-9 135,6-2 0,-6-8-45,6 2 1,-8-3-184,2-3 1,-6-1 70,-5-5 0,-3-3 186,-3-8 0,-4 2 78,4 4 0,-10 4 166,-2 7 0,-7 2-249,1 4 0,-3 4-133,-3 8 0,7 7-16,-1 5 1,1 3-244,-7 2 1,3 2-1926,4 3 2382,-5 5 0,14 15 0,-5 2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0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295 346 8615,'10'-40'870,"-5"0"1,-3 1-769,-2 10 1,8-2-325,4 8 1,-3-5 375,3 4 0,-8 1-120,1 6 0,-3 0 333,-2-1 1,-7 9-258,-5 3 1,-3 4-433,-3 2 1,-1 2 198,-4 4 0,-2 9-85,-4 8 1,-2 2 134,8-2 1,0-1-37,6 6 1,5 1 163,1 6 1,7-2-159,-2-5 0,4 5 186,2-4 0,8 4-71,4 1 0,1-5 30,-1 0 0,1-6 3,-7 6 1,5-6 3,-5 6 0,0-6 34,-6 6 0,0-6-4,0 6 0,-8-2 52,-3 1 1,-11 3-95,-1-8 1,0 0 109,6-5 0,0-1-27,-1 0 0,7-1 144,-1-5-228,8 5-13,-3-7 143,7 9 1,2-1 140,3 0 0,-1-5 311,8-1 1,-1 1-222,7 5 1,-1 6 224,0 0 0,-1 2-79,-5-2 1,3-3 33,-9 3 0,7 2-264,-6-2 1,0 2-50,-6-2 1,0-4-147,0 4 0,0-4-225,0-1 1,0 5-708,0 0 1,0 0 511,0-6 1,0 1-1152,0-1 0,0-6-779,0 1 490,0-8 1742,7 4 0,3-8 0,7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8182,'18'-5'1361,"-1"-1"1,2 0-2088,4 6 345,4 0 1,2 2 707,0 4 0,-6 3 1209,6 9 1,-10 1-697,-2 4 1,-1 4 71,-11 8 1,1-1-475,-6 1 0,-4 5-178,-7 1 0,-3 7-991,-15-2 1,-5 4 324,-7 2 1,-1-6 19,2 0 1,-3-7-143,-3 1 1,6-11-560,11-6 0,-2-6-258,8-5 1025,0-5 1,8-8 297,3-5 1,4-12-72,8-10 0,0 1 202,0-2 1,10 2 320,7-2 1,1 4 636,5 8 1,2 1-387,-2 5 0,6 3 511,-6 8 0,6 0-513,-6 0 0,0 0-232,-6 0 0,0 2-1082,1 4 0,-7 3 470,1 9 0,-6-1-732,5 0 1,-7 1 896,2-1 0,-4 8 0,-2 2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1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8157,'-2'-23'3984,"-4"-1"-4064,4 9 1,2 7-383,11 8 0,-1 0 799,2 0 1,-7 2-214,7 4 0,-6 2 540,5 3 0,-1 7-342,1-1 0,5 2-235,-5 10 0,-1-6-235,2 6 0,-9 2-291,3 9 1,-4-3 86,-2 3 1,-6 4 163,1 2 0,-9 3-103,3-3 1,-3 4 44,3-4 1,1-2 512,4 2 0,4-2-29,-4 3 1,12 1 55,6-8 0,3 2 142,2-1 0,1-5 437,-1 5 0,6-5 233,0-1 1,0 9-502,-5 8 1,-9-2 244,-3 2 0,-4 0-559,-2-6 0,-4-2-423,-7 3 0,-3-7 144,-15 6 1,0-7-117,-5 1 0,-1-9 1,1-2 1,-1-6-340,0 6 1,3-10-2262,3-2 1,-2-2 2702,8-9 0,-8 0 0,4-6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2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89 8098,'-29'-26'6743,"0"-9"-4551,-7 8 0,16 27-2755,-3 23 1,12 8 272,5 3 1,4 7-1018,2-1 0,-2 1 1307,-4-7 0,-11 9 0,-10 1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3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1 486 8173,'0'-25'0,"15"13"2117,8 1 0,10 1-1281,7 4 0,5-7-1022,6 1 0,-1-3-924,-3-3 1,-7 3 635,-11 4 0,2-5-759,-8 5 887,0-5 1,-8-1-585,-3 0 1,-5-1 517,-7 1 1,-1 0 411,-5-1 0,-4 7 36,-7-1 0,-8 8-53,-4-1 0,-2 5 241,2 5 0,-3 7 287,3 11 0,2-2-60,-2 8 1,8 6-139,-2 5 1,4 2 188,1-1 1,3-3-7,3 8 1,3-5-20,3 5 1,4-8-293,-4 3 0,6-7-131,6-5 1,2 2 65,3-8 1,5 0-247,-5-5 1,5-9-1373,1-3 1160,0 4 1,0-10-168,1 0 1,-1-2 270,0-10 1,-5 3 163,-1-3 261,-7-3 317,12 13 0,-14-2-149,3 15 1,-3 3 165,-2 15 1,0 0 114,0 5 0,-2 1-156,-3-1 0,1 1-343,-8 0 1,1-3-77,-7-3 0,1 2-207,0-8 1,1 0 11,5-6 0,-5-1-160,5-5 1,-4-3 179,-3-8 0,1 0-116,0 0 1,5-8 548,1-3 1,1-6-145,-2-7 1,5-4 310,7-13 0,7-1-133,5-4 0,13-4 37,10 4 0,9-4-339,13-2 0,5 0-533,7 0 0,1 6 428,-1-1 0,0 7-123,0-6 0,-1 7-366,-5-1 1,2 9 196,-7 2 0,-6 8 20,-6-2 0,-7 6 6,1 5 0,-11-1 259,-6 7 1,-4 0-18,-1 6 1,-3 2 96,-3 4 0,-5 4 363,-7 7 1,0 8-291,0 4 0,-2 3 59,-3 3 0,-5 2-81,-7 3 0,-1-2 133,1 9 0,2-9 121,3 2 0,-1-9 226,7-2 0,-6-8 220,6 2-365,1-3 0,7-5-159,3-3 0,5-5-50,7-7 0,3 0-28,3 0 1,4-7 103,7-5 1,1-5-672,-1-6 1,1 1 57,0-6 1,-1-1-162,1-6 1,-8 0 206,-4 1 1,-6-3-120,-5-3 0,-5-2 21,-7-5 1,0-8-167,0 3 0,0-2 151,0 8 0,-7-2 98,-5 7 0,-1 1 287,1 5 1,-3 10-18,3 8 0,-3 2 156,-2 9 1,-1 0-73,1 6 1,0 2 160,-1 4 1,3 3 47,3 9 1,-3 5 205,4 0 1,1 9 144,-2 3 1,9 7-206,-3 10 0,4 0 171,2 0 1,6 6-103,-1 0 0,7-1 0,-6-5 0,5 0-255,-5 0 1,6-2 14,-7-4 1,1 4-702,-6-4 1,0-3 360,0-3 1,0 2-800,0-1 1,-8-3 445,-3-9 1,-5-4-415,-1-8 0,0-1 324,0-5 0,-1-3 257,1-8 0,-6-2 211,0-4 0,0-3 171,5-9 1,7 1 346,-1 0 0,8 0 727,-1-1 0,16 1-83,6 0 1,12-1-438,0 1 1,10 2-781,1 3 1,8-1-74,-2 7 0,0-6-252,6 7 0,-5-1-233,4 6 0,0 0-2288,-11 0 2984,8 7 0,-4 11 0,8 9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8124,'-17'-35'1415,"7"16"0,5 4 0,10 15-1084,7 0 1,3 0-379,3 0 1,-1 0-124,0 0 0,-1 1-224,-5 5 182,5 4 1,-14 9-230,3 4 1,-3-2 133,-2 8 1,-7-6 147,-5 6 0,-3-2-31,-3 2 1,3 2 640,3-8 0,-1 6 110,7-6 1,-5 0 504,5-6 1,0 0-350,6 1 1,6-7 410,0 1 1,7-6-638,-1 5 1,9-7-229,2 2 0,6-4-479,-6-2 1,8 0 217,-3 0 0,-1-8-1569,2-4 0,-8-1 59,2 1 1,-3-5 1507,-3 0 0,-7-1 0,-3-7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2:5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329 399 7800,'25'-27'0,"-4"-6"670,8 4 1,0-3-201,6-3 1,-1 0-78,1 1 0,-1 5-32,1 0 0,0 8 164,-1-2 1,-7 4-93,-4 2 1,2 1-156,-2 5 1,6 3-78,-6 8 1,0 0 17,-6 0 1,1 0-78,-1 0 0,0 0 185,0 0-145,1 8-71,-1 1 0,-2 9-180,-3-1 0,1-6-117,-7 1 0,2-1 105,-2 7 0,-4-1 23,3 0 1,-3 1 81,-2-1 0,0 0-60,0 0 1,0 7 87,0-1 0,0 0 5,0-6 1,0 2-16,0 4 0,0-2 14,0 8 1,0-6-32,0 6 0,0-2 25,0 2 0,0 9 89,0-3 0,0 3-89,0-3 1,0 5 136,0 1 1,-2 12-13,-3-1 0,1 4 82,-8-4 0,6 0-80,-5 0 1,5 5 66,-5 1 1,1-1-191,-2-5 1,-1 0 109,7 0 0,-5-2 89,5-4 1,-6 2-57,7-7 1,-7-1-188,6-5 0,-1-7 92,1 1 0,-2-6 51,-3 6 1,-5-8-56,5 2 0,1-4 106,-1-1-35,-1-1 0,-5-5 77,0-1-830,7-7 458,-5 4 1,11-8-518,-8 0 0,6-2-79,-5-4 0,1-4-415,-1-7 0,-5-8 159,5-4 0,-4-5-433,-3-7 1,-1-9 201,-4-7 1,-2-9 622,-4 3 1,-4 1 111,5-1 1,-3 5 473,2-5 0,-2 7 0,8-1 0,-2 1 0,2-2 0,10 10 0,-4-4 0,5 6 0,0 0 0,-3 4 0,4 7 0,1 6 0,-2 1 0,9 7-123,-3-3 0,-2 5 198,2 2 1,1 5 76,5 1 0,0 5 283,0-5-101,0 7 0,2-4 141,3 8 1,-1 0-114,8 0 1,-7 0 488,7 0-272,-1 0 0,7 0-192,-1 0 0,-5 0 292,-1 0-403,-7 0 1,6 0-72,-5 0 81,-3 0-244,6 0 0,-8 2 89,0 4 1,0-2-135,0 7 1,2-5-693,4 5 1,3-5 363,9 6 0,-1-8-307,0 1 1,0 3-180,1-2 516,-1 7 393,0-3 0,-7 7 456,-4 0 1,-12 1-315,-6-1 1,-9-5 171,-2-1 0,-8 1 306,3 5 1,-5-6-229,-2 1 0,3-2-227,3 1 0,-2 4-38,8-3 1,0-4-1115,6-3 467,7-3 197,-5-2 1,15 0-222,0 0 1,9-7-455,14-5 1,2-1 34,4 1 1,-2-1-132,-4 7 834,-4 0 65,14 6 0,-20 2 495,5 4 0,-12-2-178,-1 7 0,-3 1 76,-2 5 0,-2-5 146,-3-1 1,-5-1 446,-7 1 0,-3 5-161,-3-5 0,4-1-295,-4 1 0,-2-7-421,2 2 0,0 2 59,6-3 0,5 1-552,1-6 283,7 0 1,-4 2-502,8 4 446,0-4 0,8 5-136,3-7 0,-1 2 19,1 4 1,-1-2-205,2 7 529,3-7 197,-5 12-71,-1-7 1,-1 9-169,-8-1 830,0-8-515,0 7 1,-8-8-30,-3 3 0,-3 4 187,3-3 0,-5-2-229,5 1 0,1-5-231,-1 5-709,7 1 709,-4-2 1,10 3-179,4-7 1,3-1 14,9-5 0,-1 0-172,0 0 366,1 0 0,-7 6 367,1 0 1,-9 2 732,3-3 0,-10-1-504,-1 8 1,-15-6 535,3 5 0,-6 1-485,0 5 0,4-6-48,-4 1 1,4 0-25,1 5 0,7-6 451,-1 1-673,8-1 0,-3 7 408,7-1 211,0 0-564,0 1 1,7-3-218,5-4 0,9 3 64,2-8 1,16-1-247,1-5 1,8-1-975,4-5 0,9-4-1433,8-7 1,3 0 2446,8-1 0,1-7 0,5-2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3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122 328 8134,'-9'-25'0,"5"6"0,15-4 0,10 2 958,20-3 1,9 3-448,7-8 0,20 6-320,-2-6 0,12 6-48,-6-5 0,-4 8 334,-2 3 1,7 2-184,-1 9 0,8 2 123,-9 10 0,-3 11-260,-2 12 0,-5 9 83,-7 3 0,-3 7-129,-8-2 1,-8 4 48,-4 2 1,-11 6-72,-6-1 0,-11 3-40,-6-2 1,-4 7-247,-2 4 1,-18 10-187,-11-10 0,-15 5 4,-19-5 1,-7-2 16,31-35 1,-2 0 0,-8 1-1,0-1-38,0-3 0,-1 0 0,-3-1 1,-1-1 227,-1-3 1,0-1 0,0 0-1,-1 0 184,-2-5 1,0-2 0,2 3 0,1-1 206,2-6 0,2-1 1,-42 10 112,13-9 1,6-5 461,23-7 0,-3-9-264,13-8 1,9-16-138,9-13 1,5-14-512,7-9 0,3-10 190,8-13 1,8-3-430,3-3 1,-3 48-1,2 0-435,13-42 1,4 9-611,7 14 0,3 15 1402,3 14 0,2 3 0,5 3 0,-5-1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4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8256,'0'-17'1753,"0"-1"-895,0 1 0,4 2 64,8 3 0,7-1-210,16 7 1,-1 0-90,1 6 1,7 0-306,4 0 1,-3 2-35,-3 4 0,-3 0-255,-3 11 1,-7-4-159,-4 10 0,-6 4-279,-5 2 1,-4 4 127,-8 2 1,-8-1-311,-4 1 1,-5 5 196,-6 1 1,4-7 112,-4-5 0,5-8 440,7 2 0,3 2-195,8-2 1,2-1 347,4-11 0,5 3 111,13-9 0,-3 7 194,8-6 0,-1-1-250,7-5 1,-2 6 40,-4 0 0,-4 0-215,-8-6 1,0 2 214,1 3-435,-9-3 0,-1 14 177,-8-5 0,0-1-836,0 1 1,-8 1 33,-3 5 1,-11 1-271,-1-1 1,-7 0 236,1 0 1,-6 1-266,-5-1 1,1 0-260,-7 1 0,0 5 1208,-6 0 0,-8 0 0,-1-6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120 399 8314,'-17'-35'687,"-1"0"1,3 8-668,4 4 1,3 4-65,8 2 1,9-6 613,9 0 0,9-6-175,13 6 0,4-2-65,8 2 0,10 3-99,7-3 1,2 10 138,10 1 0,2 7-571,9-7 0,4 8 282,-44 1 0,0 0 0,0 2 0,0 1-47,0-1 1,0 2-1,1 1 1,0 1 64,1 0 1,1 0 0,-2 3 0,0 2-117,2-3 0,0 1 0,43 11 53,-6 6 0,-3 4-208,-3 8 1,-5 5-56,0 1 0,-16 7-171,-1-2 1,-16 10 274,-8 2 1,-11 5 34,-6-5 0,-6 7 49,-5-1 0,-12 5-21,-12 6 1,-11-4 94,-6 4 0,-11-4-78,-6-2 0,-12 1 131,-5-1 1,23-34-1,-1-1-26,-2 1 1,-1-1 0,2-2 0,0-2 95,-39 28 1,37-31 0,-1 0-285,-3-1 0,-2-1 1,0-2-1,-2-1 228,1-2 0,-1 0 0,0-2 1,0-1-61,0-2 0,0-1 0,-2-4 0,0-1 9,2-2 1,0-3 0,-5-2 0,1-2 125,3 1 0,2-2 0,0-2 0,2-3-101,-43-17 0,5-12 72,6-11 1,40 15-1,1-2-87,-29-36 1,35 27 0,3-3-96,3 3 1,4-2 0,1-7 0,3-2 78,2 1 1,2 0-1,5 1 1,3 0-41,2-47 1,8 15-798,9 3 0,10 3 377,20 7 0,5-1 415,12 14 0,3 1 0,9 10 0,-1 3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9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8065,'0'-17'1612,"-8"7"-570,6-5 409,-5 13 12,7-6-1023,0 8 1,7 0 33,5 0 0,-3 0-93,3 0 1,0 0-42,5 0 1,8 0-42,4 0 1,5 0 161,7 0 1,3-2-230,8-3 0,6-5-1,-1-7 1,3 1-466,-2 5 0,-10-3 219,4 8 0,-12-5-344,0 5 1,-3 0 202,-2 6 1,-8 0-2697,-4 0 1670,-4 8 1,-4 2-243,-3 7 1,-4-5 666,-8-1 0,0 1-656,0 5 1413,-8 0 0,-2 8 0,-7 2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1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8065,'-2'10'306,"-4"-5"0,4-1-518,-3 2 0,3-2 77,2 7 1,-2-5 1142,-4 6-422,4-1-66,-6 7 0,8 7 335,0 3 0,-5 7-326,-1 5 1,-6 5-48,6 7 0,-7 1-150,1 5 1,-1 2-100,1 3 1,-3 3-111,3-9 0,3-1 83,-3-10 0,8 2-533,-1-7 0,1-1-17,-2-5 1,4-6-322,-4 0 1,4-8 216,2 2 0,0-4-249,0-2 1,0-5-744,0-1 422,8-7-148,-6 4 1166,13-8 0,-5-15 0,7-5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7970,'17'0'426,"0"0"1,0 0 968,1 0 0,-1 0-564,0 0 1,3 0-294,3 0 0,-4 0-315,4 0 0,-4 0-152,-1 0-264,-1 0 1,0 0-512,1 0 1,-3 2-2180,-4 4 1404,5 3 51,-7 9 1428,1-1 0,5 8 0,-5 2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7970,'-17'0'3260,"8"0"-2805,1 7 0,17-5 79,9 4 1,9-4 55,13-2 1,4 0 228,8 0 1,0 0-892,0 0 1,6 0 142,0 0 0,-1 0-737,-5 0 0,-2 6 298,-4 0 368,4 7 0,-21-3 0,4 7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5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8015,'0'-9'-318,"0"-1"269,0 4 353,0 5 1,0-9 164,0 4-11,0 4-209,0-5-234,0 7 68,0 0-6,-8 0 92,6 0-74,-13 0 0,11 0 11,-7 0-42,-1 0 0,-5 7 98,-1 5 0,1-3-17,0 3 1,1-1 155,5 7 1,-8 5-115,7 0 0,-7 8 175,7-2 1,-1-3-16,1 3 0,-3 6-100,3 5 1,5 8 34,1-1 0,-2 8-34,2 3 0,1 6 86,5-7 0,2 7-141,3-7 0,5-1-122,7-10 0,3 8-49,3-8 0,-2 6-277,8-11 0,-6-1-199,6-5 0,-6-1-516,6 1 0,-3-8 87,3-4 1,4 0 54,-4-6 828,4 5 0,9-13 0,2 8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 9484,'0'11'-472,"0"1"1,0 1 1182,0 10 1,0-2-75,0 8 0,0 2 98,0 9 0,0 6-266,0 12 0,0-4-138,0 4 1,0-4-232,0-2 0,0-1 89,0 1 1,0-7-182,0-5 1,2-9 70,3-2 1,5-8-184,7 2 0,1-6 51,-1-5 1,0 1-79,1-7 1,1 0 73,4-6 1,2-8 43,4-3 0,4-13-28,-5-4 1,5-11 61,2-1 0,-1-8-328,1 1 0,0-10 109,-1-7 0,-1-1-109,-4 1 0,2-1 222,-8 7 1,5 1 58,-4 5 0,4 7-49,-5 5 1,-5 11-61,-7 6-351,1-4 1,-1 10-139,1 0-1188,-8 7 1391,3 10 0,-7 8 421,0 3 0,0 12 0,0 4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6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8009,'7'17'3857,"-5"7"-2825,4-1 1,-4 0-647,-2-6 1,0 0-160,0 1 1,0 5-410,0 0 0,-6 2-72,0-2 1,-7 2-243,1 4 0,5 3 496,1-3 0,-4-4 0,1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8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7903,'10'-2'-1295,"-4"-4"1336,-4 4 58,-2-5 0,2 5 111,3-4-228,-3 4 122,6-6-278,-8 8 286,0 0-289,0-7 256,0 5-311,0-6 106,0 8 185,0 0 427,-8 0 288,6 0-214,-5 0 224,-1 0-65,6 0-329,-6 0-12,8 8 39,0-6-75,0 5-302,0-7 179,8 0 1,-4 6-76,7 0 0,-5 0 74,6-6 0,-1 0-45,6 0 0,1 0 85,-1 0 0,8 0-9,4 0 0,4 0 10,1 0 0,3 0 7,3 0 0,-2-2 20,9-4 0,-7 4-150,6-4 1,-2 4 79,2 2 1,-3-1-459,-9-5 0,1 4 197,-1-4 0,-5 4-268,0 2 1,-8 0-638,2 0 60,-4 0 1,-1 0-412,-1 0-528,-7 8 485,5-6 439,-13 5 409,6-7 0,-10 6 496,-4 0 0,-11 7 0,-10-3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6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8015,'8'-9'453,"-4"1"767,7 8-762,1-8 0,5 6-43,0-3 0,1-3 120,-1 2 1,0 0-118,1 6 1,-7 0 107,1 0 0,5 0-119,6 0 0,2 0-51,-2 0 1,-2 0-165,8 0 0,6 2-72,5 4 1,3-4 31,-3 4 0,-4-4-185,5-2 0,1 0-249,-1 0 0,-7 0 189,-5 0 1,-6 0-660,6 0 1,-8 0 59,2 0-638,-4 0 676,-1 7 1,-9-3-274,-3 8 1,-4-6 292,-2 5 0,-8 1-95,-3 5 1,-5-6 56,-1 1 672,-8 0 0,-2 5 0,-7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6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8015,'-18'9'0,"1"7"340,0-5 1,7-1-29,4 1 1,-1 1-215,1 5 0,0 6 125,6 0 0,-2 8 215,-4-2 1,4 6 52,-3 5 0,-3-3 84,2 3 0,-5 4-145,5 2 1,-6 4-14,6 2 1,-5 0-451,5 0 0,-5 0 126,5 0 1,-6-6-187,7 0 1,-3-1 118,2 1 1,4-6-441,-4-11 0,4 2-34,2-8 1,0 0-797,0-6 88,0 1-598,0-9 1155,8-1 1,-6-10 598,4-4 0,3-11 0,1-10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7915,'17'0'341,"1"0"0,9-2 521,7-4 0,9 3-130,8-9 1,5 6-287,-4-5 1,10 7 65,-10-2 0,-2-2-130,-4 3 0,-10-1-289,-1 6 1,0 0-333,-7 0 0,-3 0-455,-1 0 0,-5 0 26,-2 0 1,0 0-1908,1 0 2575,-9 0 0,7 8 0,-7 1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6:27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7994,'18'0'137,"-1"0"0,0 0 290,0 0 0,3 8 1101,3 3-984,-4 12 1,12 6 88,-8 12 1,6 3 41,-6 8 0,6 2 658,-6 3 1,-2 7-645,-10 11 1,-3-2-338,-8 8 0,-6 1 41,-11 11 0,-8 3-1026,1-44 0,-4 0 0,-4 5 1,-3 1-402,-4 0 1,-3 0 0,-5-1 0,0-1-1165,3-6 0,1-2 2198,2 0 0,-1-2 0,2-3 0,0-1 0,0-1 0,-1-1 0,-3-2 0,-1 1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8677,'-9'0'2402,"1"0"-1631,8 0 771,0 0-1269,0 7 0,6-3 285,-1 8 1,3-3 37,-2 3 1,-4 3-48,4-3 0,-4 3-105,-2 2 1,0 1 89,0-1 0,0 0 68,0 1-359,0-1 0,0 0-160,0 1 218,0-1-1178,0 0-291,0 0-1231,0 1 457,0-9-1026,0-1 2250,0-8 1,0-8-505,0-3 1222,0-5 0,0-9 0,0-1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3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294 363 7921,'-17'0'0,"0"0"0,-1 0-28,1 0 0,6 0 145,-1 0 0,1 0-80,-7 0 0,7-6 87,-1 1 0,7-7 175,-7 6-26,8-7-195,-4 3 0,8-7 69,0 0 0,8 5-3,4 1 1,-3-1-55,3-5 0,-1 5 77,7 1 0,-1-1-76,0-5 1,0 5 38,1 1 0,5-1-76,0-5 0,0 6 25,-6-1 1,6 2-104,0-1 1,2-3 87,-2 9 1,-1-7-15,6 6 1,-5-5-30,6 5 1,-2 0-90,2 6 1,4-5 0,-5-1 0,-1 0 93,2 6 0,-6 0-104,6 0 1,-8 2 63,2 4 0,-2-2-5,2 7 1,-3-5-35,3 5 0,-4 1-9,-2 5 1,1-5 15,-1-1 1,0-1 24,0 1 0,1 5 17,-1-5 0,0 5-22,1 1 0,-7-6 54,1 1 1,-3 0-36,3 5 0,3-2 6,-3-3 1,-5 3 17,-1-3 1,2 3 6,-2 2 0,1 1 24,-1-1 1,-4 0 6,4 0 0,-4 1 78,-2-1 1,0 2-67,0 4 1,0-3 115,0 3 0,-2-4-36,-4-2 1,2 0-34,-7 1 1,5 5 34,-6 0 0,3 0-2,-3-6 0,-3 0 22,3 1 1,-3-1-43,-2 0 1,-1 1 63,1-1 0,0 0-71,-1 0 0,-5 1 59,0-1 1,-2 0-21,2 1 1,2-7 5,-8 1 0,6-3-6,-6 3 1,6 1-18,-5-7 1,4 0-23,-4-6 1,5 6 40,-6-1 1,6 1-142,-6-6 1,6 0 105,-6 0 1,6-2-25,-6-4 1,6 3-36,-6-9 1,6 2-4,-6-1 1,6-4-2,-6 3 0,6-3-24,-5-3 1,5 5-48,-6-4 1,8 9 89,-2-9 0,-2 3 51,2-3 1,1 0-64,11-1 0,-5 1-38,5 0 1,1 1-5,-1 5 0,5-5-72,-5 5 1,5-4 55,-6-3 0,8 1-134,-1 0 0,3 5 25,2 1 1,-6-1-22,0-5 0,0 5-412,6 1 333,0-1 0,0-5-103,0 0 0,0 5-215,0 1 1,2-1-328,4-5 1,-2-1 81,7 1 1,3 0-279,9 0 0,2-1 1038,4 1 0,3-8 0,-5-2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4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7929,'0'-17'-221,"5"6"328,1-1 1,0 6 702,-6-5-498,8 7 0,-4-10 553,7 9-198,-7-1-448,4 6 1,-7 0 102,5 0 145,-4 0-356,6 0 1,-8 2 99,0 4 0,0-3 0,0 9 0,0 1-70,0 11 0,0-5-88,0 4 0,0-2 33,0 2 0,0-4 69,0 4 0,0-4-197,0-1 0,2-3 114,4-3 0,3 1-222,8-7 1,3 0 30,3-6 0,2 0 45,4 0 0,3-2-1,-3-4 1,4-4-129,1-7 1,-5 0-4,0-1 1,-8 1 91,2 0 0,-4 0-530,-1-1 390,-1 1 0,-2 0 27,-3-1 1,-5 1-257,-7 0 169,0 0 1,-1-1-44,-5 1-13,-4 7 274,-7-5 0,0 13-88,-1-4 1,7 4 221,-1 2-118,1 0 1,-1 0 103,1 0 39,7 0 232,-4 0-75,8 0 196,0 0 21,0 8 1,0-4 70,0 7 11,0 1 1,0 5-179,0 1 1,0-1-4,0 0 1,6 0-230,0 1 1,-1-1-390,-5 0 1,0 3-212,0 3 1,0 2-1552,0 3 2042,0 5 0,-15 2 0,-4 9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69 191 7929,'-7'9'910,"-3"7"-377,-7-7-280,-1 1 11,9-2 1,1-10-103,8-4 0,8-4-249,3-7 0,11-2-30,1-4 1,5 2-182,-5-8 1,8 8 103,-2-2 0,-2 3 133,2 3 1,-8 2 19,2 3 1,-4 4-73,-2 8 97,1 0-46,-1 0 0,-7 8 374,-5 4 0,-3 3-24,-2 2 1,-2 1 75,-3-1 0,1 6-107,-8 0 0,1 2-69,-7-2 1,-1-2-143,-4 8 1,4-8 95,-4 2 1,4-4-126,1-1 1,3-1 209,3 0-647,-3-7-212,13-2-235,-5-8 633,7 0 0,1-2-194,5-4 425,4 4 0,7-6-159,0 8 1,1 0 561,-1 0 1,0 2-223,1 4 0,1-2 718,4 7 0,-2-5-187,8 6 1,-2-8 38,2 1 0,1-1-424,-7 2 0,8-4-91,-2 4 1,-2-10-359,2-2 1,-3-7 185,3 1 1,2-3-1341,-8-3 0,0 1 628,-6 0 0,-1-1-883,-5 1 0,3 0 577,-8 0 0,-3-1 957,-8 1 0,-5-8 0,-7-2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7929,'0'-10'1342,"0"-5"-623,0 13-69,0-6 421,0 8-561,0 0 1,-6 8-609,0 3 1,-7 10 19,1 3 0,-1 6 54,1-1 0,-1 2 52,7-2 0,-6 1-159,7-7 0,-7 6 113,6-6 1,1 0-85,5-5 1,0-1-242,0 0 295,0 1 0,7-1-20,5 0 1,-3-5 50,3-1 0,-1-7 171,7 2 1,5 2 72,0-3 0,8 7 198,-3-6 1,7 1 33,5-1 1,7-4-179,10 4 0,-1 1 219,7-1 1,6 0-59,6-6 1,2-2-215,-2-4 0,-2 2-177,8-7 1,-8 1-659,2-1 0,-4-5 56,-2 5 0,0-5-272,0-1 0,-5-6 823,-1 0 0,-11-2 0,2 2 0,0-6 0,0-3 0,3-3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6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70 329 7931,'-18'0'0,"1"0"0,7 2 2879,5 4-2254,3-4 0,9 12-654,5-9 1,3 1 442,3-6 1,7 0-55,3 0 0,5-2-704,2-4 1,1-5 263,5-12 0,-5 4-733,4-5 0,-3 0 343,-2 0 1,-9-1-24,-2 2 1,-7 4 121,-6-4 1,-3 4-105,-8 2 0,0 5 154,0 1 0,-8-1 347,-3-5 1,-5 5 213,-1 1 0,0 5-194,0-6 0,-1 9 310,1-3-161,0 4 0,1 4 170,5 4 0,1-5-209,4 5 0,4 4-76,-3 1 0,3-1-8,2 2 1,0-1 0,0 6 1,0 8 120,0 4 1,0 4-86,0 1 1,0 9 100,0 3 0,0 6 65,0 5 1,-2-1 166,-4 7 0,2-1-211,-7 1 1,7 3-134,-2-9 1,-2-1-583,3-10 1,-1 0 314,6-11 1,0 1-331,0-13 1,0 0-6,0-5-405,0-1 448,0-7 0,0-5-88,0-10 0,0-13 209,0-10 1,0 1 112,0-2 1,0 0 244,0-6 1,0 3-59,0 3 0,0-2 132,0 8-179,0 0 0,-2 8 654,-4 3 0,2-1-64,-7 7 1,5 0 171,-5 6 1,-1 0-212,-5 0 0,1 2 180,5 4 0,-5-2-178,5 7 1,-4-1-75,-3 1 0,1 5 35,0-5 0,5 5-159,1 1 0,1 0 24,-2 1 0,-1-7 69,7 1-881,1-9-246,5 13-64,0-14 0,9 3-91,8-10 0,3-1 414,8-11 0,1 1 8,6-13 0,7 1 123,4-7 0,4 0 238,2 1 0,2-1-14,4 1 1,-3-1 170,9 1 0,-9 1 17,3 4 0,2 4 233,-3 8 1,-5 5 27,-6 1 1,-7 7 179,1-2 1,-5 4-46,-7 2 1,-3 2 130,-7 4-109,-1 4 0,-7 13-39,-5 0 1,-3 2-178,-2-2 1,-7-2-139,-5 8 0,-9-2-181,-2 1 0,-2-1-388,2-4 0,-2-3 316,-4 3 1,-4-6-163,5-6 1,1 3 126,-2-8 1,6-1-433,-6-5 0,6-2 216,-6-3 1,8 1 157,-2-8 0,4 7 129,1-7 1,7 8 313,-1-2-321,8-3 167,-3 7 0,9-6 197,3 8 0,5 2-116,7 4 1,3-2 406,3 7 0,4-1-68,7 1 0,1 5 93,-1-5 0,7-1-201,-1 1 0,8-5-109,-2 6 0,4-8-243,2 1 1,-2-3 166,-4-2 0,2 0-1159,-8 0 0,3 0 504,-3 0 1,-3 0 484,3 0 0,-4-7 0,-1-3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33 174 8323,'-10'-2'198,"4"-4"1,3 4-49,-3-4 1,4 3 124,-4-3 0,6 4-41,6-4 1,4-2 86,7 3 1,8-3 92,4 2 1,5 4-186,7-3 0,3 1 46,8-2 1,0 4-128,-1-4 0,7-1 66,0 1 1,7-6-177,-2 7 0,-1-7 138,1 6 1,-1-5-692,1 5 1,-3-2-63,-8 2 1,-8 5-340,-4-5 1,-5 4 288,-6 2 0,-4 0-897,-8 0 1524,0 0 0,0 0 0,1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7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8206,'12'2'793,"-1"4"1,-7 3-512,2 9 0,1-1 473,-1 0 0,6 2-281,-7 4 1,1-3-125,-6 3 1,0-2-293,0 2 1,0-4-253,0 4 0,0-4-574,0-1 0,0-7 254,0 1-897,0-8 981,0 11 0,0-15 92,0 0 1,0-2 48,0-9 1,0-3 237,0-9 1,0 2 13,0-8 0,0 6 222,0-6 0,0 8 75,0-2 1,6 4-122,0 1 0,7 3 32,-1 4 1,-3 3-93,3 8 1,-1 0 41,7 0 0,-1 0-6,0 0 0,-5 6 106,-1-1 1,-1 9-119,1-3 0,3 5 80,-8 1 1,-1 0-159,-5 1 1,0-1 81,0 0 0,0 2-295,0 5 1,-2-5 98,-3 4 1,-5-4-41,-7-2 1,1-5-15,5-1 1,-4-7-80,3 2 0,2-4 93,-1-2 116,7 0 1,-4-2 66,8-4 0,0 2-168,0-7 141,0 7-51,8-11 1,2 13 127,7-4-38,0 4 69,1 2 1,-3 2-87,-4 4 0,-3-2 12,-8 7 1,0 1-187,0 5 1,-10 6 98,-7 0 0,-8 8-175,-9-2 0,-9 3 64,-3 3 1,-4 1-198,-2 5 1,-1-5 131,-5 5 0,4-11 260,-3-1 0,3-8 43,2 2 1,8-3 328,3-3 0,12-2 39,6-3 0,4-5 37,2-7 64,7 0-338,3 0 1,16-7-307,9-5 0,8-5-62,15-6 1,11-4-39,11-8 1,10 1 14,2-1 1,8 1-388,-3-1 1,3 2 354,-2 5 0,-4 3 120,-8 7 0,-2 1-6,-4 0 0,-5 5-10,-12 1 1,-4 7-160,-7-2 1,-8 4-291,-4 2 118,-4 0 0,-11 2 87,-8 4 0,-10 5 302,-13 12 1,-6-2 28,-11 8 0,-12 0 0,-9 6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7858,'-26'7'0,"1"-5"89,7 4 0,3-2 551,3 1-294,5-3-134,7 6 1,0-6 530,0 4-451,7-4 0,-3 11-54,8-7 1,-8 7-111,1-1 0,3-3-100,-2 3 0,0-6-376,-6 5-875,0 1 81,0 5 545,0 0-267,0-7 0,1-2 864,5-8 0,4-8 0,7-2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7858,'12'-12'-363,"-1"1"1,-5 7 0,5-2 814,-7 4 247,12 2 312,-14 0-753,5 0 1,-9 6-46,-3 0 1,3 7-5,-4-1 1,4 11 1,2 6 1,0 0-45,0 5 0,0-1 74,0 13 0,0 2-27,0 10 0,2-5-52,4 5 1,-4-4-125,3-2 1,3 7 5,-2 5 0,0-5-175,-6-1 0,0-8-763,0-10 0,5-1-8,1-16-551,0 0 477,-6-6 522,0-7 0,-2-10 454,-4-12 0,2-5 0,-7-6 0,5-2 0,-6-4 0,9-11 0,-13 3 0,7-15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68 7858,'-2'-15'-540,"-3"3"1,1 4 1085,-8 8 1,1 0-120,-7 0 0,1 8 99,0 4 0,-2 5-146,-4 6 0,-2-2 93,-4 8 1,-4 0-52,4 5 0,2 1-76,-1 0 0,6-3-190,-1-3 1,6-4-100,6-8 1,1 1-904,4-1 622,4-8-1260,2 7 791,18-14 384,1-2 0,15-12-606,1-11 1,1-4 288,11-7 1,1-1 625,9 1 0,-1-1 0,7 0 0,-5 1 0,5-1 0,-1 3-314,1 3 0,3 4 314,-9 7 0,-1 7 368,-10-1 1,4 9-211,-4-3 0,-5 10 722,-7 1 0,-1 9-194,-10-3 0,-2 5-8,-9 1 1,1 0-225,-7 1 1,0-1-51,-6 0 0,-2 0-550,-4 1 1,-4-1 154,-7 0 0,0 6-666,-1 0 1,1-5 402,0-7 1,-2-5-608,-4 6 0,3-9 332,-3 3 0,10-6 168,1-6 0,3-3 238,-3-8 1,4-1 503,8 1 194,0-8 0,2 6-332,4-4 1,4 11 8,7 6 0,0-1-29,1 1 1,-7 0 61,1 6-68,-1 0-160,6 8 1,-5-4-29,0 7 0,-9-5 19,3 6-112,-4-1 0,-2 6 100,0 1 0,-6-7-165,1 1 0,-3-8-15,2 1-215,4 5-89,-13-8-241,5 6 65,1-8-90,-7 0 244,14 0 0,-7 0-181,3 0 651,4 0 0,-6-8 0,8-2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9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7847,'10'8'0,"-1"1"118,-3 9 1,2-1 226,3 0 0,5 8 518,-5 4 0,-1 4-355,1 1 0,-1 7 29,2-1 0,-5 6-398,-7-6 1,0 5 84,0-11 1,0 5-511,0-11 1,0 3 241,0-2 1,0-2-890,0-4 1,-2-2 229,-3 8 0,-3-14-158,-4 3 1,-3-7 321,3 1 0,-3 1 178,-2-7 1,-6 0 360,0-6 0,-8 0 0,4-16 0,-8-3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9145,'0'12'936,"0"-1"0,0-5-533,0 5 0,2-5-23,3 6 0,-3-7-99,4 7 0,2-6-777,-3 5 1,9-7 246,-3 2 249,5-4 0,9-2 0,2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0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7785,'9'4'2238,"-3"7"1,-4 1-1552,-2 11-1004,0-12 0,0-1 213,0-4 0,0-2 67,0 7 16,-8-7-2188,6 11 2209,-13-5 0,-2 7 0,-10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7820,'27'0'0,"-2"0"313,-8 0 1,0 2 34,0 4 0,7-2 58,-1 7 1,5-5-86,-5 5 0,2-1 89,-1 1 1,-5 3-72,4-8 1,-10 5 68,-1-5 0,-3 2-613,3-3 0,1-1 182,-7 8-2223,8-8 1348,-13 11 898,7-5 0,-8 7 0,0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0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7820,'-17'17'0,"-1"0"166,1 1 1,6-1-154,-1 0 0,8-5 1199,-2-1-456,5 1 715,1 5-627,0 0-648,0 1 1,1-3-166,5-3 1,-2 1-379,8-7 74,-1-1 1,6-5-960,1 0 448,-1 0 1,0 0 322,1 0 0,-7 0-102,1 0 162,-8 0 357,11-7 76,-13 5 0,7-6 731,-3 8 412,-4 0-53,6 0-396,-8 0 1,0-2-261,0-3 0,2 3-107,3-4 1,-1 2-261,8-2 1,-6 2-197,5-7 1,3 1-184,9-1 0,4-9-451,7 9 0,1-8 261,-1 7 1,3-1-265,3 1 1,-3 5 662,3 7 1,-5 0-129,-7 0 0,3 1 415,-8 5 0,0 2 181,-5 3 0,-7 11 554,1-5 0,-9 4-235,3-4 1,-4-5 436,-2-1 0,-6-5-396,1 6-584,-9-8 1,5 9-731,-9-7 1,7-1 261,-1-5-318,1 0 1,-1-7-71,1-5-2306,7-3 2989,-4-10 0,8-2 0,0-8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0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10682,'17'-18'321,"8"1"-113,4 0 0,6 5 189,5 1 1,-2 1-165,9-1 0,-9-3-259,2 8 0,-3 1 159,-3 5 1,-1 0 47,-4 0 0,2 7-14,-8 5 0,-6 1-123,-5-1 0,-9 3 360,3-3 0,-4 9-127,-2 2 1,-8 0-150,-3-6 1,-5 1-132,-1-1 0,0 0-259,0 0 0,-6-1-96,-1-5 0,1 3-417,6-8 0,-6-1-488,0-5 1,0 0 561,6 0 0,-6-2 32,0-3 1,-1-5 51,7-7 617,0-8 0,0-10 0,-1-9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8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7856,'0'-17'204,"0"-1"1,2 3-26,4 3 1,-4 3 1,4 3 1,-2 4-48,1-4 1,-1 4 1033,8 2-632,-1 0 1,7 0-238,-1 0 0,6 2-85,0 4 1,6-2 74,-6 7 1,8 1-118,-3 5 1,7 1 90,5-1 1,5 2-163,6 4 0,1-2 51,0 8 1,6-6-193,0 6 0,-7-6-54,-4 6 1,-9-2-115,2 2 1,-5 3 54,-6-3 1,0-4-117,-12-2 0,2 4-5,-13 2 1,-2 2 75,-10-3 1,-8 7-341,-14 0 1,-9-1 154,-15 6 1,-2-3-323,-3-2 0,1-1-617,-7 1 1322,7-1 0,-11-5 0,7 0 0,4 2 0,6 1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1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157 121 7816,'0'-17'-359,"0"0"1,2 1 179,3 5 0,-3-5 1495,4 5-92,-4 3 5,-2-7-236,0 13-458,8-6 1,-7 16 91,5 3 1,-4 5-215,-2 1 0,-6 2 338,1 4 0,-7-2-298,6 8 1,-5-2-677,5 2 0,-7 4-450,1-5 1,2 5-690,-1 2 1,-1-3 364,-5-3 0,0 4 997,0-4 0,-1 3 0,1 3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1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7816,'-27'0'0,"4"0"0,-2 0-819,2 0 633,0 0 1084,6 0-298,-1 7-218,1-5 0,6 12 54,-1-8 0,8 1 226,-1-1-254,3 4 1,2 7-76,0 0 1,0 1 68,0-1 0,2 2-17,3 4 1,-1-4 13,8 4 0,-1 2-104,6-2 1,7 2-65,-1-2 0,9-3-245,3 3 1,7-6 114,10-5 1,2-5-395,3-7 1,11 0 195,7 0 0,7 0-887,-1 0 0,0-7 122,5-5 1,-3 2-639,9-1 1,-4-1 609,-1-5 890,-16 0 0,6 1 0,-16 1 0,-1-2 0,-1-4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1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7722,'0'11'5356,"0"1"-6161,0-8 1,0 5 502,0-3 1,0-2 301,0 7 0,0 1 0,0 5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1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7722,'10'17'4285,"-3"-7"-3437,-7 5-747,0-13 0,0-2-422,0-11 321,0-5 0,8-1 0,2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0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10518,'10'8'349,"-2"-6"-171,-8 6-192,7-8 1,-3 0 22,8 0 57,-8 0 1,5 0-2,-3 0-4,-4 0 18,13 0-24,-5 0 0,7 0 3,0 0 0,-5 0 4,-1 0 1,1 0 40,5 0-55,1 0 0,-1-2 5,0-4 0,0 4-31,1-4 1,-1 4 31,0 2 0,1-2 5,-1-3 1,0 3-12,0-4 0,1 4-42,-1 2 1,6-6 40,0 0 0,0 1-41,-5 5 1,-1 0 6,0 0 1,0 0-4,1 0 0,-1 0-19,0 0 0,1 0-6,-1 0 0,0 0-82,0 0 0,1 0 100,-1 0 0,0 0-129,1 0 1,-1 0 111,0 0 0,1 0-1,-1 0 0,0 0 36,0 0 0,1 0 6,-1 0 1,0 0-18,1 0 1,-1 0 11,0 0 0,-5 0-3,-1 0 1,1 0-11,5 0 0,0 0-9,1 0 0,-1-2 11,0-4 1,2 4-20,4-4 1,-3 4 1,3 2 1,-4 0-3,-2 0 0,1 0 7,-1 0 0,0 0-1,0 0 1,3 0 2,3 0 0,-4 6-2,4 0 1,-4 2 7,-2-3 0,7-3-6,-1 4 0,0-2 60,-6 2 1,-6-4-25,1 3 1,0-3 56,5-2-22,-8 0-23,7 0 1,-12 0-448,7 0 274,-7 0-148,4 0 0,-8-2-384,0-3 1,0 1 655,0-8 0,-8 8 0,-2-3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1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7904,'-10'0'1097,"-5"0"-235,13 0-212,-6 0 125,8 0-295,0 0-250,8 0 1,-5 0-91,9 0 0,5-6-26,6 1 1,0-9-142,-5 3 1,5 1 124,0-1 1,0 1-97,-6-2 0,0 3-213,1 3 1,-7 4-14,1-4-33,-1 4 230,7 2 1,-9 2 210,-3 4 1,-4-2 22,-2 7 0,0 1 41,0 5 0,0 1-68,0-1 0,0 8-17,0 4 1,-2-2-108,-4 1 0,-1-1 90,-5 2 0,-3 4-513,3-4 0,-1 1 203,1-1 0,-3 2-766,3-8 1,5 0 126,1-6 0,2 1-183,-2-1 1,4-6 44,-3 1 279,3-8 662,2 4 0,-8-8 0,-2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2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7921,'10'-10'687,"-3"2"85,1 8-284,-6 0 0,8 2 336,-5 4-273,-3 4 0,12 7-163,-8 0 0,1-5 111,-1-1-787,4 1 1,7 3 280,0-3 0,-5 1-975,-1-7 0,1 6 307,5-7 1,-5 1-850,-1-6 762,1 0 762,5-8 0,0-1 0,1-9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2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7921,'17'-8'188,"1"6"0,5-11-75,0 7 0,2-5 503,-2 5 1,-2-6-166,8 7 0,-2-7-33,1 6 0,5-5-282,-4 5 0,-2-2-127,2 3 0,-3 1-51,3-8 0,2 8-320,-8-1 0,2 1-990,-2-2 1042,-4 4 0,6-6-501,-7 8 25,-9 0-82,-1 0 605,-8-7 1,-2 3 160,-4-8 1,-3 8 95,-9-1 0,7-3 6,-1 2 0,1-5 171,-7 5 1,7-7-139,-1 1 1,7 2 159,-7-1 0,6 5 62,-5-5 1,7 5 157,-2-6 0,2 8 205,-1-1 177,3 3-307,-6 2-304,8 0 0,0 13-96,0 4 0,0 14 98,0 4 1,2 7-45,4 10 0,-4 8-40,3 3 1,-3 4-19,-2 2 1,0 6-194,0 0 1,0-8-326,0-9 0,0-6-138,0-6 0,-2-4 293,-3-7 1,3-2 35,-4-5 1,-2-3 89,2-7 1,-7-9 195,1-3 1,3-4 219,-3-2 534,1 0-396,-7-8 0,3-1 283,4-9 0,-3-5 43,8 0 0,1 0-245,5 6 0,0 0-93,0-1 0,2-1-157,3-4 0,3 4-100,4-4 1,9-2-57,-4 2 0,4-2-196,-4 2 0,3 2-181,3-8 0,-2 8-462,8-2 1,-8 3-745,2 3 1,2 0 185,-2 0 1321,0-1 0,2 1 0,2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3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8026,'0'-10'2566,"7"-3"-2220,5 7 1,5-7-15,6 1 0,4-1 118,8 1 0,1-3-223,5 3 0,-5-3-166,4-2 1,3 5-182,-3 0 0,0 9 154,-5-3 0,-6 4-167,0 2 0,-8 2 80,2 4 0,-6 3-71,-5 9 1,-5 5 105,-7 0 0,0 7 51,0-1 0,-7 10-14,-5 1 1,-3 0 57,-3-5 0,-5 0-610,0-1 1,-5-5 250,4 0 1,1-8-633,6 2 1,2-10-110,3-1 1023,-3-8 0,5-4 0,-7-10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10552,'0'23'1166,"0"0"1,-6 7-758,1-1 0,-9 10 22,3 1 1,-1 2-900,-5-1 0,3 3 393,-9 8 0,2-6-1531,-2 0 0,4-2 1606,-4 2 0,-4 4 0,0-6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8261,'0'-18'258,"0"1"125,0 7 0,-5 1 837,-1 3-709,0 4-321,6-6 0,0 16 10,0 4 0,2 3-159,4 2 1,-4 6-139,3 0 1,3 1-354,-2-7 1,5 0-321,-5 0 521,8 1 0,-5-9-635,9-3 1,-7-4 338,1-2 1,-1 0 544,6 0 0,1-8 0,-1-1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7927,'-12'0'744,"1"0"-2,7 0 80,-4 0-228,8 0 821,0 0-812,0 8 0,10 1 67,7 8 1,2 1-95,10-1 0,6 6 87,5 0 0,8 0-264,-2-6 1,12-5-128,5 0 0,5-9-246,1 3 0,0 2-348,0-2 1,0 1-549,0-1 1,-1-4 59,-5 4 1,-3-4-2141,-9-2 2876,9 0 1,-6-16 0,5-3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7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8019,'0'-17'2897,"0"0"-1848,0 7-286,0 2-295,0 8 1,2 0 220,4 0 1,-2 6-41,7 0 0,-5 5 201,6-5 0,-1 0-322,7-6 1,5 0-108,0 0 0,13-2-671,-1-4 250,11-3 0,-8-9-118,8 1 1,-7-6-215,1 0 0,-3 0-107,-3 5 0,-7 7 158,-4-1 0,-5 7-1775,-7-7 711,-3 8-12,-8-3 509,0 7 435,0 0 1,-8 0 224,-3 0 0,-5 0 80,-1 0 0,0 0-109,-1 0 1,-1-2 117,-4-4 46,11 4 1,-11-6 151,12 8 70,-4 0 0,-3 0 660,1 0-120,7 0-461,3 0 1,1 8 15,0 4 1,0 5-20,6 6 0,-2 6 175,-3 11 1,3 6-82,-4 12 0,2-2-78,-2 7 0,-3-2-16,-9 3 0,1 3-404,0-3 0,3-3-4,-3 2 0,9-13-128,-9 2 1,9-11 131,-3-1 0,7-9-26,-2-3 0,2-12-290,-1 1 314,3-11 0,-8 7 285,4-7 0,3-2-163,-9-10 0,6-3 168,-5-9 0,1 1-17,-1 0 0,-3-6 73,8 0 1,-1-6-113,1 6 0,4 0 20,-4 5 1,4-1-83,2-4 0,6 2 48,0-8 1,7 6-310,-1-6 0,3 0 88,3-5 1,7-1-520,3 1 0,5-7 296,2 1 1,1-8-469,4 2 1,-1-2 306,7 2 1,-6-2 186,6 7 1,-7 3 298,1 9 1,-3 4-51,-3 8 1,-1 1 313,-4 5 0,-4 3-245,-8 8 1,0 2 665,1 4 1,-9 3-159,-3 9 0,-4 7 65,-2 4 1,0 3 24,0 3 1,-2-1 293,-4 1 1,-1-2-341,-5-4 0,-1 3 75,7-3-841,-8-4 312,12 0 0,-5-14-582,7 1 0,0-10 209,0-2 0,9-10-46,9-13 0,1-4-127,10-7 0,0-7-364,5 1 1,6-6 211,1 6 1,5 1 210,-6 10 0,1-1 367,-7 7 0,-1 5-72,-4 7 0,3 7 322,-3-2 0,-4 4-77,-2 2 1,-4 8 109,-1 3 0,-3-1 89,-3 2 1,-3-1 325,-3 6 0,-4 1-69,4-1 0,-6 2-169,-6 4 0,2-4-384,-7 5 1,-1-5 75,-5-2 1,-1-5-1261,1-1 779,0-7 0,0 4-438,-1-8 408,1 0 0,2-10-273,3-7 0,-1-3 202,7-8 0,-6-7 195,7-5 1,-1-1 486,6 7 0,-6-1-217,0 1 1,1 7 147,5 4 0,0 3 298,0 3 476,0 0-160,0 7 300,0 3-122,0 7 154,0 0-836,0 7 0,0 5-136,0 11 0,-2-2 80,-4 8 0,-4 0-28,-7 5 0,-2 8-38,-4 5 0,3 4-63,-3 7 1,-2-2-99,2 7 1,-7 1 61,1 5 1,10-8-84,1-3 0,5-6 89,-4-6 1,7-4-14,4-7 1,4-3 103,2-3 0,0-4 150,0-7 1,2-1-108,4 0 0,4 0 123,7 1 0,6-7 86,0 1 1,8-6-61,-2 5 0,3-7-196,3 2 1,-1-4 69,1-2 1,-6 0-87,0 0 0,-3 0-30,3 0 0,-4 0-227,-7 0 0,-1 0-100,0 0 0,-5 0-308,-1 0 1,-7-2-1335,2-4 860,-4 4-328,-2-13 487,0 13-10,-8-14 0,-2 9 5,-7-5 899,0 4 0,0 1 0,-1-3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2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8398,'10'0'1496,"-2"8"1,-8 2-625,0 7 1,0 0-348,0 1 0,0-1-183,0 0 1,0 1-416,0-1 0,0 0-343,0 0 1,-8 3-804,-4 3 1,3-4 716,-3 4 0,1-6-229,-6-5 1,-3 3 173,-3-3 0,2-3-200,-8 3 0,2-8 757,-1 1 0,-5-3 0,4-2 0,-2 0-113,3 0 0,-5 0 113,4 0 0,2 0-110,-2 0 1,8-5 109,-2-1 0,4 0 899,2 6-595,-1-8 1,3 4 568,3-7 1,5 5-183,7-5 0,7-1-5,5-5 0,5 0-204,6-1 0,4 1-18,8 0 1,1 5-136,5 1 0,3 5-92,8-6 0,0 8-231,-1-1 1,1-3 77,0 2 1,0-1-936,0 1 1,-2 4 850,-4-4 0,-4-3 0,-7-1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0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8035,'-10'-8'496,"3"6"1,7-7 552,0 3-224,0 4 0,7-6-291,5 8 1,3 0-51,3 0 1,5 0-121,0 0 0,7-2-79,-1-3 0,-2 1-434,2-8 1,-6 6 218,6-5 0,-8 1-786,2-1 0,-4-3 150,-2 9-1561,1-9 1481,-9 5 1,-1-3 68,-8 0 0,-2 7 155,-4-7 1,-3 8 211,-9-1 1,1-3 269,0 2-163,0-7 0,-1 5 469,1-4-236,7-3 679,-5 13-564,13-6 1,-7 12-28,3 8 1,4 1 76,-4 16 1,4 2 125,2 9 0,0-1 12,0 7 1,0 0-86,0 6 1,0 0-158,0 0 0,-6-1 24,1 1 1,-1-6-290,6 1 0,-2-9-59,-4 2 0,4-9-42,-4-2 1,5-8-97,1 2 1,0-9-797,0-3-227,0-7 838,0 4 1,-2-16-56,-4-4 0,2-9 120,-7-2 0,5-8 212,-6 3 0,6-5 81,-5-2 1,5 3 170,-5 3 1,7 4 91,-2 8 725,-4 7 6,1 2 1,-8 10-425,-1 4 1,1 9 523,0 8 0,1 6-384,5-6 1,-5 6-95,5-6 0,1 0-104,-1-5 0,7-1 168,-2 0-544,4-7 0,4 3-273,4-7 1,3 0-496,9-6 1,7-10 404,4-7 1,11-8-890,6-10 0,4-5 551,2 0 1,0-9-44,0 3 0,5-2 218,1 2 0,0 4 253,-7 7 1,1 3 110,0 3 0,-8 10 195,-3 7 0,-7 8 330,-5-1 0,-4 3-343,-8 2 0,-1 7 767,-5 5 0,3 3-379,-8 2 1,-1 3 166,-5 3 1,-7 2-195,-5 4 0,-3 3 33,-3-3 1,-7-2-291,-3 2 1,1 0-265,-2 5 0,0-5-258,-6 0 1,3-8-17,3 2 0,-2-4-75,8-1 0,-6-9-91,6-3 13,0-4 0,6-10 216,0-3 0,7-7 113,4-5 0,4 2 160,2-8 359,0 8 0,8-4 283,4 8 0,5 7-317,6 5 1,-2 3 132,8 2 1,0 0-110,5 0 1,-5 5 196,0 1 1,0 6-142,5-7 1,-5 3-273,0-2 0,0-4-133,5 4 0,-1 1-423,-4-1 0,4 0-313,-5-6 1,-3 0 168,-2 0 607,4 0 0,-7 7 0,5 3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8017,'0'-10'1103,"7"2"0,3 6-367,7-3 0,1 3-275,-1-4 1,0 2-111,0-2 0,3 3-204,3-9 0,-4 6-96,4-5 1,-4 5-1174,-2-6 866,1 9-649,-1-13 1,-7 12-31,-5-7-147,-3 7 725,-2-4 0,0 6 287,0-3-243,-7 3 223,-3-6 384,0 8 1,1 0-118,3 0 0,4 2 249,-4 4 1,4 3-169,2 9 1,-1 5 36,-5 0 0,4 7-41,-4-1 1,4 6-112,2 5 0,-6-3-38,1 3 1,-1-5-72,6-6 0,0 1-359,0-7 0,0 2 169,0-2 1,0-9-108,0 3 1,0-9 71,0 3 1,-2-7 287,-4 2 0,2-4-86,-7-2 1,-1 0 55,-5 0 1,0-2-37,-1-4 0,1 2 197,0-7 0,1-1-41,5-5 0,-3 5-96,9 1 1,-7-1-173,6-5 153,1 0-279,5-8 0,7 4 0,5-8 0,5 8 4,6-2 0,-2 2 52,8-3 1,2 3-139,9-8 0,-3 8 202,3-2 0,2 4-39,-1 2 0,-1-1 198,-5 1 0,-3 8-117,-3 3 0,-2-2 158,-4 2 1,-9 1 126,3 5-200,-11 0 1,1 7 36,-7 5 1,0 3 81,0 2 1,-7 1-27,-5-1 0,-3 0-50,-3 1 1,1-1 145,0 0 1,0 1 31,-1-1-471,9-8 138,-7 7 1,16-14-125,0 4 1,8-5 62,9-1 0,2-5-168,5-1 1,-3-2 3,7 2 1,-4 5-55,4-5 318,-6 4 1,2 2-265,-6 0 310,-9 0 1,-3 8 91,-12 3 1,-5 1 187,-12 5 1,2-4-17,-8 10 0,2-1 89,-2 1 0,2-10 231,4 4 1,6-3 205,0 3-215,-1-7-349,16 5 0,-3-13-166,10 4 1,5-4 15,7-2 1,8-8-199,4-4 1,-2-3 180,2-2-927,7-1 591,-7 1 1,11-2-479,-11-4 1,-4 4 326,-2-4 0,0 3-145,-5 3 0,1-6 154,-13 0 1,-1-6 82,-5 6 1,0-8 140,0 3 1,-5 3 157,-1 2 0,-2-1-32,2 7 1,3-4 386,-9 10 240,8 3 0,-3-2-49,7 4 220,0 5-448,0-7 0,0 16 83,0 3 1,-6 4 12,0 3 1,0 1-14,6 4 0,-6 4-200,1 7 1,-7 1 38,6 0 0,1-7-338,5 1 1,0-6 107,0 6 0,0-8-421,0 2 279,0-3-1148,0-3 805,7-7 1,1-5 95,4-10 0,1-5 54,-7-7 0,5-6 0,-5-1 1,6-6 170,-7 1 1,7-10-55,-6-1 1,1-6 190,-1 6 1,-4-6-62,4 5 0,3-5 223,3 6 0,-2-1-23,1 7 0,1 1 3,5 4 1,-6-1-131,1 7 1,-2-6 114,1 6 1,4-2 248,-3 2-158,-4 3-79,-1-5 0,-5 14 109,4-1 0,-4 1-107,4-6 0,-4 5 308,-2 0 0,2 7 231,3-7 48,-3 8-333,6-11-267,-8 13-66,0-6 1,2 8 195,4 0-336,-4 0 1,5 2-55,-7 4 83,8 4 0,-4 9 179,7 4 1,-7-2-2,2 8 1,-2 0-31,1 5 0,-1 3 20,8 3 0,-8 4 5,1 8 0,3 6-3,-2 0 1,5 13 137,-5-2 0,0 11-416,-6 1 1,0 17 174,0-46 1,0 0 0,0 4 0,0 1 56,0-2 0,0 0 1,0 3-1,0 1 20,0-1 1,0-1 0,0-4 0,0-2-106,0 47 1,0-17-252,0-12 0,0-8 88,0-9 1,0-8 51,0-3 0,6-7-372,0-5 1,-1-4 186,-5-7 1,6-7-327,0 1 672,0-9 0,-6-3-449,0-11 0,5-12 142,1-6 0,6-11 308,-7-6 0,9-12 0,-5-4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2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35 502 7900,'-10'-34'0,"2"-1"-384,8 0 0,-2 1 241,-3-1 1,3-5 72,-4 0 0,4 1 114,2 10 0,2-1 423,4 7 1,-4-1-26,3 7 0,-1 0 684,2 0-322,-4 7-440,13-5 1,-11 13-35,8-4 1,-7-2 157,7 3-405,-1-1 29,7 13 0,-3 3-331,-3 7 1,-5-3-72,-7 3 1,0-3-206,0 9 0,-7-4 228,-5-2 1,3 6-81,-3 0 1,2 0-18,-1-5 0,3-1 40,8 0 1,-6-5 324,1-1 0,1-5-67,10 5 0,-3-7 136,9 2 0,-1-2-28,7 2 1,5-4-125,0 3 1,0-3 56,-6-2 31,1 0 0,-3 2 78,-4 4 1,-3-2-86,-8 7 1,0 1 377,0 5 0,-13 2-173,-5 4 1,-5-3 523,0 3 1,2-2-176,-8 2 0,8-4 651,-2 4-722,4-4 0,4-1 23,3-1 1,4-5-518,8-1 1,8-7 83,4 2 1,3 1-274,2-1 0,0 0 222,1-6 1,1 0-1070,4 0 1,-2 0 176,8 0 1,-2-8 870,2-3 0,3-5 0,-5-1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3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9515,'16'2'971,"-5"4"1,4-2-564,-3 7 1,-2 1 270,1 5 1,-1 0-388,1 0 0,-1 7-79,-4-1 1,-4-4-696,3-2 0,3-9 370,-2 9 1,0-4-352,-6 5 0,1-3 225,5-3 1,-4-3-1096,4-3 1,4-4 410,1 4 0,-1-12 251,1-6 0,1-3 472,5-2 0,0-1 199,1 1 0,-1-6 0,0 0 0,-1 0 0,-5 6 0,4 1 0,-3 5 0,-2 3 0,1 8 450,-7 0 1,4 2 77,-8 4 1,0 5 281,0 12 0,0-1-168,0 6 1,0-5-238,0 6 0,-2-6-145,-4 6 0,2 0-47,-7 6 1,5-7-408,-6 1 0,1-2-58,-7 2 1,1 2-332,0-8 0,0 0 311,-1-6 0,1 0-132,0 1 0,-6-3 206,0-3 1,0-5 250,5-7 1,-1 0-9,-4 0 1,4 0-36,-4 0 0,3-6 444,3 1 1,6-7-114,-1 6 1,8-1 346,-1 1-591,3-4 1,9-7-306,5 0 0,5-1-10,6 1 1,4-6-230,8 0 1,5-6 54,0 6 1,6-8 133,-5 3 0,5 1-112,-6-2 1,6 6 108,-5-6 0,7 8 263,-2-2 1,-4 4-73,-1 1 1,-5 3 216,-1 3 1,-3 3 115,-3 3 1,2 4-107,-8-4 0,0 4-35,-6 2 1,-1 8-36,-5 4 0,5 3 128,-5 2 1,3 6 14,-3 0 0,4 8 62,-3-2 0,1-2-108,-1 2 1,3-2 151,-3 1 0,-3 3-261,3-8 0,-8 6 99,2-6 0,-5 0-401,-1-6 0,0 1 152,0-1 0,-1-2-275,-5-3 1,0 1 186,-11-7 1,3 6 98,-9-7 1,2 1 248,-2-6 0,2 0 323,-8 0 1,8-7-129,-2-5 0,4-3 171,1-3 1,3-1 522,3-4 1,5 4-498,7-4 1,0 4-177,0 1 1,7-5-379,5 0 1,11 0-369,6 6 1,4 0-134,1-1 0,6 3-533,1 3 1,5-3-94,-6 3 0,3 3 407,-3-3 0,-5 8 697,-1-1 0,1-5 0,-8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3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7887,'10'10'0,"0"0"507,-5-5 0,5 3 756,7 4 0,6 3-473,0-4 1,1-1 102,-7 2-733,0-9-115,0 13 1,1-12-1541,-1 7 731,-7-7 404,-3 11 1,-7-5-917,0 7 1276,-7 8 0,-11 2 0,-9 8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7887,'-5'12'0,"-1"-1"0,0-5 544,6 6 0,8-8-194,3 1 0,5-3-284,1-2 1,0 0-3,1 0 0,-1 0 160,0 0 1,0 8-93,1 3 0,-7 7-40,1 5 0,-8 4 14,1 7 1,-5 9-12,-5 3 1,-5 4 164,-7 1 0,3 1-52,-3 0 0,9-6-69,-9 0 0,4-1-12,-5 1 1,7 2-291,-1-8 0,8-5-3,-1-6 0,3-8 2,2 2 0,0-10-278,0-1-548,0-8 510,0 3 0,5-14 123,1-5 0,8-13-186,-3-9 0,10-3 126,2-9 1,8-8 103,-2-9 0,4-10 313,1-2 0,7-6-163,-1 6 0,8 2 163,-2 10-920,4 11 920,-6 2 0,6 13 65,-4-3 0,2 11-363,-2 6 311,-3 4 742,-9 2 1,1 5-323,-1 1 1,-1 7 741,-4-2-277,4 4-201,-14 2 149,6 0 0,-10 2-634,-3 4 0,-5-2 555,-7 7-884,0 1 0,-7 5 172,-5 0 1,-3 0-517,-3 1 1,-5 5 283,0 0 0,0 0-390,6-6 326,0 1 0,1-1-7,5 0 0,3-5-113,8-1 373,0-7 1,0 6 150,0-5-168,8-3 1,1 6 240,9-8-138,-9 0 82,7 0-45,-14 0 1,3 0 112,-10 0 0,-7 8-14,-11 3 0,0 6 160,-12 7 1,5-3 386,-11 8 1,3-8-293,-2 2 0,9 2 69,-4-2 1,12 0-142,0-6 0,10-2-290,1-3 0,8-2-172,-2-5 1,6-3-234,6 4 0,6-4-102,11-2 0,11-8-473,13-3 0,10-5-489,7-1 0,1-6 649,-2 0 0,1 0 75,-12 6 0,-4 1 187,-14 5 0,-1 3 254,-4 8 174,-4 0 147,-8 0 0,-7 2 132,-5 4 0,-3-2 389,-2 7 1,-5 1 170,-1 5 1,-8 0-408,3 0 0,-7 1-220,-5-1 0,4 0 92,-4 1 0,2-3-901,-2-3 1,6 3 218,-1-4 0,1-3-39,6-2 0,1 2 231,-2-3 69,9 1 1196,-5-6-580,0 0 400,6 0-242,-5 0 1197,14 0-1182,3 8 1,5 1-35,-3 9 0,1 1-268,-7 4 1,6-2-136,-7 8 1,7-8-143,-6 2 1,-1 2 64,-5-2 0,0 0-150,0-5 1,-7 1 156,-5 4 0,-3-4-615,-3 4 1,1-4-22,0-1 1,-6-7-209,0 1 1,-6-3 267,6 3 1,-2-5-117,2-7 0,4 0 62,-4 0 0,3-1 125,3-5 1,0-10-699,-1-7 1,7-5 428,-1 4 1,9 7 611,-3 6 0,-4-9 0,1-6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3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8330,'10'0'3461,"-3"0"-1379,-7 0-1510,0 8 0,0 1 988,0 9-1175,0-1 0,6 0-213,0 1 1,1-9-212,-1-3 0,-2 2-301,8-3 0,-1 1-63,6-6 0,1 0 288,-1 0 0,0-6-1039,1 1 1,-1-9 415,0 3 0,-7-5 286,-4-1 1,-5 0 338,-1-1 0,-7 1 166,-5 0 1,-5 5-155,-6 1 0,-4 7 38,-8-2 1,-3 4 135,3 2 1,-7 0-5,13 0 0,-5 0-1474,11 0 1405,0 8 0,5-6 0,1 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8261,'17'-7'0,"-6"-1"1898,1-3-1265,-8 3 0,5 8-897,-3 0 73,-4 0 0,8 0-109,-5 0 0,-1 8 180,8 3 120,-1 4 0,7 10 0,-1 2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5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8343,'-8'-18'841,"6"1"0,-6 6 39,8-1-632,0 8 1,8-9 75,4 7 0,3 0 14,2 6 1,8 0-115,4 0 0,4 0-33,1 0 1,-5 0-403,0 0 0,-8 2 232,2 4 0,-9 4-462,-3 7 0,-7 8 145,2 4 1,-4-2-43,-2 1 0,-10 1 178,-7 6 1,-3-1 43,-8 1 0,1-2 62,-2-5 1,-4 3 263,4-8 0,4 0 200,2-5 0,4-3 30,2-3 136,7 3-299,3-13 30,7 5 1,3-7 56,9 0 1,3-1-156,20-5 0,-2-4-38,13-7 0,-2 0-107,2-1 0,2-1-295,-8-4 0,1 4-732,-7-4 1,-1 9 502,-4 3 1,-4 5-806,-8-5 1,-5 7-489,-1-2 1753,-7 4 0,-19-6 0,-14-1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57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206 536 8375,'2'-27'-101,"4"4"1,3 4 0,9 2-478,-1 0 0,2-6 497,4-1 1,4-1 347,8 2 0,-1 2-89,1-8 0,5 8-84,1-2 0,7-4 44,-2-1 0,4 1-18,2-2 1,1 8 2,5-2 0,-4-2 46,4 2 1,-5 5 28,-1 7 0,0 7-135,0-2 1,-6 4-6,0 2 1,-5 2-193,5 4 1,-8 9 144,2 8 1,-3 8-143,-2-2 1,-1 4 79,1 1 0,-3 1 19,-3-1 0,2 9 81,-8 3 1,0-2 30,-6 2 1,-5 0-32,-1 6 0,-7 0 44,2 0 1,-6 0-60,-6 0 0,-3-1 18,-9 1 1,1 0-7,0 0 1,-8-2 41,-4-4 0,-4 2 100,-1-7 0,-3-1-74,-3-6 1,-4 1 20,-8 0 1,-8-1 1,-3 1 0,-4-6-118,-3-1 0,1-8 115,0-3 1,-2-2-19,-4-9 1,4 0 32,-4-6 1,2-8 33,-2-3 1,8-9-19,-8-8 0,10-1 36,-5-12 0,11-3 194,13-2 0,3-4-214,9-2 1,7 0 159,4 1 1,11-1-421,7 0 0,5 0 95,5 0 0,13 2-508,10 4 246,13 4-157,11 7 0,3 1-511,9-1 1,-8 8 156,1 4 1,-1 11-1388,2 7 2144,-5 3 0,3 2 0,-8 4 0,0 7 0,-2 8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37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8072,'-10'0'-1788,"-3"2"1375,7 3 413,-8-3 0,11 6-132,-9-8 132,8 8 42,-3-6 1,5 5 44,-4-7 25,4 0-94,-6 0-11,8 0-4,0 0 1,8-7 0,2-3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38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8242,'0'-17'1777,"0"0"-1461,0 0 0,0-1 5,0 1 0,6 5 172,0 1 0,7 7-272,-1-2 0,3-1 0,2 1 1,3 0-140,3 6 0,-8 0 180,8 0-495,-7 0 1,7 2 3,-12 4 0,3 3-235,-9 9 0,1 1 131,-6 4 1,-2 4-191,-4 7 1,-3 7 238,-8-1 0,-1 1-59,1-7 1,0-1 268,-1-4 0,3 1-146,3-7 1,-3 6 450,4-6 1,3 0-1,2-5 0,4-7 162,2 1 1,2-1-36,4 6 1,5-5 106,12 0 1,-1-3-173,6 3 1,1 1 77,6-7 0,-6 5 22,-1-5 0,-6 2-153,1-2 1,-4 1-481,-2 5 0,-5 3-46,-1-3 1,-7 9-271,2 2 0,-12 6 279,-5-6 1,-5 6-149,-1-6 0,-6 6-63,0-6 1,-8 5-304,2-5 1,-3 1-441,-3-7 1231,0-8 0,-7 7 0,-2-7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39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173 814 8094,'-6'-20'-321,"1"-3"0,-7 4 337,6-4 1,1 4 230,5 1 0,0-7-123,0-3 0,7 1 170,5-2 0,9 0-53,2-5 1,8-1-76,-2 0 0,3 1-28,3-1 0,1 1 5,5-1 1,-5 2 0,5 5 0,-5-3 8,-1 8 1,-1-6-45,1 6 0,-1-2-42,1 2 0,0 9-121,-1-3 0,1 4-64,-1-5 0,1 7 116,-1-1 0,1 8-149,0-1 1,-5 3 59,5 2 1,-10 0 47,10 0 1,-5 0-5,5 0 0,1 6 8,5-1 0,-11 9 30,5-3 0,-4-1 11,3 1 0,1 1 19,0 5 0,-7 1-31,1-1 0,-6 2 26,6 4 1,-6-4-15,6 4 0,-8 2-1,2-2 1,-4 8 24,-1-2 1,-1-2 4,0 2 1,-5-1 15,-1 7 1,-5 0 9,6-1 0,-3 1 50,3-1 1,-5 1-83,-7 0 1,0-1 108,0 1 0,0 5-109,0 0 1,0 7-2,0-7 0,-1 6 1,-5-6 1,-2 3-19,-3-3 0,-5-2 75,5 9 0,-7-7-1,-5 6 1,4-8 124,-4 3 0,-2-3-98,2 3 0,-6-5 85,6 4 0,-8 3-51,3-3 1,-3-5 29,2-7 1,-4 1-32,4 6 0,-3-6-6,-3 0 1,3-8-9,3 2 0,-6-4 10,1-2 1,-1 1-85,-5-1 0,-5-2 61,-1-3 0,-4 1 11,-2-7-25,1 0-6,-1-6 0,-6 0 22,0 0 1,1-8 54,5-4 1,0-5 107,0-6 0,0-4-81,0-7 1,8-1 148,4 0 0,-2-5-97,1 0 0,7-1-49,5 7 1,8-7-81,-2 1 1,3-2-17,3 2 0,2 1-151,3-7 1,-1 6 69,7-7 0,0 9-152,6-2 1,0-3 15,0 3 0,0-6-185,0 6 0,8-6-535,3 5 405,5-7 221,1 12 1,-1-1-545,-5 8 344,4 8-303,-5-4 1,7 8-548,1 0 0,1 7 426,4 4 831,-4 4 0,14-5 0,-6-3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52 235 8093,'0'-17'-991,"0"7"1558,0 2-34,0 8-161,0 0 0,-2 8-158,-3 4 1,3 11 53,-4 6 0,-2 3-162,3 3 1,-3-1 8,2 1 1,4 0 60,-4-1 0,5-1-38,1-4 0,7 3-115,5-3 0,1-4 47,-1-2 1,3-4 295,-3-1-278,3-1 0,2-7 92,1-5-40,-1-3 0,0-2 1,0 0 1,1-9-35,-1-9 1,0-1 9,1-10 0,-1 6 39,0-6 0,-5-5-26,-1-6 0,-1-8-129,1 1 1,5-1 145,-5 2 1,-1-2-12,1 8 0,-7-4-89,2 9 0,2-1-2,-3 13 0,1-6-343,-6 6 1,0 5 35,0 7-567,0 7 347,0-11-2001,-7 13 1301,-3 2 1182,-7 9 0,7 9 0,2-1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5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311 138 8088,'0'-26'96,"8"1"0,-4 7 111,7 1 0,-7 5-82,2 1 1,-4 5 623,-2-5-442,0 7-241,0-4 1,-8 10-469,-3 4 1,-5 3 196,-1 9 0,-6 1-86,0 4 0,-2-4 131,2 4 0,4-2 91,-4 2 0,4-3 42,1 3 1,3-4 141,3-2 1,-1 0-36,7 1 0,0 1-64,6 4 0,0-4 154,0 4 0,0-3-57,0-3 0,6 0 54,0 0 0,5 1-111,-5-1 1,2 2-3,-2 4 0,-4-4-36,3 5 0,-3 1-99,-2-2 0,-6 5-51,1-5 1,-9 8 99,3-2 0,-3-2-151,3 2 1,-5-2 81,5 1 1,1 3 181,-1-8 0,7 6 125,-2-6 0,4 0 240,2-6 1,0 1-66,0-1 0,0 0 163,0 1 1,6 5-96,0 0 0,-1 0-49,-5-6 0,2 2 115,4 4 0,-4-3-114,4 3 1,-4-4-253,-2-2 1,0 2-18,0 4-278,0-3 1,0 5 68,0-8-111,0 0 1,0-5-1977,0-1 876,0-7-854,0 4 2142,0-8 0,7-8 0,3-1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5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8062,'11'0'0,"1"0"0,5 2 573,6 4 0,2-2-127,-2 7 1,-4 1 85,4 5 0,-5 6-175,-7 0 0,3 2-132,-9-2 0,1 4-49,-6 7 0,-7 1-157,-5 0 1,-9-1-355,-2 1 0,-8-1 278,2 1 1,-3-2-530,-3-4 0,0 1 286,1-7 0,-1 0-166,1-5 0,5-9 103,0-3 1,6 2 84,-6-3 0,8-6 144,-2-11 0,9-3 240,3-3 0,7-5 91,-2 0 0,6 0-108,6 6 0,4 2 252,7 3 1,6-1 43,0 7 0,8 0 162,-2 6 0,-2 0-246,1 0 1,1 0 58,6 0 1,-6 8-169,-1 3 1,-6-1-241,1 1 0,-4 1-883,-2 5 0,0 0 230,1 1 701,-9-1 0,7 0 0,-7 1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6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8423,'10'-7'1748,"5"5"-1174,-5-6 0,7 8-84,0 0 0,-5 0-392,0 0 0,-3 8-266,3 3 1,1 5-229,-7 1 327,7 0 1,-11 2-185,4 4 1,-4 4-343,-2 8 0,-8-1 168,-3 1 1,-5 5-136,-1 1 1,-6 5 157,0-6 0,6 6 173,5-5 1,6-1 497,-5-5 1,7-3-112,-2-3 1,4 4 68,2-4 0,8-3 130,4 3 1,-3-6 387,3 6 1,5-6-234,6 6 0,0 0 290,-6 5 1,1 13 130,-1-1 1,-2 0-409,-3-12 1,1 1-588,-7 0 1,0-1 78,-6 1 0,0-8 182,0-4 0,-8 2-165,-3-2 0,-5 6-274,-1-6 0,-2 2-300,-4-2 0,2-2-660,-8 8 1,0-8 1201,-6 2 0,8-4 0,2-2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364 225 8254,'0'-17'-375,"0"7"760,-8-5 170,6 5 0,-7-5-407,3 3 0,2 5-263,-7 7 1,5 0 15,-6 0 178,9-8 0,-13 6 117,5-4 1,1 4-9,-1 2 1,-3 0 70,-9 0 1,2 10-119,-8 7 1,6 3 7,-6 8 1,6-1-21,-6 2 0,10 2 2,2-8 1,1 6-40,11-6 0,-1 0-165,6-6 0,0 0 31,0 1 1,4-9-164,7-3 1,1-4 63,11-2 1,4 0 144,2 0 1,-3-8-151,3-3 1,6-7 67,5-5 1,-5 2-69,-6-8 1,-2 1-18,1-7 1,-3 0-91,-7 1 1,-3-1-54,-3 1 0,-5 5-217,-7 0 1,0 8-624,0-2 1146,-15 11 0,-4-3 0,-16 5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9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8376,'0'-9'3431,"8"1"-2730,-6 8 75,6 0-376,-8 0 1,0 2-577,0 4 0,2 3 114,3 9 0,-3-1-1321,4 0 0,-4 3 701,-2 3 1,0-4-889,0 4 1570,8-4 0,1-2 0,9 1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59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8208,'-9'-20'0,"1"-3"1005,8 12 104,0 3-393,0 0-39,8 8-188,1 0 0,9 0-379,-1 0 1,0 2 38,0 4 1,-5 2-34,0 3-147,-1 5-722,6-7-51,1 9 77,-1-1 0,-6-2-878,1-3 627,-8 3-15,11-13 210,-5 6 783,7-8 0,0-6 0,1 0 0,-3-7 0,-3 1 0,3-1 0,-4 1 0,5-1 0,1 7 0,-5 0 155,-1 6 191,1-7 120,-3 5 0,1-6 392,-4 8 831,-4 0-581,5 0-555,-7 0 0,-2 0-367,-3 0 1,-3 8-230,-4 3 1,-3 5 41,4 1 0,-5 0-277,-1 0 0,0 1 7,-1-1 1,1 0 158,0 1 1,-1 5-287,1 0 1,6 0 132,-1-6 1,2 0 8,-1 1 0,1-1 122,5 0 205,3 1 1,-6-1 189,8 0-232,8-7 0,1 3 39,9-7 1,-1 0-46,0-6 0,-3 0 17,3 0 1,-9 2-136,9 3-256,-4-3 306,-3 14 0,-2-7-106,-8 9 0,0-1 86,0 0 0,-14 6-22,-3 0 0,-10 8 77,4-2 0,-8-2-71,2 2 0,-3-2 353,-3 1 1,8 3 21,4-8 0,6 0 39,5-6 1,5-5-49,7 0-174,0-1 1,1 4 27,5-3 0,4-4 5,7-8 1,6 0 26,0 0 0,8-2-82,-2-4 1,2-4-133,-3-7 0,5 0-42,-4-1 0,-4 1-231,-2 0 1,2 0 41,-2-1 1,-2 1-141,-9 0 0,1-1 80,-7 1 0,5-6 32,-5 0 1,0-6-86,-6 6 0,0-8 131,0 3 1,-2-11 157,-4-1 0,-1-2 46,-5 1 1,-3 3 175,3-8 1,-3 7-60,-3-1 0,1 5 156,0 6 1,5-1 56,1 7 156,-1 0-99,-5 5 0,2 7 140,3-1-363,4 8 1,3-1 2,-1 10 0,0 5-5,6 7 1,0 3 65,0 3 0,0 3-1,0 9 1,0 2 181,0 3 0,0 2-150,0 4 1,0 4-76,0-4 0,0-1-106,0 1 0,0-6-238,0 6 1,0-5 24,0 5 0,0-8-324,0 2 1,0-5 189,0-6 0,6 2-516,0-8 94,7 0 0,-3-14 212,7-3 1,6-6 530,0-6 0,2-5 0,-2-12 0,4-12 0,8-9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5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8208,'17'-12'0,"0"3"407,1 1 122,-9 2 575,-1 6 68,0 0 71,-7 0-679,7 0-372,-8 0-162,0 0 0,-6 2-256,1 4 0,-1-2-539,6 7 1,-6-5-1024,0 5 1788,1-7 0,12 4 0,3-8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7:59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8208,'11'-27'-201,"1"4"0,-9 4 174,3 2 0,-4-1 260,-2 1 1,0 0-56,0 0 0,0-1 38,0 1 1,0 5 62,0 1 0,0 5 31,0-5-346,0 7 197,0-4-381,0 8 125,0 0 101,0 8-4,0 1 1,0 9-47,0-1 1,0 0 52,0 1 1,0 1-61,0 4 68,0 4 3,0 15 0,6 4 3,0 12 0,1 3 57,-1 8 1,-4 8-6,4 4 1,2 11-306,-3 6 1,-1-44-1,-2 0 328,-2 0 1,0 1-1,0 1 1,0 0-207,0-1 1,0-1 0,0 46 57,0-48 1,0 0 0,0 38-375,0-3 1,0-14 117,0-10 1,0-13 167,0 2 1,6-17-43,0-1 0,1-17-414,-1 1 420,-4-13 0,8 1 0,-5-12 1,-3-11 243,4-12 0,-4-11-70,-2-6 0,8-12 0,1-3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1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51 8420,'8'-10'2795,"1"2"-1400,9 8-640,-1 0-600,-7 0 1,3 2-261,-7 4 0,0-2-409,-6 7 1,0 1-652,0 5 0,0 0 582,0 1 0,7-1-80,5 0 1,-1-7 171,7-4 0,3-4 491,13-2 0,3-8 0,3-4 0,-3-3 0,3-2 0,-4 1-137,-1 5 1,-2-3-38,-4 9 0,-4-1 1546,-8 6-1032,-8 0 0,5 8 174,-8 3 1,-6-1-105,-6 1 1,-15 6 37,-2 7 1,-10 6-331,-7-1 0,1 10-327,-7 1 1,2-2 92,-2-9 0,4 2-169,7-8 0,2 0 54,4-6 0,5-1-119,6-5 441,1 5-97,7-15 1,5 13 159,10-8 1,5-1-84,7-5 1,2 0 188,4 0 0,-1-7-196,6-5 0,-1-3-128,2-2 0,2-1-257,-8 1 0,0 0 116,-6-1 1,-1 1-9,-5 0 0,3-6 37,-9 0 0,1-6-113,-6 6 0,0-6 196,0 6 1,0-8-4,0 2 0,-2-1 103,-3 1 1,3 4 488,-4 8-101,-4-1-190,8 9 55,-13-7 130,13 14 1,-8-3-95,5 10 0,3-1-159,-4 8 1,4 7 28,2 10 1,0 3-5,0 3 0,0 7 72,0 4 0,0 1-26,0 4 1,2-8-175,4 9 0,-4-4 110,3 3 1,-3-6-419,-2-5 0,2-3-89,4-3 1,-4-5-99,4 0 1,-2-10-267,1-2-221,-3 1 640,6-17 1,-6 7 109,4-8 1,-4-13 95,3-5 1,-5-3-100,-5 4 0,1-6 383,-8 0 0,8 6 466,-1 5-200,-5 8 0,0-3-42,-7 7 1,6 9 156,-1 8 1,0 8-134,-5 10 1,2-6-10,3 0 1,-1-1 31,7 7 1,0-8-42,6-4 0,0-4-290,0-2 1,8-5-89,3 0 0,13-9-166,4 3 1,-1-4-119,2-2 1,0-8-343,5-3 1,-1-10 284,-4-2 0,-4 0-151,-8 5 1,-1-5-312,-5 0 1,-3-8 227,-8 3 0,-2-5 4,-4-2 1,-3 7 168,-9-1 0,1 8 102,0-2 0,-8 11 266,-4 6 0,-4 4 0,-1 2 0,5 8 0,0 4 0,0-3 0,-5 3 0,5-3 0,0 3 0,6 1 0,-6-7 0,8 0 144,-2-6 0,4 6 185,1-1 1,1 1 107,0-6 1,5 0-41,1 0 1,5 2 155,-6 4 1,9-2-116,-3 7 0,4-5 13,2 5 1,-6 7 67,0 5 0,1 8-96,5-3 1,0 5 45,0 2 1,5-7-206,1 1 0,8-2-228,-3 2 0,4-2 104,3-4 1,1-4-156,4 4 1,-4-9-114,4-3 1,2-1-495,-2 1 0,6-3-205,-6-8 1,8-2 362,-2-4 0,3-3-164,3-9 0,2-7 174,3-3 1,-2-7 163,8-5 0,-5-5 115,5-6 0,-6-1-15,6 0 0,-7 0 63,1 0 0,0 4 278,-5 8 0,4-1 139,-11 13 1,-3 3-192,-2 2 0,-3-2 302,-3 1 1,0 1-49,0 6 0,-5 6 552,0-1-276,-9 8-8,5-3-439,-8 7 1,0 1-28,0 5 1,-8 6-31,-3 11 0,-5 4 81,-1 7 1,0 1-147,0-1 0,5 7 14,1-1 1,1-1-129,-2-11 1,5 5 69,7-4 0,0-4-70,0-2 1,0-4 5,0-2 0,0-5-224,0 0 0,0-7 54,0 7 0,2-8 120,3 1 1,-1-3 89,8-2 0,-5-7-79,11-5 1,-5-11 7,10-6 0,4-3-52,2-3 1,4-2-3,1-3 0,8 4 89,5-5 1,-3 5-16,2 1 0,-8 3 210,3 3 0,-5 4-132,-1 7 1,-6 7-152,-1-1 1,-6 9-121,1-3-4,-4 4 1,-8 2-77,1 0 0,-8 2-374,1 4 0,-8 3 214,-3 8 0,-13 6-60,1 1 1,-10 6 551,-1-1 0,-4 4 0,-2 1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1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8257,'-17'5'115,"0"1"122,7 0 1,0-6 133,5 0 73,3 0-227,-6 0 0,8 8 80,0 3 0,0 6-18,0 7 0,0 4 65,0 13 1,0 5 218,0 11 1,0 7-204,0 11 0,0 4-242,0 7 1,-2 2-594,-4 5 0,3 3 404,-3-45 0,0 2 0,3-2 0,0-1-180,-8 48 0,7-5-314,-2-13 1,4-5-699,2-11 0,0-5 616,0-7 647,0 0 0,6-8 0,0-4 0,-2-3 0,-2-2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52 8277,'9'-17'0,"1"5"85,-4 1 0,-2 7 190,7-2 1,1 4 105,5 2-174,0 8 0,0-4 46,1 7 0,-1 1-16,0 5 1,-5 6-23,-1 0 0,-1 0 13,2-6 1,1 1-188,-7-1 0,-1 6 95,-5 0 1,0 2-123,0-2 1,-1 4 34,-5 8 1,-4-5 57,-7 5 1,-8-4-55,-4 9 1,-4-3-130,-1-3 1,5-1 72,0-4 1,2-4 41,-2-8 0,-1 0-67,7 0 1,-6-7-13,6-4 0,-2 2-169,2-3 0,4 1 98,-4-6 0,3-2-115,3-4 1,2-3 50,3-9 1,2 5-244,5-4 1,3 3 92,-4-9 1,6 4-66,6 2 0,-2 1 161,7 5 0,6 3-8,7 8 1,6-6 452,-1 1 0,4-1-66,1 6 1,-1 2 89,-4 4 1,2-5 9,-8 5 0,5-2 223,-4 2 0,4-2-214,-5 7 0,0-5-46,-5 6 0,-1-3-820,0 3 1,1 3 338,-1-3 0,0 3 268,0 2 0,8 0 0,2 1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69 8227,'0'-9'24,"0"-1"-133,0 4 310,0 4-68,0-13 0,0 11 209,0-7 1,-2 7 34,-4-2-246,-4 4 0,-7 2 17,0 0 1,-3 0-199,-3 0 0,2 8 156,-8 3 1,1 7 21,-7 5 0,2-2-4,5 8 0,-3-1-15,8 7 1,-4-6 9,10 0 0,-5-3-4,11 3 0,3 2-64,2-8 1,-1 6 79,1-6 1,2 6-218,10-6-74,3 0 176,16-6 0,-3-1-124,6-5 0,3 3 19,10-9 1,-3 3-242,8-2 0,0-4-70,6 3 1,-8-5 122,-3-5 0,-5 3-378,-1-4 1,-8-2 85,-4 3 1,-4-1 568,-2 6 0,0 0 0,1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3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8290,'0'-18'-188,"2"1"587,4 0 0,3 5 41,8 1 0,6-1 14,1-5 1,6 5-209,-1 1 1,4 5-12,1-5 1,1 7-164,0-2 0,-7 4-272,1 2 1,-6 2-925,6 4 1,-10-2 1123,-1 7 0,7 1 0,-6 5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8271,'0'-17'-278,"0"-1"192,0 9 670,0-7-244,8 14-171,-7-5 1,13 14 101,-8 5 0,5 11 92,-5 6 1,7 11-92,-1 6 1,1 6 35,-1 6 0,1-2-281,-7 7 1,2 0 135,-2 7 1,-5-1-584,5 0 0,-4 0 247,-2 0 1,2-7-656,4-5 0,-4-5 293,4-6 1,3-3 18,3-9 1,1-7 515,-1-4 0,3-4 0,-5-1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4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8277,'10'-8'191,"5"6"-49,-3-3 1,9 3 1163,2 2-862,7 0 0,-1 0 64,12 0 0,-3 0 106,8 0 1,-7-2-352,1-4 0,-2 4-187,3-4 0,-5 4-674,5 2 0,-11-5 111,-1-1-351,0 0 0,-2 8-320,-4 4 482,-12 3 1,-3 11-58,-8 3 733,-15-4 0,-4 14 0,-16-6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0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8303,'-10'0'1435,"0"0"292,5 0 0,1 0-1845,-8 0 14,8 7 1,-11 3-1562,4 7 1,1 8 1664,-2 4 0,1 11 0,-6 5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8277,'-17'0'641,"7"2"-166,4 4 1,4 6-108,2 11 0,0-2 431,0 8 1,0 1-239,0 11 1,0-3-77,0 8 1,0 0-329,0 6 1,0 0-293,0 0 1,2 0-84,4 0 1,-4-6-457,4 0 0,1-8-558,-1 3 1,2-11 640,-2-1 1,-3-8-1246,9 2 1836,-1-3 0,7-3 0,-1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4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8120,'0'-25'685,"8"11"85,3-3 1,10 9 284,2-3 1,8 7-432,-2-2 1,4-2-67,1 3 0,7-7-344,-1 6 0,8 1-378,-2 5 0,-2 0 234,2 0-70,1 7 0,4 3 0,1 7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7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8212,'-17'0'111,"0"0"0,0 4-111,-1 8 0,1-1 0,0 14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9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 52 8406,'0'-25'1613,"0"14"-1649,0-5 0,-2 18 1,-2 4-604,-2 6 0,-5 3 763,5 2 1,-13 8 20,1 4 1,-5-2 64,0 2 0,2 0-209,-8 5 1,8 1-46,-2-1 0,4-7-16,2-4 0,1-3 0,5-3 1,1-6 230,4 1-190,4-8 0,2 2 189,12-12 1,11-4-64,6-7 0,5-8 73,7-4 1,3 2-72,8-2 1,0 3 63,0-3 0,-2 2 80,-4 4 1,2 4-85,-8-5 1,-5 11-193,-7 1 159,-6 9-1542,3-5 776,-16 8 1,-3 8-198,-12 3 0,-3 6 222,-9 7 605,-7-5 0,-2 13 0,-7-5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0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8406,'0'12'184,"0"-1"1,0-5 375,0 6 1,2-7-188,4 7 0,-2-8 69,7 1 0,-5 3 196,5-2 207,-7 0-927,4-6 206,-8 0-1706,0 0 878,8 0 1,-1-8-458,5-4 1,3-5 1160,-3-6 0,3-4 0,2-7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8403,'17'0'1576,"-7"0"-707,-3 0 0,-9 0-303,-3 0 1,-5 8-170,-7 3 1,0-1-114,-1 1 50,1 1-193,0 5 1,5 0-51,1 1 1,7-7 36,-2 1 1,6-8-242,6 1 1,11-3 121,12-2 0,4 0-93,1 0 1,3-7-184,3-5 188,-4 4-4,7-7 0,-9 11-111,1-7 0,-8 5-36,-4-6 1,-10 9-275,-1-3 190,-8 4 0,3 4-270,-7 4 1,-9 5 110,-9 12 1,-7-2-187,-9 8 0,-3-2 288,-3 2 1,9 2 103,-3-8 1,11 2 433,0-2 1,3-10-43,3 4 33,7-3 1,5-5 221,10-3 0,5-4 366,7-2 0,8-2-143,4-4 1,2 1 271,-2-13 0,3 11 56,-3-11-337,-4 5-394,0 3 0,-13-3-204,-1 7-769,-7 0-165,4 6 0,-16 2 251,-3 4 1,-12 11-737,-6 12 1,-10 2 606,-1-2 0,-4 3 363,9-3 0,-9 2 453,9-2 0,-11 3 0,2-5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1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8403,'2'-11'45,"4"-1"1,4 1 732,7-7 0,0 7-157,1-1 1,5 3 21,0-3 1,-2 2-212,-10 5 1,5 3 94,-5-4 0,-1 4-894,1 2 386,-7 0 0,4 2-175,-8 4 1,0-2-259,0 7 0,0 1-410,0 5 1,-8 0 231,-3 1 1,-5 5-397,-1 0 0,0 2 439,0-2 1,-1-2 187,1 8 0,5-6 316,1 6 0,-1 1 135,-5 11 1,6-5 278,-1 5 0,8 3 42,-2 2 0,4 4 337,2 2 1,0 0-343,0-1 0,0-1 90,0-4 0,0 3-181,0-9-59,0-7-48,0-1 1,2-13-72,4 4 148,-4-3-601,6-3-92,-8-7-3,0-3 162,0-22 0,0 1-289,0-14 0,0 5-78,0-6 1,6-6 27,-1-5 1,9-6 131,-3 5 1,5-5 43,1 6 1,2-6 411,4 5 0,-4 7-36,4 5 1,2 2 35,-1-2 0,4-1 126,-5 6 1,0-4 87,-5 5 1,5-2 441,0 2 0,6 3-318,-6-3 1,6-2 79,-6 2 0,5 0-3,-4 6 0,0 0 16,0-1 0,-5 3-123,4 3 1,-6 3-222,-5 3 1,3 4 120,-3-4-556,-5 4 166,9 2 0,-13 0-25,9 0-133,-8 8 133,3 2 38,-7-1 0,0 1 71,0-4 0,0-2 59,0 7 25,0 1 1,0 5 38,0 0 0,0 2 167,0 4 1,0-1-52,0 6 0,0 7-62,0 5 1,0 8 312,0-1 1,0 2-82,0 3 0,0-2 27,0-4 0,0 8-130,0-8 1,0 8-247,0-8 0,0 2 34,0-2 0,0-3-290,0-9 0,0-1 63,0-4 0,0-4 58,0-8 0,-5-5-252,-1-1 1,-2-7 133,3 2 1,1-4-372,-8-2 1,1 0 2,-7 0 0,-1-10-776,-4-7 1435,4-1 0,-22-14 0,5 5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8152,'0'-10'1890,"0"3"-1270,0-1-49,0 6-273,0-6-213,0 16 0,0 2-232,0 7 0,0-5 288,0-1-302,0-7 162,-8 11-607,6-13 258,-6 14-375,8-15 256,0 7 226,0-8 200,8 0 0,2 0 178,7 0 1,0 0-244,1 0 257,-1 0 13,0 0 214,1 0 179,-1 0 214,0 0-106,-7 0-340,-3 0-87,-7 0-140,0 0-100,-7 0 0,-1-2-252,-4-4 1,3 5-630,3-5 634,4-4 0,-7 3-441,3-5 1,4 2-222,-4 5 1,4 3 232,10-14 512,2 14-92,-1-13 1,6 13 257,-3-4 0,-4-3 0,7 7 0,-13-6 0,6 8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7355,'0'-18'169,"0"1"0,0 6 238,0-1 1,6 1-95,-1-7 0,3 3-60,-2 3 0,-4-3 320,4 3-404,3 5 1,1-1 36,7 8 0,-5 0-71,-1 0 1,1 2 62,5 4 0,-7 5-39,-5 12 1,3 2-66,-2 4 0,0 4-179,-6-4 0,-6 3 19,0 3 1,-7-2-154,1-5 0,2-1-103,-1-4 1,-1-5 125,-5-1 1,6-2 86,-1-9 0,6 0 85,-5-6 0,5 0-1,-6 0 0,9-10 78,-3-7 0,4-8 243,2-10 0,8 1-139,3-1 0,10 1-31,2-1 1,6 0-595,-6 1 0,6 7 244,-6 4 0,2 4-807,-2 1 0,-4 3 1031,4 3 0,-3-3 0,-3 5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2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10423,'11'0'1658,"1"0"-1222,-8 7-710,11-5 309,-13 6-389,6 0-692,-8-6-1315,0 13 1807,7-13 0,5 6-48,11-8 1,4-10 601,7-7 0,9-8 0,1-10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1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8302,'0'-17'-516,"8"-1"0,-6 7 369,3-1 897,5 1 15,-8 1-495,13-5 1,-13 11 136,4-7 220,-4 7-43,-2-4 156,0 8-256,0 0-422,-8 8 1,-7 7-144,-8 8 1,-6 12-2,6-6 0,-8 13 11,2-8 1,2 5-37,-1-5 0,7-1-152,-3-4 0,11 2-93,1-8 1,9 0 105,-3-6 1,4 0-158,2 1 1,0-7 80,0 1 1,8-3 80,3 3 0,5 1 113,1-7 1,0 6 165,0-7 0,1 9-39,-1-3 1,0 5 330,1 1 1,-7 2 391,1 4 1,-9 4-353,3 8 1,-4-6 255,-2-1 0,0 1-166,0 6 0,-2-3-218,-4-3 0,5-4-60,-5-7 0,4-1-360,2 0 134,0-7-277,0-3 1,2-7-458,4 0 0,-3-2 396,9-3 0,-1-7-684,7-11 1,5-4 51,0-7 1014,8-9 0,-4-1 0,7-8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 8227,'9'8'27,"-1"1"359,-8 8 0,0 1 127,0-1 1,-13 0-143,-5 1 0,-5 1-22,0 4 1,-6-2-171,-11 8 1,2 0 69,-9 5 1,7 3-263,-6 3 0,2-3-58,-2 3 1,-2 2-41,7-1 0,7-1 86,5-5 0,8-1 53,-2 1 1,5-8-15,7-4 1,1-4 14,4-2-86,5 0 184,-7 1-465,8-9 252,0-1-113,0-8 93,0 0 0,6-2 18,-1-4 1,7 3-194,-6-9 1,5 0 137,-5-5 0,9 0-182,3 0 1,1-6 285,10 0 0,1-2-79,11 1 1,-3 5 280,8-4 0,-5 10 120,5 1 1,-2 8 135,2-1 1,-6 3-86,-11 2 1,2 0 128,-8 0 1,0 5-230,-6 1 0,-1 8-101,-5-3 0,-3 10-201,-8 2 1,-4 2 107,-7-2 0,-3 4-783,-15 8 0,6-6 146,-6 0 1,1-6-96,-7 5 0,2-12 376,5 1 1,3-11-144,7 0 233,1-4 1,2-10 140,3-4 1,4-3 192,8-2 0,2-1-30,4 1 1,-2 0 12,7-1 1,1 3 63,5 4 1,1-3 52,-1 8 1,0 1 176,0 5 343,1 0-492,-1 0 0,-7 2 65,-5 3 0,-3 5-151,-2 7 1,-7 2 41,-5 4 1,-3-3-580,-3 3 1,1 4-14,0 1 1,0-3-219,-1-1 0,3-5 320,3-2 1,3-2-471,3-3 246,4-4 267,-6-8 0,14-2-48,0-4 0,7-4 303,-1-7 0,1 0 0,-1-1 0,3 1 86,-13 8 55,14-7 59,-15 7 123,7-1 0,-10 2 67,-4 8 47,5 0 219,-15 0-171,7 0-121,-9 0-228,9 0 27,-7 0-147,14 0 107,-5 0 0,5-6 74,-4 1-44,4-1 3,-6 6-263,8 0 191,0 0 1,2 8 230,4 3 1,-4 6-55,4 7 1,1 4 99,-1 13 1,6-3-138,-6 8 1,-1 2-28,-5 10 1,0-4-156,0 3 0,0-9-282,0-1 1,0-15-260,0 3 0,0-6 276,0-1 1,-5 3-998,-1-8 630,0 0-179,6-5-311,0-9 342,0-1 450,-8-8 1,-1-8 53,-9-3 1,1-5 233,0-1 0,-2 0 0,-4-1 0,3 1 0,-3 0 0,4 0 7,2-1 1,1 7 44,5-1 1,-4 3 41,3-3 1,2-1 38,-1 7 739,7-8-540,-4 5 1,8-3 176,0 1 1,0-1 243,0-5 0,14 0 144,3-1 1,12 1-319,0 0 0,11 1-632,6 5 0,6-5-184,6 5 1,-5 3-402,5 2 638,-4 5 0,-2-7 0,0-2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3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8339,'0'-10'0,"0"3"0,0 7 0,0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0 572 8329,'0'-18'587,"0"1"1,8 5 21,3 1 1,5-1-1,5-7-57,8-4 0,1 2-316,17-8 1,-3 2-42,2-2 0,-4-1-115,-7 7 1,-1-6-536,1 6 1,-8 0 275,-4 5 1,-4 1-385,-2 0 1,-5 0 290,-1-1 0,-7 1 3,2 0 0,-4-1 73,-2 1 1,-6 0 45,0-1 0,-5 7-98,5-1 337,-7 9 1,3-5 61,-7 8 1,5 8-105,1 3 1,-1 14 161,-5 10 1,5 5 7,1 6 0,1 10-34,-1-4 0,-3 9-30,8-3 1,-1 1 157,1-1 0,4 2-64,-4 3 0,4-5 120,2-12 1,0 2-449,0-8 0,2-1-96,4-11 0,-2 3-149,7-8 0,-7 0-114,2-5-159,4-1-92,-8 0 167,5-7 1,-7-4-82,0-12 0,0-4 123,0-7 0,-2-2 83,-3-4 1,1-4 398,-8-8 0,1 1 0,-7-9 0,1-1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4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8358,'-12'17'512,"1"0"-288,-1 0 0,0 1 264,1-1 0,1 0 302,-1 1-366,-5-1 1,14 0 60,-3 1-327,3-9-171,2 7 1,7-15-430,5 5 1,3-4-225,3-2 1,5-8 1,0-3 0,2-4-137,-2-3 0,-4 1 325,4 0 1,-4-1 198,-1 1 1,-1 6 390,0-1 1,-5 8 208,-1-2 54,-7 4 926,11 2 0,-13 0-401,6 0-1000,-8 8-183,0-6 62,0 6 0,2-16-150,4-3 1,3-7 368,9-5 0,14-11 0,5-11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5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8293,'19'-44'127,"4"3"1,-4 12 216,4 6 0,-4 4 120,-1 2 1,-1 5 461,0 1 1,1 7 886,-1-2-1261,0 4 0,1 2 200,-1 0-761,0 0 0,0 0-711,1 0 229,-9 8 1,5 2-525,-8 7 1,-1 8 615,-5 4-1816,-7 3 1391,-3 3 1,-13 5-510,0 1 1333,-8 7 0,4-12 0,-7 6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5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8293,'0'17'440,"8"-7"0,-4-1 584,7-3-609,1-4 1,5 6-108,0-8 1,-5 0-122,-1 0 1,1 6-127,5-1 1,-5 9-15,-1-3 0,-1 5-165,1 1 0,3 8 99,-8 4 1,5 9-131,-5 2 0,0 14 190,-6-2 1,0 2 257,0-8 1,0 4 73,0-4 0,2-4-84,3-1 0,-1-5 241,8-1-162,-8-1-339,3 1 0,-1-8-280,0-4 1,0-4 83,-6-1 0,0-7-230,0 1 0,-8-9 229,-4 3 0,-3-6-33,-2-6 1,-3-3-46,-3-8 14,4-1 303,-13-7 0,12-2 204,-3-7 1,4-3-198,2-3 0,7 5 107,4 1 1,4 1-215,2 10 1,0-6-162,0 6 0,2 6-52,4 5 0,6 1 75,11-7 1,-2 7-291,8-1 1,0 1-48,5-6 1,6-1-176,1 1 0,5 0 78,-6-1 0,6 1 601,-5 0 0,7-8 0,-4-2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8279,'23'-2'751,"0"-4"0,0 4-246,-6-3 0,6 3 353,0 2 0,2 0-19,-2 0-324,-4 0-133,6 0-446,-7 0 1,-1 2-371,0 3 0,-7-1-586,-4 8 1,-4 5 314,-2 6 1,-2 8-530,-4-2 0,-6 3 1234,-11 3 0,-4 7 0,-7 2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6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8279,'0'9'908,"0"7"-645,0-7 0,0 3 42,0-1 1,6-5 0,-1 5 0,1-5 279,-6 6 1,0-6-152,0 5 1,0 3-54,0 9 0,-6-2-227,1 8 1,-9-8-230,3 2 0,1 2 109,-2-2 1,9 0-153,-3-6 0,4-5 107,2-1-129,0-7 0,2 4-503,4-8 368,3 0 88,16-8 0,-4-7-453,8-8 0,6-6 100,5 6 1,6-8-85,-6 2 0,9-4 165,-3-1 0,4-1 145,1 1 1,1 5 134,0 0 1,-2 8 134,-4-2 1,2 6 1134,-7 5-560,-1-3-414,-5 13 1,-7-6 1220,1 8 1,-8 0-404,2 0 0,-9 2 674,-3 4-1212,-7 3 0,4 9-328,-8-1 0,0 6-179,0 0 1,-10 2-439,-7-2 0,0 2-846,-6 4 0,-2-6 662,2-11 0,0 1-920,5-7 1207,1-1 0,0-5 261,-1 0 0,7 0-18,-1 0 1,7 0 132,-7 0 1,6 0 196,-5 0 434,-1 8 1,3 2 795,3 7 0,-2 2-607,2 4 0,1-2 704,5 8 1,9-6-500,9 6 1,1-6-184,10 6 0,7-8-156,10 2 0,10-4 45,2-1 0,5-7-21,-5 1-2846,7-1 1858,-11-1 1,0 3-1474,-8-7 1,-2 6 954,2-7 1,-4 7-2814,-7-6 3678,-1 0 0,1-6 0,0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6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8120,'-10'0'2667,"4"0"-1857,12 0 276,-4 7-2913,6-5 1257,-8 6 0,-2 0 570,-4 3 0,-4 4 0,-7 3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16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8120,'11'9'1298,"1"-3"0,-7-4-531,7-2 1,-1 0-297,7 0 1,-3-2-472,-3-4 0,3-3 0,-5-8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1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18 796 7916,'0'-10'3131,"0"-5"-2583,-8 13 632,6-6-321,-5 8-355,7 0 0,0-2-40,0-3 1,2 3 311,3-4-230,5 4 1,7 2 501,1 0-697,-1 0 1,0-6 595,0 0-593,1 1 1,-1 5-192,0 0 1,1-6 68,-1 0 0,-6-2-557,1 3 1,-1 1-95,7-8 1,-3 1-1238,-3-6 607,3-1 1,-7 1 488,3 0 1,-1-1 57,-4 1 0,-4 6 127,3-1 1,-3 6 202,-2-5 0,0 5 228,0-6-150,0 9 43,-7-13 1,3 9 214,-8-5-170,8 4 0,-5 8 248,3 0 1,2 0-154,-7 0 0,7 8 0,-4 4 107,0 3 1,-1 16 345,-9 3-288,9-3 83,-7 9-31,15-11 0,-15 11 0,7-7-1,-1 2 0,2-5-146,8 11 0,0-10-68,0-3-39,0-6 0,0 3 135,0-8 1,0 0-657,0 0 54,0 1 1,6-7 0,2 1-242,1 1 1,-3-5-488,6-2 620,-9-4 189,13 5-157,-14-5 130,5 6 396,-7-8-604,0 0 1531,0-8 196,0 6-528,0-5 271,0 7-408,0 0-643,0 7 0,0 3 51,0 7 1,0-5 41,0-1 1,0-5 28,0 5 1,-1 1 120,-5 5 1,2-5 47,-8-1 4,9 1-138,-13 5 0,12 0 188,-7 1-87,-1-1 0,1-5 206,-1-1 235,8 1-217,-11-3 134,13 7-1,-6-14-548,1 5 253,5-7-149,-6 0-43,8 0-689,0 0 630,0-7 1,0-3-156,0-7 153,0-1 1,2-1-59,4-4 1,-2 4-5,7-4 1,-5 4-108,5 1 0,1-7-8,5-3 0,2 1-250,5-2 1,2 0-339,9-6 1,-4-5 338,3 0 1,3-14-174,9 2 0,2-11 130,-8-1 0,6 3 319,-5-3 1,5 1 70,-6-6 1,-1 7 82,-10 5 1,1 5 424,-7 6 1,-2 3-296,-9 9 1,3 5 1051,-3 0-514,-4 8 1023,-1-4-576,-7 8 240,0 7-373,0 2-524,0 24 0,0 1 2,0 12 1,-2 5-97,-3 1 1,-7 2-258,-11 9 0,2 0 121,-8 6 0,6-6-506,-6 0 1,10-8 278,2 3 0,-1-5-990,7-1 0,3-6 333,2-1 0,4-12-663,2 1-199,0-3 607,0-5 529,0-1 1,8-18 137,4-7 0,3-8-14,2-10 1,1 1 70,-1-1 1,2 6 205,4 1 0,-4 6 69,4-1 1,-1 10 180,1 1 1,-4 9 654,4-3 1,4 6-488,2 6 1,-2 1 774,1 5 1,-1 3-447,2-3 0,-2 1 403,-4-1-698,-4-5 1,12-1-57,-8 0 1,0 2-122,-6-3 0,1-3-488,-1 4 232,0-4 0,-5-2-217,-1 0 1,-5 0-965,6 0-1197,-8 0 1199,3 0 11,-7 0 364,0 0 693,0 8 1,-2-5-116,-3 9 0,-5-6-74,-7 5 0,-6 1 16,-1 5 325,-14 0 0,2 8 0,-16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8302,'10'0'2713,"-3"0"-1636,-7 0 487,0 0-1307,0 8 0,6-4-93,0 7 1,0-5-197,-6 5 0,2-5-303,3 6 0,-3-6 60,4 5 1,2-5-291,-3 5 1,3-7-269,-2 2 0,-4-2-105,4 2 407,3-5 0,1 5 15,7-12 0,-5 3-35,-1-9 1,1 6 144,5-5 273,0 7 382,1-4 28,-1 8 643,-8 8 1,-1 2-512,-8 7 1,-6 0 287,1 0 0,-9-5-208,3 0 1,1-1 384,-1 6 0,7-5-497,-2-1 0,-2-5-315,2 6-354,1-8-301,5 11 0,2-13-56,3 4 1,5-5 310,7-1 1,8-1-959,4-5 0,10-4 500,1-7 1,-2 0 795,-9-1 0,4 3-98,-4 3 1,-4 5 97,-2 7 0,-10 0 181,-1 0 1,-9 7 197,3 5 1,-6 5 369,-6 6 1,-3 4-292,-8 8 1,-8-1 605,-4 1 1,2 5-407,-2 1 1,0-1-191,-5-5 0,-1 5-318,0 0 1,1 1-145,-1-7 1,1-5-3,-1 0 1,1-6-253,-1 6 0,0-8-46,1 2 0,1-4 154,4-2 0,-1-5-407,6 0 0,-4-9 207,5 3 1,0-4 84,5-2 0,7 0-152,-1 0 199,8-8 1,-3 5 1,7-9 0,0 6 11,0-5 1,9 5 174,9-6 0,7 1-128,9-6 0,3-1 225,3 1 1,-2 0-81,9-1 0,-1 1 300,6 0 1,-1 0 35,1-1 1,-2 9 204,-4 3 1,0 4-193,-11 2 0,7 2-100,-13 4 1,6 5 107,-12 12 1,6-2-27,-6 8 1,0 0-46,-6 6 0,4 5-16,-4 0 0,5 1-248,-11-7 0,-3 7-48,-2-1 1,-5 0-2,-1-5 0,-1-1 134,-5 1 1,-4 0 32,-7-1 0,-2-1-261,-4-4 1,3 1 33,-3-7 1,4 1-1864,2-7 932,0 0 1021,-1 0 0,1 1 0,0-1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4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35 8228,'0'-10'438,"-7"-5"180,5 13 0,-4-6 96,12 8-387,-4 0 1,13 6 125,-3 0 0,3 2-142,2-3 1,1-1 140,-1 8 0,6-3-138,0 3 0,8 1 82,-2-7 1,-2 2 13,1-2 1,1-5-146,6 5 0,-1-4-279,1-2 0,0 6-106,-1 0 0,-1-1-157,-4-5 0,1 0 144,-7 0 0,6-5-525,-6-1 184,0 0 1,-5 6-1401,-1 0 15,-7-8 695,-3 7 616,-7-7 0,-2 8 146,-3 0 0,-5 2-43,-7 4 0,-3-3 445,-3 9 0,4-1 0,-4 7 0,-2-7 0,2 1 0,-6-1 0,6 7 0,0-7-87,6 1 0,0-7 87,-1 7 0,1-6 356,0 5 0,1-5 61,5 6 0,-3-1 169,9 6 1,-7 3-223,6 3 0,-1 4 117,1 7 1,2 3 51,-8 3 1,7 4 81,-7 8 0,6 6-331,-5-1 0,1 3-41,-1-2 1,-3-5-313,8 5 0,-5-10 45,5-2 1,0-5-28,6 5 1,-2-8-247,-3 2 1,3-3-468,-4-2 1,4-3 202,2-3 0,0-4-1028,0-8-115,0 1 1704,0-9 0,8-9 0,1-9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8132,'0'-17'297,"0"-1"1,6 7 378,-1-1 0,9 3-67,-3-3 1,10-3 348,2 3 1,2 3-397,-2-3 1,-1 8-196,6-1 1,-1 3-1418,2 2 0,4 2 293,-4 3 1,-4 5-815,-2 7 1571,4 1 0,-8-1 0,6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7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8047,'18'-10'298,"-1"5"0,6 3 372,0 2 0,8 0 872,-2 0-1006,-4 0 1,7 0-242,-3 0 1,2 0-348,-2 0 0,-4 2 2,-8 3 1,0-1-227,1 8 0,-3-7-860,-4 7 0,-3-1 598,-8 7 0,0 5-464,0 0 0,-4 8 1002,-7-3 0,-8 5 0,-16 2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7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8047,'-27'18'40,"2"-1"-21,8 0 267,7 1 582,2-1-516,8 0 1,8-7 202,3-4 1,12-5-75,6-1 1,0 0-123,6 0 0,-5 0-335,11 0 0,1-7-141,-2-5 1,7 3-142,-7-3 1,-6 6 150,-5-5 0,-6 5-115,6-5 1,-10 5-72,-1-6 0,-3 7-317,-9-7 0,0 6-465,-6-5 255,0 7 606,0-12 0,-2 15 144,-4-5 1,2 4 243,-7 2 0,-1 2-65,-5 4 1,-1 3 104,1 8 1,0 7 97,0-1 0,-7 2 365,1-2 0,0-2-132,6 8 1,-6-6-142,0 5 0,0-1-398,6 2 1,-1 2-203,1-8 0,2 6-286,3-6 1,-1 6 240,7-6 1,-2 2-205,2-2 0,5-10-13,-5 4 0,4-9-271,2 4 1,8-8 942,3 1 1,4-3-240,3-2 1,1 6 824,4 0 0,-4 1-284,4-1 1,-4-2 9,-1 8 1,-1-3 104,0 3 1,1-3 284,-1-3 1,0-4-416,1 4 0,5-4-12,0-2 0,7 0-872,-1 0 1,4-8 296,1-4 1,-5 3-1189,0-3 1,0 1 377,6-6 0,-1-1-793,1 1 1689,-8 0 0,13-1 0,-4 1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8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16 8098,'0'-10'2584,"2"5"-1932,4 10-419,-4-3-41,6 14 0,-8 1 161,0 12 1,0 3-118,0 3 0,-8 5 2,-4 1 0,3 7 13,-3-2 1,7-2-761,-7 2 1,6-7-47,-5 1 0,7-4-515,-2-1 0,4-2 327,2-5 0,0-3-1061,0-7 1804,0-1 0,8-7 0,2-3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8267,'25'-33'465,"-4"10"-661,8-12 1,2 10-482,9-4 1,-1 3 660,7-3 1,0 2 690,6 4 0,2 4-53,3-5 0,-9 11-308,4 2 0,-4 5-169,4-6 1,-6 8-58,0-1 1,-7 3-122,1 2 0,-3 0 90,-3 0 1,-7 7 49,-4 5 0,2-2-217,-2 1 1,0-1 99,-5 1 0,-7 5-156,1-5 72,-1 4 0,7 3 50,-1-1 0,-6-2 35,1-3 0,-6 3-1,5-3 1,-7-3 3,2 3 1,-2-2-2,1 1 0,-3 4 73,4-3 0,-4 3-67,-2 3 0,0-5 8,0 4 1,0-3 0,0 9 1,0-4 28,0-2 1,0 8 36,0 4 1,2-2 6,4 2 0,-4 7 47,3 11 1,-1-3 182,2 2 0,-2 2 7,7 10 1,-7-3 226,2 9 1,2-1 200,-3 6 0,3 6-436,-2 0 1,-4 2-25,4-2 0,-5-8-122,-1 8 1,0-11-138,0 10 0,0-14 87,0 3 1,-5-9-163,-1-8 0,0-5 35,6-12 1,0-4-264,0-8 25,0-8-76,-8-1 1,-1-10-148,-8-4 1,-1-3 79,1-8 1,-8-7-172,-4 1 1,-9-7-195,-3 1 1,-7-12-520,2-5 0,-6-4 1278,-5-1 0,-5-9 0,-7-2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4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18 8021,'0'-9'-1486,"0"1"1322,0 8 1166,8 0-203,-6 0-276,6 0-431,-8 0 0,0 2-297,0 4 1,0 3-50,0 8 1,-2 1-362,-4-1 0,4-5 254,-4-1 1,4-5 360,2 5 0,2-7 0,4 2 0,-2-4 0,7-2 0,3-2 0,9-4 0,-2-1 0,8-5 0,-2-3 0,2 3 0,3 2 0,-3-1 0,-4 7 0,-2-2 0,-4 4 0,-1 2 0,-1 0 0,0 0 0,-7 0 0,5 0 0,-13 0 0,6 2-35,-8 4 0,-8 4 4,-3 7 1,-5 0-2,-1 1 0,-6-1-4,0 0 1,-6 2 33,6 4 1,-6-3-3,6 3 0,0-4 4,6-2 0,-1 1 0,7-7 0,-1 1 0,8-9 0,-1 5 0,10-8 0,5 0 0,7 0 0,3 0 0,3 0 0,-4 0 0,4 0 0,4-8 0,-8 7 0,6-7 0,-8 8 0,-7 0 0,-4 2 0,-12 4 0,-8 9 0,-14 8 0,-1 8 0,-12-2 0,3-3 0,-2 3 0,1-2 0,-7 2 0,13-4 0,-1-8 0,11 1 0,0-1 223,4 0 72,9 0 0,4-7-56,12-4 0,5-4 169,13-2 1,-3-2-181,7-4 1,7-4-90,5-7 1,1-2-239,-7-4 0,7 4 123,-1-4 1,-2-2-673,-9 2 0,2-2 260,-8 1 1,0 5 162,-6-4 1,-1 2 224,-5-2 0,-3 2 0,-8-8 0,0 6 0,0-6 0,-2 6 0,-4-6 0,-1 8 0,-5-2 0,-3 4 0,3 2 0,3 1 0,-3 5 0,8-5 0,-9 12 0,7-7 0,0 7 0,-1-4-3,5 8 1,-12 2 3,8 4 0,-5 4 149,5 7 0,-5 2-80,5 4 0,-8 4 174,3 8 1,1-1-89,-1 1 1,-3 5-104,-9 1 1,4 7-100,-4-2 0,4-4-218,1-2 1,3 3 136,4-3 1,-3-2-89,8-9 1,-5 2 214,5-8 0,-2 6 0,3-6 0,3-6 0,-4-5 0,4-1 0,2 7 0,8-9 0,1-1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5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8021,'7'-18'-930,"5"1"1,3-6 929,3 0 0,1 0 0,4 6 0,4-1 548,7 1 0,-1 2-17,-4 3 0,4-1 52,-5 7 0,3 0-348,-2 6 0,-4 0-411,-8 0 1,1 8-148,-1 3 0,-8 5-414,-3 1 0,-4 2 442,-2 4 1,-8 4-117,-3 8 0,-6-3 411,-6-3 0,3 4 0,-20-6 0,3 7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5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 8021,'18'-6'-715,"-1"0"0,0-6 429,0 7 1,3-3 410,3 2 1,-4 4 320,4-3 1,-4 3 206,-2 2 1,-5 0-348,0 0 1,-7 0-236,7 0 1,-8 2-253,1 3 1,-3 5-546,-2 7 1,-7 1 196,-5-1 1,-3 0 325,-3 0 0,-5-1 203,0-5 0,0 3 0,6-8 0,0 5 0,-1-5 0,1 0 0,0-6 0,7 0 0,3 0 0,1-2 0,0-4 0,0 4 0,6-13 0,-2 13 0,-3-4 0,1-2 0,-8 2 0,6 1 0,-5 5 0,-1 0 0,-5 0 0,0 0 0,-1 0 0,3-2 0,4-4 0,-5 4 0,12-11 0,-7 7 0,7 0 0,-4-2 0,6 7-13,-3-5 108,3 4 1,-6 4 194,8 4 1,0-3 396,0 9 1,6-6 149,0 5 0,5 1-321,-5 5 0,7-5-133,-1-1 1,-3-1-209,3 1 0,-1 3-151,7-9 1,1 3-102,4-2 0,-4-4-444,4 4 0,-2 1-35,3-1 0,-3 0-582,7-6 1,-4 0 499,4 0 0,-7 0 638,3 0 0,-5 0 0,-2 0 0,-5 0 0,-1 0 0,-7 7 0,4 3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50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6591,'8'-12'-286,"3"0"1,5 9 643,1-3 0,0-2 619,1 2 1,5-7-337,0 1 0,6 3 126,-6-3 0,7 3-627,-1-3 0,-2-3 35,2 3 0,0-1 68,5 1 0,-7-3-696,-4 3 1,2 5-972,-2 1 0,0-2 825,-5 2 0,-1 1-823,0 5 1422,-7 0 0,5 0 0,-5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2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8376,'0'-17'-1014,"2"5"582,4 1 250,-5 7 221,7-12 1,-6 13 261,4-9-199,-4 8 1,7-9 92,-3 7 0,-4-2 243,4 2-340,3 5 0,-5-13 157,8 8-15,-8 1 102,3 5-74,1 0-209,-6 0 130,6 0 0,-8 1-14,0 5 0,5 4 280,1 7-349,0 0 0,-4 3 10,4 3 0,-4-4 27,3 4 1,-3 2-68,-2-2 0,0 2-184,0-2 0,0-4-362,0 4-298,0-3 1,0-3 754,0 0-216,0-7 0,2 3-788,4-7 345,-4 0-75,5-6 747,-7 0 0,8-8 0,2-2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8:5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7912,'0'-18'2925,"2"9"-1608,4 3-1535,3 4 0,9 2-149,-1 0 1,-6-6-786,1 1-37,-8-1 442,11 6 1,-13 7 287,4 5 0,-12 3 459,-5 3 0,-5 5 0,-1 0 0,0 6 0,-1-6 0,7 0-106,-1-6 0,8 0 784,-1 1 1261,3-1-1309,2 0 0,2-5 358,3-1 1,-1-7-840,8 2-149,-1-4 0,14-2 0,2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0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8463,'10'0'-687,"5"-8"0,-11 4 491,8-7 0,-7 5 202,7-6 1,-6 6-26,5-5 0,-5 7 117,6-2-58,-9-3 1,11 5 46,-8-8 0,7 7 0,-1-7 0,-3 6 6,3-5 1,-6 7 95,5-2-73,-7-3 24,4 7-59,-8-6 78,0 8 199,0 0-137,-8 0-169,6 0 0,-8 0 69,5 0 113,3 0-78,-6 0 27,0 0 0,4 0-11,-7 0-12,7 0-78,-11 0 0,13 2 0,-4 4 0,-2-3 37,3 9 0,-1-6 2,6 5 1,0 1 19,0 5 0,0 0-46,0 1 0,8-1 13,3 0 0,-1-1 33,1-5 0,1 5 3,5-5 0,2 3-42,4-3 0,-4 3 7,5-9 0,-3 1-92,2-6 1,-4 0 39,4 0 0,2 0-126,-2 0 1,0 0 83,-6 0 0,1-8-44,-1-3 1,-2 1 7,-3-1 0,1-1-3,-7-5 0,0 0-18,-6-1 1,-2 1-166,-4 0 1,-3-1 30,-9 1 1,-1 6-255,-4-1 0,-2 8-454,-4-2 0,-2 5 393,8 1 0,-7 0 491,1 0 0,-4 7 0,-1 3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0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8405,'-25'-8'-275,"13"6"1,-16-6-436,10 8 0,3 0 781,3 0 0,1-6 320,-6 1 0,-1-1 376,1 6-483,0 0 1,-1 8-52,1 3 1,6 5 42,-1 1 1,2 0-44,-1 0 0,1-1 21,5-5 0,3 5-218,-4-5 191,4 5 0,4-1-341,4-3 91,3-5 0,9-7-65,-1 0 1,2 0 33,4 0 1,-7-6 13,7 1 1,-14-9-6,8 3 0,-11-5-106,0-1 0,-4 0-46,-2-1 1,-2 1 96,-4 0 1,2 0-137,-7-1 1,-3 3 51,-9 3 1,4-1-50,-4 7 1,2 0-280,-2 6-225,4 0 737,-6 0 0,7 8 0,1 2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09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138 293 8242,'-9'-8'-164,"1"6"304,8-5 0,0 5 293,0-4-314,0 4 1,0-8 688,0 5-156,0 3-280,0-6-145,-8 8-265,-1 0 86,-9 0 144,1 0-159,0 0 150,7 8-366,3-6 190,7 5 0,2-7 44,3 0 1,5 0-65,7 0 1,6 0 2,0 0 0,2-6-109,-2 1 1,-3-7 90,3 6 0,-4-5-128,-2 5 1,-5-7 147,-1 1 1,-7 3-190,2-3 0,-4-1 30,-2-10 0,0 3 33,0-3 0,-8 4-26,-3 2 1,-5 1-19,-1 5 1,-8-3-563,-4 9 1,-6 1 739,-5 10 0,-4 3 0,-8 8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1.7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4843 139 8774,'9'-18'-633,"5"7"60,-8-1 1,1 7 470,-1-7 260,-4 8-35,13-11 0,-11 7 20,8-3 0,-6-3-23,5 8 0,-5 1 104,5 5-296,-7-8 176,4 6-292,-8-6 202,0 8 0,-2 0 25,-4 0 0,2 6-77,-7 0 0,-1 2-7,-5-3 0,-2-1 95,-4 8 0,2-7-33,-8 7 1,6-2 89,-6 1 1,0 5-66,-5-5 0,-7 10-22,1 2 1,-8 6-15,2-6 1,-6 8-9,-6-2 0,4 3 15,-3 3 0,-3 1-9,3 5 0,-3-5-173,2 5 1,5-3 98,-5 2 1,2-3-17,-2 3 1,-1-1 72,-4 1 1,-7-3-64,1 3 1,0 4 53,-6 2 0,-2 2-281,2-2 1,-5 2 306,5-7 1,-4 5 5,10-6 0,-8 1 53,13-7 1,-7 1 134,8-1 1,3 1-115,3 0 0,-5 5-42,-1 0 0,1 1-59,-1-7 1,5-5 14,-5 0 1,7-2-12,-1 2 0,3 1 36,2-7 0,0 2-16,0-2 0,0-3 37,0 3 1,6 2 131,0-2 0,2 0-97,-2-6 0,-2 0 234,7 1 1,-5 5-260,6 0 0,-2 2 29,1-2 1,5-2-62,-5 8 0,5-8 28,1 2 1,-5 2-7,0-2 1,-1 6-37,7-6 1,-1 6 0,1-6 0,-3 6-62,-3-6 0,3 2 58,-3-2 1,3-4-50,3 4 0,-1-4 54,1-2 1,-7 3-5,1 3 0,-6-4 54,5 4 1,-5-4 124,6-2 0,-6 1 68,5-1 0,-5 6-52,6 0 0,0 0-77,5-6 1,0 1-16,1-1 0,7-2-158,4-3 0,4 1 83,1-7 0,7 6-15,-1-7-219,9 1-491,-5 2 343,8-6 1,2 6-135,4-8 0,5 0-131,12 0 1,6-2 612,11-4 0,4-4 0,8-7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2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8389,'0'-17'-1595,"0"0"1359,0-1 1,0 1 656,0 0 1,0 5-12,0 1-322,0-1 0,8-3 328,3 3 32,-3-3-219,7 13 15,-5-6-290,7 8 1,-5 6 176,-1 0 1,-5 9-110,5 3 0,-5 1 70,6 10 0,-7-6-147,7 5 0,-1 1 75,7 6 1,1-1-16,4 1 0,-2 5-11,8 1 0,-6-1-2,6-5 1,0 5 0,5 0 1,-1 7-8,-4-7 0,3 6-1,-3-6 1,4 8 26,2-2 0,-1 3-81,1-3 0,-1 7 61,1-6 0,-2 8-4,-5-3 0,5 0 9,-4 6 0,-2-5 2,2-1 0,-6 6 1,5 0 1,-5-1 0,6-5 1,-6 0 11,6 0 1,-6 0-12,6 0 1,-2-2 154,2-4 1,3 2-59,-3-8 0,4 6-33,2-5 0,-1 5-24,1-6 0,-1 6 3,1-5 1,1-1-6,5-6 1,-5 7-3,5-1 1,-5 1 25,-1-7 0,5 1-26,0-1 1,1 1-43,-7-1 1,7 1 31,-1 0 0,0-1 6,-5 1 1,0-1 37,-1 1 0,-1 0-1,-4-1 0,1-1 10,-7-4 0,0 3-38,-5-3 0,-1 10-164,0 1 1,1 0 164,-1-5 1,6-1 228,0 1 0,2-2-131,-2-5 0,-4 7-66,4 0 1,2-7 18,-2 7 0,6-6-5,-6 0 1,6 1 18,-6-7 1,6 1-33,-6-7 1,6 0-47,-6 0 1,2-1 30,-2-5 1,-4 5-115,4-5 0,-4-3 62,-1-2-25,-1 3-243,0-7-481,-7 6 326,-2-8 1,-10 0-105,-4 0 517,-11 8 0,-18-6 0,-9 5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4808 18 8344,'-7'-10'-442,"5"3"1,-8 7-14,4 0 411,4 0 0,-7 2 109,3 3 0,2-1 5,-7 8 0,5-6-23,-6 5 1,1-5-2,-6 5 1,-3 1 23,-3 5 0,2 1-19,-8-1 0,6 8-64,-5 4 0,-3-2 8,-10 1 1,3 1-2,-8 6 1,0 5-21,-6 0 1,0 9-123,0-3 1,-2 4-23,-3 1 0,7 3 104,-8 4 0,6-4-22,-11 3 0,7-3 33,-2-2 1,5 0 66,1 0 0,0 0-30,0 0 1,0-1 63,0 1 1,0 0-35,0 0 0,3 6 8,2-1 1,-3 3-12,4-2 0,-6-5-3,-5 5 1,3-4-25,-4-2 0,5 0 21,1-1 0,0-1 42,0-3 1,0 1-7,0-8 1,0 6 3,0-6 1,1 6-42,-1-5 1,6-1 5,-1-5 0,7-1-2,-6 1 1,8-2-2,-3-5 0,3 5 5,-3-4 0,9-2 7,-9 2 1,9-2 93,-9 1 1,5 3-21,1-8 0,6 6 132,1-6 1,1 2-165,-2-2 1,-2-4 13,8 4 0,-6-2-24,6 3 0,-6-5-8,6 4 0,-2 2-140,2-2 0,4 0 101,-4-6 0,-2 1-97,2-1 0,0 2 90,6 4 1,-6-4 33,0 4 1,-2-3 8,2-3 1,1 0 151,-6 0 0,6-1-126,-1-5 0,-2 5 109,2-5 0,-2 5-89,2 1-1,2 6 6,-8 0 1,6 0-100,-6-6 0,6 6 83,-5 0 0,5 1-10,-6-7 1,6 0-14,-6 0 1,6 1 2,-6-1 0,6 0 11,-6 1 1,2-1 4,-2 0 0,-1 0 78,7 1 0,-2 3-71,2-4 1,1 10 107,-6-10 1,6 5-66,-1-5 0,-2 0 6,2 0 0,0 1-27,6-1 0,-6-5 9,0-1 1,0-1 10,5 1 0,1 5-10,0-5 1,0-1-8,-1 1 0,3-5 5,3 6 1,-7-7 134,8 7 0,-9-6-103,9 5 0,-4-7 153,-3 2-127,1 3 0,0-7 13,-1 4 1,7-2 106,-1 2-23,1-4-329,-6 5 0,5-7 190,0 0-1310,9 0 687,-5 0 0,12-4-121,7-7 1,10-5 138,20-18 483,3-5 0,23-20 0,4-3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5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8304,'-8'-10'0,"-2"2"0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5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174 467 8263,'15'-17'0,"-3"0"0,12 2-614,-6 3 0,7-3 435,4 3 1,-3-3 399,3-3 0,0 3-85,6 4 1,-3-3 134,-3 8 0,2-5-50,-8 5 1,0 0-59,-6 6 0,1 0-34,-1 0 0,0 2 6,1 4 0,-7 4 81,1 7 1,-9 2-2,3 4 0,-4 2 90,-2 4 0,-2 4-189,-4-5 0,-3 3-1,-8-2 0,-3 4 2,-3-5 0,-4-1-97,-7 2 0,-1-8-163,1 2 1,-9-5 61,-3-7 0,0-3-8,-6-8 1,10 0 211,-10 0 0,12-8 232,-1-3 1,7-12 5,5-6 0,6-6 304,11-5 1,5-4-155,7-8 1,2-2-32,3-4 0,5 6-172,7 1 1,2 1-56,5 9 0,-3-3-243,8 9 1,-6-1-184,5 13 1,-6 2-265,1 9 1,2 5-82,-2 7 0,0 0-607,-6 0 0,-6 1 431,1 5 1,-8 12-834,2 10 1527,-4 5 0,-2 9 0,0 2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17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138 450 8148,'-2'-15'-129,"-3"3"1,3-3-100,-4 3 1,4 3 219,2-3 1,0 0 226,0-5 40,0 0 0,0 0-87,0-1 1,8 1-145,3 0 0,-1-1 91,1 1 1,1 0-81,5 0 1,-5-1 25,-1 1 1,1 5 0,5 1 0,0 1-28,1-1 0,-1-3-131,0 9 0,6-7 70,0 6 1,2-5 65,-2 5 1,-1-6-137,6 7 0,-5-7 113,6 6 1,0-5 22,6 5 0,-1 0 31,1 6 0,-1 2 11,1 4-1,-6 4-22,0 7 1,-8 2 16,2 4 1,-6 2-55,-5 4 0,-5 9 33,-7-3 1,0 3 43,0-3 0,-2 0-43,-3-1 1,-5-1 106,-7-4 0,-8 3-90,-4-3 0,2 4 4,-2 1 1,-7-1 76,-10-4 1,1 2 150,-1-8 1,6 0-11,-6-6 0,6-5-113,-7-1 0,3-7 161,-2 2 0,4-4-91,7-2 1,1 0-124,-1 0 1,2-2 74,5-4-281,3-4 1,9-13 56,5 0 1,3-2-151,8 2 1,4-4-539,7-7 0,3-9 322,15-3 0,-6-2-549,6 2 0,3-2 4,3 8 928,11-8 0,-10 4 0,16-8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3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8409,'-10'-8'588,"3"-1"0,8-9-565,5 1 1,-2 6 176,8-1 1,-1 0-49,6-5 0,3 0 90,3 0 0,-4-1-264,4 1 0,2 7-254,-2 5 0,6 3-332,-6 2 0,0 0-395,-6 0 1003,1 0 0,-1 15 0,0 4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432 467 10693,'18'0'459,"-1"0"0,6 0-150,0 0 0,14-7 96,-3-5 0,7 1-271,-1-7 1,4 9-155,8-14 1,0 7-29,0-7 1,-8 4-351,-4 2 0,3 0 171,-3-1 0,-5 1-45,-7 0 1,-7 5-461,3 1 0,-5-7 263,-2-5 1,-7 0-34,-5 6 1,-3 0 151,-2-1 0,0 1 245,0 0 0,0-1-34,0 1 1,-5 6 372,-1-1-102,-8 8-161,5-3 315,-9 7 0,1 0-115,0 0 1,5 5 146,1 1 1,-1 8-70,-5-3 1,0 12-42,-1 6 0,1-2-148,0 2 0,-6 7-11,0 10 1,0-2 17,5 3 0,3-3-2,3 2 1,-3-4 87,4-7 0,-3-1-76,3 1 0,-3-2 172,8-5 0,1-1-158,5-4 1,-6-9-44,0 3 0,0-9 65,6 3-80,0-7 1,2 4-259,4-8 0,4-2 80,7-4 0,2 2-246,4-7 1,-4-1 140,4-5 0,-5 0-584,-7-1 414,5 1 622,-7 0-189,1 7 1,-10 3 161,-12 7 1,3 7 398,-3 5 1,1 9-276,-7 2 0,3 8 224,3-3 1,-1 11-131,7 1 1,-5 3 22,5-3 0,-6 4-262,7 8 1,-7-8-319,6-3 0,-1-5 113,1-1 1,4-1-131,-4 1 0,4-8-797,2-4 705,-7-4 0,3-8 61,-8 1 1,6-10 65,-5-2 0,5-4 280,-5-13 1,-1 1 97,-5-12 0,5-1 171,1-6 1,7 6-141,-2 1 1,4 1-4,2-2 0,8-2 220,3 8 1,7-6-116,5 6 0,4-6 105,7 6 1,1-6-126,-1 6 0,7 0-318,-1 6 0,6 0 39,-5-1 1,-7 3-91,-5 4 0,-8 1-293,2 4 1,-4 4-619,-1-4 1,-9 6-517,-3 6 0,-4-2 626,-2 8 0,-8-1 156,-3 6 1,-14 1 197,-10-1 1,-1-2 351,-10-3 1,0 3-13,-6-3 1,2-3 65,4 3 0,-10-6-50,4 5 0,-4-5 221,4 6 0,0-1 525,1 6 0,1 1-327,4-1 0,-10 0 464,4 1 1,2-1-305,4 0 0,7 6 172,-1 0 0,5 0-153,7-5 1,3 5-31,7 0 0,9 0-129,3-6 1,4 0 128,2 1 0,8 5 173,3 0 1,12 0-174,6-6 0,6 2-100,5 4 0,4-3-86,8 3 0,4-10-144,7-1 1,-3-3-102,15 3 1,-2-5-266,8-7 1,-3 0-217,-3 0 1,2 0-732,4 0 0,-6-1-863,-12-5 1,-1 2 1040,-5-8 1,-11 7 1011,1-7 0,-3-3 0,-4-6 0,-1-1 0,-3-1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327 139 7993,'0'-25'0,"8"6"0,-4 1 0,7 13 0,3 1 754,9-2 0,-2 2-421,8-7 0,-6 5-10,6-6 1,-1 9-254,7-3 1,0-2-360,-1 2 1,-5 1 72,0 5 1,-6 5-196,6 1 1,-8 8 167,2-3 0,-10 4 126,-1 3 0,-8 5 318,2 0 1,-5 8-108,-1-3 0,0 11 34,0 1 0,-7 8 29,-5-2 0,-1 4 306,1 2 0,-9 2-205,4 4 1,-4-3 41,3 9 0,1-7-528,0 7 0,5-14 160,1 2 1,5-12-47,-6 0 0,9-9 106,-3-2 0,-2-8-378,2 2 153,1-4 0,5-7-321,0-1 425,0-7 231,0-4 0,0-11-40,0-12 0,0 3-95,0-3 0,5-4-105,1-1 0,8 1 67,-3-2 0,10 6-219,2-6 0,8 6 103,-2-6 1,-2 6 117,2-6 1,-2 8 142,1-2 1,-1 4 543,-4 2 530,-3 7-575,5 2-182,-8 8 0,-8 2 2,-3 4 1,-4 4 5,-2 7 1,-8 2-355,-3 4 0,-4-2-312,-3 8 0,-5-8 100,0 2 1,0-3-162,6-3 1,-1-2 52,1-3 0,0-5 65,0-7 1,5 0 63,1 0 0,5-7 1,-6-5 90,8-3 1,-3-2 79,7-1 190,0 1 0,7 2-13,5 3 0,3 4 584,3 8-26,-1 0-155,0 0-262,0 0 0,-7 2 344,-4 4-645,-4 4 1,-4 5-244,-4-3-598,4 3 469,-13-5 0,11-1-205,-8-3 0,7-4 77,-7-2 0,6 0 138,-5 0 0,-1 0-159,-5 0 1,0-6 119,-1 0 1,1-1 183,0 1 1,-8 4 8,-4-4 1,0 6 122,-5 6 1,3-2 58,-9 7 1,-3 3 215,3 9 1,-6-4 15,5 4 0,-1 2-75,2-2 1,5 6 192,1-6-142,-1 8 49,8-12 1,0 8 141,4-4 1,10-4 96,1 4 1,8-9 232,-1-3 0,5 1-107,5 5 0,7 0 82,11 1 1,4-1-96,7 0 1,9-5-192,3-1 1,11-7-10,7 2 0,5-4-353,6-2 0,2 0-545,4 0 1,3 0 174,-3 0 1,-4-2-406,-2-4 0,-6 4 95,-6-4 0,-3-1-532,-8 1 0,-8-6-439,-4 7 1,-3-9 284,-3 3 1294,-7-5 0,6-9 0,-6-2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7930,'18'-35'0,"1"8"297,4 4 1,-2 6 467,8 5 1,5-1-206,7 7 1,-3-6-1,-9 7 0,2-1-185,-8 6 1,0 2-3,-6 4 1,-1 3-380,-5 9 34,-3-1 0,-8 8 29,0 4 1,-8 3-104,-3 3 0,-12 1-674,-6 5 1,-4 3 431,-2 8 1,-5-6-323,0 0 0,-1-8 265,7 3 0,7-5 173,4-1 0,4-2-26,1-5 1,3 3 113,3-8 0,5 6 11,7-6 0,2 0 247,3-6 0,5 1 87,7-1 0,1 0-132,-1 1 1,6-1 89,0 0 1,0-1-104,-6-5 0,1 4-63,-1-3 0,-6 3-7,1 3 1,-8-1 4,2 0 0,-4-5 50,-2-1 0,-2 1 73,-4 5 1,2 6 35,-8 0 1,3 2-82,-3-2 1,-1-4 225,7 5 1,0-3-9,6 2 1,0-4-26,0 4 1,2-4 36,4-1 0,2 5 105,3 0 1,3 7-236,-9-1 1,7-4-53,-6-2 0,1-4-592,-1-1 0,-4-1 177,4 0-543,-12 1 0,-3-1 391,-9 0 0,-5-1-533,0-5 1,-2-1 205,2-5 0,4-3 127,-4 4 0,6-12 590,5-5 0,-3-12 0,5-4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2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7974,'6'-23'2829,"-1"0"-2202,1 8 1,2 7-627,3 8 0,5 2 41,1 4 1,-5-2-153,-1 7 1,-7 1 223,2 5-114,-4 8 0,5 2 0,3 8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381 450 8163,'0'-11'0,"0"-1"0,0 6-489,0-5 1,0 5 290,0-5 1,-6 5 214,0-6 0,0 7 81,6-7 1,0 0 104,0-5 1,0 0-23,0 0 0,0-1-90,0 1 0,0 0 113,0-1 0,6 1-98,0 0 1,0 0 584,-6-1-355,0 1-60,0 0-35,0 7 18,0 2-45,0 1-70,0 5 14,-8-6 0,0 10-112,-3 4 1,-5 11 75,5 12 1,1 13 134,-1 10 0,-1 8 25,-5 9 1,0 8-5,-1 3 0,1 5-101,0 1 0,-8 1-311,-4-1 0,-2-1 186,2-5 0,4-5 116,8-11 1,0-7-285,0-10 1,7-5 69,4-8 1,4-7-201,2-4-135,0-3 212,0-11 26,0-1 0,0-10 175,0-4 1,8-11-379,3-12 0,5-5 68,1-7 0,2-3-305,4-8 1,-3-7 165,3-5 0,4-1-12,1 1 0,3-1 182,-2 7 0,4 3 158,-5 9 0,3 3-65,-2 9 0,4 1 189,-4 4 1,1 4-14,-1 8 1,4 0-33,-4-1 0,1 1 476,-1 0 1,2 0-82,-8-1 0,6 7 89,-6-1 1,6 8-190,-6-1 0,0 3-17,-6 2 0,-5 0-187,-1 0 0,-7 7-144,2 5 0,-4 3-39,-2 3 11,0 6 158,-8-4 0,-4 12-362,-11-3 0,-4 10 59,-7 1 0,-1 0 155,1-5 0,1-1 197,4 1 1,-2-6 236,8 0 1,-5-2-160,5 1 1,1-3 70,11-7 0,1-1-64,5 0 0,3-5-34,-4-1 0,6-7-214,6 2 1,3 2 127,8-3 0,8-1-145,4-10 1,6-5-139,5-12 0,-1 2-137,7-8 1,-8 6 91,3-6 1,-5 6-56,-1-6 0,-8 0-155,-4-5 0,0-1 113,-6 1 1,2-9 147,-13-3 1,0 2-59,-6-2 1,0 0 428,0-6-103,0 8 115,-8-6 0,4 13 125,-7-3 0,-1 3-122,-5 3 0,5 1 7,1 4 1,-1-1 187,-5 7 1,5 1-57,1 11 0,-1-3-204,-5 9 0,6-7 82,-1 6-293,0 1 0,-5 12 153,0 5 1,0 7-25,-1 10 0,-5 9 87,0 20 0,0 11 96,6 12 0,0 5 87,-1 6 1,1 3 38,0 3 0,5-4 141,1-8 1,9-7-179,2-4 0,9-15-254,14-3 1,6-15 33,12 5 0,3-9-185,8-3 1,-1-9-259,1-2 1,6-13-651,0-5 0,5-4-457,-5-2 0,-1 0 42,-5 0 1413,8-16 0,-5 9 0,5-16 0,-2-4 0,-3-4 0,3-4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52 277 8108,'-17'-13'0,"0"-5"480,7 5 1,4 5 719,12 8 0,10-5-1020,7-1 1,2-6-64,-2 6 0,-2-5-308,8 5 0,-6-5 106,6 5 1,-8-6-403,2 7 1,-4-7-70,-2 6 0,-1-1-296,-5 1 1,-1-2 370,-4-3 0,-5-5 160,5 5 1,-6-3 384,-6 3 1,3-5-112,-9 5 0,6 3 453,-5 2 1,-1 4-256,-5 2 1,4 8 216,-5 4 0,9 5 96,-14 6 1,7 12 163,-7 11 1,6 4-138,5 2 0,-3 7 148,3 5 1,-3-3 166,-2 2-1220,-1 1 674,1-3 0,2-1-314,3-8 0,5-8-26,7-4 0,0-5-17,0-6 1,1 1-520,5-6-960,-4-1 1055,14-6-729,-7-8 1100,1-1 0,5-10-656,-3-4 1,-5-11 56,-1-12 749,-4-3 0,6-11 0,1-1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8108,'-17'0'103,"-1"0"1,-7 8 280,-4 4 0,-3 9 390,-3 2 1,3 6-277,3-6 1,-2 6 5,8-6 0,2 0 375,9-6 1,5 0-829,7 1 1,3-3-300,9-4 1,7-3-41,16-8 1,1-8-365,5-3 1,-5-4-674,4-3 1,3-1 591,-3-4 0,0-4 733,-5-8 0,0 1 0,-1-1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8108,'17'-27'0,"-1"-4"393,-5 8 1,3 0 596,-8 6 0,5 5 321,-5 1 354,0 7-245,-6-4-978,0 8 1,0 2 28,0 4-593,0 3 1,-6 14-449,0 1 0,-2-1-7,3-6 0,3 0-807,-4 0 1,4 7 598,2-1 785,-8 0 0,-1 2 0,-9 2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6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7996,'-10'-8'1154,"2"7"326,8-7-947,0 8 1,2 0 493,4 0-467,-4 0 0,13 0-413,-3 0 1,-3 2 45,3 4 0,-6 1-2140,5 5 126,1 3 523,5-5 0,-2 1 1298,-3 1 0,3-8 0,-5 3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8105,'10'-17'2014,"-4"0"-1219,3 7 1,7 2-34,7 8 1,8-5-212,-3-1 1,5 0 10,2 6 0,-1 0-154,1 0 1,-2 0 20,-5 0 1,3 0-941,-8 0 1,2 0 423,-2 0 1,-9 6-814,3 0 0,-11 7-13,-1-1 1,-3 9-401,-2 2 1,-9 9 604,-9 3 0,-1 1 151,-10 11 0,3-9 172,-3 2 1,-2-1 153,8 1 0,-6-3 238,6 3 1,-6-3-8,6-3 0,0-5-72,6 0 285,0-8 0,7 4 661,4-8-577,4-7 0,6-3 201,8-7 0,1 0 45,16 0 0,0-7 297,5-5 0,1 3-665,-1-3 0,1 2 92,0-1 0,-8 3-869,-4 8 185,-4 0 74,-2 0 1,-7 8 37,-5 3 1,-10 7-264,-7 5 0,-3 4 253,-3 7 1,1 3 99,0 3 1,5-1 517,1 7 1,1 0-219,-1 6 0,3-2 467,8-4 0,0 4-142,0-4 1,6-4 41,0-2 1,7-3-130,-1-2 1,-3-3-45,3-3 0,-8-2-169,1-4 1,-3-4-340,-2 4 1,-2-5-195,-3-7 0,-5 3 228,-7-9 1,-8 1-124,-4-6 1,-4-2 121,-1-4 0,-1-3 37,0-8 1,1-8 288,-1-4 1,8-6 450,4-5 1,10 3-136,1-3 1,8 9 344,-1 2 1,5 8-516,5-2 0,5 4 9,7 2 1,8-1-627,4 1 1,4 0 130,1-1 0,9 7-113,3-1 0,4 9-239,2-3 1,-1-2-635,1 2 0,-6 1 205,1 5 991,-1 0 0,6-8 0,-1-2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8504,'0'-9'-1889,"0"1"1532,0 8 769,0 0 408,0 8-389,0-6 7,0 5-84,0-7 1862,0 0-1300,8 0-164,-7 0-334,7 0 0,-8-2 243,0-3-60,8 3 0,-4-8-95,7 4 1,1 4-64,5-3 0,0-3-401,1 2 0,-1-5 71,0 5 1,2-6-200,4 7 0,-1-9 173,6 3 1,-6 1-79,1-1 0,-4 5-173,-2-6 0,0 8-160,1-1 1,-7 3-327,1 2-170,-8 0-918,3 0 1254,-7 0 1,0 7-758,0 5 0,-7 0 534,-5 5 0,-3-4 88,-3 10 0,-1-2 151,-4 2 1,2-3 467,-8 3 0,8 4 0,-4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8162,'9'-18'0,"1"9"1132,-4 3 1,3 4-338,9 2 0,-1 6 61,0-1 0,1 3-403,-1-2 0,-6 2-185,1 3 1,-3 4-506,3-3 0,-2 9-709,-5 2 0,-3 8-729,4-2 1,-12 5 238,-5 7 1436,-5 3 0,-9 8 0,-1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27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9538,'18'0'679,"-1"0"1,-6 0-240,1 0 0,-6 0 280,5 0 0,-7 8-37,2 3 1,-4 7-217,-2 5 1,-8-2-155,-3 8 0,-5 0-55,-1 5 0,-2 1-161,-4-1 1,5-7 17,1-4 0,0 2-214,5-2 1,4 0 48,3-5 0,-3-7-537,2 1 57,1-8 0,6 3 264,5-7 1,4 0-23,7 0 1,6-7 6,0-5 0,14-5-361,-3-6 1,12-2 60,1-4 0,2-4-43,3 4 0,14-3 171,3-3 1,6 6-191,0 0 1,4 8 405,7-2 1,-9 4 41,-8 2 0,-2 5 140,-9 1 1,-6 7-116,-6-2 0,-13 4 750,1 2 1,-11 0 467,0 0-268,-4 8 0,-9-4-140,-4 7-399,-4 1 1,-2 5-416,0 0 0,-2 1 61,-4-1 1,-5 0-237,-12 1 1,1-1 169,-6 0 0,4-2-662,-4-3 0,5 1 231,-6-7 0,2 0 244,-2-6 1,-2 0 402,8 0 0,0 6-91,6 0 0,0 1 217,-1-1 0,1 9 150,0 8 0,-1 8 1065,1-2 0,0 4-584,0 1 1,7 1 804,4-1 1,4 1-372,2 0 1,10-1 33,7 1 1,16-8-701,13-4 1,12-4-44,5-2 0,6-5-691,6-1 1,6-7-118,11 2 0,-4-4-3106,5-2 3395,3-8 0,-12 0 0,9-3 0,-1 5 0,-4 4 0,-3 2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3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35 8468,'0'-12'-43,"0"1"571,0 7 168,0-4-151,0 8 183,0 0-607,7 0 1,-3 0-121,8 0 0,-8 2 279,1 4-226,5-4 0,-6 11 183,7-7 1,-7 7 91,2-1 1,-4-1 93,-2 7 1,0-3-77,0 14 0,-8-4 537,-3 9 1,-5-3-165,-1 10 0,-6 1-11,0-2 1,0 6-356,6-5 0,1-3-299,5-9 0,3 4-334,8-5 1,0-3-661,0-2 0,8-3-412,3-3 0,12 0 1351,6 1 0,4-1 0,1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4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18 8542,'0'-9'1753,"0"1"-1790,0 8 975,0 0 1,-6 8-397,0 3 0,-5 10 68,5 2 1,-8 8-364,3-2 0,-3-2-322,3 2 0,-3-2-814,9 1 1,-7 3 603,6-8 1,1 6-2363,5-6 2647,0 0 0,-8 2 0,-2 2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5.4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87 8125,'18'-27'69,"-7"8"87,1 7 0,-7 3 399,7-3 1,-6 5 337,5 7-350,-7 0 1,10 3 138,-9 9 0,1 1 123,-6 16 1,0 0-172,0 6 1,-2-1 94,-4 1 1,-1 5-518,-5 0 1,-3 1 26,3-7 0,3 1-1319,-3 0 0,6-1 734,-5 1 0,-1-1 346,-5 1 0,-8 7 0,-2 2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7.46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18 14360,'17'0'-1180,"-7"0"1,5 0 783,-3 0 0,-2 0 248,1 0 0,-1-2 88,1-4 1,5 4-6,-5-3 1,5 3-30,1 2 1,-6 0-94,1 0-231,-1 0 272,7 0 132,-1 0 0,-7 0 0,-3 0 1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9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8502,'-9'2'231,"3"4"1,4-3 414,2 9 0,0 0-399,0 5 1,0-6-216,0 1 1,6-1-1671,-1 7 1638,9 7 0,-5 2 0,9 7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17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8395,'9'-8'0,"-3"-4"0,4-3-188,-8-2 1,5 5-870,-7 1 1481,8-1-181,-6-5 1,6 5 26,-8 1 0,0 5 221,0-6 0,0 7 231,0-7-329,0 8 40,0-3 97,0 7-280,0-8 0,-2 6-84,-4-4 0,2 4-115,-7 2 1,-1 6 73,-5 0 0,0 7-29,-1-1 0,1 5-73,0 6 0,-1-4 128,1 4 0,2 2-85,3-1 1,-1 4-4,7-5 0,0 6-139,6-6 1,0 6 104,0-6 1,2 0-158,4-5 0,4-7 91,7 1 1,6-3-2,0 3 1,6-5 57,-6-7 0,8 0-11,-3 0 1,5-7 51,2-5 1,-1-9 11,1-2 0,-3 0 148,-3 6 1,-4-6-95,-7 0 1,-7-2 192,1 1 1,-7 5-192,7-4 0,-8-2 9,2 2 1,-5 0-45,-1 6 0,-7 0 57,-5-1 1,-3 1-296,-2 0 0,-6 5-197,-1 1 1,-6 7-241,1-2 0,2 4-93,-2 2 0,2 2-424,-2 4 0,-1 5-106,7 12 0,-8-2 164,2 8 1040,-4 8 0,-1-1 0,-1 7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18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1920 8167,'17'-18'93,"0"1"1,1 4-204,-1-5 1,6 5 96,0-10 0,8 2-90,-2-2 0,5 2 75,7-8 0,-5 6 116,5-6 1,3 2-24,2-2 1,-2-4 6,2 5 1,0-5-35,6-2 0,2 1-10,4-1 0,1 1 2,5-1 1,3-1 42,-4-5 1,4 3-251,3-8 1,-1 5 187,0-5 0,2 6-17,4-6 1,2 5 42,4-5 1,1 0 2,-7-6 1,0 8-75,-6 4 1,-1 5 63,-5 6 0,-5-1-76,-12 6 1,-2 1 62,-4 6 1,-3-6-56,3 0 0,-1 0 26,1 6 1,-2-6-4,8 0 0,1-6-41,4 6 1,1-8-115,0 2 1,6 2 81,-1-2 1,-5 2-11,-6-1 0,-7 1 339,1 4 0,-3 3-293,-3-3 0,-1 6 147,-4 6 1,2-5-111,-8 5 0,0-3 19,-6 3 1,0-3 82,1 9 48,-1-9 0,-2 10 36,-3-7 221,-5 7-166,-7-4-96,0 8-897,0 0 1,-7 8 766,-5 3 0,-11 12 0,-4 4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1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8166,'0'-11'-358,"0"-1"0,8 6 155,3-5 0,7-1 213,5-5 0,-4 0 65,4-1 0,2 7 157,-2-1 0,0 3-8,-6-3 0,6 4-112,0 8 1,0-5-38,-5-1 1,1 0-9,4 6 1,-2 0-107,8 0 1,-6 2 68,6 4 0,-6-4-13,6 3 0,0 3 16,5-2 1,6 2-33,1-3 1,5-1-9,-6 8 0,14-8 35,-2 1 1,6-1-30,-1 2 0,5-4 29,7 4 0,0-4-64,0-2 1,0 1 27,1 5 1,-1-4-126,0 4 0,0 2 138,0-3 1,-1 9-7,-5-3 1,2-1 54,-7 2 0,5-1-49,-5 6 0,2-5 11,-3-1 1,-1 1-3,7 5 0,-7 0 77,2 1 1,-3-1-46,3 0 1,-2 1 7,7-1 0,-7-6 34,2 1 0,-5 0 1,-1 5 1,0-2-85,0-3 0,8 3 48,3-3 1,-2 3-102,3 2 1,-7-1 89,7-5 0,-6 5-104,5-5 1,-11 4 31,5 3 0,-7-1-9,8 0 1,-6-5 81,-6-1 1,4 1-11,-4 5 1,4-5 35,2-1 0,0 1-56,0 5 0,0-2 77,-1-3 1,3 3-59,4-3 0,-4-2-2,3 1 0,-1-1 79,2 1 1,-6 5-213,0-5 1,-3-1 76,-8 1 1,-1-1-131,-5 1 0,-1 5 111,1-5 0,0-1 2,-1 1 1,1-5-149,-1 6 1,1-3 78,-1 3 0,1 1-167,0-7 0,5 7 23,0-1 0,1-2-2,-7 1 0,1-7 134,-1 2 0,-5-2-7,0 1 0,-8-3 92,2 4 0,-4-4-75,-1-2 1,-7 0 728,1 0-299,-8 0 730,3 0-375,-7 0 1717,0 0-2083,0 8 0,2 1-85,4 9 1,-4-1-107,4 0 1,1 0 16,-1 1 0,8-1-85,-3 0 1,10 1 82,2-1 0,2-2-137,-2-3 1,-1-5 1,6-7 0,-5 0-190,6 0 1,-8-1-282,2-5 0,-3-4 193,-3-7 1,-2-2 154,-3-4 1,1 1 111,-7-6 0,-2-9-16,-10-9 1,-2-4-18,-3-2 0,-10-2 17,3-3 1,-10 3 340,-1-4 0,-6 6-101,-5 6 0,-6 4-734,-12 7 0,-5 10-1164,-12 8 1691,-12 0 0,-3 21 0,-8-4 0,-2 2 0,49-1 0,0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4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8859,'-8'10'0,"-1"-2"1745,-1-1-1266,-5 3 1,11 2 265,-8-1-257,1 1 0,-6 5-292,-1 0 1,1 1 43,0-1 1,1 0-782,5 0 237,-5 1 0,13-1-941,-9 0 813,8-7 0,-3 0-354,7-5 1,9-3 149,8 4 1,10-12 132,14-5 0,-3-7 210,8-5 0,0 4 7,6-4 1,-6 4 361,0 2 1,-7 1-201,1 5 0,-5-3 557,-6 8 0,-4 1 132,-8 5-153,0 0 1,-7 2-106,-4 3 0,-8 5-78,-10 7 1,-1 8-180,-16 4 0,-6 2 98,-5-2 1,-8 9-347,2-3 1,3 3 63,3-3 1,2-7-113,-3 1 1,7-8 24,-1 2 1,6-3 127,6-3 0,10-2 57,-4-3-128,3-4 202,5-8 1,10-2-76,17-4 0,5-4-2,6-7 1,3 0 112,-3-1 0,2 3 190,-2 4 1,1-3-49,-7 8 1,6 1 589,-6 5-112,0 0-511,-5 0 1,-3 7 166,-3 5 0,-5 5-98,-7 6 0,0-2-216,0 8 1,0-6 152,0 6 1,-5-6-307,-1 6 0,0-8-80,6 2 117,0-4 159,0-1 0,6-7-41,0 1 0,7-9-92,-2 3 0,7-6 86,5-6 0,-4-3-214,4-8 1,-4-7 89,-1 1 1,-1 0-30,0 6 0,-5-2 83,-1-4 1,-7 9-26,2-3 0,-4 4 38,-2-5 1,-2 9-34,-4 3 1,-4-2 162,-7 2 0,0 1-131,0 5 0,-8 7 333,-4 5 1,2 3-25,-2 3 1,6-1-168,-6 0 0,2 6-63,-2 0 0,5 0 18,6-5 0,1-1-381,0 0 0,-1 1 141,1-1 0,0-2-376,-1-3 0,7 3 198,-1-3 0,7-3-432,-7 3 212,8-1 692,-3-1-353,7 5 337,0-13 447,0 14 1,5-13-258,1 9 0,13-2 687,-1 1 1,10 3-424,1-9 1,14 1 614,8-6 0,3 0-524,10 0 1,-1-2-376,6-4 1,0 3-244,1-9 0,-9 6-282,-3-5 0,-5 7-1548,-1-2 1,-7 4 984,-5 2 1,-9 0 808,-3 0 0,1-8 0,6-1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2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6927,'2'-16'-953,"4"5"953,3-4 0,9 5 0,-1-7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2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8262,'-17'-8'0,"1"4"-664,5-7 0,-3 5 469,9-6 1,-3 7 418,2-7 0,4 6-58,-4-5 0,5 5 28,1-6 0,0 7 174,0-7 0,0 6 92,0-5-156,0 7 1,0-6 83,0 5-209,7 3-51,3-6 0,7 8-190,0 0 0,1 0 74,-1 0 0,2 2-127,4 4 1,-2-2-21,8 7 0,-6 6 105,6 6 0,-2 6-7,2-6 1,2 8 13,-8-2 1,5 6-4,-4 5 0,6-2 38,-1 8 1,-2-5-1,2 5 0,0-2-71,5 2 1,1 4-8,-1-4 1,7 4-87,-1 2 1,2 0 84,-1 0 0,-5 0 22,5 0 0,-7-8-4,-5-4 1,4 2 113,-5-1 1,-3-1-67,-2-5 1,-1-1 105,1 1 1,-4 5-82,4 1 0,-4-1 119,-2-5 1,3-7-133,3 1 0,-4 0 19,4 6 1,2-7-31,-2 1 0,2-6 32,-2 6 0,-4-8-88,4 2 0,-3 2 108,-3-2 1,0 0-2,0-5 0,1-1 16,-1 0 1,-2 6 118,-3 0 0,3 0-35,-3-5 0,-3-1-88,3 0 1,-2 1 14,1-1 1,4 0-64,-3 0 0,1 1-9,-1-1 1,3 0-5,-3 1 0,-3-1-23,3 0 1,0-1 46,5-5 0,-6 5-8,1-5 1,-6 4 30,5 3 1,-1-1-36,1 0 0,3 1 3,-8-1 0,7 0-61,-1 0 1,-3 1-2,3-1 1,-7 0 126,7 1 1,-6-1 115,5 0 0,-5 1-143,6-1 0,-3 0 10,3 0 0,3 1-8,-3-1 1,-3 0-3,3 1 0,-1-1-38,7 0 0,-3 0 42,-4 1 0,11-7-120,-5 1 1,4-1 108,-4 7 0,1-7-15,-1 1 1,0-3 171,0 3 50,1 3 1,-3-11-92,-3 8 0,1-7-13,-7 7 618,0-8 78,-6 3 62,0-7-866,0 0 1,-8 0-886,-4 0 842,-3-7 0,-10-3 0,-2-7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2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137 502 8306,'8'-18'-968,"2"1"617,-1 0 0,7 0 231,-5-1 87,4 9 1,3-7 270,-1 5 0,0-7-142,1-5 1,-1 4 303,0-4 0,1 4-100,-1 2 1,0-1-49,0 1 1,1 0-73,-1-1 0,6 1-22,0 0 0,6 0 9,-6-1 0,6 1-35,-6 0 0,2-1 34,-2 1 0,-4 6-53,4-1 0,-4 6-28,-1-5 1,-1 7 199,0-2-275,1 4 1,-1 2 47,0 0 1,0 0 5,1 0 0,-1 2-20,0 4 0,1 4-140,-1 7 0,0 0 145,0 0 1,1 6-16,-1 1 1,-2 4 72,-3-5 1,1 6-59,-7-6 1,6 6 101,-7-6 0,1 6-62,-6-6 0,0 2 19,0-2 1,-2 2 54,-3 4 1,-11 2 2,-7-8 0,-2 7 89,2-1 1,-6-2-138,-11 2 1,1-2 224,-7 2 1,0 1-102,-6-7 1,4 2 97,-4-1 0,6-7-80,-6 0 0,1-2-20,4-9 0,-1 0-4,2-6 0,-2-2-7,8-4 0,0-5 105,5-12 0,6 4-30,0-5 1,10 5-315,2 2 0,1-6 105,11 0 0,1-6-412,10 6 1,5-8-336,12 2 0,12-5-684,11-7 1,21 3 487,14-8 564,-36 23 0,2 0 1,8-3-1,2 0 1,-1 0-1,1 0 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2.4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8265,'-8'18'-817,"6"-1"356,-13 0 323,13 0 245,-14 1 1,14-7-51,-3 1 85,3-8-470,2 3 124,0-7 204,-8 0 0,6 8 0,-6 2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09:32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121 104 8211,'-9'-2'-1200,"3"-4"582,4 4 708,2-5-68,0-1 159,0 6 0,0-7-17,0 3 20,8 4 0,-6-8-68,3 5 0,3 1 320,-2-8 403,0 8-193,-6-3 409,0-1-279,0 6 269,0-6-407,0 8 420,0 0 0,0 8-740,0 4 1,0 3 104,0 2 1,0 6-118,0 0 1,0 2 110,0-2 0,-6-2-125,0 8 0,-5 0-31,5 6 1,-6-6 43,7-1 1,-7 1 67,6 6 1,-1-8-109,1-4 1,2 2-3,-8-2 1,9 0-235,-3-6 1,2-5 102,-2-1-86,4-7 0,-7 9 164,3-7 0,4 0-398,-6-6 1,8-2-430,0-4 0,2-3-1544,4-9 1,4-7 982,7-3 1,8-5-2240,4-2 3417,3-7 0,11-2 0,1-8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0:28.43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3348 35 17069,'8'-10'-3625,"-6"1"184,3 3 2491,5 4 1123,0-6-67,-1 8-49,7 0 334,-15 0-926,7 0 1050,-8 0 170,0 0 1,-8 0-496,-3 0 1,-4 0-36,-3 0 29,1 0 0,0 0-123,-1 0 0,1 0 116,0 0 1,5 0-60,1 0-64,-1 0 0,-3 2-110,3 4 0,-3-4-7,3 4 0,-3-3-10,-2 3 1,5-4 113,1 4-245,-1 4 1,-3-7 114,3 9 1,3-6-226,3 5 103,4 1 1,-6 5-68,8 0 163,0 1 1,2-1 54,4 0 1,2 0 9,3 1 1,-1-1 35,-4 0 0,-3-1 63,9-5 1,-8 5-73,2-5 1,-3-1 237,3 1 1,-4 1-114,4 5-18,-4 0 1,-2 1-127,0-1 1,0 0-71,0 1 1,-8-1 58,-3 0 0,-5 0 83,-1 1 0,-2-1-53,-4 0 0,1-1 98,-6-5 0,-1 5 19,-6-5 1,1-1 73,-1 1 1,-1-5 56,-5 6 1,5-7-24,-5 7 1,5-6-40,1 5 0,1-5-116,-1 5 0,6 1 2,0 5 1,8-5-214,-2-1 0,4 1 42,2 5 0,5-5-47,1-1 1,7-5 54,-2 5 1,4 1-48,2 5 0,8 1 86,3-1 0,5 0 76,1 0 1,2 1 176,4-1 1,-3-2-30,3-3 0,-4 3 32,-2-3 1,0 3-64,1 3 1,-7-7-21,1 1 1,-8-7 3,1 7 0,-3-6-193,-2 5 1,0-5-49,0 5 1,-2-5-5,-3 6 1,-7-6-28,-11 5 0,-4-1 162,-7 1 0,-9 3-121,-3-9 1,-10 7 164,-1-6 1,-9 5 82,3-5 0,2 6 71,-3-7 0,8 9 13,-1-3 0,9 3-83,2-3 1,13 7-164,-2-1 1,10 0-128,-3 6 0,12-4 28,-1-1 0,5-1-54,1 0 0,3 1-68,8-1 1,0 0 146,0 0 1,2 1-8,4-1 0,3 0 103,9 1 1,-1-1 85,0 0 0,1 1 62,-1-1 0,0 0 52,0 0 1,-5 3-87,0 3 0,-7-10-5,7 4 1,-8-3 114,1 3-207,-3 0 1,-9 1-75,-5-1 1,-11 0 60,-6 1 0,-5-3-27,-7-3 1,-11 3 14,-11-4 1,-6-1-83,-6 2 1,4-7 127,-4 7 0,6-1 75,5 7 1,-1-3 3,7-3 0,3 3 33,9-4 0,3 11-205,9 1 0,7 0-81,4-6 1,4 0 21,1 1 0,9-1-68,3 0 0,4 0 60,2 1 1,0-1-100,0 0 1,2 1 251,4-1 1,-3-2-65,9-3 1,-2 9 130,1-4 1,4 4 5,-3-3 0,3-1 65,3 0 1,-7-5-7,1-1 0,-7 1-22,7 5 0,-8-5-85,2-1 1,-4 1-12,-2 5 1,-8-5 18,-4-1 0,-9 1 35,-2 5 1,-8-2 61,3-3 1,-7 3-135,-5-3 1,3 3-35,-3 2 1,-2-1 50,1-5 1,1 3-136,5-9 1,3 7 168,3-6 1,-2 7-58,8-1 0,0-3 26,6 3 0,-1-6-122,1 5 0,5-1-107,1 1 40,7 5 54,-4-7 1,10 7 84,4-5 0,-2 3 36,7-9 1,1 9 86,5-3 0,1-1-64,-1 2 0,0-1 224,0 6 0,1-5-58,-1-1 0,0-1 129,1 2 94,-9 3-226,7-5 0,-14 1-116,3 1 1,-10-9 19,-7 3 1,-11 2 211,-6-2 0,-5-1-78,-7-5 0,-1 0-274,-4 0 1,-4 0 141,4 0 0,2 0-100,-3 0 1,15-2-278,-3-3 1,18 3-1011,0-4 1291,11 4 0,6 2 0,9 0 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7909,'9'-8'0,"-1"6"481,-8-13 848,0 13 340,0-6-1166,0 8 0,2 0 242,4 0 0,-2 0-306,7 0 0,-5 0 86,6 0 0,-1 6-72,6 0 1,1 5-185,-1-5 0,0 2-176,1-3 1,-1-3 151,0 4 0,0-2-372,1 2 1,-1-5 217,0 5-607,1-4 0,-1-2 283,0 0 1,-5 0-1629,-1 0 496,-7 0 93,11 0 260,-13 0 0,6 2 433,-8 4 0,-2-2 579,-4 7 0,-3 1 0,-9 5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2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7909,'-12'0'1095,"1"0"1,5 0-157,-6 0-230,8 8-717,-11 2 1,7 7 81,-3 0 1,-5 0-63,5 1 0,-3 5-50,3 0 1,-4 2-102,3-2 0,-1-4-157,1 4 73,-3-4-258,13-1 305,-6-9 1,10-1-28,4-8 0,5-10 109,12-7 1,4-2-125,8-10 1,-1 2 45,1-2 1,0-1 21,-1 7 0,1-1 160,-1 7 1,-7 2-87,-4 3 0,2 5 144,-2 7 0,-5 0-39,-7 0 0,-5 0 24,5 0 0,-7 2-72,2 3 0,-4 7 130,-2 11 1,-2-2-141,-4 8 1,-3-6-6,-9 6 0,-1 0-106,-4 5 0,4 1 117,-4-1 0,-2-7 262,2-4 0,0-4 42,5-1 83,1-1-84,0 0 338,7-7-426,3-2 0,9-14-239,3 0 1,5-9-99,7-3 0,6 1 82,0-6 1,6 4-59,-6 2 0,0-1 19,-5 1 192,6 7 1,-4 3-11,3 7 1,-6 2 182,-5 3 0,1 7 28,-7 11 0,0 4 290,-6 7 1,0 1 64,0 0 1,-8-3-173,-4-3 0,3 4-342,-3-4 1,8-4 48,-1-2 1,3-4-64,2-2 42,0 0 1,2-5-787,3 0 259,5-9 1,7 5-239,1-8 1,-1-2 209,0-4 1,-1-3-200,-5-9 0,4-5 86,-3 0 1,-4-5 56,-3 4 1,3-6 204,-2 1 0,0 4 28,-6 2 1,-6 4 165,0 1 0,-7 1 74,1 0 1,-5 7 61,-6 4 1,2 4 95,-8 2 0,0 10-74,-6 7 0,1 3-24,-1 8 0,-5 1 9,0 6 0,-3-1 231,3 1 0,3-6 45,-3 0 1,5-2 47,7 1 1,1 3-53,4-8 0,3 0 550,-3-5-520,4-1 1,4 0-171,3 0 0,3-7-6,3-4 272,4 3-534,-6-7 0,16 8 66,4-4 0,3-3 39,2 9 0,6 0 120,0 5 1,8-2 95,-2-3 0,9 3 20,3-3 1,5 3-89,-6 2 1,8-1-162,-2-5 1,4 5 138,2-5 0,-2-3-871,-4-2 1,4 1 364,-4-1 0,2 0-1236,-2-6 1,-1-8 299,-5-3 0,-2-5-65,8-1 0,1-2 1321,4-4 0,1-12 0,0-9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7921,'-9'-7'2297,"1"5"-1690,8-6 1,8 8 66,3 0 1,5-6-242,1 1 1,0-1-165,1 6 0,-1 0-892,0 0 544,8 0-2388,2 0 1560,0 0 907,-10 0 0,-9 15 0,-8 4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3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33 917 7921,'-12'11'1145,"1"1"1,7-1-689,-2 7-640,12-9 0,4 5 195,7-9 1,0 1 101,1-6 0,-1-2-92,0-4 0,0-3 81,1-8 0,5-1-792,0 1 0,0 0 311,-6-1 0,0-5-44,1 0 0,-7 2 84,1 10 0,-8-5-214,1 5 559,-3 3-308,-2-7 499,0 13 0,-5-4-124,-1 12 1,-6 3 448,7 9 1,-7-1-25,6 0 0,0 2 163,6 5 1,-5-5-263,-1 4 1,0 2 118,6-2 0,0 0-115,0-6 1,0 0-145,0 1 0,2-1-387,4 0 160,-4 1 0,13-3-611,-3-3 1,-3-3 209,3-3 1,-6-4-32,5 4 1,-5-6 188,5-6 0,-1-6-59,2-11 0,3-4-94,-4-7 1,5-9 90,1-3 0,-5-6 181,-1-5 0,1-5-38,5-7 0,2-6-149,4 0 0,-4-3 35,5 8 1,1 3-70,-2 9 1,2 10 151,-2-3 1,-6 12 159,0 5 0,1 7 42,-7 9 0,-1 1-77,1 0 1,-5 7 929,5 4-431,-7-3 946,4 7-292,-8-6-515,0 16 1,0-4 412,0 7 119,0 1-987,8 5 0,1-2 35,9-3 0,1 1-429,4-7 0,4 0 218,7-6 1,-5 0-507,0 0 1,0 0 220,5 0 0,-1 0-5,-4 0 0,-2 0-5,-4 0 0,-4 0-115,4 0 1,-9 8-379,-3 3 543,-7 5 1,4 7-149,-8 0 0,0 2 95,0-2 1,-8-2 19,-4 8 0,-9-2 306,-2 1 0,-6-1 0,6-4 0,-6-2-14,6 8 1,0-13-60,6 1 1,0-4 827,0 5 0,5-3-24,0-3 679,9 3-947,-5-5 0,8 7-23,0 0 0,8-5-189,3-1 1,-1 1-151,1 5 0,1 0 30,5 1 1,-5-1-145,-1 0 0,-1 0-154,1 1 1,-1-1 122,-4 0 0,-4 6-292,3 0 0,-3 2 150,-2-1 1,0-5 27,0 4 1,-7-2 46,-5 2 1,2-4 67,-1 4 0,-1-9 86,-5-3 1,6-5 316,-1 6 102,1-9-321,-7 5 1,3-10 235,3-4-301,5 4 1,7-13-48,0 4 0,0 1-8,0-2 0,5 7-252,1-7 134,8 8-281,-5-3 198,9 7 0,-7 0 43,1 0 1,-9 1 477,3 5 0,-4 4-170,-2 7 1,0 0 88,0 1 0,-2-1 153,-4 0 0,4 1 228,-3-1 1,3 6 249,2 0 205,0 0-731,7-6 0,3-1-105,7-5 1,1-3-127,-1-8 0,0 0 71,1 0 1,-1 0-117,0 0 0,0-2-303,1-4 1,-5-3-505,4-9 1,-9 1-134,9 0 0,-3 0-875,3-1 1,0 7-1409,1-1 3134,-9 1 0,14-7 0,-3 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657 139 8246,'-17'-25'0,"5"3"828,1-6-423,-1 14 0,-5-9-25,0 12 1,-2 3 11,-4 2 0,1 4-598,-6 2 176,-1 0 0,-6 8 108,1 3 1,-3 12-172,-3 6 0,3 12 45,-3 5 1,3 4 173,3 2 1,-1 5-34,1 1 1,7 5-89,4-5 0,5 3 219,7-9 0,3 4-197,8-10 1,0-4-97,0-1 1,10-7-10,7-5 1,8 2-304,10-8 1,-1-6-260,1-5 0,7-8 295,4 1 1,4-5-92,2-5 0,-2-11 12,-4-7 0,-4-2-42,-7 2 0,-2 4 332,-5-4 1,-3 4 282,-7 1 0,-7 3 11,1 4 0,-8 1 1154,1 4-763,-3 4 0,-2-4-243,0 12 1,-2 4 473,-3 7 0,3 0-226,-4 1 0,-2-1-397,2 0 0,1 1-480,5-1-814,0 0 242,0 0-1086,0 1 161,0-9 1818,0-1 0,-16-16 0,-3-1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7855,'0'12'130,"0"-1"319,0-7 61,0 11-32,0-5-76,0 7 22,0 1-1022,0-1 0,0 0 598,0 1 0,0-1 0,0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7855,'17'10'0,"0"5"3210,1-5-1096,-1-1-445,-8-1-1574,-1-8-1096,-8 0 1001,0 0 0,-15 0 0,-4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7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8619,'0'-10'1660,"0"1"-925,0 3 231,0 4-208,7-6-387,3 0 1,7 7 112,0-5 1,1 4 105,-1 2 0,-5 8-32,-1 3 80,1-3 24,5 7-645,0-5 0,1 5 36,-1-3 1,-6 1-588,1-7 0,-2 2 297,1-3-981,4-3 370,-5 6 0,2-8-552,-1 0 1,-7 2 580,2 4 1,-4 3-707,-2 9 1525,-8-1 0,-9 8 0,-10 2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7820,'-8'12'239,"-3"-1"-166,3 1 0,0-1 901,8 1-214,-8-8-97,7 3-188,-7-7-264,16 0 1,-5 0-82,9 0 0,-1 0-91,7 0 0,-7 0-94,1 0 0,-1 2 102,7 4 1,-7 4 41,1 7 0,-7 2 4,7 4 1,-8-2 204,2 8 1,-5 0-26,-1 5 0,0-5 76,0 0 1,0-2-111,0 2 0,0-4 18,0-8 0,0-5-169,0-1 216,0-7-221,0 11-33,0-13 0,0-2-542,0-11 1,2-5-43,4-1 1,-2-8-299,8-4 0,-1-11 209,6-6 0,1-4-294,-1-2 0,2-8 265,4-3 1,-2-4 258,8-2 1,-6-6 204,6 0 0,-8 0 1,4 6-1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8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7833,'8'-17'-436,"-1"5"174,5 0 2014,3 9-118,-13-5 109,14 8-1096,-14 8 0,5 1 241,-7 9 1,0-7-375,0 1 1,0-1-166,0 6 1,0 1-336,0-1 0,0-5 140,0-1-662,0 1 301,0 5 0,2-2-176,4-3 0,-2 1 74,7-7 0,-5 0-199,6-6 0,-1 2 140,6 3 0,-5-3 62,-1 4 1,1-4-42,5-2 0,1 0-49,-1 0 179,0 0 1,0 0 49,1 0 0,-7 0 93,1 0 0,-6 0-99,5 0 0,-7 2 5,2 4 0,-4 3 103,-2 9 1,0-1-95,0 0 0,0 1 71,0-1 1,-2 8-46,-4 4 0,-2 3 85,-3 3 0,-3-2-18,8-5 1,-5 11 116,5-5 0,0 5-68,6-5 0,0 3 97,0 3 0,0-3 31,0 3 0,2-1-33,4 1 1,2 4 9,3 8 0,-1-10-24,-4-7 0,-4-3 520,3-8 1,-3 4-92,-2-5 0,0 0 45,0-5 0,-7-1-151,-5 0 0,2 1-98,-1-1 0,-1 0-282,-5 1 0,6-3 94,-1-4 1,1 3-88,-7-8 0,-1-1 61,-4-5 1,4 0 48,-4 0 0,5-7 24,7-5 1,-4-3 72,3-2 1,4 5-54,3 0-25,3 9 4,2-13-14,0 7-415,0-1 1,7 0 224,5 5 0,3 1-310,3-8 1,1 8 177,4-1 1,-2 1-101,8-2 0,-8 4-21,2-4-73,4 4 149,-8 2 1,6 0-235,-8 0 0,3 0-166,3 0 1,-10 0-1263,4 0 1896,-3 0 0,11 8 0,2 2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8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52 7863,'-18'0'730,"1"0"1,0-5-302,0-1 1,-1 0-37,1 6 0,0-6-104,-1 1 106,9-1-287,-7-2 0,7 6 51,-9-4 0,-5 5 5,0 1 1,0 0-441,6 0 186,-8 7 0,6 3 53,-4 7 0,-2 6-130,2 0 0,-6 8 301,6-2 1,-6 11-72,6 6 0,0 0 271,6 6 0,-1-4-117,1 10 1,2-4 102,3-2 1,4-1 89,8 1 153,0 0-235,0 0 1,0-8-119,0-3 1,8-7-322,4-5 0,3 2-512,2-8 0,6-2 404,0-9 0,2-5-438,-2-7 1,4 0 220,8 0 0,-2-7-91,-5-5 0,5-9 95,-4-2 1,4-8 4,1 2 0,-5-3 238,0-3 1,-10 8 170,-2 4 0,-1 4 513,-11 2 1,3 7-199,-2 4 699,-4 4 0,6 4-477,-8 4 1,0 4 254,0 7 1,0 0-318,0 0 1,0 6-74,0 1 0,0-1-437,0-6 0,0-6-779,0 1-564,7-1 0,-3 5 754,8-5 0,-7 3-2397,7-8 3039,-8-1 0,11-5 0,-5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7863,'-9'-10'772,"-7"-5"877,14 13-1050,-5-6-118,7 8 0,2-2 267,3-4 1,5 4-70,7-3 1,3 3-257,3 2 0,-2 0-11,8 0-253,-1 0 1,5 0-109,-4 0 0,4 0-262,-5 0 0,5 0-2495,2 0 1409,-1 0 1297,8 0 0,-5-8 0,5-2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7891,'-18'0'3794,"9"0"-3102,1 0-325,16-8 0,1 4 20,9-7 0,7 7 107,3-2 0,5-1-378,2 1 0,-1 0 38,1 6 1,-1 0-917,1 0 0,0 0 561,-1 0 1,-5 0-2430,0 0 2630,-8 8 0,4 1 0,-8 9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7891,'-17'17'4616,"7"0"-4435,5 1 0,5-9-698,5-3 0,5-4 446,7-2 0,8 0 21,4 0 0,-2 0 380,2 0 0,0-6-167,5 1 0,7-3-1531,-1 2 1,8-2 66,-2-3 1301,-4-5 0,16 7 0,-4-8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174 139 7882,'0'-18'680,"0"1"1,0 0-441,0 0 1,-2 5 123,-4 1-108,4-1 0,-7 0 97,3 1 0,2 7 191,-8-2 0,7 4-140,-7 2 1,6 4-115,-5 8 0,1 1-62,-1 16 0,-5 2-2,5 9 0,1 4-40,-1 8 0,5 0 0,-6 0 1,8 0-142,-1 0 0,3-2 124,2-4 0,0 4-844,0-4 1,0-4 364,0-1 0,7-7-1270,5-5 1,5-4 370,6-8 0,2-5 1209,4-1 0,4-7 0,-6 4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5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9231,'-15'-18'2561,"3"1"-2234,12 7 0,12 3-14,11 7 1,4 6 16,7-1 0,3 1-404,3-6 0,4 0-421,8 0 1,0 0-185,0 0 0,0 0-1749,0 0 2428,0 0 0,0 0 0,-1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0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7845,'0'-17'2663,"-2"7"-1287,-3 5-765,3 3 0,-6 4-96,8 3 1,-2 7 41,-4 11 0,4 4-179,-3 8 1,3 5-117,2 0 1,0 8-153,0-2 1,0-3-139,0-3 1,2 0-223,3-5 0,-1 3 229,8-9 0,-6-4-529,5-2 0,-1-4 282,1-1 0,5-3-235,-5-3 0,-1-5 258,1-7 0,1 0 300,5 0 1,-5-7-69,-1-5 0,1-11 285,5-6 1,2-3 193,4-3 0,-2-7-195,8-4 1,-8-1-248,2-4 1,2 3 146,-2-10 1,1-2-426,-7 3 1,0 1 67,0 10 1,1 0-83,-1 11 0,-5-1-179,-1 13 1,-7 0-574,2 5-1051,-4 9 929,-2 1-354,0 23 1496,0-3 0,0 21 0,0-7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0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7824,'9'7'802,"5"3"100,-9 7 0,3 0 355,-2 1 0,-4-7 45,3 1-658,5-1 0,-8 7-260,4-1 0,-4 0-528,-2 0 1,0-5 194,0 0-51,0-1 0,7 6 0,3 1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0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6958,'0'-9'-251,"0"1"0,-8 8 1,-2 0-1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0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8073,'0'-9'2120,"2"-1"-1657,4 4 1,-3 2 1567,9-7-1459,-1 7 1,9-9 357,3 7 1,-4 0-406,4 6 0,2 0-250,-2 0 1,6 0-346,-6 0 0,6 0-344,-6 0 0,2 0-135,-2 0 1,-4 2 249,4 4-3709,-4-4 1993,-1 13 2015,-9-5 0,7 7 0,-7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7781,'-16'2'321,"5"4"18,3-4-116,8 13 721,0-13-292,0 13 1,0-11-239,0 8 1,0-1-71,0 6 1,0 1-128,0-1 1,0 0-125,0 1 1,0 5 131,0 0 0,-6 6-1,1-6 1,-7 5 3,6-5 1,-5 8 12,5-2 1,-6-2-75,7 2 1,-1-8 32,6 2 0,0 4-360,0 2 1,0-2 167,0 1-1,8-12-155,3 1 0,4-5-141,3-1 0,5 3-177,0-9 1,0 1 152,-6-6 0,6 0-169,0 0 0,0-2-588,-5-4 1,-1 3 485,0-9 1,-5 6 583,-1-5 0,-7-1 0,4-5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7776,'-10'0'1272,"2"-8"0,14 5-906,0-9 0,7 8 132,-1-2 1,5-1 508,6 1 0,-2-2-473,8 3 0,-6 3-177,6-4 0,-6 4-106,6 2 0,-8 0-971,2 0 0,-4 0 178,-1 0 1,-7 0 541,1 0 0,-1 0 0,6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2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8000,'-7'-9'-42,"5"-7"1,-6 7 283,8-8 0,2-1 226,4 1 0,-3 2-60,9 3 0,-6-3 145,5 3 1,1 4-141,5 3 1,2 3-119,4 2 1,2 9 148,4 9 1,2 9-88,-8 13 1,0 10 111,-6 8 1,-7 7-354,-4-2 1,-4 5-427,-2 1 0,-10 0-139,-7 0 0,-3 0-589,-8 0 1,-1-7 717,-6-4 0,1-7 17,-1-4 175,8 2 1,-5-12 0,5 5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3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7958,'0'-17'930,"0"7"-803,0 2 0,2 8-42,4 0 0,2 2 466,3 4-304,5 4 1,-9 7-12,5 0 0,1 0-41,-7 1 0,0-1-142,-6 0 0,0 6 93,0 0 1,0 1-507,0-7 227,0 0-468,0 0 282,0 1-31,0-9 265,0-1-4,-8-23 1,6 3-46,-4-11 1,5 4 57,1 2 1,0-7 5,0 1 0,0 0 36,0 6 1,5 0-204,1-1 1,8 1 164,-3 0 0,2 5 47,-1 1 0,3 7 129,-3-2 0,-2 4-127,1 2 377,1 0 1,-3 2-156,-3 4 0,-4 4 166,-2 7 0,0 0-108,0 0 1,-2 3-122,-4 3 0,-3-2-11,-9 8 1,3-8-84,3 2 1,-3 2 20,3-2 1,-3-6-333,-2-5-67,7-8 237,-5 11-136,13-13 0,-6 4 52,8-12 0,0 2-191,0-7 283,8-1 1,2 0 38,7 1 0,-6 7 220,1-2-187,-1 4 1,1 4 236,-1 4 0,-7 4-72,2 7 1,-10 2 27,-2 4 1,-7 4-48,1 8 0,-9-1-269,-2 1 1,-7 5 44,1 1 0,-4 1 16,-2-2 0,9-3 3,3 3 0,-2-5-158,1-6 1,1 1 67,6-7 0,6 0-27,-1-5 321,1-1-197,-7 0 216,9-7-136,1-2-43,8-8 1,8-8-5,3-4 0,5-1-108,1 1 1,0-3 282,0 3 0,1 5-111,-1 1 0,0 4 235,1 2 0,-1 0-91,0 0 1,-1 2 42,-5 4 1,3 3 108,-9 9 1,7-1 98,-6 0 1,1 6 7,-1 0 0,-4 6-137,4-6 0,1 2-247,-1-2 0,8-4 59,-3 5 1,1-7-372,5-6 162,-4 5 67,12-14 1,-7 5-87,-1-7 1,6 0-13,0 0 0,0-7-139,-6-5 1,1-1 8,-1 1 1,0-3-116,1 3 1,-9-3-376,-3-2 332,-4-1 133,-2 1 100,0 0 0,-8 7 37,-3 4 1,-12 6 43,-6 6 1,-4 4 243,-1 7-281,-1 0 203,-7 8 0,-2 2 337,-8 8-203,0-8 114,0 5 0,0-5-34,0 8-117,0-1-296,0-7 364,8-2 107,2-7-354,7-1 236,1-8 0,1 5 41,4-8-23,4-1-295,8-5-66,7 0 475,3 0 0,9 0-265,3 0 0,7 0 47,11 0 1,12 6 478,11 0 1,6 2-229,5-3 1,10 3 413,8 4-1552,0 3 971,2-5 1,-6 13 30,4 0-73,4 7 1,-14-16-4,4 3 18,-3-3 0,-5-5-1308,-3-3 1,2-4 654,-3-2 1,-1-2-446,-10-4 1,-2-3 916,-3-9 0,1 5 0,4-4 0,-6-8 0,-3-6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4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7973,'0'-9'2575,"8"-1"-2065,3 4 0,7 3 67,5-9 1,4 6 359,7-5-605,1 7 0,1-10-178,5 9 0,-5-7 155,4 6-85,-3-7-952,-10 11 598,6-6 1,-12 6-990,8-3-1233,-8 3 2352,4-6 0,-8 8 0,0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7933,'0'9'1287,"0"-1"-1103,0-8 1112,0 0-343,0 8-572,0-6 1,0 13-26,0-3 0,-6 3 86,0 2-383,-7 8 0,3-6-111,-7 5 0,7 0 121,5 0 0,-3-1-230,2-6 70,0 8 0,8-6 6,4 4 1,4-11 53,7-7 5,8 5 1,2-8-114,8 4 1,5-4 28,0-2 1,1-6-196,-7 0 0,1-5 70,-1 5 0,-5-2-278,0 2 0,-8 4-104,2-3 0,-4 3-955,-1 2 1572,-9 0 0,-1 0 0,-8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35 8441,'0'-18'102,"0"9"305,0 1 176,0 8 0,0 8-152,0 3 1,0 7 115,0 5 1,0 3-38,0 9-250,7 0-32,-5-1 0,8 1-182,-4-1 20,-5 1 0,9 0-720,-4-1 0,-4-5 423,3 0 1,3-8-610,-2 2 1,0-4-39,-6-1-736,0-9 1115,0-1 0,2-10 249,3-4 0,-1-11 203,8-12 1,-6-4 46,5-1 0,-1-1 113,1 1 1,5-1-95,-5 0 1,-1 9 732,1 2 1,-5 7 66,6 6 303,-9 3-615,5 8 1,-8 8 84,0 3 1,0 10-201,0 2 0,-8 8-178,-3-2 1,-5 4-547,-1 1 1,0-5 246,0 0 0,5-2-670,1 2 1,1 1 411,-2-7 0,3-2-1071,3-9 940,4 3 1,-6-11 20,8 8 1,2-8 142,4 1 0,-2-3 396,7-2 0,-5-5 131,6-1 0,-6 0-127,5 6 205,-7 0-17,4 0 1,-8 10-53,0 7 31,-16 8 0,3 9-22,-16 1 1,0 5-136,-5 1 0,-1 1-173,0-2 1,7-3 142,-1 3 1,8-5-46,-2-6 0,5 1 68,7-7-249,3 0 208,8-5 117,0-9 0,10-3-105,7-12 0,2-9-31,10-8 1,0-6-152,5 6 1,-5-6 102,0 6 1,-8 2 396,2 10 0,-4-3-126,-1 8 0,-7 1 851,1 5-715,-8 0 0,3 7 125,-7 5 0,0 9-61,0 2 1,0 8 64,0-2 1,0-3-356,0 3 0,-5-6-248,-1 6 0,0-8-413,6 2 1,8-3 346,3-3 1,10-2-526,2-3 0,6 1 300,-6-7 0,8 0-56,-2-6 1,2-2 67,-3-4 0,-3-4 94,-7-7 0,-1 6 17,0-1 1,-7 1 39,-4-7 1,-4 1-28,-2 0 1,-8 7 52,-4 4 0,-11 4 127,-6 2 1,-5 2-133,-6 4 1,-5 6 300,-7 11 0,1-4 290,-1 4 1,2-4 415,4-2 0,-2 6-204,7 1 1,1-1 349,5-6 0,8-6 577,4 1-630,4-1-651,2 7 1,7-1 5,4 0 0,8 1 58,10-1 0,3 0 44,20 1 0,5-7 154,18 1 1,11-7-368,12 7 1,3-8-412,3 1 0,-3-1-912,-3 2 1,2-2 670,-8 7 1,-1 1-956,-4 5 0,-9 1 145,-3-1 1307,-4 0 0,-1 4 0,1 0 0,-2 1 0,-4 1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4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7933,'0'17'3271,"-7"1"-2588,5-1-356,-6 0 1,8 1-62,0-1 1,0 0 306,0 0 1,0 1 378,0-1 0,0 6-896,0 0 0,-6 8-531,1-2 0,-1-2-937,6 1 839,0 1 573,0 13 0,-8-5 0,-1 5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5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7841,'0'-18'0,"0"9"0,2-5 932,4 8-587,-4-7 0,13 11 306,-4-4 0,12-1-248,6 1 0,-2 0 37,2 6 1,0 2-89,5 4 0,1 3-143,0 9 1,-9 1-92,-2 4 1,-5-4-113,-2 4 1,-7 2-100,-5-2 1,3 2-319,-2-2 1,-2-4-518,-10 5 1,-4-3 435,-7 2 0,0-4-418,-1 4 1,-5-6 312,0-5 1,-5 1 172,4-7 0,1 0 424,6-6 0,8-8 0,-7-9 0,7-10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27 7841,'0'-17'1497,"0"7"-1070,0 10 1,0 10 89,0 7 0,-6 6 287,0 0 1,-7 8-333,1-2 0,-3 4-12,-2 1 0,0-1-153,-1-4 1,7 3-88,-1-3 1,6 2-279,-5-2 0,7 1-354,-2-7 1,4 1-104,2-7 1,2-8-694,4-3 0,6-4-328,11-2 1,5-4 194,13-7 1341,-5-8 0,22-16 0,-4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7841,'10'2'519,"-4"4"1,-4 3-261,-2 9 1,0-7 1958,0 1-974,0-1-658,0 7 0,-6-1-145,0 0-602,0-7-822,6 5-215,0-13 1,8 6-164,4-8 1,3-2 660,2-4 0,6-4 304,0-7 1,6 0 395,-6 0 0,0 7-77,-5 4 0,-1 4 371,0 2 1,-5 0 253,-1 0 0,-7 8 76,2 4 0,-2-3 868,1 3 1,-3-1-463,4 6 0,-2-5 17,2 0-767,-4-1 0,11 1 141,-7-1-1350,7-7 0,-3 4 386,7-8 543,1 0 0,-1 0 0,0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129 225 8030,'-7'-17'0,"5"5"425,-4 1-60,-4 7 423,8-11-407,-5 13 0,9-6 104,3 8 0,5 0-86,7 0 1,3 0 54,3 0 0,-2 0-132,8 0 0,-3 0-64,3 0 1,4 0-351,-4 0 0,-2-2 129,1-4 0,-6 2-107,1-7 0,-4 5-721,-2-5-1049,0 7 588,-7-12-477,-2 7 1262,-8-9 1,-8 3 153,-3 4 0,-5-3 391,-1 8 1,0-5-124,-1 5 0,7 0 28,-1 6 1,1 0 242,-7 0 0,7 0 356,-1 0 0,7 2-250,-7 4 0,6 5 74,-5 13 0,7 2-43,-2 9 1,-2 5-39,3 1 0,-1 7-227,6-2 0,-2 4 80,-4 2 1,4-2-136,-3-4 1,3 2-74,2-8 0,0 1-226,0-7 0,0-1-34,0-4 0,0-4-786,0-8 396,7-8 1,-3-1 218,8-8 0,-8-2 3,1-4 0,3-11 180,-2-12 1,0 2 277,-6-1 0,0-1 2,0-6 0,0 3-2,0 3 160,0 4 1,-8 9 193,-4 5 1,-3 5 418,-2 12 1,-3 9-320,-3 8 1,2 8 121,-8-2 0,3-2-107,-3 2 1,-2-3 132,8 3 1,0 2-219,6-8 0,7 0 61,4-6-464,-3 1 0,9-3-342,0-3 1,9-5-445,14-7 0,0-7 454,12-5 1,5-11-237,18-6 1,3-11 153,9-6 1,-1-4-850,0-2 1,8 0 774,3 0 1,-1 2 506,2 4 0,-10 6 13,-2 11 0,-7 6-9,-10 11 0,-8 5 407,-4 7 1,-11 0-299,-6 0 1,-11 9 407,-7 9 0,-3 1-174,-2 10 1,-2-2 506,-3 1 0,-5 5-77,-7-4 1,-3 3-672,-3 3 1,-2 0-70,-3-1 0,-5-5-277,4 0 0,-2-6-102,2 6 1,-1-8 207,7 2 0,-6-12-1411,6-5 542,-8-4 626,4-2 0,0-8 169,4-3 1,12-10 248,5-2 0,-2 5 16,2 7 1,3 1 294,8-1 1,1 3-82,11 8 1,-3 0-43,9 0 0,4 2 316,2 4 1,3 1-191,3 5 0,5 3-47,1-3 1,7 3-358,-2 3 1,4-1-327,2 0 1,-1-1-110,1-5 1,-6-1 483,1-5 0,-1-3 0,6 6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7886,'-12'0'0,"1"0"0,5 8 1600,-5 3-1087,7 12 1,-4-2-145,8 8 0,0 0 52,0 6 1,0-3 11,0-3 1,0 4-148,0-4 0,0-2-1318,0 1 0,0-5 82,0 6-357,0-8 1,2 2 1306,4-11 0,3-4 0,9-8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7886,'35'-19'-141,"0"-4"0,-1 6 94,1-1 0,-6 1 503,-1 6 0,1 1-21,6-2 0,-1 7-77,1-7 0,5 8-212,1-1 1,-1 1 3,-5-2 0,-1 4-186,1-4 0,-1 4 66,1 2 1,-6 0-136,0 0 0,-6 0 72,5 0 0,-6 0-142,1 0 0,0 8 57,-6 4 0,4-3-9,-9 3 0,-3-7 69,3 7 37,-8-1 200,11 7 0,-11-1 53,7 0-106,-7 1 0,6-1 58,-4 0-48,-4 1 0,7-1-46,-3 0 1,-4 0 95,4 1-105,-4-1 0,3 0-10,1 1 0,0-1-60,-6 0 1,2 6 48,3 0 0,-3 2-70,4-2 0,-4-2 74,-2 8 1,2 0-82,4 6 1,-4 1 58,3 5 0,-3 1-5,-2 4 0,0 10 8,0-4 0,0 17 8,0 0 0,0 2 19,0-8 0,-5 3-35,-1-9 1,-2 7 82,2-7 0,4-7-129,-3-9 0,1-3-124,-2 2 0,4-5 220,-4 0 0,3-3 90,-3-9 0,4 0 3,-4-5 204,-3-1-196,-1 0 0,-2-1-72,1-5 1,5-3-287,-5-8 150,-1 0 0,-5 0-289,-1 0 0,-1-2-161,-4-4 0,-2 2-419,-4-7 0,-5-6-1294,-1-7 2183,1-6 0,-16 3 0,5-8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8036,'7'-10'27,"-3"-3"-29,8 7 0,-1-5-11,7 5 9,-9-8 0,5 11 1190,-9-9-378,9 8-607,-12-4-31,6 8 0,-8 2-132,0 4 40,0 4 1,0 7-92,0 0 1,-6-5 98,0-1-198,0 1 0,6-1 112,0 1 7,0-8-291,0 4 1,6-7-91,0 5 335,7-4 1,-3 12 14,7-9 1,-5 9 146,-1-3 0,-7-1 75,2 1-186,-4 1 1,-2 5-58,0 1 0,0-1 75,0 0 1,-8-5-115,-4-1 1,-9 1 54,-2 5 0,-7 0-155,1 1 0,2-7 110,-2 1 1,8-7 378,-2 7-250,-4-8 1,8 3 396,-4-7-555,11 0 103,4-7-120,8-3 0,4-5 63,8 3 1,-1-1-93,12 7 1,-2 0 37,3 6 1,-5 0-8,4 0 0,-4 0 155,-2 0 0,-1 2-113,-5 4 1,3-2 142,-9 7 0,1 1-96,-6 5 0,-2 0 198,-3 1 0,-7-1-63,-11 0 1,2 6-100,-8 0 1,8 1 29,-2-7 1,4-2-2,1-3 1,3-3-57,3-3 64,5-4-155,7 6 1,2-8 65,3 0 0,7 0 18,11 0 1,-4 0-8,4 0 0,2 0-3,-2 0 1,0 0 5,-5 0 0,-1 0-52,0 0 138,1 0 0,-7 5-97,1 1 115,-9 8 1,3-5-79,-12 9 1,-1-7 98,-5 1 0,-3-1-125,3 6 0,-1-5-80,1 0 0,-1-7-86,7 7-86,0-8 1,8 9-4,4-7 1,4 0 138,7-6 0,0 0 57,1 0 0,-1 5-58,0 1 0,0 0 158,1-6 1,-9 2 108,-3 4 1,-4-3 209,-2 9 0,0 0 54,0 5 1,-10 0 298,-7 0 1,-2 1 285,-10-1 1,2 0-406,-2 1 1,4-1 552,8 0-263,0 0-776,-1 1 0,9-7-132,3 1 0,14-8-214,9 1 1,2-3-234,10-2 1,2 0-608,9 0 0,-1-7-653,7-5 1762,0 4 0,13-15 0,3 4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7903,'-17'2'2556,"0"4"1,-1 4-2024,1 7 1,6 0-1976,-1 0 1,0-5 1441,-5 0 0,-8 7 0,-2 8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19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7932,'-6'-12'-78,"0"1"1,0 5-442,6-5 668,0 7 45,0-12 391,0 14 1010,0-5-1187,0 7 0,0 2-188,0 3 1,0 13 73,0 11 1,0 3-67,0 3 1,-5 1-238,-1 5 0,-2-5 32,2 5 1,-1 1-100,-5-2 0,3-1-161,3-11 0,4 3-327,-4-8 1,4 0-155,2-5 1,0-7-74,0 1 142,0-9 0,8 3-38,3-12 687,5-3 0,9-16 0,2-2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173 329 8220,'2'-32'0,"4"3"713,-4 4 0,15 9-374,1 5 0,6-3 742,11 9-682,0-9 0,5 5-444,0-9 1,8 7 23,-1-1 1,-5 3-141,-2-3 0,-5-1 75,-6 7 1,1-6-1146,-7 7 254,0-9 423,-5 12 0,-3-7-183,-3 3 343,-5 4 0,-9-11 240,-3 7 1,1-6-109,-8 6 1,6 1 444,-5 5 1,-1 0-197,-5 0 0,2 2 470,3 3 1,-3 5-83,3 7 0,-3 8 47,-2 4 1,-1-2-137,1 2 1,0 2-57,-1 9 0,3-4-211,4 5 1,-3 1 156,8-2 0,1 1-334,5-7 0,0 1 67,0 0 1,2-9-184,3-3 1,-1-3 28,8-3 0,-1-2-86,6-3 0,3-4 132,3-8 0,2-2 35,4-4 1,1-4 170,-7-7 1,0 0-137,-5-1 0,-3 7 882,-3-1-390,3 1 127,-13 1 0,6 4-146,-8 12 0,0 4 32,0 7 0,-2 8-14,-4 4 0,4 5-67,-4 7 0,4-3-380,2 8 0,0-5 127,0 5 0,2-10-485,4-1 0,-2 0 202,7-7 0,-7-3-175,2-2 1,-4-3 135,-2-3 0,0-6 65,0 1 1,-2-8 362,-4 2 0,-2-6-131,-3-6 1,-2-4 662,7-7 0,0-6-335,6 0 0,8-8 427,3 2 0,12-2-278,6 3 1,4-3-1,1 8 1,1 0-153,0 5 0,-3 1-141,-3 0 1,2 5-70,-8 1 0,-6 7-199,-5-2 1,-9 2-1119,3-1 957,-4 3 0,-6-4-922,-7 12 1,-10 3 507,-20 9 0,3 5-82,-8 0 1,-2 0 167,-10-6 0,2 6 236,-7 0 0,0 2 93,-7-2 1,1-2-1,0 8 1,0-8 449,0 2 1,7 2-268,5-2 0,10 6 1083,7-6 1,5 6-523,7-6 1,5 6 95,11-6 1,4 6-61,8-6 1,10 6 42,7-6 1,10 0 81,14-6 0,10-1-217,13-5 0,5-3-184,6-8 0,-2 0-114,8 0 1,-6 0-391,5 0 1,-7-8 21,2-3 1,2 1-169,-2-2 0,-2 1-398,-10-6 1,5 5-1005,-5 1 0,-3-1 1775,-3-5 0,-5-4 0,-6-1 0,-5 5 0,-5 2 0,-1 3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0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7932,'10'0'445,"-3"0"-310,-7 0 0,-9 0 157,-8 0 0,-8 8-115,-10 3 0,0 5-154,1 1-61,-9 0 35,7 8 1,-12-5-149,8 3 1,-1 2 67,7-2 0,5 6-133,0-6 0,8 0 75,-2-6 1,6-6 120,5 1 1,-1-6 229,7 5-203,0-7 136,6 12 0,8-9 107,3 5 0,7 1 187,5-7 0,3 5-17,9-5 1,-4 6 195,3-6 0,-3 7-478,10-1-129,-5-5 162,-9 1 0,4-2-326,-8-1 0,6 7 150,-6-6 1,5-1-1182,-5-5 1,1 2 1185,-7 4 0,0-4 0,0 6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7932,'9'10'910,"1"-2"-148,-4-8-197,-4 7 1,5-3-73,-7 8 0,6-6 257,0 5-515,0 1 0,-6 5-43,0 0 1,0 0-77,0 1-151,0-1 0,0 0-476,0 1 41,0-1-66,0 0 0,0-5-146,0-1 48,0-7 748,0 4-208,0-8 1,0-8 305,0-3 1,0-5-50,0-1 0,1 0 74,5-1 1,2-1-152,3-4 1,5 4-28,-5-4 1,7-2-117,5 2 1,-4 0 106,4 5 1,2 3-455,-2 4 0,0-5 140,-6 5 1,1 3-663,-1 2 404,0-3-382,-7 7 134,5-6 1,-7 10 769,3 4 0,-3-4 0,-8 5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0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7932,'9'0'-179,"1"0"249,-4 0 425,-4 0 421,5 0-190,-7 0-207,0 7 1,0 3-29,0 7 1,-6 1-1,1-1 0,-3 0-263,2 0 1,4 1-192,-3-1 1,3 0-223,2 1 349,0-1-687,0 0 1,2-7 297,3-4 0,5-4-583,7-2 1,1-2 190,-1-4 0,0-2-3,0-3 1,1-5 197,-1 5 0,0-5 148,1-1 0,-7 0 64,1-1 0,-7 1 50,7 0 0,-8 5 455,2 1-476,3 7 1572,-7-4-186,6 8 364,-8 0-1109,-8 8 1,0 2 61,-3 7 1,1 0 190,4 0-341,5 1-104,-7-9 1,8 7-213,0-5 1,0-1 274,0 1-511,0 1 1,8 3-157,3-3 1,6-4-406,6-8 1,-1 0 358,6 0 0,-5 0-166,6 0 0,-2-2-281,2-4 0,2 2 276,-8-8 0,0 9 553,-6-3 0,8-4 0,2 1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7932,'-8'10'239,"4"-3"228,-7-7-531,7 0 229,-4 0 633,8-7-284,0 5-84,0-6-103,0 8-496,0 0 140,8 0-324,-6 0 187,5 0 166,-7 0 2728,0 0-2506,0-8-26,-7 7 1,3-7 3,-8 8 1,7 0-71,-7 0 1,6 0-66,-5 0 1,5 0 211,-6 0-239,1 8 1,-4 1 23,3 8 1,-1-5-97,7-1 1,0-5 52,6 6 0,0-6-121,0 5 0,0 1-185,0 5 0,8 0 122,3 0 0,5 1-82,1-1 1,0-3 111,1 3 0,-1-8 26,0 14 1,0-13 39,1 7 0,-9-3 10,-3 3 1,-4 0-5,-2 1 1,-2 5 33,-4 0 1,-5 0-279,-12-6 0,2-1 98,-8-5 1,8 4-180,-2-3 0,3-4-271,3-3 239,0-3 0,7-4-131,4-3 551,4-13 0,18-9 0,3-7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7928,'0'9'653,"-8"-1"804,7-8-47,-7 0-990,8 0 1,2-2-258,4-4 0,3-1-187,8-5 1,-3-3-252,3 3 1,-3-3-47,9-3 1,-4-1-370,-2-4 0,0 4 313,1-4 1,-1-2-308,0 2 0,-5-8 250,-1 2 0,-5-3 40,6-3 0,-8 0 357,1 1 1,-3 1-76,-2 4 1,0-3 490,0 3 0,0 4 347,0 2-135,0 4 0,-2 3-31,-3 5 34,3 3-386,-14 8 1,12 6-12,-7 0 1,5 9-124,-5 2 0,5 2 73,-6 10 0,7 6 43,-7 5 0,6 8-23,-5-2 0,5 10 89,-6 2 0,7 1-223,-7-1 0,6-4-141,-5 3 0,1-3-39,-1-2 1,-3-6 107,8 0 0,-5-7-192,5 1 0,-2-9-25,3-2 0,3-8-13,-4 2 0,4-10 5,2-1 64,0-8 192,0 3 1,0-9 342,0-3-211,0-5 0,0-7-94,0-1 0,0 1 214,0 0 0,0 0-38,0-1 1,2 1-110,4 0 0,1-1-130,5 1 1,3 0-178,-3 0 1,5-1 105,6 1 1,-4 2-126,5 3 0,-3-3-41,2 3 0,-4 4-188,4 3 475,-4-5 0,-1 8-24,-1-4 186,-8 4-318,7 2 1,-14 2 34,3 4 0,-3-2 15,-2 8 0,-7-9-120,-5 3 1,-3 2-35,-2-2 0,-1-1-118,1-5 610,0 8 1,-1-6 80,1 4 1,6-4 820,-1-2-350,8 0 513,-4 0-497,8 0-357,0 7 0,8-3 49,4 8 1,3-7-126,2 7 0,1-2-325,-1 1 0,0 3-134,1-9 1,-1 9-116,0-3 1,0-1-58,1 1 0,5-1-430,0 2 0,0 1 251,-6-7 0,2 1-272,4-1 0,-1-4-641,6 4 0,1-4 634,6-2 0,-1-2 705,1-4 0,7-3 0,2-9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3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1090 7651,'17'-6'-162,"0"0"1154,-7-7-559,5 11 1,-13-13 490,4 3 1,-2 3-378,2-3 1,-4 1-25,3-7 1,-3 7-276,-2-1 0,0 1-301,0-7 178,0 1 0,0 0-48,0-1-10,-7 1 1,3 2-144,-8 3 1,3 3-190,-3 3 0,-3 4 100,3-4 1,-3 10-1,-3 2 1,1 7 91,0-1 1,-2 9 520,-4 2 0,3 2-113,-3-2 1,6-4 39,6 4 1,-3-3-235,8-3 1,-5 0-34,5 0 0,0-5-541,6-1 374,0-7 1,2 10-375,4-8 1,4-1 67,7-5 0,0 0-80,0 0 1,3-5 172,3-1 0,-2-8-19,8 3 0,-8 1 250,2-1 1,0 5-108,-6-6 1,4 9 1259,-9-3-649,-4 4 781,7 2-866,-13 0 1,6 2 212,-8 4-406,-8 3 0,4 6-26,-8-3-74,9 3 0,-5-11-511,8 8-820,0-8 924,0 3 0,2-9-124,4-3 1,3 1 130,9-8 1,1 1-4,4-7 1,-2-1 3,8-4 0,-6 2-93,6-8 1,-6-5 110,6-7 0,-3-5 61,3 6 0,4-14 133,-4 2 0,1-9-91,-1 3 0,2-4 439,-8 11 0,0-11-102,-6 10 0,1-3 47,-1 3 0,-2 7 135,-3 5 0,-4 9 329,-8 3 0,0 6 54,0-1 35,0 4-686,7 2 144,-5 7-363,6 3 37,-8 7 0,0 1-25,0 5 0,-6 6 20,0 11 1,-5 11 45,5 13 0,-7 2 271,1 3 0,-3 8 251,-3 3 0,1 10 234,0 2 0,1 0-297,5-6 1,1-1-273,5-5 0,3-3-45,-4-9 1,12-6-194,5-5 1,5-3-57,1-3 0,2-5-560,4 0 1,2-8-610,4 2 1,4-6 37,-5-5 1321,13-5 0,3-14 0,8-3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4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8105,'-10'7'-113,"2"3"0,8 1-56,0 1 1,-6-6 24,1 5 1,-1-5 154,6 6 1,0-7-47,0 7-225,0-8 260,0 11 0,8-13 0,1 6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4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8238,'0'-18'426,"0"7"531,0-1 1688,0 9-1112,-7-5-847,5 8-397,-6 0 0,8 2-108,0 4 1,-8 3-126,-3 8 0,-5 8-475,-1 4 0,-2-2 357,-4 2 0,2 0-355,-8 5 0,8-1 239,-2-4 0,3 2 61,3-8 1,8-6 123,3-6 448,4-7-320,2 12 0,8-16 93,3 0 1,8-8 144,10-9 1,0-3-36,11-3 0,-1 4-478,1-4 1,-3-2 70,3 2 1,-6 0-266,-5 6 1,-2 5 157,-4 1 0,-4 1-5,5-1-1574,-5 3 393,-2 8 0,-7 2 1362,-5 4 0,-18 3 0,-6 8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5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14851,'11'0'-4052,"1"0"1429,-8 0 2623,11 8 0,-5-6 0,7 6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9109,'0'-10'5371,"-2"2"-3587,-4 8-1088,-3 0 0,-9 6-390,1 0 1,5 11-246,1-5 0,5 11-143,-5-12 1,7 8-820,-2-7 561,4 3 0,10 1-322,3-5 1,12-3 120,6-8 0,4-2 84,1-4 1,1-1 258,0-5 0,-1-3 31,1 3 0,-8-1 155,-4 1 0,-4-1 11,-2 7 1,-1-2 138,-5 2-833,-3 5-186,-8-7 1,-2 10-249,-4 4 1,-9 9 478,-8 8 0,-8 0 394,2-6 1,-4 6 99,-1 0 1,5 2 133,0-2 0,6-3 182,-6 3 1,8-4 45,-2-2 1,10-1 131,1-5 1,8 4 678,-1-3 0,3-2-114,2 1 1,0-5-290,0 5 1,2-7-128,3 2 0,-1-4-149,8-2 0,-7 0-35,7 0 1,-6 0-291,5 0-308,-7 0 1,10 2-875,-9 4-1669,1-4 2838,-6 13 0,-8 2 0,-1 10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8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154 242 8145,'8'-34'0,"1"7"1067,8 4 1,3 4-538,3 1 1,-2 1-450,8 0 1,-2 1-206,1 5 0,3-5 167,-8 5 1,6-3-230,-6 3 0,6 3 177,-6 8 1,0 0-92,-6 0 0,-7 10-29,-4 7 1,-4 12-94,-2 17 0,-2 0 170,-4 12 0,-4 1 375,-7-1 1,2 5-22,3-5 0,4 2-168,8-3 0,-5-3-563,-1 4 1,0-10 243,6-2 1,6-13-119,0 1 1,1-11-477,-1 0-406,-4-4 770,13-9 0,-5-10 64,7-11 1,-5-13 233,-1-4 1,7-18 116,5-6 0,2-4 0,-2 4 0,-2 2 0,8 4 0,-6 6 422,6 11 1,-8 11-220,2 13 0,2 3 446,-2 2 1,0 9-116,-6 9 1,-5 7 62,-1 9 0,-7 1-33,2-1 0,-4 1-166,-2 0 1,-2-1-334,-4 1 1,-4-1 126,-7 1 1,0-2-496,0-5 0,-1 3 250,1-8 0,0-2-1050,-1-9 423,-7 3 374,6-13 0,-4 4 205,12-12 0,-3-9-18,8-8 1,1-8 126,5 2 1,5 4-86,1 2 0,8-2 423,-3 2 1,-1 8 86,1 9 55,1-4 1,-1 8-70,1-3 0,-8 5 105,1 5 0,-3-1-111,-2 8 1,0-1 17,0 7 1,-2-7-417,-3 1 0,-5-1 76,-7 7 1,0-1-866,-1 0 0,1 0-10,0 1 0,-1-7-363,1 1 0,-2-8 497,-4 1 1,2-3-124,-8-2 0,6 0 311,-6 0 1,0 0 461,-5 0 0,-1-7-129,0-5 0,7 2 129,-1-1 0,6 7 612,-6-2 0,6 6-390,-6 6 1,8 4 697,-2 7 0,-2 2-297,2 4 1,-2 4-92,2 8 1,5-3-201,1-3 1,2 4-92,9-4 0,2-2 166,10 1 1,11-6-122,12 1 1,13-10 383,10-1 1,2-9-185,9 3 0,1-4 16,5-2 1,-2-2-302,-3-4 1,1 3-316,-7-9 1,-1 3-27,-5-3 0,-6-3-188,0 3 0,-7 2-2011,1-1 0,-3-1 2339,-3-5 0,1 0 0,-1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70 8198,'-17'7'-1,"5"1"951,1 4 0,7-3-323,-2-3 0,-2-2 665,3 7 82,-1-7 187,-2 4-1063,6 0-736,-5-7-1595,7 7 1263,0 0-1313,0-6 1327,0 5 0,7-14 80,5-5 1,9-3-16,2-2 0,6-1 171,-6 1 0,0 0 228,-6-1 1,0 3 328,1 3 250,-1-3 1123,0 13-160,-7-6-1026,-2 8 1,-8 2 515,0 4 1,-8 2-449,-4 3 1,-3 11-437,-2-5 1,1 4-90,5-4 1,-4 1-328,3-1 1,-1-6-284,1 1-74,-3-1 0,11 1-362,-8-1 288,8-7 259,-3 4 1,5-8-311,-4 0 622,4 8 1,-13-4 7,3 7 0,-3-5-14,-2 5 0,-8 7-17,-4 5 0,-12 7 28,-5-1 0,-11 6-18,-7 5 1,-1-3 232,2 3 0,-3 2-48,9-1 1,-1-3 390,6-9 0,10-4 1175,7-8-925,1 1 0,16-7 493,1 1 0,9-9-186,14 3 1,8-4-391,14-2 0,9-2 18,15-4 1,9-3-166,8-8 0,2-7-507,10 1 1,-2-7-154,2 1 1,-10 2-149,-8-2 0,-7 6 114,2-6 0,-10 6-480,-2-6 0,-14 8 317,3-2 0,-12 4-188,0 2 1,-4-1-375,-1 1 450,-1 0-107,-8-1 435,-1 1 278,-16 0 0,-9 7 0,-10 3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8126,'-27'10'0,"2"5"990,8-4 1,0 5 443,0 1-887,7 0 1,0-1-61,5-5 0,3 5 890,-4-5-723,4-3-569,2 7 0,2-11-1307,4 8 909,-4-9-2491,13 5 1592,-5 0 1,7-6 1211,0 4 0,0-12 0,1-4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9145,'0'-10'2351,"0"3"1,0 11-1739,0 7 1,-1 8-200,-5 16 1,4 9 315,-4 8 0,-2 9-391,3 14 0,-9-2-396,3 8 0,-5 8-93,-1 9 0,8-48 1,-1 1 317,-2 1 1,1 0-435,-1 44 1,-19-2-1,12-7 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7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7971,'-10'0'295,"3"0"0,7-2 891,0-4-764,-8 4 0,6-7 552,-4 3-422,4 4 1,2-8 727,0 5-922,0 3 0,2-6 118,4 8-123,4 8 1,7 1 158,0 9 1,1-1-616,-1 0 1,0 0 141,1 1 0,-7-1-282,1 0 0,-3 1-404,3-1 0,3 0-846,-3 1 1,-5-1 640,-1 0 852,-4 8 0,-2 2 0,0 8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7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7971,'10'27'0,"-2"-1"972,-8-3 0,0-3-379,0 3 0,0-4 23,0-2 0,0 6-88,0 0 0,0 0 45,0-5 1,6-1-407,-1 0 0,1 1-309,-6-1 1,6 0-170,0 0 1,1 1-1138,-1-1 576,4 0 1,7-7 356,0-4 0,2-6 515,5-6 0,-5-11 0,6-10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8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8307,'8'-9'823,"1"-1"-652,9 4 1,5 2-115,0-7 1,7 1 303,-1-1 1,4-5-46,1 5 0,-5 1-148,0-1 0,-8 5-274,2-6 1,-2 9-349,3-3 1,-11-2-346,4 2-497,-3 1 875,3-3 0,-7 4 33,-5-7 0,-3 5 103,-2-6 0,0 7 285,0-7 0,-5 6 0,-1-5 0,-6 5 0,6-6 0,-7 1 0,11-6-9,-4-1 1,-1 1-13,1 0 0,0-1 530,6 1 0,0 6-210,0-1 0,0 1 1378,0-7-290,0 9-48,0-7-474,0 14-433,0-5 0,0 14-178,0 5 1,0 3-1,0 3 0,0 5-601,0 0 0,-2 9 271,-4 3 1,3-1-801,-9 7 0,1-3 176,-7 3 0,-1-3-143,-4 8 1,4-7 507,-4 1 1,9-9 104,3-2 1,5-8 82,-6 2 0,9 2 99,-3-2 1,4 0 414,2-6 0,0-5-88,0-1 847,0 1-753,8 5 0,1-7 345,8-5-557,1-3 1,-1-2-254,0 0 1,1 0 92,-1 0-289,0 0-39,1 0 0,-7 0-31,1 0 86,-9 0-20,-3 8 346,-1 9 0,-17 4 127,1 8 1,0-6-100,-6 6 0,3-6 161,3 6 0,2-8 23,3 2 0,4-4 186,8-1 1,2-7-365,4 1 1,0-3 85,11 3 1,-1 3-243,12-3 0,1 9 8,6 2 1,-2-2-166,-5-9 0,3 1 106,-8-7 340,0 7-174,-6-11 0,-5 8-202,0-4 119,-9-5-97,5 15 1,-16-7 82,-3 9 1,-6-3-545,-7-3 1,0 7 130,-5-8 1,-4 9-378,4-9 840,4 5 0,-7-7 0,5-1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29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225 114 7975,'0'-17'468,"0"0"783,0-1-312,0 1 123,0 0 14,8 7-319,-6-5-589,5 13-168,-14 2-24,-3 10 0,-9 15-184,-4 3 1,1 5 46,-6 2 1,5-1-326,-6 1 1,8-1 226,-2 1 0,9-8-291,3-4 1,7 2-503,-2-2 695,4 0 1,8-6-260,0 1 412,7-1 126,-3-7 0,1 3 66,1-7 1,-3 7-36,3-1 0,1-3 182,-7 3 1,0-1 465,-6 7-336,0-1-164,0 8 1,0 0 572,0 4-334,-8 3-165,-1-5 1,-7 2 100,5 0 1,-3-8-9,8 2 0,-5 2 57,5-2 1,0 0-228,6-5 0,2-1-159,4 0 0,-2-5 147,7-1-153,1 1 0,5 3 3,1-3 124,-9 3 38,7-13-58,-15 13 16,15-13-157,-14 14 20,5-14 81,-7 5-7,0-7 65,0 0-144,-7 0 77,5 0-54,-6 0-298,8-7 199,0 5-150,0-14 0,2 7-257,4-9 0,3-5-5,9 0 1,7-13-814,4 1 1387,11-19 0,4 0 0,8-15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0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7975,'19'-27'372,"-3"2"0,-10 14 1463,-1-1-1121,1 8-263,-6-3-87,0 7 638,0 0-459,0 7-244,0-5 1,0 14-10,0-5 0,0 5-303,0 1 1,-2 2-329,-4 4 1,3-4-261,-9 4 0,8-3-5,-2-3 1,4 0-397,2 1 413,0-9 293,8 6 0,2-13-610,7 4 441,8-4 280,-6-2 1,12 0 192,-8 0 1,6 0-14,-6 0 1,0 0 350,-6 0 215,1 0-259,-9 8 744,-1 1-430,-8 9-348,-8-1 1,-7 2 211,-8 4-70,-8-4-354,4 14 1,-2-12-53,0 8 0,8-8 35,-2 2 0,6-4-213,5-1 1,3-7 66,3 1 0,4-6-100,-4 5 0,12-7-376,6 2 250,3 3 135,2-7 1,1 6-237,-1-8 120,0 0 216,1 0 0,-1 0-230,0 0 253,0 0 1,-1 2 213,-5 4-192,-3-4 1,-8 13 180,0-4 1,-10 5 109,-7 1 1,0 6-5,-6 0 1,-2 6 2,2-6 0,-6 2-77,6-2 0,-2-4 136,2 4 1,4-3-136,-5-3 0,5 0 2,2 1 1,5-1 30,1 0-63,7 0 61,-4-7-359,8 5 103,0-5 67,0 7 1,0-5-131,0-1-84,0 1 226,0-3 1,2 5-24,4-8 100,-4 7 1,8-11-14,-5 4 1,-1-4 37,8-2 0,-1 0 212,7 0 0,1 0-154,4 0 1,4-8-39,7-3 1,-5 1-284,0-2 1,0 1-16,5-6 1,-1 5-61,-4 1 0,-4 5 124,-8-6 1,0 8-134,1-1 1,-7-3-87,1 2-314,-8 0 40,3 6 395,-7 0 255,0 0-224,0-7 184,0 5 1,-2-8-81,-3 4 34,3 4 107,-14-5 261,14 7-61,-13 0-73,13 0-220,-6 0 0,3 7-179,-1 5 205,0-4-43,6 15 1,-2-12-12,-4 12 0,5-3 38,-5-3 1,2 6-14,-2 0 0,2 2 45,-7-2 1,5-4-59,-5 4 0,5 2-60,-6-2 0,3 0 110,-3-5 0,-3-7 220,3 1-252,-3-1 74,5-1 0,-5-2 115,3-8 0,3 5 143,-3 1 76,1 0 0,-7-6 63,1 0 1,6 0-157,-1 0 0,6 0 554,-5 0-217,7 0-561,-12 0 287,15 0-231,-7 0-41,8 0-847,0 0 576,0-8 83,8 6 1,1-11 94,8 7 1,-1-2 10,-5 3 0,5 3 65,-5-4-29,5-4 1,1 8 30,0-3 0,2 3 131,4 2 0,-3 0-390,3 0 1,2-6 80,-2 0 0,2-2-613,-2 3 1,-2-3 138,8-4 0,-8-1-428,2 7 1,-4-7 499,-2 1 0,1 3 263,-1-3 1,-5 8-47,-1-1 0,-7 1-569,2-2 1021,-4 4 0,-2-8-224,0 5 835,0 3-479,0-14 1323,0 14-736,0-5-249,0 7-29,0 0-312,0 7 1,0 5-87,0 11 1,0-2-121,0 8 0,0 0 243,0 5-309,0-7 1,0 6 0,0-6-207,0 0 139,0 5 1,0-10-420,0 6 171,0-6 1,-6 4-266,0-3 1,-5-3 6,5 3 3,-8-4 553,5-2 1,-3-7 628,1-4-577,-1-4 358,3-2 1,-7 0 485,5 0 1,-3-8-67,3-4 1,-3-3-2,8-2-311,-7-1 323,11 1 1,-6 0-287,8-1 1,0 1-173,0 0-197,8-8 0,7 4 140,9-8-1177,6 8 1,-3-10-275,8 8 1,5-6-2398,0 6 2373,1 0-1831,1 6 2970,2-1 0,12 3 0,0 4 0,-4 1 0,-2-3 0,-4-7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1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8006,'12'0'1898,"-1"0"0,-5 0-1237,6 0-491,-1 0 1,1 0-470,-1 0 0,-5 0 132,5 0-208,-7 0 1,10 8-9,-9 3 0,1 4-234,-6 3 1,0-1 272,0 0 0,0 8-14,0 4 0,0-2 136,0 2 0,-2-6 222,-3 6 1,3-8 43,-4 2 1,4 2-108,2-2 339,0 0 0,0-6-87,0 1 1,0-7 14,0 1 0,0-7-134,0 7 0,-2-1-42,-4 7 0,-3 1-43,-9 4 0,1-2-17,0 8 1,-6 0 88,0 5 1,-2 1-62,2 0 0,3-7 573,-3 1 0,6-6-98,6 6 0,-3-8 76,8 2 0,1-2-259,5 2 1,0-9-114,0 3 0,1-5-76,5-1 1,6 3-267,11-9 0,4 1-194,7-6 0,3-7 244,3-5 0,-3-5-1372,3-6 622,4 3 493,-7-12 0,-3 13-68,-11-4 0,-3 3-138,-3 3 1526,-8 7-533,-1 3 443,-8 7 980,0 0-1006,0 7 1,-2 3-256,-4 7 1,5 1 228,-5-1 1,4-6-50,2 1-507,-8-1-576,6 7-324,-5-1 0,14-7 356,5-5 0,5-5-405,6-5 1,-2-11-1802,8-7 1134,0-7 812,-2 10 1,-2-10-355,-8 7 470,0-1 380,1 7 1,-7 2 527,1 3 211,-8-3 1,3 13 1,-7-4 211,0 12 44,0 4 1,0 7 342,0 0 1,0 0 55,0 1-903,0-1-659,0 0 0,2-5-539,4-1 0,-2-7 2,7 2 1,-5-6-828,6-6 1,5-3 1590,6-9 0,8-14 0,-4-5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1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8006,'0'-17'0,"2"2"515,4 3 1,-4 3 364,4 3 585,-4 4-433,-2-13-187,0 13-673,0-6 1,2 8-160,3 0 1,-1 8 61,8 3 1,-1 8-148,7 10 0,-1 8-284,0 15 327,-7 7 0,3 5-52,-7 10-374,7 13 1,-11 9 452,1-44 0,0 0 0,-1 48 111,-2-49 1,0 1 0,0 6-1,0 2-242,1 8 0,-2 2 0,-2-2 0,-2 0-207,0 2 0,-1-1 1,2-11-1,0-3 111,-2 37 1,3-5-150,-3-12 0,4 0-238,-4-6 1,6-10 182,6-7 1,-4-9-97,4-15 0,-3-3 45,3-7 1,-2-9 483,8-3 0,-3-6 0,3-6 0,-5 4 0,-7-5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9904,'0'-18'818,"0"1"0,2 6-473,4-1 0,-2 8-20,7-2-632,-7-3 292,11 7-385,-13-6 0,12 10 304,-9 4 1,1 5-16,-6 12 1,0-1-36,0 6 1,-2-5 83,-3 6 0,1 0 172,-8 6 1,1-8 259,-7-4 1,3 2-71,3-2 0,3-2 628,3-10-721,4 5 178,-6-14-447,8 5 0,8-9 83,4-3 0,5-5-702,6-7 0,-4 1 257,4 5 0,2-3 73,-2 9 1,-5-1 74,-7 6 414,1 0 0,3 2 172,-3 4 1,-5-3-60,-7 9 638,0-1 1,0 7-350,0-1 0,0-5 94,0-1 1,-2-7 40,-3 2-351,3 3-249,-6-7 0,8 4-151,0-12 0,0 2-707,0-7 0,0-6 435,0-7 0,8-4-334,3 5 0,7-8 243,5 2 0,-2-4-596,8-1 0,-1 7 515,7 4 0,-8 4 334,-4 1 0,2 9 334,-2 3 306,0 4 1,-8 10 54,-3 3 1,-4 5-299,-8 1 1,0 0 1191,0 1 1,0 5-546,0 0 1,0 0-409,0-6-261,-8 0 1,4-1-3,-7-5-288,7-3-319,-4-8 1,8-2-279,0-4 0,0-3 286,0-9 0,2 1-906,4 0 0,1-6 589,5 0 1,3 0 110,-3 5 0,3 1 241,2 0 0,-1 5 316,-5 1 1,5 7-99,-5-2 376,5-4 58,1 8-247,0-5 1371,0 7-540,-7 0 621,-2 0-334,-8 0 690,0 0-1736,0 7 0,0 3 91,0 7 0,0 8 54,0 4 1,0 8-38,0 9 1,0 8 157,0 15 1,2 8-268,3 3 0,-3 5-495,4 1 1,-4-11 198,-2 0 1,0-15-193,0 3 1,2-9-1194,4-8 0,-4-6-165,3-11 763,-3 4 0,0-16 447,4 0 1,-4-9 536,4-14 0,-4-11 0,-2-10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 8248,'-10'-17'2655,"2"15"1,8 6-2093,0 19 1,0-2-363,0 8 0,2-6 110,4 6 1,-4 1 164,4 11 0,-3-3-670,3 8-567,-4-7 0,12 11 153,-9-4 0,3-2-219,-2 2 0,-4-8 827,3 3 0,-3-5 0,-2-1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1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7951,'6'-12'1537,"0"1"-1133,7 7-255,-3-4 0,13 8 225,0 0 0,0 2 508,-6 4 1,6-2-464,0 7 0,0-7 254,-5 2-451,-9 3-1047,7 1 1,-13 1 555,9 1 1,-8 0-2386,2 5 2654,-4 0 0,-2 8 0,0 2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2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7951,'-8'17'2337,"4"-2"-1811,-7-3 0,7 3-176,-2-3-155,4 3 368,2-5-346,8 5 1,-4-11 489,7 7-1245,-7-7 1,10 6-23,-9-4-19,9-4 1,-10 5 88,7-7 1,-5 0-943,5 0 562,-7 0 310,12 0 465,-7 0 436,9 0 324,-1 0 1,0 0-353,0 0 0,-5 0 547,0 0-362,-1 0 0,6 0-13,1 0 1,1 0-358,4 0 0,4-7-274,7-5 1,1-3-123,0-3 1,5-1-404,0-4 0,6 10 363,-5-5 0,-3 7 98,-9-1 0,2 5 535,-8 7 0,0 1 530,-6 5 0,-5 6 974,-1 11 0,-7 2-486,2 4 0,-4-2 657,-2-4 0,0-4-1033,0 4 0,-6-4 57,0-2 0,-2-7-553,3-4-264,3 3 0,-14-7-580,5 4 1,1-4-552,-1-2 0,-1-2-918,-5-4 0,2 2 238,3-7 1,-3-8 1603,3-10 0,-11-11 0,-4-5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3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7984,'0'-18'1148,"0"9"-269,0-7-159,0 14-221,0-5-169,0 7 1,10 0 625,7 0-583,1 0-116,14 0 0,-9 0-4,12 0 1,-4 0-102,9 0 0,-2 0-145,3 0 0,-5 0-15,5 0 1,-7-6-215,-5 0 1,2 0-1218,-8 6 753,-8 0 130,1 0-1152,-7 0 829,1 0 340,-3 0 1,-7 8-46,0 4 0,-7 5 80,-5 6 504,-11-4 0,-4 14 0,-7-6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3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7984,'-16'17'0,"3"0"105,1 1-57,8 7 177,-3-6-20,-1 13 0,6-10 141,-4 6 1,5 1-24,1 6 1,-6 5 111,0 1 1,0 1-61,6-2 1,0-1 99,0 7 0,0-6-396,0 6-31,0 0-81,-7-1 1,5 3-821,-4-8 592,4 8 3,2-12 1,0 1-251,0-8 1,0-8-31,0 2 0,2-6-1150,4-5 1688,-4-5 0,13-7 0,-5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9470,'17'-9'1062,"0"3"1,3 4-621,3 2 1,-2 0-205,8 0 0,-3 0-100,3 0 0,2 0 1,-8 0 0,2 0-231,-2 0-911,-4 0 0,6 6-794,-7 0 1797,-9 7 0,7 4 0,-7 10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4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8319,'17'0'325,"-5"0"70,-1 0-263,8 0-153,1 0 1,7-6 794,-4 0 0,-2-5-343,8 5 0,-6-5-832,6 5 1,-1-2-317,7 2 0,-6 5 717,0-5 0,-1 4 0,7 2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4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8049,'-7'-18'0,"-1"1"1420,-4 0-531,5 7-616,-1-5 67,6 13-109,-6-6 1,8 22-169,0 3 1,0 19 67,0 5 0,-1 9 52,-5 7 1,4 5 109,-4 7 1,4-8-111,2-3 0,0-4-16,0-2 0,6-2 19,0-4 0,7-4-1080,-1-7 467,-5-8 329,9 5 0,-1-12-1155,8 3 0,0-6 344,-6-6 1,8-3 908,4-8 0,4-8 0,2-1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4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9898,'0'17'1083,"0"1"-855,0-1 1,0 0 1,0 8 187,0 4 1,0-2-175,0 2 1,0 0-15,0 5 1,6-1-76,0-4 1,1 2-133,-1-8 0,-2 5-408,8-5 0,-7 0 258,7-5 1,-3-7-336,3 1 0,3-8 230,-3 1 0,-3-3 147,3-2 1,0-7 22,5-5 0,0-9 130,0-2 0,-1-8-28,-5 2 0,5-3 253,-5-3 0,10-7 13,2-4 1,0-4-84,-5-2 1,-1 6 24,0 0 0,-5 7-79,-1-1 0,-1 11 85,2 6-197,3-4-355,-13 8-307,5-6-799,-7 15-609,0 3 1005,0 22 527,0-3 1,0 14 481,0-2 0,0 10 0,0 10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8017,'0'19'530,"0"4"1,0-2 764,0 8 1,-6-8-238,1 3-651,-1-5 1,0-2-870,0 0 483,-7 1 0,5-1-21,-3 0 0,-5 0 0,7 1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5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35 8024,'-18'0'1783,"9"0"1,11 0-1787,15 0 0,8 0 75,10 0 0,5 0 356,0 0 1,8 0-196,-2 0 1,2-2 186,-1-4-195,2 4-417,-12-6 0,5 7-329,-7-5 1,-2 4-1258,-5-4 1317,-3 4 0,-9 4-138,-5 4 0,-5 3-53,-12 9 652,-11 7 0,-10 2 0,-8 7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8175,'2'-31'367,"4"-3"1,-2 1 546,7 4 1,8 6-655,10-6 1,6 8-2,5-2 1,-3 4-397,3 2 1,2-1 182,-1 1 1,-1 2 34,-5 3 0,-1 4 102,1 8 0,-1 0-150,1 0 1,0 8 64,-1 4 1,-7-3-332,-4 3 1,2-1 294,-2 7 0,0-1 37,-6 0 0,1-5-178,-1-1-51,0 1 181,-7 5 1,5 0-226,-3 1 1,1-7 25,-1 1 1,1-7 119,-7 7 1,6-6 4,-7 5 0,7-5-16,-6 6 1,-1-7 95,-5 7 0,6-6-88,0 5 0,0-5 308,-6 5-212,0 1 0,0 11 100,0 0 1,2 0-107,3-6 0,-3 8 4,4 4 1,-4 4 35,-2 1 275,8 9-144,-6 1 64,5 15 0,-5 9 1,2 7-12,2-2 0,0 11 298,-6 3-621,0 11 0,1-10 303,5 4 1,-4-11-7,4-6 1,-4-6-25,-2-5 1,0-5-14,0-7 0,0-8-303,0-3 0,-6-5-21,0-1-674,-7-8 585,11-3 0,-13-6-6,3-1 0,-3-7-859,-3-5 0,-5-5 403,0-5 1,-7-5-375,1-7 1,-4-10 1028,-2-8 0,-7-7 0,-2-10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5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7975,'-6'11'772,"0"1"0,-5 1-398,5 10 1,0-2 169,6 8 0,0-8-103,0 2 1,0 2 58,0-2 1,0 8-30,0-2 0,0 3-127,0 3 1,-2 0-545,-4-1 0,4 1-141,-3-1 1,3-5-374,2 0 1,0-2 230,0 2 1,-6-4-464,0-8 0,0-5-363,6-1-143,0-7 1452,0 4 0,-7-16 0,-3-2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5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7956,'10'-8'1610,"-2"-2"1,-6-5-757,3 4 1,7-5-498,11 5 1,4-3-191,7 3 1,3-5-97,3 5 0,-1 3-237,7 2 1,-8-1-556,3 1 0,-5 0-173,-1 6 1,-1 0 893,1 0 0,-1 0 0,1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7947,'9'8'3216,"7"9"-2099,-5 12 0,7-2-241,5 2 1,-4 0-420,4 5 1,-4-1 17,-1-4 1,-3 3-327,-4-3 1,-3 4-222,-8 1 0,-2 1-1241,-4 0 0,-11 7 428,-12 4 885,-11 12 0,-4-5 0,-8 7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18 7864,'10'-7'308,"0"5"137,-5-4 0,-1 4-146,8 2 1,-6 0 54,5 0 0,-7 2 736,2 4-686,3 3 0,-7 14-116,4 0 0,-4 0-112,-2-5 1,0 5-115,0 0 1,0 2-28,0-2 0,-2-4-239,-4 4 0,4-4-216,-3-1-650,-5-1 12,8 0 332,-6-7 729,8-2-68,0-8 1,0-10 52,0-7 0,8-1-45,4-5 0,-3 2 122,3-2 1,-7 2-41,7-8 0,-1 8-12,7-2 1,-7 6 78,1 5-111,-1-3 0,7 7 179,-1-4 0,-6 5-65,1 7 1,-6 0 208,5 0-66,-7 0 3,12 0 1,-15 2-47,5 3 0,-4 5 66,-2 7 0,-8 3-325,-3 3 1,1-2 74,-1 8 0,-7-6-306,-5 6 1,0-8 112,6 2 1,0-4-200,-1-2 171,1 1 1,6-7-425,-1 1 209,8-9 124,-3 5 269,7-8 1,2-2-58,3-4 0,-1 4 82,8-3 1,-7-3 55,7 2 1,-6 1 318,5 5-77,-7 0-23,11 0 1,-15 7-37,0 5 1,-1 5 87,-11 6 0,-5-2-303,-6 8 1,-6 0 69,6 5 0,-8 1-175,2 0 1,2-1-95,-2 1 1,6-1-110,-5 1 0,6-2 123,-1-5 0,4-1-40,2-4 0,0-9 106,-1 3 155,9-3 211,1-5-237,8-1 1,8-10 15,3-4 1,7-3-10,5-9 0,-2 7 124,8-1 1,-3 6-79,3-5 1,2 7-28,-8-2 0,6 4 220,-6 2 1,0 0-67,-6 0 0,-5 8 237,-1 4 0,-7 3-133,2 2 0,-4 1 52,-2-1 1,0 6-171,0 0 1,0 0-108,0-6 1,2 1 158,4-1-356,3-7 0,14 3 78,0-7 0,2-2-163,-2-10 1,2-10-46,4-7 0,4 0 34,-4 6 1,1 0-33,-1-1 0,-4 3-133,-8 4 291,1-5 1,-9 12 7,-3-7 24,-4 7-223,-2-4 0,-8 10-23,-3 4 0,-12 4 77,-6 7 1,-4 0 66,-1 0 1,-3 1 175,-3-1 1,3 6 52,-3 0 0,-2 0 149,1-5 0,-5-3-13,6-4 1,-6 3 216,5-8 1,1 5-58,6-5 0,-1 2 151,0-3 0,8-3 311,4 4-84,4-4-390,2-2-186,7 8 1,4 1-1,12 9 1,6-1 227,11 0 0,4 6 178,7 0 1,9 0-122,3-5 1,9-7 45,3 1 0,13-8-331,-2 1 0,10-3-58,-4-2 1,6-6-502,-6 1 0,5-9-445,-5 3 0,8-5-870,-2-1 1,9 0 324,2-1 1,2 1 1372,-1 0 0,-3-4 0,4 0 0,-2 3 0,-1 3 0,1 3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519 156 8052,'8'-17'0,"-4"-1"37,7 1 1,-1 6 246,2-1 0,1 0 86,-7-5 0,5 6-19,-5-1 0,6 6 739,-7-5-547,9 7 0,-5-4 205,9 8-324,-1 0 1,-2 8-68,-3 4 0,1 5 27,-7 6 1,0 4-125,-6 7 1,0-1-1,0-4 1,-6 7-175,0-7 0,-7 8-168,1-9 1,-3 3-527,-2-2 0,5 2 363,1-8 0,1 0-1162,-2-6 495,-3 1 119,13-9 462,-6-1 1,8-10 119,0-4 1,0-9-97,0-8 0,2-8-83,4 2 1,-2-4 347,8-1 1,5 1-43,6 4 0,0 6 115,-6 12 0,2-3 20,5 9 0,-5-1 1,4 6 0,-4 2 35,-2 3 0,-5-1 286,-1 8 0,-7-1-117,2 7 284,-4-1-332,-2 0 1,-2 1 33,-4-1 1,-3 2-57,-9 4 1,1-4-600,0 4 1,-6-3 199,0-3 1,5-7-246,7-5 176,-1 5-298,3-8 351,1-2 0,8-10-177,0-7 0,8 0 227,3-1 0,5 1 7,1 0 1,0 7-185,0 4 96,1 4 227,-1 2 1,-7 2 154,-5 4 0,-3 4 476,-2 7 0,-7 2-321,-5 4 1,-11 4 108,-6 8 0,-9-4-379,-3 3-59,-7-3 127,4 19 0,-8-14-186,0 5 1,1-5-30,-1-1 0,2-3-58,4-3 0,3-4 191,9-7 0,-1-1 94,1 0 1,7-2-72,4-3 0,3 1 145,3-7 0,2 2 155,3-2-124,5-4-176,7 5 0,3-7 65,9 0 1,1 0-16,16 0 1,8-9 61,9-9 1,11-1-11,7-10 1,5 6-23,6-6 0,-2 1-110,8-7 1,-8 8-13,2 4 1,-6 4 100,-6 2 0,-3 1-78,-8 5 0,-10 3-74,-7 8 1,-9-6-507,-8 0 311,-1 1 0,-7 7-155,-5 3 1,-10 5 6,-7 7 1,-13 3-173,-9 3 1,-3-2-159,-9 8 322,0-1-226,-14 7 654,-1 0 0,-3-1 0,-3 1 0,-10-1 0,-9 1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8018,'-27'10'294,"3"5"1,14-11 227,4 8-293,4-8-58,2 11 0,0-11 996,0 7-579,0 1 1,0 5 9,0 0 0,0-5 84,0-1-571,0 1 0,0 5-161,0 1 0,0-7-690,0 1-72,0-9 426,0 13 208,0-14-1683,0 5 1137,0 1 0,2-6-539,4 4 852,-4-12 1,11 2 89,-7-7 1,7-1 320,-1-5 0,3-2 0,3-4 0,-1 3 0,0-3 0,-5 2 0,-1-2 0,1 4 0,5-4 0,0 4 0,1 1 175,-1 1 0,-2 6 731,-3-1-1,-4 8 329,-8-4-301,0 8-44,0 0-586,0 8 0,0 8-61,0 7 1,0 13 71,0-1 0,0 13-25,0 4 0,0 3 14,0 14 0,0-3-240,0 9 0,0 2-366,0-2 1,0-2 167,0-10 1,0-5-167,0-12 1,0-4-381,0-7 0,0-9-30,0-2-562,0-5 256,0-10 45,0-1 778,0-31 1,0 8-51,0-20 0,-2 4 48,-4-3 1,4-9 55,-4-3 0,4-6 140,2-5 0,0 3 0,0-4 0,0 5 31,0 1 1,0 7 112,0 5 1,0 6 157,0 5 1,0 4 15,0 7 0,0 7 910,0-1-857,0 9 1,-9 1 104,-9 7 1,-1 11 273,-10 1 1,6 2-263,-5 10 1,1-6 458,-2 6-680,4 0 0,8 0 0,-1-2 18,1-3 1,2 0-182,3-7 0,4 0-212,8 0 1,2-1-162,4-5 1,4-3-639,7-8 1,8-2-540,4-4 0,5-5 595,7-12 0,5-4 7,11-8 1,3 1 686,3-1 0,-1 0 157,-4 1 0,-5 7-61,5 4 0,-4 4-26,-2 1 0,-8 9 403,-4 3 1,-5 4 407,-6 2 1,-3 8 881,-2 3 0,-11-1 340,4 2-1141,-11-1 0,2 6-399,-8 1 0,0-7-169,0 1 0,-2-1-259,-4 6 0,-2-5-306,-3 0 1,-6-7 109,-1 7 1,1-8-327,-6 1 1,4-3 167,1-2 1,7 0 42,-1 0 0,9-2 722,-3-3-45,4-5-179,2 0 1,8-3-83,3 7 0,6 0 12,6 6 0,-1 2-150,6 4 1,-5-4-416,6 4 0,-8-2-605,2 1 1,2-3 23,-2 4 1051,1-4 0,-7 6 0,0 1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39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8255,'0'35'618,"2"-1"272,4 1 0,4 1-391,7 5 1,-5-3 40,-1 8 0,-5-5-120,5 5 1,-7-8-182,2 2 0,-4-3-298,-2-2 0,0-7-355,0 1 1,0-2-67,0 2 1,-8 2-472,-3-8 0,1 2-271,-1-2 0,-1-6 534,-5 0 0,-6-1 688,0-11 0,-8 1 0,4-6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0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7915,'-12'0'249,"1"0"0,-1 5 102,-5 1 1,5 2 1449,1-3-615,7-3 205,-4 6 117,8 0-900,0-6-751,0 13-279,0-13 0,8 11-689,3-7 0,13 0 1111,4-6 0,13 0 0,3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7915,'10'12'4594,"-5"-1"-3960,-3-7-1135,-2 4 634,0-8 0,-2-6 85,-3 0 0,3-7-1447,-4 1 1229,4 5 0,10-16 0,1 3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0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18 293 7973,'-10'0'1550,"2"0"0,10 6-1088,4-1 0,-2 9-220,7-3 1,1 5 89,5 1 0,0-2-98,1-3 0,1 3-542,4-3 1,-4-3-72,4 3 0,2-8-314,-2 2 1,6-4 260,-6-2 0,6-2-298,-6-4 0,0-4 313,-6-7 1,1 0-76,-1-1 0,0-5 91,1 0 1,-7-7 400,1 1 0,-8 2-165,1-2 165,-3 0 112,-2-5 0,0 1 6,0 4 0,2 4 382,4 8 705,-4 0-493,5 7 325,-7-5-428,-7 13 1,3-4-187,-8 12 1,9-3-190,-3 9-136,-4 0-8,8-3 1,-7 6-59,3-3 1,4 9 99,-4 2 1,4 8-122,2-2 1,0 3 124,0 3 0,-2 5 64,-3 1-126,3 7 232,-6-12 1,2 8-96,1-3 1,-7-5-373,6 5 1,-1-5-74,1-1 0,2-3-102,-8-3 1,9-4 152,-3-7 1,4-1-199,2 0 150,0-7 1,0-1-485,0-3 887,0-4-162,0 6 141,0-16 1,-6 4 71,0-7-11,1 7 0,5-6 45,0 4-252,0 4 0,1-5 50,5 7-13,-4-8 0,14 6-252,-5-4 189,-3 5 0,7 1 0,-3 0-25,3 0 213,2 0 257,1 0 119,-9 0 0,-1 7-151,-8 5 1,0 5 108,0 6 1,-10-4-17,-7 4 343,0 4 1,-6-8 85,11 5-302,-3 2-196,5-6-1,1-3-609,1-2 0,8-5-427,0 7 1,2-1-221,4-5 0,9-3 342,8-8 0,8 0-359,-2 0 1,3-2-181,3-4 0,-1-9 1038,1-8 0,0-8 0,-1 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19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8091,'-9'-8'0,"-5"-1"1127,9-9-513,-1 9-340,6-7 1,0 12 889,0-7-432,0 7-588,8-4 133,1 8-290,8 0 0,1 0-243,-1 0-290,0 0 1,-1 8-150,-5 4 400,5 3 112,-14 2 0,5 2 141,-7 4 125,0-3-98,0 5 0,-2-2 106,-3 0 0,-5 0-98,-7-6 1,-1 6 273,1 0 0,6-2-59,-1-9-158,0 3-394,-5-5 173,8 0 6,1-3-382,0-7 252,6 0 1,-5-7-226,7-5 395,7-3 1,-3-1-123,8 5 63,-9 3 311,13 8 58,-7 0-17,1 0-207,-2 8 0,-8 1 277,0 9 0,0-1 19,0 0 0,0 0-28,0 1 0,-8-1 9,-3 0 1,-5 1 143,-1-1 1,5 4-203,1-4 0,1 5-177,-1-11 1,-3 4-785,8 3 398,1-9 265,5 7 0,0-12-883,0 7 521,7-7 236,3 11 0,13-13-62,0 4 0,6 2 42,-6-3 0,6 7 246,-6-6 1,4 1-84,-10-1 0,4-2 321,-9 8 0,-5-7 636,-1 7 1,-4-6-419,-2 5 0,-2 1 356,-4 5 1,-5-6-279,-12 1 1,-2 0-79,-4 5 0,2-6-263,4 1-371,4-1-223,-6 7-243,15-1 1,12-7-822,15-5 784,1 5 346,14-8 1,-10 8-419,6-5 368,-6-3 171,3 6 0,-8-2 40,0-1 273,-7 9 1,-3-5 965,-7 9-420,0-1 0,-13 0 745,-4 1 1,-10 3 86,4-4 1,-2 4-695,2-9 0,9 1-214,-3-1 0,11 3 98,0-3-584,4-5 0,18 7 73,7-8 1,10-1-146,7-5 1,2 0-173,4 0 0,2-5-532,-7-1 0,5-8-3400,-6 3 4111,8 3 0,-4-15 0,8 4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8631,'0'-9'1790,"8"1"1,1 8-914,9 0-538,-9 8 0,5 1 155,-8 9 112,7 7-299,-11-6 1,11 6-254,-7-8 1,0 0-283,-6 1 1,0-7-1405,0 1 1329,0-1 0,2-1-718,4-4 0,-3-4 342,9-2 1,-1-8 189,7-4 0,1-9 188,4-2 0,2-8 135,4 3 1,3-5 253,-3-2 0,2 3-148,-2 3 1,-2 4 753,-4 8-374,-4 7-215,-2 2 0,-1 8 553,-5 0 1,-1 0-217,1 0 0,-7 8-47,2 4 0,-2 1-102,2-2 0,-5 5-114,5-5 1,-4 5-84,-2 1 0,-6-5-212,1-1 0,-9-5-525,3 5 1,1-7 353,-1 2 0,-1-4-102,-5-2 1,-1 0-215,1 0 329,0-8 0,1-3 94,5-12 1,-3 2 236,9-8 0,-1 0-36,6-6 0,0-5 209,0 0 0,0-8 203,0 1 1,2 5-229,4 2 1,1 11 27,5 6 0,3 4-104,-3 1 1,9 3-158,2 4 1,0-3 110,-6 8 1,1 1-197,-1 5 141,0 0 0,2 0-139,4 0 1,-3 7-47,3 5 176,4 3 0,-8 10-37,6 2 0,-2 10 9,0 3 64,8 4 0,-12 14 105,4-1 0,-4 9 95,-2-3 0,-5 1 186,0 5 1,-3 2-224,3 9 1,1-7-222,-7-15 1,0-2 40,-6-16 0,5 1 1,1-7 0,0-1-169,-6-4 1,0-4-185,0-8 1,0-6-1225,0 1 783,0-8 0,0 2-860,0-12 1615,0-4 0,0-7 0,0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 7820,'-18'-5'2090,"1"-1"0,0 0-995,0 6 1,-1 0-356,1 0-484,0 0 1,-1 0-112,1 0 1,0 0 88,0 0 1,-7 0-1179,1 0 1,-7 2 326,1 4 617,4-4 0,-15 13 0,3-5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1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9625,'-9'-7'2057,"1"5"1,10-6-2395,4 8 166,3 0 606,9 0 1,-1 0-236,0 0 0,-5 6 607,-1 0 1,1 5-1193,5-5 0,-4 5-2784,5-5 3169,-5 8 0,20 3 0,-6 10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104 329 7809,'8'-9'-416,"-4"1"944,7 8 1,-5-2 24,6-4 0,-7 5 109,7-5 1,-6-2-261,5 2 1,1-5-91,5 5 0,0-7-284,1 1 1,-1-3-241,0-3 1,1 1-530,-1 0 0,-2 5 492,-3 1 0,1-1-128,-7-5 0,6 0 108,-7-1 1,1 7-496,-6-1 357,0 1 555,0 1 0,-2 2 82,-4 8 202,4 0 0,-11 14 213,7 3 0,-5 18-284,5-1 1,-6 11 37,7-5 0,-3 8-2,2-2 0,4 2-14,-4-2 1,5 2-222,1-7 0,0-1-130,0-5 1,0-7-64,0 1 0,0-8-342,0 2 1,5-3-394,1-3 0,2-6 34,-2 1-191,-5-8 515,7 3 1,-8-8-56,0-5 1,0-4 194,0-7 1,0-2 111,0-4 1,-2 3 174,-4-3 1,-3 4 317,-8 2 0,5 1 159,1 5 0,-1 3-270,-5 8 1,-3 0 849,-3 0 0,4 8-220,-4 3 1,-2-1 1,2 2 0,0-1-440,6 6 0,-1 1-43,1-1 0,8 0-297,3 1 0,-2-7-277,2 1-115,1-9 1,14 5 303,8-8 1,3 0-1177,9 0 0,7-8 159,10-3 0,6-10-171,6-2 0,-1-8 630,12 2 0,-11-3 31,6-3 1,-3 6 285,-3 0 0,1 8 275,-1-2 0,-12 6-186,0 5 1,-7 3 170,-5 3 0,-7 4 1419,-4-4-678,-4 4 1,-9 4 426,-4 4 1,-4-2 246,-2 7-658,0 1 0,-8 5-385,-4 0 0,-3 3-290,-2 3 1,-6-4-55,0 4 0,-8-4 94,2-1 1,2-1-594,-2 0 0,6 0 54,-6 1 1,10-7-963,2 1 533,0-8-204,7 3 249,0-7 376,3-7 447,7-3 1,7-5-115,5 3 1,3-1 509,3 7 1,1 0-49,4 6 0,-2 0 119,8 0 1,0 0-270,5 0 1,1 0 60,-1 0 1,3 0-168,3 0 0,6 0-80,12 0 1,2 0-503,3 0 0,6-8 252,0-3 1,1-4-645,4-3 1,-4 1 298,-7 0 1,-3 5 87,-9 1 1,-6 1 261,-5-2 0,-5-1 289,-7 7 1,-3-5-161,-7 5 1,-7-2 111,1 2 0,-3 3 270,3-9 0,-2 6-140,-5-5 0,-3 5-224,4-5 0,-4-1-100,-2-5 1,0-1-341,0 1 0,-2 6 191,-4-1 0,-1-1 32,-5-10 0,-9 3 272,4-3 0,-5 4 0,5 2 0,0-1 217,0 1 1,1 0-128,5 0 0,-3-1 1228,8 1-224,-7 0-517,3-1 1,1 7 119,3-1-193,4 9-341,-6-5 0,6 10-127,-3 4 1,1 5 109,-2 12 0,4 4 41,-4 8 1,-1 9 102,1 8 1,0 1 17,6 11 1,-6 3 155,1 2 0,-1 12-274,6-6 0,0-6 91,0 0 1,0-5-158,0-1 1,0 2-158,0-7 0,0 0-421,0-6 1,0-6 337,0 0 1,-6-10-573,0-1 0,-5-8-190,5-10 524,-7 0 0,3-7 12,-7-4 0,-1-6 179,1-6 0,0-4 29,0-7 1,-1-8 260,1-4 1,0-3 604,-1-3 1,1-5-397,0-1 1,5-7 920,1 2 1,7 2-239,-2-2 0,6 7 22,6-1 0,11 9-613,12 3 1,6-1-170,5-6 1,6 1-433,12-1 0,13 6-505,15 0 0,5 8-2194,-40 9 0,1 1 2872,1 1 0,2 1 0,8-2 0,3 1 0,0 0 0,0 3 0,2 1 0,1 2 0,0 2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9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85 416 8222,'-17'-18'-4,"-1"3"439,1 3 1,7 3 1750,5 3-351,3 4-1298,-6-13 0,6 11 57,-4-8 1,10 7-211,2-7 0,7 6-282,-1-5 1,5 5 28,6-5 0,4 1-151,8-2 0,-1-3 164,1 3 0,0-3-124,-1-2 1,-1 5-391,-4 1 1,1 1 193,-7-1 1,6-3-510,-6 8 0,0-5-514,-5 5 474,-1-7 1,-2 9-264,-3-8 34,-4 8 502,-1-3 82,-5-1 289,6 6 1,-14-7-48,0 3 1,-1 4 224,1-4 1,2 2 287,-7-2 79,-1 5 0,-3-9-217,3 4 0,2 4 5,5-3 0,1 3 226,-8 2 0,7 0-175,-7 0 0,6 0-115,-5 0 1,-1 7-12,-5 5 0,5 9-23,1 2 1,-1 14 66,-5-3 1,0 6-32,-1 1 0,9-3-66,3 8 0,-2-7 17,3 1 1,1-9-247,10-2 1,3-6 85,8 6 0,3-14-341,3 2 0,-4-5 184,4-1 0,4-1-311,2-4 1,-4-4 78,-2 3 0,2-10-53,-2-7 1,0-3 114,-6-3 1,-5 3 72,-1 3 1,-7-3 116,2 4 1,-4-5 224,-2-1 0,0 5 220,0 1 0,-2 7-88,-4-2 672,4 4-607,-13 2 1,7 4-104,-3 8 0,1 1-33,4 16 0,2 2-24,-7 9 1,7-3-6,-2 3 0,-1 2-26,1-1 0,0-1-185,6-6 0,0-1 28,0-4 0,-6 2-175,0-8 0,1 0 14,5-6 0,0-5 55,0-1 196,-8-7 0,-2 4 162,-7-8 0,6 0 274,-1 0 1,1-2-195,-7-4 0,7-2 350,-1-3 0,3-5-195,-3 5 1,-1-4 539,7-3-611,0 1 0,6 0-208,0-1 1,2 3-84,4 3 0,9-3-296,8 4 1,8-11 9,-2-1 1,3-2-342,3 2 0,-2 4-200,-5-4 1,-3 4-268,-7 2 39,-1-1 214,-7 1 583,-3 0 0,-16 7 26,-9 4 1,-7 4 0,-9 2 0,-3 0 70,-3 0 1,-2 2 204,-4 4 1,-2 4 491,7 7 0,1 0-342,5 1 0,3 5 332,3 0 1,-2 5-174,8-4 0,6 6 8,5-1 0,3-2 1,-3 2 1,4-6 17,8 6 1,2-6-88,4 6 0,4-8-82,7 2 0,2-4 78,4-2 0,-2-5-162,8-1 1,0-7 15,6 2 0,-1 2-124,1-3 0,-1 1-291,1-6 1,5-8-141,1-3 0,-1-4-383,-5-3 1,7 1-960,4 0 1,-2-6 742,2 0 0,-7-8 968,1 2 0,-3-4 0,-3-1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49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364 104 8101,'6'-27'167,"-1"4"0,7 10 289,-6 1 0,7 3 275,-1-3 0,-3 4-236,3 8 0,-1 0-2,7 0 0,-7 0 233,1 0-599,-8 0-179,11 0 24,-13 0 1,6 8-206,-8 4 0,0 3 146,0 2 0,-2 2-182,-4 4 0,-4 6 88,-7 12 0,0 1 21,-1 4 0,3 2 205,3-8 0,-3 7-88,4-7 0,3 0 144,2-5 1,-2-1-158,3 1 0,-1-8-181,6-4 0,0-4-72,0-2-292,0-7 396,0-2 81,0-8 0,2-8 105,4-3 0,-3-13-44,9-4 0,-1-5 150,7-2 1,5 1-107,0-1 1,8 1 149,-3-1 1,3 2-157,-2 5 0,2 5 10,-8 11 0,8-1-51,-3 7 0,-3 0 42,-2 6 0,-3 6 43,-3 0 0,-2 7-49,-3-1 1,-3 3 263,-3 2 0,-4 0-13,4 1 1,-6-1 12,-6 0 1,-3 1-208,-9-1 1,1 0-70,0 1 1,-1-1-119,1 0 1,-6-7 137,0-5 0,0 3 77,6-2-70,-1 0 306,1-14 1,5-2-36,1-7 1,7 6-133,-2-1 1,12 2-108,6-1 1,-3 1-115,3 5 0,-1 3 89,7-4 188,-1 4-132,0 2 1,-5 6 79,-1-1 1,-7 3 127,2-2 1,-4-2-120,-2 7 0,-2-5 7,-4 6 0,2-3-149,-7 3 1,5-3-173,-6-3 0,7-4-106,-7 4 273,8-4-810,-11 5 200,13-5 274,-13 6 1,5-8 95,-7 0 1,3 0 24,-3 0 0,2-6 41,-14 0 0,6 3 15,-6 8 0,0-1 142,-6 8 0,-5 5-82,0 6 0,-1 2 574,7-2 0,1-2-269,4 8 1,-3-8 501,3 2 1,4-4-92,2-1 1,4-1 160,1 0 1,7-5 268,-1-1-471,8 1 1,-3 5-191,7 1 0,4-1-125,7 0 1,3 2 239,14 4 1,9-3-144,9 3 0,4-6-266,2-6 0,5 3-116,1-8 0,7-1-329,-1-5 0,-3-1 10,3-5 1,-1-4-382,6-7 1,2-8-1888,4-4 0,12-4 2621,-39 16 0,2 0 0,0 2 0,2 1 0,1-2 0,1-1 0,3-1 0,2-2 0,3-2 0,2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1:50.2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 11336,'0'17'3694,"0"0"-3230,0 1-2,-8-1-173,6 0 0,-17 1-289,-4-1 0,-19 16 0,-20 3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5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8129,'9'-18'-56,"-1"1"319,-8 0 1,0 5 909,0 1-811,7 7 0,-5-6 111,4 5 1,-2 1-5,2-8 1,3 6 179,9-5 0,-1 1-187,0-1 1,8-3 16,4 9 0,4-7-92,1 6 0,-3-5 60,4 5 1,-7 0-412,7 6 1,-2 0 84,-10 0 0,0 0-84,-6 0 1,-5 0-365,-1 0-342,1 0 0,-3 2-459,-3 4-8,-4 4 1,-2 9-96,0 4 0,0-2 600,0 8 0,-8 5-170,-3 7 0,-12 9 295,-6 2 1,-10 7 505,-1 10 0,-8-7 0,2-5 0,4-5 0,1-6 0,1 2-54,5-7 1,-3-1-58,9-5 1,4-1 354,2 1 1,4-2 314,2-5 1,5-3 10,1-7 0,7-7 355,-2 1 74,4-8-671,2 11 0,8-13-286,3 4 1,10-10 34,2-2 0,6-6-170,-6 7 0,6-7-156,-6 6 172,8 1 0,-12 5-14,6 0 0,-9 7 178,-5 5 1,-3 5-3,-8 6 0,0 6 83,0 11 0,-8-3 216,-3 3 1,-5 3-185,-1-3 0,1-2 82,5-9 1,-3 2-265,9-8 1,-1-6 211,6-5-366,0-1 1,2-1 97,4-4 1,3-8-616,9-10 1,14-7 61,9-16 0,9-13-145,7-4 1,5-17 228,7 0 1,-32 33 0,1 1 226,37-28 1,-36 30 0,0 2 332,31-21 1,7-1-197,-14 12 1,-2 9 79,-14 8 0,-1 5 3,-12 2 1,3 7 323,-14 5 1,0 3-2,-6 2 0,-5 2 145,-1 3 1,-7 5 329,2 7 1,-4 8-243,-2 4 0,0 6 138,0 5-281,-8 4-3,6 0 1,-11 4 113,7-7-118,-8 7-242,13-12 1,-9 5 69,4-13 1,4 3-47,-4-8 0,5 0-357,1-5 14,7-1-271,3-7 256,7-3 0,0-7 56,1 0 1,-9-7-186,-3-5 0,2-5 41,-2-6 1,-1 3 50,-5-3 1,-2 4 281,-3 2 0,1 0 242,-8-1 0,1 9 118,-7 3 1,7 2 384,-1-2 1,7 4 860,-7-3-625,8 3-420,-3 2 0,16-8-190,8-4 1,5-9-282,12-2 1,-1-7 8,13 1 0,-8-4-148,3-2 1,-5 7-193,-1-1 1,-3 8-514,-3-2 0,2 3 187,-8 3 0,6 8-379,-6 3 0,0 4-1033,-6 2 1,6 0 1963,0 0 0,1 8 0,-7 1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8038,'10'0'1808,"-1"0"-1249,-3 0 1,-4-2-49,4-4 1,-6 4-210,-6-4 0,4 2-695,-4-1 1,2 3-902,-1-4-1409,3 4 2241,-14 10 1,14 3 17,-3 12 0,-3-4 491,2 5 1,0 1-48,6-2 0,0 5 440,0-5 0,2 6 361,4-6-131,-4 8 0,11-12-285,-7 4 1,2-9 150,-2-3 0,-2-7-392,7 2 1,-5-4-145,5-2 0,-7-8 0,4-1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5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8031,'0'-18'0,"6"1"-63,-1 0 142,9 7 0,-10 2 1553,7 8-552,-7 0 13,11 0-534,-13 0 0,6 8 54,-8 4 1,0 3-281,0 2 1,0 1-263,0-1 0,0 0-1192,0 0 1024,0 1 0,0-1-1131,0 0 1,-6-5 353,0-1 1,-7-5-44,2 6 1,1-3 916,-2 3 0,-7 3 0,-8-5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1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8214,'8'-17'0,"-6"0"0,5 5 313,-7 1-202,8 7 0,-4-10 720,7 9-382,-7-1-110,12-2 1,-13 6-1,9-4 1,-6 4-148,5 2 0,-5 0 38,6 0 0,-9 2 92,3 4-130,-4-4-48,6 13 0,-6-5 298,3 7 0,-3 3-54,-2 3 1,-7 2-128,-5 3 0,-3 7-38,-2 0 1,-7-1-169,1 7 0,-7 1 40,1-2 1,2 1-226,-2-7 1,8-5-122,-2 0 0,6-8 156,5 2 1,2-10-522,5-1 241,3-8 177,-6 3 1,16-7 156,3 0 0,7-7 32,5-5 0,-2-3 3,8-2 1,-2-1 19,1 1 1,5 0 66,-4-1 0,2 1-99,-3 0 0,3 0 119,-8-1-109,8 1-36,-12 7 0,6-5-62,-8 3-103,1 5 0,-7-1-784,1 8-62,-8-8 293,3 6 1,-7-3-117,0 10 0,0-1 324,0 8 1,-2-6 553,-3 5 0,-5 1 0,-7 5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6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258 502 8031,'-25'-7'-209,"5"-3"-53,-3-7 1,-2-1 572,2 1 1,-2 0 10,2-1 0,4 1 114,-4 0 1,9 0-72,3-1 1,5 1-90,-5 0 1,7-1-167,-2 1 0,12-6-189,5 0 0,10 0 122,3 6 1,12-1-183,-1 1 0,5 0 117,0-1 0,6 1 115,12 0 1,-4 2-31,4 3 1,3-3-27,2 3 0,1 4 4,5 3 1,-6 3-26,7 2 1,-1 2-85,-6 3 0,2 5 68,-1 7 0,-5 8-182,-7 4 1,-7 4 176,-5 1 0,-11 7-2,-6-1 1,-6 2 131,-5-1 0,-5 3 67,-7 8 1,-13-6 182,-4 0 1,-18 0-81,0 6 0,-17-2 78,1-4 1,-11-2 5,4-3 0,-7-11 55,2 5 0,1-6 134,-1 0 1,7-6-149,-2-12 1,5-3 16,1-8 1,2-2-192,4-4 0,-2-9-70,7-8 0,1-16-263,5-1 0,3-2-383,3-4 0,6-1-115,11-4 1,5 4-834,7 1 1,3 8-2163,9-2 3580,7 3 0,24-5 0,1-2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9067,'11'-5'1136,"1"-1"1,-1 0-773,7 6 1,-1-6-36,0 0 1,8-1-110,4 1 1,-2 4 0,2-4 0,0-1-174,5 1 1,1 0 58,-1 6 0,1 0-236,-1 0 0,-5 0 13,0 0 1,-2 0-146,2 0 0,-4 0-74,-8 0 1,0 6-953,1 0 749,-1 7 1,-2-9-1073,-3 7 272,-4-7 884,-8 12 1,-2-9 454,-4 5 0,-4 3 0,-7-5 0,0 7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7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8175,'0'9'423,"0"1"-199,0-4 0,0-2 0,0 7 0,0 1 75,0 5 0,2 6 134,4 0 1,-4 8-103,3-2 1,-3 9-93,-2 2 0,0 8-38,0-1 1,0-5-21,0-2 0,-6 3-161,1-3 1,-1-2-61,6-9 1,-6 2-432,0-8 1,1 6 7,5-6 0,2-2-443,3-10 0,-1 3-935,8-8 1841,-1-1 0,6-5 0,1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7956,'-9'0'840,"1"0"0,10 0-327,4 0 0,-3 0-218,9 0 0,-1 2-86,7 3 1,-1-3-28,0 4 1,1-4 28,-1-2 0,0 0-106,1 0 1,-1 0 235,0 0-339,-7 0-291,5 0-231,-5 0-352,7 0 374,0 0 1,1 0-325,-1 0 0,-6 2 279,1 4 543,-1-4 0,7 5 0,-1-7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8078,'17'9'103,"1"-3"0,1-4-9,4-2 1,2-2 238,4-4 0,9 4 24,-3-3 0,5 1-134,0-2 0,-3 2-965,3-7 1,2 5 741,-1-6 0,7 1 0,-4-6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8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7930,'-10'-10'-303,"3"2"0,5 8 1035,-4 0-435,4 0 1,-13 2 153,3 4 1,3 9-82,-3 8 0,3 8-54,-3-2 0,-1 15-139,7 2 0,-6 8 27,7-8 1,-1 4-21,6 2 1,0-2-71,0-4 0,2 2-401,3-7 0,-1-7 184,8-5 1,-1-2-686,7 2 0,-1-6 400,0-12 1,0 3-453,1-9 1,1 1-41,4-6 880,-4 0 0,14-15 0,-6-4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8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7930,'10'0'1482,"-8"8"-1465,-8 4 0,0 3-27,6 2 0,0 6 514,0 0 0,0 8-79,0-2 0,0 6 84,0 5 0,0-4-106,0 5 77,0 3-185,0-8 0,6 13-277,0-9 1,5-2 64,-5-9 0,5 2-91,-5-8 0,8 0 186,-3-6-314,-3 1 1,7-9 71,-3-3 0,-3-4-7,3-2 0,-6-2 40,5-4 0,3-5 87,9-12 0,-4 1-19,4-6 0,-2-1 0,2-6 1,-2 1-46,8-1 0,-6-5 41,6-1 1,-6-7-95,6 2 0,-8-2 64,2 2 0,-4-2-13,-1 8 0,-1-6-110,0 5 0,-5 1-179,-1 5 1,-7 8-414,2 4-593,-4 4 168,-2 9 0,0 5 513,0 10 0,0 7-386,0 11 1010,-8-4 0,6 22 0,-6-5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7930,'10'8'577,"0"-4"72,-5 7 1,-3-5 1507,4 6-946,-4-8-593,-2 11 1,0-11-248,0 7-763,0-7 435,-8 12-43,6-7 0,-13 8 0,5 1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9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11180,'18'16'1017,"-1"-5"-758,8-3 1,2-6-18,7 4 1,3-4 27,3 3 0,-1-5-195,7-5 0,-6 1-183,6-8 1,-7 6-103,1-5 0,-9 7-8,-2-2-1700,-8 4 278,4 2 625,-16 0 0,-14 8 1015,-13 4 0,-10 11 0,1 4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7946,'-6'29'504,"0"0"1,-5 0-253,5 5 1,-2 1-8,2-1 1,5 3 21,-5 3 1,4-3 245,2 3 1,-6-5-155,0-7 0,-5 5 105,5-4 0,-2-2-284,3 2 1,3-8-203,-4 2 1,4-4-621,2-2 603,0 1-1749,0-1 829,0 0-908,8-7 1194,-6 5 1,7-13-159,-3 4 831,-4-12 0,13-3 0,-5-9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1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9974,'9'17'2061,"-1"-7"1,-8 0-2200,0-5-106,0-3 0,0 8-506,0-4 1,2-4-650,4 3 1,-2-3 305,7-2 1093,-7 0 0,19-7 0,-4-3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9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7946,'7'-9'1052,"3"1"-962,7 8 0,1 0 922,-1 0 1,6 0-334,0 0 1,8 0-105,-2 0 0,1 0-361,-1 0 0,4 0-331,-4 0 1,1 0-1226,-1 0 0,2 0 278,-8 0 1064,0 0 0,-6 0 0,1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0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9113,'27'18'2505,"-2"9"-2316,-8 7 1,-7 14-493,-4 10 0,1 1 624,-1-1 0,-8 6 780,-9 10 1,-20-2-2010,-9 2 0,-10-2 606,-8-3 0,-9-6 302,-8 1 0,34-33 0,-1 1 0,3 3 0,-1-1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8000,'9'-18'0,"7"1"100,-5 0 0,-1 5 270,2 1 1,-7 7-21,7-2 1,-1 4 149,7 2 1,-1 10 160,0 7 1,-1 2-238,-5 10 0,4-2 50,-3 2 1,-2 4-211,1-5 1,-7 5-71,2 2 0,-4-7-138,-2 1 1,0-8-199,0 2 0,0-3 65,0-3 1,0-5-415,0-1 71,-8-7 0,4 4-8,-7-8 143,7 0 1,-10-2-28,9-4 1,-1-9 24,6-9 0,-6-6 167,0 1 1,1-4-11,5-1 1,1 1-11,5 4 0,-2 4-3,8 8 1,-1 2 61,6 3 0,6 4-47,1 8 1,-1 0 195,-6 0 0,0 10 97,0 7 0,-5 2 139,-1 10 1,-7 0-71,2 6 0,-4-7 90,-2 1 0,-8 0-81,-3 6 1,-5-6-67,-1-1 0,0-5-106,0 6 0,-1-10 236,1-1-520,0-1 55,-1-7 1,7-1-67,-1-3 1,8-12-32,-1-5 1,3-12-159,2-6 0,2 2 196,3-2 0,-1 8 104,8-2 0,-1 9 87,7 3 1,-7 7-118,1-2 1,-3 12 248,3 6 0,1 3 69,-7 2 0,0 8 91,-6 4 0,-8 4-108,-3 1 0,-5 7 33,-1-1 0,-8 2-160,-4-1 0,2-5-5,-2 5 0,3-5-49,-3-1 1,-4-1 81,4 1 1,4-6-191,2-1 0,4-6 55,2 1 1,1-10-56,5-1 1,-3-7 6,9 7-18,-1-8-52,6 3 86,0-7 1,8 0-67,3 0 0,6-2 100,6-3 1,4-3 21,8-3 1,-1-5 63,1 5 1,-2 1 157,-4-2 1,1 9-30,-7-3 0,6 4 176,-6 2 1,-2 2-95,-9 4 0,1 3 66,-7 9 1,0 1 315,-6 4 1,0-2-222,0 8 0,-2-2 96,-4 1 0,4 3-190,-4-8 1,5 0-270,1-5 0,7-3-22,5-3 1,5 1-230,6-7 1,-2 0 138,8-6 1,-6 0-40,6 0 0,-6-6-474,6 0 0,-8-7 246,2 1 0,-4-1-247,-1 1 1,-3-3 100,-4 3 0,3-3-43,-8-3 1,-1 7-44,-5-1 361,-7 1 1,-9 1 61,-7 5 0,-7 3 105,1 2 1,-4 7 357,-2 5 1,-7 9-200,-4 2 1,-4 8 672,-2-2 1,-5 3-179,-1 3 0,0-3 98,6-3 1,6 2-212,0-8 0,8 4 41,-3-10 0,13 4-159,5-9 0,3-4 515,3-3-164,0 5-486,7-8 1,4 6-237,12-8 0,6 5 137,11 1 1,6 8 136,11-3 0,6-1-3,12 1 0,3 1-42,8 5 1,6 6-432,0 0 0,2 6-443,-2-6 0,-10-2-2,5-9 1,1 1 232,4-7 1,-2 2-1590,-10-3 1,4-3 2012,-3 4 0,-3-10 0,3-2 0,1 3 0,2 1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2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7955,'-15'-18'1005,"3"1"0,-1 5 149,7 1-901,0 7 1,6-2-31,0 12 1,2 4-28,4 7 0,-2 0 92,7 1 1,-7 5 26,2 0 1,3 2-315,3-2 0,3-4 88,2 4 1,8-10-396,4-1 0,0-8-65,6 2 0,-5-5-36,11-1 1,-3-13 5,3-4 0,-7-10-361,1 4 0,-3-8 307,-9 2 0,-5 2 111,-7-1 0,-7 4 425,2-4 0,-10 5-122,-2-6 1,-7 8 464,1-2 0,-3 11-129,-2 6 1,5 4 16,1 2 1,1 14-45,-2 3 0,-3 14 116,4 3 0,1 9-64,-2 9 0,9-1-68,-3 1 0,-2 0 15,2 0 0,-5-2-80,5-4 1,-5 2-98,5-7 0,-6 5-47,6-6 0,-5-2-164,5-9 1,-5 2 36,5-8 0,-6 0-211,7-6 0,-1-5-476,6-1 541,-8-7 0,6 2 225,-4-12 1,-1-3-103,1-9 1,0-5-19,6 0 1,0-6 135,0 6 1,8 2 241,3 10 0,5-3-131,1 9 1,0-1-52,1 6 0,5 0 47,0 0 1,0 7 112,-6 5 1,0 1 32,1-1 0,-3 3-62,-3-3 1,-5 3 88,-7 3 0,0-1 88,0 0 0,-7 0 172,-5 1 0,-1-1 443,1 0 98,-3 1-717,5-1 97,1 0-779,1-7 1,16-3 277,3-7 1,10 0-437,2 0 1,8-1-338,-2-5 0,5-4-831,7-7 1,-5 0 570,5-1 1062,-5 1 0,6-8 0,3-2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2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0 589 8020,'10'2'1167,"-4"3"0,1 5-585,-1 7 0,6 1 39,-6-1 0,-1 0 234,-5 0 1,0 7-251,0-1 0,0 0-22,0-6 0,-2-2-441,-3-3-548,3 3 0,-8-11-386,4 8 768,4-9 1,-5-3-1070,7-11 0,7-10 169,5-2 1,5-10-152,6-2 1,-2-1 694,8-10 0,-6 9 314,6 3 0,0 1 280,6 10 0,-3 8-207,-3 9 0,2 4 121,-8 2 0,0 13-91,-6 5 1,0 5 663,1 0 0,-3 2-151,-3 4 0,-5 3-7,-7-3 1,0-4-248,0-2 0,-2-4-141,-3-1 1,-5-1-93,-7 0 0,-1-7 69,1-4 0,-6-4-509,0-2 0,-2-8 238,2-4 0,2-3-529,-8-2 1,8-8 165,-2-4 1,4-10-47,1-1 1,7-14 301,-1 2 0,8-9 279,-1 3 0,10 1-107,7 5 0,5 2 186,6 4 0,2 3 3,4 9 1,10 7-40,-5 4 0,-1 4 127,-4 1 1,-2 9 107,1 3 1,-3-2 127,-7 3 1,-1-1-106,0 6 0,6 0 56,0 0 0,0 6-154,-5-1 0,-1 9-19,0-3 0,2 5-7,5 1 0,-5 8 57,4 4 0,-4 11 8,-2 6 0,-5 6-13,-1 6 0,-5 3 18,6 8 1,-7 4 107,7 8 0,-1 0-10,7 11 0,1-9-633,4-3 1,-4-10 186,4 4 1,-3-16-558,-3 0 0,-2-10 415,-3-8 1,-3-1-686,-3 7 1,-4-10 119,4-1 1,-4-8-1227,-2-10 873,0 0 834,0-7 1,0-10-1246,0-12 1539,0-11 0,7-4 0,3-7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87 7898,'8'-25'1730,"-6"6"88,6-6-1340,-8 15 0,-8 3 27,-4 7 1,-3 2 521,-2 3 1,-8 3-478,-4 3 0,-4 5-401,-1-5 0,-1 5 81,1 1 0,-1-2-1179,0-3 0,3 1-275,3-7-256,-4 8 876,14-12 604,2 5 0,9-22 0,8-4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3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7898,'25'-25'703,"-5"8"87,3-1 1,-10 11-397,-1 13 0,5 3 175,6 8 1,0 7-163,-6-1 0,1 0-130,-1-6 1,-6 6-508,1 0 142,-8 0-163,3-6 1,-7 6-185,0 1 0,-1 0 435,-5 0 0,-12 2 0,-8 9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4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223 450 7881,'11'0'707,"1"0"1,-6 0-340,5 0 1,3 6 53,9-1 0,-2 7-127,8-6 1,0-1 58,5-5 1,-1 6 94,-4 0-288,11 0 1,-17-12-157,12 0 0,-12-7-235,0 1 0,-4-3-545,-2-2 1,-1-1 432,-5 1 0,3 0-323,-9-1 1,1 1 236,-6 0 0,-6 0-371,1-1 615,-9 9 1,5 1 314,-9 8 0,7 2 70,-1 4 1,1 13 345,-7 15 1,3 11 231,3 12 1,-7 10-345,8 8 0,-8 6-116,7-6 0,-3 4 19,-3 2 1,3-14-123,3 8 1,-1-16-99,7-1 1,0-12-214,6-6 1,0-9-115,0-2 0,0-14-393,0 3 0,8-13-220,4 1 0,-3-6 367,3-6 0,5-5-388,6-12 0,2-6 504,-2-11 1,-4 1 57,4-7 1,-3 0 280,-3-6 0,-7 8 0,-5 4 0,-3-1 243,-2 7-99,0-5 0,-7 22 1015,-5 0 1,-3 7-594,-3 10 0,-1 2 268,-4 4 0,-6 3-219,-11 9 0,-2-1 90,-4 0 0,-2 6-78,7 0 158,-7 0-446,12-5 1,-12-1-48,7 0 0,7 1-194,5-1 0,8-8-698,-2-3 541,3-4-306,11-2 1,3-2-320,12-4 0,11-3-785,12-8 1,6-1 646,5 1 0,10-6-29,7 0 0,15-2 383,-3 2 0,4 4-5,-4-4 0,-2 3 380,-3 3 0,3 5 93,-4 1 0,4-1 262,3-5 1,-1 6-124,0-1 1,-7 8 155,-5-2 1,-17 5 120,-5 1 0,-6 0 445,0 0 0,-12 1-108,-11 5 1,-4 0 315,-2 11 0,-2-3-378,-4 9 0,-9-4-63,-8-2-206,-8 8-402,4-6 1,-15 8 147,-4-4 0,-4-3-223,-2 3 1,0-6-45,0-5 1,6 1-40,0-7 1,13 0-134,-2-6 0,12 0-467,0 0 1,6-8 40,6-4 0,-3-3 257,8-2 1,1-1-166,5 1 0,0 0 286,0-1 0,7-1 200,5-4 1,11 4-37,6-4 1,13 2 124,10-2 1,15-2 43,14-4 0,11-2-156,-44 19 1,2 1 0,8-4-1,3-1 361,5 2 1,1 0 0,-1 0 0,0 1-110,6-2 0,0 1 1,-7 3-1,-1 1-8,2-2 1,1 1-1,-2 1 1,0 0-116,-1 2 1,-1-1 0,-6 1 0,-2 1-371,43-5 0,-16-1 303,-7 7 0,-11-2 25,-7 3 1,-11 3-22,-5-4 1,-11 2-158,-1-2 1,-8 4-334,2-3 338,-11-5 0,-4 0 379,-8-7 1,-4-6-471,-8 0 0,-1-8 216,-16 2 1,0-1 115,-5 1 0,-1-2 265,0 8 1,1-2-65,-1 2 1,1 4 250,-1-4 0,6 9-102,0 3 0,8 7-112,-2-2 1,4 4 64,2 2 0,-1 2-83,1 4 1,0 11-81,0 12 0,1 13 85,5 10 0,-5 15-21,5 14 0,1 6-239,-1 5 0,5 4 132,0-44 0,0 0 0,1-1 0,-1-1 317,-11 48 1,1-1-26,5-5 1,-5-15-507,5 3 0,-3-18-81,3 1 0,-5-9-92,5-8 0,-5-4 75,-1-7 1,0-2-126,0-4 0,-6-6 113,-1-12 1,-6-3-83,1-8 0,2 0 530,-2 0 0,0-8-337,-5-3 0,5-12 413,0-6 1,2-4 24,-2-2 0,4-5 161,8 0 1,2-3 5,3 3 0,5 6 238,7-1 0,1 0-328,5 7 0,6 3-82,11 1 1,6 0-295,11 0 0,4-4 146,8 5 0,0 0-547,0 5 1,5-1-208,1-4 1,0 10-610,-6-5 0,-2 11 258,-4-5 1,4 8-507,-4-2 0,-2 12 1429,2 6 0,0 11 0,6 4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4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7836,'-17'10'2542,"0"-4"0,-1 3-1618,1 3 0,8 3-1616,3 3 380,4-9-36,2-1 579,0-8-371,0 0 272,0 8 0,0-5 189,0 9 0,-2-1 255,-4 7 1,4-7-300,-4 1 0,5-1-102,1 7 1,1-7-333,5 1 1,-2-7 160,8 7 1,1-8-335,10 2 1,-2-6 31,8-6 0,-2-4-122,2-7 0,3 0 183,-3-1 0,-4-5 17,-2 0 1,-9-2 124,-3 2 0,-7 2 229,2-8 0,-6 6 100,-6-6 0,-9 10-144,-8 2 0,-6 1 115,6 11 1,-8-1-224,2 6 0,-3 0-676,-3 0 694,0 8 0,-7 9 0,-2 10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8292,'-10'0'-1530,"2"-7"1673,8 5-152,0-6 170,0 0-247,0 6-41,-7-5 135,5-1-1,-6 6-32,8-5-53,0 7 35,0 0 37,0-8 540,0 6-356,0-6 0,0 6 678,0-3-214,0 3-314,0-6 0,0 6 184,0-4 18,0 4-499,0-5 293,0 7 3,0 0-170,0 7 0,2 3 177,4 7 1,-4 1-49,3-1 1,-3 6-42,-2 0 1,6 8 45,0-3 1,0 5 27,-6 2 1,0-3-103,0-3 1,0 4-120,0-4 1,0-4-105,0-2 1,0-4 99,0-2-363,0 1-51,0-1 21,0-8 3,0-1-492,0-8-1618,0 0 1093,0-8 1,7-1 1312,5-8 0,3-1 0,2 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2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8214,'10'-17'2281,"-3"7"-1230,-7-5-581,0 13 0,-2-6-244,-3 8 0,1 0-31,-8 0 1,1 8-643,-7 4 408,9 11 1,-7-4-1,7 6-236,-1 0 199,2-6-28,8 6 1,0-8-30,0 1 1,8-3 112,4-3 1,5-5 251,6-7 0,2 0-134,4 0 1,4 0 101,-5 0 1,-3 0-153,-2 0 0,2-6 99,-2 1 0,-5-1-1125,-7 6-301,1-8-875,-3 6 1474,-1-5 680,-8 14 0,-15 3 0,-5 7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19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8408,'0'-17'671,"2"8"-508,4 3-309,-4 4 0,8 2 74,-5 0 1,-1 0 155,8 0 1,-7 0 216,7 0 0,-6 6-29,5-1 1,-5 11 139,6 1 1,-3 0 83,3 6 1,-3-1 275,-3 1 0,-4-4-237,4 4 0,-4-2 57,-2 2 0,0-4-397,0 4 1,0-3 339,0-3-388,0 0 0,0-5 19,0-1-295,0-7 464,0 4-1104,0-8-2253,0 0 2355,0-8 0,0-2-330,0-7 0,0 0 997,0 0 0,0-8 0,0-2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0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8444,'10'-12'494,"-4"1"-170,-4 7 88,-2-4 0,2 10-136,3 4 0,-3 5 123,4 12 0,-2 4 379,2 8 1,-4-1-244,3 1 1,-1 0-388,2-1 1,-4 1-160,4-1 1,1-5-189,-1 0 1,0-6-112,-6 6 0,6-8-485,-1 2 1,1 2 339,-6-2 0,0 0-301,0-6 0,0 1 756,0-1 0,-7 0 0,-3 1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17 935 8308,'-2'-20'-154,"-3"-3"1,3 4 14,-4-4 119,4 4 0,2 2 73,0-1 1,0 1 33,0 0 1,8-1-20,3 1 0,5 0 13,1-1 0,6-5 49,0 0 0,8 0-78,-2 6 1,-2-6-59,1 0 0,1 0 17,6 6 0,-1-1 9,1 1 0,0 0-12,-1-1 1,1-5-1,-1 0 1,1 0-65,0 6 1,5-2 67,0-4 0,2 3 255,-1-3-248,-5 4-8,7 2 0,-9 0 139,1-1 0,-1 3-1,1 3 1,0-3-23,-1 3 1,1 3-49,-1-3 0,7 3 12,-1-3 1,8-3-98,-2 3 0,-2 3 89,2-3 1,-1 3-156,1-3 1,4 2 104,-4 5 1,-4 3-14,-2-4 0,-3-2 10,-2 3 0,-1-1-1,1 6 1,-6 0-27,-1 0 1,-1 6 7,2-1 0,2 1 163,-8-6 1,6 6-135,-6 0 0,8-1 118,-3-5 1,-1 6-142,2 0 1,0 0-9,5-6 0,-5 5-8,0 1 1,-2 8-1,2-3 1,2-1-1,-8 1 0,5-1-134,-4 1 0,-1 5 156,-6-5 1,0-1-35,0 1 1,3-1-19,3 2 1,-4 1 63,4-7 0,-4 7 182,-2-1 1,3 3-168,3 2 1,-4 1 5,4-1 1,-4 0-48,-1 1 0,-1-1-23,0 0 0,-1-3-40,-5 3 0,4-7 65,-3 13 0,-2-8-49,1 8 1,-5-4 33,5-1 0,-5-1-3,6 0 0,-7 0 1,7 1 0,-8-1-1,2 0 1,1 6 5,-1 0 1,2 2-1,-3-2 0,-3-1-7,4 6 1,-4-6 4,-2 1 1,0 2 7,0-2 1,0 2-9,0-2 1,0-4 76,0 4 1,-6-4-35,1-2 1,-1 1 9,6-1 1,-6 2 20,0 4 0,0-3 8,6 3 1,-5-4-70,-1-2 0,-2 0 28,2 1 1,3-1 57,-9 0 0,3-5-66,-3-1 0,-3 1-8,3 5 0,-3 0-16,-3 1 0,1-1-3,0 0 1,0-5-13,-1-1 1,-5 1-9,0 5 0,0-1-24,6-5 0,-2 4 52,-4-3 0,3-2-13,-3 1 0,-2-7 40,2 2 0,-6 1 133,6-1 1,-5 2-92,4-2 0,-6-4 20,1 3 1,2 3-104,-2-2 0,0 1 10,-5-1 1,1-2-104,4 8 0,-9-9 79,3 3 0,-3 2-44,3-2 1,1 1 24,-1-1 1,0-4-18,1 4 1,-3 1 11,-3-1 1,4 0-5,-5-6 0,3 2 6,-3 4 1,3-4-2,-8 3 0,6-3 53,-7-2 0,9 0-39,-2 0 0,-5 0 28,-1 0 0,2 0 20,-2 0 1,6-5 107,-6-1 1,5-6-72,-5 6 1,8-7 134,-3 1 0,-1 3-59,2-3 0,-1 1 184,7-6 0,5 5-229,0 0 0,2 1 17,-2-6 0,-1 1-131,7 5 179,-8-5-134,12 7 0,-8-9 14,4 1 0,3 2 5,-3 3 0,2-3-20,-2 3 0,4-3 45,-4-2 1,4-6-3,1 0 0,-5 0 26,0 5 1,0-5-30,6 0 1,-2-2-57,-4 2 0,5-2 138,1-4 1,0-1-2,5 7 0,-1-6-5,1 6 1,-1-2 5,7 2 1,-2 3-53,3-3 1,3 10 17,-4 1 1,4 1 90,2-6-96,0-1 1,2 3-26,4 3 77,-4-3-441,5 5 105,1 1-243,-6 1-566,6 8-64,-8 0 207,7 0 0,-3 0-11,8 0 1,-1 2 293,6 4 1,1 5-1327,-1 12 1890,8 4 0,2 15 0,8 3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3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7232,'0'-10'595,"7"-5"0,-3 13-365,8-4-124,-8-4 0,9 7-1,-7-9 144,7 8 125,-11-3-52,6 7 25,0 0-118,-6 0 0,5 1 151,-7 5 1,0 4-79,0 7 0,0 6 122,0 0 1,0 14 183,0-3 1,0 5-152,0-5 1,0 1-125,0 0 1,0 5-155,0 0 0,0-5-129,0-6 0,0-6 359,0 6-631,8-8 192,-6 4 18,5-8-382,-7 0-1322,8 1 798,-6-9-1408,6-1 1197,-8-8 1129,0 0 0,0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39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8077,'10'-11'-485,"-4"-1"-774,-4 8 2003,-2-3-320,0 7 1554,0 0-1057,0 7-302,0-5-214,0 6 0,0-6 363,0 4 275,0-4-114,0 5-287,0-7-419,-8 0-51,6 0 1,-8 0-16,5 0-528,3 0-1247,-6 0-2119,8 0 3737,0 0 0,0-7 0,0-3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3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8101,'2'-10'2367,"4"4"-1821,4 5 1,7 1-122,0 0 1,1 0 243,-1 0 1,0 0-206,0 0 0,1 0-574,-1 0 1,0 1 50,1 5 1,-7-2-29,1 8 0,-9-1-43,3 6 1,-4 1-404,-2-1 1,0 0 214,0 1 0,-2 1 70,-4 4 0,3-4 931,-9 4-427,1-4 298,1-1-302,-5-1 6,13-7 1,-6-1 175,8-3 0,2-4-204,4 4 0,-2-5-195,7-1 0,1 0-197,5 0 0,8-5-623,4-1 1,-4-6-811,-2 7 1,2-9 80,-2 3 1514,0 3 0,-6-15 0,0 4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53 502 8211,'-8'-17'-746,"6"-1"517,-6 1 1,8 0 482,0 0 1,0 5-83,0 0 1,2 1 140,4-6 0,-2 1-123,7 5 1,7-5-59,5 5 0,5-5 2,-4-1 1,8 0 6,3 0 1,-1-3-7,7-3 1,3 4 15,2-4 1,4 10-148,2 1 1,0 2 55,0-1 1,1-3-160,5 9 0,-2-7 151,7 6 0,-7-1-130,2 1 0,3 2 86,2-7 1,-1 7-16,1-2 1,-5-2-55,5 3 1,-7-1 74,2 6 1,-3-6-22,3 0 1,-4 0 5,4 6 1,-5 0-3,-1 0 0,-4 0 5,4 0 1,-10 6-8,10 0 0,-11 7 60,-1-1 0,2 1 6,-1-1 0,-1 3-31,-5-3 1,-1 3 8,1 3 1,-1-1-54,1 0 0,0-3-14,-1 3 0,1-4-7,-1 10 0,-5-3 51,0-3 1,0 6-11,5 0 1,1 2-33,-1-2 0,-5-2-18,0 8 0,0-8 65,6 2 0,-7 2-35,1-2 0,-8 2-95,2-2 1,-3-2 98,-3 8 1,-2-6 3,-3 6 0,1-6-1,-7 6 0,0-2 1,-6 2 0,0-2-10,0-4 1,0-2-2,0 8 0,-2-1-78,-4 7 1,2-2-3,-7-4 0,-1 3 36,-5-3 1,-2-2 24,-4 2 0,1-6-9,-6 6 0,5-6 58,-6 5 1,0-6 13,-6 1 1,7 2 12,-1-2 1,-6 0 14,-5-6 1,-2 0 39,1 1 0,3-1-72,-8 0 0,0-5 163,-6-1 0,4-5-32,-4 6 0,4-7 96,-10 7 0,2-8-168,-1 1 0,1 3 6,-7-2 0,5 2 10,-6-3 0,1-1 2,-6 8 0,0-6-131,0 5 0,5-7 73,1 2 0,7-4 44,-2-2 0,-1 5 12,1 1 0,-5 0 5,5-6 1,0-6 14,7 0 1,-7-5 102,0 5 0,-1-7-72,1 1 1,4-9 107,-3-2 0,3-2-104,2 2 1,6 2 11,0-8 0,7 2-93,-1-2 1,3-4 68,3 5 0,5-7-138,0-5 1,8 3 171,-2-3 0,4 3-12,2 3 0,1-1-92,5 1 1,-3 1 3,8 4 0,1-2-92,5 8 1,0-6-215,0 6 0,0-5-484,0 5 0,0 0-46,0 5 1,9 1-399,9 0 0,1 1 308,10 5 0,9 3 851,14 8 0,7 0 0,11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2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8564,'0'-18'1215,"8"9"0,2 1-978,7 8 0,-6 0 14,1 0 1,-1 6-17,7 0 1,-1 5-146,0-5 156,1 7 1,-1-9-219,0 8 1,2-6-355,5 5 1,-5-7 66,4 2 1,-4-2-383,-2 1 1,1-3-166,-1 4 1,-6-4 303,1-2 0,-8 2-462,2 4 964,-5 3 0,-8 9 0,-3-1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3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0 310 8632,'0'-10'420,"2"2"-748,4 8 1,3 0 645,9 0 1,5-1-77,0-5 1,9 4 149,3-4 1,1-4-31,11-1 0,-3 1-39,2-1 1,4 1-315,-4-1 0,-2-5-219,2 5 1,-9 1 59,-3-1 0,-1 5-239,-10-6 1,6 3-178,-6-3 1,-2 3 255,-9 3 0,1 2-26,-7-8 1,0 7-382,-6-7 464,0 1 0,-2-5 81,-4 5 1,2-3 8,-7 9 0,5-1 255,-6 6 116,1-8 213,-7 6 0,1-4-208,0 12 0,5 2 118,1 3 0,-1 7 69,-5-1 0,0 0 111,-1 6 1,1 2-123,0-2 0,0 8-87,-1-2 1,-5 2-119,0-3 0,0 5-193,6-4 1,1 2 66,5-2 1,-4-3 60,3-3 1,2-3-374,-1 3 1,7-4-155,-2-2 0,4-5-726,2-1 281,0-7 351,0 4 0,8-8 128,4 0 0,9 0 95,2 0 0,2 0 181,-2 0 1,-4 0-48,4 0 0,2 2 631,-2 4 1,0 5 11,-6 12 0,1-2 315,-1 8 1,0-8-199,1 2 1,1 2 364,4-2 1,-4-2-496,4-9 1,-2 3-195,2-3 1,-3-4-208,3-3 1,3-3 110,3-2 1,4-2-932,2-3 0,-1-5-73,1-7 0,-1-8-574,1-4 0,-1-4 1383,1-1 0,7-16 0,3-4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8415,'17'0'-44,"1"0"1,-1-8-68,0-3 1,6 3 319,0 2 0,0-2 739,-5 3-649,-1-1 0,0 8 60,1 4 1,-3-1 68,-4 13 0,3-3-121,-8 14 1,-1 0-201,-5 5 0,0 7-54,0-1 1,-5 8-230,-1-2 1,-8-2-43,3 2 0,1-7-312,-1 1 1,7-3 218,-2-3 0,4-7-69,2-4 1,-6-4-1200,1-1 565,-1-9 654,6-1 0,0-10 360,0-4 0,0-3 0,0-16 0,0-2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2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8806,'9'0'2547,"7"0"0,-12-1-2214,7-5 1,-5 4 224,5-4-2429,1-4 829,5 9 1,-1-5 1041,-5 12 0,-11 3 0,-9 8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8404,'25'-52'-124,"0"8"61,4 3 1,4 5 384,-5 1 1,5 3-135,2 3 0,-1 4-248,1 7 0,-6 1 220,-1 0 0,-4 0 152,4-1 0,-5 3-208,6 3 0,-6 3 2,6 3 0,-6 4-70,6-4 0,-6 4-165,6 2 1,-8 0-28,2 0 0,-4 0 54,-1 0 1,-1 0-120,0 0 1,0 6 30,1 0 0,-7 5 66,1-5 0,-6 6 40,5-6 1,-5 5-83,5-5 197,-7 7-100,12-3 1,-9 1 66,5 1 1,-3-6-94,-3 5 246,-4-7-119,13 11 84,-13-5 1,8 2-64,-4-1-18,-4 1 1,5 5-4,-7 0 16,0 0-26,0-7 0,0 5-12,0-3 0,0 3 16,0 3 0,0 1 100,0 4 1,6-2-55,0 8 1,0-6 0,-6 6 1,5 0 21,1 5 1,2 1 137,-2-1 0,-2 9-79,7 3 0,-5 4 155,5 2 0,-7-1 14,2 1 0,2 6-101,-3 0 0,3 5-36,-2-5 0,-4-6 68,4-6 0,1-8 72,-1 2 1,0 1-175,-6-7 1,2 3-185,3-14 0,-3 6-39,4-6 0,-4 0 82,-2-6 0,0-5-337,0-1 173,0 1 59,0-3 0,-8-1-202,-3-8 0,-5 0-43,-1 0 1,-8-2-153,-4-4 0,-3-5-168,-3-12 1,-1 2-1069,-5-8 1727,-3-8 0,-8-7 0,0-8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8299,'0'-17'354,"0"7"0,2-3 1463,4 7-820,-4 0-370,13 6-704,-13 0 216,6 0-695,-1 0 135,-5 0 1,8 0-1139,-4 0 585,-4 8-361,5-6 730,1 13 94,2-13 389,-1 6 1,7-8 130,-5 0 1,6 0-10,7 0 0,-5 0 0,4 0 0,-4-2 90,-2-4 0,-5 4 276,-1-4 151,1 4 367,5 2 0,0 0-222,-7 0-382,-2 0 1,-8 2-91,0 4 1,-2-4-112,-4 4-118,-4 3 1,-7 1-201,0 7 0,0 1 43,-1-1 0,1 0-151,0 0 0,-1-1 77,1-5 1,6 5 63,-1-5 1,8-1 22,-2 1 36,5-7 0,1 6 175,0-4 109,7-4-66,3 5 1,7-7 512,0 0-323,1 0-57,7-7-394,-6 5-64,-2-6 146,-9 8 0,-10 2-2,-4 4 0,-5 3-139,-12 9 1,-4 5 155,-8 0 0,2 5-37,5-4 1,-5-1 117,4-6 1,4 0 167,2 0 1,4-1 59,2-5 0,7 5-83,4-5 0,4-1 271,2 1 1,8-7-71,4 2 1,11-4 72,5-2 1,5-2-129,2-4 1,5-3-248,0-9 1,1 1-34,-7 0 0,1-6-312,-1 0 0,-7-2-20,-4 2 1,-3 3 181,-3-3 0,-2 4-427,-3 2 1,-4-2 193,-8-4 1,0 3-354,0-3 298,0 4 439,-8 2 0,4-1 0,-8 1 0,1 2 0,-6 3 0,5-1 0,1 7 0,5-5 0,-6 5 0,7 0 0,-7 6 0,8 0 0,-5 0 0,3 0 66,4 0 88,-6 0 0,6 0 54,-4 0 1,3 0 566,-9 0-506,8 8 0,-9-4 49,7 7 1,-5-5-92,5 5 0,-2-1-7,2 2 0,2 3-213,-7-4 208,-1 5-51,3 9 0,-5-6-149,9 4 0,-9 2-14,3-2 0,1 8-80,-2-2 0,3-4 79,-3-2 1,-1 2-108,7-2 0,-2 6-446,3-6 240,3-8 29,-6 0-439,8-5 88,0 7 359,0-7-86,8 5-26,-6-5 219,5 7 0,-7 0 41,0 1 0,0-7 128,0 1 0,0-8 0,0 11 0,0-13 0,0 6 0,0-8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8299,'9'-10'0,"1"-3"-54,-4 7 266,-4 0 45,13 6-3,-5 0 59,7 0 0,0 0 167,0 0 1,1 0-163,-1 0 0,0 0-13,1 0 1,-1 0-116,0 0 1,2-2-133,4-4 1,-3 4-319,3-3 0,-10 3 157,-1 2-1030,-1 0 639,-1 0 51,5 0 1,-13 2-271,4 3 1,-12 1 269,-5 12 1,-11-5 40,-1 10 0,-7 2 402,1-2 0,-12 8 0,-3-4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5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8299,'-16'2'-33,"5"4"418,3-4-136,8 5 0,2-7-1,4 0 1,3-2 62,9-3 0,1 1 123,4-8 1,-4 6-227,4-5 0,2 5 48,-2-5 1,-6 7-263,-5-2 1,-6 4 217,5 2-1156,-7 0 682,4 0 1,-8 2 13,0 4 1,-8 1-8,-3 5 0,-5 3-68,-1-3 1,0 1-164,-1-1 189,1 3 242,0-5-59,-1-1 318,9-1-224,1-8 1,6 0 0,-4 0 80,5 0-23,-7 0 1,8-2-321,0-4 265,0 4 0,-2-5 36,-4 7-50,4 0 128,-5 0-11,-1 0 129,-2 0 129,-7 0 0,2 2-51,3 3 1,-1-1 704,7 8-464,-8-1 0,12 7 250,-3-1-141,3-7-341,2 5-72,0-13 1,0 7 39,0-3 0,7-4 71,5 4 1,3-4-1,3-2 1,-1-2-255,0-4 0,6 2-206,0-7 0,0 5-1456,-5-6 1046,-1 9 1,0-5-932,1 8 1,-7 0 492,1 0 1,-9 10-373,3 7 1339,-12 0 0,-3 16 0,-8-6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5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8299,'8'-10'-538,"-6"-5"1,11 11-337,-7-8 874,8 9 0,-13-13 0,7 7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6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8368,'-17'0'1271,"7"0"-901,2-8 1,10 4 38,4-7 1,6 5 68,11-6 0,4 3 247,7-3 1,8-3-383,5 3 0,2-1-63,3 1 0,4-3-1047,-4 4 432,4 3-309,-12 0 0,2 6-1808,0-4 2452,-7 5 0,3-7 0,-8 8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26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8325,'0'-20'4204,"2"5"-4016,3 15-817,-3 0 1,2 2-1157,-15 4 1785,-9 11 0,-37 18 0,-7 9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1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8278,'0'-18'1215,"8"1"0,7 8-753,8 3 1,0-2-104,-5 2 1,7 1-47,3 5 0,3-6-105,-2 0 1,4 0 15,-5 6 0,5-2-92,2-3 0,-1 3-214,1-4 1,-6 4-398,0 2 0,-8-6 260,2 0 1,-4 1-522,-2 5-239,1 0-632,-1 0 1033,-8 0 1,-1 7-259,-8 5 1,-2-2 835,-4 1 0,-11 1 0,-10 5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1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8193,'-11'0'-67,"-1"0"1,8 8-436,-1 3 1273,3 5 0,2 7-288,0 0 0,-2 5 203,-4-5 0,4 8-237,-4-2 0,-3 9-148,-3 3 1,3 13-362,-3-2 0,2 3-404,-1-3 1,-4 0 86,3 0 1,2-6-287,-1 0 0,7-13 143,-2 1 0,4-11 158,2 0 0,0-9-338,0-3 1,2-7 699,4 2 0,4-19 0,7-7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2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18 8102,'10'0'-1628,"0"0"1057,-5 0 444,-3 0 420,6 0-18,-8 8 1,0 1 452,0 8 0,0 7-323,0-1 1,0 0-386,0-6 0,-6 6-81,1 0 0,-3 2-108,2-2 1,4-9 122,-4 3 0,3-6-547,-3 1 190,4-4 114,-6-8 345,8 0 0,0-2-77,0-4 1,0-4-189,0-7 1,0 0 48,0-1 1,2-5-25,4 0 1,-2-6 78,7 6 0,-1 0 105,1 6 0,3 0 0,-8-1 0,7 7 0,-1-1 0,-3 9 62,3-3 50,-8-4-186,11 8 446,-13-5 1,11 9-41,-7 3 0,2-1 74,-2 8 0,-5-1-236,5 6 0,-4 1-63,-2-1 1,0 2-29,0 4 1,-8-2-136,-3 8 0,1-2-390,-1 2 1,-1 2 232,-5-8 0,0 0-197,-1-6 1,7-5-73,-1-1 200,8-7 282,-3 4 0,7-8 0,2-8 0,3-3 0,3-5 0,4-1 0,3 5 183,-3 1 1,3 5-17,2-5 0,-5 7 364,-1-2-232,-7 4 34,4 2-114,-8 0 0,-2 8-143,-4 3 1,-3 7 10,-9 5 1,-7 3-113,-4 9 0,3 0-311,-3-1 1,0 1 21,-6-1 0,8-5 123,4 0 1,2-8 169,-2 2 1,10-4-52,-5-1 185,5-1 1,1-5-168,1-1 68,7-7-70,-4 4 6,8-8 1,6-2 0,0-4 0,7-2 35,-1-3 0,3-5 172,3 5-106,-1 3 0,0-5 145,0 7 0,-5 0-89,0 6 1,-7 0 306,7 0-254,-8 0 0,3 8 112,-7 3 1,0 5 176,0 1-330,0 0 0,0 8 0,0-4-111,0 8 0,-5-8 72,-1 2 1,0-3 121,6-3 17,0 0-109,8 1 0,1-3-60,9-4 0,-7-1 5,1-4 0,1-4-93,10 4 0,-4-6 73,4-6 1,2 2-192,-2-8 1,1 7 48,-7-7 1,-2 6-68,-3-5 1,1 5-322,-7-6-385,0 9 478,-6-13 1,-8 14-93,-3-3 1,-11 5 252,-1 5 0,-7 5 240,1 7 0,-4 1-26,-2-1-10,1 0 76,-1 0 0,-5 3 76,0 3 1,-1-4 86,7 4 1,5-4 275,0-2 1,0 1-208,-5-1 1,7-5 69,4-1 0,3-1 112,3 1-325,8-3 3,-7 0 0,12-6 69,-7 3 0,7-1-63,-2 2 0,12-2-13,6 7 0,5-5 118,6 6 0,6-1 181,11 6 1,-2 1-109,9-1 1,-1 0 95,6 1 1,-4-1-368,3 0 0,-8-1 58,9-5 0,-4 3-122,4-9 0,-1 1-478,1-6 1,0 6-633,0 0 1,-2-1 251,-4-5 1,4-2 876,-4-3 0,4-5 0,2-7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381 156 8397,'10'-17'-14,"3"-1"-2,-7 1 1482,8 0-885,-5 7 0,3-5-115,-1 3 1,-5-1-237,5 1 0,-5-1 1013,6 7-275,-8 0-993,11 6 1,-13 2-3,4 4 0,-4 4-29,-2 7 1,-2 2-35,-4 4 1,4-4-355,-4 4 1,-1-2-148,1 3-140,-8-5-710,12 6 536,-5-8 41,7-7 474,0-3 0,2-9 50,3-3 0,3-5 120,4-7 1,3 5-16,-3 1 0,-3 1 178,3-1 1,-7 1 573,7 4 681,-8 4-589,3-5-213,-7 7 1335,0 0-1090,0 7 0,-1 1 598,-5 3-596,4 5-503,-6-7 103,8 1-384,0-2 0,2-8-351,4 0 0,3 0 278,9 0 0,-7 0-1164,1 0 809,-8 0 0,9 2-62,-7 3 1,0 1 252,-6 11 0,-14-1-58,-3 13 1,-10 0 143,4 5 0,-14 3 70,3 3 0,-5-4 334,5 5 1,-7-5-174,1-1 0,-6-1 695,6 1-375,-1-8-125,7 6 0,-1-12 80,1 8 0,7-14 53,4 2 0,3-5 142,3-1 0,7-1 221,5-4-321,3-4 0,9 5 66,5-7 0,13-5-135,10-1 0,9-10 135,13-1 1,5-2-66,7-10 1,-6 6-75,1-6 0,-3 6-68,3-6 1,-5 8 4,-7-2 1,-8 10-344,-3 1 1,-12 8-1277,-6-1-1219,-4 3 1969,-10 2 1,-5 2 695,-15 3 0,-8 5 0,-16 7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242 295 8079,'10'0'0,"5"0"364,-3 0 1,3 0 557,2 0 1,6 0-236,1 0-497,6 0 1,-3 0-6,8 0 1,-1 0-144,1 0 1,0-8 144,-1-3 1,-5-5-125,0-1 1,-8 0-772,2-1 0,2 1 322,-2 0 1,-6-1-454,-5 1 1,-8 0 361,1 0 1,-3-1 44,-2 1 0,0 0 188,0-1 1,-2 7 224,-3-1 15,-5 8 0,-7-3-192,-1 7 821,1 0-363,0 0 358,0 0-28,-1 7-319,9 3 1,-5 7-93,8 1 1,-5-1 83,5 0 1,-2 2-125,3 5 0,3-3-3,-4 7 1,-2 1-178,3 6 0,-3 5 115,2 1 1,4-7-140,-4-5 1,5-8 133,1 2 0,1-6 49,5-5 0,-2 1-114,8-7 0,-1 0-3,6-6 0,1 0 12,-1 0 1,0 0-100,1 0 1,-1-8-113,0-3 0,-5 1-60,-1-1 77,-7 7 71,11-12 0,-13 13 113,4-9 121,-4 8-135,-2-3 0,0 8 14,0 5 1,0 6 122,0 11 0,-6 4 231,1 7 0,-7 7-62,6-1 1,0 2-29,6-1 1,0-5-172,0 4 0,2-3-80,4-2 1,-4-9-168,4-2 1,2 0 96,-3 0 0,3-7-294,-2-6-244,-4 1 215,5-2 753,-7-3-301,0-7 0,-2-7 239,-3-5 0,3-3-63,-4-3 1,-2 1 78,3 0 1,-1-1-153,6 1 0,0 6 129,0-1-160,0 1 1,7-5-31,5 5 1,3 1-49,3 4 1,-1 2 24,0-7 0,6 5 0,0-5 1,0 7 12,-5-2-196,-1-4-341,0 8-882,-7-5 822,-2 7 0,-18 7-314,-7 5 0,-3 0 100,-8 5 1,-3-4 252,-9 10 1,-3-3 409,-3-3 0,-4-2-11,4-3 0,-4 3-25,-2-3 1,-5 3 32,-1 2 1,0-5 318,6-1 0,6 1 333,0 5 1,8 0-292,-3 1 0,7-1 470,5 0 1,4-5-308,8-1 1,1 1 236,5 5-435,3 1 1,8-1-26,0 0 0,8 0 75,3 1 1,14-3 164,10-3 0,5 1-97,6-7 1,12 5-169,0-5 1,-1 0-193,1-6 1,2 0 137,-3 0 0,3 0-822,-3 0 0,-3 0 117,4 0 0,-10 0-216,-2 0 0,-2-6-126,2 0 0,2-5-640,-7 5 0,-1-7 552,-5 1 955,-1-3 0,1-10 0,-1-2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4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174 173 8078,'2'-11'230,"3"-1"0,-1 3 420,8-3 1,1-3-155,10 3 1,-4 3-131,4-3 1,2 3 99,-2-3 1,6-3-218,-6 3 0,0 4 114,-5 3-269,-1-5 1,0 8-388,1-4 131,-9 4 1,-1 4-287,-8 4 1,0 6 98,0 11 0,-2 4 120,-4 7 0,-1 9 77,-5 3 0,-1 4-29,7 1 0,-6 1 329,6 0 0,-1-6-83,1 0 0,4-5 93,-4 5 0,4-8-255,2 3 1,0-7 29,0-5 1,0 2-75,0-8 1,0 0 90,0-6-166,0-7 43,0 5 60,0-13 0,0 4 20,0-12 0,2-3 39,4-9 0,-4 1-85,4 0 1,-2-1-150,1 1 0,-1-2 153,8-4 0,-6 4-115,5-4 0,1 9 173,5 3 1,0 7 89,0-2 1,3 4 221,3 2 0,-4 0-33,4 0 1,-2 8 316,2 3 1,-4 5-103,4 1 1,-5 2 138,-7 4 1,3-4-290,-8 4 0,5-1-26,-5 1 1,0-4-200,-6 4 1,-2-4-3,-4-2 1,2 1-401,-7-1 0,-1-2 74,-5-3 0,-3 1-202,-3-7 0,4 0 162,-4-6 1,10-8 134,1-3 0,3-7 149,-3-5 1,2 2-116,5-8 1,3 8 239,-4-2 0,10 10 72,2 1 231,7 8-10,-3-3-1,7 7 1,-2 2-9,-3 3 1,1-1 653,-7 8-216,8-1-427,-13 7 0,7-1-261,-8 0-292,0-7-559,0 5 240,0-13-363,0 6 479,0-8 1,-6-2-105,1-4 0,-7 2 91,6-7 1,-7 1 5,1-1 1,-5-5-19,-6 5 1,4 1 150,-4-2 0,-2 9 112,2-3 0,-8 6 8,2 6 1,-4 3 203,-1 9 0,-1-1-260,1 0 772,7 0-438,-6 1 1,6-1 184,-7 0 1,7 1-173,4-1 1,-2-6 416,2 1 1,0-8-101,5 2 1,7 1 1250,-1-1-614,8 0-198,-3-6-527,7 7 1,7 3 99,5 7 0,11 1 501,6-1 0,11-6-388,6 1 1,6 0-75,6 5 1,-3-2-291,9-3 0,-1 1-193,6-7 1,-5 5-254,-1-5 0,-5 2-554,5-2 0,-9-4 252,-2 3 1,-8-3-594,-9-2 1,-1 0-1311,1 0 1,-8-2 2413,-4-3 0,-4-5 0,-2-7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5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8062,'-10'-2'0,"4"-4"-611,-3 4 236,7-13 578,-14 13 1,14-8 1409,-3 4-79,3 4-583,2-5-558,0 7 1,0 2-115,0 3 1,0 5-40,0 7 1,0 1 109,0-1-1265,0 0 745,0 8 1,0-4 169,0 8 0,7 0 0,3 5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6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8049,'0'-9'2033,"0"24"0,0 8-1744,0 23 1,0-7 71,0 1 1,0 2-163,0-1 1,0-1-93,0-5 1,0 5-193,0 0 0,5-5-381,1-6 0,6-2-802,-7 2 0,7-4-294,-6-8 1562,7 0 0,-3-7 0,7-3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8049,'27'-34'1191,"4"7"-1137,-8 4 1,5 3 39,-4 3 133,6 0-48,-3-1 1,8 3 33,-1 4 1,1 1-45,0 4 1,-7 4 154,1-4 0,0 5-125,6 1 0,-7 1-4,1 5 1,-2-4-258,2 4 1,-2 2 71,-4-3 0,-4 7-86,4-6 1,-9 5 40,-3-5 1,-5 7-21,5-1 0,-7-2-86,2 1-298,4 1 246,-8 5 0,5 0 87,-7 1 1,0-7 87,0 1-40,0-1 0,0 6 106,0 1 1,0-7-68,0 1 0,-2-1 13,-3 7 1,3-1 57,-4 0 0,4 0 13,2 1 0,0-1-23,0 0 1,0 3-5,0 3 1,0-2 181,0 8 0,6 5-116,-1 6 1,7 9 290,-6-3 1,5 9-106,-5 3 0,6 7 12,-7-1 0,7 3 57,-6 2 1,5 0 169,-5 1 0,2-3-156,-3-4 1,-3 4-123,4-3 0,-2-5 67,2-1 1,-4-12-75,3-6 0,-3-5-415,-2-6 0,0-4 3,0-8 61,0 0 0,-2-5 55,-3 0 1,1-9-69,-8 3 1,6-10-99,-5-1 0,-6-9-189,-6 3 0,-8-11-1679,2-1 1023,-4-7 628,-1 3 0,-7-8-401,1 1 0,-8-1 129,2 0 1,2 1 706,-2-1 0,0-7 0,-6-2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7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7982,'10'-2'-46,"-4"-3"1,-2 3-169,1-4 0,-1 4 1627,8 2-961,-8 0 1,3 2 814,-7 4-950,0-4 1,0 13-123,0-4 1,0 5-164,0 1 0,-2-2-265,-3-3 1,1 3-594,-8-3 501,8 3-122,-11 3 223,13-9 0,-4-1-101,12-8 1,6-8 46,11-3 1,-2-3 110,8 3 0,-6-3 116,5 8 1,-1 1 181,2 5 0,-4 0-43,-8 0 1,-1 2 202,-5 3 1,3 5-69,-8 7 1,-1 2-41,-5 5 0,-7-3-88,-5 7 0,-3-4-68,-3 4 1,-7-5-109,-3 6 1,1-8 76,-2 2 1,0 2-182,-5-2 1,5-5 140,0-7 1,8-7-349,-2 2 316,3 4 9,3-9 0,8-1-69,3-11 0,4 1 11,2-1 1,8 1-152,3-1 0,6-5 228,6 5 0,-3 3-10,3 2 1,2 4 53,-2 2 1,0 0-191,-6 0 371,0 0 0,-7 2-78,-4 4 1,-4-2 83,-2 7 0,-2 1 11,-4 5 1,-4 1-89,-7-1 0,-6 0-69,0 0 1,-2 1-5,2-1 1,4-5 36,-4-1 0,9-5 25,3 5 121,7-7-154,-4 4-36,8-8 1,8 0-26,3 0 0,7 0 4,5 0 0,-2 0-6,8 0 0,-6 0-100,6 0 1,-6 0 79,5 0 0,-12 2 14,1 4-80,-3-5 74,-5 15 0,-1-7 33,-8 9 1,-8-1 13,-3 0 1,-10 1 100,-3-1 0,-4 0-43,5 1 0,-6-1 144,6 0 1,-6 0-104,6 1 1,2-1-54,9 0 1,-1-5-90,7-1 0,0-5 202,6 6-310,0-9 1,0 7-44,0-4 1,8-4-300,3 4 349,5-5 0,1 1-299,0 4 319,1-4 1,-3 8-102,-3-5 357,-5-3 1,-7 14-77,0-5 0,-2 5 347,-3 1 0,-11 0 23,-7 0 0,-2 1 174,2-1 1,-2 6-172,-4 0 0,4 0 64,8-5 1,2-7 26,3 1 1,4-7 219,8 7-596,0-8 0,2 3-19,4-7 0,11 0-135,12 0 1,6-5-297,5-1 0,4-8-575,8 3 0,0-6 337,0-6 0,0 5-423,0 1 1,3 0 932,-3 5 0,12 4 0,-10 1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48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7974,'-7'-10'4639,"5"3"1,-8 9-5785,4 3 1,-5 5 1144,-12 7 0,-12 0 0,-9 1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1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8201,'0'-12'-916,"0"0"605,0 9 1,2-7 469,4 4 159,-4 4-258,6-13 0,-3 11-1,1-7 1,6 5-49,-6-6 40,-1 8 1,-3-5 20,4 3 10,-4 4 174,6-6 1,-8 7 12,0-5 1,1 4 43,5-4 0,-4 2 15,4-2-153,-4 5 1,0-9-37,4 4 1,-3 4-96,9-3 0,-8 1-239,2-2 289,3 4-335,1-6 86,7 1 137,0 5 45,1-6 1,-1 8-1,0 0 0,-5 6 41,-1 0 0,-1 7 142,1-1 0,5 3-35,-5 2 0,-1 0-36,1 1 1,-5-1 8,6 0 0,-8 1-6,1-1 0,-3 0 8,-2 1 1,0-1 68,0 0-116,0 0 0,-7 1 41,-5-1 0,-3 0-1,-3 1 1,-1-7-4,-4 1 0,2-7-10,-8 7 1,6-8 46,-6 2 1,8-5-55,-2-1 0,-2 0 11,2 0 0,0-1-49,6-5 0,-1 0-122,1-11 1,2 3-247,3-9 1,-1-4-121,7-2 0,0-3-949,6-3 0,14-1 604,3-5 1,12 5 747,0-4 0,11 3 0,4 2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 8239,'12'-23'1000,"-1"0"-762,1 0 1,5 11 1148,0 1-891,1 7 1,-1-10 60,0 9 0,-5-1 718,-1 6-643,1 0-388,5 0 1,-7 2-429,-4 3-235,3 5-541,-7 7 1,6 1 534,-8-1 0,2-7-942,3-5 88,-3 5 627,14-8 1,-7 6 212,9-8 0,1 0 13,4 0 0,-4 0 239,4 0 1,-2-6 1,2 0 0,-3-2 429,3 3 0,-4 3-315,-2-4 1,0 2 564,1-2 411,-1 4 821,0-5-648,-7 7-328,5 0 0,-15 5-347,0 1 1,-7 8-274,-11-3 1,-1 10-93,-4 2 42,-4 0-208,-7 2 1,-1-3-258,0 6 0,7-1 140,-1 2 1,8-4-251,-2-8 1,-1 1 239,7-1 1,-2 0 72,13 0 0,0-5 375,6 0-157,0-1 0,8 4 108,4-3 0,3 1 92,2-7 0,6 6 98,0-7 0,8 3-78,-2-2 1,-2-4-84,2 4 0,-8-4-147,2-2-355,4 7-315,-8-5 0,4 14 348,-11-5 0,-5-1-117,-7 1 1,-9 3-20,-9 9 1,-7-2 22,-9 8 1,-3-6 187,-3 6 1,2-3 264,-9 3 0,7 2 43,-6-8 1,8 6 352,-3-6 0,7 0 244,5-6-157,4 1 0,9-1-173,5 0 1,5-7-5,12-4 1,7-5 11,16-1 1,2-1-281,15-5 1,0 2-254,6-8 1,6 1-50,-1-6 0,-1-5-389,-10 5 0,0-4 55,-11 9 1,3-3 232,-9-2 1,-4 5-258,-2 1 0,-9 1-249,-3-1 668,-7-5 208,4 7 1,-8-3 298,0 1 1,-8 7-21,-4-2 1,-5 6 257,-6 6 1,2 3-122,-8 9 1,0-1-143,-5 0 0,-3 8 70,-3 4 0,1 2-116,-7-2 1,6 3-304,-6-3 1,5 4-77,-5 1 1,2 1-83,-2 0 0,-2-1 46,8 1 0,-1-1-88,7 1 0,5-1-24,0 1 0,8-6 44,-2 0 1,4-6-433,1 6 0,3-8 72,4 2 0,3-4-529,8-2 1095,0 1 0,0-1 0,0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8118,'17'-17'702,"-5"7"878,-1 4-866,-7 4-520,4 2 0,-8 8 144,0 4 0,0 9-184,0 2 0,0 6-312,0-6 48,0 7 1,-2-10-1,-2 3-388,-2-4 1,0-2 71,6 1-6,0-1-233,0-8 375,0-1 1,2-8-113,4 0 1,4-13-16,7-5 0,2-9 80,4 4 1,-2-5 224,8 5 0,0-1 252,5 7 0,1 0-58,0 0 1,-3 7 84,-3 4 1,-4 4 477,-8 2 1,1 0-7,-1 0-244,-7 0 1,-3 8-192,-7 4 1,-2 5-255,-3 6 1,-7-4 181,-11 4 1,4-2-181,-4 2 0,4-5 28,1-1 4,1 0 1,5-15 964,1 4-654,7-4 0,4-2-33,12 0 0,3-6-314,2 0 0,8-7-288,4 1 0,-2-1 143,2 1 1,0-3-195,5 3 1,1-1 390,-1 1 0,9-11 0,1 4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3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9440,'-18'9'1344,"9"-1"-1608,1-8 378,8 0 495,0 0 0,8-2-1871,3-4 0,-1 4 359,2-3 0,-1-3 903,6 2 0,1-15 0,-1 2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2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8134,'0'-17'0,"2"7"437,4 4 1,3 4-57,9 2 1,-1 0 288,0 0 0,0 0-209,1 0 1,5-2 352,0-3 0,8 3-276,-3-4-388,13-4 0,-3 8-189,8-3 1,-7 1-332,1-2 0,-3 4 100,-3-4 0,-1 4-144,-4 2 1,-4 0-487,-8 0 1,-6 0-157,1 0 248,-8 8 0,2 2 280,-12 7 0,-4 0 132,-7 1 1,-8 5 395,-4 0 0,2 0 0,-2-6 0,2 6 0,-1 0 0,-3 0 0,8-5 0,0-7-48,5 1 1,3-1 47,4 6 633,-5 1 1,14-1-119,-3 0 1,-3 6-28,2 0 1,0 8 95,6-2 1,0 4 69,0 1 1,0 9-268,0 3 0,0 4-143,0 2 1,-7-1-633,-5 1 0,2 0 322,-1 0 0,7-8-676,-2-3 1,4-1 196,2-5 1,0 1-35,0-13 0,2 0 579,4-6 0,4 1 0,7-1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3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8081,'10'-1'725,"-5"-5"-272,5-4-181,0 1-272,14-7 0,-4 14 64,3-3 1,2-3 33,-2 2 0,6 0 205,-6 6 0,2 0-129,-2 0 1,-4 0-284,4 0 0,-10 2 67,-1 4 1,-6 4-63,5 7 0,-7 8 189,2 4 0,-6 0-17,-6 5 0,-4-3-4,-7 9 1,-2 4-4,-4 3 0,2-3 105,-8 2 1,6-8-54,-6 3 1,6 1 79,-6-2 1,2 1-132,-2-7 0,-1 1-112,7-1 0,-2-1-23,2-4 0,3 2-239,-3-8 0,6 0 104,6-6 0,-5 0-51,5 1 0,1-3-814,-1-4 717,7 5 1,-10-12-332,8 7-62,1-7 135,5 4 236,0-8 378,0 0 0,0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4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8081,'2'-16'-47,"4"5"1,-3-3 110,9 8 0,-6-1 1118,5 1-430,1 4-285,5-6 0,-5 8-71,-1 0 0,-5 0 212,5 0 0,-7 8-479,2 4 0,-2 3 47,2 2 0,-4 1-624,3-1 0,-3 0 23,-2 0 0,6 1-1131,0-1 1155,0 0 0,-5-1-160,5-5 1,-2-3 18,8-8 1,-7 0-400,7 0 941,-1 0 0,7 0 0,-1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8081,'17'0'648,"0"0"1,-5 6-500,-1 0 1,-5 0 178,6-6-441,-9 0 1,5 2-817,-8 3 929,0-3 0,8 14 0,1-7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53 7998,'11'-16'0,"1"5"0,-6-3 533,5 9-313,1-1 1,-1 6 532,1 0-40,-1 0 0,7 2-76,-1 4 0,-6 3-204,1 8 0,-8 1-151,2-1 1,-4 6-144,-2 0 1,0 8-167,0-2 0,0-2-13,0 1 0,0-1-270,0 2 1,-2-2-324,-4-4 1,4-9 96,-4 3-399,4-4 379,2-3 213,0-2 69,0-8 327,0 0-140,0-8 1,0 4-8,0-7 59,0-1 1,0-5 131,0-1 0,0 7-22,0-1 0,0 1-77,0-6 1,2 1 15,4 5 0,-2-5 1,7 5 1,-5-5 12,6-1 1,-9 0 34,3-1 60,4 1 0,-1 0-55,9 0 0,-7 5 145,1 1 1,-6 1 35,5-2 1,-7 3 25,2 3-29,3 4 1,-7-8 86,4 5-21,-4 3 1,0-6 8,4 8-169,-5 0 0,7 8 170,-8 3 1,0 7-73,0 5 0,0-2-126,0 8 0,0-1-39,0 7 1,0-6-138,0 0 1,-6 0 3,1 5 0,-7-5-170,6 0 0,-5-6 37,5 6 1,-5-6-139,5 5 0,-6-6 38,6 1 0,-1-6-494,1-5 87,4 3 84,-6-6 212,1 1 1,3-2-31,-8-8 1,7 6-60,-7-1 1,2 3 222,-1-2 1,-4-2 175,3 7 1,-3-5-16,-3 5 0,1-5 175,0 6 0,-1-3 126,1 3 0,-6 3-121,0-3 0,0 3 272,6 2 0,-1-5-76,1-1 1,6-5 18,-1 6 1,6-8-39,-5 1 0,7-1 68,-2 2-263,4-4 0,4 6 57,4-8 1,-2-2-114,7-4 1,1-2 73,5-3 1,6-5-162,0 5 0,2 1 47,-2-1 1,-4 5-135,5-6 234,-5 9 1,-2-5 45,0 8-110,-7 0 0,-2 8 1,-8 3 0,0 6 130,0 6 1,-2 2-76,-4 4 0,-4 4-22,-7-4 0,7 1 15,5-1 1,-3 2 3,2-8 0,0 0-56,6-6 0,2 1-15,4-1 1,-2-2 2,8-3 1,-7 1 41,7-7 0,-3 2-124,3-2 1,3-5 98,-3 5 0,3-4-71,3-2 0,-1-8 7,0-3 0,-5 1-118,-1-1 1,1-1 104,5-5 1,-5 5-13,-1 1 1,-7-1-16,2-5-25,-4 0-301,-2 0 340,0-1 1,-8 9 118,-4 3 1,-5 4-9,-6 2 0,2 8 158,-8 3 0,2 5-2,-2 1 1,-3 2 206,3 4 0,-2-4-71,2 4 1,-3 2-48,3-2 1,2 6-212,-2-6 1,6 8 132,-6-2 1,6-4-437,-6-2 1,8-4 60,-2-2 1,4-1-49,2-5 0,5 3-58,1-9-46,-1 1 193,2-6 1,1 0-57,3 0 162,4-7 1,-4 5 29,12-4 0,-2 4 141,7 2 0,1 0 66,5 0 0,1 0 342,-1 0 1,10 8-137,7 3 0,9 5 65,9 1 0,3 0 630,9 0 1,-1-5-482,12-1 1,4-7-729,1 2 0,3 2 69,-2-2 1,-4-1-1027,-8-5 1,-6 6-82,1 0 0,-11 0-2532,-1-6 3674,0 0 0,-15 0 0,3 0 0,-3 0 0,-3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5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8079,'17'0'1812,"0"0"-1395,1 0 1,7 6-224,4 0-192,3 0 1,1-6-210,-4 0 0,3 0-312,-3 0 0,2 0-119,-2 0 1,1-8 134,-6-3 0,4-5-358,-5-1 861,0 0 0,2-1 0,2 1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6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777 1 8079,'-17'0'-87,"0"0"0,-1 2 134,1 3 1,2 5 19,3 7 1,-1 1 11,7-1 0,-6 2 118,7 4 0,-1 4-128,6 8 1,-6-1 73,0 1 1,1 5 24,5 1 1,0-1-162,0-6 0,5 1-151,1 0 1,2-7 69,-2 1 1,-3-6-135,9 6 0,-8-13-76,1 1-303,5-4 402,0-3 0,1-2-2,1-8 265,-8 0-217,11 0 298,-13-8 357,13 6-175,-5-13 0,7 13 293,0-4 1,-5 6-163,0 6 0,-1 3 256,6 9 0,-5 1-401,-1 4 1,-1 2-94,2 4 1,-5 3-179,-7-3 1,0-2-233,0 2 1,0-2-267,0 2 0,-6-3 137,1-2 0,-9-5-385,3 4 0,-5-4 346,-1-2 0,6-5-25,-1-1 0,0-7 445,-5 2 0,0-4-100,0-2 1,5-8 243,1-3 0,7-5 102,-2-1 1,4-6 262,2 0 1,8-6-215,3 6 0,7 0 121,5 6 0,-2-1-126,8 1 1,-8 6-87,2-1 1,2 2-34,-2-1-55,0-4 0,-8 11-842,-3-8-282,-5 8 121,-7-3 0,-7 12 272,-5 1 0,-11 8-298,-6-3 0,-5 6 384,-7 7 1,3-5 134,-8 4 1,0-4 201,-6-2 0,-6 2-79,1 5 0,-3-5 255,2 4 0,5-4 183,-5-2 1,6 1 230,6-1 1,-2 6-40,8 0 1,5 2 408,6-2 1,14-4-275,-3 4 0,13 2 211,-1-2 0,6 2-296,6-2 1,11-3-139,12 3 1,13-6 343,10-5 1,2 1-244,9-7 1,2-1-500,10-5 0,-3 0-279,2 0 1,-2-7-349,-3-5 0,-2-3 305,-4-2 0,5-3-349,-5-3 0,-7 4-1028,1-4 0,-7-4 1750,8-2 0,-12-11 0,-4-4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52 8803,'8'-17'1665,"2"2"-1228,7 3 0,2 5 213,4 7 1,2 0-513,4 0 0,4 0 64,-5 0 1,-3 0 17,-2 0 1,2 0-159,-2 0 1,1 1-186,-7 5 1,4 6-24,-4 11 0,4-2-298,-9 8 1,-4 2 292,-3 9 0,-3 6-8,-2 12 1,-9-3 70,-9 9 0,-5-3-16,-5 3 0,3 1 224,7-7 1,1 5 6,0-5 1,1-8 123,5-10 1,3 2-181,8-1 0,0-7-12,0-5 1,0-8-98,0 2-512,0-4-96,0-9 439,0-2 0,6-16-154,0-3 0,7-13 55,-1-4 0,1-11 77,-1-1 0,5-8 95,0 2 0,2-2 23,10 2 1,-6 3-135,6 9 456,0 7-158,-2 10 1,5 9 405,-3 8 0,-4 0-247,-2 0 1,-3 13 496,-3 5 1,-2 5-202,-3 0 0,-5 4 2,-7 7 0,0-5-227,0 0 1,-2 0-186,-3 5 1,-5-5-162,-7 0 1,-6-8-412,0 2 1,-2-4-389,2-1 1,3-3 434,-3-4 0,4-3-6,2-8 1,5-2 152,1-4 1,7-3 82,-2-8 1,4-8 4,2-4 0,6 4 141,0 2 1,7 4 102,-1 1 0,1 7 725,-1-1 335,3 8-446,-5-3 426,-1 7-313,7 7 92,-14 3-230,5 7-241,-7 1-423,-7-1-808,5-8-265,-14 7 0,7-14 565,-9 3 0,1-1-406,0 2 1,-8-4 320,-4 4 0,-2-4 299,3-2 1,-5-6 208,4 0 0,-9 0 184,-3 6 1,-5 8-32,6 4 1,-6 3 334,5 2 0,-5 6 518,6 0 0,0 6-407,5-6 1,8 2 358,4-2 0,10-3-222,1 3 0,8-4-94,-2-2 0,12 0-73,6 1 1,13-1 164,9 0 0,10-1 80,14-5 1,5-1 232,12-4 0,-2-5-1310,8 5 620,-8-4 0,4 0 0,-8 2-886,0 2 1,-5-1 111,-1-5 0,-9 0-128,-2 0 1,-2 0-582,-10 0 1,1-5 1233,-7-1 0,1-6 0,-1 7 0,1-1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8118,'-9'20'642,"3"3"0,-2 4 147,2 7-580,-7 1 0,9 5 50,-7 1 1,1-1 135,-2-6 0,3 1-190,3 0 1,4-7-129,-4 1 0,4-8-950,2 2 0,0-3 122,0-3 1,8-7-1087,4-5 1837,3-3 0,2-9 0,1-3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9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8039,'25'-25'364,"0"8"45,4-1 1,4 3-473,-5 9 0,5-1-477,2 1 0,-1 4 650,1-4 0,-3 4-22,-3 2 1,2 0 318,-8 0 1,6 0-156,-6 0 1,0 6-146,-6 0 0,1 7-88,-1-1 1,-2 3-76,-3 2 0,1-5 180,-7-1 0,2 1-228,-3 5 0,-3 1 47,4-1 0,-4 0 28,-2 0 0,6 1-36,0-1 0,1 0 29,-1 1 32,-4-1 1,11 0 65,-7 0 0,2-1 6,-2-5 0,-4 5 97,3-5 1,-3-1 5,-2 1-14,0 1 1,0 5-54,0 1 0,0-1-41,0 0 1,0-3 0,0 3 1,0-4-1,0 10 1,0-2 10,0 3 0,0-1-27,0 11 1,0-3 76,0 9 0,0 4 165,0 3 1,0 4 58,0 7 0,0 2-68,0 3 0,6 4 64,0-3 1,0 1 31,-6-2 0,1 3 101,5-9 0,-4 1-257,4-6 1,-4-6-200,-2 0 0,0-4 74,0-1 1,-2-3-76,-4-15 1,2 6-486,-7-6 1,-1-6 250,-5-5 1,4-8-265,-5 2 0,5-4-109,-10-2 1,-2-8-313,2-4 0,-8-11 203,2-6 1,-4-3-127,-1-3 1,-1-7-9,1-4 0,-7-4 425,1-2 1,-2 0 403,1 0 0,-3-7 0,-8-3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3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8244,'7'-10'1008,"-5"-5"-379,6 13-227,-8-6-467,0 1 466,0 5 177,0-6-462,0 8-319,0 0 1,0 10 0,0 7 1,0 2 143,0 10 0,6 2 210,0 9 1,-1 2 57,-5 4 0,6 10 340,0-4 0,2 4-182,-3-4 0,-3 0 25,4-1 1,-2 7-413,2 0 1,-4-6-333,3-6 1,-1-10-508,2-1 0,-4-3 487,4-9 1,-4-5-731,-2-7 13,7-7 394,-5 4 0,8-18-75,-4-7 769,-5-8 0,7-10 0,-8 1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7977,'0'-11'379,"0"-1"1,1 8-190,5-2 0,-2-1 200,8 1-75,-9 0-82,5 6 338,0 0-454,-6 0-260,5 0-380,1 0 1,-6 2 38,4 4 182,3-4 0,1 7 113,7-3 0,1-4-69,-1 4 0,0 2 86,0-3 1,1 9 227,-1-3 1,-5 5 47,-1 1 1,-5 0 324,5 1 0,-7 1-98,2 4 0,-10-4 137,-2 4 0,-13 2-138,2-2 0,-6 0 7,0-6 0,-2 1-308,-4-1 0,2-2-114,4-3-129,4-4 0,-6-8-189,8 0-377,7 0 438,2 0 0,8-2-98,0-4 1,2-2 98,4-3 0,4-3-318,7 9 286,0-1 296,0 6 268,1 0 1,-9 2 50,-3 3 0,-4 5 304,-2 7 0,-6-5-75,0-1 1,-9 1-184,-2 5 0,-1 1 220,-5-1 1,10-2 70,1-3-407,1 3 0,1-11-16,5 7-301,3-7 0,15 4 14,4-8 1,6 0-170,0 0 0,2 0 28,4 0 1,2 2 44,-8 4 0,6-4-8,-6 3 1,0 5 160,-6 2 0,-1-3 181,-5 3 1,-3-1-83,-8 6 1,0 1 198,0-1 1,-8 0-134,-3 1 0,-7-1-14,-5 0 0,4 4-31,-4-3 0,4 3 81,2-10-283,-1 5-53,9 1 48,1-7-112,8 5 1,10-13 116,7 4 1,2-4 13,10-2 0,-6 0 89,6 0 0,-6 5 5,6 1 1,-14 2 557,2-2-357,-11 3 1,2 8 617,-8 1 0,-16-1-300,-7 0 0,-2 3 785,-3 3 1,-1-4-297,-6 4 0,1-4 1064,-1-2-1045,8 1-514,2-1 0,17-2-362,8-3 1,16-3 54,13-3 1,11-4-1119,6 4 0,10-6-343,1-6 1,9 4-2832,-3-4 4134,4-3 0,3-1 0,-1-7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2:5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25 7963,'-8'-17'0,"0"9"742,-3 8 1,1 2 2341,4 10-3084,-3-1 0,-16 7 0,-2-1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0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8590,'2'-9'2271,"3"3"-2101,13-4 0,3 8 136,8-3 0,1 3 147,11 2 0,-3-2-211,8-4 1,-2 4-16,3-4 0,3 4-194,-4 2 1,-4 0 59,-2 0 1,-9 0-785,-2 0 0,-8 6-90,2 0 1,-6 7-376,-5-1 0,-4 3 381,-8 3 775,0-9 0,-8 14 0,-2-4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0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8004,'-10'-2'0,"4"-4"-50,4 4 0,12-8 387,7 5 1,8 3 870,10-4 1,7 2-626,4-2 1,4 4 2,2-3 1,2 3-283,3 2 1,3 0-64,3 0 1,-3 0-594,-8 0 1,-6 0-163,0 0 0,-9 0-463,-3 0 0,-1 2-243,-10 3-866,0-3 2086,-13 6 0,5 0 0,-5 1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8345,'0'-17'767,"0"5"-530,0 1 0,6 5 78,0-6 0,7 7 133,-1-7 1,5 8 357,6-2 0,6 5-257,11 1 0,-1 0-152,7 0 0,0 13-28,6 4 1,0 14-145,-1 4 0,-6 1-119,-5 10 0,0-7 34,-5 1 1,-4 4-166,-14 2 0,-2-2 123,-3 3 0,-6-1-115,-12 6 0,-6-1-964,-11 1 0,-6-2 470,-11-4 0,-2 4-691,-4-4 0,-2-1 370,7 1 0,1-14-820,5 3 1652,1-4 0,7-4 0,2-2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1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8079,'23'-2'469,"0"-4"1,6 4 688,11-3 1,8 3-532,-1 2 0,1 0-190,-2 0 1,-2 0-7,-4 0 0,-3-6-434,3 0 1,-3 0-415,-3 6 1,-5 0 261,0 0 1,-8 0-147,2 0 0,-10 0-222,-1 0 0,-8 2-981,2 4 0,-6-4 1504,-6 4 0,-11-4 0,-10-2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1 8079,'-18'0'684,"1"8"1,2-3-26,3 13 0,-9-5-211,4 10 1,-4 4 397,3 2 1,-5 5-320,0 7 1,-8-3-77,3 8 0,-7-3-339,-5 8 1,-5-1-184,-6 14 0,-7-1-395,0 6 1,1-3-371,5 3 1,2-8-1664,4 3 518,3-5 1387,9-22 0,7 5-963,4-7 1557,11-8 0,-3-2 0,5-8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1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9168,'10'0'2293,"-2"2"-1154,-8 4 1,0 3-516,0 9 1,0-1 28,0 0 0,0 8-216,0 4 1,0 6-67,0 5 0,-6-2-319,0 9 1,-5-7-213,5 6 0,0-8-119,6 3 0,0-5-434,0-1 1,0 0-736,0-1 1,2-5 600,4 0 0,-4-14-1149,3 2 677,5-3 407,0-5 912,7-1 0,0-16 0,1-1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8079,'17'-8'0,"1"6"532,-1-3 1,2 5-307,4 5 0,4 7 974,8 11 0,-3 4-403,-3 7 0,-4 3-198,-7 3 1,-3-3-264,-4 3 0,3 2-102,-8-1 1,-3 1-274,-8-2 1,1-3-375,-8 3 1,-5-3-817,-6-3 0,-6-1 651,6-4 1,-6-6-101,6-12 0,0 3 59,6-8 1,2-2 399,3-10 0,-1-10 209,7-7 1,0-9 252,6-3 0,2-1 93,4-11 0,3 7 427,9-6 1,-1 9-107,0 3 0,0 5-249,1 6 1,5 6-166,0-1 1,0 3-208,-6 9 1,6-5-421,0 5 1,6 0-127,-6 6 0,2 0-529,-2 0 1,-2 0 266,8 0 0,0 0 772,6 0 0,7-15 0,2-4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8079,'17'-6'724,"0"0"1,8-5-250,4 5 1,5-6 7,7 7 1,1-7-222,4 6 0,2 1-93,-7 5 0,-1 0 215,-5 0 0,-3 0 172,-3 0 1,2 0-562,-8 0 1,0 0 39,-6 0 0,-5 1-2362,-1 5 384,-7-4 644,4 6 1,-10-8 1298,-4 0 0,-11-8 0,-10-1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70 7724,'10'-8'0,"5"4"-622,-4-7 0,-1 5 373,2-5 0,-7 7 1042,7-2 0,-6-2 534,5 2-751,-7 1 1,6 5-129,-5 0 0,3 7 46,4 5 1,3 11-90,-3 6 0,-3 3 1,3 3 0,-9 2-219,3 3 1,-4-4 36,-2 5 0,-2-3-25,-4 3 0,3-7-335,-9 1 0,1-3-429,-7-9 0,7 6-72,-1-6-422,1 0 808,-7-5 0,7-9-33,-1-3 1,9-12 41,-3-5 1,4-7 52,2-5 0,4 2 79,7-8 1,1 8 11,11-2 1,-4 4 126,-2 2 1,1 7-74,-1 4 1,0 4 112,0 2 0,-5 2 8,0 4 1,-9 4 160,3 7 1,-4 0-10,-2 1 0,-8-1-49,-3 0 0,-5 1 33,-1-1 0,6-2 84,-1-3-180,1 3 0,-1-11-117,1 7-174,7-7 1,-4 2 90,8-12 1,8-1-344,3-5 120,5-3 209,1 5 1,-2-1 164,-3-1 79,-5 8 52,-7-3 0,-7 8-251,-5 5 1,-3-2-140,-2 8 0,-3-1 78,-3 6 1,2 1-107,-8-1 0,8-2-103,-2-3 1,-2 3 59,2-3 1,-6-3 321,6 3 1,0-6 73,6 5 0,-6-5 220,0 5 1,0-7 335,5 2-85,1-4 0,0 4 180,0 0 229,7-1-394,-5-5-168,13 0-153,-6 0-268,8 0 0,8 0 42,3 0 1,5 0 100,1 0 1,2 0 55,4 0 1,4 0 52,8 0 0,-7 0-58,1 0 0,-6 0-25,6 0 1,-6 0-69,6 0 1,-2 0 70,2 0 1,3 0-287,-3 0 1,10-2-127,1-3 1,2 1-176,-1-8 0,3 3 43,8-3 1,-6 3-369,0 3 0,-10 4 265,-1-4 1,-2 4-758,-10 2-1322,0 0 2523,-6 8 0,-7 9 0,-3 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7843,'-17'8'2163,"0"-4"-1297,0 8-177,-1-1 0,1 1-187,0-1 1,-6 1 139,0 5 1,-6 0-243,6 1 0,-2-1-1049,2 0 0,9-2-546,-3-3-474,4 3 1353,-5-13 316,9 6 0,1-16 0,8-1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8198,'17'-25'1061,"-5"14"240,-1-1 0,1 2-610,5 5 1,4-3 9,-3 2 1,3 4 57,-10-3-263,-3 3-645,7 2 0,-13 7 189,4 5 1,-4 5-1533,-2 6 1,0 4 236,0 8 0,-8-1 1255,-3 1 0,-5-8 0,-1-2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2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16 8311,'-17'-10'783,"-1"4"0,1 12 12,0 6 0,-2 5-159,-4 6 1,1 2 63,-6 4 1,5 4-209,-6-5 1,2 11 25,-2 1 1,-4 2-10,5-1 0,-5 1-206,-2 4 0,3 4-1034,3-4 1,-2 2-72,8-2 1,0-3-558,6-9 0,1 1-488,5-1-832,-5-7 1842,14-2 837,-5-15 0,7-2 0,0-8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2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8079,'-17'0'0,"-1"0"939,1 0-514,0 0-299,7 8 0,3 1 1257,7 9 1,-6-1-418,0 0 1,0 3-155,6 3 1,-2-2-500,-3 8 0,3-3-385,-4 3 1,4 4 13,2-4 1,0 1-206,0-1 1,0-2-1278,0-4 1,0-4 787,0 5 1,0-5-2576,0-2 3327,0-7 0,0-3 0,0-7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0 276 8079,'18'9'391,"1"-1"-54,4-8 1,6 0-309,11 0 2431,4 0-1607,8-8 0,-6 4-372,0-7 1,-5 5-242,5-5 0,-13 1-297,1-2 1,-5-3 115,0 3 0,2-3-618,-8-2 0,0-2 188,-6-4 0,-2 3 2,-3-3 1,-4 4 224,-8 2 0,-2-1-34,-4 1 0,-6 8 286,-11 3 1,-4 6 410,-7 6 0,-1 9 569,1 8 0,5 8-499,0-2 0,8 9 320,-2 2 1,9 1-388,3-7 0,7 1-167,-2-1 1,14-1-157,9-4 1,4 4-160,14-5 1,-2 3-397,13-2 0,6 2-812,5-8 1,7 0 1167,-7-6 0,9 0 0,-5 1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4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87 8129,'17'-25'476,"-1"6"164,-5-4 1,-1 11 261,-4 7-617,-4 3 0,5 4-104,-7 3 0,0 7 100,0 11 1,-6-2-31,1 8 1,-3 0-121,2 5 1,4 5-188,-3-5 0,-3 5 87,2-10 0,0 1-149,6-1 1,6-4-570,0-8 1,7-1 347,-1-5 0,5 3-270,6-8 0,2-1 212,4-5 1,4-7 155,-5-5 0,-3 2 112,-1-1 0,-5 1 231,-2-1-226,0 3 186,-7 8 1,-2 8 334,-8 3 1,-2 5-189,-4 1 0,-6 8 172,-11 4-151,4-4-183,-14 7 1,12-5-177,-8 8 0,1-2-6,-7-5 0,2 3-195,5-8 1,3-2 155,7-9 0,1 1-371,0-7 133,-1 0-6,1-6 322,8 0 1,1-8-92,8-3 1,2-5 8,4-1 0,9-6 292,8 0 0,6 0 118,-6 5 1,6 1 108,-6 0 0,6 5-70,-6 1 26,0 7 9,-6-4 28,-7 8 1,3 8-53,-7 4 0,-6 5-29,-6 6 0,-13 2-113,2 4 0,-12 3-235,0-3 0,2 4 117,-2 1 1,2-7-109,-2-4 1,1-3 47,10-3-425,-3-8 63,19-1 196,-13-8 0,15 0 133,0 0 1,9-11-130,15-1 0,2-13 106,9 8 0,5-2 177,1 7 0,-1-3-171,-5 3 221,-1 5-73,-7-1 1,4 8 12,-8 0 1,-6 0 375,-5 0-260,-8 0 1,3 8-131,-7 3 0,-2 4 180,-3 3 0,-11 5-142,-7 0 0,-8 6-142,3-6 1,-3 0 184,2-6-256,-4 0 160,14 1 1,-6-3-36,8-3 1,5-5-158,1-7-29,7 8 1,4-8 44,12 0 0,5-8-90,6-9 0,6 0-4,11-1 185,-3 1-14,5 7 0,-8 1 13,1 3 0,0 4 128,-1-4 1,-1 12-3,-4 6 1,-4 9 241,-8 2 1,-2 8 212,-3-3 1,-4 13-195,-8 5 1,0 6-14,0 5 0,-10 5-167,-7 7 1,-3-2-194,-8-3 1,6-1 145,-1-11 0,4 2-264,2-14 0,0 6-83,-1-5 1,7-7-310,-1-5 1,6-8-539,-5 2 0,7-9 38,-2-3 1038,4-7 0,-5 4 0,-3-8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4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8091,'10'0'3954,"-3"0"-4270,1 0 0,-6 2 36,4 3 0,1-1 94,-1 8 1,6-1-836,-7 7 1,9-1 1020,-3 0 0,5 8 0,1 2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5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8041,'10'-17'728,"4"0"174,-9 0 1,3 7-357,-2 4-56,-4 4-252,5 2 0,-7 14 54,0 3 0,0 12 14,0 0 1,-7 3-169,-5 3 1,3-1-174,-3 1 1,8-2-9,-2-4 1,4-4-316,2-8 0,4 0 0,8 0 0,1-5 227,16-1 0,-6-7-526,6 2 267,0-4 153,5-2 0,1 0-132,0 0 0,-7 0-18,1 0 1,-8 0-615,2 0 514,-3 0 487,-3 0 0,-7 15 0,-3 5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5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9841,'0'25'810,"0"-4"-1263,0 8 1,1-2-3,5 1 1,-2 5 1819,8-4-578,-9 4-430,13 1 1,-12-5 58,7 0 1,-7 0-631,2 5 1,2 1-629,-3-1 1,7-5 389,-6 0 1,7-8-660,-1 2 1111,-5-11 0,16 3 0,-3-5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105 294 8058,'0'-17'0,"7"7"0,-1 1 1464,11 3 0,-1 4-623,12-4 1,3-2-237,10 3 0,-5-3-228,4 2 1,-1 2-236,1-7 1,-3 5-92,3-5 1,-3 7-212,-3-2 1,-5-2-251,0 3 1,-8-7-574,2 6 1,-6-1-1160,-5 1 913,3-4 757,-13 1 0,6-7 135,-8 5 1,-8-5 240,-3-1 0,-5 2 188,-1 3 0,0-1-84,-1 7 1,-1 0 70,-4 6 1,4 2-48,-4 4 1055,4 3-760,1 9 0,1-1 234,0 0 0,-1 6-194,1 0 1,0 8-252,0-2 0,7-2 46,4 2 1,2-2-40,-1 1 1,3-1-51,-4-4 1,10-3-23,1 3 0,7-4 56,-6-2-725,7-7 433,-3 5 0,7-13-359,0 4 1,1-4 229,-1-2 0,0-2 146,1-4 0,-7 4 138,1-4 1,-7 4 353,7 2-262,-8 0 0,5 2 215,-3 4 0,-4 11 613,4 12 1,1 4-385,-1 1 0,2 3 41,-2 3 1,-4-3-129,3 3 0,3-3-537,-2-3 0,0 1 61,-6-1 0,0-5-35,0 0 1,0-8 56,0 2-1136,0-3 336,0-3 331,0-8 1,-8-1 128,-4-8 1,-3 0 650,-2 0 1,5-9-203,1-9 0,-1-1 640,-5-10 1,7 2-224,4-2 0,-1-3 15,1 3 0,0 4 9,6 2 0,2-2 121,4 2 1,-2 6-254,7 5 0,-5 2-150,6-1 1,-7-3-230,7 9 0,-8-3 199,2 2-1339,3 4 164,-7-5 256,6 7 0,-10 2-21,-4 3 0,-4 5-524,-7 7 1,-8 2 392,-4 5 1,-11-3 375,-6 7 0,2-4-34,-2 4 294,-1-7 57,3 4 1,2-5 517,7 3 1,7-4-176,-1 4 1,8-4 47,-2-1 0,3 1 248,3 4 1,7-4 677,5 4 1,3 2-274,2-2 1,9 0 155,9-6 1,1 1-544,10-1 0,1 0-43,11 1 0,-3-9 158,8-3 1,0-2-243,6 2 1,-6-4-152,1 3 1,-1-1-733,6 2 0,-8-2-1015,-4 7 0,2-7-245,-1 2 0,7-6 96,-2-6 1692,-4-3 0,16-16 0,-4-2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8046,'17'6'2396,"0"0"1,1 7-2327,-1-1-124,0 3 1,-5-3 748,-1-1-404,-7 1 1,9 5-143,-7 0 0,0 3-200,-6 3 0,0-2-139,0 8 1,0-6-466,0 6 1,0-1 184,0 7 0,-6-2 226,0-5 0,-5 3-179,5-8 1,-5 2 88,5-2 1,-6-3 117,7 3 1,-1-10 131,6-1 1,-6-1 531,0 6-5,1 1 0,3-1-251,-4 0 0,4 1 60,-4-1 0,4-6 224,2 1 409,0-1-463,-7 7 1,5-1-25,-4 0 1,4-5 55,2-1-220,0 1 1,-6 5-232,0 0 1,1 1 84,5-1 1,0 0-102,0 1 30,0-1 1,0 0-401,0 1 0,0-7-229,0 1-150,0-9 371,0 13 213,0-14 59,0 5 182,0-7 0,0-2-35,0-3 1,2 1-63,3-8 0,-1-5-199,8-6 0,-7-8-27,7 2 0,0-3-146,5-3 1,0-5 171,0-1 0,1 1 64,-1 6 0,6 1 115,0 4 0,0 4-113,-6 8 1,3 1 441,3 5 1,-4-3-143,4 9 0,-10-1 422,-1 6 1,0 6-169,5-1 1,-2 9 14,-3-3 0,1 1-171,-7 5 0,0-3-108,-6 9 1,0-2-111,0 2 1,-2-2 101,-4 8 0,-4-6-528,-7 6 1,-6-8 208,0 2 0,0-4-481,6-2 0,5-5-143,1 0 129,-1-9 545,-5 5 0,7-16 139,4-3 1,-1-5-68,1-1 0,0 6 293,6-1 986,0 1-286,8-7-363,1 9 0,3 1 337,0 8-417,-9 0 1,11 2-109,-8 4 0,-1 3-130,-5 9 1,0-1-224,0 0 1,-5 0 118,-1 1 0,-6-7-1570,7 1 794,-9-1-1274,12 7 674,-6-9 225,8-1 681,0-8 0,0-8 253,0-3 1,0-5 214,0-1 1,-1 6-151,-5-1 1,2 2 569,-8-1 0,7 1-263,-7 4 0,1 5 164,-7-5 1,-1 4-268,-4 2 0,-4 2-154,-7 4 1,-3-3 19,-3 9 0,3-6-208,-3 5 1,3-5-52,3 6 1,5-7 92,0 7 0,8-6-62,-2 5 1,2-5 257,-2 5 1,3-1 225,-3 2 0,4 3-29,2-4 1,5 5 272,1 1 0,5 2-156,-5 4 1,7-1 110,-2 6 0,4-5 278,2 6 1,2-2-254,4 2 0,9 2 345,8-8 0,14-2-346,-3-10 1,14 5 91,4-5 1,4-3-773,13-2 1,-4-2-874,10 1 1,-9-3 900,-3 4 0,-7-4 102,1-2 1,-9 0-4319,-1 0 4346,-9 0 0,12-8 0,-6-1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8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7994,'-17'0'1609,"7"0"0,3 2 1,7 3-1890,0 7 1,0 3 463,0 2 0,0-3-56,0 3 1,0-3 236,0 9 16,0-4-401,0-2-5,0 1 1,0-1-71,0 0-392,7 0 251,-5 1 57,14-1 1,-14-5-167,3-1 148,5-7 196,-8 4 1,6-6-281,-8 3 16,0-3 40,0 6 22,0-8 1,0-2-83,0-4 1,1 2 49,5-7 0,2-3-341,3-9 1,11 2 166,-5-8 0,12 1 159,0-7 0,5 0 195,6 1 1,-1-1 236,7 1 0,0-1-77,6 0 1,-2 9 162,-4 2 1,-2 5 514,-3 2 0,-7 7-376,1 5 1,-3-3 355,-8 2 0,-1 0-238,-6 6 0,-6 6-438,1 0 0,-8 7-124,2-1 0,-10 9-218,-2 2 1,-15 8 118,-2-2 0,-8 3-98,-4 3 0,1-6-216,-1 0 0,3-8 152,3 2 1,4-4 519,7-2 0,9-5-150,3-1 1,-2-5 76,3 6 0,1-9 51,10 3 0,-3-4 148,9-2 0,5 0-72,6 0 1,2-8 9,-2-3 0,-3-10-481,3-2 1,2-2 131,-2 2 0,-2-2-422,-10-4 1,3 2 203,-8 4 1,-1-4-178,-5-8 0,-7 7 146,-5-1 0,-5 2-3,-6-2 0,4-2 130,-5 8 1,-1 0 344,2 6 0,0 2 337,6 3 1,0 4-269,-1 8 0,7 0 122,-1 0 0,3 8-116,-3 4 1,5 11 175,7 5 1,0 7-36,0 5 1,2 5 46,3 6 1,7 7 10,11 0 1,6 5 150,11-5 1,-2 1-590,9-1 0,-1-4-66,6 3 1,-1-9-1081,1-1 0,-6-9 658,1 2 0,-9-5-1145,2-6 0,3 2 1637,-3-8 0,6 3 0,-6-4 0,-1-1 0,-3 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9275,'2'18'0,"2"-1"0,1 0 0,-1 0 2976,-2 1-2581,-2-9 1,0 7 17,0-5 0,0-1 515,0 1-484,8 1-280,-6 5-1031,6 0 1,-7-1 27,5-5 0,-2-1-532,8-4 0,-7-4 408,7 3 963,-1-10 0,14-13 0,2-9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8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7950,'-17'-10'0,"-1"5"1053,9 3 1,-1 11 1192,4 9 1,-5 9-2247,-12 13 0,-12 4 0,-9 8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9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70 8163,'0'-17'0,"8"-1"550,4 1 1,3 8 793,2 3 1,3 4-663,3 2 0,-4 0-66,4 0 1,2 8-188,-2 3 0,0-1-108,-6 1 1,-5 1-295,-1 5 1,-7 0 86,2 1 0,-4 7-623,-2 3 0,-8-1 38,-3 2 1,-7 0-256,-5 6 0,-4 5 334,-7 0 0,3 1-143,-4-7 0,5 1-6,-11-1 0,5 1 56,1-1 0,1 1-520,-1 0 1005,1-8 0,-9 5 0,-1-5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9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8136,'-17'0'1129,"0"0"1544,7 0-2956,2 8-155,8 1 1096,0 9 1,0-7-263,0 1 0,0-1-443,0 6 0,0-5-315,0 0 1,0-1-1009,0 6 773,0 1-200,0-1 168,0 0 1,2-5-392,4-1-183,-4-7 1203,6 4 0,-8-8 0,0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09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1 241 8170,'2'-16'969,"4"5"1,5-3-1560,12 9 0,12-15 97,11 3 0,13-10 1094,11 4 0,1-6-408,9 6 0,-7 0 339,2 6 1,8 7-288,-2 5 0,1 5-145,-7 5 1,-9 5-55,3 7 0,-12 2-143,1 4 0,-12-3 298,-6 3 1,-5 2-111,-6-2 1,-4 2-23,-8-2 1,-7-2-24,-4 8 1,-6-2-113,-6 1 1,-6 5 78,-11-4 0,0 4 120,-11 1 0,3-5-172,-10 0 1,-3-8-214,-2 2 1,-4-4-307,-2-1 0,6-1 231,0 0 1,-4-7-496,-2-4 1,-3-5 306,8-1 1,-1-1-407,2-5 921,4-4 0,0-7 0,-2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8277,'0'-10'2202,"0"3"-2081,0 7 772,0 0-526,7 7 1,-5 3-286,4 7 0,-2 1 131,2-1 1,-5 0-335,5 0 0,-2-5-317,2-1 1,-2-5-538,7 6 0,-5-8 469,6 1 506,-1-3 0,14-9 0,2-3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0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8083,'0'-10'335,"7"3"668,-5 7 1,12 9-464,-9 9 1,1 7 351,-6 9 1,6 1-311,0-1 0,-1 9-327,-5 3 0,0 4 97,0 2-1588,0 7 970,0-5 1,0 7-343,0-3 1,0-4-748,0 4 1,0-12 1354,0-6 0,0-3 0,0-3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588 294 7971,'18'-23'486,"-1"0"0,-2-6-385,-3 6 1,1-2-118,-7 2 0,0 4 600,-6-4 1,0-2-185,0 2 0,-8 2 4,-3 9 0,-12-1-128,-6 7 1,-4 0-198,-1 6 0,-9 8-28,-3 4 1,2 5-169,-2 6 0,5 6 68,-5 11 1,8 4 124,-2 8 0,-1 6 144,7 0 0,-5 7-282,10-2 1,6-1 577,6 1 1,7-7-161,10 2 0,0-5-111,0-1 1,10-8-236,7-3 1,8-11-281,10-1 0,7-8-574,4 2 0,4-11 471,2-6 0,-2-4-263,-4-2 1,8-8 188,-8-4 1,6-3-399,-12-2 0,1-6 405,-7 0 0,-7-6 392,-4 6 1,-4 0 129,-1 5 0,-9 1 882,-3 0 135,-4 7 1492,-2 3-1509,0 7 1,0 7-445,0 5 0,-2 3-173,-4 2 0,4 7-119,-3-1 0,3 0-638,2-6 1,0 0-178,0 1 0,0-1-464,0 0 0,0 0 102,0 1 0,0-1-743,0 0 0,-6-5-103,0-1 1677,-7-7 0,3 12 0,-7-7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7971,'0'-27'0,"0"4"0,2 4 1404,4 2 0,6 5-865,11 1 1,4 1 900,7-1 1,1-3-573,-1 8 0,7-5-336,-1 5 0,0 0-530,-5 6 1,5 0-388,1 0 1,7 2 384,-2 4 0,4 4 0,2 7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2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468 122 8116,'7'-25'1459,"3"13"0,1-9-1282,1 15 0,-1 0-163,7 6 1,-3 8 227,-3 4 1,-5-1 25,-7 6 0,0-3 336,0 9 0,0-2-510,0 2 0,0-2 93,0 8 0,-5-6-693,-1 6 1,0-8 299,6 2 0,-2-4-472,-4-1 1,4-7-232,-3 1 475,3-8 1,2 1 57,0-10 1,0-5 4,0-7 1,0-8 171,0-4 0,7-6 106,5-5 0,-2 3 335,1-3 1,1 4-181,5 1 1,0 8 362,0 4 1,-5 6 84,-1 5-14,1 5-226,5 7 1,-7 9 159,-4 8 1,-4 3 109,-2 8 0,0-4-66,0 4 1,-6 1-407,0 6 1,-7-1 134,1 1 0,-3-6-219,-3 0 0,1-6-152,0 5 1,5-6-572,1 1 145,7-4-574,-11-2 815,13-7 0,-4-4 108,12-12 0,5-4 330,12-7 1,-2-6-126,8 0 0,-6 5 146,6 7 1,-8 1 136,2-1 0,-4 3 224,-1 8 1,-7 0-228,1 0 1,-8 8-93,1 3 1,-10 12-22,-7 6 1,-11 6-171,-6 5 1,-3-1-211,-3 7 1,-5-2 96,-1 2 0,-5 2 23,6-8 1,-2 7-99,1-7 0,5 2-92,-5-2 0,-1-7 185,2 7 1,-1-13 82,7 8 1,5-12 235,0 0 1,10-9 317,2-3 66,-1-7-370,16 4 0,-1-10 22,14-4 0,3-6-71,14-11 1,7 2-63,5-8 0,1 6 76,-7-6 1,7 8-26,-1-2 1,-2 6 227,-9 5 1,2-1-116,-8 7 0,0 0-95,-6 6 1,-1 2 1,-5 4 0,-3 4 153,-8 7 0,0 8-131,0 4 1,0-2-12,0 2 0,0-6-26,0 5 1,2-6-32,4 1 0,3-4-27,9-2 1,1-1 47,4-5 0,4-3-196,7-8 0,1 0 128,-1 0 0,1-2-531,0-4 0,-3-4 20,-3-7 1,2 0-169,-8 0 1,-2-6 60,-9-1 0,1 1-1311,-7 6 1136,0 0 0,-14 0 303,-4-1 1,-11 9 48,-5 3 0,-7 4 133,-5 2 1,-5 8 473,-7 3 1,-1 10 11,-5 2 0,2 6 226,-7-6 0,7 2-20,-1-2 1,3-2 487,2 8 1,2-8-249,4 2 0,-2-3-215,7-3 1,3 4 65,9-4 0,4 5 239,8-11-9,7 4-300,3 3 1,24-3 163,12-3 0,15-5-181,19-7 0,8 0 21,16 0 1,1-2-728,4-3 0,3-3 352,3-4 1,-4-1-993,-8 7 0,-9-2 457,-8 3 0,0 3-1996,-5-4 1,-5 4 2434,-1 2 0,-6 0 0,-2 0 0,2 0 0,4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3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206 347 8066,'-17'-8'1871,"8"-2"-1451,-7 1 1,18 1 148,4 8 0,7-2 289,22-4 0,5 2-327,18-7 1,5-1 4,12-5 1,-2-2-421,8-4 1,-4 4-734,-2-4 0,-8 9 191,-15 3 0,-8 1-146,-4-2 0,-11-1-610,-6 7-1479,-11-7 1757,3 3 1,-15-5 379,0 3 1,-8-3 349,-9 3 1,0 5 186,0 1 0,-6-2 144,-1 2 0,1 1-171,6 5 0,0 0 14,0 0 1,-1 2 153,1 3 0,5 3 294,1 4 1,1 3 74,-1-4 1,-5 5-184,5 1 0,1 2 96,-1 4 0,1-1-99,-1 6 1,-3-5-30,8 6 0,1 0-99,5 6 1,-6-1-199,0 1 1,0-6 71,6-1 0,0-4-256,0 4 1,2-7-56,4 3 1,-4-11 123,4-1 0,-2-9-42,1 3 0,-1 2 54,8-2 1,-7-1 36,7-5 1,-6-2 127,5-3 142,-7 3 1,6-6 168,-5 8-4,-3 0 0,8 2 219,-4 4 0,-4 11-227,3 12 1,-1 4 60,2 1 0,-4 3-114,4 3 0,1-4-272,-1 5 1,0-10-126,-6-3 0,0 1-321,0 6 1,0-8 30,0-4 0,0-4-334,0-2 0,-2-1-191,-4-5 499,-3 5 1,-9-15 695,1 5 1,6-12-209,-1-5 0,2-12 223,-1-6 0,3-2 232,8 2 0,0-9 434,0 3 0,10-1-430,7 7 1,2-4 50,10 5 1,6 3-229,5 2 0,0 3-114,-5 3 1,-6 2-215,0 3 1,-8-1 123,2 7 0,-10 0-682,-1 6 1,-8 2-229,1 4 1,-5 0-558,-5 11 1,-13-2 489,-10 14 1,-5-6-203,-2 6 0,-1-6 567,-5 6 1,-1-2 177,-4 2 0,-4-4 159,4-8 1,-6 6-88,-6 0 1,5 0 138,-5-6 0,2 1 58,-1-1 0,9 0 181,-4 1 1,9 5 206,-3 0 0,10 2 425,1-2 0,3-2 187,9 8 1,1-8-431,11 2 1,-3 4 40,9 2 1,1-3-186,10 3 1,9-6 403,8 6 1,14-6-186,-3 6 0,18-10 4,0-1 1,13-3-387,4-9 1,2-1-371,10-5 0,-8 0-357,2 0 0,-6-1 462,-5-5 1,-3 4-1872,-3-4 1,-4-2 194,3 3 0,-9-3-1918,-2 2 3589,-7 4 0,3-11 0,-7 7 0,-1 2 0,1 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8115,'7'-10'-27,"3"1"364,7 3 1,-5 4 743,-1-4 1,1-2-279,5 3 0,0-7 314,1 6 0,5-1-549,0 1 0,2 4-93,-2-4 0,-2 4-298,8 2 0,-6 0-181,6 0 0,-6 0-1645,5 0 937,-6 0 627,3 0 1,-14 0-3145,1 0 1175,-1 0 390,-1 0 976,-3 0 324,-7 0 1,-7-5 363,-5-1 0,-3-2 0,-2 2 0,-1-1 0,1-5 0,5-1 0,1 7 0,-1-8 0,3 13 0,-1-7 617,4 8 545,5 0-227,-7 0 1,6 2-405,-4 4 1,4-3 53,-4 9 0,3-1-289,-3 7 1,2 7-210,-8 4 0,7-3-51,-7 3 0,3-6-233,-3 6 0,-1-6-807,7 6 563,-8 0 192,12-2 1,-11-2 2,7-8 1,0 0 113,6 1 1,0-7 155,0 1 1,6-7-102,0 7 1,7-8 29,-1 2 1,3-4-78,3-2 111,-1 0 0,0 0-225,1 0 18,-1 0 53,-8 7 43,7-5 1,-14 13 33,3-3 1,-3 3-16,-2 3 1,-2-1 84,-3 0 1,-5 2 179,-7 5 1,0-5 740,-1 4 0,3-4-454,3-2 1,-1-5 473,7-1 1,0 1-233,6 5 1,2-5-126,4-1 1,4-1-190,7 1 1,-6 3 90,1-8 0,-2 1-260,1-1 0,3-2-126,-9 7 0,1 1-1230,-6 5 0,0 2 657,0 5 1,-2-3-3227,-4 7 3719,-3-6 0,-16 3 0,-2-8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8083,'12'0'1022,"-1"0"1,3 2-656,9 3 1,-2-1 0,6 6 723,-2-3 1,-8 5-134,-5-6-401,-1 7-494,7-3 1,-7 5 194,1-3-1832,-9 3 658,13-5 562,-14 7 1,5 6 334,-7 0 0,0 2 174,0-2 0,-7 10-12,-5 7 1,3 2-144,-3-1 1,6-3 479,-5 8 1,7-7-156,-2 1 0,2-3 216,-1-3 1,3 1-248,-4-1 1,4-5-217,2 0 0,0-8 43,0 2 0,0-4-200,0-1-1142,0-1 942,0 0 1,-2-5-788,-4-1 324,4-7 492,-5 4 130,7-16 1,0 4-121,0-7 198,0-1 1,0-5-55,0 0 1,0-1 52,0 1 0,5 0-18,1-1 1,6-1-286,-6-4 0,7 2 47,-1-8 1,3 6-122,2-6 0,2 1 168,4-7 1,2 0 292,4 1 1,4 5-108,-4 0 1,3 8 163,3-2 0,-8 4 448,-4 1 1,2 9-10,-2 3 140,0-4 1,-6 9-226,1-5 1,-7 6 278,1 6-457,-8 3 0,9 10-63,-7 4 1,-1-3 30,-5 3 0,0 2-39,0-2 1,0 2-330,0-2 0,0-4 125,0 4 1,0-4-359,0-1 1,-1-1-186,-5 0-171,4-7 480,-6 5 0,6-13-241,-3 4 106,3-4 0,-8-4-127,4-4 0,2 2-165,-7-7 0,5 5 232,-5-6 0,5 7 14,-6-7 0,6 8-201,-5-2 380,-1 5 0,1 1-105,-1 0 185,9 0 209,-5 0 1,6 0 187,-4 0 1080,4 0-1014,-5 0 0,7-2 1291,0-4-430,0 4-134,0-13-766,7 13 0,-3-8 5,8 4-47,-9 4-355,5-5 75,-8 7 54,0 7 1,0 3 123,0 7 1,0 1-42,0-1 1,0 0 268,0 0 0,0 1-16,0-1 0,0-5-85,0-1 0,0 3-14,0 9 1,0-4-5,0 4 1,0-2-112,0 2 1,0-2 86,0 8 0,0-6-289,0 6 1,0-6 94,0 6 0,0-8-97,0 2 0,0 2-144,0-2 0,-2-2-388,-4-9-219,5 3-449,-7-5 488,0-1 1,4-3 268,-7-12 0,5-3 51,-5-9 0,5-1 157,-6-4 0,3-4 267,-3-7 0,-1-1-11,7 0 0,-6 3 73,7 3 1,-7-2-28,6 8 0,-5 0 212,5 6 1,-2-1 592,3 1-324,3 0 39,-6 0-374,8-1 0,6 7 1,-1-1 0,9 8 38,-3-1 0,5-3 4,1 2 0,0-1 9,1 1-97,7 4 1,-6-6-318,4 8 238,-4 0 0,-9 8-126,-4 3 1,-5 5 90,-1 1 1,-7 2-325,-5 4 0,-5-3 18,-6 3 1,4 2-10,-4-2 0,-2 0 365,2-6 0,-6-2-89,6-3 1,5-3 694,7-3-311,7-4-141,-4 6 0,10-8 62,4 0 1,6-2 63,11-4 0,-2-3-244,8-9 1,-3 1-203,3 0 1,-2 5-195,-4 1 1,-5-1 10,-1-5 0,-2 5-1012,-9 1 949,0 7 1,-8-6 10,-4 5 1,-5 3-37,-13-4 0,3 6 476,-7 6 0,1-3 275,-2 9 0,-2-2 356,8 1 0,0 4 375,6-3 1,-1 3-504,1 3 1,6-1 6,-1 0 0,6 1 303,-5-1-630,7 0 1,-4 0 0,8 1 1,0-7-36,0 1-400,0-8 1,2 9-1175,4-7-1550,-4 0 1403,5-6 629,-7 0 0,-1 0 37,-5 0 846,-4 0 0,-7-8 0,0-2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5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510 1 9785,'-46'0'0,"0"0"0,-2 0 0,-2 3 0,0 7 0,2 7 0,3 4 0,3 4 0,6 4 0,5 2 0,8 0 0,4-2 1923,1 1 0,11-3-1153,7 2 1,11 0-14,18 5 1,4-7 282,19-4 1,3-3-480,14-3 1,8-6-186,4 1 1,-2-8-785,1 2 0,-5-5 207,6-1 0,-4 0-655,-2 0 0,6-1-117,-12-5 1,2 2-994,-8-8 0,3 7 1966,-9-7 0,-3 3 0,-6-3 0,4 2 0,2-3 0,3-6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5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 8009,'0'-17'2007,"0"8"1,2 7-1304,4 7 1,-5 9 266,5-3 1,-4 11 712,-2 1-1145,0 7 1,-6-3-569,1 8 1,-7-6-716,6-1 0,-7 1-450,1 6 1,5-1 370,1 1 823,-4-8 0,1 13 0,-9-3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5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8018,'17'-17'0,"-5"-1"841,0 1 0,5 2-551,6 3 0,8-1 718,-3 7 1,5-6-414,2 7 0,-6-1 116,-1 6 1,1-6-381,6 0 1,-1 1-301,1 5 0,0 5 104,-1 1 0,-5 8-176,0-3 1,-8-1-532,2 1 513,4 1 1,-8 3-552,4-3 427,-4 3 0,-3-5 5,-5 7 0,3-6 108,-9 1 1,1-6 231,-6 5 1,6-5-130,0 6 94,-1-1 0,-5 6 0,0 1 0,2-7-43,4 1 1,-4-1 117,4 7 1,-4-1-67,-2 0 1,2 2 65,3 4 1,-3-1-22,4 6 0,-4-5 143,-2 6 0,2 2-104,4 9 0,-4-1 61,3 7 0,-3-6 419,-2 6 0,0 0-190,0 6 1,0 6-42,0 0 1,0 1-122,0-1 1,0-1-602,0 13 0,-5-9 363,-1 3 0,0-11 350,6-12 1,-6-7-455,1 1 0,-1-2-773,6-10-4,-8 0 1,4-12 376,-7 1 0,5-8-758,-6 1 1,7-5 459,-7-5 1,1 1-768,-7-8 1,-7-1 411,-3-10 0,-1 2 1047,-6-8 0,4 0 0,-11-6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6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9421,'0'-17'0,"0"-1"0,2 3 0,4 2 3008,6 1-2401,-5 8 90,9-11 187,-7 13-454,1-6-340,-3 8-1317,-7 0 931,8 0 0,-6 2-175,4 4 0,-2-4-592,1 4 0,-1-3 107,8 3 0,-1-4 454,7 4 0,-1-4 935,0-2-411,1 7 1,-3 3 264,-4 7 1,3 1 242,-8-1 1,-1 6 739,-5 0 0,-2 6-589,-3-6 1,-7 6 227,-11-6 0,4 6-675,-4-6 1,-4 6-19,-2-6 0,2 0-555,-2-6 0,8-2 284,-2-3 1,4 1-214,2-7 0,-1 2-25,1-3 1,6-3-320,-1 4 1,8-6 186,-2-6 0,5 3-117,1-9 1,0 0 198,0-5 1,5 0 120,1 0 0,8 5 21,-3 1 1,2 5-28,-1-6 1,3 8 319,-3-1 1,-2 3 97,1 2 1,-5 0 359,5 0-326,-7 0 1,4 7 118,-8 5 0,0-2-21,0 1 0,-2 1-74,-4 5 0,2-2-195,-7-3 0,-1 3 268,-5-3-959,0 3 7,7 2 166,2 1 1,10-9 190,4-3 1,4 2-9,7-3 1,2 1 283,4-6-225,-4 0 92,14 8 0,-12-6 321,8 4-142,-8 3 0,4-5 1164,-7 8-658,-9-1 0,-1 6 159,-8 1 1,-2-7-349,-4 1 1,-3-1 7,-9 7 1,1-1-317,0 0 1,-1-1 253,1-5-1056,0 4 636,-1-5 0,9 7-157,3 1 0,4-7 198,2 1 0,0-7 170,0 7 0,2-6 242,4 5 650,-4-7 55,13 12-330,-13-7 475,6 8-610,-8 1 15,0-9 68,0 7 1,-6-12 388,0 7-532,0-7 0,14 9-438,4-7 1,11 0-274,6-6 0,5-2-638,7-4 0,5-1 576,11-5 0,-3-1-4644,4 7 4893,-4-8 0,5 5 0,3-9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10873,'0'13'7568,"-10"0"-8500,-7 28 0,-10-12 932,-13-6 0,-27 4 0,-14-1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8165,'0'-10'1199,"0"0"81,0 5-256,0 3 102,0-6-596,0 8 1,8 2-149,3 4 1,5-4 179,1 3 1,8-3-87,4-2 0,4 0-193,1 0 1,1 0-441,-1 0 0,7-5-485,-1-1 1,-5 0 264,-7 6 0,-4 0-1331,4 0 1708,-7 8 0,4 1 0,-7 9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8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8081,'19'-10'0,"4"-7"0,4 5 1492,8-5 0,7 11-666,4 0 1,-2-1 430,3 1 1,-3-6-585,2 7 1,-6-1-123,-11 6 0,-2 0-385,-4 0 0,-10 0-468,5 0 0,-7 8-206,1 3 0,-5 4-514,-7 3 0,0-1-918,0 0 0,-7 3 817,-5 3 0,-3-4-410,-2 4 1533,-1 4 0,-7-8 0,-2 6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8385,'-15'2'0,"1"1"0,5 5 1009,1 2 0,0-6 61,2 1-506,5-3 0,-9 6-178,4 4 0,-3-3-163,-9 3 1,1 5-466,0 6 1,-1 2 252,1-2 0,0-4-502,0 4 0,-1-3 156,1-3 43,7 0 0,3-5-38,7-1 0,2-7-324,3 2 1,7-4 154,11-2 0,6-6 140,11 0 1,2-5 212,4 5 1,-1-6 179,-5 7 0,-9-7 473,3 6 1,-9 1-349,4 5 0,-13 0 137,1 0 0,-11 1 296,-1 5-242,-3 4 0,-11 13 115,-9 0-600,-7 0 251,-2 2 0,-5-4-74,3 8 0,-4-6-213,-1 6 1,-1-8-165,1 2 0,1 0 124,4-6 1,4 4 34,8-9 1,7-2 85,4 1 15,-3-7 0,9 4 21,0-8 1,8 0 106,9 0 1,2 0 188,4 0 0,-4 0 31,4 0 0,-3 0 294,-3 0 1,0 0-210,0 0 0,-5 5 18,0 1 0,-9 8-34,3-3 1,2-1-60,-2 1 1,-1 1 156,-5 5-366,0 0 24,0 1 1,-5 5 71,-1 0 0,0 0 64,6-6 0,0-5 8,0-1 1,8-1-72,3 1 1,5 3 0,1-8 1,6 5-24,0-5 0,0 0-74,-6-6 0,1 0-85,-1 0 1,0 5-334,1 1 0,-7 0-258,1-6 1,-7 0-546,7 0 2,-8 0 752,3 0 0,-14 0-451,-5 0 1,-3-2 332,-2-4 1,-3 4 213,-3-3 1,-4 3 173,-7 2 1,-1 0 242,1 0 1,-7 0-135,1 0 0,0 2 113,5 3 1,-5 3 874,-1 4 0,9 1-433,9-7 0,-2 7 424,2-1 0,1-3 397,11 3-793,-5-1 0,15 7-177,-5-1 0,4 0 40,2 1 1,8-7 56,3 1 0,12-1 212,6 6 1,6-1-109,5-5 0,6 3-160,12-8 1,3-1-391,8-5 1,1 0-418,-1 0 1,0 0-471,0 0 1,-7 0 719,-5 0-4122,-3 0 2792,-2 0 0,-8 0-1348,-4 0 2801,-11 8 0,4-6 0,-6 6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19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8029,'8'-25'442,"-5"7"56,9 1 0,-1 2 1309,7 9-1163,7-8 1,2 13-97,7-5 1,7 4-17,-1 2 0,6 0-228,-6 0 1,1 0-61,-7 0 0,-1 0-233,-4 0 1,2 6 214,-8-1-2740,0 9 260,-6-5 548,-7 9 1,-5-3 1705,-10-3 0,-13-5 0,-9-7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5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8931,'0'-17'2054,"2"5"-786,4 1-1097,3 7 1,14-4 42,0 8 0,2 0-359,-2 0 0,-3-5-171,3-1 1,2 0-219,-2 6 0,5-6 39,-4 0 0,-1-1-278,-6 1 0,2 2 322,4-7 0,-9 5-45,3-6 0,-11 7 195,-1-7 42,5 8 131,-8-11 0,6 11 382,-8-8-164,-8 1 213,-2-6 0,-7 5 213,0 1-110,-1 7 1,1-4-114,0 8 0,5 6 44,1 0 1,5 13-46,-5-2 1,5 12-130,-6 0 0,8 5 329,-1 7 0,-3 3-171,2 8 0,-2 0-329,3 0 1,3-3-22,-4-2 1,-2 1-346,3-8 0,-1 0 235,6-5 0,0-2-49,0-5 1,-6-3-124,0-7 1,1-7-308,5 1 463,-8-8 0,4 1 103,-8-10 1,3-5 177,-3-7 1,-3-1-25,3 1 0,5 0 210,1-1 0,-2-5-199,3 0 0,-1 0-26,6 6 1,7-6-148,5 0 1,3 0 122,3 6 0,1-7-254,4 1-30,-4 0 96,14 6 0,-6-6-238,7 0 0,7-8 138,-1 2 1,6-3-102,-6-3 0,8 1 206,-1-1 1,-3 0-29,2 1 0,0-7 128,6 1-113,0 0 13,0 5 1,-8 8 494,-4 4-192,-3 4 41,-10 2 1,3 7 216,-7 4 0,0 4-68,-5 2 1,-3 10 62,-3 7 1,1 3-86,-7 8 1,0 1 20,-6 6 1,0 1 332,0 5-482,-8-5 9,-2 14 1,-7-8-440,0 4 0,-2 4 181,-4-3 0,3 1 154,-3-2 0,4-6-340,2-11 1,-1 2-567,1-8 0,0 0 389,0-6 1,-3-2-68,-3-3 1,10-4 303,-4-8 1,3 0-20,-3 0 1,1-14 94,5-3 0,-3-6-121,9 0 0,-1 2-169,6-8 0,2 6 169,4-6 1,5 8-110,12-2 0,4 4 193,8 1 1,-7 1-29,1 0 1,-2-1 581,2 1-309,4 7-115,-14 3 1,6 1 878,-8 0-433,0 0-7,1 6 0,-7 6 332,1 0 0,-6 7-333,5-1 1,-7 9 49,2 2 0,1 8-221,-1-2 0,0-2-78,-6 1 0,0 1-40,0 6 1,0-6 82,0-1 1,0-4-54,0 4 0,8-12 56,3 1 1,10-5-51,2-1 0,6-3-89,-6-8 1,8 0-129,-2 0 1,3-8-257,3-3 1,-6-3-548,0 3 0,-6-5-2150,6 5 2968,-8 3 0,11-15 0,-5 4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0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952 1 8855,'-10'0'1325,"-3"7"-1048,7 5 1,-7-3 459,1 3 1,1 1-252,-7 11 0,5-3 422,-10 7 0,-2 1-336,2 6 0,-8 7-133,2 4 1,-5 4-450,-7 2 0,-1 6-381,-4-1 1,-4 3 237,4-2 0,-2 1-299,2 5 0,-2-5-658,7-7 0,3-8 467,9-3 0,-2-7-371,8-5 1,0-4 417,6-8 1,5-1-556,1-5 696,-1-3 0,-3-16 155,3-3 1,3-5 444,3-1 1,2-2-146,-7-4 0,7 2 0,-2-8 0,2 6 0,-2-6 0,5 6 316,-5-6-286,4 8 1,4-2 1630,4 11-829,-5-3-289,7 13 0,0-6 224,3 8 1,-1 2-132,2 4 0,-3-2 120,3 7 1,3 9 36,-3 8 1,-5-1-326,-1 2 0,2 0-180,-3 5 0,1 1-30,-6 0 0,0 5-611,0 0 0,0 1 71,0-7 0,0 1-87,0-1 1,0-5-402,0 0 0,2-8-950,4 2 1,-2-5 1719,7-7 0,8 4 0,8-5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8029,'17'0'2847,"0"-6"-2207,1 1 1,1-1-1509,4 6 1,4 0 1056,7 0 0,-5 8 1396,0 3 1,-8-1-838,2 1 1,-4 6-8,-1 7 1,-3 1-581,-3-2 0,-3-2 23,-3 8 0,-4-3-725,4 3 0,-6 4 431,-6-4 1,-4 1-349,-7-1 0,0 2-337,-1-8 0,1-2-538,0-9 1,-2 1 304,-5-7 286,5 0 362,2-6 0,2-2 401,3-4 1,2-5-53,-1-13 0,7 3 915,-2-7 1,6 1-546,6-2 1,9-4 453,9 4 1,4 2-149,-5-1 1,10 6 256,2-1 0,-1 4-761,7 2 0,1 2-444,-2 3 1,1-1-821,-7 7 1,1 0 636,-1 6 0,1 0-1102,-1 0 0,-5 0 1588,0 0 0,8 0 0,7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0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7938,'12'-18'2172,"-1"1"1,9 7-2047,9 5 0,9-3-240,2 2 0,1 1 810,-7 5 0,1 0-247,-1 0 1,-5 0 232,0 0 1,-2 0-581,2 0 0,-2 7-597,-4 5 1,-4-5 25,4-1 1,-4 4-568,-1 1 1,-1-3-487,0-2 0,-2-2-78,-3 1 1600,-4-3 0,-1-2 0,3-9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1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0 9015,'-17'0'0,"-1"0"1559,1 0 1,0 2-923,-1 4 1,1-2-219,0 7 0,-1 7 393,1 5 1,-6 2-91,0-2 0,-8 4 33,2 7 0,-1 1-543,1-1 0,-4 9-384,4 3 1,-3 4-406,-3 2 0,1 0 459,-1-1 1,2-1-1525,5-4 0,-3-3 677,8-9 0,2-1-232,9-4 0,-1-4-299,7-8 893,-8 0 1,11-7-206,-9-4 808,8-4 0,-4-10 0,1-9 0,-3-10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1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7938,'8'-9'3220,"-6"1"-1154,13 8-1525,-5 0 0,5 2 572,-3 4 1,-5 3-520,-7 8 0,0 3 163,0 3 0,0-2-477,0 8 1,-6-6-391,1 6 1,-9-1-345,3 7 0,-3-2-612,3-5 0,-5 9-160,5-8 1,-3 5 456,3-11 1,1 0-2896,5-5 3664,3-1 0,-6-7 0,8-3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1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7938,'17'-17'2464,"2"5"-1910,4 0 1,-2 7 710,8-7 1,0 6-402,6-5 1,-6 5-150,-1-5 0,-5 7-365,6-2 0,-8-2-264,2 3 0,2-3-1070,-2 2 1,1 2 675,-7-7 1,0 5-1358,0-6 1,-1 1 881,-5-6 1,-3-1-307,-8 1 1,0 0 429,0-1 958,0 1 1,0 6-85,0-1 0,-8 8 172,-3-2 0,1 10 1145,-1 2 0,5 8-532,-6-3 0,7 10 220,-7 2 0,8 2-637,-2-2 0,6-2-244,6 8 0,4-2-799,7 2 1,8 2-882,4-8 1,11 6 1340,6-6 0,12 0 0,3-6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2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8276,'0'-17'620,"6"6"-245,0-1 0,9-1 183,3-10 0,3 3 21,13-3 1,-3 10-197,9 1 0,5 8 285,1-1 1,4 3-191,2 2 0,-6 0 58,0 0 1,-8 7-216,3 5 1,-11-2-262,-1 1 0,-13 1-89,1 5 0,-11 6-324,-1 0 1,-3 8-120,-2-2 1,-7-2 226,-5 1 0,-9 1-920,-2 6 1,-8-6 412,2-1 0,-1-5 35,1 6 1,-2-9 291,8-3 0,-6-2 33,6-9 1,0 0 101,6-6 0,5 0-121,1 0 0,7-16 411,-2-7 0,12-7 0,3-5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8312,'10'8'922,"-2"-4"578,-8 7 1,0 1-660,0 5 0,-2 2-11,-4 4 0,-4-1-558,-7 6 0,0 1-401,-1 6 0,-7 5 215,-3 1-860,3 7 632,-8-12 1,8 12-1409,-4-8 1,-2 1 214,8-7 1335,-7 1 0,3 0 0,-8-1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2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8051,'-10'2'150,"4"4"1,4 5 179,2 12 0,0 2 181,0 4 1,0 4 526,0-4 0,2 9 146,4 2 0,6 1-570,11-7 0,6 1 164,11-1 0,10-5-288,7 0 1,15-8-475,-3 2 0,4-5-49,-4-7 1,6-3-22,0-8 0,7 0-473,-1 0 0,-2-2-531,2-4 0,5 0 1058,6-11 0,4 6 0,-5-11 0,-1 3 0,6-6 0,-46 10 0,0-1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3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8068,'12'0'1119,"-1"0"0,1 7-457,5 5 1,0 5 89,1 6 1,-1-2 605,0 8-903,1-8 1,-7 10 17,1-8 0,-9 8-113,3-2 1,-6-2-705,-6 1 0,-3 1 296,-8 6 1,-7-3-313,1-3 0,-9 4 341,-3-4 0,1 2-1129,-7-3 1,-1-1 239,2-4 1,-6-9 69,5 3 1,7-5 430,5-1 1,2-3 343,-2-8 1,6-2-141,11-4 1,-1-4 90,7-7 1,0-6 33,6 0 1,6-6-61,0 6 0,13 0 527,-2 6 1,12 0-12,0-1 0,4 9 167,1 3 0,1 4-252,0 2 0,1 0-46,4 0 0,-3 0-160,3 0 1,-3 0 27,-3 0 0,-5 8-812,0 3 0,-8 5 697,2 1 0,-4 8 0,-1 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8217,'-10'0'5423,"2"0"-4701,8 0 1,0-2-273,0-4 0,8 4-679,4-4 0,3 5-761,2 1 1,1 0 989,-1 0 0,8-8 0,2-2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8236,'-12'0'1628,"1"0"384,7 0-754,-4-8-421,16 6 1,1-5-506,9 7 1,-7 0-361,1 0 1,-1 0-300,6 0 0,-5 0-1542,0 0 1419,-1 0 1,-1 7-399,-5 5 0,-5 3 848,-5 2 0,-5 1 0,-7-1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4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8475,'-16'18'582,"5"-1"545,11-8 0,11-1-431,12-8 1,-2-2-232,8-4 0,6-1-510,5-5 0,2-1-474,-1 7 1,-5-5 211,5 5 0,-5-6-860,-1 6 1167,-1 1 0,1-3 0,0-2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4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8421,'0'-18'1538,"0"1"1,0 5-642,0 1-326,0 7-461,0-11 1,-2 13-300,-4-4 0,2 4-259,-7 2 1,-1 0 297,-5 0 1,-2 2-387,-4 4 0,4 1 215,-4 5 1,3 3-36,3-3 1,0 3 68,-1 3 1,1-1 104,0 0 1,5 6 249,1 0 0,7 0-81,-2-5 1,4-1 342,2 0 1,0-5-157,0-1 1,0 1 462,0 5-400,8 0 0,0 1 24,3-1 1,-3-5-15,-8-1 0,0 1 71,0 5 1,0 0-358,0 0 1,-8 7 124,-3-1 1,-10 5-351,-3-5 0,-4 8 157,5-2 0,-6 4-9,6 1 0,5 1 140,7-1 0,7-1 168,-2-4 0,4 2-58,2-8 0,2 6 314,4-6 0,2 5-28,3-5 0,-1 1 131,-4-7 1,-4 0 386,3 0-595,-3 1 0,-2-1-166,0 0-54,0 1-535,0-1-30,0 0 1,0-5-1373,0-1-992,0-7 1997,0 4 0,2-10 809,4-4 0,4-4 0,7-7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4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 8349,'-10'-8'2572,"2"6"1,10 2-1396,4 12-860,4-4 1,1 7 544,1-3 0,-6 3-337,5 2 0,-1 2-259,1 5 0,5-5-272,-5 4 1,4-2-408,3 2 0,-3-4-220,-3 4 1,1-4-688,-7-1 1,5-1 366,-5 0 1,2-1-1925,-2-5 2877,-4-3 0,13 0 0,-5 1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8349,'-17'0'0,"-1"0"1640,1 0 1,5 0 1130,1 0-1354,-1 0 0,-5 0-678,0 0 0,-2 6 51,-4-1 1,3 9-1294,-3-3 0,-2 7 395,2 5 1,0-4-821,6 4 0,2 2 658,3-2 0,-1 6 270,7-6 0,0 8 0,6-5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8349,'-17'0'0,"0"0"933,-1 0 0,3 2 1314,3 3 1,3-3-356,3 4-869,4-4-1783,-6-2 578,1 0-3379,5 0 3561,-6 0 0,23 0 0,5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5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8349,'-2'-25'2093,"-4"8"-1357,4 0 2139,-6 15-2046,8-6 0,-1 12-362,-5 8 1,-2 1-408,-3 16 0,-3-6-288,8 6 1,1-6-150,5 6 0,0-2 290,0 1 0,0-3-709,0-7 1,7-1 328,5 0 1,3-7-664,2-4 1,1 1 278,-1-1 1,2-2 95,4-10 0,-3 2 324,3-7 1,-10 1 164,-1-1 0,-7-5 392,7 5 0,-8-5-295,1-1 790,-3 7 0,-4-3-243,-3 7 1778,3 0-1377,-14 14 1,9 7-122,-5 9 1,-1 1-193,7-2 1,-2 2-134,3 3 0,1 5-47,-8-4 0,6 4-8,-5 1 0,5 3-226,-5 3 0,1-5 74,-2-1 0,-3-1-574,4-10 1,1 6-4,-2-6 0,1 0-195,-6-6 0,5 0 49,0 1-212,9-9 617,-13-1 1,12-8-78,-7 0 0,7-10 532,-2-7 0,2 0-205,-1-6 0,3 2 1073,-4-2 1,4 3-233,2-3 0,0-2 117,0 2 1,0 0-449,0 6 1,6-2-255,0-4 0,7 5-637,-1 1 1,3 0 324,2 5 0,1-1-1661,-1 1 0,0-1 895,0 7 1,6-7 763,1 1 0,-1-3 0,-6-3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6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277 105 8349,'-8'-27'0,"6"7"1067,-3 9 0,5 1-432,5-1 0,-1-3 263,8 9 1,-1-1-292,7 6 1,-1 0-48,0 0 0,0 0-176,1 0 0,-1 6-93,0-1 0,3 9-550,3-3 1,-10 7 292,4 5 1,-9 4-569,4 7 0,-9-3 354,3 3 0,-12-3-641,-5 10 1,-5 1 271,-1-2 1,0 2 56,0-1 1,-6-3 191,-1 8 1,3-5 473,10 5 1,-3-6 639,9 6 1,-1 0-482,6 6 1,0 0 878,0 0 1,0-2-502,0-4 0,6 4 88,-1-4 1,1-2-236,-6 2 1,0-7-17,0 1 1,-2 2-575,-4-1 0,-9 5-518,-8-6 1,-8 6-1247,2-5 0,-3-1 935,-3-5 1,1-3-2713,-1-3 3567,0-4 0,1 0 0,-1 2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2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8040,'-10'0'4927,"-3"7"-5352,7 5 1,0 5 179,6 6 0,0-4 502,0 4 0,-2 4-46,-4 2 1,-3 10 166,-9 1 1,-5 6-624,0-6 0,-5 8 66,4-1 0,1-5-160,6-2 0,-6-3 43,0-3 1,-2-1 51,2-4 0,4-4 19,-4-8 1,3 0-48,3 1 0,6-9-65,-1-3 1,1 2 35,-7-3 0,1 1-48,0-6 0,7-7 141,4-5 1,4-5 118,2-6 0,0 3 114,0-3 1,8-2 223,4 2 0,11 0-80,6 6 1,-1 0 178,7-1 0,-4 1 765,9 0 1,-3 5-476,-3 1 1,1 7-63,-1-2 1,1 4-160,-1 2 1,-5 2-901,0 4 1,-8 5 95,2 12 1,-4-1-612,-1 6 998,-1-6 0,0 10 0,1-5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8144,'2'-9'-744,"4"3"759,-4 4-286,6 2 0,-8-2 96,0-4 316,0 4-69,0-5 68,0 7-205,0 0 160,7 0 20,-5 0 84,6 0-127,-8 0 2119,0 0-2051,8 0 1,-5 0 97,9 0 0,-6 0-106,5 0 0,-5 1 271,6 5 0,-7-2-75,7 8 0,-3-1 372,3 6-375,3-7 0,-7 5 431,4-3-575,3-4 0,-11 7 16,7-3 0,-5-3-73,6 3 1,-3-7-451,3 7 1,1-6 169,-7 5-832,7-7-1117,-11 11 2105,14-5 0,-14 7 0,5 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6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8237,'0'-18'0,"0"1"0,2 8 1473,4 3-903,4 4 0,1 2-468,1 0 1,-6 0-1560,5 0 1135,-7 8 1,4 1 179,-8 8 1,-6 3 14,0 3 1,-7 4-32,1 7 0,-1 1-224,1-1 1,-3-5 266,3 0 0,5-2 38,1 2 0,-2 1 108,2-6 1,1 4 195,5-5 0,0 0-33,0-5 1,0 5-176,0 0 0,0 0 657,0-6-254,0 1 276,0-1-81,0 0 1,0 0 338,0 1 103,0-9-515,0 7-459,0-14 8,0 5 135,7-7 0,-3-7-740,8-5 1,-3-5-98,3-6 1,3 2-392,-3-8 0,5-2 223,6-9 1,-4-6 776,4-12 0,12-4 0,1-7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8428,'-16'-1'-20,"5"-5"13,-5 4 576,15-6 0,-5 8 581,12 0 1,5 0-244,12 0 0,-2 2-352,8 4 0,0-4 62,5 4 1,7-5-197,-1-1 1,2 0-237,-1 0 0,-5 0-4,5 0 0,1-1-208,-2-5 1,-5 4-57,-6-4 1,-8 2-339,2-2 0,-4 5-1701,-2-5 954,1 4 5,-1 2 0,-6 0 455,1 0 0,-8 2 54,2 4 0,-4-3 158,-2 9 0,-2 5 496,-4 6 0,-4 0 0,-7-5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8517,'-7'12'0,"-3"-1"0,-1 3 1609,-1 1-1260,8 2 0,-5 3 303,3 3-232,4 4-212,-13 7 1,11 3 206,-8 3 1,1 2-160,-7 4 0,7 2-263,-1-7 1,3 5-235,-3-6 0,5 1-332,7-7 0,-6-5 105,0 0 0,0-8-367,6 2 1,2-6-1321,4-5 1201,-4 3 954,13-13 0,3-2 0,8-10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8154,'12'-16'0,"-1"5"0,1-3 338,5 9 0,6-3 45,0 2 1427,8 4-784,-4-5-392,8-1-294,-1 6 1,-1-8 325,-4 5-424,3 3-312,-13-6 1,12 8 175,-8 0 1,0 0-1733,-5 0 1045,-1 0-2003,0 0 1158,-7 0 9,-2 8 1417,-8-6 0,0 13 0,0-5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4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10141,'0'11'1144,"0"1"1,0-1-467,0 7 0,0-1 85,0 0 0,0 8-697,0 4 1,0 6-1114,0 5 1023,0 4 1,0 6-3073,0-4 3096,0 12 0,0-4 0,0 15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5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8445,'8'-26'-32,"-1"1"918,5 7 1,3 7-465,-3-1 0,1 6 1213,-1-5-703,3 7-716,-5-4-247,-1 8 0,-1 8-381,-8 4 1,-2 5-201,-4 6 1,-3 4 332,-9 7 0,-1 1-170,-4 0 0,4 5 142,-4 0 0,4-1-1,1-10 0,7-3 99,-1-3 1,8-3 39,-1 3 1,3-4 69,2-2 0,7 1 177,5-1 1,5 0 490,6 0 1,-3 1-289,3-1 0,-4 0 533,-2 1 1,0-7-377,1 1 0,-3-1 192,-3 7 0,1-1-196,-7 0 1,0-5-221,-6-1 1,0 1-169,0 5 0,0 0-381,0 1-1467,0-1 983,-8 0-1916,6-7 1374,-6-3 1361,16-7 0,2-15 0,7-4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5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8221,'35'-17'1201,"-8"1"150,-4 5 0,-4-3-930,-2 8 0,1-5-79,-1 5 0,-5 0-532,-1 6 1,-5 0 36,5 0 0,-7 2 9,2 4 1,-4 4 128,-2 7 0,0 0-227,0 1 8,0 7 147,0-6 1,0 8-127,0-4 1,2-4 216,4 4 0,1-4-55,5-2 0,5 1 279,0-1 0,3 2-106,8 4 0,-6-3 376,1 3 0,2-4-185,-2-2 1,0 0 87,-6 1 1,-5-1-22,-1 0 0,-7 6 5,2 0 1,-6 2-259,-6-2 1,-4 2-190,-7 4 0,-2 2-442,-4-8 1,2 2 343,-8-2 0,2-6-222,-2 1 1,-4-1 138,5-6 0,-5-1-685,-2 2 0,1-9 126,-1 3 0,1-4-50,-1-2 1,6-8 222,0-3 1,8-4 96,-2-3 0,6-7 532,5-4 0,-3-3 0,5-3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35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 11680,'10'-18'0,"-4"5"0,-4 7 0,-2 12 0,0 7 5721,0 5-5753,0-1 1,0 6-400,0 0 1,5 10-2680,1 1 1663,0 1 1447,-6 15 0,8-6 0,1 8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5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8019,'-10'0'0,"-5"0"0,5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6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7936,'0'-10'643,"8"2"112,4 8 0,5 0 1499,6 0-1514,-4 0 1,12 0-200,-8 0 1,6 0-67,-6 0 1,2 6-512,-2 0 0,-4 7 74,4-1 1,-9 3-836,-3 3 0,-7-1-62,2 0 0,-4 8-541,-2 4 0,-2 2 576,-4-2 0,-4 3-114,-7-3 0,-6 4 938,0 1 0,-2-5 0,2 0 0,-2-6 0,-4 6 0,-3-6 0,3 6 0,2-8-169,-2 2 1,2 2 475,-2-2 1,4 0 370,8-6 1,0 1-86,-1-1 1,9-6 1263,3 1-1401,4-8 0,4 9-74,4-7 1,5 0 181,12-6 1,10-8-159,7-3 1,8-5-321,-1-1 1,1-6-271,-2 0 1,2 0-246,-8 5 1,-5 7 299,-7-1 0,-6 3-257,1-3 1,-4-1-115,-2 7 0,-7-7-440,-4 1 0,1 2-289,-1-1 378,0 7 844,-14-11 1,-2 13 142,-7-4 1,6 4 147,-1 2 0,-1 8-114,-10 3 0,1 7 252,-6 5 0,5-2 50,-6 8 1,6-3 348,-6 3 1,6 4-314,-6-4 1,8-2-129,-2 2 0,4-6-515,1 5 1,3-6-210,3 1 0,5 2-1201,7-2 758,0 0 164,0-6 1,7-7 137,5-5 0,3-3-42,3-2 1,5 0 763,0 0 0,2 0-224,-2 0 0,-4 2 895,4 4 0,-2 4-104,2 7 0,-2 0 290,8 0 1,-6-5-427,6-1 0,0-1-76,5 2 1,1-3-187,0-3 1,-1-4-129,1 4 0,-1-12-760,1-6 1,2-3 399,3-2 1,-4-2-1258,5-5 0,-5-1 329,-1-3 0,-1-5-923,1 4 1933,0-3 0,-1-3 0,1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6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10375,'8'26'1815,"-7"-1"-549,5-7 1,-4 5-596,-2 0 0,0 8 60,0-3 1,0 5-1138,0 2 1,0 1 303,0 4 1,0-3-1749,0 3 1,0-3 966,0-3 1,6-5-688,0 0 0,1-8 1570,-1 2 0,-4-3 0,6-3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9711,'35'-17'0,"-1"2"0,-1 1 0,-2 5 0,-2 1 0,1 2 0,3 0 0,2 1 0,-3 1 0,-1 0 4187,-2-2-3938,-8 4-62,4-5 0,-8 7-462,0 0 199,1 0 172,-9 0 1,1 5-1317,-4 1 705,-4 8-48,5-5 1,-9 9-702,-3-1 0,1 2 515,-8 4 1,1-2 96,-7 8 1,1-8 651,0 2 0,2 2 0,3-2 0,-1 0 0,7-5 0,-8-1-139,12 0 475,-5 1 0,14-9 719,5-3 1,5-4-483,6-2 1,-2-2 164,8-4 1,-2 2-332,2-7 1,2 1-330,-8-1 0,0-3-662,-6 8 421,0 1-1155,1 5 678,-1 0 267,-7 0-523,-3 7 558,-7 3 0,-5 9 10,-1 4 0,-8-4-1,3 4 0,-5 2 195,-1-1 0,8 0 392,3 0 1,4-3 1004,2 8-689,0-1-68,0 7 0,8 0 267,3-1 1,4 1-100,3-1 1,-3 1 281,-3-1 1,7-1-434,-8-4 1,7 2-226,-13-8 0,1 6-228,-6-6 0,0 0-240,0-6 0,-2 4-931,-4-4 646,-3 5 387,-16-13 0,4 6-2306,-8-3 1173,8-4 249,-12-8 0,6 0 952,-7 0 0,-1-8 0,0-2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7926,'23'-29'462,"0"0"1,9 6-337,3-6 1,7 6 455,10-6 1,0 8-242,0-2 1,-6 4-173,0 2 0,-7 1-30,1 5 0,2-3 10,-1 9 1,-1-7-194,-6 6 0,-5 0 88,0 6 0,-8 0-121,2 0 0,-3 2 111,-3 4 1,-6-2-44,1 8 0,-6-7 59,5 7 1,-7-1 5,2 7 0,1-7-89,-1 1 16,8-1 0,-7 7 41,5-1 0,1-6-2,-7 1 1,6-1 210,-7 7 1,3-3-120,-2-3 1,-4 9 101,4-4 1,-5 4-36,-1-4 0,2 3 85,4 3 1,-4 4-98,4 7 0,-4 3 133,-2 3 0,0 2-109,0 4 1,5 10-5,1-4 0,2 10 126,-2-5 1,-4 9-85,3-3 0,3 4 230,-2 2 0,0 4 78,-6-3 0,5 3 30,1-10 0,0-3-194,-6-3 1,0-5-11,0-6 1,0-4-275,0-7 0,0-2 76,0-4 1,0 1-200,0-7 1,0 0 167,0-5-12,0-1 1,-6-6-241,0 1-336,-7-8 0,3 4-70,-7-8 0,-6-2-538,0-4 1,-8 2 134,2-8 0,-3 1-475,-3-6 0,-7-6 330,-4 0 0,-4-8 521,-2 2 0,0-4-403,0-1 1,-2-3 263,-3-3 0,3-8 688,-4-4 0,-3-19 0,-1 7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7903,'15'-27'10,"-3"4"1,3 9-11,-3 3 0,9 5 578,2-6 1,0 8-156,-6-1 1,-5 3 182,-1 2 1,1 0 27,5 0 0,-5 6 1012,-1-1-1140,-7 9 1,4-5-31,-8 9 0,0-1-404,0 0 1,0 6 30,0 0 0,0 0-711,0-5 1,0-1 440,0 0 1,0-5-2226,0-1 552,0-7 926,0 4 1,2-10 440,3-4 0,5-9-25,7-8 1,3-8 291,3 2 0,-4 4 50,4 2 1,2 4 380,-2 2 1,0 5-212,-6 1 0,1 7 784,-1-2 0,-6 4 697,1 2-448,-8 0 1,3 2-570,-7 4 1,0 3-70,0 9 1,-7-1-277,-5 0 0,-9 6 43,-2 0 0,-2 6-590,2-6 1,4 0 301,-4-5 0,4 3-543,1-4 1,7 2-261,-1-13 18,8 7 643,-3-11 0,14 6 7,5-8 0,5 0 456,6 0 1,-4 0-117,5 0 789,-5-8-366,-2 6 60,-7-5-469,-3 7 1,-9 0-361,-3 0 0,-11 7 205,-7 5 0,-8 3-99,3 3 0,-5 1 193,-2 4 1,3-4-91,3 4 1,4-4 547,8-1 1,1-7-12,5 1 188,3-1-413,8 7 0,10-7 20,7 1 0,2-9-96,10 3 1,-6-6-98,6-6 1,0-3-591,5-8 0,-1-3 290,-4-3 1,1 2-620,-6-8 1,-1 8 357,-6-2 1,0-4-339,0-2 1,-7 3 251,-4-3 1,-4 0 154,-2-6 0,0-3 155,0 3 0,-2-1 36,-4 13 1,2 0 829,-7 5-591,-1 9 1,-5 1 701,0 8 0,5 2-381,1 4 0,-1 3 507,-5 9 1,-2 7-276,-5 3 0,3 3-146,-8-2 0,8 9-80,-2-3 0,-2 3 63,2-3 1,-6 5-276,6 1 1,-5 7 81,4-2 0,1-4-966,6-1 0,2 1 451,3-2 0,-1 1-1045,7-7 0,-5-7 412,5-4 1,0-4-458,6-1 1375,0-9 0,0 7 0,0-7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7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9493,'19'-6'0,"3"1"0,3-1 0,1 0 0,5-2 0,2 1 0,1-3 3112,1 1 1,-8 5-2546,-4-2 1,-4 4-520,-1 2 94,-1 0-853,0 0-2,-7 0 1,-3 2-736,-7 4 0,-7 3 361,-5 9 0,-11 5-344,-6 0 1,-1 2 1430,1-2 0,-12-4 0,5 6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3:48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8607,'-2'0'1658,"4"-8"0,21-2-1246,0-7 1,2 6 342,-2-1 0,-4 6-269,5-5 0,0 7-107,0-2 1,-7 4-225,-6 2-349,1 0-88,-3 0-132,-1 0 1,-8 8-491,0 3 1,-8 5 405,-3 1 1,-2 0-101,1 1 1,-3-1 138,3 0 1,-3-7 22,-3-4 328,9 3 0,-1-7 218,4 4-118,5-4 1,-5-2 270,12 0 0,-3-6 21,9 0 1,-2-7-108,1 1 0,4 3-77,-3-3 0,-2 3 46,1-3 364,-7-3-170,4 13-201,-8-6-316,0 8 1,-2 0-381,-4 0 0,-4 6-111,-7 0 1,-2 7 304,-4-1 1,4 3-98,-5 2 0,-1 1 91,2-1 1,-5 0 191,5 0 1,-2 1 285,2-1 0,3 2 425,-3 4 0,10-4 84,1 5 0,8-5 806,-1-2 1,3 0 300,2 1 1,0-1-870,0 0 1,7-5-129,5-1 1,3-5-290,3 6 0,-1-9 360,0 3 1,2-4-387,4-2 0,-1 0-204,6 0 0,1-2-386,6-4 0,-1-1-555,1-5 1,0-3-172,-1 3 1,-1-1 469,-4 1 0,1 3-3923,-7 3 4356,8 4 0,-4-6 0,8 8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5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8186,'-7'-27'1097,"5"2"1373,-6 15-649,8 3-1231,0 7 1,-2 0 228,-4 0-562,4 7 0,-11 3-1311,7 7 740,0 1 1,1 1-546,-1 4 0,0-4 859,6 4 0,8-11 0,1-5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6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275 191 8139,'7'-17'2828,"-5"-1"-2236,6 9-341,-8 9 1,-6 9 363,1 9 1,-17 7-175,-1 3 1,-2-1-506,-3 2 0,6-2 72,-1 2 0,12-4-88,5-8 0,4 0 94,2 1 1,2-7-384,4 1 1,5-8 200,12 1 1,4-3 121,8-2 1,-1-7-378,1-5 1,0 2 147,-1-1 1,-5 1 9,0-1 0,-8-3 110,2 9 0,-4-7-215,-1 6 208,-1 1-13,-8 5 220,-1 0 1,-8 7 244,0 5 0,-8 3 447,-3 2 1,3 1-387,2-1 0,5 0 144,1 1 1,0-1 296,0 0-398,0 0 0,1-1-93,5-5 0,-2 3-291,8-8-163,-1 7 0,6-11-418,1 4 0,-7-4 47,1-2 1,-1 0-512,7 0 0,-1-8 116,0-4 1,6-5 348,0-6 0,8-4-105,-2-7 0,9-9 312,3-3 1,-1-4 149,-5-2 1,5 2 352,0 4 0,-1 4-10,-10 7 1,1 9 276,-7 2 0,0 7-39,-5 6 2777,-9-5-1250,-1 14-652,-8-5 1,-2 14-452,-4 5 0,-3-3-156,-9 3 1,7 0-278,-1 5 1,7 0-103,-7 0 1,8-5-741,-2-1 482,5 1 1,4-2-56,9-5 1,1-3 78,16-2 0,-6 0-586,6 0 0,-2 0 156,2 0 1,2 0 25,-8 0 0,5 0 168,-5 0 0,-5 0 201,-7 0-159,1 0 90,-3 0 334,-1 0-154,-8 0 0,-2 0-5,-4 0 0,3 2-224,-9 4 1,6-4-204,-5 4 0,5 1-89,-6-1 1,7 6-416,-7-7 1,3 9 16,-3-3 1,-5 7 281,-1 5 1,1-2-411,-6 8 1,-4-6 400,-2 6 0,-1-6 257,1 5 1,-4-1 379,4 2 0,-3 2 58,-3-8 0,8 0 178,4-6 1,4 1 466,2-1 1,1 0-285,5 0 0,-3-5 367,8 0 1,-5-7 1889,5 7-2073,-7-8 1,9 3 532,-8-7-764,9 8-692,-5-6 1,6 6 27,-4-8 1,4 2-644,-4 3 652,5-3-243,1 6 0,1-10-396,5-4 1,4 2 292,7-7 1,8-1 335,4-5 0,2 6 165,-2-1 0,1 8 630,-7-2-406,0 4 0,-5 2 76,-1 0 1,-7 2 505,-5 4 1,-3 4-281,-2 7 0,-2 0-149,-3 1 0,-5 5-69,-7 0 0,-6 2-630,0-2 0,-2-4-42,2 4 1,1 2-334,-6-2 0,4 0 344,-4-6 0,7-1-168,-3-5 1,0 3-318,0-8 1,-4 7 313,5-1 0,-6-3 141,6 3 1,-6-1 179,6 7 1,-10 1 281,-1 4 0,-1 2 81,-5 4 1,-8 3 98,1-3 1,-4 2-130,10-2 0,-1 1 198,2-7 0,3 6 297,-3-6 0,11 0-14,6-5 0,4-7 144,1 1 0,9-7-203,3 7 1,6-8-168,6 2 1,13-6-57,16-6 0,15-10-16,13-7 1,12-7-77,6 1 1,1-2-413,-1 2 0,9-1 244,-3 7 0,-10-1 69,-8 7 1,-12 0-712,1 0 1,-12 7 351,-6 4 0,-11 4-2733,-6 2 1897,-3 0 0,-11 2 108,-3 4 1,-20 4 986,-9 7 0,-15 0 0,-6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6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9949,'-35'6'0,"1"1"0,1 3 0,4 2 0,8-1 0,6-1 0,5-1 0,0-1 0,3 2 1975,-1-1 1,2-3-1489,6 5 0,2-5-822,4 6 1,4-7 263,7 7 1,-4-8-1240,5 2 0,-3-4 483,14-2 1,-6 0-90,6 0 0,-2-4 916,1-8 0,5 1 0,-6-14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6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8715,'10'-18'0,"-3"3"0,-1 2 1506,0 1-830,0 8-105,-6-3 1,2 7 253,3 0-513,-3 0 0,6 7 141,-8 5 0,0 11-145,0 6 1,0 13 168,0 10 1,0 9-85,0 14 1,-2 8-121,-4 15 0,2-49 0,-1 2-378,-3 6 1,-2 1-1,2-5 1,-1 0-85,0-1 0,1-1 0,-2 44-1054,4-15 0,5-7 694,1-15 0,0-8-407,0-15 1,5-3 337,1-3 0,2-4-20,-2-8 0,-3-7 101,9-4 1,-6-4-240,5-2 902,-7-16 0,11-11 1,-5-17-1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8075,'43'-39'925,"-9"5"0,-5 9-181,-6 13 0,4 8 214,8-2 1,-3-1-417,-3 1 1,-4 0 30,-8 6 1,1 2-1183,-1 4 1,-7 5 417,-5 12 1,-10 4-745,-7 8 1,-3 1 220,-3 5 714,-7-5 0,-1 7 0,-9-9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7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10600,'-2'18'0,"-2"1"0,-1 2 0,-1 4 0,0 0 0,0 0 2967,3-4-1421,1-2 1,2-7-294,0-1 1,0 1 1353,0 5-2380,7 0 0,-5 1-565,4-1 1,-2-2-1290,2-3 0,-5 3 1055,5-3 0,-2-5-529,2-1 1,-2-4 307,7-2 1,1-2-1042,5-4 1,6-13 1833,0-15 0,8-9 0,-4-8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8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364 258 8103,'0'-9'1798,"0"1"1,15 8-1497,8 0-221,8 0 0,4-6-88,-1 1 1,1-9 73,-1 3 1,1 1-147,0-1 0,-3 1-89,-3-2 1,2-3-331,-8 3 1,0 3-318,-6-3 453,1 9 185,-9-13 1,5 12-890,-9-7 462,1 7 344,-6-4 1,0 1-5,0-5 1,-6 2 64,1-1 335,-9 7 1,10-9 18,-7 7 1,7 2 290,-2 10 1,4 0-33,2 11 0,0 2-161,0 10 1,0 4 668,0-5-381,0 5-243,0 2 0,0-1 145,0 1 1,6-6-302,0-1 1,0-6-278,-6 1 1,5 2 117,1-2 1,0-6-219,-6-6 1,0 1-17,0 5-112,0-7-77,-8-2 175,6-8 217,-13 0 1,11-2 227,-8-4 1,9-4-67,-3-7 1,4-6 178,2 0 1,2-2-163,4 2 1,-3 4 73,9-4 1,0 9-131,5 3 1,0 1 35,0-2 0,-5 5-373,-1 7 115,-7-8-342,12 6 97,-14-6 0,5 10 66,-7 4 1,-4 4-116,-7 7 0,-3 2 102,-14 4 1,-1-2-58,-6 8 0,-5-6 124,0 6 239,-1-8-220,-1 4 1,5-6 306,-3 5-49,-4-5 73,7 6 1,-11-8 102,8 0-100,0 1 0,5-1 0,0-2 199,1-3 0,-1 3-107,1-3 0,7 1 100,4-1 0,3 3 160,3-3-124,0-5-213,0 9 0,1-13 110,5 9-105,3 0 68,0-3 1,6 7 35,-3-5 1,3-1 103,2 1 0,0 1 215,0 5 1,7 0-49,5 1 0,3-3 89,3-3 0,9 3 391,7-4 1,10-3-349,14-2 1,0-4-424,11-2 0,4 0-449,13 0 0,1-8-645,-1-3 0,-7-5 480,-4-1 0,0 2-447,-6 3 1,4-3 875,-10 3 0,1-1 0,-3 1 0,-3 6 0,0 4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8172,'33'-8'0,"-2"-1"634,-3-1-215,-6-5 0,16 11 367,-3-8 1,9 1-89,-4-6 361,8 7-627,-11-5 0,11 5 95,-8-7 0,2 5-167,-1 1 1,-5 1-247,5-2 1,-5-1 145,-1 7 0,-6-5-731,-1 5 0,-7-2-42,3 3 1,-5 1-381,-2-8 0,-7 6 222,-5-5 1,-3 5-395,-2-5 0,0 5 318,0-6 0,-2 6 335,-3-5 0,-11 7 35,-7-2 1,-2 4 376,2 2 0,4 0 0,-4 0-21,-4 0 1,8 0-20,-4 0 1,4 0 383,1 0 0,7 0 1297,-1 0 289,8 0-1299,-11 0 1,11 2 353,-7 4 0,7-2-401,-2 7 1,-2 1-94,3 5 1,-7 3-429,6 3 0,-7 3-446,1 9 1,-5 0-163,-6-1 0,2 3-567,-8 3 0,8-3 162,-2 3 1,4-9 312,1-2 0,3-3 256,3 3 1,-1 2 120,7-8 0,0 0 474,6-6 1,2-1 168,4-5 0,4 3 400,7-8 1,0 1-300,1-1 0,7-4 323,3 4 1,-1-4 292,2-2 1,-2-6-545,2 0 0,2 0-70,-8 6 1,0 0 295,-6 0-1167,0 0 251,-7 0 1,-2 8-55,-8 3 1,-8 5 123,-4 1 1,-5 2-74,-6 4 0,-4 4 33,-8 8 1,1-6 73,-1 0 1,8-3 446,4 3 1,12 2-171,5-8 1,4 2 91,2-2 1,10-4 15,7 4 1,8-3 68,10-3 0,-1-6-161,1 1 0,-3-8-11,-3 2 1,2 1-1927,-8-1 1315,0 7 0,-13 3-1257,-5 7 1,-12 8 749,-11-3 1,-14 5-761,-14 2 1,-12 5 1625,-5 0 0,-5 8 0,-1-3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8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8102,'0'-24'0,"0"1"0,7 0 1647,5 6 0,5 7-749,6 5 0,6-3-43,11 2 0,-1 0-361,7 6 1,-8 0-120,3 0 1,-7 8-209,-5 4 0,-4 3-180,-8 2 0,-1 1 97,-5-1 0,-3 8-75,-8 4 1,0 5-220,0 7 1,-10-5 158,-7 5 0,0 1-95,-6-2 1,-2 1 64,2-7 1,-6 1 57,6-1 0,-6-1-228,6-4 1,0 3-374,6-3 0,-1 2-38,1-2 0,0-4-546,-1-8 0,7 6 157,-1 0 1,1-6 461,-6-5 1,5-8 55,0 2 0,7-4 533,-7-2 0,8 0 0,-11-8 0,5-2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8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9042,'0'-17'0,"0"-1"0,0 1 0,2 2 0,2 1 1712,2 3 1,7 7-487,-1-2 1,5-2-406,6 3 1,-2-1 176,8 6 1,0 0-689,5 0 1,1 6-328,-1-1 1,-5 9-1167,0-3 0,-8 3 815,2-3 1,-2 5-604,3-5 1,-7 5-1413,0 1 321,8 0 0,-13-7 1356,11-5 1,-4-3 705,-2-2 0,0 0 0,1 0 0,-7 0 0,1 0 129,-1 0-164,7 0 1,-3 2 1396,-3 4 0,1-2-398,-7 7 1,7 1-254,-1 5 0,5-5-30,6-1-681,-4 1 0,22 5 0,-5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69 8041,'0'-23'0,"0"0"1451,-7 8 296,5 7 1,-14 8-1171,5 0 1,-4 8-349,-3 3 0,-7 12-407,-4 6 158,-11 12 0,4-3-54,-5 8 0,5-6-222,1 7 0,2-7 49,5 6 1,3-8 95,7 3 0,9-5-340,3-1 1,4 0 138,2-1 1,2 1 280,4-1 1,3-5 97,9 0 0,-1-8 238,0 2 1,1 2-121,-1-2 1,-6-2 91,1-9 0,-2 3 713,1-3-367,4 3-687,-13 2 248,6 1-1099,-8-9 17,0-1 253,0-8 1,0-2 199,0-4 0,2-11-213,4-12 1,3-11 697,9-6 0,7-20 0,2-5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9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86 8041,'17'-17'0,"1"0"0,-1 2 1941,0 3-855,1 4-498,-1 8 1,6-5 78,0-1 1,6 0-297,-6 6 0,0 0-126,-6 0 0,-1 2-591,-5 4 367,4 3 1,-13 11-730,4 3 0,-4-2 530,-2 8 0,-2-1-1003,-4 7 1,-3-6 422,-9 0 0,1-3 186,0 3 0,0 2 285,-1-8 1,7 0 236,-1-6 1,8 1 185,-1-1 1,5 0-163,5 1 1,5-7 368,7 1 0,6-8-180,0 1 1,6-3 257,-6-2 0,6 0-118,-6 0 0,0 0-111,-5 0 1,-7 6-133,1 0 0,-9 1-167,3-1 1,-4-2 183,-2 8-282,-8-1 131,-9 14 0,-4-6 29,-8 4 1,0 2 33,-5-2 1,-1 2 142,1-2 1,5-3-126,0 3 1,14-4 16,-3-2 1,13-5-4,-1-1 0,4-5 2,2 6 1,8-9 99,3 3-90,4-4-6,10-2 0,0 0 14,4 0 1,2 0-17,-8 0 0,6 0-103,-6 0 0,-6 0 38,-5 0 0,-7 0-7,7 0 1,-8 2 65,2 4-215,-12 3 184,-11 9 1,-5-1 76,-6 0 1,-9 6-92,-9 0 1,2 6 299,-2-6 0,-6 8-91,-6-2 0,1-2 62,5 2-462,7-8 377,3 11 0,8-12 109,-1 3 0,8-4-112,4-2 0,6-5-140,5-1 1,6-7-151,12 2 1,8-4 74,14-2 0,11-4 21,19-8 1,5-1 24,12-16 1,4 6-96,7-6 0,1 2 218,-1-2 1,-7-1 224,-4 7 1,-14 2-305,-9 9 1,-8-1-163,-9 7 0,-8 0-1412,-4 6 1186,-12 0 0,-5 8-673,-12 3 1,-5 10 422,-12 2 0,-10 8-322,-7-2 928,-8-4 0,7 8 0,-10-5 0,-5 5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0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9434,'-10'17'0,"4"1"0,4 1 0,2 4 0,2 6 0,4 2 0,8-1 0,5-1 0,6 2 3491,2 2-2762,-6 1 1,10 1 493,-8-1 1,-6-1-501,-6-4 0,-1 3 147,2-3 1,-5 4-864,-7 2 0,-2-7-139,-3 1 0,-11 0-221,-7 6 0,-6-7 291,6 1 1,-7-8-1188,1 2 0,-2-11-170,2-6 1,-2 1-2159,8-1 3577,-7 0 0,3-21 0,-8-5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8069,'21'-6'2214,"-3"0"1,1 2-1932,4 10 0,8 2-399,-3 3 0,-3 5 715,-1-5 1,-7 4-182,-6 3 0,-3 5 466,-8 0 0,0 8-351,0-3 0,-8 5-404,-3 2 0,-5-1-260,-1 1 1,2-1-345,3 1 0,-3-8 157,3-4 1,5-4-1186,1-1 844,4-9 1,4-1 189,4-8 1,5-10 68,12-7 0,6-10 154,11-13 0,-1-8 270,7-4 0,-2-4 153,2 10 0,0 4 236,-11 1 1,1 11 121,-12 1 442,6 8-405,-10-4-294,-3 15 1,-11 2-975,-12 8 0,-11 8 400,-12 4 0,-12 11-2514,-5 5 2810,-11 5 0,-5 9 0,-7 3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0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10376,'-7'23'0,"-3"0"0,0 0 0,5 0 0,3 0 0,2 0 0,2 1 5768,3-1-5256,5 0 0,7-4 1169,1 4 1,-1-4-818,0 4 1,2-4 139,4-1 1,6-1-432,12 0 1,-1-7-338,12-4 1,4-4-729,13-2 0,8-2-900,3-4 0,5-4 369,1-7 0,1-2-1554,-1-4 2312,1-4 0,-40 7 1,0-2-1,1-1 1,0 1-1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7931,'-25'-19'1117,"-2"3"1,-13 32-422,0 7-696,-1 15 0,7-1 0,-1 5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8192,'0'18'0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8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8312,'17'-19'866,"1"7"1,5 9-463,0 3-155,0 0 0,-6 0 924,0 0-763,1 0 0,-7 0 26,1 0-1041,-8 0-81,3 0-136,-7 0 159,0 0-490,0 7 1153,0 3 0,-7 15 0,-3 2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8072,'7'-9'0,"-3"-5"746,8 8 1,-1 1-199,6 5 1,8-6-65,4 0 1,4-5-127,1 5 1,1-6-87,0 6 0,-1 1-237,1 5 1,-6 0-248,-1 0 1,-8 2 197,-3 3 1,-2 5-80,-9 7 1,0 3-640,-6 3 0,-2-2 344,-4 8 0,-5-8-49,-12 2 0,3 2 77,-3-2 0,-4 0 343,-1-6 1,3 0-113,2 1 0,3-1-34,3 0 0,2-5 677,3-1-67,-3-7 0,13 6 298,-4-4-508,4-5 1,10 7-28,3-8 0,5 0-135,1 0 0,0 2-113,1 4 0,5-4 88,0 4 1,0-5-101,-6-1 0,-2 2-43,-3 4-95,3-4 0,-11 12 52,8-9 1,-8 3 65,1-2 259,-3-4-137,-9 13 0,-3-7-22,-7 3 1,-6 5-52,0-5 0,-8 6 11,2 6 1,-9-1 6,-3 6 0,-7-1-23,2 2 0,-4 4 109,-2-4 1,8-2-84,4 1 0,-3-1 281,3 2 1,5-2-54,7-4 0,7-4-36,-3 4-87,5-3 38,2-3-562,7 0 310,3-7 1,16-3-111,9-7 0,7 0 38,9 0 0,8-13-68,5-4 1,10-6 100,7 0 1,-3 3 62,2-3 0,-1 4 88,1 2 1,-3 7 229,-8 4 1,-2 5-89,-4 1 0,-4 0 154,-7 0 1,-3 7 24,-3 5 1,-6 3-83,-11 2 0,-5 8-375,-7 4 0,0-2 30,0 2 1,-7 0-33,-5 5 1,-11-5-148,-6 0 0,2-8-376,-1 2 0,-1-4 210,-6-1 1,3-3-155,3-3 0,-2-5 180,8-7 1,0 0 148,6 0 0,-1-6 360,1 1 1,7-9-52,5 3 1,-3-5 180,2-1-41,0 0 1,14 1 184,4 5 0,3 3 199,2 8 0,1 2-205,-1 4 0,-2 3 269,-3 9 1,3 7-213,-3 4 1,-5 5 217,-1 7 1,-4 5-112,-2 11 1,0-1-257,0 7 1,-8-5-270,-3 5 0,-4-9-248,-3-2 1,7-8-55,-1-9 0,1-8-365,-7-4 1,7-4-1202,-1-2 802,1-7 373,-7-2 0,3-18 699,4-7 0,-13-16 0,5-11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4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1 8240,'2'2'0,"-8"4"1162,-8 5 1,-11 4-674,-3 3 0,-7 1 21,-5 4 1,3 4-388,-3 8 1,-3-5-11,3 5 1,0-10-403,5 9 1,8-5-169,4 0 0,10-4-1496,1-8 1601,8-7 352,12-2 0,11-16 0,16-2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432 114 8082,'-17'-35'0,"2"8"-110,3 4-60,-3 12 1468,13 3-552,-13 0-579,5 6 1,-13 10-115,0 15 1,0 10 12,6 7 1,-7 6 41,1 12 0,-2 5 84,2 12 1,4-2-52,-4 8 1,4-6 420,2 6 0,-1-3 44,1 3 1,2-4-153,3-8 1,-1-7-185,7-5 1,0 1-35,6-6 1,0 2-257,0-14 0,0 4-186,0-9 0,0 3-245,0-9 0,0-4 68,0-2 0,2-6-1210,4-5 566,-4-5 571,13 1 1,-7-8-137,3 0 1,5-8 187,-5-9 1,3-6-48,-3 0 1,5-6 33,-5 6 0,3-8 195,-3 3 0,3 1 222,-9-2 0,9 0 0,-3-6 0,-1 1 0,1-1 0,1 3 0,5 3 0,1-10 93,-1 5 1,6 1-163,0 4 0,2 1 637,-2-7 1,-2 0 5,8 1 0,0 7 231,5 4 0,1 4-235,0 1 0,5 1 122,0 0 0,8-1-224,-2 1 0,2 2-147,-1 3 1,1-1-255,-8 7 0,0-2 109,-5 3 0,-6 3 82,-1-4 1,-6-2-741,1 2 1,-10-1-1002,-1 1 0,-8 2 780,1-7 1,-3-1-141,-2-5 1,-2 5 372,-3 1 1,-5 1 163,-7-1 0,-1 3 326,1 8 0,-6 0-100,0 0 0,0 0 332,6 0 1,-1 2 66,1 4 1,2 5 259,3 12 1,-3-2-274,3 8 1,-1-6 105,1 6 0,-3 0 282,3 5 1,3 1-206,-3 0 0,6 1 44,-5 4 0,1-1-149,-1 7 0,-3-6-503,9 6 1,-9-5-66,3 5 1,1-8-198,-2 3 1,3-7 269,-3-5 1,-3 2-137,3-8 0,3-6-517,-3-5 453,8-8 1,-5 3 76,3-7 1,4-2 63,-4-3 0,4-5-192,2-7 0,8 3 176,4-3 1,3 3 67,2-9 0,6 6-32,0 6 0,8-3 11,-2 8 1,-2-5 321,2 5 0,-8 0-136,2 6 1,-4 0 1089,-2 0-561,1 0 493,-1 0-590,-7 8-542,-3 2 1,-7 7 106,0 0 1,-2-5-292,-3-1 1,1-7-1584,-8 2 852,8 3-179,-3-7 185,7 6 1085,0-16-22,0 6 1,-2-5 11,-4 7 1,4 7 327,-4 5 1,-3 5 694,-3 6 1,-3-2 344,-3 8 0,1-2-698,0 2 1,7 2-16,5-8 0,3 2-280,2-2 0,3-6-189,9 0 0,7 1-129,16-7 0,1-3-126,5-2 1,-3-4-168,8-2 1,4 0-457,2 0 0,6-6-1380,-6 0 1,-6-5 1968,6 5 0,-4 0 0,3 6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5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7425,'0'9'3213,"0"-1"-2601,0 0 0,-2 3 1083,-4 12-1119,-3-4 0,-3 6-75,1-7 0,7-1-5,-2 0 1,4-5-390,2-1 0,0-5-7,0 6 1,2-9-267,4 3 0,3-4 217,9-2 0,7 0-230,3 0 0,5-8-308,2-3 0,-3-4-453,-3-3 1,2 1 413,-8 0 1,-2 5-48,-9 1 1,-5-1 941,-7-5 1,-2 5-281,-3 1 1,-7 7 816,-11-2 1,-6-2-488,-11 3 0,3-1-40,-3 6 0,4 0-488,1 0 1,8 6-1033,4-1 1141,12 9 0,-5-12 0,7 6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1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7850,'-34'-34'0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27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8015,'0'-10'2099,"-8"3"-682,6-1-110,-5 6-460,7-6 0,1 8-133,5 0 0,-2 0-292,8 0 1,-1 0 41,6 0 1,3 0-143,3 0 1,-4 0-234,4 0 0,2 0 139,-2 0 0,0 0-402,-6 0 1,1 6-60,-1 0 0,-7 1-257,-5-1 1,3-2-74,-2 8 1,0-1 262,-6 6 1,-8 3 368,-4 3 0,-3-2-154,-2 8 1,-6-2 309,0 1 0,-1-1-90,7-4 0,0-5 943,0-1 0,7 0 464,4-5-867,-3-5 1,7 3-392,-4-4 0,12-4-56,5 4 0,5-5-441,1-1 1,2-5 248,4-1 1,2-8-432,4 3 1,4-4 224,-5-3 1,-3 1-1584,-1 0 1,-1-1 250,-6 1 1,2 6-1776,-13-1 494,0 8 2783,-6-4 0,-8 1 0,-2-3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2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190 571 7952,'-17'-9'371,"6"-7"-243,-1 5 0,8 1 253,-1-1 1,-3 5-49,2-5 0,0 5-120,6-6 1,2 1 40,4-7 1,4-1 5,7-4 1,6 4-111,0-4 1,8-2-136,-2 2 0,3-6-18,3 6 0,1-8 106,5 2 0,-5 4-25,5 2 0,-3-2 39,2 2 0,-1 0-111,7 6 0,-6 2 83,6 3 1,-7-3-142,1 3 1,2 4 47,-1 3 1,-1 3 38,-5 2 0,-1 0 44,1 0 1,-1 0-26,1 0 0,-2 2-74,-5 3 0,3 3 63,-8 4 0,6 3-146,-6-3 1,6 9 94,-6 2 1,0 6-92,-6-6 1,1 5 65,-1-4 1,0 6-19,1-1 0,-3 4 34,-4 1 1,5 1-14,-5 0 1,-1 5 63,2 0 1,-9 1-54,3-7 1,-4 1 68,-2-1 1,0 5-45,0-5 1,-2 11 6,-4-11 1,-3 5 58,-9-5 0,1-1 6,0-4 0,0 3-13,-1-3 1,-5 4-41,0 1 1,-8-1-20,3-4 1,-3 4 28,2-5 0,-7-1 149,7 2 1,-10-8-37,5 2 1,-1-4 50,-5-1 1,-3-1-93,3 0 1,-6-1 26,6-5 0,-6-3-18,5-8 0,-7 6-15,2-1 1,0-1-57,-6-9 0,10-5 58,-10-7 1,6-6-105,0 0 0,-2-8 111,7 2 1,-1-4-9,2-1 1,5-1-75,1 1 1,1-3 7,10-3 1,-6 3-151,6-3 0,6 5 54,5 6 1,2-1-34,-1 7 1,3 0 57,8 5 0,0 1-244,0 0 0,0-1-76,0 1 0,2 2-51,4 3 0,4-3 81,7 3 0,2 3-142,4-3 1,4 8-841,8-1 1,7 3 1306,4 2 0,4 0 0,2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28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7656,'0'-17'-881,"0"6"443,0-1-11,8 1 768,2-7 0,1 3 126,1 3 1046,-8 5-542,3-1 791,-7 6-514,0-6-654,8 16 0,-6-4 331,4 7-313,3-7 1,1 10-223,7-9 0,0 1-122,1-6 0,7 0-452,4 0 1,3 0 210,3 0 1,-3-7-139,-3-5 0,4 2-178,-4-1 0,-4 5-522,-2-5 0,-4 7-372,-2-2 400,1 4 0,-7 2-453,1 0 812,-8 0 1,1 6-7,-10 0 1,-1 7 96,-12-1 1,5 5-11,-10 6 1,4-4 156,1 4 1,1-4 169,0-1 1,5-1-12,1 0 1,5-5 193,-5-1 241,7 1 0,-4 5-286,8 0 0,-2 1 571,-4-1 0,4 2-334,-3 4 0,3 4 196,2 8 0,0 1 106,0 5 1,0 3 115,0 8 0,0 2-363,0 3 0,-6-3-178,0 4 0,0 1-685,6-1 0,-5-1 358,-1-5 1,0-2-603,6-4 1,0 1 425,0-13 1,0 3-274,0-14 1,0 0-634,0-6-360,0-7 1047,0 5 1,6-21 507,0 0 0,-1-7 0,3-20 0,2-3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3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8035,'-10'10'779,"2"-2"-275,8-8 180,0 0-217,0-8-122,0 6 250,0-6-298,0 1 1,8 5 113,4-4 0,5 2-130,6-2 0,2 5-378,4-5 1,2 4 159,-8 2 0,5 0-914,-4 0 1,4-6 153,-5 0 697,0 1 0,-5 5 0,-1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9791,'0'-9'1262,"0"1"-672,0 8 550,0 0 0,7 0-677,5 0 69,-4 0-233,7 0 1,0 0-96,8 0 1,8 0 24,-2 0 0,9 0-550,3 0 1,1-6 281,-2 0 1,-3-5-215,3 5 1,-3-5-282,-3 5 1,1 0-615,0 6 1,-7 0 529,1 0 618,-8 0 0,4 0 0,-7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8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8267,'17'-18'1323,"0"1"0,8 6-1465,4-1 0,9 0-770,3-5 1,-1 0 517,-5 0 1,-3-1 207,-3 1 1,2 0-24,-8-1 1,0 7-262,-6-1-194,-7 1 664,5-6 0,-13-1 0,6 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4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7933,'-18'-9'0,"1"-7"0,0 14 599,0-3-216,7 3-62,-5 2 0,5 7 219,-7 5 1,1 5 307,5 6-517,-5 4 0,9 15-115,-5 4 0,-1 4-28,7 2 1,0 0-167,6 0 1,8-2 72,3-4 1,5-2-699,1-3 0,0-11-72,1 5 1,5-6-387,0 0 0,2-10 388,-2-8 673,-4-7 0,21 4 0,-3-8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8159,'9'17'577,"-3"1"0,-4 1 31,-2 4 1,0 4 252,0 7 0,2 1-495,4 0 0,-4-1-137,3 1 1,5-3-453,2-3 1,-3 2 204,3-8 1,-1 0-325,7-6 0,-1-1-49,0-5 122,0 5 1,1-14 220,-1 3 1,0-5 243,1-5 0,-3-1-156,-4-12 0,5 3 160,-5-14 0,5-1 126,1-11 0,0-3-93,1-8 0,-1 2 39,0 4 0,1-4-117,-1 4 1,0 4-46,0 1 1,-5 11-46,-1 1 1,-5 8-173,6-2 0,-8 3-95,1 3 1,-1 6 23,2-1-1408,-4 8 1119,6-3 0,-8 8-772,0 5 1,5 6 130,1 11 1108,0-4 0,2 21 0,1-3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7859,'10'8'1175,"-2"1"222,-8 9 1,0-1-259,0 0 0,0 1-542,0-1 1,-6 0-461,0 1 0,-7-1 37,1 0 0,2 0-1822,-1 1 0,5 1 1648,-5 4 0,-1 4 0,-5 7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5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10896,'17'0'595,"0"0"519,1 0-703,7 0 1,2-6 275,7 0-291,1 1-226,-1 5 0,1-2-289,0-4 0,-1 4 180,1-4 0,-3 4-209,-3 2 0,2 0-816,-8 0-1198,0 0 1239,-6 0 1,-7 2 922,-4 4 0,-20 11 0,-5 10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7996,'-9'9'276,"1"7"0,8-7-276,0 8 0,-2-5 342,-4 0 0,4-1-85,-3 6 1,3 6 872,2 0 1,0 10-354,0 2 1,-6-1-172,0 7 0,-2 3-337,3 2 0,1-2-251,-8 2 0,7-2-25,-7 3 1,8 1-305,-2-8 1,-1 0-77,1-5 0,0-2 218,6-5 1,0-3-2241,0-7 1401,8-1 0,-4-2-768,7-3 1776,-7-4 0,11-24 0,-5-3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6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7917,'2'-15'1421,"4"3"1,3 3-1112,8 3 1,3 2-114,3-8 0,-2 3 420,8-3 1,-2-1-231,1 7 1,5-2-189,-4 3 1,4 3-507,1-4 0,1 4-718,-1 2 0,-5 0-1901,0 0 2926,-8 0 0,12 8 0,-6 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6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7899,'9'0'1024,"7"2"69,-5 4 0,5 3-524,1 9 1,6 1 91,0 4 1,6 4-40,-6 7 0,-6 1-227,-5 0 1,-8 7 3,1 4 0,-3-2-183,-2 2 1,-9 0-1052,-9 6 1,-3 0-169,-13 0 0,1 0-2087,-13 0 2839,0 0 1,-6 0 0,0-1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7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416 173 7873,'0'-17'-141,"0"-1"1,0 1 114,0 0 1,0 0 170,0-1 1,7 3 90,5 3 0,-3-1 243,3 7-125,0-7 1,5 11-81,0-4 1,-5 4 203,-1 2 1,-1 8-114,1 3 0,3 7 238,-8 5 0,5-2-177,-5 8 0,0-1-68,-6 7 1,0 0-195,0-1 0,-2-1-126,-4-4 1,2 1-421,-7-6 1,5 4 241,-6-5-1353,8 0 705,-11-5 86,13-9 430,-6-1 0,8-16 38,0-3 0,0-6 81,0-7 0,0 3 282,0-7 1,0-1-2,0-6 0,0 6-115,0 0 1,6 6-14,0-5 0,7 6-18,-1-1 0,-2 4-155,1 2 1,-1 5 43,1 1 0,5 5 30,-5-5 0,-1 7 33,1-2 0,-5 4 92,6 2 1,-7 0 448,7 0-333,-8 8 0,9 1 276,-7 9 1,0-1-155,-6 0 1,0 6 171,0 0 1,0 2-195,0-2 1,-2-2-70,-4 8 0,-2-8-52,-3 2 1,-5-3-287,5-3 1,1-2-563,-1-3 446,7 3 6,-12-13 0,15 4 93,-5-12 0,4-3-117,2-9 1,0-1 118,0-4 1,8 4 89,3-4 1,-1 4 56,1 1 1,-1 7 393,1-1 208,5 8-438,-14-3 1,5 9 231,-7 3 0,0 5-131,0 7 1,-2 6-32,-3 0 0,-7 8-204,-11-2 0,2 2-262,-8-3 1,6 5 31,-6-4 1,8 4-226,-2 1 0,-2 1 73,2-1 0,0-5 85,6 0 1,-1 0 319,1 5 1,0-5-117,-1 0 0,1-8 121,0 2 1,5 2 139,1-2 1,5 0 312,-5-5-130,7-1-114,-12 0 37,14-7-109,-5-2-109,7-8 1,0-2 1,0-4 1,2-4-107,3-7 1,5-6 57,7 0 1,8-6-1,4 6 0,-4 0 122,-2 6 1,2-1 138,-2 1 0,2 7 61,-2 5 0,-4 3-109,4 2 1,-3 0-19,-3 0 1,-5 2-39,-1 3 1,-7 11 191,2 7 1,-4 2-7,-2-2 1,0 2 28,0 4 0,0 1-236,0-7 0,0 6-166,0-6 0,2 0-109,3-5 0,-3-7 128,4 1 0,4-8-28,1 1 0,-1-3 64,1-2 0,1 0-240,5 0 1,2-2 12,4-3 1,-3-5 46,3-7 1,-6-1 130,-6 1 1,5-4 6,-5 4 0,-3-4-90,-2 9 0,-4 2 39,-2-1 19,0 7 1,-2-4 19,-4 8 0,-4 0-342,-7 0 0,-8 10 55,-4 7 0,-5 2 69,-7 10 0,3-2 226,-8 2 0,5 4 189,-5-4 1,8 3 16,-2 3 1,3-3-119,2-3 0,-5 4 416,0-4 1,-1-4-186,7-2 1,-1 0-45,1-6 1,7 4-163,4-9 0,4-5-292,1-1 0,7-4-41,-1-2-460,8 0 191,-3-8 263,7-1 1,7-8 179,5-1 0,5 9-98,6 3 0,0 4 720,12 2 0,-4 2 149,9 4 1,4 3 445,2 9 0,4-3-410,2-4 1,8 11 164,3-5 0,4 2-567,2-7 1,-7 1-119,-4-7 0,3 0-816,2-6 0,-3-2 455,-2-4 0,-12 2-1807,-6-7 1,2 1 233,-1-2 1707,-1-3 0,2 5 0,3-7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9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606 122 7996,'7'-18'0,"-3"3"389,8 4 1,-7-5-62,7 5 0,-6 1 349,5-1-277,-7-1 1,6 2 708,-5 5-717,-3 3 0,8 2 31,-4 0 1,-4 2-83,3 3 0,3 5-77,-2 7 1,0 3 197,-6 3 0,0-4-167,0 4 1,0 2-223,0-2 0,0 6-4,0-6 1,-6 6-179,0-6 1,-2 2-42,3-2 1,3-4-374,-4 4 1,-2-10-263,3-1 313,-1-8 122,6 3 176,-8-7 1,6-9-217,-4-8 0,4-3-34,2-8 1,2-1-64,4-6 0,-2 2 318,8 5 1,-7-3-17,7 8 1,-1 0 102,7 5 0,-1 7-133,0-1 0,1 9 393,-1-3 0,0 4 31,0 2 1,-1 2 181,-5 4 1,5 1-137,-5 5 1,-3 3-5,-2-3 0,1 3-131,-1 2 0,0 1-76,-6-1 0,-2 2-91,-4 4 1,2-4 81,-7 4 1,-1-5-514,-5-7 284,0 5 1,-1-9-249,1 5-20,8-4-50,1-8 309,8-8 0,8 0 66,3-3 0,1-3 122,5 8 0,-4 1-160,10 5 365,-3 0-203,-3 0 0,-2 2 128,-3 3 1,-5 7-66,-7 11 1,-13-2 52,-4 8 1,-14 0-256,-4 5 1,-5 7 102,-6-1 0,-10 2-252,4-1 1,-9 1 60,3 4 0,-5-4 198,5-7 0,0-2-76,7-5 1,1-3 475,4-7 0,-1-1-123,13 0 1,-3-1 46,14-5 0,-4-1 205,10-4-220,-4-5-241,19 7 112,-6-8 0,22-8-297,3-3 0,22-12 62,7-6 0,7-9 21,17-3 1,1-7-1502,9 2 1735,-33 25 0,-1 0-30,34-29 0,13 13-21,-13-3 0,-3 5-7,-8 7 0,-13 3 71,-4 7 1,-12 7 14,1-1 1,-7 8-489,-5-1 0,-10 3 52,-7 2-1538,-8 0 1974,3 0 0,-16 9-1173,-9 9 987,-7-1 0,-17 16 0,-2-6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9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7996,'-17'7'373,"0"3"1,7 7 196,4 1 184,4-1-415,2 0 1,0 1 131,0-1-69,0 0 1,0 0-148,0 1 1,0-1-277,0 0 0,0 1 56,0-1-153,0 0 0,0 0-889,0 1 1,0-7 46,0 1-878,0-8 770,0 3 1068,8-14 0,2-11 0,7-9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3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7843,'0'-17'0,"0"0"393,0-1 0,2 3 310,4 3 736,-4-3-952,13 13 1,-5-6-68,7 8 0,0 0-79,0 0 1,8 8 56,4 4 1,0 11-54,6 6 1,-7 3-122,7 3 0,0 7-122,-7 4 0,-4 2 122,-7-2 0,0 4-335,-5-4 0,-5-3-28,-1-3 0,2-3-204,-2-3 0,-1-1-356,-5-4 1,2 1-2420,4-7 3118,-4 0 0,13-5 0,-5-1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8678,'-15'17'0,"2"2"0,3 2 0,0 4 0,3 2 1319,-1 4-1134,2 2 0,6 1 48,0 1 0,0-6-120,0 0 0,0-1-181,0 7 1,0-6-401,0 0 1,0-6 54,0 5 0,0-6-300,0 1 1,0-4-399,0-2 1111,0-7 0,8 5 0,2-5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39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7996,'17'-18'0,"-1"7"156,-5-1 299,-3 9 243,-8-5-123,0 8-167,0 0 0,0 8-307,0 3 1,-6 6 10,1 6 1,-1 6-56,6 12 1,0 3 123,0 8 0,0 2-78,0 3 1,0 5 44,0 7 1,0 0-31,0 0 1,0 0-137,0 1 1,0-3-142,0-4 0,0-5-377,0-12 0,0-6 281,0-11 1,0-4-1089,0-8 569,0 1 105,0-9 0,0-9-47,0-11 716,0-12 0,-8-4 0,-2-8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0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7950,'0'-27'478,"0"2"-108,0 16 0,-7 7-104,-5 8 1,2 13 310,-1-2 0,-1 6-137,-5 0 1,-6-2-33,0 8 1,2-6-18,9 6 1,-3-8 78,3 2 1,3-4-330,-3-1 1,8-1-225,-1 0 0,3-5-914,2-1 442,0-7 0,13 4-563,5-8 1,12-10 434,5-7 0,3-10 1,14-13 1,4-3 167,13-3 1,-2-2 370,-3 8 1,1 2 103,-7 9 1,5 6-29,-5 11 1,-3 4 684,-8 8 1,-5 0-417,-8 0 1,-5 8 889,0 4 1,-14 3-400,3 2 0,-12 6-128,-1 0 1,-3 2-189,-2-2 0,-7-3-5,-5 3 0,-5 4-360,-6 1 0,-4-3-234,-8-2 0,1-3-294,-1-3 1,2-2 327,4-3 1,3-4 26,3-8 0,9-2-63,-3-4 1,9 2 424,-3-7 0,7-1-126,-2-5 0,14-1-110,9 1 0,2 2-74,10 3 0,-2 5-104,2 7 1,3 0-148,-3 0 1,-2 0 120,2 0 0,-8 0 116,2 0 0,-4 5-56,-1 1 1,-3 8 178,-3-3 0,3 4 0,-6 3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7861,'0'-17'-205,"0"7"1,0 1 128,0 3 1,6 2 307,-1-8-161,9 9 0,-10-5 349,7 8 1,1 0-103,5 0 0,-5 0 56,-1 0 1,-1 8-18,1 3 1,5 12 59,-5 6 0,-1 17-145,1 6 1,-7 4-42,2-4 1,-2-2-151,1-4 0,-3 4 101,4-4 0,-4-2-401,-2 2 1,-2-9 188,-4-3 0,3-1-615,-9-10 0,6 0 141,-5-6 1,5-1-88,-6-5 0,7-3 155,-7-8 0,1 0-103,-7 0 0,-1-2 110,-4-4 0,2-5 429,-8-13 0,0-1 0,-5-3 0,-9-13 0,-1 5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0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7861,'-10'9'1322,"3"7"-807,7-7 0,6 9 98,-1-1 1,3 0 81,-2 0 0,-4 1-220,3-1 1,3-5-28,-2-1 0,2 1-152,-3 5 84,-3 0-2053,14 1 1408,-7-1 0,9-8 265,-1-3 0,16-12 0,3-3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7956,'-2'11'1998,"-4"1"1,4-1-1504,-4 7-1154,4-9 659,2 7 1,-2-14-71,-3 3 1,1-3-912,-8-2 0,8 2 981,-1 4 0,-5-4 0,0 6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1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7906,'-17'-10'2070,"5"10"-1444,1 12 0,5 3-187,-6 2 0,9 1-6,-3-1 0,-2 6-169,2 0 0,1 2-70,5-2 1,0-4-468,0 4 0,7-9 272,5-3 1,3-1-662,2 1 0,1-3 385,-1-8 0,6 0-215,0 0 1,6-2-11,-6-4 0,2-3-70,-2-9 0,-4 1 227,4 0 1,-5-2 325,-7-4 1,3 3 123,-9-3 0,1 4-134,-6 2 0,0 0 175,0-1 0,0 1 6,0 0-26,0-1 1,-2 3 197,-4 3 117,5-3-81,-7 6 185,0-1-153,6-5-157,-5 13-290,-1-6 277,6 8-105,-6 0-63,8 0 873,0 0-801,0 8 1,0 1 4,0 9 0,0-1-24,0 0 1,0 8 24,0 4 0,0 5 108,0 7 0,0-3-77,0 8 0,0-1-155,0 1 0,0 2 120,0-8 1,0 0-124,0-5 0,0 0 73,0-1 0,0-7-283,0-4 0,-7 2 26,-5-2 0,2-6-133,-1-5 282,-1-8-4,-5 11 1,0-13 99,-1 4 0,7-12-87,-1-5 1,7-5-53,-7-1 0,8 0 77,-1-1 1,3 1-446,2 0 204,7-1 1,3 3-32,7 4 0,0 3 188,1 8 0,-1 0 24,0 0 0,1 2 103,-1 4 1,-6 3-95,1 8 1,-8 1 149,2-1 0,-4 0-83,-2 1 0,0-1 782,0 0-420,0 1 0,0-1 121,0 0 1,0-5-3,0-1-372,0-7 0,1 4-96,5-8 0,-2 0 100,8 0 0,-1 0-1019,6 0 0,6-8 160,1-4 726,6-11 0,5-3 0,9-9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2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7832,'-10'-10'1590,"3"3"-1158,7 7 0,2 2-72,3 3 1,-1 7 190,8 11 0,-3-2 322,3 8 1,-3-2-365,-3 2 1,-4 1-609,4-7 1,-2 6 150,2-6 0,-5 0-713,5-5 0,-4-7 82,-2 1 0,6-7-353,0 7 1,1-8 465,-1 2 0,-2-12-17,7-6 0,1-3 286,5-2 0,1-8-13,-1-4 0,0-4 280,0-1 1,7-1-139,-1 0 1,5 8 245,-5 4 1,6 10 51,-6 1 0,6 9 121,-6-3 1,0 6-142,-5 6 0,-1 1 1,0 5 1,-1 3 11,-5-3 1,3 3-132,-9 2 1,1 1-260,-6-1 0,0 0 100,0 1 1,-8-1-263,-3 0 0,1-5 53,-1-1 1,-1-7-59,-5 2 1,0-4 192,-1-2 0,1-2 23,0-4 0,5-4 171,1-7 1,5-8-74,-6-4 0,9-5 193,-3-7 1,4-3-84,2-8 0,0 0 271,0 1 1,2 4-143,4 1 1,3 10-16,8 1 1,-5 3-210,-1 9 1,1-1-20,5 7 1,-1 6-94,-5-1 1,5 8 103,-5-1 0,-1 3-52,1 2 1,-5 0 4,6 0 1,-7 0 30,7 0 1,-6 0 40,5 0 81,1 0 0,5 5-25,0 1 1,1 8 141,-1-3 1,0 4 29,0 3 0,3 7-101,3 4 1,-4 9 143,4 2 1,2 8-92,-2-2 0,2 10 15,-2 2 1,-4 15-351,4 2 1,-4 4-172,-1-4 0,-7-2 301,1-16 0,-6 1 216,5-6 1,-7-8-525,2-4 1,1-5 134,-1-6 1,0 1-988,-6-7 265,0 1-712,0-7 1620,0-8 0,-8-9 0,-1-9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7832,'-9'0'3013,"-7"0"-1998,5 0 0,-4 0-267,-3 0 1,-1 2-441,-4 4 0,-2-2-275,-4 7 1,-3-1-1717,3 1 1,-2 5 1682,2-5 0,-11 12 0,3 4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3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7866,'-9'-17'1669,"1"7"2224,8 2-2379,8 8-851,1 0 0,3 2-1325,-1 4 0,-5-4 387,6 4 1,-7 3-2043,7 3 2317,-1 3 0,7 3 0,-1-1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4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9432,'2'17'0,"4"-2"0,5-1 0,4-4 0,5-1 2986,3 1-2813,-4-6 1,8 5-12,-4-3-95,4-4 1,7 6-685,1-8 1,-2-8 482,-5-4 1,-1 3-1674,-4-3 1203,-3 1 1,-1-5-222,-8 5 1,-7-5 421,2 5 0,-6 1 403,-6-1 0,-3 1 0,-9-1 0,1-3-128,0 8 1,-1-5 127,1 5 0,6 0 1117,-1 6-662,1 0 0,-1 2 151,0 4 1,7 4-229,-7 7 0,8 8 11,-1 4 0,-3 11-32,2 6 1,-2 4-94,3 2 1,3 0-151,-4 0 1,4 0-86,2 0 0,0-8-162,0-4 1,-6-3-190,1-3 1,-1-1-423,6-4 1,0-4 136,0-8 1,0-6-106,0 1 125,0-8 0,0 2 234,0-12 1,0-10 352,0-7 0,0-7 0,0 1 0,0-4-97,0-1 0,0-1 353,0 0 1,0 9 271,0 2 1,0 11 217,0 1 574,0 9-157,-8-5 0,0 16-528,-3 3 0,-5 5 85,5 1 0,-4 0-370,-3 0 1,7 1-254,-1-1 0,6-2-453,-5-3-979,7 3 589,-4-5 1,16-1 339,4-3 0,3-6-877,2-6 0,10-9 528,8-8 0,1-8 174,10 3 0,1-5 581,4-2 0,1 1 0,0-1 0,0 8 0,0 4 0,-2 4 0,-4 2 0,-10 7 0,-7 4 0,-8 4 0,4 4 1605,-7 4-986,-9 4 0,-1 7 444,-8 0 0,0 0-470,0 1 1,-2-7-164,-4 1 0,1-1-239,-13 7 1,5-1-158,-10 0 0,2-1-730,-2-5 0,3 5 488,-3-5 1,4-3-802,2-2 0,5-5-350,1-1 888,7 0 0,-10-1 229,9-5 1,-1-10 190,6-7 1,2-2-57,4 2 0,3 4 65,8-4 0,3 4 346,3 1 0,-2 7-152,8-1 1,0 1 327,5-6 1,3 1-186,3 5 0,0-5 16,12 5 0,-10-3 0,10 3 0,-9-5-91,3 5 1,0 1 14,6-1 0,5 1 110,1-1 1,0-5-1013,-6 5 1,-1 1 374,1-1 0,-7 5-355,-5-6 0,-4 7 292,-1-7 0,-8 6-826,-4-5 842,-4-1 1,-3-11 338,-5 0 0,-5-6 0,-12 6 0,-4-8 0,-7 3 0,0 1-93,0-2 0,-7 8 47,1-2 0,-2 4 730,2 1 0,4 9 43,-4 3 233,4 4-156,2 2-457,-1 0 1,9 2-210,3 4 1,4 9-105,2 8 1,0 14-121,0-3 0,6 18 90,0 0 0,7 13 148,-1 4 0,-5 1-67,-1 5 1,-4-1 116,-2-4 0,0 3-13,0-10 1,-6 2-257,0-1 0,-11-5-25,6-7 1,-14 0-391,7 0 0,-3-2-221,4-4 0,-6-6 325,0-11 1,0-4 348,5-7 1,1-9-154,0-3 1,0-4 314,-1-2 0,1-4 139,0-8 0,5 1-60,1-12 0,5-4 139,-6-2 1,8-2 358,-1 3 0,3-5 275,2 4 0,2 2-447,3-2 0,-1 8-40,8-2 1,-1 2-132,7-2 1,5 8-174,0-8 1,6 13-55,-6-7 0,5 3-128,-4-3 0,6 5-270,-1 1 1,-2 7-567,2-2 0,5-1-877,7 1 1,13 0 1700,-3 6 0,13 8 0,-3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39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1107 8167,'-17'2'0,"-1"4"0,1 3 833,0 9-432,7-1-23,3-8 145,-1 7-278,6-7 0,-4 1 263,12-4 0,4-4-579,7-2 1,2-8-454,4-3 1,4-5-364,8-1 488,-1-8 247,-7-2 1,6-8-859,-4 1 401,3-1 239,-5 1 1,6-9-18,-4-3 0,-2-11 387,1-7 0,-5-3 0,6-2 0,-6 0 14,6-1 0,-8 9-38,2 3 0,2 6 321,-2 6-120,0 4-51,-5 7 1,-1 3 771,0 3-350,-7 4-87,-2 8 1,-3-1 1172,1 1-450,0 0-540,-6 7 0,-2-3 231,-4 7-421,4 0 1,-11 8-142,7 4-70,-7-4 122,11 13-376,-14-5 127,14 7-224,-5 0 1,7 1-115,0-1 1,7-7 53,5-5 0,11 3-120,6-2 0,3 0 62,3-6 1,0 0-24,-1 0 1,-1-6-263,-4 0 216,3 0 93,-5 6 0,0 0-93,-4 0 0,-4 0-79,-1 0 1,-7 6-191,1 0 0,-8 7 34,1-1 1,-5 11-90,-5 6 0,-11-2 214,-7 1 0,-8 7 98,3 5 0,1 1 230,-2-7 1,8-5 76,-2 0 0,9-6 271,3 6 0,7-6-24,-2 6 0,6-8 393,6 2 1,4-4-146,7-2 0,0 1 263,0-1 1,-1 0-243,-5 1 0,5-1 95,-5 0 1,3 0 663,-3 1-635,-3-1-309,0-7 0,-7 5-118,5-4-160,-4 5-61,-2 1 1,-2 0-177,-4 1 0,3-1 182,-9 0 0,1-1-113,-7-5 1,7 3-449,-1-9 9,1 1 1,-7-6 226,1 0 0,8-7 71,3-5 1,4 2 269,2-1 1,0 5-24,0-5 418,0 7-322,0-4 0,2 10 70,4 4 1,-5 3 97,5 9 0,2 5 153,-2 0 1,-1 6 186,-5-6-296,0 0-71,0 2 1,2-4 244,4 8-302,-4-8-418,13 4 1,-5-8-538,7 0 0,8-5 350,4-1 0,4-7-886,1 2 1320,9-4 0,1-2 0,8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4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7744,'-52'19'0,"0"4"1110,0-12 0,8 10 1299,4 3 1,3-3-2697,3-10 0,-3 5 287,-3-5 0,-12 4 0,-9 3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49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295 260 8197,'0'-10'-870,"2"-3"654,4 7 1,-3-5 540,9 5-96,-8-8 80,11 5-224,-13-1-21,13 2 175,-13 1 175,6 5-46,-8-6-157,0 8 358,0-8-199,0 7 219,0-15-419,0 14 0,0-7 83,0 3-13,0 4-287,0-13 18,0 13 144,-8-14 0,4 14-185,-7-3 0,5 3 68,-5 2 0,5-6 56,-6 0 1,7 0-26,-7 6 1,2-2 24,-1-3-10,-4 3-3,5-6-50,-7 8 1,-1 0 97,1 0-13,7 0-26,-5 0 247,6 0-120,-9 0 24,1 0 0,5 2-100,1 4 0,5-4 9,-5 3 1,1 5-8,-2 2 0,-1-3 11,7 3 1,-5-1 43,5 7 1,-6 5-57,7 0 1,-1 0 174,6-6 1,0 2-104,0 4 1,0-3 89,0 3-156,0-4 1,8-2-16,3 0 1,4-7-57,3-4 0,1-4 99,4-2 1,-2 0-246,8 0 0,0-2 127,5-4 0,1-6-466,0-11 0,-3 4 116,-3-4 0,-4 2-43,-8-2 0,1 4 205,-1-4 1,-7-2 87,-5 2 1,-3-2 267,-2 2 1,-2 3-154,-3-3 0,-7 6 95,-11 5 1,-2-1-29,-4 7 1,2 1-556,4 5 1,4 1-248,-4 5 0,4 2-417,1 3 1,9 5 337,3-5 781,4 5 0,10 1 0,1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53 8241,'10'-18'393,"-2"1"1,-6 8 1599,3 3-756,-3 4 34,14 2 244,-7 0-982,9 8 0,-9 1-27,-3 8 1,2 1-214,-3-1 1,1 0-401,-6 1 1,0 5 148,0 0 1,0 2-561,0-2 1,0-4 400,0 4 0,0-4-534,0-1 1,0-1-124,0 0 1,0-5-1339,0-1 897,0-7 209,0 4 441,0-8 1,2-8 150,4-3 1,3-5-116,9-1 1,-1-2 528,0-4 0,1 3 0,-1-3 0,0 4 0,1 2 0,-1 0 0,0-1 8,0 9 1,1-5 110,-1 8 1917,0 1-889,1 5 986,-9 0-887,-1 0-193,-8 0-805,0 7 0,0 3-207,0 7 0,0 1-355,0-1 0,-8 6 273,-3 0 0,-10 8-741,-3-2 1,-6 5 396,1 6 0,-4-3-226,-1 3 1,1-9 109,4-2 1,-2-8-444,8 2 494,0-4 601,6-1-105,7-9 0,3 1 570,7-4 28,0-5 0,2 7-353,3-8 1,5 0 108,7 0 0,6-2-2,0-4 0,2 5-57,-2-5 1,-3-2-227,3 2 1,2-1-114,-2 1 1,0 4-144,-6-4 0,0 4-379,1 2 0,-7 0-443,1 0 1,-8 2 460,1 4 1,-5 4-26,-5 7 1,-5 2 74,-7 4 0,-8 4 92,-4 8 1,-10-3 317,-1-3 0,-8 4 42,2-4 0,-4-3 14,-2 3 0,0-6-124,0 6 1,2-8 109,4 2 0,4-5 0,7-7 0,7 3 1619,-1-9-115,8 1 309,-4-6-1472,15 0 0,12 0-131,15 0 0,8 0-52,10 0 0,7-2-128,4-4 0,4 3 0,2-9 0,0 6 24,0-5 0,-2 7-493,-4-2 0,2-1 35,-8 1 0,1-6-170,-7 6 1,-7-5 170,-4 5 0,-4-5 11,-1 5 0,-9-2 52,-3 2-66,-4 5 194,-2-15 0,-2 12 8,-4-7 0,2 7-13,-7-2 1,5 4 216,-5 2 0,5-6-34,-6 1 0,7-1 143,-7 6 1,6 0 125,-5 0 1,5 0 67,-6 0 0,7 0 259,-7 0 1,1 2-97,-7 4 1,1-3-148,0 9 0,-1 0 184,1 5 1,-2 0-47,-4 0 1,-2 3-238,-4 3 0,-9 6-17,3 11 0,-5-2-109,-1 8 1,3 1-31,-8 4 0,7-1 25,-1-4 1,9 3-347,3-9 1,6 0 131,-1-5 1,6-3-386,5-3 0,-1-4 99,7-7 0,-1-1-636,1 0 277,4-7-74,-6-3 440,8-7 0,2-1-187,4-5 591,-4-12 0,21-1 0,-4-6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1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8113,'12'2'237,"-1"4"0,-5-4-95,5 3 1,-5 3 525,6-2 1,-8 2-47,1-3 1,-3 5 20,-2 7 1,0 1-218,0-1 1,0 0-174,0 0 0,-5 1-363,-1-1 1,0 0 130,6 1 0,0-1-455,0 0 1,0 1 314,0-1 0,0-6-428,0 1 0,0-6-241,0 5 129,0-7 286,0 4 368,0-1 193,-8-5-76,6 6-741,-5-8 394,14-8 0,9-3-153,7-12 1,8 3 192,-3-3 1,7 4 27,5 2 1,-3 0 68,3-1 0,-11 3 206,-6 3 1,-4 3 693,-1 3-491,-9 4 661,-1-6-653,-8 16 0,-2 2 58,-4 7 1,-1 0-29,-5 1 1,-3-3-141,3-3 1,-1 3-135,1-4 1,4-1 130,8 2 0,0-7-844,0 7 514,0-8 1,2 5-556,4-3 0,4-4 82,7 4 597,8-4 0,2-10 0,7-2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2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208 105 8420,'0'-18'1923,"0"1"-564,0 0-856,8 0 1,-4 7-16,7 4 1,1-2-181,5 3 0,0-1-61,0 6 1,1 0-38,-1 0 1,0 0-98,1 0 1,-1 0-65,0 0 1,1 0 159,-1 0 1,0 6-572,0-1 0,-5 3 58,-1-2 1,-7-2-65,2 7 1,-4-5 159,-2 6 0,0-1 29,0 6 0,-2-5 209,-4-1 0,-3 3-127,-9 9 0,-1-2 298,-4 8 1,2 2-53,-8 9 0,0-2 72,-5 9 1,-1-1-24,1 6 0,1 5-90,4 1 1,-2-4-306,8-2 0,0-6-393,6 6 0,5-8-308,1-10 1,7-7 416,-2-4 1,4-4-93,2-1 1,0-7-389,0 1 354,0-8 0,0 1 133,0-10 0,0-5 474,0-7 0,-5-2 0,-1-5 0,-15-2 0,2-9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2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8173,'10'0'32,"5"0"258,-4 0 1,-1 0 469,2 0 1,-1 0-139,6 0 0,1 0-204,-1 0 0,-5 8 286,-1 3 1,-1-1-201,1 1 1,3 1-71,-9 5 0,3-5-455,-2-1 0,-4 1-301,4 5 1,-3-5-145,3-1 1,-4 1-478,4 5 1,-2-6 383,1 1 0,-1-8-338,8 2 0,-1-4-43,7-2 0,7-8 383,3-4 1,5-9 556,2-2 0,5-4-66,0 10 0,6-2 66,-5 13 0,-3 0 210,-9 6 0,2 0 286,-8 0 1,0 6 277,-6 0 1,-1 7-342,-5-1 0,3-3 2431,-9 3-1293,1-8-684,-6 11-278,0-13-2012,0 13 944,0-13 1,2 4-70,4-12 1,3-5 527,9-12 0,7-4 0,2-8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8154,'8'-15'1045,"4"3"1,-5 3-316,-1 3-298,-4 4 507,-2-6-469,0 8 0,-2 2-327,-4 4 0,-3 6 60,-9 11 1,3-4-672,4 4 0,-3 2-37,8-2 0,1 0-359,5-6 1,1 1 412,5-1 0,6-7-29,11-5 1,-2-3 123,8-2 0,0-2 66,5-3 1,-5-3 400,0-4 1,-14 3-148,2 3 0,-3 4 1081,3-4-296,-7 4-343,-2 2 0,-8 8 69,0 4 0,-8 5 273,-4 6 1,-3-2-255,-2 8 0,-1 2-177,1 9 1,-6 4-268,0 8 0,0 2 59,6 4 0,-1 1-294,1 5 1,5 1 18,1-8 0,5 1-183,-5-6 1,7-2-137,-2-4 1,4-6-483,2-11 0,0 2 80,0-8 0,0-6-223,0-5 255,8-8 495,-6 3 360,5-14 0,-7-3 0,-7-15 0,-3-2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3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206 381 8127,'0'-17'122,"0"0"1,2 5 154,3 1 1,-1 1 752,8-1 1,-6 1-433,5 4 0,-5 4 751,5-4-433,-7 5-849,12 1-632,-14 0-935,5 0 915,-7 7 0,-2 9-654,-3 7 1,-11 7 148,-7-1 0,-8 2 1090,3-2 0,-5-4 0,-2-8 0,8-2 0,4-3 0,4 1 0,2-7 0,5 6 49,1-7 244,7 1 0,-2-6 255,12 0 1,5-2 452,13-3 1,2 1-419,9-8 0,0 1-186,-1-7 1,7 1-567,-1 0 1,6-1 188,-6 1 1,6 0-229,-5 0 1,1-1-218,-2 1 0,-3 0-461,3-1 1,-5 3 347,-6 4 1,-2-3-337,-4 8 1,-6-1 873,0 1 0,-1 2 0,-11-7 0,3 7 0,-2-2 0,-2 2 0,7-2 0,-5 4-20,6-3 0,1 3 486,10 2 0,-2-6 500,8 0 0,-2-5-323,2 5 1,3-6 220,-3 7 1,-2-9-474,2 3 1,-6 1-138,6-2 1,-8 7-240,2-7 0,-4 6 81,-2-5 0,1 7-1165,-1-2 600,-7-3 0,3-1-218,-7-7 0,-2 5 363,-10 1 1,2 5-35,-7-6 1,-1 9 263,-5-3 0,-6 4-92,0 2 1,-6 0 731,6 0 0,0 8-266,5 3 0,-1 4 268,-4 3 1,4 5-182,-4 0 1,4 6-152,1-6 0,1 7-192,0-1 1,5-2-239,1 2 0,7-2-716,-2 2 1,-2 3 486,3-3 0,-1-4-180,6-2 1,8-4 178,3-1 1,10-1 42,2 0 0,8-5 593,-2-1 1,2 1 168,-3 5 0,5 1-4,-4-1 0,2 2 405,-2 4 1,1-4-95,-7 4 1,0-3-180,-5-3 0,-7-2 551,1-3-674,-8 3 1,5-7-355,-3 3-807,-4-3-1351,6 0 2146,-8-6 0,0-2 0,0-10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3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8091,'0'-17'1724,"0"5"-522,0 1 776,0 7 344,7-4-1692,3 8 1,7 2-276,0 4 0,-5-2-410,0 7 0,-7-5-348,7 5 0,-6 1-182,5 5 0,-7 1-614,2-1 1,1 2 162,-1 4 0,0 4 1036,-6 8 0,-8 7 0,-1 2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7956,'-15'-11'0,"3"-1"468,5 8 56,7-3 55,0 7-399,7 0 1,5 0-1,11 0 1,-2 0-522,8 0 0,7 0 237,10 0 0,4 0-153,2 0 1,0 0 139,0 0 0,-4-8-519,4-4 0,-4 3 199,10-3 0,-10 6 437,-2-5 0,-8 7 0,2-2 0,-5 4 0,-6 2 0,2 0-100,-8 0 1,0 2 50,-6 4 0,2-2 358,4 7 1,-3-5-147,3 6 0,-4-7 272,-2 7 0,8-8-234,4 2 1,-2-3-105,2 3 1,-1-4-97,7 4 1,5-4-242,1-2 0,-1 0 145,-5 0 0,-5 0-95,5 0 1,-10 0 239,10 0 1,-12 0-123,0 0 1,-2 0 412,2 0 1,-4 0-139,4 0 0,-4 2-102,-1 4 1,-7-5 306,1 5 1,-1-2 482,7 2 0,-7-4-431,1 4 1,-7-5 253,7-1-433,-8 0-31,11 0 0,-11 0-1835,7 0 545,-7 0 0,12-5 1040,-5-1 0,5 0 0,1 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40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8078,'19'-6'502,"5"0"1,-3 0 730,7 6 0,1 2 200,6 4-974,-1-4 0,-5 8-169,0-5 0,-6-1-356,6 8 1,-10-7 54,-2 7 1,1-8-190,-7 2 0,-3-3-423,-2 3 420,3-4 256,-7 6-2791,6 0 1682,-8-7 0,2 7 284,4-8 1,-2-2 406,7-4 0,2-3 365,11-8 0,4-7 0,13 1 0,3 0 0,8 6 0,5 6 0,1-1 0,5 8 0,-5-2 0,-2 4-17,-10 2 0,2 0 262,-8 0 1,-7 0 1179,-10 0-417,-4 0-256,-9 8 1,-2 2-398,-8 7 1,-10 2-183,-7 4 1,-3-2-125,-8 8 0,-7-6 153,-5 6 0,-3-8-304,3 2 1,4-3 42,-5-3 0,12-2 154,6-3 1,4 1 0,2-7-4,7 0-105,3-6 1,14-2-146,5-4 1,3-5-48,2-13 146,8 5 1,-3-13 130,6 3-706,-7-4 270,4-1-2,-15-1 0,4 0-332,-9 1 0,1-7 231,-6 1 1,-8-6-128,-3 6 1,-6-1 483,-7 7 0,3-1 110,-7 0 0,6 9 178,-1 3-196,-4 3 181,8 3 1,-6 7 250,8 5 1,5-3-165,1 2 1,5-5 663,-5 5-259,7 0-45,-4 6-358,8-8-68,0 7-465,0-7 127,0 16 65,0-7 1,2 15 12,4-5 1,-4 5 157,3 1 0,3 2 91,-2 4 0,0 4-36,-6 8 1,5 7 180,1 4 1,0 12-82,-6 5 0,0 12 120,0 6 1,0 9-397,0 2 0,0 8 189,0-2 1,-1-44 0,0 0-357,-2 1 0,0-1 0,2 1 0,0-2-227,-4 45 1,-3-6-251,2-11 1,0-6 333,6-12 1,6-5-181,0-12 1,7-11 107,-1-12 0,1-4-33,-1-2 1,3-7-2,-3-4 308,3-5 1,-3-4 276,-1-9 0,1-7 0,5-16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7963,'-10'0'2202,"3"0"-401,7 0-2346,0 0 1,7 0-214,5 0 1,3 0-1810,2 0 2567,1 0 0,-9 0 0,-1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4:54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7963,'0'17'357,"0"0"662,0 1-211,0-9-255,8-1 0,-4-8-208,7 0 1,-3-8-346,9-3 0,-4-12 0,12-4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7211,'9'-8'706,"-1"6"-587,-8-6-77,0 8 0,0-2-71,0-3 234,0 3-16,0-6-40,0 8 1,2 0 94,4 0 0,-4-2 160,4-4-285,-5 4 90,-1-5 717,0 7 1133,0 0-1315,8 0 163,-6 0-535,6 0 1,-6 0 456,3 0-455,-3 7 1,12-3-89,-8 8 1,1-8 620,-1 1 12,-4 5 75,13 0-647,-5 7 1,5-6 65,-3 1 0,-3-6-91,-3 5 0,-4-5 190,4 6-289,-4-9 25,5 13 1,-5-12-414,4 7-144,-4-7 0,0 4-977,4-8-33,-4 0-1118,5 0 1619,-7 0 0,0 2-1089,0 3 65,0-3 1,0 16 1841,0-1 0,-15 8 0,-4 9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0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7939,'0'-10'0,"6"-5"490,0 3 805,0 5 47,1-1-692,-5 8-323,6 0 0,-6 0 1338,4 0-1137,-4 0 0,7 0-138,-3 0 0,-4 2-216,4 4 0,-3-2-65,3 7 0,-4 1-31,4 5 1,-2 0-178,2 0 0,-5 1-195,5-1 1,2 0 59,-2 1 93,-1-1 1,1 0 86,0 1 0,2-7 139,-3 1 1,-1-9 9,8 3 1,-8-2 639,1 2-349,5-4-232,0 5 0,7-9-446,0-3 156,0-5 106,1 1 0,-7-7-97,1 5 52,-1 3-168,-1 0 81,5 1 1,-11 5 146,8-4-54,-8 4 1,5 2 42,-3 0 50,-4 0 0,6 2-478,-8 4 1,0-3 203,0 9 1,0 0-392,0 5 1,-2 6-323,-4 0 0,-4 10 963,-7 1 0,0 8 0,-1 10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0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52 174 7939,'-17'0'0,"5"0"454,1 0 54,7 0-177,-4 0 512,8 0-24,0 0-422,0-8 1,0 4 75,0-7 27,8 7-239,2-4 0,1 8-14,1 0 1,-6 0 139,5 0-153,-7 0 1,9 2-181,-7 4 1,0 4 167,-6 7 0,0 6 33,0 0 1,0 6-2,0-6 0,0 8 16,0-3 1,0-1-107,0 2 0,0-8 8,0 2 1,0-3-211,0-3 106,0 0 1,2-2-275,4-3 31,-5-4 118,7-8 0,-6 0-35,4 0 0,-4-2-37,4-4 1,1-4-112,-1-7 1,6 0-183,-7 0 0,3-7-486,-2 1 0,-2-2 382,7 2 1,-5 2-542,5-8 0,-5 1 323,6-7 0,-3-1-342,3-5 1086,3-3 0,-5-16 0,7-1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7939,'-8'10'1151,"6"5"-689,-6-13-274,8 6 0,0-10 158,0-4 0,0 2 202,0-7 0,2 5-215,4-5-264,-4-1 96,6 2 1,-3 1 51,1 3-61,8 4 0,-5-6-132,8 8 1,-1 2 107,-5 4 0,5 0-15,-5 11 1,3-3 78,-3 9 0,3 4 12,-9 1 0,7-1-152,-6 2 1,0-6 102,-6 6 1,0-6-185,0 6 0,-2-8-99,-4 2 0,2 2-133,-8-2 0,-5 2 57,-6-2 0,0-4-116,6 4 1,-6 2 27,0-1 0,-2-1-78,2-6 1,3-6 16,-3 1 1,4-8-258,2 2-529,0-5 455,-1-1 149,1 0 0,0-3 531,-1-9 0,1 1 0,0-14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1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7939,'0'-11'467,"0"-1"742,0 9-329,0-13-406,0 14 1,2-5-75,3 7 1,5 0-141,7 0 0,1 2 432,-1 3 0,2 11-14,4 7 0,-2 6 127,8-6 1,-6 7-98,6-1 0,-6-2 153,6 2 1,-2-6-451,2 6 1,1-10-23,-7-2 0,8 1-821,-2-7 0,-2-3 319,2-2 1,0-5-1489,5-1 1,1 0-157,-1 0 0,9-7-2761,3-5 4518,4-11 0,17-11 0,4-11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11217,'18'0'1052,"-1"0"-317,0 0 0,6 0-174,0 0 0,8 0-47,-2 0 0,-4 0-62,-2 0 0,2 0-307,-2 0 0,0 0-274,-6 0-361,1 0-921,-1 0-780,0-8 1607,-7-1 0,-3-3-286,-7 1 262,0 7 315,0-12 0,-1 13 64,-5-9 0,2 8 141,-8-2 0,1-1 187,-6 1 1,5 0-72,1 6 1,5 0 441,-6 0-310,8 0 0,-5 2 32,3 4 1,4 5 208,-4 12 0,4 4-86,2 8 1,0 1 53,0 5 1,0-3-155,0 8 0,2-7-45,4 1 0,-4 2-209,4-1 0,-2-1-252,1-5 0,-3-6 46,4-1 1,-4-6-65,-2 1-49,0-4 286,0-2 307,-8-7 0,-1-3-67,-9-7 1,1 0 203,0 0 0,-6-7-24,0-5 1,0-3 175,5-3 0,3 1 39,3 0-214,-3 0-81,13-1 1,-6 7-114,8-1-203,0 1-216,0-7 0,8 1 38,4 0 0,5 1-203,6 5 1,2-10-47,4 4 1,4-5-283,-5 5 1,11-8 29,1-4 1,6-1 228,-5 1 0,1-4-648,-2 4 522,-3-3 350,5-3 0,-7 0 26,-1 1 1,-5 5 163,0 0 1,-2 8 198,2-2 1,-5 6-76,-6 5 1,-1-1 68,0 7 1,1 0 747,-1 6 0,-6 8-413,1 3 0,-8 5 1184,2 1-569,-4 0-495,-2 8 0,0 0 117,0 4 0,0 4-358,0-4 1,0-2-293,0 1 0,0-5 40,0 6 0,-2-8-184,-4 2 0,4-9-1421,-4-3 861,4-7 134,2 4 1,0-16 117,0-3 1,2-7 0,4-5 0,4-9 126,7-9 1,0-5 285,0 6 0,1-6-117,-1 5 0,6 1 1,0 5 0,6 9 90,-6 3 1,0 3-72,-6 3 1,1 7 364,-1 5 187,0 3-126,1 2 0,-9 2-106,-3 3 0,-4 5 57,-2 7 1,0 1-7,0-1 1,-2 2 133,-4 4 0,2-2-402,-7 8-20,-8-8 82,-1 12 1,-5-14-535,8 4 0,-2-4 97,-4-1 0,4-3-68,-4-3 0,9 1-37,3-7 207,-1 0 0,-3-16-66,3-7 0,-1-3-26,7-8 1,-6-1 281,7-6 0,-1 1-77,6-1 0,0 2 130,0 5 1,6-3-8,-1 8 1,9-2-48,-3 2 1,-3 9 125,-2-3 0,-2 5 602,1 1 23,-3-4 650,6 13-136,-8-6-600,0 8 1021,0 0-1368,0 8 1,0 7 26,0 8 1,0 2-30,0-2 1,0 6-66,0 11 0,0 3-19,0 3 1,-6 6-171,0-1 0,-1 1 129,1 6 0,4 2-361,-4-3 0,-1 1 123,1-6 1,0-2-3,6-4 0,0-4 76,0-7 0,0-8 38,0-4 0,0-4-45,0-2 1,6-5-50,0-1 0,7-7 525,-1 2 1,-3-4-162,3-2 0,-1 5 271,7 1 1,5 0-167,0-6 0,6 2-18,-6 4 1,5-4-105,-5 3 1,6-3-61,-6-2 0,6 0 5,-6 0 0,0 6-176,-5 0 0,-1 0-587,0-6 373,0 0-1348,1 0 583,-9 0 166,-1 0 283,-8 0 0,-2 0-247,-4 0 1,3 0 160,-9 0 0,0 0-55,-5 0 0,0 0-172,0 0 0,-3 0 54,-3 0 788,4 0 0,-14 7 0,7 3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3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7929,'0'-9'962,"0"1"1394,8 16-1635,-6 1 1,6 9 131,-8-1 0,0 0-137,0 0 1,0 1-270,0-1 0,0 2-566,0 4 1,0-2-295,0 8 0,-6-2-422,0 2 0,-7 2 247,1-8 0,-5 8-665,-6-3 1,2-3 669,-8-2 1,2-5 64,-2-7 0,-4-3 525,5-8 1,-3 0-71,2 0 0,-4-8 9,5-3 0,-5-5 232,-2-1 0,8 0 375,4-1 1,4 1-255,2 0 1,7 5 221,4 1 1,5 5-140,1-6 1,0 7 60,0-7 1,9 3 153,8-3-130,1-3-273,14 13 0,-10-14-61,6 5 1,1 1-94,6-1 1,-1 7-221,1-2 0,5-2-331,1 3 1,1-9-634,-2 3 1,4-3 1143,8 3 0,-7-12 0,-3 3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7891,'0'-9'1722,"0"1"-1240,7 0 0,-3 6-63,8-3 0,-6 10 243,5 7 1,-5-1-238,5 7 1,-5-5-156,6 10 1,-9 2-175,3-2 1,2 6-199,-2-6 1,-1 6 152,-5-6 0,2 2-86,4-2-47,-4-4 1,6 6-951,-8-8 482,0-7 201,0-2 54,0-8 403,0 0 0,0-8-113,0-3 1,0-5-198,0-1 0,2-6 119,3 0 0,-1 0-99,8 5 1,-1-3 83,7 4 1,-1-4-179,0 9 1,6 5 276,0 1 1,6 4-100,-6 2 0,0 0 333,-5 0 1,-1 8-117,0 3 0,0 3 31,1-3 0,-7 4-185,1-3 1,-8 3 18,1 3 0,-3-7-24,-2 1 1,0-6-501,0 5 355,0-7 0,-2 4 23,-3-8 281,3 0 0,-12-4-165,9-8 0,-1-1-34,6-16 0,0-2-3,0-9 0,7-2 8,5-5 1,5-1 7,6 8 1,4 2-37,8 9 0,-1-2 161,1 8 34,0 8-65,-9-1 0,5 14 239,-8-3-145,0 3-92,-5 2 1,-1 0 136,0 0 0,-1 7-54,-5 5 0,3 3 114,-9 3 0,1-1-156,-6 0 1,0 0-124,0 1 1,0 7-119,0 4 1,-8-3 63,-3 3 1,-5-2-8,-1 2 1,6 2 129,-1-8 1,6 0 388,-5-6-280,7 0 70,-4 1 0,10-9-22,4-3 0,-2 2 79,7-2-187,1-1 1,5-5 48,0 0 1,-5 0-296,0 0 12,-1 0-75,-1 0 184,-3 8 1,-7 2-16,0 7 0,-9 8-15,-9 4 0,-1-2 0,-10 1 0,1 7 243,-7 5 0,0-5-70,1-6 0,1 0 522,4 5 1,1-7-179,10-4 0,-3 2-11,10-2 1,3 0-41,2-6 1,-2 1 104,3-1 1,-1 0-228,6 1 1,2-3-53,4-3 1,-3 1-107,9-7 0,-6 1 70,5-1 1,1-4 93,5 4 1,0 2 29,1-3 0,5 1 67,0-6 0,2 0-248,-2 0 0,-4 0-129,4 0 1,2 0-369,-2 0 1,6-6-686,-6 1 1,2-3-1566,-2 2 0,-4 4 2638,4-4 0,-3-3 0,-3-1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41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8081,'0'-18'4161,"0"9"-1963,8 1-923,2 8-2614,7 8 696,-8-6 598,7 5-732,-14-7-1294,5 0 1397,-7 8 0,-2 2-603,-3 7 1,-5 6 316,-7 0 1000,7 8 0,-3-12 0,7 6 471,2 0 0,2-6 0,2 4 0,2-4-711,4-1 0,4-1 269,7 0-66,0 1 0,0-9-3,8-1 0,-5 0 0,5 1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7898,'0'-17'785,"2"1"-319,3 5 1,-1-5 70,8 5 0,-6-3-155,5 3 1,1-3 21,5 9 1,2-7-14,4 6 0,-2 1-102,8 5 1,-6 1 38,6 5 0,-2 4-75,2 7 1,1 0-194,-6 1 1,-1-1-89,-6 0 0,0 1-168,0-1 0,-1 6 128,-5 0 0,-3 0-161,-8-6 1,0 6-30,0 0 1,0 1-298,0-7 0,-2 0 67,-4 0 0,-1-5 123,-5-1 0,-3-7 13,3 2 1,3-4 38,-3-2 0,6 0-147,-5 0 1,5 0 132,-5 0 0,5-8-41,-6-3 0,8-5 83,-1-1 0,3-2 285,2-4 0,0 2 0,0-8 0,0 8 0,0-20 0,0 5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6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7898,'0'-10'1046,"0"3"-636,-8 7 0,4 0 567,-7 0-485,7 7-134,-4 3 1,3 9 187,-1 4 1,-6-2-104,7 8 0,-9 0 110,3 5 0,1-1-140,-2-4 1,9 4-6,-3-5 0,4-1-797,2 2 1,0-2 298,0 2 0,0-4-928,0-8 0,2 0-374,4 1 648,3-9 1,9-1 127,-1-8 0,0-2 47,0-4 1,6-9 195,1-8 0,6-6 108,-1 6 1,4-6 116,1 6 0,1-2 12,0 2 0,-1 4 141,1-4 1,-1 11-30,1 7 1,-6-3 192,-1 2 1,-6 0 468,1 6 119,-4 0 1,-4 8 645,-3 4-693,3-5-357,-13 9 1,8-9 470,-5 5-393,-3 3-148,6-5 1,-8 1-114,0 1 43,0-1-123,0 7-236,0-9 1,2-1-580,4-8 1,-2 0-160,7 0 0,1-10 394,5-7 0,2-2 82,4-10 1,2 10 62,4 2 0,2 1 425,-8 10 1,6 1 385,-6 5 0,6 2 541,-6 3 1,-6 5-144,-6 7 0,-1 6 575,2 0 1,1 0-507,-7-5 0,0 1 47,-6 4-1786,0-4 1,5 6 81,1-8 1,2-5-1100,-2-1 1823,3-7 0,16 4 0,2-8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6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7933,'10'0'1823,"-3"0"1,-7 2-1049,0 3 1,-1-1 332,-5 8 1,0-1-732,-11 6 1,3 1-181,-9-1 0,-4 2-805,-2 4 1,3-3 448,-3 3 1,6 2-423,-6-2 1,6 0 423,-6-6 0,8-5-1644,-2-1 0,6-5-26,5 5 1827,-3-7 0,13 4 0,-6-8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7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7926,'2'-11'-101,"3"-1"23,-3 1 452,14-6-263,-7-1 0,9 7 262,-1-1 0,-6 8 144,1-1-378,0 3 217,5 2 0,0 0 81,0 0 0,1 5 39,-1 1 1,0 8-47,1-3 0,1 10 168,4 2 0,-4 8 104,4-2 1,2 4-270,-2 1 1,6 7 649,-6-1 1,6 0-490,-6-5 1,8-1-337,-3 1 0,5 1-716,2 5 0,-3-10-872,-3 3 0,10-11 921,-5 0 409,-3-4 0,9-9 0,-3-2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8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9543,'18'0'1177,"-1"0"1,6-6-487,0 0-287,8 0 1,-2 1 165,11-1 0,-2-6-303,8 7 0,1-7-246,4 6 0,-4-5-3,-1 5 1,-8-6-182,2 7 0,-5-1-1193,-6 6 679,3-8 306,-12 6-1001,5-5 657,-8 14 0,-7 3-225,-5 7 1,-5 0 299,-5 1 640,-5 7 0,-15-6 0,-2 6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8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7952,'0'10'757,"2"-3"1140,3-7-996,-3 8 1,8-4-354,-4 8 1,-4-1 651,3 6-605,-3 1-163,-2 7 0,-2 1 205,-3 9 0,-5 2-581,-7 3 0,-1 4-498,1 8 0,6-6-81,-1 0 1,2-2-705,-1 3 0,3 1-64,8-8 1,0-7 90,0-10 1200,8-4 0,2-2 0,7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8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7954,'2'-10'464,"4"4"1,3 5 1504,9 1-1394,-1 0 1,6 5 89,0 1 0,6 0-208,-6-6 1,6 6 9,-6-1 0,0 1-112,-6-6-394,0 8 1,-1-4-837,-5 7 1,-1-7 634,-4 2 0,-4 3-1405,3 3 0,-10 3 115,-7 3 1530,-3-1 0,-10 8 0,-2 2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7954,'0'17'791,"0"1"178,0-1 0,0 0-532,0 1 1,0-7 346,0 1 177,0-8 584,0 11-753,0-6 0,0 9-309,0-1 1,0-5-561,0-1 0,0-5-174,0 5 1,0-5-296,0 6 1,0-7 164,0 7-481,0-8-336,7 11-1038,-5-13 1769,14 6 1,-7-8 244,9 0 0,-7 0 292,1 0 1,-1 0-43,6 0 1,1-8 17,-1-3 0,2 1-35,4-2 0,-4 3 65,5-3 1,0-3 259,0 3 1,6 5 213,-1 1 0,-2 4 303,2 2 1,-2 0-379,2 0 0,-4 0 296,-8 0 1,6 6-256,0 0 0,-6 1 259,-5-1-605,-1-4 1,1 6 19,-1-8-24,-7 0-257,12 0 0,-13 0-150,9 0 1,-6 0 118,5 0 1,-5 0-76,6 0 56,-1-8 151,-1 6 1,5-6 106,-3 8 1,-3 2 58,3 4 0,-8-2 831,1 7-673,-3 1 0,-2 5 125,0 1 0,-6-7-653,1 1 0,-9-3 162,3 3 1,1-3-1322,-1-3 0,-1-4 347,-5 4 1,-1-4-118,1-2 0,6 0 108,-1 0 0,8-8 1015,-1-3 0,3-13 0,2-2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0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7951,'-10'-2'255,"4"-3"1,4 1 355,2-8 674,0 8-148,0-11 283,0 13-650,0-6 0,6 16-308,0 4 1,0 3-73,-6 2 0,0 1-245,0-1 1,0 0-149,0 0 0,0 7-100,0-1 1,-2-6-323,-4-6 1,4 1-601,-4 5-1464,4-7 56,2 5 1798,0-13 0,0-2 134,0-11 0,8-7 59,4-5 1,3-4 441,2-7 0,6-1 0,0 1 0,2-1 0,-2 0 0,-2 8 0,8 4 0,-8 4 0,2 2 0,-9 7-405,-3 5 404,-7 3 42,4 2 1835,0 0-1047,-6 0 0,5 7 143,-7 5 0,-5 3-382,-1 3 0,-2 1 51,2 4 0,4-4-179,-3 4 1,-3 2-110,2-2 0,0 2-287,6-2 1,-5-4-148,-1 4 1,0-3-555,6-3 40,0 0-711,0 0 399,0-7-520,0-2 874,0-8 0,0-8 155,0-3 0,2-11 75,4-1 1,-2-7 100,7 1 1,1-6-146,5-5 0,2 3 82,4-3 0,-2-2 94,8 1 0,-6 1 176,6 5 1,-8 1 14,2-1 0,2 3 158,-2 3 0,-2-2-165,-9 8 1,1-2 262,-7 2 0,2 10-133,-2-5 1,-4 5 685,3-5 1,-3 7 556,-2-1 174,0 9-683,0-5-185,0 8-457,0 0 1,0 10-141,0 7 1,6 8-68,0 9 1,0 5 48,-6 7 1,0 2 233,0 15 1,0 3-141,0 9 0,-2-8 22,-4 8 0,4-2-295,-4 8 1,-2-5 17,3-6 0,-9-7-1454,3 0 754,3-7 531,0-4 0,6-16-790,-3-7 1,3-8-569,-4 2 92,4-3 794,2-11 745,0-1 0,0-8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8625,'-10'0'2533,"2"0"-2485,24 8 0,-5-6 523,12 4 0,-3 3-171,-3 3 0,-2-3 76,-3 3 0,1-1 253,-7 7-901,7-1 1,-11 0-189,4 0 0,-4 1-346,-2-1 0,-2 2 255,-4 4 0,-5-2-227,-12 8 1,2-6-573,-8 6 1,2-8 573,-2 2 0,-2-3 528,8-3 1,2-6 178,10 1 0,-3-6 746,8 5-588,1 1 0,5 5 62,0 0 0,0 6 361,0 0 1,0 1 737,0-7 1,0 6-485,0 0 0,0 0-57,0-6 0,0 6-252,0 0 0,0 0-298,0-5 1,0-1-336,0 0 1,0-5 20,0-1-124,0 1-310,0-2-1066,0-3 871,0-7 0,0-7 237,0-5 0,2-5 34,3-6 0,5 2 125,7-8 1,8 8 156,4-3 1,4 5-32,1 2 0,1 2 108,-1 3 1,-1-1 83,-4 7 0,2 0 226,-8 6 1,0 0 525,-6 0-440,0 0-125,-7 8 98,5-6 0,-13 13-35,4-3 0,-6 3-204,-6 2 0,-3 1 1,-9-1 0,-7 0-143,-3 0 0,-1 7 21,-6-1 1,4 0-228,-9-6 1,4 0 307,1 0-30,8 1-89,2-1 175,8-7 1,1 5 311,5-3-197,3-5-24,0 1-143,7 0 0,-5-6 129,12 3 1,-3-1 129,9 2 1,-6-4-28,5 4 1,1-4 60,5-2 0,-5 0-68,-1 0 0,-5 5 60,5 1 433,-7 0-320,12-6 0,-14 2-45,3 4 0,-1-5 1,2 5 351,-4-4-359,6 6 1,-1-6-43,5 4 0,-3-5 463,3-1-817,-1 8 1,7-6 138,-1 4-904,0-4 1,1-2 492,-1 0 1,-6 0-1781,1 0 786,-1 0 1,7 0-801,-1 0 0,-5 0 2076,-1 0 0,1 0 0,5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8369,'0'-10'-1794,"0"2"1676,0 1 165,0-3 19,8 0-73,-6 3 1,6 5 505,-8-4-248,0 4 0,0-7-109,0 3 0,2 4 113,3-4 218,-3-3-156,6 7 47,-8-14 117,0 14-52,0-5-150,0 7 1164,0 0 1,0 7-1136,0 5 1,-2 3-39,-4 2 1,4 7 203,-3-1 1,3 5-112,2-5 1,-2 8-5,-4-2 0,4-4-207,-4-2 0,4 2-131,2-2 1,-5 0-29,-1-6 0,0 1-244,6-1 0,0-5 159,0-1 0,0-5-284,0 5-1253,0-7 722,0 4-1022,0-8 920,0 0 178,8 0 0,-6-8-1204,3-3 2035,-3-12 0,-9-4 0,-3-8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2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7890,'11'-9'2466,"1"3"-1602,7 4 1,8 8-273,8-1 0,-1 1 84,1-6-297,-8 0-193,5 0 1,-14 2 67,-1 4 0,-2-2-775,-9 7 1,6-5 398,-7 6 1,1-1-418,-6 6 0,-9 6-310,-9 0 0,-3 8-865,-13-2 0,1 9 1042,-13 3 0,7 3 672,-1-9 0,4 3 0,1-9 1,10 2 24,8-3 0,1-3 631,11-7 0,-1-7-470,6 1 1,2-8 318,3 1 1,1-3 89,11-2 1,-1 0 206,13 0 0,0-7-489,5-5 1,1-3-284,-1-3 1,1 9 47,-1 3 1,-1-2-159,-4 3 0,-4-1-31,-8 6 0,-7 7 8,-4 5 1,-5 3-88,-1 3 1,-3 7 52,-9 3 1,-1 5 120,-16 2 0,6 5 144,-6 0 0,2 8 228,-2-1 1,-3 1 15,3-2 1,4 4 220,2-4 0,4-2-203,1 2 1,3-7-35,3 1 1,-1-6-223,7-5 0,0 2 51,6-8 1,0 0-392,0-6 0,0 1-33,0-1-188,0-7 191,0 5-43,0-13 587,0 6-274,0-8 0,-2-2 7,-3-4 1,3 2-188,-4-7 1,4-1-230,2-5 1,0-8-73,0-4 0,6-2-341,0 2 1,9-9 327,2 3 1,2-5-107,10 0 1,-6 1-9,6-7 0,2 2 167,9-2 1,-3-2 215,3 7-510,-3 1 699,-3 5 0,1 3 146,-1 3 0,-5-2 23,0 8 1,-2 0 329,2 6 0,1 1-297,-6 5 161,6-4 0,-11 11 152,5-8 1,-5 8 870,-2-1-930,0 3 312,-7 2-226,5 0-597,-13 0 0,6 7 73,-8 5 1,-4 3-212,-7 3 0,-3 5 94,-15 0 1,0 5-36,-5-4 1,-1 4 331,1-5 1,7 2-100,4-2 596,4-3-309,1 5-443,9-8 1,3-7 74,12-5 1,3-3-227,9-2 1,-1-2 158,0-3 1,2 1-124,4-8 1,-3 8-186,3-1 0,-10 3-186,-1 2 468,-9 0 147,5 0 0,-10 7 225,-4 5 0,-5 3-152,-12 3 0,2-1 17,-8 0 0,2 2 25,-2 4 1,-3-3-14,3 3 1,4-6 141,2-6 1,3 3-43,3-8 1,6 5-48,-1-5-222,8 0-226,-3-6 0,9 0 171,3 0 1,7-2-103,11-4 0,4-4-178,7-7 1,7-6-415,-1 0 1,12 0-18,-6 6 1,0-1 257,-11 1 0,-3 7 570,-3 5 1,-4 3 109,-7 2-107,-1 0 196,0 0 324,-7 7 0,-3 3-238,-7 7 1,0-5 97,0-1 1,-7-1-616,-5 2 0,3 3 137,-3-4 0,-1-1-810,-10 2 1,3-7 371,-3 7 1,4-6 187,2 5 0,-1-7-144,1 2 329,0 3 181,0-7 0,1 8 1162,5-4 181,3-4-607,8 5-276,0-7 0,2 2 225,4 4-532,-4-4 1,11 8-77,-7-5 1,5-1-15,-5 8 1,6-7 88,-7 7 0,3-1-41,-2 7 0,-2 7 408,7 4 1,-7-1-180,2 7 0,-4-6 336,-2 5 0,0 7-235,0-7 1,0 7-21,0-1 1,0-5-284,0-1 0,-6-5-142,0-6 0,-7-4-121,1 4 0,-3-3-304,-2-3 1,-6-6-797,-1 1 0,-4-8 612,5 2 0,-6-3-1371,6 3 0,-8-4 727,2 4 1,4-4 305,2-2 0,6-8 865,5-3 0,5-13 0,7-2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2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7789,'9'8'0,"-1"3"0,-8 12 4729,0 4-1542,0 0-2716,0-2 1,-9-8-1362,-9 1 890,-14 7 0,-20 9 0,-10 10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4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6658,'-10'-11'-144,"5"-1"1,3 6 114,2-5-7,0 7-87,0-11 93,0 5 67,0-7 22,0-1 1,0 7 353,0-1-270,0 8 301,0-3 107,0 7 2338,0 0-2350,7 0 1,-3 0 324,8 0 1,-1 0-207,7 0 0,-5 2 8,4 3 0,-3-3-253,9 4 0,-2-4-132,2-2 0,-2 0-123,8 0 1,0-2-123,5-4 0,1 4-469,0-3 0,-1-3 329,1 2 0,-6 0-1371,-1 6 783,-6 0 28,3 0 0,-8 0-397,0 0 0,-5 0-50,-1 0 557,-7 0 0,4 8 137,-8 4 1,-2 3-111,-4 2 0,-4 1-8,-7-1 1,-2 2 534,-4 4 0,4-4 0,-14 6 0,6-7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7901,'-10'8'110,"2"-7"0,6 13 298,-3-8 1,3 7-138,-4-1 1,4 3 895,2 2-530,0 8-203,-8-6 1,6 20 96,-3-4 0,1 5-58,-2 0 1,2-1 112,-7 7 0,7-2-32,-2 2-1064,-3 4 445,7-13 1,-6 5-900,8-8 0,0-1 636,0-4 1,0 2-1003,0-8 0,0-6 364,0-6 1,2-7-200,4 2 1165,-4-4 0,13-2 0,-6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11721,'18'0'1028,"-1"0"0,0 0-696,1 0 13,-1 0 1,-6 0 25,1 0 1,-6 2 52,5 4 1,-5-5-548,5 5 0,-5-2-538,6 2 0,-8-2 23,1 7 0,-3 1-821,-2 5 1,-2 2 1458,-3 4 0,-20 4 0,-12 8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5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7951,'-8'17'2735,"0"-4"-1973,-3 5 1,-3-5-521,9 10 125,-1-11 1,6 3 1101,0-4-222,0-3 372,0 8-1379,0-15-1089,0 7 176,0-8-401,0 0 0,2-6 358,4 1 0,-3-1-23,9 6 0,-6 0 168,5 0 776,-7 0 15,11 0 1,-11 2 446,8 4 1,-8-3 47,1 9 1,-3-6-286,-2 5 0,0-5 1310,0 6-862,8-9-1073,-6 5 205,6 0 0,-1-6-200,5 3 1,5-10-438,6-7 0,6-9-24,11-2 1,5-8-738,6 2 1,-4 4 644,-1 2 1,-2 12 315,2 5 1,-6 4 756,-11 2-152,4 0 248,-22 8 1,10 3 481,-15 12 0,0-3 22,-6 3 0,0-4 1045,0-2 0,-8 0-1037,-3 1 1,-3-1-117,3 0 0,-5-7-402,5-4-199,3 3 112,-7-7-1508,5 6 616,1-8 390,-7 0-2976,14-8 2147,-5 6 1,7-13-465,0 3 1,0-3 1461,0-2 0,15-16 0,4-3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6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7846,'-17'-8'1594,"7"-1"0,4-1-818,12 5 1,5-3-185,13 2 1,-3 0-201,7 6 0,1 0-172,6 0 0,-1 0-51,1 0 0,0 0-125,-1 0 0,-7 6 70,-4 0 0,-4 7-167,-1-1 1,-3 3-173,-3 2 0,-5 1 166,-7-1 0,-9 6-235,-9 0 0,-1 8-128,-10-2 1,-1-2-200,-11 1 0,5-6 248,-5 1 0,5-4-103,1-2 1,8-7-20,4-4 0,4-5-149,2-1 0,7-1-727,4-5 1371,5-12 0,1-8 0,0-9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6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 7846,'-2'-9'2795,"-4"3"-2067,4 4 1,-8 2-182,5 0 1,3 2 12,-4 4 0,-2 3-7,3 9 0,-7-1 145,6 0 1,-7 6-246,1 0 1,-5 8-62,-6-2 0,2 6-1417,-8 5 0,6-2 678,-6 8 0,0 1-1518,-5 4 1,-1-1 105,0-4 1572,1 4 1,-8-5-1,-3 6 1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18 7893,'-17'0'1694,"5"-6"2120,1 0-3832,7 1 1,4 5-198,11 0 1,5 2 1993,1 3 1,0-1-664,0 8 1,3-7-346,3 7 0,4-1-520,7 7 1,7-7-352,-1 1 1,6-6-274,-6 5 0,8-7-560,-1 2 1,2-4-1420,3-2 1,2 0 193,4 0 2158,-4 0 0,13 0 0,-6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6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50 7922,'-18'-7'354,"1"-5"171,8 5 0,1-3 180,8 4-351,0 4 0,0-4 487,0 12 0,0-2-284,0 8 0,6-1 44,-1 6 1,3 1-72,-2-1 0,-4 0 12,4 1 1,1-7-604,-1 1 0,2-3-485,-3 3 1,-3 3-649,4-3-1563,-4-5 1439,-2 9 1,2-14 1317,4 3 0,-4-3 0,5-2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8337,'-12'-2'0,"1"-4"0,5 3 500,-6-9-232,8 8 0,-3-11 0,7 3-81,0-3 1,0-2 21,0-1 1,2 1 81,3 0 1,-1 1-151,8 5 1,-1-4-185,7 3 0,5 2 94,0-1 1,2 1-246,-2-1 1,-4-3-249,4 9 295,4-1 60,-8-2 1,12 6-14,-8-4-35,0 4 107,-6 2 0,6 0-6,0 0 0,0 2-2,-5 4 158,-1-4-122,0 6 1,1-2 3,-1-1 1,0 7 2,0-6 1,1 1-179,-1-1 171,0-4 1,1 13-16,-1-3 0,0-3-7,1 3 1,-1-6 19,0 5-11,0-7 1,-3 11 16,3-3 0,-3 3 8,9 3 1,-10-3-3,-1-3 0,-1 3 8,6-4 1,-5 11 117,0 1-130,-9 0 4,5-6 1,-2 2 247,0 4-241,-1-4 55,-5 14 1,-2-12 116,-3 8 1,1-6-89,-8 6 0,7-8 20,-7 2 1,0 2 41,-5-2 0,0 0 150,0-5 1,-6 5-161,-1 0-17,-6 0-36,11-6 1,-12 0-130,8 1 150,-8-1-80,12-7 0,-12 3 13,8-7 1,-8 5 3,2-5 0,2 0-115,-1-6 1,5 0 45,-6 0 0,2 0-1,-2 0 0,-2-8-29,8-3 81,-7-5-27,10-1 1,-5-8 22,8-4-8,0 4 19,-1-8 1,1 9 11,0-5 0,7-2 69,5 8 1,-3-6 153,2 6 0,0-2-138,6 2 1,0 4 72,0-4-396,0 3 351,0 3-27,0 0-394,0 0 159,0 7-663,0 2-20,0 1 0,8 5 108,4-4 0,3 4-472,2 2 1,2-2 1136,4-4 0,4-3 0,8-9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 7922,'7'10'0,"-5"-1"239,4-3 0,-4 4 378,-2 7 0,0 0-97,0 0 1,0 1 102,0-1 0,-8 6-62,-3 0 1,-5 8 104,-1-2 0,-2 3-67,-4 3-154,4 0-281,-14 7 1,6 2-270,-8 8 0,1-6-131,-1 0 0,1-2-148,-1 2 0,0-3 169,1-9 1,5-5-347,0 0 0,8-14 254,-2 3 0,4-7-24,2 1 0,-1-5 142,1-7-19,0 0 1,1-2 378,5-3 0,3-5-25,8-7 1,0-1-59,0 1 0,8 6-195,3-1 1,5 1-144,1-7 1,8 3 124,4 3 0,3-3-88,3 3 0,-4 3-172,3-3 1,-3 8 38,9-1 0,-1-3 313,1 2-182,4 1 174,1 5 0,3 1 108,-8 5 1,2-2 22,-1 8 0,-11 1 229,5 10 0,-12-4-80,0 4 0,-11 2 100,-7-2 1,-3 0 395,-2-5 0,-2 5-271,-3 0 0,-11 0 135,-7-6 0,0-1-22,6-5 0,0 3-24,-1-9 1,1 1 516,0-6-368,-1 0 0,3-2-348,3-4 0,5-5-171,7-12 0,0 4-783,0-4 1,9-2-304,9 2 0,1-6-752,10 6 0,1 0 429,11 5 1,-3 1 1225,8 0 0,-7-8 0,3-2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7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7868,'10'0'960,"-3"7"0,-7 3 0,0 9 206,0 4 0,0-3-656,0 3 1,-7 2 82,-5-2 1,-3 7-198,-3-1 1,-1 4-199,-4 1 1,-4 1-57,-7 0 1,-1-1-128,0 1 1,1-1-160,-1 1 1,1-2 33,-1-5 0,6-3-240,0-7 0,8-3 128,-2-3 1,4 1-278,2-7 305,-1 0 0,1-6-40,0 0 1,5-8 43,1-4 1,7-3-110,-2-2 1,-2-1 12,3 1 0,-1 0-111,6 0 330,0-1 1,8 1-58,3 0 0,-1 5 88,1 1 1,1 5 61,5-6 0,-5 8 307,-1-1 0,3 1-81,9-2 1,-4 4 208,4-4 1,-2 4-32,2 2 0,-4 0-8,4 0 0,2 0-117,-2 0 1,2 2-170,-2 4 1,-3-4-117,3 4 0,-4-2-266,-2 1 0,1-3-1389,-1 4 847,0 4 1,0-3-2378,1 5 3165,-1 3 0,0-5 0,1 7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8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7744,'11'0'587,"1"0"0,-8 2 73,1 4 0,3-2 17,-2 7 0,5-5-230,-5 5 1,0 1 100,-6 5 1,0 1 209,0-1 1,0 0 310,0 0 0,0 1-476,0-1 1,-6 0 58,0 1 1,-5-7-519,5 1 1,-5-7-489,5 7 1,-2-6-824,2 5 24,4-7 0,-5 6-217,7-5 0,2-3 83,3 4 1287,5-4 0,7-2 0,1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8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7950,'0'12'3387,"0"-1"-2487,-8-7 0,4 11-339,-7-3 1,5-2-966,-6 1 0,7 1 404,-7 5 0,1 8 0,-7 2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9619,'10'18'945,"3"-7"-745,-7 1 0,-1-7 858,-5 7-811,0 0 1,-5 5-74,-1 0 1,-7 0-144,1 1 1,-3-1 130,-3 0 0,-1 1-111,-4-1 1,4 4 19,-4-4 1,4 10 89,1-9 1,-5 1-46,0-8 0,2 5-17,9-5 1,-3-1 219,4 1-143,-5-7 1,-1 10-37,0-9 0,5 1 18,1-6 1,5 0-158,-6 0 0,1 0 23,-7 0 1,7 0 81,-1 0-29,1 0-52,-6-8 1,1 5-52,5-9-268,-5 8 75,14-3 0,-7 1-45,3 0-147,4 0 178,-6-1 0,8 3-15,0-8 1,0 6 125,0-5 1,0 5-17,0-5 1,0 5-39,0-6 175,8 1 1,2-5 189,7 5 1,0-3-75,1 9 0,-1-7 60,0 6 1,0-5 115,1 5 0,-1 0 78,0 6 1,3 0-50,3 0 1,-4 6 84,4 0 1,2 7 23,-2-1 0,0 3 138,-6 2 0,-5-1-178,-1-5 1,1 5-176,5-5 0,-5 3-619,-1-3 257,1 5 234,-3-7-656,7 1 331,-14 5 8,13-13 1,-13 8 0,6-6-2469,-1 1 923,-5 1-404,6-6 240,-8 0 483,0 0 1072,-8 0 385,6 8 0,-13-6 0,5 5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19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7822,'0'-10'964,"0"3"-588,0 7-37,0-8 429,0 6-242,0-6 131,0 8-695,0 0-266,0 8 0,0-4 327,0 7-23,0-7 0,0 12 0,0-7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0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7855,'10'0'586,"-2"0"0,-1 0 478,5 0-78,3 0 0,3 0-459,-1 0 1,-6 2 34,1 4 0,-6-4 166,5 4-477,-7 3 0,4 1-467,-8 7 108,0 1 0,-8-1-89,-3 0 1,-5 2 323,-1 4 1,0-3 140,-1 3 1,3-10-39,3-1 487,5-1 68,7 6 1,0 1-266,0-1 0,2-7-339,3-5 0,7-3-669,11-2 0,-2 0-893,8 0 1,6-2 1380,5-3 0,16-13 0,-3-9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1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8308,'0'12'1483,"0"-1"1,0-5-615,0 6-686,0-9 1,-8 13-396,-3-5 0,-4 5-1279,-3 1 1491,1 8 0,-8 2 0,-2 7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1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8155,'18'0'813,"-1"0"0,0-6-420,0 0 0,7-2-130,-1 3 1,0 1 210,-6-8 0,2 8-145,4-1 1,-9 3-671,3 2 1,-4 0-656,5 0-34,-9 0 0,5 2 595,-8 3 435,-1 5 0,-5 7 0,0 1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8155,'17'0'-109,"8"0"0,-5 0-164,3 0 0,-4-2 607,-2-4 249,0 4 0,-1-8 460,-5 5-297,5 3-870,-14-6 1,7 8-540,-3 0 7,-4 0 1,7 0 655,-3 0 0,-4 8 0,6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8149,'0'-10'1704,"0"2"-1281,0 8 308,0 0 403,0 8-868,0 2 0,6 7-182,0 0 0,-1-5 290,-5-1-326,8-7 1,2 10 57,7-9 0,-6 1 80,1-6 1,0 0-143,5 0 1,0 0-371,0 0-26,1 0 1,-1 0-604,0 0-718,-7 0 1039,5 0 0,-13 2-350,4 4 0,-6 1 39,-6 5 945,-11 3 0,-10 3 0,-8 9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8155,'27'2'234,"-4"4"1,-3-4 398,-3 3 1,0-3-126,1-2 1,-7 0 104,1 0 0,-7-5-65,7-1 0,-6-2 230,5 2 0,-7 3-890,2-9 1,3 6 131,3-5 1,-2 7-2598,1-2 2577,1 4 0,13-5 0,1-3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8205,'0'-18'1430,"0"7"-137,0-1-645,0 8 1,0-5 51,0 3 1,2 4 1230,4-4-1314,-4 4 0,6 4 118,-8 4 0,0-2-1133,0 8 0,-6-1 288,0 6 1,-7 6-3137,1 0 3246,4 0 0,-15 2 0,4 2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8171,'18'0'-46,"-1"0"0,0 5 1699,0 1-1049,1 0 1,-1 2-24,0 3 0,-1 5 57,-5 1 1,3 0 162,-9 0 0,1 3-308,-6 3 1,-8 4-168,-3 7 0,-4 1-226,-3-1 1,-7 1-214,-4 0 0,-3 5-184,-3 0 1,1 6-513,-1-5 1,-5 5-336,-1-6 0,-3-1 559,10-11 1,-9 3 99,14-8 0,-5-2 185,11-9 1,-6-4 183,6-8 1,0 0-61,6 0 1,5-10 140,1-7 0,5-6 31,-6-6 0,8-4 255,-1 4 0,5 2 236,5-1 1,5 6-216,7-1 1,6 6 9,0 6 1,6 1-85,-6 4 1,8 4 14,-2-3 0,4 3-208,1 2 0,-5 2-125,0 3 1,-6-1-153,6 8 0,-8-7-474,2 7 0,2-2 746,-2 1 0,0 4 0,-6-5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8584,'-10'0'1425,"-5"0"378,13 0-213,-5 0-1107,7 0 1,-2 8 1540,-4 3-1434,4 5 1,-6 1-139,8 0 1,0 1-458,0-1 1,0 0-383,0 1 0,0-1-73,0 0 1,0-5 417,0-1 0,0-5-2365,0 6 635,0-9 190,0 5 1218,0-8 1,6-2 303,0-4 1,7-5-259,-1-12 0,3 4-51,2-4 1,1 3 54,-1 3 0,-2 0 53,-3-1 1,3 7 595,-3-1-329,3 9 0,-3-5 1928,-1 8-957,-7 0 0,6 8 1965,-5 3-2057,-3 4 0,6 3 91,-8-1 0,0 0-484,0 1-233,0-1 1,6 0-2442,0 0 1833,7-7 0,-3 4-3083,7-9 3432,0 1 0,0 2 0,1 1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2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11181,'12'0'1217,"-1"0"1,-5 0-1012,6 0 0,-3 2 173,3 4-274,3-4-764,-5 13 585,7-5-1108,0 7 0,-5-5 500,0-1 0,-7-7-1676,7 2 2358,-1-4 0,7-2 0,-1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3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8144,'-10'0'791,"2"0"1,8-2 271,0-4-147,0 4 1,2-11-224,4 7 1,-2 0 578,7 6-399,-7 0-410,4 0 0,-8 8 2,0 3 0,0 12 280,0 6 0,-8 10-84,-3 1 0,-5 8-219,-1-2 0,2 6-1747,3 6 1,4-5 490,8 5 814,0 3 0,8 1 0,2 7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6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7470,'-9'0'0,"1"0"0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12905,'0'-10'3019,"0"2"-2751,0 8 0,8-5-236,3-1 0,6-2 56,7 2 0,-3 5-122,8-5 1,-1-2 120,7 2 1,-2-5-115,-5 5 0,3 0-292,-8 6 1,2 0-949,-2 0-236,-4 0 787,6 0 384,-7 0 0,-7 0-1450,1 0 1107,-8 8 0,3-4-506,-7 7 783,0-7 0,0 12-3,0-5 0,-7 2 401,-5-1 0,-9 9 0,-2-4 0,-8 5 0,4-5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105 105 8040,'-18'15'74,"1"-3"0,0-5 173,-1-7 0,7 6 326,-1 0-111,8 0 301,-3-6-369,7 0 0,9 0 46,9 0 1,7 0-213,9 0 0,8-2-14,5-4 1,8-4-84,3-7 1,5 0-150,-5-1 0,0 3-907,-6 3 747,-8-3 1,4 11-1,-10-5-945,-5 1 0,0 0-463,-10 3 1586,0 3 0,-6-6 0,0 8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2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8040,'-8'-10'1566,"6"-5"-1211,-6 13 1,8-8 174,0 4 326,0 5-515,8-7 0,8 8 79,7 0-131,7 0-165,-3 8 1,10 1 57,3 8 1,4 1 3,8-1 0,-2 2-118,-4 4 1,8-3 38,-8 3 1,6 2-213,-12-2 1,7 5-113,-7-5 1,-2 2 133,-9-1 1,-4-5-18,-8 4 1,-1-2 93,-5 2 1,-3-2 23,-8 8 0,-4 0-45,-7 5 1,-9 3-112,-14 3 1,-8 4 136,-5 8-2359,-10 0 1951,-5 0 0,-7-2-824,0-4 0,2 4 135,3-4 1098,5-4 0,3 1 0,4-9 0,8 1 0,5-1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2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8029,'-26'17'0,"3"1"0,3-1 102,3 0-63,7 0 151,3-7 131,7 5 1,0-11 114,0 8 0,7-8-126,5 1 0,5-3 106,6-2 0,4 0-97,8 0 0,1-2-136,5-3 0,-3-3-148,8-4 1,0-7 326,6 8-871,-8-9 454,6 11 1,-15-6-258,-1 3 0,1 2-433,-6 5 0,-4 3-322,-2-4-663,-4 4 615,-2 2 1115,-7 0 0,-10 0 0,-10 0 0,-7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 8123,'-18'0'1434,"1"-8"-1924,7 6 0,5-6 343,10 8 0,7 0-840,11 0 987,4 0 0,0 0 0,-2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4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259 139 6440,'-9'0'-557,"-1"0"557,4 0 0,5 7 0,-7-3 52,8 8 203,0-8 206,0 3-156,0 1 34,0-6-31,0 6 414,0-8 3248,0 0-3704,-8 0-14,6 0 0,-7 0-104,3 0 91,4 0-196,-13 0 1,11 0 228,-8 0-138,1 0 0,-7 5-117,1 1 1,6 8 190,-1-3-152,1 4 1,-1 3 81,0-1-81,1 0 0,-1 3 42,1 3-6,7 3 0,-4 1 1,3 6 89,-1-4-96,0 4 42,6-7 1,0 5 42,0-8 0,0 6-180,0-6 1,6 0 225,0-6-491,7 1 0,-3-3 102,7-3 0,0-5-370,1-7 1,-1 0 73,0 0 1,2-9-87,4-9 0,-1-7 70,6-9 0,-5-1-81,6 1 1,-6-1-52,6 1 381,-8-1-1,4 0 123,-7 8 1,-7 2 45,1 8-128,-9 0 461,13 7 1,-12 3 35,7 7 1,-7 2 295,2 3 0,1 5-224,-1 7 1,2 2 217,-2 4 0,-4-1-246,3 6 0,-1-5-2,2 6 0,-4-8-102,4 2-178,3-3 151,-7-3-382,14 0 178,-15 1-36,15-9 73,-7 7 1,3-15-174,0 5 1,-3-2 162,3 2 1,3-4 43,-3 4 1,3-5-86,2-1 1,1 0 54,-1 0 1,-2-1-120,-3-5 1,3 2 76,-3-8 0,1 1-37,-1-6 1,3-1 98,-4 1-142,-3 0 90,8-1 0,-15-1 43,5-4 1,-4 2-19,-2-8 0,0 6 165,0-6 1,-2-1-51,-4-11 1,-3 5 180,-8-5 1,5 5-83,0 1 0,9 3 57,-3 3 0,-2 4-253,2 7 1,1 1-353,5 0 0,0 5-269,0 1 10,7 7 1,3-4-2485,7 8 1484,1 0 515,-1 8 1032,8 2 0,-6 7 0,6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225 122 8020,'-11'-16'125,"-1"5"247,8-5-120,-11 7 1,7-8 28,-3-1 0,-3 7 309,9-1-213,-9 8 1,5-3 187,-9 7 1,7 2-189,-1 3 1,1 7-69,-7 11 1,7 6-6,-1 11 1,7 4-62,-7 8 0,8-6-204,-2 0 1,5-5-145,1 5 1,0-8-159,0 3 1,7-13 86,5-4 0,-3-1-260,3-6 0,5 4-162,6-9 1,2-5-564,-2-1 1,4-4 1160,8-2 0,-1-15 0,1-5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8142,'12'8'802,"-1"3"1,-5 5-300,5 1 0,-7 0 81,2 0 1,2 6 98,-3 1-383,1 6 0,-6-9-134,0 8 0,-2-6-132,-4 6 1,3-2 29,-9 2 1,-1 3-266,-10-3 0,3 2-385,-3-2 1,-2 2 341,2-8 0,-2 0-97,2-6 1,2 0 108,-8 1 1,8-7 52,-2 1 1,-2-8 75,2 1 0,0-3 184,6-2 0,-1-7-57,1-5 1,6 2 2,-1-1 0,8-1-317,-2-5 0,5 0 108,1-1 0,1-1-91,5-4 1,0 10 28,11-5 0,-3 5 43,9-4 0,-4 5-4,-2 1 541,1 7-268,7-4 1,-6 8 52,4 0 0,2 0 310,-2 0 1,0 0 93,-6 0 1,1 0-221,-1 0 0,-6 8-109,1 3 0,-3-1-319,3 1 1,1-5-937,-7 6 1059,8-1 0,3 7 0,10-1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5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8922,'9'0'4099,"-1"0"-2393,-8 7-1352,0 3 0,0 7-352,0 0 1,0 1-309,0-1 1,0-5 280,0-1-2961,0 1 2986,0 5 0,0 0 0,0 1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5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10180,'8'10'1165,"2"5"-755,7-4 1,0 7 100,0 5 1,-5-2 447,0 8 1,-3 0-425,3 5 0,1-1 25,-7-4 0,0 3-440,-6-3 0,0-2-13,0 2 0,0-2-1252,0 2 630,-8 3-275,-2-5 1,-7 8-942,0-1 0,-8 3 726,-4 3 1005,-4-3 0,-1 5 0,-1-7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5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260 102 7974,'2'-15'-108,"4"3"0,-4 3-520,4 3 1097,3-4 0,-7-1 155,4-1 569,-4 8-818,-2-11 0,-8 13-171,-3-4 1,-12 6-22,-6 6 0,2-2 23,-2 8 1,6-1 92,-6 6 0,8 1 171,-2-1 0,4 4-215,2-4 0,1 5 193,5-11-557,3 4-44,8 3-3,0-1 0,2 0 146,4 1 1,5-7-18,12 1 1,-4-9-23,4 3 1,2 2-68,-1-2 0,4 1-380,-5-1 234,0-4 133,-5 6 0,-1-2-1394,0-1 346,1 1-105,-1 2 94,-7 1 1188,-3 9 0,-22 7 0,-4 2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36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 7974,'-18'8'359,"7"-7"448,-1 5 332,8-4-503,12 6-313,4-6 0,13 5 862,-8-7-531,8 0-321,-6 0 1,8 0 70,-4 0 0,2-1-282,4-5 1,2 4-227,-8-4 0,2 4-285,-2 2 1,-2 0-526,8 0 1,-8 0 913,2 0 0,-4 0 0,-2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122 154 7961,'0'-17'130,"0"0"1,0-1 143,0 1 243,0 8 315,0 1-482,0 0 0,-2 6 503,-4-3-570,4 3 1,-7 2 121,3 0 1,2 9-114,-7 8 1,1 3-29,-2 9 1,-3-1-158,4 7 1,3-2-39,2-5 1,-2 3-265,3-8 161,-1 8 0,8-14-84,4 1 0,-1-3-111,13-9 0,-5-1-278,10-5 0,2-9-203,-2-8 1,8-3 288,-2-8 0,-2-1 27,1-6 0,-6 8 51,1 4 1,-4 4 249,-2 2 0,-5 1 96,-1 5 380,-7 3-21,4 8 0,-2 10 377,-1 7 0,1 2 179,-6 10 1,0 6-378,0 5 0,6 0-128,0-5 0,5-8-129,-5-4 0,7 0-161,-1-6 0,3 2-9,2-13 1,1 6-184,-1-7 1,6-1-17,0-9 1,6-11-344,-6-7 1,6-8-195,-6 3 0,0-5 289,-6-2 0,-1 1 38,-5-1 1,-3 2 111,-8 5 0,0-9 55,0 8 0,0-5 30,0 11 0,-2 0 296,-4 5-150,4 1 80,-13 7 1,13 5-746,-4 10 0,2 5 254,-1 7 1,3 1-612,-4-1 0,4 2 974,2 4 0,8 4 0,1 8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69 7966,'-1'-15'736,"-5"4"-404,-4-5 0,-7 8-39,0-3 0,5 3 228,0 8-272,1 0 0,-4 2 110,3 4 1,-3 4 183,3 7 0,-3 8-154,-3 4 1,1 11 125,0 6 0,5 0-363,1 6 1,7-10 70,-2 10 0,4-11-188,2-1 1,0-4-349,0-1 1,8-8-423,4-4 1,3-4-37,2-1 1,8-9-1952,4-3 2722,-4-4 0,15-2 0,-3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2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8149,'-7'-9'832,"5"1"329,-6 8-451,8 0 319,0 0-838,0 8 1,0-5-243,0 9 1,-6-1 137,0 7 0,1-1-363,5 0 0,0 1-77,0-1 0,-2 0-260,-4 0 0,4 1 195,-4-1 0,4 0-807,2 1 794,0-1 0,0-6-323,0 1 754,0-8 0,8 4 0,2-8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2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0 7989,'0'10'1651,"2"7"-787,4 0-646,-4 8 0,11 2-169,-7-4 0,5-2 201,-5 2 0,0-3-25,-6 3 1,0-2 451,0 2 0,0-2-237,0 8 1,-2-8-347,-4 2 1,-3 2-122,-9-2 0,1 6-252,0-6 0,-2 2 185,-4-2 1,1-6-16,-6 1 0,5-3-382,-6-9 1,2 5 175,-2-5 0,-4 0 6,5-6 0,-3-2 85,2-4 0,2-4 115,4-7 1,6 0 25,-1 0 0,3-1 159,9 1 0,-1 0-96,1-1 0,4 7 8,-4-1 1,12 9 192,5-3 0,5 4-66,1 2 1,2 0 464,4 0 1,2 0-113,4 0 0,4 0 56,-4 0 1,-2 0-136,1 0 0,-6 2-14,1 3 1,-4-1-172,-2 8 0,0-6-124,1 5 1,-1-5-791,0 5 1,-5-7 416,-1 2 0,-5 2-1237,6-2 1,-7-1 131,7-5 1398,-8 8 0,11-6 0,-5 6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2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7980,'16'-2'221,"-5"-4"0,5 4 640,-5-4 0,-1 2 232,1-1-617,1 3 1,5-6-123,1 8 1,-7 0 519,1 0-870,-1 0 101,6 0 0,-7 2-501,-4 4 1,-4-2 178,-2 7 1,0-5-88,0 5 0,-2 1-26,-4 5 0,-4 0-239,-7 1 0,0-1 456,0 0 0,1-5 426,5-1 1,-3 1 541,8 5 1,1-5-5,5-1-241,0-7 1,7 6-326,5-5 1,3-3-359,3 4 1,-5-4 28,4-2 0,-3-2-243,9-4 1,-4 4-399,-2-3 1,1-3-2272,-1 2 2956,0-7 0,0 3 0,1-7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3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7980,'6'19'746,"0"4"0,5 2 39,-5 4 1,6 2-97,-7-8 0,1 6 95,-6-6 1,6 8-78,0-3 0,-1-3 119,-5-2 0,-5 2-984,-1-1 0,-6 4 184,7-5 0,-9 2-480,3-2 0,-5-1-405,-1 6 0,-2-5 859,-4 6 0,-4-8 0,-8 4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3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443 18 7919,'9'-8'66,"7"6"1,-12-5 246,7 7 221,-7 0 111,4 0 0,-16 0-263,-3 0 0,-11 7-35,-1 5 0,-15 3-247,-2 2 1,-3 1 112,-3-1 1,6 0-104,-6 1 0,7-1 90,-1 0 1,11 0 210,6 1-104,4-9-187,2 7-5,7-7 0,10 3-6,11-1 0,13-7 195,4 2 1,5 2-142,2-3 1,-1 1-222,1-6 0,5 6-87,0 0 1,1 0-129,-7-6 0,-5 5-95,0 1 1,-8 2-320,2-3 0,-4-3 220,-1 4 1,-7 2-247,1-2 0,-8 7-1256,1-1 1969,-3-5 0,-17 16 0,-4-3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3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7919,'-17'0'0,"7"2"803,4 3 1,12-1-265,6 8 0,5-8 274,6 1 1,-2-3-393,8-2 1,-6 2 117,6 4 1,-2-4-329,2 4 0,3-3-250,-3 3 1,-2-4-2177,2 4 1101,-8-4 550,12 5 564,-14-5 0,13 6 0,-5-8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7856,'11'0'1066,"1"0"1,-1 0-1078,7 0 0,1 0-60,4 0 0,-4 0 364,4 0 0,-4 0-171,-1 0 0,-1 0-315,0 0 1,-5 0-168,-1 0 0,1 0-430,5 0 0,-5 0-536,-1 0 1326,-7 7 0,11-5 0,-5 6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4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7856,'27'0'0,"3"0"143,-7 0 0,6 6 270,-6 0 1,8 0 89,-2-6 0,3 0-142,3 0 0,0-6-225,-1 0 1,1-2 44,-1 3 1,-5 3-105,0-4 1,-8 4-207,2 2 0,-4-6-470,-1 0 1,-1 1 598,0 5 0,1 0 0,-1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87 7941,'17'-18'-100,"1"1"1,-7 2-120,1 3-393,-1 4 519,-1 1 267,-2 5 0,-22-6-44,-3 8 0,-14 2 167,-3 4 1,-7-2-162,-5 7 0,-4 1 49,4 5 1,-2-2 29,2-3 1,-2 3-42,7-3 0,3-3 89,9 3 0,-1-6-166,6 5 1,7-5 105,6 6 97,7-9-168,-4 13 0,18-9 107,7 5 1,8 3-101,10-3 0,7-2-23,4 1 0,2-5 22,-2 5 1,8-7-201,-8 2 1,6-2-143,-12 2 0,-1-5-194,-11 5 0,3-4 128,-8-2 1,0 6-93,-5 0 1,-7-1-1592,1-5 1953,-8 0 0,-4 8 0,-10 2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7941,'8'10'0,"1"3"1050,8-7 1,8 5-435,4-5 1,6 8-243,5-3 1,-1-1-226,7 1 1,-6-1-107,6 1 1,-2 3-679,3-8 0,-3-1 446,-4-5 0,-3 0-1736,3 0 1925,-4 0 0,-9-7 0,-2-3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52 7856,'0'-17'0,"0"0"208,0 7 549,0 2-87,0 8-422,-8 0 1,-2 10 51,-7 7 1,0 8-57,-1 10 0,1 5 0,0 0 0,0 7-79,-1-7 0,9 0-138,3-5 1,4-2-25,2-5 1,0-3-187,0-7 1,2-7-297,4 1 0,3-8 277,9 1 0,-1-5 31,0-5 0,6-7-80,0-11 1,6-2-62,-6-4 1,6-4 50,-6 5 0,2 1 88,-2-2 0,-4 8 75,4-2 1,-9 4 132,-3 1-60,1 9 96,-3 1-142,-1 8 1,-8 15 593,0 8 1,0 8-66,0 4 0,0 5 135,0 0 0,0 1-240,0-7 1,0-1 31,0-4 1,8 2-175,3-8 0,5-8-212,1-9 1,6 1-19,0-1 1,8-8 78,-2-9 0,-2-7-213,1-5 1,-5-3-68,6-9 0,-8 0-4,2 1 0,-3-3 72,-3-3 0,-2 3 70,-3-3 0,1 4-10,-7 1 1,6 2-297,-7 4 318,1-3 1,-6 13-73,0-4 41,0 11-324,0 4 12,0 8 1,0 8-17,0 4 1,0-3-749,0 3 582,0-1 595,0-1 0,8 5 0,1-5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3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7750,'0'-10'-749,"0"1"1970,0 3-752,0 4-864,0-6 412,0 8 0,0 2 109,0 4 1,0-2-36,0 7 1,0 1 61,0 5 0,0 2 17,0 4 0,0-1-11,0 6 0,0 1 76,0 6 1,0 1 64,0 5 0,0 3-62,0 8 1,0 0-377,0-1 1,0 7-78,0 0 0,0-6-135,0-6 0,0-10 124,0-1 1,0-3-388,0-8 424,7-1 1,-5-12-169,4 1 265,-4-8 0,-2 1-64,0-10 0,0-5-302,0-7 1,2-1 457,4 1 0,-5-16 0,7-3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6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7997,'-17'-8'538,"0"6"620,0-4-728,-1 4 1,1 12 398,0 7 1,-1 10-346,1 14 0,-6 3-128,0 8 1,2 0 8,9-1 1,-1 1-417,7 0 1,0-6-322,6 0 0,2-7-167,4 1 1,-2-5-583,7-6 0,1-4 585,5-8 1,6-7-208,0-5 1,0-3-567,-5-2 1309,-1 0 0,0-7 0,1-3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7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8273,'0'17'762,"2"2"-342,4 4 0,-2 4 286,7 8 0,-7 1 146,2 5-504,-4-5 1,-2 6-36,0-7 1,-8 0-53,-3-1 1,-5-1-114,-1-4 1,-8 1-177,-4-7 1,-5 8-455,-7-2 1,3-2 378,-8 2 0,5-8-439,-5 2 0,8-12 237,-3-5 0,11-4 81,1-2 1,8 0-41,-2 0 1,5-13 100,7-5 0,-3-10 25,9-1 0,-1-10 68,6-1 1,0 7 223,0 10 0,10-2-65,7 2 1,2 8 90,10 9 0,2 4-20,9 2 1,-4 8-33,5 3 1,1 5-35,-2 1 1,7 0 96,-7 1 1,0-1-118,-5 0 1,-6 1-139,-1-1 1,-1 0-625,2 0 0,-4 1 340,-8-1 0,1-2-1540,-1-3 1888,-7 3 0,5-13 0,-5 6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7895,'-9'0'2306,"-1"0"-1770,4 0 174,4 0 402,-5 0-631,7 7 1,-6 3 702,0 7-685,0 0-570,-1 1-603,5-1 617,-6 0-76,8-7 0,0 0-296,0-5-70,0-3 0,2 6 168,4-8 0,-2 0-78,7 0 0,-5-2 26,6-4 0,-7 2-3,7-7 0,-1 5-157,7-5 0,-1-1 145,0-5 0,1 5 148,-1 1 1,0 1 125,0-1 0,1 3 158,-1 8 0,-5 0 180,-1 0 1,-5 8 456,5 3 0,-7 4-67,2 3 0,-4-1 609,-2 0 0,6 1-279,-1-1 1,1-6-394,-6 1 0,2-6-249,4 5-688,-4-7-337,13 4 0,-5-8 629,7 0 104,-7-8 0,13-1 0,-4-9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7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7900,'-11'-6'80,"-1"0"0,7-1 380,-7 1 97,8 4-279,-4-6 1,7 6 659,-5-3-234,4 3 313,-6-6-408,8 8 0,2 6 34,4 0 0,3 5-245,9-5 1,-1 2-116,0-3 0,6-3-162,0 4 1,8-4-143,-2-2 0,-4 0-581,-2 0 1,2 0 238,-2 0-815,0 0 0,-6 0 81,1 0 0,-9-2-1547,-3-4 1827,-4 4 817,-2-5 0,0-1 0,0-2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7900,'10'-17'1018,"3"5"-610,-7 1 1,2 7 491,-2-2-223,-5 4 1,7 4 199,-8 4 1,0 5-314,0 12 0,-2 4 131,-4 8 1,3-1-220,-9 1 0,2 0 12,-1-1 0,-3 1-835,9-1 1,-7-1 240,6-4 0,-1-2-1152,1-4 0,4-10-1071,-4 4-1227,4-3 3556,2-4 0,0-3 0,0-7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7914,'18'2'528,"-1"4"0,2 5 783,4 13 0,4 4 204,8 13-1054,-9 3 0,5 8 100,-8 0 0,-5 5 11,-7 1 0,1 0 122,5-7 1,6 1 354,0 0 0,0 0-1588,-6 0 0,4 0 369,-3 0 1,-5-6-1316,-13 0 1,0-2 498,0 2 1,-15 2-108,-8-7 1,-16 5 185,-7-6 1,-4 6-11,-2-5 0,2-3 295,4-9 1,12 2 621,11-8 0,4 7 0,1-3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5:48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7828,'-18'-9'980,"9"1"1461,1 8-1712,8 8 0,0 1-291,0 8 1,0 1-8,0-1 0,0 0-257,0 1 1,8-7-71,3 1 1,5-7-55,1 7 0,0-8-258,1 2 0,5-5-417,0-1 1,0-7 336,-6-5 1,-2 3-398,-3-3 422,3 1 0,-15-7 338,0 1 1,-2 0 210,-9-1 0,-6 7 314,-7-1 1,1 7-191,6-7 1,-6 8 318,0-2 1,-2 5-810,2 1 0,4 7-1303,-4 5 1383,3 3 0,-4 2 0,-3 1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0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13266,'12'0'711,"-1"0"1,-5 2-131,6 4 1,-7-2-90,7 7 0,-6 1 549,5 5-599,1 0 0,-1 1 221,1-1 1,-7-2 270,7-3-591,-1 3 1,7-7-113,-1 3 1,0-1-1,1-4 1,5-4-71,0 3 1,2-3-152,-2-2 1,-2 0 67,8 0 1,0 0-198,5 0 0,-5 0-11,0 0 0,-6-5 21,6-1 0,-8-2-247,2 2 0,-4 4-299,-2-3 85,1 3 340,-1 2 60,0 0-59,-7 0 14,5 0 102,-13 0 1,8 0-68,-4 0 152,-5 0-396,7-8-443,-8 6 152,0-6-416,0 8-2638,0 0 2726,0 8 1,-9-4 70,-9 8 972,1 7 0,-23 8 0,3 7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02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8619,'-8'10'919,"6"-2"-438,-5-8 93,7 7 0,0 5 397,0 11 0,0 4-381,0 8 1,-6 7-45,0 4 1,-5 4-105,5 2 1,-6 0-164,7 0 0,-7-6-197,6 0 1,1-8-194,5 3 0,0-5 112,0-1 1,0-7-56,0 1 0,0-8-1027,0 2 0,0-3 490,0-3 1,0 0-5,0 1 595,7-9 0,11 7 0,8-7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03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8311,'17'0'-644,"-1"-2"-806,-5-4 1395,5 4 1,-12-8 236,7 5-11,-7 3 19,4-6-316,-8 0 246,0 6-499,-8-5 145,-2 7 234,-7 0 0,0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11093,'2'10'1531,"3"-4"-108,-3-4-387,6-2-899,-8 0 0,0 1-734,0 5-2750,8-4 3347,-6 6 0,13-8 0,-5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3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8149,'7'-10'698,"-5"-5"-789,6 13 183,-8-5 1,0 8 195,0 5 1,0 10-112,0 7 0,-8 5 120,-3-4 1,1 8-497,-1 3 1,5-1 97,-6 7 0,7-5-15,-7-1-25,8-1 166,-11 1 0,13-2-2,-4-5 0,4-1 10,2-4 1,0-3 205,0 3-202,0-4 0,8-2 165,3 0 1,5-5 186,1 0-245,0-9 1,3 7 0,1-6 101,2 2 0,2-1-151,-2-5 1,-4 0 75,4 0-257,-4 8-480,-1-6-258,-1 6 43,-8-8 0,-3 5 781,-12 1 0,-11 8 0,-10-5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0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7663,'17'0'-1590,"1"0"1590,-1 0 0,0 0 0,1 0 0,-1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1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11777,'11'0'966,"1"0"0,-1 0-743,6 0 1,3 0-86,3 0 0,-2-6-5,8 0 1,-6 0-159,6 6 0,-6 0-292,5 0 1,-6 0 211,1 0 1,-4 0-262,-2 0 1,-5 2 121,-1 4 0,-5 4 97,5 7 0,-7 8 147,2 4 0,-4 3 220,-2 3 0,-8 0 150,-3-1 0,-5 8-140,-1 5 0,0 1 51,0-2 1,-1 2-17,1-8 0,-2 6-226,-4-5 0,3 1 133,-3-2 0,4-3-3,2 3 1,0-3-327,-1-3 1,7-5-460,-1 0 0,6-8 250,-5 2 1,5-10-133,-5-1 0,7-6-241,-2 5 0,2-7-127,-2 2 325,5-4 1,-13-10-70,8-3 0,1-5-29,5-1 0,0 0 11,0-1 628,0 1 0,-8-8 0,-2-2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1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8169,'10'0'1732,"-1"0"-1163,-3 0 23,4 0-249,7 0 1,0 0 405,1 0 0,-1 0 200,0 0-454,1 8 0,-1 2-126,0 7-419,0 0 0,-1 1-150,-5-1 1,3 0-510,-8 1 0,5-1 84,-5 0 0,7-5-704,-1-1 0,-3-7 137,3 2 0,5-4 575,6-2 0,6-10 617,-6-7 0,8-8 0,-4-10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1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7303,'33'-9'0,"-3"3"0,-3 4 0,-2 2 802,-4 0-167,-1 8 0,-3 1 725,0 9-906,0-1 1,-1 0 531,-5 1-826,5-1 0,-14 0-400,3 0 0,-1-5-531,2-1-146,-4-7 1,8 4 916,-5-8 0,5-8 0,7-1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2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8170,'8'-17'271,"-4"1"68,8 5 1,-7 3 153,7 8 1,-6 0-145,5 0 1,-5 2 249,5 4-96,-7-4-273,12 13 0,-14-4 213,3 13 1,-3-5-293,-2 4 1,0 2-180,0-2 1,0 6 132,0-6 0,0 6-87,0-6 1,-2 5-972,-3-5 569,3 1-648,-6-7 417,8-8 134,0-1 291,0-8 1,0-9 13,0-9 1,0-1 51,0-10 1,0 6 20,0-6 0,2 6 125,4-6 0,3 8-117,9-2 1,-7 12 248,1 5 130,-1-4 365,6 8-340,1-5 0,-7 12 168,1 1 1,-8 8-145,1-3 1,-3 5-151,-2 1 1,0 0-170,0 0 1,0 7 158,0-1 0,-7 5-376,-5-5 1,2 2-10,-1-1 0,5-5-150,-5 4 0,7-10 210,-2-1 0,2-8-254,-2 1 259,5-3 0,-5-2 28,12 0 1,-3-2 176,9-3 1,-3 1-102,3-8 1,3 8 178,-3-1 1,-2 3 29,1 2 1,-5 0 3,5 0 0,-7 2-80,2 3 1,-4 5 121,-2 7 0,-8 6-69,-3 0 0,-10 8 10,-3-2 1,-6 9-343,1 3 1,2-1 114,-2-5 0,6-1-139,-6 1 1,8-1-46,-2 1 1,4-2-35,2-4 1,1-5 145,5-6 1,-3-1-104,8 0-11,-7-7 327,11 5-11,-13-13 0,13 4-145,-4-12 1,12-3-167,5-9 1,5-1 210,1-4 0,0 4-19,1-4 1,-1 4 43,0 1 1,0 9-9,1 3 1,-1-2 121,0 3 0,1-1 313,-1 6 0,-6 7 187,1 5 1,-6 3-223,5 3 0,-7-1 28,2 0 0,2 2-92,-3 4 0,1-3-83,-6 3 0,0 2-38,0-2 1,6 0-191,0-6 1,1-5 60,-1-1-24,-4-7 1,13 9 0,-3-7 111,3-2 1,5-2-28,3-2 1,-2-6-186,8 0 1,-1-7 38,7 2 1,-2-5-75,-5-1 1,-3 1-15,-7 5 1,-1-4-285,0 3 0,-1 2-406,-5-1 402,5 7 0,-15-6-21,5 5 0,-6 3 57,-6-4 0,-3 6 94,-8 6 1,-8 3 89,-4 9 1,-10 1 95,-1 4 0,-8-2 31,2 8 1,-2-6 222,2 6 1,-4-6-14,4 6 0,3-8 160,3 2 0,-2-4-95,1-2 0,1 1-49,5-1 0,9-7-144,2-5 0,5 3-1,2-2 1,5 0-60,1-6 227,7 0-104,-4 0 1,16 0 246,4 0 1,11 0-107,5 0 1,7 0 415,5 0 1,3 7-198,3 5 0,4 3 119,-4 2 0,4 1 15,2-1 0,0 0 31,-1 1 0,7-3-451,0-4 0,-1 5-364,-5-5 1,4-3 287,-4-2 0,9-2 130,-9 1 0,2-3-1516,-8 4 1,2-10-500,-7-1 1,7-9 1796,-2 3 0,-4-13 0,0-2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35 8062,'0'-17'740,"0"7"-611,0 3 0,7 7 686,5 0 1,-3 2-200,3 3 1,-1-1 48,7 8 0,-7-1-263,1 7 1,-6-1-143,5 0 0,-7 0-257,2 1 0,-4 1-294,-2 4 0,0-4-657,0 4 0,-6 2 552,0-2 0,-5-5-124,5-7 1,0-5-288,6 5 392,0-7 1,0-6 60,0-15 1,2-2 163,4-10 0,3 2 129,9-2 0,-1-1 200,0 7 0,-5 5 557,-1 7-439,1 7 10,5-4 1,-2 16-41,-3 3 0,-4 5 385,-8 1 1,-2 8-199,-4 4 0,2-2-51,-7 2 1,-3-1-359,-9 7 1,4-2-267,-4-4 1,-2-5 29,2-6 0,5-1 18,7 0-507,-1-7 471,3 5 0,1-15 54,8 0 0,2-7 127,4-11 1,3 1 150,9 0 1,-1-1-62,0 1 0,1 6 128,-1-1 0,0 8 24,0-1 0,-5 3-14,0 2 196,-9 0-155,5 7-101,-8 3 1,-2 9-45,-4 4 1,-5-2-134,-12 8 0,-4 0-240,-8 6 0,-5-1 87,0 1 1,-8-1-93,1 1 0,3 1 63,-2 5 0,0-7 5,-6 1 0,0-2 153,0-10 0,8-2 76,4-10 0,-1 3 238,7-8 1,-3-1-150,14-5 0,0 0 366,6 0-284,7 0 0,3-2 57,7-3 0,7-5 67,5-7 1,13-1-100,9 1 0,18-2 256,18-4 0,6-2-12,11-4 1,-1-2-289,1 8 0,-1-6 98,1 6 0,-9 2-46,-3 10 1,-11-3-31,-7 8 0,-10-1-165,-7 1 0,-11 4-1651,-6-4 1288,-4 4 1,-4 10-708,-3 4 0,-12 3 256,-12 2 0,-11 3 297,-5 3 0,-13 2 533,-5 3 0,-6 3 0,-5-8 0,-5 8 0,-7-4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3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8062,'-17'8'625,"0"3"1,0 5-244,-1 1 0,9 0 73,3 0 1,-2 7-127,2-1 1,1 0-45,5-6 0,0 0-239,0 1 0,0-1 89,0 0 0,0-5-1211,0-1 98,0 1 275,0-3 0,7-1 320,5-8 1,3-4-117,3-7 1,-1-3-113,0-15 611,0 1 0,8-7 0,2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3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8083,'0'18'60,"0"-1"350,0 0 1,0 2 18,0 5 1,0 4 37,0 13 1,0 3-160,0 8 1,0 2-54,0 3 1,0 3-5,0 3 1,0 4 135,0-3 1,0 1-454,0-1 0,0 1 138,0-7 1,-6-3-591,0-9 1,1-5 191,5-12 1,-2 1-207,-4-7-115,4 0 106,-6-13 0,6-2 87,-3-8 0,3-10-70,-4-7 1,4-10 22,2-13 0,-2-5 501,-4-6 0,4-9 0,-5-2 0,7-7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3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8025,'-14'-15'0,"-1"3"485,-4 7-185,-2 3 0,3 2 268,1 0 1,-6 7-108,0 5 1,-2 3-177,2 3 0,2-1-36,-8 0 0,8 0 28,-2 1 1,5-1 66,7 0-733,-4 1 367,13-1 1,-6-6-266,8 1 1,2-8-584,4 2 0,13-4-43,15-2 1,11-16 368,12-7 0,7-8 78,11-3 1,-2-1-77,7 1 1,-5 1 520,6 4 1,-10 6 179,-2 12 1,-2 3 134,-9 8 1,-6 0 284,-6 0 0,-13 2 782,1 4 0,-11 1 684,0 5-1077,-3 3-537,-11-5 0,-1 13 169,-8 0 1,0 0-474,0-6 1,-8 0-124,-3 1 1,-7 5-154,-5 0 0,2-2-358,-8-9 0,6 1 147,-5-7 0,6 0-491,-1-6 0,4-2 478,2-4 0,7-4 50,4-7 0,5-6 325,1 0 0,7 2 135,5 9 1,5-1 324,6 7 0,-4 0-85,4 6 0,-1 0 257,1 0 0,-4 0-326,4 0 1,2 6-326,-2 0 1,0 7-1058,-6-1 0,1 9 583,-1 2 0,-2 8 491,-3-3 0,3 5 0,-5 2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8055,'10'-15'839,"-2"11"-630,-1-12 1,3 20 430,7 8 1,-7 3-139,-4 20 0,1-3-21,-1 14 0,0-5-274,-6 5 1,0-8-173,0 3 1,0 1 83,0-2 1,-2-1-172,-4-10 1,4 1-492,-4-7 0,-1 0 317,1-5 0,-2-1-985,3 0 330,3-7 34,-14-2 496,7-8 1,-9 0-40,1 0 0,0-8 121,-1-4 0,-1-3 6,-4-2 1,4-1 262,-4 1 0,-2-6 0,2 0 0,0 0 0,-10 6 0,-3-1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4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467 467 12377,'0'17'317,"-6"1"-150,1-1 0,-7 2 8,6 4 0,-7-2-104,1 8 1,-3-2-774,-2 2 0,-1 5 483,1 1 0,0-2-205,0 1 1,-3 1-9,-3-6 0,2-2-335,-8 1 1,6-12 343,-5 1 1,6-5 208,-1-1 0,-2-3 67,2-8 1,0 0 186,6 0 1,5 0 388,1 0-325,7-8 0,-4-1 21,8-9 0,0 7 169,0-1 1,8-5 149,4-6 1,5-6-103,6 6 0,-2-6 136,8 6 0,0-8-325,5 3 0,3-5 3,3-2 1,-1-5-237,7 0 0,0-3-457,6 3 0,1 2 61,5-9 0,-4 7 24,4-6 0,-7 6-290,-4-7 1,1 9 320,-8-2 0,0 5 421,-5 6 0,-2-1 59,-5 6 1,-3 9 22,-7 9 1,-7-1 1149,1 1-670,-8 0-106,3 14 0,-7 3-48,0 12 1,-7-3 74,-5 3 0,-3 4-179,-3 1 0,1-3-310,0-2 1,5 2 20,1-2-483,7 1 39,-4-7 125,8 0 74,8-7 0,7-8-20,8-8 1,0-8-21,-5 3 1,5-4 197,0-3 1,0 7 7,-6-1 0,0 8-25,1-1 245,-1-5-190,0 8-13,-7-6 0,-2 16 159,-8 4 0,0-1-51,0 6 211,-8-3-269,-2 11 0,-9 0-71,-4 4 1,2-2-5,-8 1 1,8 3 23,-2 9 1,-2-3-14,2 3 1,0-3 179,5-3-141,1 1 0,0-8 0,2 4 199,3-8 1,2 5-13,5-4 1,3-1 192,-4-6-407,4 0 23,2 0 21,0-7 1,8-2-163,3-8 0,10-2-225,2-4 0,8-4 119,-2-7 1,4 0-245,1 0 527,-7-1 1,4 3-1,-8 3 479,-2 7 0,-7 3-71,-3 2 0,-5 0 304,5 0 0,-7 2-211,2 3 1,-6 5 248,-6 7 0,-2 1 412,-3-1-622,-4 0-238,5 0 0,-7 1-311,-1-1 1,7-2-481,-1-3-381,8 3 289,-3-5-142,7 0 0,7-3 288,5-7 0,3 0-54,3 0 0,5 0-317,0 0 0,2 0-1,-2 0 797,-4 0 0,6-7 0,-8-3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4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8055,'-17'0'1031,"7"0"-193,-5 0 327,5 0 29,1 0-648,1 8 1,8 2-293,0 7 0,0-5-116,0-1 0,0-5-278,0 5 1,6-5-465,0 6 1,7-8-884,-1 1 1,5 3 158,6-2 1328,4 0 0,8-22 0,-1-3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4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8055,'62'8'12,"-5"-4"-6,-11 7 0,-5-1 1113,-12 1 0,1 5-462,-7-5 0,0 5-602,-5 1 0,-1 0-585,0 0 1,-7 1-1782,-4-1 2311,-4 0 0,-2 8 0,0 2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6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8160,'2'-16'436,"4"5"160,-4 3 1,8 8 56,-5 0-555,-3 0 126,14 0 0,-14 8 49,3 3 0,-3 5 54,-2 1 1,0 2-86,0 4 1,0-2-159,0 8 1,0-8-74,0 2 0,2-3-212,4-3 0,-2 0 173,7 1 1,1-3-171,5-4 0,0-1 44,1-4 1,7-4-103,4 3 1,-3-10 58,3-7 1,-2-5 11,2-6 0,4 4 116,-4-4 0,-5-2-65,0 2 1,1-8-5,-2 2 1,-2-4-2,-10-1 0,3 5 7,-9 0 0,7 6 87,-6-6 0,0 8-1,-6-2 1,0 10 41,0 1 1,-2 8-11,-4-2 0,2 4 16,-8 2 6,1 0 0,-4 8 157,3 4 0,-1 9-76,7 2 1,0 8 189,6-3 1,-6 5-131,1 2 0,1-1 97,9 1 0,-3-1 149,4 1 1,2 5-50,-2 1 1,-1 1-310,-5-2 179,0-3-202,0 13 0,0-14-123,0 5 1,0-5 52,0-1 0,-2-6-170,-3-1 0,1-12-29,-8 1 50,1-3 0,-7-5 113,1-3 1,0-4 10,0-2 1,-1-2 140,1-4 0,0-2 0,-1-3 1,1-4 96,0 3 0,5 4-64,1 3 42,7-5-162,-4 8 1,10-6-3,4 8 0,4 0 19,7 0 0,0 0 78,0 0 0,6 0 98,1 0 1,-1 0-80,-6 0 1,0 6 126,0 0-68,1 7 0,-9-3 171,-3 7 1,-4 1 45,-2-1 1,0 2-79,0 4 1,-6-4 286,1 4-215,-9-3-97,12-3 0,-6 0-258,8 0 1,0-5-194,0 0 1,8-9-229,4 3 0,11-6 146,6-6 1,5-3-153,7-9 0,3-7-879,8-3 0,-1-5 521,1-2 0,0 1 229,0-1 0,-2 6 290,-4 1 1,2 6 324,-7-1 0,-1 4 53,-6 2 0,-5 7 274,0 5 0,-8 3-158,2 2 0,-3 2 296,-3 3 0,-2 5 157,-3 7 1,1 6 423,-7 0 0,2 0-606,-3-5 1,-3-1-339,4 0 0,-2 1-417,2-1-1,-4 0 1,7-5-380,-3-1 1,-2-7 316,7 2 0,-5-6-199,6-6 1,1-9-492,10-8 1,-4-8 367,4 2 0,-3-4 483,-3-1 0,0 1-67,1 4 1,-1 4 417,0 8 0,0 0-115,1-1 0,-1 9 53,0 3 1,-5 6 129,-1 6 0,-5-2 330,6 7 0,-9 1-38,3 5 1,-4 0-171,-2 1 1,0-1-261,0 0 79,0 0-888,-8 1 289,-1-9 120,-8-1 1,5-16-74,1-3 0,5-5-302,-6-1 0,8 0 223,-1 0 0,-3-6 58,2 0 1,-2-8 307,3 2 1,3-9 33,-4-3 1,4-5 256,2 6 1,2 1-131,4 10 0,3-1 27,9 7 1,-1 0 1,0 5 1,2 3 40,5 3 0,-3-1-8,8 7 0,-8-2-47,2 3 1,4 3 78,1-4 1,-3 4-57,-2 2 1,2 0 58,-2 0 0,1 0-25,-7 0 1,6 0-3,0 0 0,0 0-33,-6 0 1,1 8-6,-1 3 0,0 5-13,0 1 0,1 0 12,-1 1 0,0 5 68,1 0 0,5 9-65,0 3 1,6 7 34,-6 10 0,5 2 4,-4 4 0,6-3 10,-1 9 1,-2-7-38,2 7 1,-6-1 9,6 6 1,-8-1-336,2-5 0,-4-5 86,-2-12 0,1 2-385,-1-8 0,0-5 184,1-6 0,-7-8 50,1 2 1,-9-10-423,3-1-264,-4-8 487,-2 3 1,0-9-558,0-3 1000,0-13 0,0-9 0,0-7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6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7994,'-18'-10'5832,"1"3"-5417,0 7 1,-6 2-452,0 3 0,-8 3-313,2 4 0,-9-3-563,-3-3 0,1-4 591,5 4 0,3-4-1038,3-2 1359,-4 0 0,6-16 0,-7-3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6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7994,'18'-17'978,"1"2"221,4 3 0,-2 5-691,8 7 0,-6 0-114,6 0 1,0 0-336,5 0 1,-5 5-181,0 1 0,-6 8-856,6-3 0,-8 4 632,2 3 0,-2-1 345,2 0 0,-4 8 0,6 2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8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0 692 8126,'0'-17'884,"8"7"0,-4 3-307,7 7 1,1 0-154,5 0 0,8 0-210,4 0 1,4-6-96,1 0 1,-5-5-93,0 5 0,-2-8-284,2 3 1,-2-4-764,-4-3 1,-4 1 207,4 0-99,-4-1 1,-4 1 335,-3 0 1,-4-1 346,-8 1 0,0 0 228,0 0 0,0 5 0,0 1 24,-8-1-65,-2-5 0,-7 7 500,0 4 0,5 6-206,1 6 1,-1 6 188,-5 11 0,0 0-80,-1 11 1,1 5 65,0 13 0,5 0-122,1-1 0,5 7 26,-6 0 0,9 5-55,-3-5 1,4-1-41,2-5 0,0-8 1,0-3 0,0-5-120,0-1 1,2-8-1698,4-4 797,3-4 427,8-9 1,1-5-66,-1-10 1,6-7-321,0-11 0,0-12 247,-6-11 0,-1 2 493,-5-2 0,-3 0-231,-8-6 0,0 8 231,0 4 0,0 11 352,0 6 1,-2 5-104,-4 7 1,-5 3 138,-12 8 1,4 8 80,-4 3 1,-4 12 350,-2 6 0,-2 4-314,2 1 0,-1-5-140,6 0 0,1-6-336,6 6 1,7-8 169,5 2 0,-3-9-910,2-3 455,1-7 1,14 4-81,8-8 1,3-4-77,8-8 0,7-1-348,5-16 1,8-2 216,-1-9 0,4 2 20,7-9 1,-4 9 389,4-2 1,1 5 34,-1 6 1,5 4 671,-5 8 0,-3 7-254,-8 5 0,1 3 71,-8 2 1,-7 9 37,-10 9 0,-6 1 318,-5 10 1,-5-6-225,-7 6 0,-2-1-81,-3 7 1,1-6-531,-8 0 0,1-6 160,-7 5 0,-5-6-164,0 1 1,0-4-219,6-2 0,-2-7-354,-4-4 0,9-5 218,-3-1 0,3-1-132,-3-5 0,8-10 168,3-7 0,-2-7 180,2 1 0,1-10 265,5-1 1,3-2-106,9 1 0,3 11 197,20-5 0,-2 6 203,13 0 1,2 10 264,9 8 1,11-1-186,7-5 1,5 5-21,-5 1 1,8 1-6,-3-1 1,5-5-41,1 5 1,-1 3-395,-4 2 0,-6-1 109,-12 1 1,-9-2-233,-8 2 1,-8 3-58,3-9 0,-12 6-216,-6-5 0,-6 5 105,-6-6 1,-3 7-53,-8-7 1,0 6 33,0-5 1,-4-3 86,-7-9 1,-3 4 94,-14-4 1,-1-4-41,-6-2 0,-5-3 197,-1-3 0,1 0 87,5 1 1,3 1 217,3 4 0,-2 4-117,8 8 0,0 2 297,6 3-288,0 5 1,-1 7-59,1 0 1,7 7-19,5 5 1,3 5-4,2 6 1,0 6 212,0 11 0,0 4 136,0 8 0,7 8 172,5 3 0,5 18-119,6 5 1,-4 7-147,4-1 0,-3-2-348,-3 8 0,-2-7 50,-3 1 0,3-12-239,-3-5 0,-5-3 143,-1-3 0,-2-8-740,2-3 0,-4-12 230,4-6 1,-5-9-18,-1-2 1,-1-10 291,-5-2 0,-4-7 65,-7-10 1,-2-2 855,-4-4 1,3-5-507,-3-12 0,0-12 711,6-11-362,-4-4-300,19 6 0,-6-4 874,8 7 1,8 1-423,3 6 0,5-1-191,1 0 1,2 8-320,4 4 0,-3 4-132,3 2 0,4 0-272,1-1 0,-1 9-601,2 3 1,0-2-322,6 2 0,-5 1 1193,5 5 0,-4 7 0,11 3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18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10134,'-10'17'5899,"-2"1"-6524,1-1 0,-4 2 625,-20 4 0,-19-4 0,-17 6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28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8270,'0'-10'1993,"0"2"-1121,0 8 1,7 0 1232,5 0-1391,3 0 0,8 0 148,0 0 1,0 0-235,-5 0 1,5 0-185,0 0 1,7 6 143,-1 0 1,-2 0-78,2-6 1,0 0-121,5 0 0,1 0-242,0 0 0,-1 0-141,1 0 0,-1-2-15,1-4 0,0 4-255,-1-4 0,-1-1-233,-4 1 0,1-2 254,-7 2 1,0 4-799,-5-3 1,-7 3-927,1 2-379,-8 0 1532,3 0 0,-9 7-262,-3 5 0,-11 3 406,-7 3 0,-8 1-590,3 4 1258,-5-4 0,-2 14 0,1-6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28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8316,'0'9'592,"0"1"559,0-4 0,0 3-274,0 9 1,-2-1 45,-4 0 0,-4 8-584,-7 4 1,0 6-310,0 5 0,-3-3 48,-3 3 0,4 2-135,-4-1 1,10-3-421,1-9 0,8 2 329,-2-8 1,4 0-1864,2-6 77,0 0 799,0 1 1,8-9 1134,4-3 0,11-20 0,4-5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28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8299,'15'-2'765,"-3"-4"0,3 5 41,-3-5-420,11 4 0,2-4 107,4 0 1,5-7 726,1 1-807,-1 5 1,9-7-48,-9 8 0,7-5-134,-1 5 0,0-2-274,-5 3 0,-2 3-353,-5-4 0,-3 4-806,-7 2 0,-3 2 627,-3 4 0,1-2-970,-7 7 0,0-5 1544,-6 5 0,-16-7 0,-3 4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18 451 8135,'0'-27'1101,"-8"2"1584,6 7-1827,-6 9-348,8 1-117,0 8 0,6 2-128,0 4 0,1 5-134,-1 12 0,-4-3-61,4 3 1,2 2-197,-3-2 0,1 6-69,-6-6 1,0 0-955,0-6 329,0 8 0,0-6-21,0 4-159,0-11 124,0-5 558,0-7 1,2-7 34,4-5 1,-2-5-484,7-6 634,-7 4 0,9-6 199,-7 7 1,6 7 89,-6-1-153,-1 8 591,-5-3 0,0 14-122,0 5 1,0 3 116,0 3 1,-2 1-313,-3 4 1,3-4-57,-4 4 0,-2-4-229,2-1 0,1-7-611,5 1 109,-8-8 127,6 11 179,-6-13 0,10-2-79,4-12 1,6-9-68,11-2 0,-2-8 225,8 3 1,-1-5 170,7-2 1,5 7-41,1-1 1,7 0 219,-2-6 0,-4 8-45,-1 4 0,1-2-78,-2 2 0,0 0 265,-5 6 0,5 0-145,1-1 0,-7 7-179,-5-1 0,0 3-141,6-3 0,-7-1-298,1 7 1,-8-6 115,2 7 1,-3-7-113,-3 6 1,0-5 97,1 5 0,-7-7 94,1 1 1,-9 2 203,3-1 0,-4 5 46,-2-5 143,-8-1 0,-1-5 13,-8 0 0,-7 5 177,1 0 1,0 9-148,6-3 0,6 4 233,-1 2-190,0 0 7,-5 0-119,0 0 0,7 8-4,5 3 0,3 6-27,2 7 0,0 2 100,0 9 0,0 7 211,0 4 0,0 6-183,0 6 1,5 7-18,1 4 0,0 4-419,-6-9 1,0 3 159,0 2 0,0-9-637,0-8 1,6 0 152,-1-6 1,1-4-144,-6-2 1,0-11-49,0-6 116,0 4 250,-8-8 291,-1-1 0,-8-13 538,-1-10 0,7-7-283,-1-11 1,6-4 536,-5-7 1,7 1 18,-2 4 0,6-9 287,6 3 0,-2-3-485,7 3 0,1 0-24,5 1 1,1-1-342,-1 1 0,6 5 35,0 0 0,0 8-980,-6-2 0,1 4 524,-1 1 0,-6 9-3336,1 3 3537,-8 4 0,11-6 0,-5-1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2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8253,'0'-17'2731,"0"7"-2088,0-5 0,-2 13 754,-3-4-1020,3 4 0,-8 4 1,4 4-41,-5 6 1,-4 9-162,-3 2 0,1 7-154,0-1 1,-6 4-177,0 2 0,-8-1-464,2 1 1,4-1 2,2 1 1,4-8-574,1-4 0,3-4-1139,4-2 1706,3 1 1,2-7-404,0 1 1024,1-8 0,5 3 0,7-22 0,3-4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2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8240,'7'-18'1143,"-5"1"-80,6 8 987,-8 1-951,8 8 0,-4 8-475,7 3 1,-1 10-78,1 2 0,5 6-525,-5-6 1,4 8-428,3-2 0,-1 3-235,0 3 0,1-6-747,-1 0 0,2-2 1387,4 1 0,-4 5 0,6-6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0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8109,'21'-19'252,"-3"-4"1,-5 11 400,4 1 0,3 1-855,3 4 178,-4-7 0,6 11 213,-8-4 1,0 4 180,1 2 0,-1 0-90,0 0 0,-7 8 30,-4 4 0,-4 5 73,-2 6 0,0-2-146,0 8 1,-6 0 226,0 5 0,-7 1-194,1-1 0,-1 1-247,1 0 0,-1-7-28,7 1 1,-2-8-296,2 2 1,4-3-287,-3-3-466,3-7 364,2-3 384,0-7 0,0-2-6,0-3 1,0-5 71,0-7 1,0-8 91,0-4 0,0-4 11,0-1 1,7-1 37,5 0 0,-2 3 38,1 3 0,-1-2 148,1 8 1,3 0 28,-9 6 1,3 1-171,-2 5 524,-4-4 1,7 13 351,-3-4 189,-4 4-209,6 2-374,0 0 1,-5 0-63,9 0 1,-8 8-86,1 3 1,-3 4-180,-2 3 1,0 1 147,0 4 1,0-2-251,0 8 1,-13 0-128,-4 5 0,-4-5-106,3 0 0,1-2 45,0 2 1,1-4-138,5-8 0,-3-5 105,9-1 1,-3-7-242,2 2-125,4-4 309,-6-2 0,10-2-76,4-4 1,-2-6 148,8-11 1,-1 4 242,6-4 0,1 4-8,-1 2 252,0-1 1,-1 7 110,-5-1 198,-3 8 28,-8-3 0,0 9-212,0 3 1,-2 5-58,-4 7 0,-3 3-435,-9 3 1,-7-2-432,-4 8 1,-3-1 298,-3 7 1,1-2-197,-1-5 0,2 3-8,5-8 0,3 0-321,7-5 1,7-9 184,-1-3-8,8 4 658,-3-9 191,7 7 258,0-8 1701,0 0-2311,0 8 237,0-6-42,0 13 0,0-5 98,0 7-109,0 0 0,0 1 70,0-1 0,-2 0 229,-4 1 0,4-7 5,-4 1 1,-1-7 235,1 7-430,0-8 50,6 11-271,8-13 1,-4 6 80,7-8 0,-5 0-89,5 0 0,-5 0-41,6 0-484,-8 0 282,11 0 1,-11 0 97,7 0 0,-5 0-173,6 0 273,-9-8 1,7 6-10,-4-4 0,-4 2 51,4-1 333,-5 3-260,-1-6 272,0 8-71,0 0-659,-7 0 140,5 0-157,-6 0-109,8 0-3483,0 0 3942,-8 0 1,5 0-14,-9 0 1,6 0-295,-5 0 0,5 2-1097,-6 4 1459,1 3 0,-6 9 0,-1-1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1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310 259 8066,'-10'-17'410,"0"8"747,5 3-737,3 4 1,-4-4-125,12 0 0,3-7 378,9 1 1,5 3-214,0-3 0,9-1-203,3-10 1,5 3-105,6-3 1,2 4-141,-7 2 1,-1 5 81,-5 1 1,-6 5-53,-1-5-57,-6 7-283,2-4 0,-12 8-126,0 0 340,-9 0 0,3 8 511,-12 3-409,4 5 86,-13 9 1,7-4 149,-3 8 0,-4-3-88,3 3 0,2 2 93,-1-8 1,7 6-166,-2-6 1,4 2 46,2-2 1,2-6-37,4 1 0,4-1 32,7-6 0,0-1-154,0 2 1,1-9 6,-1 3 1,2-4-113,4-2 0,-2-2 109,8-4 1,-6-3-144,6-9 1,-8-5 70,2 0-179,-3-7 119,-3 10 1,0-10-29,0 7 1,-7-6-272,-4 6-348,-4 0 417,-2 5 0,-8 9-213,-3 3 1,-13 6 24,-4 6 1,-7 9-151,-5 8 1,1 6 238,-7-6 0,8 6 27,-3-6 1,5 0 394,1-6 0,8 1-132,4-1 1,-2 0 450,2 0 0,0 1-9,6-1 0,0-2 303,-1-3 0,-5 3-151,0-3 1,-6-3 307,6 3 0,-7 0-401,1 5 1,-6 0-90,-5 0 1,3 1-241,-3-1 1,4 2 61,1 4 1,2-9-428,4 3 1,4-11-198,8 0-169,0 3 193,7-7 178,-5 6 261,13-8 1,-4 0 14,12 0 0,4-6 150,7 0 1,0-1-28,0 1 1,1 4 64,-1-4 1,2 4 76,4 2 0,-2 0 314,8 0 1,-2 8 153,2 3 0,9 7 474,-3 5 0,11-2-418,0 8 1,12-4 125,5 9 1,5-3 105,1 9 0,4-9-357,7-2 0,-5-8-671,12 2 0,-5 0-484,5-6 0,-12 3-755,0-15 0,-10 7 991,4-6 349,0 0 0,-7-6 0,3 0 0,-3 0 0,-5 0 0,1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87 8154,'0'-27'0,"0"10"535,7 1-207,-5 14 0,6-7 140,-8 3-214,8 4 118,-6-6 1,7 8-58,-3 0 1,-4 8 48,4 4 0,1 3-50,-1 2 1,0 8 174,-6 4 1,0-2-236,0 2 0,0 0 0,0 5 0,0-5-58,0 0 0,-6-8-145,0 2 1,1-4-132,5-2 0,0-5 153,0 0-66,0-9-189,0 13-156,0-14 111,0 5-44,0-7 16,0 0-78,0-7 1,0 3-688,0-8 678,7 1 1,1-7-4,3 1 1,3 0-51,-8 0 0,7-1-81,-1 1 1,3 0 281,2-1 1,1 3 2,-1 4 1,0-5 45,0 5 1,1-3 194,-1 3 1,0-5-30,1 5 1,-3 1-55,-3-1 1,3 5 487,-4-6 1,-1 8 364,2-1 276,-9 3-391,5 2-329,-8 0 0,0 2-247,0 3 1,0-1-3,0 8 0,-8-1-128,-3 7 0,-4 5 110,-3 0 0,-5 6-486,0-6 1,0 0 98,6-6 0,5-2-350,1-3 162,7 3 157,-12-13 174,15 6 77,-7-8 1,16 0 79,3 0 1,-1 0-50,1 0 1,1 0 230,5 0 0,0 0 6,1 0 0,-1 0 295,0 0-518,1 0 0,-3 2 17,-4 4-77,-3 3 1,-16 14-231,-3 0 0,-12 8-35,-6-2 1,-9 4 106,-3 1 0,-7 1-96,2-1 1,2 1 97,-2-1 1,2-5 227,-3 0 0,-2-6-51,2 6 0,-3-8 197,-1 2 1,4-2-138,1 2 0,8-3 122,-2 3 1,3-10 36,2-1 1,3-3-13,3 3 1,4 1 264,8-7-48,-1 0 225,1-6-514,8 0 53,1 0-6,31-8 1,0-2 11,23-7 0,-6 0 73,7 0 1,6-1-96,11 1 0,3 0 229,2-1-1304,8-7 1137,2 6 0,1-8 29,1 4 1,-4 6-312,-2 0 0,-2 1-116,-15 11 0,-3-7 109,-9 6 1,-9 0-477,-8 6-436,-8 0 1,-4 2 467,-11 4 0,-6 4 140,-6 7 0,-11 2-621,-12 4 1032,-4-3 0,-9 12 0,-2-5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8154,'-27'12'649,"4"0"1,9-3-407,3 3 1,7 3-20,-2-3 0,2 1 242,-1-1-233,3 3 0,-6-5-171,8 7 1,0 0 109,0 0 1,-2-5-1569,-4-1 990,4 1 1,-5 0-1025,7-1 983,0-7 0,0 2-232,0-12 679,7-4 0,3-7 0,7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3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8154,'0'-10'-923,"0"3"1246,0 7 1,-2 1-21,-3 5 1,3 10-13,-4 7 1,-2 9-123,2 3 0,-1 1 164,1 11 0,4 1-96,-4 9 1,2-1 125,-1 7 1,3-5-230,-4 5 1,2-1 80,-2 1 1,4-3-513,-3-8 1,3-2 122,2-4 0,0-6-281,0-11 312,-8 4-413,6-14 107,-6 6-81,8-16-165,0-1 238,0-23 1,-1-3 106,-5-10 0,4-5 136,-4 4 1,4-5-106,2-7 319,0-3 0,0-16 0,0-1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3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225 103 8154,'-17'0'584,"-1"2"-261,1 3 1,-2 7 99,-4 11 1,4-4-108,-4 4 1,3 2-1,3-2 1,2 2 61,3-2-279,-3-3 0,13 5-751,-4-8 561,4-8 1,4-1-192,4-8 1,4 0-124,7 0 0,10-9-321,7-9 0,1-1 143,5-10 1,4 0 67,3-5 0,-3-1 515,2 1 0,0-1 0,6 0 0,0 9 220,0 2 0,-8 11-134,-4 1 1,-3 9 372,-3-3 1,-7 12 10,-4 5 1,-6 5 351,-5 1 0,1 6-232,-7 0 1,0 6-171,-6-6 1,-2 6-325,-4-6 1,-3 6-189,-9-6 0,-1 5-509,-4-5 0,4 1 399,-4-7 1,2 0-147,-2 0 1,9-7-239,-3-4 243,3-4 0,5-4 201,3-4 0,4-4 324,2-7 0,8-6-54,3 0 1,11 0 259,1 6 1,7 7 41,-1 4 0,2-1-141,-2 1 0,1 0-121,-6 6 1,4 0-181,-5 0 0,0 2-247,-5 4 0,-3-2-237,-3 7 0,3-1 496,-3 1 0,3 5 0,2-7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3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8060,'9'-9'492,"1"1"60,-4 8 1,-4 2-120,3 4 1,3 0-146,-2 11 0,5-2 594,-5 14 0,2 6-274,-2 5 1,-4 8-98,3-2 1,-1 2-316,2-2 0,-4 6-223,4 0 1,-4-6 79,-2 6 1,-6-10-162,0 4 1,-7-7-844,1 1 0,-1-3 480,1-3 0,-9-7-630,4-4 1,-4 2 312,3-2 1,1-5 149,0-7 0,-1-7 188,1 2 0,0-6-190,-1-6 640,9-4 0,-14-15 0,4-2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4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8060,'-15'2'1133,"4"4"1,-3 4-456,8 7 1,-1-5 137,1-1 1,4-5-179,-4 5 0,4-5 51,2 6 1,0-7-770,0 7-665,0-1 1,8 5 659,4-5-1458,11 5 1543,3-7 0,9 1 0,0-2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8113,'0'-18'605,"0"1"0,0 6 698,0-1-878,0 8 0,2-4 88,4 8-266,-5 0 1,7 8-1,-8 4 0,0 5-79,0 6 0,0-2-180,0 8 0,0-6-177,0 6 0,0-8 185,0 2 1,0-4-359,0-1 0,0-1-138,0 0-30,0-7 311,0 5 48,0-13 34,0 6 229,0-8 470,0 0-559,0-8 146,0 6 5,0-6-215,-8 1-22,7-3-39,-7-7 0,8 0-255,0-1 1,6 7 69,-1-1 0,7-1 91,-6-10 0,7 3 49,-1-3 0,-3 4 104,3 2 1,-1-2 78,7-4 1,-1 9 7,0-3 0,0 3 308,1-3 0,-1 6-78,0-1 0,1 8 141,-1-2 1,0 5 376,1 1-465,-1 0 1,0 1 15,0 5 0,-1 10-83,-5 7 1,3 2 117,-8-2 1,-1-2-227,-5 8 0,0-1-208,0 7 1,0 0-101,0-1 1,-7-5-382,-5 0 1,-3-2 107,-3 2 0,7 1 212,-1-7 1,1 0-378,-6-5 1,-1-9 173,1-3 1,0 2 3,-1-2 1,1-1 306,0-5 0,1-7 245,5-5 1,-5-3 471,5-3 1,3-1-356,2-4 0,5 4 100,1-4 1,0 4 53,0 1 1,7 3 204,5 4 1,1-5-122,-1 5 1,3-3 552,-3 3-1023,3 3 1,2 8-989,1 0-808,-9 0 1,5 10 1794,-9 7 0,-6 8 0,-9 9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4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8060,'18'0'1289,"-7"7"1610,1 5-3460,-8-4-253,11 7 328,-13-13 0,0 13-149,-8-3 635,0 3 0,-9 2 0,-4 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8180,'6'-17'271,"-1"-1"-271,1 1 0,-4 7 1631,4 5-1020,-4 3 0,11 9-106,-7 5 1,2 3-54,-3 3 0,-3 5 159,4 0 0,-4 5-336,-2-4 1,0 6-135,0-1 1,0-4-47,0-2 1,0-2-223,0 2 1,8-9-489,3 3 0,5-5 341,1-1 1,6 3-135,0-9 1,8 1-52,-2-6 1,3-8-241,3-3 0,-1-5 267,1-1 0,-6-8 10,0-4 1,-8 3 310,2-3 0,-10 2-81,-1-2 0,-8-2 144,1 8 1,-3 0-47,-2 6 0,0 0 69,0-1 0,0 7-79,0-1 259,0 8 0,-2-3-65,-3 7 49,3 0 1,-8 2-37,4 3 1,4-1 147,-3 8 1,-3-1 7,2 7 0,0 1-132,6 4 0,0 4 332,0 7 0,0 9-91,0 3 0,0-2 30,0 2 1,0 0-209,0 6 0,6-6-17,0 0 0,0-2-363,-6 2 1,0 3 152,0-9 0,0-6-175,0-5 0,0-8-59,0 2-462,0-3 557,0-3 1,-2-7 107,-4-5 1,2-5 8,-7-5 0,-1 1 93,-5-8 1,5 1 68,1-7 0,5 3-38,-5 4 9,7-5 4,-12 7-371,14-1 260,-5 2 253,14 8-124,3 0 94,7 0 0,-1 2-114,-5 4 0,-3-2-1,-8 7 4,0 1 0,0 5 17,0 0 1,0-5 113,0-1-221,-8 1-325,6-2 178,-5-3 0,9-7-170,3 0 0,7-7-67,11-5 1,-2-5 95,8-6 0,0 2-225,5-8 1,-1 6 237,-4-6 1,1 6 215,-6-6 1,4 8 13,-5-2 0,6 4 332,-6 1 0,2 9 117,-2 3 1,-3-2 422,3 2 0,-4 1-95,-2 5 1,0 2-254,1 3 1,-1-1 336,0 8 0,-5-1-325,-1 7 0,-5-3-143,6-4 1,-9 5-253,3-5 1,2 5-270,-2 1 1,1 0-128,-1 1 0,-2-7-1163,7 1 1047,1-8 0,5 3-252,1-7 1,5-2-436,0-3 1,2-5 502,-2-7 0,2-3 107,4-3 0,1 4 302,-7-4 1,6 6 417,-6 5 0,0-1-145,-5 7 1,5 0 21,0 6 0,-6 2 1019,-5 4 0,-3 4-549,3 7 0,1 0 497,-7 0 1,0 1-486,-6-1 1,0 2-356,0 4 1,-6-3-204,0 3 1,-7-4-621,1-2 454,-3 0 1,-3-7-129,1-4 0,6-4-758,-1-2 0,8-2 416,-2-4 0,-1-6-116,1-11 1,0 2 240,6-8 1,0-5 324,0-6 0,0-9 6,0 3 0,0-9 160,0-3 1,8 2-95,3 10 0,-1-2 191,2 8 1,-1 1 320,6 11 0,1 3-207,-1 7 1,0 1 40,1 0 0,1 5-113,4 1 1,-4 7 229,4-2 0,-4 4-22,-1 2 0,-1-6 64,0 1 1,6-1-106,0 6 0,-1 2-44,-11 3 0,4 5 83,-3 7 0,3 3-26,3 3 0,-1 5-49,0 13 0,0-1-33,1 12 1,1-4 3,4 10 1,-2-3 53,8 3 1,-2 2 68,2 3 1,1-1-174,-6-5 1,4-3 0,-5 4 1,0-5-494,-5-1 0,-7-2 221,1-4 0,-6 1-632,5-13 1,-7 3-691,2-14-583,-4 7 742,-2-10 553,0-3 0,0-11 693,0-12 0,0-11 0,0-10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8139,'-2'10'3444,"-4"-4"-2359,4-4 0,-13 3-452,3 1 0,-5 6-194,-6-7 0,-4 9-78,-7-3-1609,-1-3 930,0 7 0,8-7-488,4 4 1,4-3 805,2-3 0,-8-4 0,-2 6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6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8272,'9'-18'1708,"7"9"-932,-5 3 0,4 4 1733,3 2-1694,-1 0-730,0 0 1,-1 8-317,-5 3 1,-3 5-759,-8 1 1,6 0-2353,-1 0 3341,9 1 0,-12 7 0,6 2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105 692 8092,'2'10'1930,"3"-4"1,7 2-1300,11-3 0,4 7-110,7-6 0,1-1-634,0-5 1,-3 0 175,-3 0 0,2 0 132,-8 0 1,6-2-492,-6-3 0,0-3-714,-6-4 1,-2-3 505,-3 4 1,-4-11-445,-8-1 1,0-7 337,0 1 1,-2-4 322,-4-1 1,-4 1 610,-7 4 1,0 0-288,-1 12 0,7-2 497,-1 13-269,1 0 1,-6 8 229,-1 4 0,1 11-86,0 12 1,5 4 192,1 1 0,1 7-40,-2-1 1,3 8 46,3-2 1,4 2 2,-4-2 0,5 4-170,1-4 1,0 2-387,0-2 0,1-1-234,5-5 1,-4-3-402,4 3 1,-4-4 30,-2-1 0,0-8-1954,0-4 904,0-4 507,0-9 1,0-6 413,0-16 1,0-7 676,0-16 0,-2-5 0,-4 0 0,2-1 0,-7 7 0,5 1-37,-6 4 0,1 6 618,-6 12 0,5 3 688,1 8 1,-7 2-358,-5 4 0,-2 3 419,2 8 1,4 1-652,-4-1 0,4 0-245,1 1 1,3-1-40,4 0 1,3-5 212,8-1-925,0 1 1,2-3-199,4-3 0,9-4-488,8-2 1,8 0 136,-2 0 0,11-13-688,6-5 0,4-5 518,2 0 1,0-9 479,0-9 1,5-5 554,1 6 0,-6-1-114,-6 7 1,-4 13-118,-2 3 0,5 7 577,-17-1 0,7 5 246,-12 7 1,-2 2-71,-9 3 0,-3 5 784,-3 7 0,-4 1-336,4-1 1,-4 2-458,-2 4 1,-6-4-134,0 4 0,-13 2-315,2-2 1,-4 2-280,3-2 1,-5-3-52,0 3 1,-2-4-312,2-2 1,10-1 200,-5-5 0,5-3-976,-4-8 608,7 0 1,-3-10 229,7-7 0,0-8 304,6-10 1,8-7 211,3-4 0,5 4 373,1 1 1,8 7-15,4 5 0,11-2 337,6 8 1,4 6-314,2 5 1,8 8 79,3-1 0,4 3 227,2 2 0,-1 0-217,-5 0 1,2 0-319,-7 0 1,-2 0 106,-10 0 1,2 6-622,-8-1 0,6 1 15,-5-6 1,-1 0-230,-5 0 1,-3 0 289,-3 0 0,-4-2-103,-8-4 0,1-3-162,-1-9 0,-5-6 116,-1-5 0,-7-6-152,2-5 1,-6-4 198,-6-8 0,2 0 330,-7 0 1,1-6-36,-2 1 0,-1 1 170,7 10 1,-5 5-46,5 13 162,-8-5 79,5 14 1,-3 1 23,1 13-58,7 3 1,-4 4 71,8 3 0,0 11-1,0 7 1,0 10-93,0 1 0,0 8 114,0 10 0,2 10 0,4 7 0,-4 8 283,4 9 0,-4 1-52,-2-1 1,0 3-97,0 3 0,-2-4-389,-4 4 0,-2-3-252,-3-3 1,-10-1-376,3-4 0,-3-7 435,4-10 1,1-6-137,5-12 1,-3-4-306,9-8-443,-9-7 588,12-2 1,-7-15 54,3-4 1,2-18 240,-7-5 0,-1-12 191,-5 0 0,-1-9 153,1-3 0,0-1 20,0 2 0,-1-2 131,1-5 1,6 7 235,-1 11 0,8-1 627,-2 7 1,-1-1 209,1 7 0,2 0-724,10 0 1,5-1 163,12 1 0,4-6-273,8 0 0,7 0-44,4 6 1,4-1-404,2 1 0,6 7-280,-1 5 0,1-3-341,-6 2 1,-2 0-675,-4 6 1,-4 8-1579,-7 4 1,-1 11 1268,1 5 0,-6 13-2119,0 5 3543,-8 4 0,11 9 0,-5 3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37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13549,'-10'0'4749,"-5"6"-4808,3 0 1,-13 9 58,-9 2 0,-24 1 0,-13 7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1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8204,'0'-9'0,"-2"1"-255,-3 8 1,3-2-296,-4-4 1,2 4 89,-2-4 354,4 5 202,-5 1-2,7-8 190,0 6-142,0-6 0,0 6 92,0-3 1,0 1 277,0-8 0,6 6 88,-1-5 1,7 5-183,-6-5 1,1 5-108,-1-6 0,-2 7-36,7-7 0,-7 6-16,2-5 40,4 7-188,-1-11 99,1 13 89,-2-6 4,-8 8-15,0 0 8,0 8 1,0 1-66,0 8 0,0 7-20,0-1 1,0 2 19,0-2 1,5 2-12,1 3 1,0 5 45,-6-4 0,0 6 163,0 5 1,0-4-145,0 5 1,0 1-44,0-2 0,0 3-462,0-3 0,0-4 208,0 5 1,0-7-54,0-5 1,0 2-64,0-8 0,0 0-746,0-6 556,0 1 0,2-3-586,4-3-272,-5-5 775,7-7 0,-6-6-165,4 1 1,-4-14 109,3 1 1,3-11-676,-2 1 1,0-11 73,-6-1 1057,0-8 0,0 4 0,0-8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8271,'0'-17'0,"0"0"413,0 0 1,2-1-152,4 1 1,-4 0 29,3-1 1,5 1-49,2 0 0,3-1 0,2 1 0,-3 6 11,3-1 0,-4 1-83,11-7 0,-5 9-114,-2 3 123,0-4 1,1 8-183,-1-3 1,-6-3-61,1 2-54,0 0-184,5 6 184,0 0 36,0 0 0,-5 0 56,-1 0 1,-5 6-253,6 0 123,-8 0 66,11-6 70,-5 7 1,1-5-26,1 4 49,-9 4-25,5-1 1,-2 3 256,0-1-191,-1 1 0,-5 5 179,0 0 0,0 1-46,0-1 1,0 6 105,0 0 0,6 8 97,0-2 1,6 11-67,-7 6 0,3 0 21,-2 6 0,-4-8-77,3 14 1,3-8-4,-2 8 1,0-10-16,-6-2 1,0-2-306,0 2 0,5-4 8,1-7 1,0 0-63,-6-1 0,6 1 41,-1-1 1,1-1-148,-6-4 1,6-4 8,0-8 0,-1 0 41,-5 1 0,2-7-340,4 1 314,-4-8 0,6 5-536,-8-3 316,0-4 0,-2 6-506,-4-8 537,4 0 1,-11-2-188,7-4 0,-6-4 44,7-7 1,-9-2 140,3-4 1,-5 2 386,-1-8 0,-8-8 0,-2-7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52 8109,'-8'-9'1628,"8"-5"-1253,0 9 1,2-3 23,10 2 1,-1 4 73,7-4 0,-1 4 314,0 2-831,0 0 1,1 6 162,-1 0-530,0 7 1,-7-3-3,-4 7 1,-4 1-402,-2-1 0,0 0 417,0 1 1,-2-1-120,-4 0 0,-2 0 52,-3 1 1,-5-3 98,5-3 0,-5 1 560,-1-7-251,0 7 1377,0-11-372,7 6-419,2-8 0,10 0 486,4 0 0,6 0-362,11 0 1,-4-2-139,4-4 1,-2 4-128,2-4 0,-4 5-58,4 1-94,-3 0 1,-3 0 296,0 0-668,-7 0-384,-3 0 1,-1 1 199,0 5 0,0-2-273,-6 8 0,-6-7-50,0 7 1,-7-1 202,1 7 0,-5-1-641,-6 0 0,2 6 1079,-8 0 0,0 8 0,-6-4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70 225 8104,'-17'0'-185,"0"0"1,7 0 184,2 0 0,6-6 494,-3 0-361,3 1 1,-6 3 619,8-4-64,0 4-231,0-6-321,8 8 1,-5 0 205,9 0-9,-8 0 82,11 0-388,-5 0 0,7 0 72,0 0 1,1 0-80,-1 0 1,4-2-36,8-3 1,2 1-96,15-8 1,-4 7-49,10-7 1,0 2 38,17-1 0,-2-4 188,14 3 1,0-1-233,5 1 1,-5-1 310,0 7 0,-1-2-91,7 2 0,-9 4 189,-3-3 1,-5 3 91,-7 2 0,-3 6 112,-9-1 1,-1 1 29,-4-6 0,-3 2-123,-9 4 1,-1-4-117,-4 3 0,2-3 30,-8-2 1,0 0-224,-6 0 1,-5 0 292,-1 0 0,-7-2-1238,2-3-270,-4 3 142,-2-14 0,-2 9 1024,-4-5 0,-19-3 0,-12 5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8273,'0'-17'2502,"0"-1"-1466,0 1-242,0 7-2604,0 3 1295,-8 30 0,-2-6 515,-7 23 0,0-7 0,0 9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9296,'7'10'496,"-3"-2"245,8-8 0,-7 0-65,7 0 1,-1 0 78,7 0 0,-1 0-353,0 0 0,8 0-154,4 0 0,4 0 345,1 0 1,7-2-154,-1-4 1,0 4-52,-5-4 1,3 3-95,-3-3 0,7 4-405,-13-4 1,8 2 38,-9-2 0,-3 5-418,-1-5 1,-5 4-62,-2 2 1,0 0-1422,1 0 596,-9 0 0,-1 8 654,-8 3 0,0 4-129,0 3 0,-2-1 850,-4 0 0,-11 8 0,-10 2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8611,'0'10'1021,"0"-1"103,0-3 1,-6 0-431,0 11 0,1-3 276,5 9 1,-6 4-514,0 2 1,-2 3-187,3 3 0,3 5-977,-4 0 0,2 1-23,-2-7 0,4 1-505,-3 0 0,3-1 377,2 1 1,0-6-1711,0-1 2567,0-6 0,7 3 0,3-8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3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8123,'0'-9'2446,"8"-5"-2895,3 8 0,7-7 0,3 1 1316,2-3 1,2 3-270,-2 1 0,2 5 101,4-5 0,3 5-249,-3-6 1,-2 9-493,2-3 1,-6-2-204,6 2 0,-8 1-224,2 5 0,-4 0 195,-2 0 1,-1 1-110,-5 5 1,-1-2-971,-4 8 0,-4-7 1353,3 7 0,-10-1 0,-5 7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3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8096,'-8'-17'750,"6"6"135,-4-1-108,-3 8 1,5-4 409,-8 8-571,9 0 1,-7 0-456,4 0 1,4 8 89,-4 4 0,-3 3-120,-3 2 0,3 8 65,-3 4 1,1 2-792,-7-2 1,3 3 103,4-3 0,-5 2-256,5-2 0,1 2-90,-2-8 1,9 0-1576,-3-6 2412,4-7 0,2 5 0,0-5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8096,'-8'-17'2884,"6"7"-862,-6 2-942,8 8 0,0 2-173,0 4 1,0 4 350,0 7 0,0 6-1255,0 0 0,6 6 54,0-6 1,7 8-2348,-1-2 1,-3-1 2289,3 7 0,7-4 0,8 11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4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8093,'17'-10'0,"0"5"0,1 3 1406,-1 2-894,-8 0 0,5 2-67,-8 3 0,1 7 67,-1 11 0,-4 2-112,4 4 0,-4 5-150,-2 1 1,0-1-151,0 7 1,0 3 149,0 2 1,2-2-501,3 2 0,15-7 32,14 1 1,8-5-141,10-6 0,0-4 201,0-8 1,0-6-5,0 1 0,-2-6 229,-4 5 0,-4-5-102,-7 6 0,-3-3 274,-3 3 1,-6 3-45,-11-3 1,-4-3 157,-8 3-335,0-1 1,-8 6-127,-4 1 0,-11-7 28,-6 1 0,-3-8-224,-3 1 1,-5 3-771,0-2 1,-7 0 455,7-6 1,-8-2 616,2-4 0,-4-11 0,-2-10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4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8064,'17'-20'740,"1"-3"0,1 10 1027,4-4 0,4 11-1055,7 0 0,-5-2-312,0 3 1,-6-1-467,6 6 1,-8 0 148,2 0 1,-9 0-1402,-3 0 793,-7 0 0,4 8-742,-8 3 1267,-8 12 0,-9 4 0,-10 8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43 329 8113,'-18'0'1299,"1"0"0,9 0-621,8 0 1,8-7 478,9-5-778,8-3 0,8-4-45,7-4 1,14-2-107,-2-4 1,6-4-1355,-1 4 1,5 2 559,7-2 1,-6 10 565,1 2 0,-8-8 0,3 6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5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9082,'19'0'1392,"4"0"0,-2 0 0,10 0-742,5 0 0,-1 0 120,5 0 0,2 0-344,-1 0 1,5-8-229,-6-3 1,1 1-238,-7-2 1,-1 9-310,-4-3 1,1-2-642,-7 2 0,-5 1 76,-7 5-16,-7 0 0,4 2 265,-8 3 0,-2 5-642,-4 7 1,-5 1 1305,-12-1 0,-4 8 0,-8 2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9884,'0'17'0,"0"1"0,0-1 2646,0 0-1052,8 1-967,-6 6 1,5 3 117,-7 8 0,-2 1-300,-3 5 1,1 3-925,-8 8 1,3 6 357,-3-1 0,-3 7-3201,3-7 3140,-3 1 1,-2 1 0,-1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8681,'8'-9'712,"4"3"0,3 4-430,2 2-30,1 0 0,7 0 304,3 0 0,7-2-152,5-4 1,1 3 194,10-9 0,-1 3-465,14-3 1,-8-3 60,1 3 0,-5 2-135,-6-1 1,-4 7-147,-7-2 0,-2 4-655,-4 2-140,-4 0-47,-8 8 1,-8 2-521,-3 7 290,-4 0 0,-4 1 1158,-4-1 0,-11 8 0,-10 2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6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8050,'23'0'773,"0"0"0,2 0-317,-2 0 0,2 0 371,4 0 1,4-6-217,-4 0 1,-4 1-2,-2 5 0,-4 0-289,-2 0 0,1 0-156,-1 0 0,-6 2-1431,1 3 1137,-8-3 1,3 14-1344,-7-5 0,0 5 454,0 1 0,-7 6 1018,-5 0 0,-11 8 0,-4-4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7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35 278 8072,'0'11'371,"0"1"0,-2-9 409,-3 3 0,3-2 1636,-4 2-1341,4 3-611,2 9 1,0-1-185,0 0-230,-8 1 1,6-1-281,-3 0 0,3-5 294,2-1-527,0-7-260,0 4-553,0-8 566,0 0 364,7 0 1,-3 0-21,8 0 0,-1-8-122,7-3 502,-1 3 1,0-2-232,0 4 289,1 5 1,-1-7 581,0 8 626,-7 0-248,5 0 782,-13 8-844,14-7-504,-14 7 0,11-6-913,-7 4 1,7-4 330,-1 4 1,11-12-407,6-6 1,5-3-13,7-2 0,5-8-396,11-4 1,-1 4 591,7 2 0,-7 4 237,2 1 1,-4 9 613,-3 3 1,-6 6-362,-5 6 1,-5-3 289,-7 9 0,-5 0-169,-11 5 1,1 0 646,-7 0 1,0 1-301,-6-1 1,-2 0-201,-4 1 0,-3-3-372,-9-4 1,1 3-226,0-8 1,0-1-60,-1-5 0,1 0-382,0 0 1,-1-1 84,1-5 1,0-4 201,-1-7 1,7-8-699,-1-4 1,9-6 104,-3-5 1,4 0-2,2-12 1,6 10 924,-1-10 0,9 4 0,-5-4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8102,'10'0'5128,"5"0"-3483,-5 0 1,2 6-970,-1-1 0,-7 9-17,2-3 1,-4 5-643,-2 1 0,0 0 75,0 1 1,0-1-852,0 0 0,0 0 541,0 1 0,0-1-1184,0 0 1,0-5 7,0-1 1,0-5-1607,0 6 3000,7-8 0,3 11 0,7-6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8089,'17'0'2560,"1"0"0,-1 0-1859,0 0 0,-5 6 147,-1 0-253,-7 0 0,4-5-267,-8 5 1,0-2-391,0 8-345,0-1 0,-2 8-722,-4 4 0,-5-1-866,-13 6 1,3-5 1994,-7 6 0,-9 0 0,-7 6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8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 8089,'-6'13'0,"1"4"0,-3-3 1365,2 9 1,2-4-596,-7-2 1,5 5-394,-5-5 1,-1 6 68,-5-6 0,-1 0 264,1 7 0,0-5-390,0-2 1,7-5-366,4-1-134,-3 1 1,9 3 225,0-3 1,9-5-85,14-7 1,6 6 35,11 0 0,3-1-121,3-5 1,2 0-43,-8 0 1,6 0 78,-5 0 1,-3 0 316,-9 0 1,-4 0 911,-8 0-1226,0 0 151,-7 8 1,-6 2-818,-16 7 1,-1 0 412,-16 1 0,2-7-418,-2 1 1,-3-1-11,3 7 763,4-9 0,-8 7 0,6-7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8127,'17'-9'1198,"10"1"-934,7 8 950,9-8 0,18 6-539,8-3 1,14-3-49,9 2 1,0-5-390,-5 5 0,-10-6-238,-8 7 1,-9-1-267,-14 6 1,-6-6-256,-11 0 1,-4 1-81,-8 5 0,-5 1-630,-1 5 0,-7-2 165,2 8 1,-12-7 1065,-6 7 0,-18-1 0,-7 7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10261,'0'-10'810,"8"3"-582,1 7 0,7 1 123,-5 5 1,-3-2-102,-8 8 1,5-7-328,1 7 1,0-1 116,-6 7 1,0-1-867,0 0 0,0 1 115,0-1 1,0-6-240,0 1 1,0-6 438,0 5 1,2-7 136,4 2 0,-4-6 374,3-6 0,5-11 0,0-10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9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8091,'6'-12'0,"2"2"969,1 3 0,-3-5-390,6 6 0,-1-5-73,7 5 1,5 0-103,0 6 1,0 0-452,-6 0 1,-5 0 34,-1 0 1,-1 8 82,1 4 1,-3 3-163,-8 2 0,-2 8-346,-4 4 1,-11 9-1199,-12 3 826,4-1 445,-8 2 0,7 3-224,-9 6 1,-2-4 110,-3-1 0,7-8 144,-7 2 0,13-1 333,-7 1 0,3-3 0,-4 5 0,1-7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9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17 381 8091,'-9'-17'0,"1"3"408,8-3 1,4 3 621,7-9 1,9 0-382,14 6 1,10-10-226,8 10 1,2-4 39,10 3 0,-1-5-143,6 0 1,0 0-195,0 6 1,-1 0 16,-5-1 1,-3 3-159,-8 3 0,-3-1-189,-2 7 0,-7 0-510,-11 6 1,-4 0-1411,-8 0 990,0 0-96,-7 0 1,-4 8 294,-12 4 934,-4 3 0,-22 10 0,-5 2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8091,'-10'8'2396,"2"1"1,16 7-2412,4-5 1,-5-1-1082,-1-4 543,4-5-309,-1 7 0,3-8 89,-1 0 773,1 0 0,13-8 0,2-1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8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8215,'-10'7'0,"3"5"-349,-1 3 1831,6 3-909,-6 7 1,3 3 45,-1 13 0,-8-3-105,3 8 0,1 2-315,-1 10 0,-1-4-181,-5 4 0,7-10-114,4-2 0,-1-6 169,1 6 0,0-9-736,6-3 1,0-1-11,0-10 1,2-2-1318,4-9 1275,4 3 715,14-13 0,3-2 0,8-10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9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8091,'17'0'2436,"0"7"-1888,1 5 1,-7-3 681,1 3 0,-6-1-904,5 7 0,-5-7-890,5 1 0,-5-3-152,6 3 0,-7-4-2091,7-8 2807,0 0 0,12 0 0,3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49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8145,'23'-25'1217,"0"-4"0,2 4-661,-2 2 0,11 9-352,12 3 0,4 1-31,2-1 1,-6 3 337,1 8 1,-9 2 173,2 4 0,-3-2-250,-3 7 0,-7 6 245,-4 6 0,-11 2-466,-6-1 0,-4-3-360,-2 7 0,-2 1-152,-4 6 0,-11-2-485,-12-5 0,-10 5 111,-1-4 1,0-4-637,5-2 1,0-6 262,1-5 0,7 1-135,4-7 1180,4 0 0,1-14 0,1-2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0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8100,'8'-10'1562,"-7"3"-688,7 7 1,-8 7 704,0 5 1,0 3-931,0 3 0,0 5-150,0 0 0,-8 6-422,-3-6 1,-6 9 104,-6 3 0,1-1-1552,-6 7 0,-3 7 334,-9-2 1036,3 8 0,-13-2 0,6 9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0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8045,'-17'-19'1615,"7"4"-1252,3 15 1,7 2 472,0 3 0,6 5 2020,-1 7-1922,9 8 1,-3 0-132,12 4 0,-1 4 12,6-4 0,7 3-243,5 3 0,10-3-160,2-3 0,8 2-1315,9-8 1,6-2 431,0-9 0,5 1-1420,-5-7 1,4 0 296,-10-6 1594,12 0 0,-10-8 0,16-2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1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80 8150,'9'-8'0,"-3"-4"0,-2-1-95,1 1 0,-1-1 893,8 7 0,-6 0 267,5 6-140,1-7-378,5 5-327,0 2 1,-5 7-76,-1 5 1,-7 3-142,2-3 1,-2 5 133,2 6 1,-5-4 24,5 4 0,-4 2 182,-2-1 1,-2 6-121,-4-1 0,5 4-37,-5 1 1,2-1-70,-2-4 0,4 2-121,-4-8 0,5 5 84,1-4 1,0-1-260,0-6-19,0-8 1,1 5-4,5-8 234,-4-1 0,12-6-63,-9-5 136,1-4 1,0-7-53,0 0 0,-1 5 91,-5 1-179,0-1 25,0-5 1,0 5-146,0 1 131,0 7-5,0-4 0,0 6-3,0-4-198,0 4 193,-7-5-5,5 7 30,-6 0 9,8 0-10,0 0 325,-8 0-184,7 0-56,-7 0-164,8 0-1913,0 0 1337,-8 0 493,6 0 1,-5 2-1369,7 3 685,-8-3 855,6 14 0,-13-7 0,5 9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325 364 8113,'0'-25'1412,"0"6"-121,0 1 475,0 11-963,8 7 1,1 2 203,8 3 0,-5 3 104,0 4 1,-7 3-504,7-3 0,-3 3-610,3 2 0,3 1 63,-3-1 1,-3 0-1709,3 0 1140,-8 1 0,9-1-133,-7 0 1,2-5-1206,-3-1 205,5-7 1,7 2 521,1-12 0,5-9 492,0-8 1,8-8 315,-3 2 1,5-3 130,2-3 1,-1 0 178,1 1 0,-6 5 0,-1 0 0,-5 10 0,6 2 0,-8 1 326,2 11 667,-3-1 144,-11 6 0,-1 2-421,-8 3 0,-2 5-82,-4 7 1,-11 3-190,-12 3 0,-5 5-705,-7 13 1,-5-3 135,-11 8 0,1 0 21,-8 6 1,1 2-218,-6 4 0,5-10-238,1 4 1,1-6 79,-1 0 1,5-10 111,12-7 0,4-13 373,7 1 0,9-11-103,3-1 313,11-3 0,8-4 77,16-3 0,16-7 175,24-11 0,8 2-145,9-8 0,8 0-138,4-5 1,1-1 249,-1 1 1,0-1-67,-12 0 1,-4 7-464,-13-1 1,-2 8 59,-4-2 1,-9 3-407,-9 3 0,-8 5-122,-3 1 0,-5 5-1410,-7-5 1506,-3-1 0,-2-5 319,-11 0 0,-5-1-596,-1 1 1,-2-2 742,-4-4 0,2 2-1,-8-8 0,8 0 0,-2-6 0,-2 8 0,2 4 0,-1-2-156,7 2 0,6 6-101,-1 6 1,8-1 485,-1-5 1,3 5 269,2 1 0,0 5 903,0-6-469,0 9 114,0-5-588,0 8 0,5 2 44,1 4 1,2 11-81,-2 12 1,-4 3 140,3 3 1,-3 7-179,-2 4 0,0 4 64,0 2 1,0 6-315,0-1 0,0 5 78,0-10 0,-6 9-194,1-9 0,-3-2 160,2-4 0,4-7-743,-3 1 1,-3-4 3,2-1 0,0-6-1061,6 0 1060,0-8 1,-2 2-1002,-3-12 456,3-3 781,-6-8 0,8-8-148,0-3 0,0-12 79,0-6 0,0-4 27,0-1 0,0-1 267,0 1 1,0 7 393,0 4 217,0 11 157,0-3 0,0 15-59,0 0 0,-8 7-266,-3 11 1,-5 7 825,-1 4 1,-6 3-449,0 3 0,-6 5-303,6 0 1,-6 7-286,6-7 0,0 2-141,6-1 1,0-5 42,-1 4 0,3-3-177,3-3 1,-1-5-83,7 0 0,0-8 4,6 2-195,0-3 0,0-3 156,0 0 0,10-7 603,7-4 0,3-3 80,8 3 0,1-4 260,6 4 0,5-4-217,0-2 0,3 0 212,-3 0 0,2 5-180,5 1 0,-5 0-188,-8-6 0,1 6-526,0 0 0,-3 5 240,-3-5 1,-4 5-1331,-8-5 0,-5 6-1439,-1-7-1269,-7 9 4012,4-12 0,-8 5 0,0-7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709 398 10505,'0'17'788,"0"-5"457,0-1 0,-2 3-571,-4 9 0,-3-2-10,-8 8 1,-7 0-689,1 5 1,-7 7-724,1-1 0,-4 2 379,-1-1 1,-3-5-202,-3 4 1,-3-5-417,-3-6 1,2 0 361,4-12 0,1 2 450,-7-13 0,8 0-43,-3-6 1,13-8 634,5-3 0,5-11-7,7-1 1,3-6 318,8 6 0,4-5-357,7 5 1,5-8 61,18 2 1,-1-4-43,13-1 1,8-1-28,9 1 0,5-7-525,1 1 0,2-2 14,4 1 1,-8 5-163,8-5 0,-13-1-8,7 2 0,-12-1-205,1 7 1,-10 1 229,-2 4 0,-9-1 33,-3 7 1,-3-1 307,-14 7 0,4 0-195,-9 0 1352,-4 7-598,-1 2 1806,-7 8-1650,0 8 0,0 2 19,0 7 1,2-6-233,4 1 0,4-8 3,7 2 0,0 1-612,0-1 0,7 0 99,-1-6 1,7 0-1269,-1 0 1,-2 0 734,2 0 1,-8 0-2032,2 0 1,-9 7 217,-3 5 2302,-7 3 0,-4 10 0,-10 2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3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9545,'-6'18'0,"0"1"0,2 2 0,2 4 3071,2 2-2690,0-6 1,0 4 166,0-8 0,0-5 250,0-1 0,0 1-15,0 5 1,-1 0-312,-5 1 1,2 5-951,-8 0 1,1 6 380,-6-6 0,-3 0-543,-3-6 1,2 0 254,-8 1 0,2-3-118,-1-4 0,-5-3-77,4-8 0,-3 0-349,-3 0 1,6-6 405,0 1 1,8-15 223,-2 3 0,6-4 139,5 4 1,5-1-94,7 1 1,2 2 149,3 3 1,7 4 90,11 8 0,-2 0 359,8 0 1,0 0 92,5 0 0,1 0 505,-1 0 0,1 8 421,0 4 0,5-3-591,0 3 1,3-1-209,-3 7 0,-4-3-165,5-3 0,-5 3-596,-1-4 1,5-1-299,1 2 1,-1-7-610,-6 7 0,1-8 27,0 2 0,1-5 1074,5-1 0,-5-7 0,6-3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771 33 8044,'10'-7'0,"-4"-5"0,3 5 751,3 1 1,3 12-554,2 5 1,-1-1 1615,-5 1 0,-1 6-654,-4 7 1,-4 1-390,3-2 0,-5-2-605,-5 8 0,1-1-457,-8 7 1,1 0-851,-7-1 1,1-1 712,0-4 0,1-4-963,5-8 560,-5-8-10,15-1 1,-5-12 296,12-7 0,3-10 111,8-20 0,3-3 368,3-8 1,-4 8 179,4 4 0,-2 5 406,2 6 1,-2 4-334,8 8 0,-8 7 175,2 5 1,-5 5 88,-7 5 0,3 1 239,-9 11 1,1-1-236,-6 13 0,0-6 49,0 6 0,-8-1-396,-3 7 1,-6 0-251,-6-1 1,-2 1-190,-4-1 0,-2-1 252,8-4 1,0-4-810,6-8 0,5-2-280,1-3 159,7-4 641,-4-8 1,18-10 261,7-7 1,6-1 206,6-5 1,3-2-112,-3 2 1,-2 6 109,2 6 1,-8 7 11,2-2 0,-4 4 300,-1 2 0,-9 2-181,-3 4 0,-4 3 137,-2 9 0,-10 5-165,-7 0 1,-8 7-289,-9-1 1,-9 4-472,-3 2 1,-4-1 303,-2 1 1,-7 5-409,-5 0-1028,-3 8 1504,-10-11 1,6 5-419,-4-7 1,0-3 72,6-3 1,0-4 530,17-7 1,0-3 159,18-4 0,-3-3 546,14-8-280,8 0 0,17-8 381,15-3 1,17-6-84,18-6 0,16 1-223,12-6 1,11-1 37,1-6 1,-42 18-1,2 0-342,0-1 0,-1 1 1,-2 2-1,-2 1 95,3-1 1,-2 1 0,47-7-83,-9-2 0,-5 4-35,-18 2 0,-5 7-60,-12 4 0,-11 4-192,-12 2 0,-4 0-1855,-2 0 1478,-7 0 1,-12 8-469,-15 4 1,-10 9-95,-14 2 1,-5 6 255,-11-6 0,-3 5 290,-3-4 1,-9 4 466,9-5 0,-8 2 0,8-2 0,5-3 0,6 3 0,2 2-66,10-2 1,1 6-40,10-6 1,4 7 1155,8-1 0,6-2-170,-1 2 0,8-2 152,-1 2 1,3 1-524,2-7 0,0 6-233,0-6 1,5 6-133,1-6 0,2 0-151,-2-5 0,-3-3-1639,9-4 1307,-8-3 1,11-8-996,-3 0 1,3-9 58,2-9 1274,1 1 0,-1-23 0,0 3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4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48 8201,'6'-21'0,"2"6"0,1 5 0,3 8 479,-3 6 0,-1 6-175,-8 7 0,0 2 234,0 4 1,0 6 704,0 11-653,0-3-282,-8 13 1,1 0 268,-5 7 0,-3 9-137,3-3 1,3 2-392,-3-1 1,6 3-292,-5-4 0,5 3-317,-5-3 1,7-9 354,-2-8 1,-2-13-276,3 1 0,-1-11-930,6 0-174,0-3 901,0-11 0,0-9 227,0-11 1,0-12 454,0-6 0,8-19 0,1-6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8120,'7'-17'0,"3"7"2313,7 4-1486,8-3 0,0 5-227,4-8 1,2 8-128,-8-1 0,2 1-47,-2-2 0,-4 4-125,4-4 1,2 4-1016,-2 2 0,0 2-239,-6 4 0,-1 4-2015,-5 7 2968,-3 0 0,0 8 0,1 2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5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481 191 8293,'-8'-27'0,"-4"6"1360,-3 8-1015,-2 5 1,-2 8 354,-4 0 1,-4 2-259,-8 4 0,-5 3 297,-1 9 0,-1-1-278,2 0 0,5-1-66,1-5 1,3 4-247,14-3-30,-5-4 1,15 1-995,-5-3 0,8-4 623,16 4 1,3-12-1314,20-6 1,5-5 466,18-6 1,3 2 184,8-8 0,10 0 288,8-5 1,-1 7 624,6 4 0,3 4 200,-3 1 1,-6 9 210,-5 3 0,-10 4 1795,-2 2 1,-9 2-1032,-14 4 0,-6 3 1074,-11 9 1,-6 1-1074,-11 4 1,-5-2-569,-7 8 1,-2-6-397,-3 6 1,-11-6-15,-7 6 0,-13-8-1276,1 2 0,-5 0 763,-1-6 1,5 2-1175,-4-13 0,3 0 566,2-6 1,9-8 15,3-3 1,3-11 484,3-1 0,7-7 238,5 1 1,10-2 298,7 2 1,11 0 418,6 12 1,2-4 389,-3 9 1,11 5-437,-5 1 0,5 4-387,-5 2 0,5 0 198,-5 0 0,5 8-815,-10 3 0,-2 7 516,1 5 0,-6 11 0,3 10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6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293 117 8155,'17'-38'2568,"0"3"-1962,-7 5 0,5 20 0,-5 6-1065,0 8 0,3 0 183,-7 7 0,0-5 538,-6 6 0,0-1-58,0 7 1,-8 5 185,-4 0 1,3 2-563,-3-2 1,8 2 24,-1 4 0,5 1-796,5-7 1,13 0 441,11-5 1,9-3-231,2-3 0,8-3 286,-2-3 0,-3-2 347,-3 7 0,-5 1 46,-6 5 1,-6 2 207,-12 4 1,-3-1 121,-8 6 1,-10 1-172,-7 6 0,-8-1 574,-10 1 0,-9-6-258,-8 0 0,-2-1-7,-9 7 1,5-6-121,-5 0 1,7-8-277,-1 2 1,9-4 15,1-2 1,17-7-254,1-4 1,8-4 24,3-2 1,11-2 53,7-4 1,9-9-571,14-8 0,12-14 296,11 2 0,10 3 13,2 3 0,7 2 256,-2-2 1,3 4 388,-3 8 0,-11 7-164,-12 5 1,-11 3 76,-6 2 1,-6 2 475,-5 3 0,-14 7-260,-15 11 0,-10 4 180,-14 7 1,-3 1-160,-8 0 0,-5-1-256,-1 1 1,-5-3 18,5-3 0,-3 2-173,9-8 1,4 0 86,13-6 0,8-5-105,4-1-8,12-7 1,5 4 23,12-8 0,13-2-145,15-4 0,9-3 143,9-9 0,5 1-211,1 0 1,5 1 108,-5 5 1,-1-3 145,-5 9 1,-7-1-13,-5 6 0,-11 0 128,-6 0 0,-4 0 223,-2 0-265,-7 0 0,-6 8 238,-16 3 1,-7 5-70,-16 1 0,-7 2-263,-4 4 1,-2-4 60,2 4 1,-2-5-156,8-7 0,7 3 180,10-9 1,5 3 61,7-2-336,3-4 1,18 5 57,7-7 0,14 0 60,9 0 0,14-5 37,-2-1 1,4 0 48,-4 6 0,-1 0 21,1 0 1,-7 8 120,-5 3 0,-6 5 53,-5 1 0,-6 8 308,-11 4 1,-4 11 336,-8 6 1,-8 6-312,-4 6 0,-13 5-163,-9 12 0,-9-2-522,-8 8 1,-1 0-120,26-38 1,0 0 0,-32 36 8,1-4 1,7-6-71,9-6 1,7-9-115,5-8 1,4-13-545,8 2 1,1-12-1777,5 0 1250,3-4 559,8-10 0,0-9 939,0-11 0,8-20 0,1-5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6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7978,'0'-17'551,"0"8"1,8 1 590,3 8 0,5 8 396,1 3 1,0-1-738,0 1 0,-5 1-1688,0 5 0,-1 6 413,6 0 0,-1 8 474,-5-2 0,12 3 0,-3 3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6:5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16 8039,'-8'-10'8342,"4"4"-6284,-7 12 0,7-2-2057,-2 8-61,4-1 0,0 6-1307,-4 1 0,-1 1 489,-5 4 878,-3 12 0,5 1 0,-7 6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4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35 242 8118,'0'-9'-998,"2"-5"622,3 8 544,-3-7 0,12 9 42,-9-7 1,3 5-1,-2-6 141,-4 8-220,13-11 407,-13 13-55,6-13 152,-8 13-360,0-6 0,-2 2 100,-4 1 0,2-1-109,-7 6 0,5 0 18,-6 0 0,7 0-263,-7 0 132,8 0 1,-5 6-252,3-1 0,4 3 10,-4-2 1,2-2 15,-1 7 0,3-5 180,-4 5 0,4 1 54,2 5 0,0 1 171,0-1 1,0 0 167,0 0-224,0 1 0,2-1-54,4 0 1,3-5-122,9-1 0,-1-7 51,0 2 0,6-4-112,0-2 1,0 0 29,-5 0 1,-1-2-231,0-4 0,-1-3-111,-5-9 0,-3 1 153,-8 0 0,0-1-109,0 1 0,0-6 119,0 0 1,-8-6-123,-3 6 0,1-2 5,-1 2 1,-1 4-81,-5-4 1,5 9-674,1 3-723,7 7 1700,-4-4 0,16 1 0,1-3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5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 8797,'-10'-9'2869,"2"3"-2298,8 12 1,2-4 60,4 4 1,4-3-114,7 3 1,0-4-197,0 4 0,3-4-214,3-2 0,4 2 154,7 3 1,-1-3-275,-4 4 1,3-4-225,-3-2 0,2 0-269,-2 0 1,1 0 61,-7 0 1,6-6-470,-6 0 0,0 1-633,-5 5 487,-9 0-177,7-8 776,-14 6 0,0-4 372,-8 12 1,-8-4 16,3 4 1,-10 3 101,-2 3 1,0 1-219,5-1 0,-5 9-26,0-4 1,0 4 1267,6-3 1,0 7-490,-1 4 0,1 5 542,0 7 0,-1-3-428,1 8 1,0 0 157,-1 6 0,1 0-396,0 0 1,1 0-182,5 0 1,-2-2-34,7-4 0,0 2-5,6-8 1,0-2-719,0-9 1,6 2 352,0-8 1,1-2-1616,-1-9 0,-2-5 730,7-7 1,1 0-18,5 0 1,-1-9 339,-5-8 0,3-8 702,-9-10 0,9-7 0,-5-3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10478,'17'0'2625,"1"0"-1936,-1 0-341,0 0 1,0 0 496,1 0 1,-7 1-347,1 5 1,-1-2-921,7 8 1,-1-9 333,0 3 0,-3 2-2938,3-2 1550,-4 7 1475,12-11 0,-7 6 0,-1-8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8230,'12'-14'1929,"-1"-3"-1327,-7 4 0,17 3-316,-4 4 0,6 4-140,1-3 1,-5-3 1323,4 2-966,-4 0 1,-2 6-312,1 0 0,-3 8 69,-4 4 1,-3 3-402,-8 2 0,0 8 69,0 4 1,-9-2 66,-9 2 0,-7 5-103,-9 7 0,-7 1-603,1-2 0,-8-1-343,2 7 0,-2-6 444,2 6 1,-2-7-399,7 1 1,-5-5 390,6-6 1,0 1 614,5-7 0,0 0 0,1-5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8158,'12'12'2064,"-1"-1"0,1-1-1767,5 2 0,0 3 279,1-4 0,-7-1 431,1 2 1,-1-1-509,7 6 0,-7 1-204,1-1 1,-7 6-1363,7 0 0,-2 2 375,1-2 0,3-4-10,-9 4 0,3-5 702,-2-7 0,3 5 0,9-7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1 240 8101,'17'-17'1551,"6"0"-1016,0-1 1,10 1-399,1 0 1,3 0 36,9-1 0,0 1 85,6 0 0,0-1 41,0 1 0,7 6-30,5-1 1,-3 6-92,3-5 0,-1 7-87,6-2 1,-13 6-46,-4 6 0,-6-2 68,0 7 0,-6 3-96,-11 9 0,-4-4 91,-8 4 0,-1-2 42,-5 2 1,-3-2-6,-8 8 1,0-2 29,0 2 0,-8 4-147,-3-5 1,-8 5-144,-10 2 1,4 5-642,-16 0 1,1 1 421,-12-7 1,0 1-133,0-1 0,1 1 163,-1 0 0,0-8-519,0-4 0,2-6 132,4-6 0,4 3 115,7-8 1,0-1 572,1-5 0,-1-15 0,1-4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8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8120,'17'0'421,"0"0"1,3 0 18,3 0 0,4-6-301,7 0 1,-5 1-584,0 5 0,2 0 444,9 0 0,4 7 0,8 3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6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8101,'0'-10'2288,"0"2"-1349,0 8 352,0 0-797,8 8 0,-6 4 76,3 11 0,-3-4-359,-2 4 1,0 2 39,0-2 1,0 6-614,0-6 0,-2 6 292,-3-6 1,3 0-940,-4-6 1,4-5-619,2-1-424,0-7 1459,0 4 0,0-10 92,0-4 0,2-11 154,4-12 0,5-4 168,12-1 1,-3 1 260,3 4 1,4-3 76,1 3 0,-3 10 234,-2 1 1,2 7 351,-2-1 850,0 4-1096,-5 8 1,-9 8 175,-3 4 0,-4 3-381,-2 2 0,0 1-39,0-1 0,-6 0-634,1 1 0,-9 1 312,3 4 1,-3-10-2112,3 5 1234,-5-13-387,14 3 804,-13-8 1,13-2-116,-4-4 641,4-3 0,2-9-56,0 1 0,0 6 56,0-1 649,0 8 1,0-2-368,0 12 1,0 4 1151,0 7 1,0 6-431,0 0 0,0 6-217,0-6 0,0 6-311,0-6 0,0 2-101,0-2 0,2-4-667,4 4 1,4-9 279,7-3 0,0-7-912,0 2 1,8-4-66,4-2 0,4-8-1614,2-3 2603,7-12 0,-6-4 0,7-8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7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8083,'8'-9'1891,"4"3"1,5 10-871,6 2 1,-2-1-70,8-5-626,-16 8 0,11-4-258,-13 7 0,-1-5 66,1 6 0,-7-1-1167,2 6 1,-4 3-61,-2 3 1,-8-2-1905,-3 8 2997,-5 0 0,-9 13 0,-2 2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7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36 154 8083,'-18'17'1341,"9"-5"-705,3-1 241,4-7-512,10 4 0,-1-6 51,5 4 1,3-4-77,-3 3 1,-3 3-77,3-2 1,-8 7-241,1-1 1,-3 5 139,-2 6 1,0 4-80,0 8 1,-7-1 147,-5 1-236,-3-1 14,5 1 0,-5-6 66,3 0 1,5-8-182,1 2 1,4-4-77,2-2 0,0-5 108,0-1 1,2-7-186,4 2 1,5-6-51,12-6 0,4-5-42,8-12 0,7 0-200,4-12 1,6-3-477,6-14 0,-3-2 156,9-4 1,-1 3 225,6-9 1,-7 16 640,-5 2 1,-10 4-73,-7 7 1,-6 4 813,-5 14 1,2 6-248,-8-1 1,-6 8 203,-5-2 1,-2 6 23,1 6 1,-1-2 419,-5 8 0,-3 5-456,4 6 0,-4 8-417,-2-3 1,-8 5-220,-3 2 0,1-1 134,-1 1 0,-7 5-163,-5 1 0,0 5 48,6-6 1,5 6 15,1-5 0,7-1-48,-2-6 1,6 1 53,6 0 0,4-3-67,7-3 1,8-4 6,4-8 1,3-5-206,3-1 1,0-7 88,-1 2 1,1-6-466,-1-6 1,-7-3 93,-4-9 1,2 1-83,-2 0 1,-5-2 72,-7-4 0,-7 1-200,2-6 0,-4 6 507,-2-1 0,-2 4 461,-4 2 0,-4 0 995,-7-1 0,2 7-725,3-1 0,5 6 1531,7-5-1273,0-1 0,7-3 125,5 3 1,11-1-587,6 7 1,3-5-143,3 5 0,-2-6-472,-5 7 1,11-7-632,-5 6 0,5 1-2022,-5 5 1,1 0 2897,0 0 0,-1 0 0,1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8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8298,'0'-10'990,"8"1"-229,3 3 1,7 4 242,5-4 1,4-1-381,7 1 1,-3 0 67,3 6 0,-3 0 226,10 0 1,-3-6-339,2 1 0,-3-1-243,3 6 1,2 0-82,-1 0 0,-3 0-575,-9 0 0,2 0-137,-8 0 0,0 0-1272,-6 0 449,0 0 272,-7 8 1,-4 1-686,-12 9 1,-4 1 204,-7 4 1487,-8-4 0,-9 14 0,-11-6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8961,'-2'18'0,"-2"-1"0,-1 0 0,1 1 1948,2-1-1617,2 8 1,-2 2 699,-4 7 1,2 1-254,-7 0 1,-1 5-67,-5 0 1,0 8-327,-1-2 1,1 1-290,0 4 0,0-3-886,-1 10 0,1-10 605,0-2 1,5-5-1056,1 5 0,5-8 582,-6 3 1,9-11-2253,-3-1 1150,4-8 1759,2 4 0,15-15 0,4-3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9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8120,'-10'0'0,"2"0"0,12 0 1271,8 0-829,-1 0 0,14 0 391,-7 0 0,1 0-310,4 0 1,-4 0-506,4 0 1,2 0 66,-2 0 1,6 0-389,-6 0 1,6 2-821,-6 3-1063,0-3 2186,-6 14 0,-7 1 0,-2 10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9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8120,'-18'9'0,"1"-3"0,7-2 1571,5 2-995,3-5 1,4 7 180,3-8 1,5-2-285,7-4 1,6 3 326,0-9 1,8 6-563,-2-5 1,4 7-439,1-2 1,-1-1-241,-4 1 0,9 0-542,-3 6 1,3 0-1858,-3 0 2839,-1 0 0,9-8 0,1-1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87 8331,'-10'-8'729,"-5"-1"-220,13-1 1,2 2 487,11 8 0,1-6-204,5 1 1,-3-1-327,9 6 1,4 0 58,1 0 1,5 0-103,2 0 1,-5 0-126,5 0 0,-6 0-250,5 0 1,1 0-226,-6 0 0,-2-6-164,2 0 1,-3 1-474,3 5 0,-4-2-66,-7-4 0,-1 4 346,0-4 1,-5 4-2007,-1 2 1109,-7 0 226,4 0 1204,-8 0 0,-8 8 0,-2 2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19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8295,'-2'12'540,"-4"-1"-174,4 1 0,-11 11 45,7 0 0,-7 8 223,1-2 1,-5 5 348,-6 7 1,2-3-426,-8 8 1,0 0 208,-6 6 0,3 0-283,3 0 0,-2 0-1318,8 0-146,0-1 443,6 1 1,1-7-493,5-5 0,3-4 505,8-1 0,0-8-360,0-4 0,2-6 884,4-5 0,11-5 0,10-7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0.2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1 208 21773,'13'-10'3868,"4"4"1,18-1-2786,-1 1 1,3-2-539,-8 3 0,9 1-545,-3-8 0,3 6 0,-3-5 0,-1 5 0,1-5 0,-2 7-48,-4-2-1,1 4-1504,-7 2 1,0-6 697,-5 0 1,-7 1-626,1 5 0,-8-2 789,1-4 0,-3 2 586,-2-7 1,0 5-146,0-6 0,0 7-12,0-7 1,-2 8-568,-3-2 0,3 3-187,-4-3-1296,-4 4 3452,8-6 1165,-5 8-77,7 0 2575,0 0-3397,-8 0 1,-2 8-316,-7 3 0,-2 5-1091,-4 1 0,2 0 0,-8 1 0,6 7 0,-6 4 0,0-3 0,-5 3 0,5 0 0,0 6 0,8-1 0,-2 1 0,4-8 0,1 5 0,1-5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9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8201,'-17'0'2,"-1"7"1,1 3 36,0 7 0,0 0 249,-1 1 0,1 7 15,0 4 1,5-3 59,1 3 1,7 6 137,-2 5 0,-2 2-273,3-1 0,-1-3 34,6 8 1,6-7-593,-1 1 0,9 2-186,-3-1 1,7-1 515,5-5 0,4-1 0,7 1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0.49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36 21773,'-2'-12'2979,"-4"0"-2567,5 9 1639,-7-5-750,0 8 1,6 8 172,-4 3 1,3 10-1475,-3 2 0,4 8 0,-4-2 0,4 0 0,2 5 0,0-3 0,0 9 0,8-3 0,3-2 0,7 1 0,5 4 0,-4 5 0,14-1 0,-6-2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1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8279,'-10'-11'-193,"5"-1"0,3 7 1179,2-7-84,0 8 11,0-11-10,0 5-177,0 1-395,0-7 1,2 14-214,3-3 0,-1-3 167,8 2 1,-6 0 11,5 6 1,3 0-57,9 0 0,-2 0 31,8 0 1,5 0-74,7 0 1,1 0-110,-2 0 0,-3 6 75,3 0 1,-5 0-16,-7-6 1,3 5 120,-8 1-66,8 0 0,-12-6-209,4 0-86,-4 0-268,-1 8 198,-9-6-255,7 5-276,-14-7-763,13 0-1547,-13 0 3001,6 0 0,-8 0 0,0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9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7988,'0'-17'607,"-2"8"719,-4 3-561,4-4 737,-5 8-587,7-5 159,0-1-752,0 6 1,2-6-234,3 8 1,-1 0 147,8 0 1,-1 0-29,7 0 1,1 2-94,4 4 1,-4-2 100,4 7 1,-4-5-255,-1 6 1,-1-3 53,0 3 1,-5 1-274,-1-7 0,-5 7 126,6-1 1,-7 1-3,7-1 0,-8 3 41,1-3 1,-3 5-69,-2 6 1,0-2 354,0 8 0,-2 0-159,-3 6 0,-5 1 209,-7 4 1,0 3-60,-1 3 0,-5 4-6,0-4 0,-2 4-71,2 2 0,2-2-115,-8-4 1,8 4-218,-2-4 1,4-2-544,1 2 0,1-13-466,0 1 1,5-11-176,1 0 423,7-3 1,-6-5-201,5-3 447,3-5 1,-6-14 735,8-5 0,-8-11 0,-1-4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12879,'0'-9'3328,"2"1"-2801,4 8 1,-2 2-532,7 4 1,-5-2-386,6 7 0,-7 1-348,7 5 0,-6 0-589,5 1-196,1-1 0,5-2 75,0-3 0,6-5 210,0-7 1237,8 0 0,-4-15 0,8-4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9441,'18'-9'0,"-1"3"0,0 4 0,0 2 2929,1 0-2586,-9 8 1,-1-5 49,-8 9 1,0-6-196,0 5 0,0 1-80,0 5-2064,0 0 884,0 1 1062,0-1 0,8 0 0,1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29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11163,'12'2'1153,"0"4"0,-9 3-503,3 9 1,-4-1-390,-2 0 1,0 3-327,0 3 1,0-4-403,0 4 450,0-4 1,2-2-148,4 1 0,-4-7-697,3 1 103,-3-8 180,-2 11 242,0-13 153,0 6 0,2-14 151,4 0 0,-4-7-149,4 1 1,3-3 14,3-3 0,-3 7 10,3-1 1,0 1-130,5-6 0,0-1 274,0 1 1,-5 5-290,-1 1 819,1 7-430,5-4 1,-5 8 1271,-1 0-754,-7 0 0,4 8 185,-8 4 1,2-3-364,4 3 0,-5-7 445,5 7-869,-4-8 80,6 4 0,-4-3-1119,7 1 853,1 0 1,5-12-973,0 0 1,1-7 85,-1 1 1,0-3-204,0-2 1,1 3 469,-1-3 800,8 3 0,-6-18 0,6 5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0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8025,'17'-17'0,"-6"0"849,1-1 1,-6 7-151,5-1 1,-5 8 618,6-1-407,-9 3-447,13 2 0,-14 2 28,3 3 1,-3 1-141,-2 11 0,0-3-612,0 9 0,0 2 252,0-2 0,0 6-730,0-6 1,0 0 232,0-6 1,8-5-130,4-1 0,-3-7 10,3 2 1,-1-4-238,7-2 1,1-6 622,4 0 0,-4-5 9,4 5 0,-4-6 700,-1 7-436,-1-1 711,0 6 0,-7 2-234,-4 4 0,-5 3 43,-1 8 1,0 1-125,0-1 1,-5 0 109,-1 1 1,-8 5-767,3 0 1,-4 6 208,-3-6 0,-5 0-705,0-6 0,0 0 392,6 1 1,5-1-868,1 0 399,-1 0 244,-5 1 345,7-1 799,3 0 200,7 1 1,0-7-412,0 1 1,0-7 537,0 7 0,0-6-345,0 5 0,0-5-137,0 6 0,0-7 87,0 7-453,0-8 0,0 5-267,0-3 1,2-4-556,3 4 0,5-6-683,7-6 1,2-4 660,4-7 0,-1-6 53,6 0 1,1 0 287,6 6 0,-6 1 368,-1 5 1,-6 3 518,1 8 715,-4 0-584,-2 0 0,-1 2 2293,-5 4-432,-3 3-1207,-8 9-874,0-1 1,0-6 78,0 1-942,0-8-619,0 4-192,0-8 0,7-6 353,5 0 1,3-7-802,3 1 0,1-9 862,4-2 1,-4-4 894,4 10 0,-2-5 0,2 11 0,-3 1 0,3-1 0,-4 7-488,-2-2 1284,0 4 870,1 2-851,-9 0 1,-1 2 2153,-8 4-1958,0-4-440,0 6-1077,0-8 486,0 0 0,6-2-2133,0-4 2153,-1-4 0,3-7 0,2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1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7999,'0'-17'580,"0"-1"-173,0 9 55,0 1-254,0 8-159,0 0-66,8 8 75,-6 1 0,11 3 46,-7-1 0,2-5-47,-2 6 0,-2-6 8,7 5 1,-5-1-125,5 1 1,-5 3 43,6-9 1,-7 9-44,7-3 1,-6-1 44,5 2 1,-5 1-49,6 10 82,-9-4 0,7 12 8,-4-8-28,-4 8 1,7-2 193,-3 11 0,-4-2-36,4 8-111,-4 1 218,5 4 1,-5 9 8,4 3 1,2 5 10,-3 1 1,3 2-201,-2 4 1,2-4-191,3 4-759,4-4 1051,-13-2 1,12 0 20,-8 1-406,7-1 0,-11-2-489,4-4 594,-4-3 1,3-14-731,1 0 0,0-7 55,-6 1 1,0-11 766,0-6 0,0-4 0,0-2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2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1 114 8104,'0'-10'-1409,"0"1"1502,0 3-36,0 4 28,0-6 880,0 1 148,7-3-506,3-7 1,7 1-33,0 5 0,-5 3 826,0 8-368,-9-8-644,5 7 1,-12 8-390,-7 16 0,-16 31 0,-17 9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8140,'-17'-8'2030,"7"6"-1217,3-5 0,9 7 162,3 0 0,-1 0-441,8 0 1,-1 0 55,7 0 1,7 6-159,3-1 0,7 1 83,5-6 1,6-2-225,12-4-170,-4-3 0,13-8-97,-3-1 1,-5 1-255,-1 0 0,-1 5-222,-5 1 1,2 1 257,-14-2 1,1-1-1288,-7 7 0,-7 0 582,-4 6 0,-5 2-553,-7 4 0,-3 4 225,-8 7 1227,0 0 0,-8 8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3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7858,'0'17'7700,"0"1"-8381,0-1 579,0-7 0,2-3 349,4-7 1,-4-2-248,3-3 0,5-5 0,0-7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3:59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8226,'0'-10'-1146,"0"3"1406,0 7 717,0 0-769,0 7 0,0-1-136,0 11 0,0-1 344,0 13 0,0-1-108,0 7 0,0 5-156,0 1 0,2-1-36,4-5 0,-4-1-12,4 1 0,3-6 27,3-1 1,-2-6-13,1 1 0,1-4-24,5-2 0,0-1-17,1-5 0,-1 2-109,0-7 0,6 0 79,0-6 1,0 0-99,-5 0 1,5-6 48,0 0 1,2-9 33,-2-2 0,-4 0-25,4-7 1,2-2 3,-2-3 1,2-6-5,-2-5 1,-4-4 0,4-8 0,2-2-251,-2-4 1,0-1 82,-5-5 0,-3 5 326,-3 7 0,1 8-51,-7 3 1,0 13 90,-6 4 0,0 5-185,0 2-34,0 7 0,-2 3-283,-4 7 1,4 2-504,-4 3 1,-1 11-148,1 7 0,0 0 407,6-6 0,0 6 538,0 0 0,8 8 0,1-4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4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8955,'0'12'1222,"0"-1"-1600,0 1 1,0 11 2013,0 0 0,-2 8-705,-4-2 0,-3 9-466,-9 2 0,7 9-649,-1-3 0,3 4-700,-3 1 1,-1-1 186,7-3 1,0 1-627,6-8 1,0-7 376,0-10 0,0-4 946,0-2 0,8-7 0,2-3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4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8020,'10'-15'1322,"-2"11"1,5-13-615,4 11 0,18 2-370,0-7 0,5 1-108,0-1 0,-1-5 99,7 5 1,-2 1-234,2-2 1,2 3-136,-8-3 1,7 5-1105,-7 7 0,-5-6 636,-7 0 0,-12 0-1952,1 6 1275,-4 0 1184,-3 0 0,-10 8 0,-10 2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4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8020,'-10'0'4316,"3"0"-3940,7 0 0,-6 8 212,0 3 0,-6 5 30,7 1 0,-9 2-178,3 4 0,-5 4-1405,-1 8 512,0-1 411,-1 1 0,3 0-1232,4-1 1,-3-5-787,8 0-1,1-8 2061,5 4 0,7-15 0,3-3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4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8020,'-12'0'2838,"1"0"-1516,7 0 944,-4 0-1653,8 0 1,0 8 833,0 4-710,0 3-330,0 2 0,8 1 20,4-1 1,3 6-817,2 0 0,1 6-833,-1-6 0,6 8-3044,0-2 4266,8-5 0,3 9 0,11-6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8072,'10'-7'0,"-5"-5"0,5 5 2591,1 1-1693,5-4 1,7 8-217,0-4 1,2 5-31,-2 1 0,-4-6 41,4 0-518,-4 0 1,-1 6-339,-1 0 0,0 2-542,1 4 1,-3-2-1108,-3 7 0,1-5 327,-7 6 1485,0-1 0,-6 14 0,0 2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5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8071,'2'9'4522,"4"-3"-3598,4 4 0,9-8-1026,4 4 0,-4-5 519,4-1 0,4 0 322,2 0 1,-2 0-726,2 0 1,-1-1 80,7-5 1,5 2-543,1-8 1,1 7 334,-2-7 0,-1 6-1646,7-5 0,-8 5 1758,3-5 0,-5 7 0,-1-4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5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8047,'8'-10'1327,"3"4"0,6-1-562,6 1 0,4-6 337,8 7 0,1-7-393,5 6 1,-5-5-107,5 5 1,1 0-111,-2 6 0,-1-5-138,-10-1 1,3 0-532,-3 6 0,-4 0 210,-2 0 1,-4 0-1957,-1 0 1104,-1 0 0,-6 6-1021,1 0 0,-8 7 794,2-1 1,-12 3 268,-6 2 1,-5 2 775,-6 4 0,-4-3 0,-8 5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8047,'-9'7'2455,"1"-3"-1770,8 8 0,0 1 191,0 10 0,6-2-338,-1 8 0,1 0 518,-6 6 1,0 1-794,0 5 0,0 3-669,0 8 1,-2-1 119,-3 1 1,-3 0-293,-4 0 1,-3-2 551,3-4 26,-3-4 0,-2-7 0,-1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8031,'0'-17'0,"-1"2"0,-5 3 0,4-3 958,-4 3-575,4 4 1,2-7 632,0 4 137,0 3-704,0 0 0,8 10-145,3 4 1,1 7 281,5 16 1,-1 8-152,12 15 0,-5 1-233,6 5 1,2-2-355,9 7 0,-1-1-702,7 1 0,-2 4 44,2-3 0,2 3 810,-7 2 0,-9 0 0,-7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8012,'0'-10'312,"0"-5"155,0 5-242,0-7 0,0 5 244,0 1-270,0 7 1,2-9 9,4 7 0,-3 0-25,9 6 1,-1 0 137,7 0 1,-7 0-181,1 0 0,-1 8-2,7 3 0,-1-1 45,0 1 0,6-5-126,0 6 0,2-7-95,-2 7 0,4-8 58,8 2 1,-1-3-128,1 3 1,2-4 62,3 4 1,-2-4-60,8-2 0,-7 0 94,1 0 0,2 0 55,-1 0 1,1 0 7,-2 0 1,-3 5 7,3 1 0,-3 0 115,-3-6 1,1 6-82,0 0-8,-1-1 0,-5-5 9,0 0 0,-8 2 57,2 4 0,-4-4-17,-2 4 1,-5-4 42,0-2-19,-9 0-106,13 0 0,-12 0-149,7 0-547,-7-8 321,4 6-546,-8-6 0,-8 8 392,-4 0 0,-5 0-1544,-6 0 2016,-4 0 0,-7 8 0,-1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8226,'0'9'4279,"0"7"-3879,0-14 0,0 7 273,0-3 1,0-2-332,0 7 0,-6 1-473,0 5 1,-7 6-558,1 0 0,3 6 688,-3-6 0,8 0 0,-3-5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36 122 7961,'-10'0'-533,"0"-6"258,5 0 850,3 0-29,-6-1-186,8-3-152,8-7 1,-1 5 133,5 1 1,3 7-32,-3-2 0,-3 4-91,3 2 1,-1 0-96,7 0 1,-7 0 110,1 0 0,-1 0-150,7 0 1,-1 0 6,0 0 1,2 0-80,4 0 1,-1 0-4,6 0 1,-5 0-82,6 0 0,0 0 49,6 0 0,-6 0 82,-1 0 0,1 0-119,6 0 0,-1 0 118,1 0 1,0 0-68,-1 0 0,1 0 68,-1 0 1,-5-2 7,0-4 0,0 4 46,5-3 1,-5 3 5,0 2 1,-8 0 35,2 0 1,-4 0-83,-1 0 0,-1 0-62,0 0 1,6 0 84,0 0 0,0 0-107,-5 0 1,-1 0 33,0 0 0,3 0-10,3 0 1,-4 0 86,4 0 1,2 0 7,-2 0 0,0-6 104,-6 0 0,1 0 31,-1 6 38,0 0 0,0 0 115,1 0-94,-9 0-50,7 0 79,-7 0-190,1 0-299,5 0 137,-13 0 113,6 0-323,-8 0 189,0 0 1,-8 0-1136,-3 0 0,-5 0 101,-1 0 1074,-8 0 0,-10 0 0,-9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38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7933,'-9'0'-319,"1"0"0,2-2 318,0-4 1045,1 4-604,5-6 1,0 6 509,0-3-449,0 3 1,0-8-113,0 4-30,0 4 60,0-5-194,0 7 0,1 0-8,5 0-27,-4 0 1,12 7-70,-9 5 1,3 3 59,-2 3 0,3 5-42,9 0 1,-7 2 42,1-2 0,-1-4 3,7 4 1,5 2-12,0-2 0,6 2 33,-6-2 0,2-4-143,-2 4 0,-2 2 66,8-2 1,-8 2-100,2-2 0,-4-3 81,-2 3-8,1-4 0,-3 4 43,-4 0 1,5 0 63,-5-6-98,-3 1-34,7 7 1,-11-6 99,8 4-74,-8-4 0,9-2-148,-7 1 0,5-1 102,-5 0 0,2 1 16,-2-1 1,-4 0 4,3 1 0,3-7 108,-2 1 0,0-1-21,-6 6 0,1-5 170,5-1-240,-4 1 1,12 5 45,-9 1 1,3-1-372,-2 0 0,-4-5 119,3-1 0,3-5 418,-2 6 0,0-7 106,-6 7-185,7-8-216,-5 3-274,6-7 73,-8 0-1792,0 0 0,-2-7 1979,-4-5 0,-11-11 0,-10-4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2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8177,'-17'0'937,"7"0"0,-5 2-221,3 3 0,-3 5-255,-2 7 1,-3 1-527,-3-1 1,4 2 10,-4 4 54,4-4 0,-6 14 0,-2-6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2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8174,'0'-18'758,"0"9"0,8-1 539,3 4-168,4 4 1,3-7-652,-1 3 1,0 4 62,1-4 0,-1 5-898,0 1 1,1 0 193,-1 0 1,-6 1-296,1 5 1,-6-2 254,5 8 0,-7-1 235,2 6 0,-4 1 184,-2-1 1,-2 8 258,-4 4 0,2-2-209,-7 1 0,-1 1 106,-5 6 1,0 5 159,-1 1 0,-5-1-101,0-5 1,0 5-429,6 0 0,-1 3-316,1-3 0,0-6-333,0 1 0,5-2 179,1-10 1,5 0-434,-6-6 1,8 0 325,-1 1 1,3-7-208,2 1 0,-2-8-50,-4 1 1,4-1-171,-4 2-159,4-4 493,2 6 667,0-8 0,-7 0 0,-3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3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8088,'17'0'2396,"0"0"927,1 0-1922,-9 0 0,7 0 127,-5 0 0,-1 6-1416,1 0 0,-5 7-31,6-1 1,-9-3-1793,3 3 1,-2 5 1085,2 6 0,-4 6 625,3-6 0,-3 8 0,-2-4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4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12682,'17'0'1390,"-5"6"-897,-1 0 1,-1 7 33,2-1 0,1-3-179,-7 3 1,7-1-54,-1 7 1,-4-7-1641,-3 1 972,5-1 1,-6 1-384,7-1 1,-7-5-2030,2 6 2785,3-9 0,1 13 0,7-7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4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8004,'2'-19'428,"4"7"-47,-4 8 1,5 6 658,-7 4 0,0-2-561,0 8 0,0 5 527,0 6 0,-2 8-488,-3-3 1,1 7-438,-8 5 0,6-1 9,-5 7 0,7-8-198,-2 3 0,4 1 76,2-2 1,2 1 129,4-7 1,4-1-258,7-4 1,0-4-5,1-8 1,1 0 335,4 1 0,-2-7 108,8 1 1,0-9 143,5 3 0,-1-4-265,-4-2 1,1 0-194,-7 0 0,1-2-250,-7-4 0,-6 5 107,1-5-2115,-8 4 1675,3-6 0,-9 1-815,-3-5 1,-7-3 505,-11 3 1,4-5 223,-4-6 0,-2-4 372,2-8 1,0 6 328,5 1 0,7 1 0,-1-2 0,9 4 0,-5 8 522,8-1-586,0 9 1381,0 1 1,6 10-60,-1 4 0,7 3 173,-6 9 0,5-1-778,-5 0 1,0 0-41,-6 1 1,0 7-407,0 4 1,-2-1-240,-4 7 0,-9-2-860,-8 13 1,-2-8 625,2 3 0,-2-5-899,-4-1 0,-4-8 346,4-4 0,4-4 123,2-2 1,-2-7 351,2-5 0,-6-5 268,6-5 0,2-5 499,10-7 0,-3-8-325,9-4 0,-1 2 404,6-2 0,4 2-216,7-1 0,1-5 52,11 4 0,4-2-146,1 3 0,5-5-81,2 4 0,1-2-160,5 2 1,-5-3-386,4 3 1,-1 2-533,1-2 0,-3 2 422,3-1 1,-3-3 543,-3 8 0,1-8 0,-1 4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4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10159,'17'-6'0,"1"0"0,1 3 0,2 1 0,2 2 0,0 0 0,0 0 0,0 0 5001,-2 0-3438,-2-8-976,-1 6 1,-1-6-116,0 8 1,-5 0 138,-1 0-1750,1 0 0,-2 2 765,-5 4 0,-3-2-1449,-2 7 1,0 3 884,0 9 0,-7-4 938,-5 4 0,-11 4 0,-4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5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8004,'18'0'575,"-1"0"0,6 0 2210,0 0-2029,0 0 0,-6-6 60,1 1 1,-1-1-148,0 6 1,1 0 191,-1 0-898,0 0 1,1 2 73,-1 4 1,-6-3-117,1 9 0,-6-1-259,5 7 0,-7-1-441,2 0 0,-4 6 307,-2 0 1,0 2-155,0-2 1,5-1 711,1 6 1,2-5-153,-2 6 0,-2-6 753,7 6 1,-7-6-367,2 6 0,1-8 60,-1 2 0,0-4-87,-6-1 0,0 5-265,0 0 1,-2 0-202,-4-6 1,-3 1-781,-9-1 0,7 0-282,-1 0 0,1-7 471,-7-4 0,1-4-43,0-2 1,1-8 318,5-4 1,-4-9 8,3-2 0,-1-9 222,1-3 1,2 0 255,5-5 0,3 4 56,-4 1 1,6 2-35,6 5 1,-2 3 2130,7 7-1069,-7 1 819,11 7-586,-13 3-117,6 7 1,-10 7-441,-4 5 1,-3 9-84,-9 2 1,1 8-537,0-2 0,-6-2-510,0 1 1,0-1-2376,5 2 2265,1 4 0,2-14-1972,3 4 1223,4-11 1228,8-5 0,0-7 0,0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5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8004,'17'-16'1273,"0"5"1,8 1-604,4 4 1,-2 5 907,2-5 0,-8 4-758,2 2 0,2 0 2603,-2 0-2599,0 0 0,-6 2-476,1 4 0,-3-3-721,-3 9 0,-3-1-814,-3 7 0,-4 1 124,4 4 1,-12 2 696,-6 4 0,-3 3-2276,-2-3 0,-1 4 1338,1 2 0,-6-7 1304,0 1 0,-15 0 0,1 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8209,'2'-10'741,"4"4"1,-2-1-1037,7 1 1,-5 0 641,6 6 1,-1-6 829,6 1 1,1-1-622,-1 6 0,2 0-24,4 0 1,-2 0-433,8 0 1,0-2 80,6-4 1,-3 4-101,-3-4 0,4 4-293,-4 2 0,-4 0-939,-2 0 44,3 0-1091,-6 8 900,5 2-519,-16 7 1383,-1 0 1,-16 1 433,-3-1 0,-12-7 0,-4-3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5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53 10307,'-16'17'0,"7"-2"0,9-3 0,9-6 0,7-6 4227,1-6-3958,0 4 1,1-12 135,-1 9-295,0-1 0,-2 8 52,-3 4 1,-2 3 78,-5 8 0,-3 1-122,4-1 1,-6 8 60,-6 4 1,4 2-46,-3-3 1,1 3-32,-2-8 1,4 2-73,-4-2 0,4-4-47,2 5-254,0-5 0,0-2-223,0 0 341,0-7 0,0 0-339,0-5 248,0-3 0,2 6 235,4-8 1,-4-8-250,4-3 0,1-7-305,-1-5 1,8 2 165,-3-8 1,3 1-17,-3-7 0,5 0-447,-5 1 0,4-1 329,3 1 0,-1-3 529,0-3 0,8-4 0,2-8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6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8011,'0'-17'608,"0"0"1,1 7 1997,5 4-1826,-4 4 191,13 2 279,-13 0 1146,14 0-1336,-14 0-653,5 0-131,1 8 0,-6-4-20,4 7 1,-4 1-515,-2 5 0,0 0-65,0 1 0,-6-1-223,0 0 1,0 1 488,6-1-717,-7-7 59,5 5-184,-6-13 0,10 6 284,4-8 0,3 0 114,9 0 0,-1-6 113,0 0 0,1-6 322,-1 7 1,-6-3-45,1 2 151,-1 4 0,1-5 229,0 7 1,-9 2 615,3 3 1,-6 5 680,-6 7 1,3 1-694,-9-1 0,6 0 106,-5 0 0,7 1-386,-2-1 1,4 0-611,2 1 0,0-7-126,0 1 1,2-3-14,4 3 1,-2-3-389,7-3 1,1-4-835,5 4 0,-5 3-1050,-1 3 1,-7 3 1264,2 3 0,-4 1 1162,-2 4 0,-16 4 0,-3 7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9002,'-12'16'0,"4"-5"0,4-7 0,8-6 2229,4-3-1588,4-1 1,5 6-207,0 0 0,-5 2-12,-1 3 1,-5 5 367,5 7 1,-7 6-317,2 0 1,-4 8 83,-2-2 0,0 4-157,0 1 0,0-1-228,0-4 0,-2 7 168,-4-7-1282,-3 8 728,-9-18 0,1 8-227,0-4 1,0-6-659,-1 0 1,1-1-155,0-10 0,-1-1 535,1-5 1,6 0 87,-1 0 0,2-7 190,-1-5 1,-3-9 338,9-2 1,-1-6 69,6 6 0,0-2 265,0 2 1,2 10 1812,4-5-1082,3 5-611,16 3 1,-4 2 1878,8 8 0,0 0-1107,6 0 1,-7 6 211,1 0 0,0 7-650,6-1 1,-3 5-354,-3 6 0,2-2-937,-8 8 1,0 0-2397,-6 6 2996,1-1 0,-9 9 0,-1 1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8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11124,'10'12'-273,"-5"-1"1,-3 1 1226,-2 5 1,0 1-329,0-1 0,-2 6-143,-3 0 0,1 8-273,-8-2 0,1-3-191,-7 3 0,7-2 119,-1 2 1,1-2 39,-6-4 1,-1-4-55,1 4 0,0-4 65,-1-1 0,1-1-414,0 0 0,-2 1 29,-4-1 0,3-6-41,-3 1 0,2-6-78,-2 5 1,4-7-247,-4 2 0,4-4-74,1-2 0,7 0 199,-1 0 1,6-2-79,-5-4 1,7 2 105,-2-7 1,4-1 117,2-5 0,8 0 147,4-1 1,5-1 115,6-4 0,-2 4 69,8-4 0,0 9 303,5 3 1,1 1 441,-1-1 0,1 1-403,0 4 0,-7 4 454,1-3 1,-6 3-282,6 2 1,-8 0 57,2 0 1,-9 0-128,-3 0 1,-5 2-208,6 3 1,-8-1-94,1 8-298,-3-1 1,-2 7-383,0-1-334,0 0 1,0 0-959,0 1 0,0-7 740,0 1 1,2-6 1043,4 5 0,3-7 0,9 4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8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9707,'-10'7'4628,"2"-5"-3451,8 14 1,0-13-546,0 9 0,0-6 685,0 5 0,2-5-840,4 6 0,-4-7-827,4 7-926,-4-1-1517,-2 7 857,7-1 0,-3-7 1936,8-5 0,-1 5 0,7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11218,'-11'2'1007,"-1"3"0,0-1-874,-5 8 1,0-1-260,0 7 0,-1-7 230,1 1-104,0-1 0,-1 6 0,1 1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9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8057,'8'-10'0,"-4"2"0,7 8 0,-5 0-30,6 0 0,-1 0 2601,6 0-1648,-7 8 1,3 2 156,-7 7 0,6 6-470,-6 0 1,-1 6-173,-5-6 0,0 8-206,0-2 0,0-3-116,0 3 1,-9 0-177,-9 6 0,1-1-256,-6 1 0,-2-1 63,2 1 1,-8-8-420,2-4 0,3 2 102,-3-2 1,8-6 156,-2-5 0,1-8 212,-1 1 0,4-3-253,-4-2 198,4 0 1,2-2 64,-1-3 1,3 1 15,3-8 0,-1-5-124,7-6 0,0-2-247,6 2 0,2 4-266,4-4 513,4-4 1,9 8 465,4-4 0,-4 11-200,4 6 1,-2 4 353,2 2 1,-3 0 298,3 0 0,-2 0 594,2 0 1,-4 2-296,4 4 0,-4-2 136,-1 7 0,-1-5-811,0 6 1,-5-3 16,-1 3 1,-5 3-618,6-3 0,-3 3 294,3 2 1,1-5-1731,-7-1 1,5 1 1791,-5 5 0,8 1 0,-5-1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49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8018,'18'-10'2855,"5"1"-2213,0 3 1,6 4 444,-6-4 0,0-2-365,-6 3 1,0-1-128,1 6 1,-7 0-481,1 0 1,-9 2-438,3 4 1,-4-3-114,-2 9 1,0 0 338,0 5 1,-8 0-775,-3 0 1,-4 6 435,-3 1 1,1-1 205,0-6 350,-1 0 0,9 0 451,3 1 1,4-1-366,2 0 1,8-5 161,3-1 0,10-7-310,2 2 1,8-4 141,-2-2 117,4 0-319,9 0 0,2-8 0,8-1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0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8017,'2'-12'561,"4"1"0,-2 7-144,7-2 0,1 2-760,5-2 0,0 5 131,1-5 0,1 4-138,4 2 0,-4 0 38,4 0 0,-4 0 7,-1 0 0,5 0 81,0 0 224,8 8 0,-5-7 0,9 7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7497,'17'0'0,"0"-2"-705,1-4 920,-1 4 1,0-11-83,0 7 0,1-5 132,-1 5 1,-5-2-145,-1 2 1,1 5-55,5-5 0,0 4-197,0 2 0,3 0-350,3 0 0,-4 0 480,4 0 0,-4 0 0,-1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0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8209,'0'18'0,"0"-1"181,-8 8 0,6-4 365,-3 8 0,-3 0-151,2 5 1,-5 9 23,5 3 1,-7 2-155,1-2 1,-1 2-54,1-8 1,-1 6-169,7-5 0,-6-1-71,7-5 0,-1-6-162,6-1 0,-6-7-209,0 3-87,0-5 1,8-4 81,4-3 1,-2-5-156,8-7 0,-1-2-247,6-3 1,-1-1-24,-5-11 828,5 3 0,-7-19 0,9 7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0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8226,'18'0'0,"-1"0"1498,0 0-508,-7 0-7,-3-8-367,-7 7-1017,0-15 401,0 14 0,0-5 0,0 7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8093,'17'0'2225,"1"0"1,-7 6-2012,1 0 0,-1 1 24,7-1 0,-7-2-1,1 7 1,-9 1 341,3 5-402,-4 1 0,-2-1-61,0 0 1,-2 6-216,-4 0 1,-3 8 12,-8-2 1,-6 4-201,-1 1 1,-4 1 9,5-1 0,-6-1 138,6-4 1,-6-2-5,6-4 1,-6-10 32,6 4 1,-6-3 134,6 3 0,-2-7-112,2-4 1,4 1-153,-4-1 1,4 0-96,1-6-68,1 0 1,0-6-182,-1 0 421,1-7 1,2 3-1,3-7 0,-1 5-129,7 1 238,0-1 1,6-5-46,0 0 0,2 1 198,4 5 0,3-5 24,9 5 1,7-4 226,4-3 0,3 3-45,3 3 1,1-3-85,5 4 1,-5 3 340,5 2 1,1-2-84,-2 3 0,1-1 72,-7 6 1,1 0-217,-1 0 1,-1 2-252,-4 4 0,2-3-242,-8 9 1,0-6-543,-6 5 0,-6 1-167,1 5 1,-2 0 435,1 1 1,4-3 428,-3-4 0,3 5 0,3-7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10919,'0'17'1504,"0"0"1,0 1-766,0-1 1,0 0-192,0 1 0,0-1-448,0 0 0,0 0-326,0 1 0,-5-1 119,-1 0 1,0 1-294,6-1-2346,0 0 1996,0 0 0,2-7-1721,4-4 2471,-4 3 0,21-7 0,-4 6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 7609,'-17'0'-54,"-1"0"0,1 2 164,0 3 0,-8 5-87,-4 7 0,2 1-150,-2-1 0,0-6 70,-5 1 1,5 0 4,0 5 1,2-2 72,-2-3 1,4 1 474,8-7 292,0 7-364,0-11 149,7 6 0,4-2 73,12 0 1,9-1 308,8-5 0,6 2-461,-6 4 1,8-4 6,-2 4 0,-2 1-67,2-1 0,-8 2 106,2-2 0,-4-5-869,-2 5 1,1 4 272,-1 1 1,0-1-3198,0 2 1916,1-1 1337,-1 6 0,0 1 0,1-1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2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8911,'11'-2'2572,"1"-3"0,-6 3-1798,5-4 0,1 4-42,5 2 1,2 0-358,4 0 1,-3 0-178,3 0 1,2 0-498,-2 0 0,5 0-650,-5 0 1,1 0-2582,-7 0 3530,8 0 0,-6 8 0,6 1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8014,'2'-15'-665,"4"3"1933,-5-3-256,15 5 50,-14 1-140,5 1-307,-7 8 0,0 10-167,0 7 1,0 8-17,0 10 1,-5-1-142,-1 1 1,-8 1-740,3 5 1,3-7-301,2 1 0,-1 5-1904,1-5 2652,0 3 0,6-3 0,0-1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3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69 7927,'-8'-17'371,"6"7"680,-13-5-1224,13 13 115,-6-13 58,1 13-273,-3-6 358,-7 8 0,-1 0 59,1 0 0,6 0 112,-1 0 1,1 0-79,-7 0 0,1 0 16,0 0 0,-1 6 63,1 0 0,-6 7-29,0-1 0,-6 5 65,6 6 1,-6-2 62,6 8 0,-6 0-107,6 5 1,0 1 3,6-1 1,6 1-120,-1 0 0,8-3 85,-2-3 1,6 4-71,6-4 0,4-4-20,7-2 0,8-4-141,4-2 1,9 0-134,3 1 0,7-7-316,-2 1 1,2-8-662,-2 1 1,-4 3 501,-7-2 0,-1 0-565,1-6 0,-8 0 1185,-4 0 0,4 7 0,0 3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7:54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9173,'-10'-10'541,"2"2"0,8 6-585,0-3 2513,0 3-664,8-6-1006,2 8 0,7 0-502,0 0 0,6 0-392,0 0 1,8 0-1323,-2 0 0,6 0 911,5 0 0,-4 2 506,5 4 0,3 3 0,0 9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7981,'0'-18'539,"0"1"1,0 0 230,0 0 1,0 5-165,0 1 0,5 5-206,1-6 0,2 8 314,-2-1 1,-3-3-117,9 2 0,-6 0-37,5 6 0,1 0-113,5 0 0,0 0 83,1 0 0,5 2 27,0 4 1,0-4-168,-6 4 1,2-2 11,4 1 0,-3-3-129,3 4 1,2-4-6,-2-2 1,6 0-213,-6 0 1,5 0-273,-5 0 0,1 0-253,-7 0 1,-6 0-614,1 0 1,-6 0-1271,5 0 1630,-7 0 0,4 2-849,-8 4 0,-8 3 797,-4 9 1,-5-5-511,-6 4 1,2-5 1282,-8 5 0,0 8 0,-5-6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9779,'-11'6'0,"1"1"0,0 1 0,3 2 0,-3-3 0,2 3 0,-1-1 0,1 5 0,-1 1 0,-1 5 4195,-4 3-3852,-1 3 1,-2 9 82,-1 0 1,1 1 8,0 5 0,2-5-157,3 4 0,-1-9-104,7-2 0,0-8-15,6 2 1,0 2-135,0-2 1,8-6 52,3-5 1,5-2-139,1 1 0,6 3-66,0-9 0,6 1-139,-6-6 1,6 0-894,-6 0 0,8 0 520,-3 0 1,-3-2-762,-2-4 1,-3 3 154,-3-9 1244,0 1 0,0-7 0,1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8560,'7'-9'426,"-5"1"1,14 2-427,-5 0 0,5-7 1041,1 1 0,6 3-316,0-3 0,0 7-122,-6-7 1,6 8-573,0-2 1,2 4-455,-2 2 1,-3 0-1262,3 0 0,-4 0 360,-2 0 1324,8 0 0,-6 0 0,6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1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8586,'17'-8'1533,"1"6"1,1-13-647,4 3-570,-4 5 0,14-9 725,-4 5 0,-2-3-458,1 3 0,-1-3-341,2 8 0,2-1-18,-8 1 0,6 4-1287,-6-4 1,2 4-162,-2 2 0,-4 0 1223,4 0 0,4 8 0,0 2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1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329 120 8035,'-2'-21'0,"-3"3"0,3-3 1614,-4 10 1,4 1-607,2-1 0,-6 5-299,0-6 1,-7 8-163,1-1 1,-3 5 4,-2 5 1,-8 7-147,-4 11 1,2 10-148,-2 7 0,8 4 315,-2 2 1,0-1-138,6 6 0,-2 1-178,13-6 0,-6-1-73,6 1 0,1-8-1,5 2 1,5-5-279,1-6 1,8-2-509,-3-4 0,5-4-875,1 4 0,0-4 698,0-1 0,1-9-816,-1-3 1,0 2 770,1-3 0,5 1 823,0-6 0,8-7 0,-5-3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2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8029,'0'-11'0,"0"-1"0,10 8 1832,7-2 0,0-1-848,6 1 1,4-6 170,2 7 0,-2-1-532,2 6 0,0 0-142,5 0 1,1 0-160,-1 0 1,-1 0-104,-4 0 0,4 0-349,-5 0 1,-1 6-482,2-1 1,-8 3-1098,2-2 1,-3 2-104,-3 3 60,-8 4 1,5-5 239,-8 7 1511,-1-7 0,-12 5 0,-3-5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8496,'-16'2'0,"3"4"1163,1 6 1,6 3-423,-5 2 1,1 8 17,-1 4 0,-5 4-100,5 1 1,-10 9 118,-2 3 1,0-2-389,5 2 1,1-2-147,0 2 0,-1 4-1114,1-4 1,0-1 618,0 1 0,-1-10-444,1-1 1,7-3-292,5-8 1,3-1-2134,2-6 1964,0-7 1155,7-3 0,3-22 0,7-4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2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8067,'25'0'875,"-4"-2"212,8-4 0,-1 4 1,7-4 0,1 4-526,5 2 0,-5 0-141,5 0 0,-11 0-108,-1 0 0,-2 0-615,2 0 0,2 0-176,-8 0 1,2 0-383,-2 0 0,-10 0 144,5 0 0,-13-1-829,1-5 1,-4 2 1544,-2-8 0,0 1 0,0-6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2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9685,'0'17'4706,"-8"0"-3955,-3 0 1,-6 1 528,-6-1-859,3 0 1,-12 6-324,3 0 1,-4 6-473,-1-6 0,-1 8-329,0-2 0,7 2-756,-1-3 1,8-1 33,-2-4 0,5-9 84,7 3 1341,3-11 0,0 9 0,-1-5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2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8067,'-1'9'431,"-5"-3"0,4 4 1712,-4 1-690,4 4-963,2 10 1,0-5 154,0 3 1,0 2 127,0-2 1,2 6 207,4-6 1,2 5-420,3-5 1,4 6-1082,-3-6 1,3 2 391,3-2 0,-7-3-1676,1 3 1,-3-4 1802,3-2 0,3 0 0,-5 1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8250,'8'25'5192,"3"4"-4531,5 4 1,1 1 1147,0 1-1223,1 7 0,-3 1 1194,-3 3 0,-5 9-898,-7-3 0,0 4 246,0-4 0,-2-2-542,-3-4 1,-13 10-1597,-11-4 0,-7 5 63,-10 1 0,-14 1-3178,-15 5 4125,31-27 0,-2 1 0,-1-3 0,-2 1 0,-8 7 0,1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4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393 53 8141,'0'-17'0,"0"-1"0,-2 9 1853,-4 3-1210,4 4 1,-7 2-56,3 0-408,-4 15 1,-9 5-27,-4 14 0,2 3 47,-8 3 1,0 2-110,-5 4 0,5 4 179,0-4-1,8-3-255,-2-3 1,-2-3-71,2-3 1,6-5-87,5 0 0,8-8-230,-2 2 0,-1-10-383,1-1 1,8-8 30,9 2 1,7-4 307,5-2 0,6-14-311,11-3 1,-4-4 210,5 3 1,-5 3 570,-1 3 0,-1 5 244,1 7 0,-8 7 197,-4 5 0,-6 5 107,-5 6 1,-4 4 767,-8 8 1,0 1-243,0 5 0,0-5-516,0 5 0,-2-5-51,-4-1 1,2-8-125,-8-4 1,9 2-755,-3-2 1,4 0-745,2-6-941,0-7 1324,0 5 0,0-15-478,0 0 1,8-15 219,3-14 0,5-6 403,1-5 0,6-10 531,0-8 0,8-15 0,-4 2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8243,'17'-10'0,"1"4"559,-1 5 0,0 2-172,0 5 1,-5-2 241,0 8 1,-7-3-84,7 3 1,-6 3 99,5-3 1,-5 3-340,5 2 0,-7 1-75,2-1 0,-4 2-294,-2 4 1,0-4 102,0 4 1,-2 2-437,-4-2 1,2 0 310,-7-5 0,5-9 27,-5-3 1,5 2-410,-6-2 0,7-1-418,-7-5 0,6-7 246,-5-5 142,7-11 176,-4 4 1,8-14-48,0 4 0,0 4 139,0 2 0,14-2-97,3 2 1,6 2 73,0 10 0,-2 3 453,8 8 1,-6 0 66,6 0 1,-8 0 286,2 0 1,-4 2 8,-1 4-118,-1 3 0,-8 9 191,-3-1 1,-4 6-156,-2 0 1,0 2-642,0-2 1,-8 2 173,-3 4 1,-4 3-687,-3-3 0,1-4 180,0-2 1,-1-5-590,1-7 488,0-3 253,0-8 0,7-14 6,4-3 0,4-4 61,2 4 1,8-1 534,3 1 0,7 7-182,5 5 1,-4 3 527,4 2 1,-4 0-183,-1 0 0,-3 2 36,-4 3 0,-3 5 17,-8 7 1,0 3 306,0 3 0,-2 2-548,-4 3 1,-9 5 0,-8-4 0,-2 4-497,2 1 1,4-1 247,-4-4 1,-2 1-878,2-7 655,0 1 0,7-7 15,5 0 1,3-5-155,8-1 355,0-7 756,0 11-544,8-5 0,1 2 225,9-1 1,-1-5-139,0 5 1,1-7 6,-1 2 0,6 2-158,0-3 0,8 1-132,-3-6 0,7 0-407,5 0 1,-1-2 404,7-4 0,0 5 0,6-7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0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8103,'17'0'796,"0"2"100,0 4 0,6 5 731,1 12 0,-1-2-768,-6 8 0,0-6 442,0 6 1,-5 0-734,0 6 0,-9-1-378,3 1 1,-12-1-607,-5 1 0,-6 7-850,-7 4 1,-2-2 598,-9 3 1,-2-1 666,-3 6 0,-4-1 0,-8 1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6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70 8018,'11'-15'440,"1"3"-255,-1-3 1,6 7 25,1-4-120,7 5 1,-4 7 626,8 0 1,-6 0-217,6 0 0,-3 2 201,3 3 1,-4 7-226,-7 11 0,-1-2 12,0 8 1,-7 0-251,-5 5 0,-3 3-53,-2 3 1,-2 4-96,-3 8 1,-11 6-236,-7 0 1,-13 7-426,1-2 0,-3-3 346,3-2 0,-5-5-392,-1-1 1,1-8 162,6-3 1,5-7 19,0-5 1,8-4 86,-2-8 1,3-7 53,3-4 0,-4-6-21,4-6 1,-4-4-22,9-7 0,4-8 43,3-4 0,3-7 32,2 1 1,4-3 27,7 9 1,3 4 401,14 2 0,1 6 528,6 5 1,1-1-406,5 7 1,-11 0 150,5 6 1,-10 0-26,4 0 1,-8 8 285,2 3 0,-4 5-334,-2 1 0,-5 2-132,0 4 1,-3-4-733,3 5 0,3-5 382,-3-2 1,-3 0-923,3 1 0,-1-1 241,7 0 0,-1-5 789,0-1 0,0-7 0,1 4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6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8039,'-10'0'3677,"4"6"-4264,12 0 1,-4 7 849,4-1 0,2 9 971,-3 2 1,1 8-1003,-6-2 1,0 7-38,0-1 1,0 9-1091,0-10 1,0 5 500,0-5 0,0-1-850,0-4 566,0 4 1,0-14-1168,0 4 1845,8-12 0,1-3 0,9-8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6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475 1 8039,'-2'11'42,"-4"1"0,2-7-127,-7 7 1,-6-6 36,-6 5 0,-8 3-151,2 9 0,-4-2 133,-1 8 0,-7-6 69,1 6 0,0-8 208,5 2 1,6-4-47,0-2 0,8-5 244,-2-1 0,12-5 907,5 6-979,-4-8 1,14 5 186,-4-3 1,14-4-126,3 4 1,8-3 402,10 3 0,-1-4-348,1 4 0,-1-4-183,1-2 1,-1 6-488,1-1 1,0 7-558,-1-6 0,-1 7-2625,-4-1 3398,-4 3 0,0 2 0,2 1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52 8027,'-27'-17'0,"-5"1"215,3 5 0,4 3 369,2 8 1,2 0-302,-2 0 0,3 0-237,-3 0 1,-2 2-224,2 4 1,-8 9 165,3 8 0,-5 8 153,-2-2 1,7 9 34,-1 3 0,8 5 18,-2-6 1,9 6-136,3-5 1,7 5 136,-2-6 0,6 0-212,6-5 0,9-2 168,8-5 1,14-3-162,-3-7 1,12-3 89,0-3 1,10 1-168,2-7 1,1 0-323,-1-6 1,-6-6-332,0 0 0,-2-5 738,-10 5 0,0-8 0,-5 5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8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33 138 8076,'-17'-7'0,"7"3"785,4-8 0,6 7-246,6-7 0,11 1-30,12-7 1,6 7-51,5-1 1,2 3 59,5-3 0,3-1-507,-4 7 1,-2 0-472,2 6 1,-8 0-254,3 0 0,-5 2 340,-1 4 372,-8 3 0,-2 9 0,-8-1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8069,'-10'0'-279,"2"0"73,8 0 1,0 7 644,0 5 0,0 5-185,0 6 0,0 6 382,0 11 0,0 14-187,0 15 1,2 8 29,4 10 1,-2 7-647,7 4 0,-5-48 0,0 0 65,11 48 1,-8-47 0,-1-1-212,10 48 0,-1-7 253,0 1 1,-1-7-1886,-5 7 1945,5-12 0,-9 3 0,9-12 0,-3-5 0,0-7 0,-1-1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9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7976,'8'-9'2151,"3"3"1,9 4-1576,8 2 0,3 0-138,15 0 1,-3-2 818,9-4-854,-12 4 1,12-7-373,-12 3 0,-3 4-135,3-4 1,-4 4-805,-1 2 1,-8 0 642,-4 0 1,-4 0-3094,-2 0 2284,1 8 0,-9 2-200,-3 7 1274,-4 0 0,-17 1 0,-5-1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9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8945,'-16'11'2031,"5"1"-1975,-4-9 1,11 13 167,-8-5 0,6 12 176,-5 6 0,-1 10-54,-5 1 1,6 8-87,-1-2 1,2-2 3,-1 2 1,3-7 27,8 1 1,0-3-201,0-3 0,8-5 88,3 0 1,5-8-235,1 2 0,6-9 94,0-3 0,2-7-220,-2 2 0,-2-4-223,8-2 1,-2 0-459,2 0 0,-2-2 29,-4-4 0,-4 2-1568,4-7 2400,-4-1 0,6-5 0,2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0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7976,'-9'-2'2478,"3"-4"-1970,4 4 1,4-11 332,4 7 1,3-8 72,9 3 0,5 3-378,0 2 1,5-1-400,-4 1 0,4 0 28,-5 6 1,2 0-1548,-2 0 0,-3 2 1382,3 4 0,-4 4 0,-2 7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8065,'17'0'2550,"8"-2"-1987,4-4 0,5 2 346,7-7 0,-3 5 454,8-5-917,-15 7 0,7-4-54,-15 8 1,0 0 9,-5 0-294,-1 0 0,-5 0 333,-1 0-968,-7 0 305,4 8 1,-8-4-181,0 7 1,-2-5 218,-4 5 0,-2 1-73,-3 5 0,-10 8 234,3 4 1,-5 6 154,0 5 1,-4 2 340,-7 4 1,1 4-204,4-4 0,2 4 569,4 2 0,10-2-356,-5-4 0,7 2-58,-1-7 0,5-1-335,7-5 0,9-1-214,9 1 0,3-4 145,13 3 1,-1-9-235,13 10 1,0-14-1253,6-4 0,0-2 677,0-9 0,-2 0-894,-4-6 0,2-2 818,-8-4 1,1-3 862,-7-9 0,-7 1 0,-2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8326,'10'-7'1193,"5"5"-757,-13-14 1,8 14-343,-5-3 112,-3 3 0,6 4-2,-8 3 1,0 5 114,0 7 0,-2 3 136,-4 3 1,2-4-248,-7 4 0,1 2-149,-1-2 1,1 6-187,4-6 1,4 6-6,-3-6 0,3 0-45,2-6 1,0 0 70,0 1 1,0-7-639,0 1 383,0-8-80,0 3 556,0-7 1,0-2-52,0-3 0,6 1-57,-1-8 0,1 1-98,-6-7 1,6 1-100,0 0 1,7-1 2,-1 1 0,-3-6-258,3 0 0,5-6 222,6 6 0,0 0 64,-6 6 0,6 0 363,1-1 1,-1 3-133,-6 3 0,-6-1 3,1 7 1,-6 0 259,5 6 238,-7 0-340,4 8 1,-8 2 55,0 7 1,0 0-215,0 1 0,0 1-113,0 4 0,-6-4-73,0 4 1,-7 4 101,1 2 0,-3-2-107,-2 2 1,-1-6-23,1 5 0,0-6-440,-1 1 466,1 4 1,2-14-33,3 4 81,-3-11 122,13 2 0,-4-10-121,12-4 0,4-2 11,7-3 1,0-5 73,0 5 1,6-3 110,1 3 316,-1-4-96,-6 13 327,0-6-223,-7 8-68,-3 0 1,-8 8-318,-5 3 1,-4 6 97,-7 7 0,-8 2-226,-4 9 0,2 2-178,-2 3 0,1-4-224,-7 5 0,6-5 189,0-1 0,2-6-47,-1-1 1,3-1 178,7 2 1,1-2 8,0-4 1,1-9 46,5 3 0,1-6-196,4 1 448,5 3 52,-7-13 32,8 6 1,2-10-183,4-4 1,3-1-37,8-5 0,1-3-90,-1 3 1,0-3 0,1-3 0,-3 1 120,-4 0 1,5 2-32,-5 3 445,5-3-278,1 13 1,-5-6-21,-1 8 0,-7 2-69,2 4 1,-4 5 121,-2 12 0,0 4-185,0 8 1,-6-1-127,0 1 0,0-2 26,6-5 1,0 3 107,0-8 0,8-2-168,4-9 1,3 1 185,2-7 0,6 0 2,0-6 1,6-2-100,-6-4 1,6 2 0,-6-7 0,0-1-25,-6-5 1,1-6-137,-1 0 1,-2 0-17,-3 6 0,1-1 106,-7 1 1,0 0-507,-6-1 1,-2 7 156,-4-1 1,-5 3-21,-12-3 0,2 4 342,-8 8 1,0 2 309,-6 4 1,-5 6-174,0 11 1,-3-2 160,3 8 1,3-6 356,-3 6 1,4-6-213,1 5 1,0-1-23,1 2 0,7-4-133,4-8 1,4 1-78,1-1 1,7-2 14,-1-3-263,8 3 0,-3-11 1,7 8-166,0-8 365,0 3 0,7-5-76,5 4 1,3-2 553,3 7 0,5-7 19,0 2 0,9 2 245,3-3 1,2 7-270,9-6 1,0-1 94,6-5 0,1 0-262,5 0 0,-2 0-125,7 0 0,-5 0-610,5 0 0,-5 0 325,5 0 0,-7-2-1427,2-3 1,-6 3 124,-6-4 1,2-2-1699,-8 3 3056,8-1 0,-11-10 0,5-3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0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7970,'0'-17'346,"0"-1"1,6 7 355,0-1 0,13 7 1285,-2-7-1304,12 8 0,-2-9-14,7 7 0,7 0 43,-1 6 0,2 0-554,-1 0 1,-5 0 78,5 0 1,1 0-565,-2 0 0,0 0 289,-5 0 1,-6 0-1051,0 0 1,-6 0 360,6 0 0,-10 2-869,-2 4 710,0-4 886,-15 13 0,-2-5 0,-9 7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0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9444,'-6'18'0,"-2"-1"2653,-1 0-2444,5 1 0,-4 1-18,8 4 0,0-4 861,0 4-647,0 4 0,0-6 88,0 8 0,-2 0 62,-4 5 1,5-1-633,-5-4 0,-2 4-556,2-5 1,1 3-990,5-2 1,0-4 895,0-8 0,0 1-691,0-1 0,5-6 1417,1 1 0,8-8 0,-5 3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10 122 7993,'-10'0'1394,"26"0"1,12-2-1133,24-4 1,6 2 32,0-7 1,-7 5 231,-4-6 0,-7 8-274,6-1 0,-7 1-253,1-2 0,-4 4-348,-1-4 0,-2 4-470,-5 2 1,-3 0-514,-7 0-883,-1 0 1498,-7-7 716,-3 5 0,-7-21 0,0 4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1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10937,'-16'2'0,"3"4"0,3 5 0,1 6 0,1 4 0,-2 4 0,1 0 0,-3 0 0,1-2 0,-1 2 4029,-1 4-3744,-10 4 1,2 3 6,-8 5 1,2-9-1089,-2 9 1,-2-5-119,8 5 0,-6-1-1706,6-11 2620,0-4 0,6 0 0,0-8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1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9640,'17'23'2136,"1"0"0,-1 6-1563,0-6 1,0 8-88,1-2 0,-1 3-599,0 3 1,6 0-545,0-1 0,2 7-435,-2-1 1,-3 6 1091,3-6 0,4 8 0,0-3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11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7989,'17'10'0,"0"7"0,14 21 6520,4 14-4401,11 4 0,-4-2-1296,4 3 1,-3 11-180,-9 7 0,-9-6-74,-8-6 1,-9 1-192,-14 5 0,-15 13-903,-19 5 0,15-39 1,-4 0-421,-7-2 1,-3 0-1,-6 7 1,-2 0-1152,-4-1 0,-2 0 2095,-8 2 0,-1-1 0,1 1 0,-1 0 0,-7 3 0,0 1 0,0 4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1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8030,'-8'-10'2822,"6"3"-1517,-5 7-34,7 0 363,0 0 1,6 1-999,-1 5 1,9 2-165,-3 3 1,-1 5 50,1-5 1,1 3-118,5-3 0,1 5-26,-1-5 0,2-1-150,4 1 0,-2-7 43,8 2 1,-2-4-3,2-2 0,3 0-29,-3 0 0,4 0-125,1 0 0,1-6 90,0 0 0,5-7-172,0 1 0,1 3 32,-7-3 0,-1 3-143,-4-3 0,2-1 38,-8 7 1,5-2-239,-5 2 1,2 5 100,-1-5 1,-5 4-24,4 2 1,-4-2-156,-2-4 1,-5 4-103,-1-4-490,1 5 297,-3 1-735,-1 0 449,-8 0-474,0 0 0,-2 5 714,-4 1 0,-1 2-639,-5-2 1,-3-3 601,3 9 0,-3-1 731,-2 7 0,-1 7 0,1 2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8030,'-10'0'1175,"1"-2"-300,3-4 405,4 4-412,-6-6-249,8 8-238,0 0-245,-7 0 4,5 0 1,-6 2 103,8 4 0,0 4 104,0 7 0,-2 8-104,-4 4 0,4 5 287,-3 7 0,-5 5-130,-2 11 1,-1 7 34,2 11 1,-5-4 26,5 4 1,-5 2-136,-1-2 1,5 0 0,1-6 1,1-8-53,-1-3 1,-3-10-190,9-2 1,-1-9 108,6-3 0,-6-1-96,0-10 0,0 0 81,6-6 0,0-5-298,0-1-199,0-7 279,0 4-556,0-8-503,0 0-1721,-7 0 2045,5-8 1,-6-1-322,8-9 0,6-5 515,0 0 1,7-2-1944,-1 2 2520,3 4 0,2-14 0,1 6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7945,'-9'0'4015,"1"0"-4664,8 0 2624,0 0-509,8 0-1269,-6 0 1,7 6-32,-3-1 1,-2 1-896,7-6 667,-7 0 0,12 0-2752,-5 0 2814,-3 0 0,7 8 0,-5 2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2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0 7883,'-5'12'2969,"-1"0"1,8-1-2031,9 6 0,3-5-2041,-3-1 723,5-7 334,-7 4-195,1-8 240,5 8 0,-5 1 0,7 9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467 121 8095,'10'-15'0,"-3"4"0,1-7 2340,3 13-1506,5 3 1,1 2-233,0 0 1,1 0-182,-1 0 0,0 2-525,1 3 0,-1-3 181,0 4 1,6-4-1056,0-2 0,-5 0-540,-7 0-451,1 8 1342,5-6 1,-7 3 143,-5-10 0,-3 1 203,-2-8 0,-2 1 280,-3-7 187,-5 1-332,-7 0 1105,-1 7-638,1 2 0,2 10 29,3 4 1,3 4 15,3 7 0,2 8 160,-8 4 0,7 3-154,-7 3 0,6-4-101,-5 3 1,7-3-257,-2 10 1,-1-11 84,1-1 1,0-2-312,6 2 0,0 2 59,0-8 1,0 0-68,0-6 0,2-6-32,4 1 1,-2-8-172,7 2 0,-5-4 227,5-2 1,-5-2 67,6-4 1,-7 2 535,7-8-273,-8 9 571,11-5-370,-13 8 1,6 10 122,-8 7 0,6 8 14,-1 9 0,1 1 254,-6 0 0,0-1-385,0 1 0,0-1-293,0 1 1,-6 0-584,1-1 1,-3-1 410,2-4 0,2 1-312,-7-7 0,7 0 67,-2-5 1,2-9-945,-2-3 1099,5-4 1,-9-12 412,4-7 1,4-8-15,-3-9 0,3-1 559,2 0 0,5 1 4,1-1 0,8 3-256,-3 3 1,4-2 356,3 8-363,-1 0 1,0 6-69,1-1 0,-7 9-79,1 3-231,-8-4-304,3 8-986,-7-5-122,0 14 0,-13 3 662,-5 7 1,-5 6-218,0 0 0,-5 0 216,-13-5 1,3 5 131,-8 0 0,0 0 305,-6-6 1,4 6 163,-4 0 1,6 2 172,-6-2 1,6-1 401,5 6 0,7-7 700,-1 3 0,2 1-597,10-2 0,6 2 115,6-2 1,7-4-136,-2 4 0,4-4-87,2-2 0,8 1-112,3-1 0,14-2 148,10-3 1,1-4-167,10-8 0,6 0 52,6 0 1,5 0-348,-5 0 1,0-2 80,-6-4 1,-1-2-751,1-3 0,-6 1-286,1 4 0,-9 2-784,2-7 1,-3 1 512,-3-1 0,-1-5-484,-4 5 1,4-6 1602,-5-6 0,5-12 0,2-9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5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18 7601,'10'0'1053,"-1"0"-309,-3 0 224,-4 0-224,13 0-492,-5-7 1,2 5 142,-1-4 0,-5 4-110,5 2 0,-5 2 114,6 4 1,-7-3 1,7 9 0,-8 0 84,2 5 0,1 6-67,-1 0 1,0 10 124,-6 1 0,0 3-187,0 9 1,-2-6-105,-4 6 1,2-2-129,-7 3 0,-1 1 71,-5-8 0,-2 6-195,-4-6 1,1 3 100,-6-3 0,1-3-179,-2 3 0,-4-9-4,4-3 1,-3-1-100,-3 2 1,1-4-2,-1-8 1,0 1 130,1-1 1,5-7-144,0-5 0,2 3 37,-1-2 1,-3 0-93,8-6 1,-6 0-31,6 0 0,0 0 108,5 0 1,1-6-200,0 0 185,0-7 1,1 3-94,5-7 1,3 5 108,8 1 1,0-1-184,0-5 1,2-6 49,4 0 1,3 0 283,9 5 1,7-5-116,3 0 0,5 2 327,2 10 0,5-5-69,0 5 1,6 3 132,-5 2 0,5 4 321,-6 2 1,1 2-244,-7 4 1,1-2 341,-1 7 0,-1-1-206,-4 2 1,-2 3 428,-4-4-664,-4 5 1,6-1-281,-8-3 1,-5 3-34,-1-3 0,-7-3-118,2 3 1,2-6-1832,-3 5 1133,1-7-576,-6 11-1498,0-13 1921,0 14 1,2-7 1044,4 8 0,3 1 0,9-1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9011,'0'-11'2829,"0"-1"-2396,0 8 1303,0-4-771,0 8-269,0 0 1,2 8 328,4 4 0,-4 3-332,4 2 0,-5 1 191,-1-1 1,0 6-352,0 0 0,0 0-146,0-6 1,-5 6-524,-1 1 128,-7-9 178,11 0-1702,-6-5 811,0 7-1222,6-7-2108,-5-3 2523,7-7 0,2-1 1528,3-5 0,13-12 0,8-8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6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0 8076,'10'0'1974,"0"0"-1696,-5 0-302,5 0 1,7 2 154,1 4 0,5-2 292,0 7 1,-6 1 37,-6 5 1,1 1 375,5-1 1,-5 2-280,-1 4 0,-7 4-165,2 8 1,-6-1-309,-6 1-118,-3-1 58,-16 9 1,-2-5-149,-8 8 1,-1-2 123,-5 3 0,3 2-102,-8-2 0,5-5-66,-5-2 0,6-5-90,-6-6 0,7 1 69,-1-7 171,4-7-44,9-1 0,-6-13 101,4 4 0,2-4-122,-2-2 1,6-2 15,-5-4 0,6-4-35,-1-7 0,4 0-231,2 0 1,5-3 126,1-3 1,7 4-92,-2-4 0,4 4 104,2 2 36,8-1 28,-6 1 1,19 2 617,-4 3-264,4-3-52,4 5 0,2-1 155,8-1 1,-1 6 41,1-5 0,0 7 325,-1-2 1,1 2-219,-1-1 0,1 3 55,0-4 0,5 4-308,0 2 67,1 0-116,-7 0 0,1 0-771,-1 0 352,1 0 60,0 0 1,-9 0-220,-2 0 1,-5 0-171,-2 0 0,0 0-603,1 0 1,-9 2 218,-3 4 1,-4-3-268,-2 9 0,0 0 1223,0 5 0,0 0 0,0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7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8076,'17'0'524,"0"0"-253,1 0 0,-1 0 423,0 0 1,0 0 588,1 0-662,-1 0-305,0 8 0,1-6-62,-1 4 1,-6-4 38,1-2-340,-1 7 1,5-3-104,-5 8 0,3-1-338,-8 6 0,-1 1 244,-5-1 0,-7 2-299,-5 4 1,-3-2 702,-3 8 0,-7 0-129,-3 6 1,3-3 658,2-3 0,3 2 128,3-8 0,7 6 502,5-6 0,3-6-385,2-5 379,0-9-775,0 13 1,7-14-189,5 4 1,5-5-327,6-1 0,-2-1-350,8-5 1,8-6 275,9-11 0,8 2-4173,9-8 3972,1 0 1,-16 6 0,3-4 0,-2 1-1,0-1 1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7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8149,'10'0'-162,"-2"0"1,-6 0-335,3 0 1,-1 0 562,8 0-37,-8 0 0,11 0-399,-4 0 1,-1 0 189,2 0 1,-1 0 178,6 0 0,1-8 0,-1-2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8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8149,'27'0'-147,"4"0"-75,-8 0 1,2 0 411,-2 0 1,-4-2 349,4-4 1,-4 4-136,-2-3-418,1 3 62,-1 2 0,0-6-120,1 0 1,-7 0 116,1 6 1,-1 0-500,7 0 0,-1 0 143,0 0 0,2 0-21,4 0 1,-3 0 14,3 0 1,2 0-22,-2 0 1,2 0 336,-2 0 0,-4 6 0,4 0 0,-2 5 71,2-5 1,-4 6-72,4-6 0,2-1 829,-1-5-386,6 0-191,-11 0 1,6 0 92,-7 0 0,-1-5-212,0-1 1,-1-8-134,-5 3 0,5-12 0,-7-4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8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724 18 8007,'10'-8'248,"5"6"0,-11-6 409,8 8 1,-3 8 311,3 4-570,3 11 0,-13 4 1,4 7 1,-4 1 93,-2-1 0,0 1-183,0 0 1,-2 1-82,-4 4 0,-3-3-148,-9 3 0,-1-1 125,-4 1 0,0-3-238,-12 3 0,5-4 62,-11-1-304,-3 7 264,0-5 1,-2 5-41,0-7 1,1-8-41,-1-4 1,4-6 88,8-6 0,-1-3-3,0-8 0,3 0-136,3 0 1,4-2 117,8-4 0,-6-3-529,-1-9 1,7-6 41,6-5 0,7 2-160,-2-2 0,6 8 27,6-2 431,3-4 35,16 8 0,-3-6-44,6 7 194,9 9-146,-1-7 1,14 14 778,-4-3-302,-3 3-282,7 2 0,-12 2 842,8 3 0,-7 3-224,1 4 0,-5 3 42,-7-3 0,5 3-398,-4 2 0,-4 1-122,-2-1 1,2-2-80,-2-3 0,6 1-248,-6-7 0,0 5-1806,-6-5 885,0 0 697,1-6 0,-7 2 387,1 4 0,-1-4 0,7 5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9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10557,'0'17'1490,"0"1"0,0 1-621,0 4 1,-6 4 103,0 7 0,-5 1-593,5-1 0,-5 1-147,5 0 1,-6-1-752,7 1 1,-7-3 406,6-3 0,-5-4-1050,5-7 1,0-1 675,6 0 1,0-5-3266,0-1 1959,0-7 1791,0 4 0,8-24 0,2-3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579 0 8070,'0'10'51,"-6"0"-76,0-5 0,-7-3 493,1 4 1,-3-4-248,-2-2 0,-8 0 389,-4 0 0,-4 0-264,-1 0 1,-1 8-185,0 3 1,1-1-43,-1 1 1,1 1 7,-1 5 0,1-5-252,-1-1 0,8-1 208,4 1 0,4 3 401,2-8-206,7-1-73,-5 3 1,15-6 9,0 4 1,9 1 168,14-1 1,4 2 54,8-2 0,-1-3 175,1 9 0,1-8-253,5 2 1,-7 1-130,1-1 1,-2 6-438,-10-7 1,0 9-326,-6-3 0,0-1-617,1 1 1,-1-5 503,0 6 1,0-6-388,1 5 1,-3-5 1028,-3 5 0,3-7 0,-5 4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2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7924,'-17'0'880,"7"0"1347,-5 0-1685,13 0 0,-6 2 298,8 3 9,8-3 0,2 12-349,7-8 1,0-1-125,0-5 1,1 2-256,-1 4 1,8-4-216,4 4 0,-2-4-65,1-2 1,-1-6-305,2 0 1,-4 0-1021,-8 6 1,1 0 34,-1 0-981,0 0 2429,-7 0 0,-2 0 0,-8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4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294 122 8138,'10'-25'0,"5"14"0,1-11 1111,7 17 1,10-9-352,1 3 1,-5 3 3,6 2 0,-7-1-284,1 1 1,2 0-142,-8 6 0,6 0-361,-6 0 0,0 0-357,-6 0 0,0 0-310,1 0 590,-1 0 0,-7 8-307,-5 3 1,-5 12 183,-5 6 1,-5 6 93,-7 5 1,-1 4 49,1 8 0,-2-6 123,-4 0 1,8 0-67,-8 6 0,13 0 229,-7 0 0,5-2-35,1-4 0,-3 2-108,8-7 1,1-3-368,5-9 0,-6 2-28,0-8 0,0 0-347,6-6 209,0-7 60,0 5 1,2-15 144,4 0 0,5-14-37,13-9 0,-3-9 72,8-3 0,-3 1 3,3-7 1,4 7 465,-4 5 0,-2 4 51,1 8 0,-6 7 285,1 4 0,-4 4-106,-2 2 1,-5 2 417,-1 4 1,-7 4-385,2 7 1,-4 0 117,-2 0 1,-2 6-270,-4 1 0,-4 1-114,-7-2 1,-2-4-552,-4 4 0,4-4-23,-4-2 0,-2-1-356,2-5 0,-1-1 117,7-4 150,0-4 1,2 3 105,3-10 1,4 1 40,8-8 0,0 1 406,0-7 1,2 7-126,4-1 0,-2 7 536,7-7 1,-5 8 50,6-2 0,-7 4 1126,7 2-770,-8 0 85,3 0-445,-7 0-323,0 8-809,0 2 497,0 7-2308,0-7 442,0 5-373,0-13 1658,-7 6 0,-3-8 77,-7 0 0,-8 5 262,-4 1 0,-4 2 44,-1-2 0,-1-3 396,1 9 0,-9 1-188,-3 10 0,-4-3 631,-2 3 1,8 2-170,4-2 0,3 6 105,3-6 0,1 6-69,4-6 0,4 2 149,8-2 0,2-4 526,3 4-521,4-4 1,16-2 339,4 1 1,13-7-386,9 1 1,9-8 403,8 1 0,3 3-490,4-2 1,3 0-276,9-6 0,-3 0-321,-4 0 0,-3 1-460,-8 5 1,-2-2-244,-4 8 1,2-7-1130,-8 7 0,2-6-1970,-1 5 3914,-5-7 0,14 11 0,-6-5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0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8064,'-10'0'4887,"2"0"-4152,8 0 0,0 2 223,0 4 0,0 4-337,0 7 0,0 8 98,0 4 0,2-2-439,4 2 1,-4-1-353,4 7 1,-4-2-1346,-2-5 1,0 5 940,0-4 0,-6 2-1581,0-3 2057,0 5 0,-1-6 0,-3 8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0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7874,'-29'0'2597,"0"0"1,13 2-261,-1 4-4824,11-5 1396,-1 7 1,5-8 1090,-4 0 0,-4 8 0,-7 1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0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9092,'0'25'2466,"8"7"-2122,4 9 1,1-7-74,-1-5 1,1-6 729,-7 6 1,0-6-352,-6 6 1,0 0-13,0 5 0,-2 1-313,-4-1 0,-6 7-301,-11-1 1,-4 2-521,-7-1 1,-3-3 424,-3 8 1,-2-7-672,-4 1 1,-2-5 299,7-7 0,1 1 6,5-12 1,3 3 82,3-15 1,-4 1-9,4-6 0,2-2 133,-1-3 1,7-11 76,-3-7 0,5-8 223,2 3 0,7 1-83,5-2 1,3 8 142,2-2 1,7 3 42,5 3 1,9 2 59,2 3 0,14-1-63,-3 7 0,5 0 149,-5 6 0,1 0 102,-1 0 1,1 0 343,0 0 0,-1 8 69,1 3 0,-6-1-325,-1 2 0,1-7-421,6 7 1,-6-6-259,-1 5 1,-5-7-368,6 2 1,-8-2 272,2 1 0,2-3-347,-2 4 1,-5-4-389,-7-2 1,1 0 996,5 0 0,0 0 0,1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1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7973,'0'-9'2613,"0"1"1,2 8-1953,4 0 1,-2 8 494,7 3 0,-7 5-520,2 1 0,-4 8 74,-2 4 0,0 5-199,0 7 0,0 3 16,0 8 1,0-6-616,0 0 1,-2-8-551,-4 3 0,4-7-845,-4-5 1,-1 2 779,1-8 0,0 0-3383,6-6 2308,0 1 1778,0-9 0,8-1 0,1-8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1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8328,'0'-9'3031,"0"-1"-2112,0 4-243,0 5 0,-7-7-295,-5 8 0,2 0-205,-1 0 1,-8 0 158,-10 0-582,4 8 284,-15 1-54,11 8 231,-14 1-279,9-1 1,-1 0 366,1 1 1,7-3 577,4-3-660,4 3 0,3-11 152,5 7 1,1-5 592,4 6 18,4-9-540,-5 13 150,14-14-259,-5 13 1,14-13 90,-5 4 0,6 1 148,7-1 0,-3 2-328,7-2-244,1-4 166,6 5 1,-1-5-507,1 4 1,5-4-671,1 4 1,1-3-1251,-2 3 1,-3-4 2258,3 4 0,4 4 0,1-1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8842,'2'-10'1053,"4"4"1,10-3-1191,7-3 0,2 3-626,-2-3 1,3 6 458,9-5 1,5 7-523,1-2 826,-1 4 0,2-5 0,3-3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8236,'18'0'130,"-1"0"66,0 0 0,1 0-85,-1 0 1,0 0-81,0 0 1,1-2 317,-1-3 0,-5 3-211,-1-4 0,1-2-351,5 3 1,0-1-171,0 6 1,3 0 382,3 0 0,-4-8 0,6-1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8191,'18'0'-258,"-1"0"-388,0 8 650,0-6 1,1 5 227,-1-7 0,-5 0-708,-1 0 0,-5 0 39,5 0 437,-7 0 0,12 8 0,-7 2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8186,'17'0'-908,"-7"0"1697,-3 0-264,-7 0-526,0 0 0,0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2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8282,'11'7'277,"1"5"0,-1 9 454,7 2 1,-1 6-125,0-6 0,-1 8 60,-5-3 0,3 5 141,-9 2 1,1-1-272,-6 1 0,-8-1-431,-3 1 1,-5 2-201,-1 3 0,-8-2-246,-4 8 1,-3-5 32,-3 5 1,-5-6-288,-1 6 0,-5-7 193,6 1 1,0-5-364,5-6 0,0-4 282,1-8 1,5-8-20,0-3 0,8-4 313,-2-2 1,4-13 15,2-5 0,-1-10 139,1-1 1,7-6-57,5-5 0,3 3 212,2-3 1,3 5-87,9 7 1,1 4 167,16 13 1,0-3 5,6 9 1,5-1-69,0 6 1,7 0 552,-7 0 0,0 2-212,-5 4 0,-3 1-30,-3 5 1,2 3-403,-8-3 1,0 3-452,-6 2 0,1 1-122,-1-1 0,0 2-1448,1 4 1969,-9-3 0,7 12 0,-7-5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8097,'-23'-6'2142,"0"0"1,0 2-1691,6 10 0,5 6-409,1 11 0,7 4 631,-2 7-346,4 1 1,2 5 38,0 1 1,-6 7 21,1-2 1,-7 4-557,6 2 1,-5-4-475,5 3 1,-2-10-982,3 5 0,3-8 833,-4-3 1,4-8-1042,2-4 1830,0-12 0,8-3 0,1-8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8085,'-16'-2'509,"5"-4"488,-5 4-146,15-6 1245,-7 8-370,8 0-655,0 8-542,0 2 1,0 7-318,0 0 0,-2 6-371,-4 0 0,4 1-50,-3-7 1,3 0-256,2 0 0,0 1 61,0-1-555,-8 0 211,6 1 1,-6-7-342,8 1 542,0-9 329,0 5 1,2-8 91,4 0 0,-2-2-185,7-4 1,1-3-128,5-8 0,6-1 118,0 1 0,8-6-81,-2 0 1,-2-6 207,2 6 1,-6 2-308,5 9 1325,-6-3 271,3 5 984,-16 1-1477,-1 1 0,-8 16 321,0 3 1,0 5-192,0 1 1,0 2 36,0 4 1,0-4-579,0 4 0,0-3 18,0-3 1,0 0-1463,0 1 0,8-1-1,3 0 1,-1-5 1251,1-1 0,8-7 0,8 4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7999,'-9'0'586,"3"0"-589,12 0 1,3 0 1840,8 0-1099,1 0 0,-1 0 144,0 0 0,1 0-541,-1 0 0,2 0-115,4 0 1,-4 0-376,4 0 1,-1 2-501,1 4 1,-4-4-839,4 4 1,-4-2 1485,-2 1 0,8-3 0,2 6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8053,'-10'-9'4972,"2"1"-4100,8 8 1,0 10 518,0 7 1,0 8-539,0 10 1,0-1-268,0 1 0,0 5-574,0 1 1,-2 7-511,-3-2 1,1 4 497,-8 2 0,1-1 0,-7 1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8149,'-12'0'0,"1"0"2025,7 0-586,-4 0 374,8 0-54,0 0 1,2 6-1314,4 0 0,2 7 96,3-1 1,4-2 236,-3 1 0,3 1-283,3 5 1,1-2 76,4-3 0,4 1-172,7-7 1,1 6-147,0-7 0,1 1-80,4-6 0,-1 0-138,7 0 1,0 0-34,6 0 1,-6-6-227,0 1 0,-5-7-604,5 6 1,-8-5 397,2 5 1,-3-7-581,-2 1 0,-3 2 273,-3-1 1,-4 5 106,-8-5 1,1 7-613,-1-2-292,-8-4 94,7 8 537,-14-5 0,-2 7-271,-12 0 1,-5 9 530,-6 9 1,-2 7 640,-4 9 0,-11 1 0,3-1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8517,'0'18'1227,"0"-7"-725,0 1 1,-2 5 135,-4 6 1,4 10 161,-4 1 0,2 3 384,-1 9 0,-5 13 204,-7 11 0,-2 3-667,-4-4 0,3 0-337,-3 0 0,-2-5-347,2-1 0,0-13-255,6 2 0,7-12-243,5 1 0,3-7-523,2-5 1,0-4 108,0-8 1,2-7-932,3-4 0,5-4 342,7-2 1,0-4 285,1-8 1178,-1-15 0,8-25 0,2-9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7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16 208 8010,'-8'-9'1765,"6"1"1,-3 8-727,10 0-664,5 0 1,9-2 82,4-4 0,4 2 157,8-7 0,1 5-606,5-5 0,-3-1 44,8-5 1,-6 3-193,7-3 1,-9 9 211,2-9 1,-5 6-1140,-6-1 1,2-1 96,-8 7 0,-6-6-1637,-6 7 1149,-7-1 378,4 6 1079,-16 0 0,-9 0 0,-10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7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52 7942,'9'-17'-68,"-1"6"522,-8-1 766,8 8-30,-7-3-762,7 7 0,-8 9 497,0 8 0,-2 3-63,-4 9 1,-3 5 147,-8 6 1,-6 8-454,-1-1 0,-6 4 40,1 7 1,-10-4-575,-1 4 1,-6 1 49,6-1 0,1-1-1531,10-5 0,4-8 919,8-3 0,8-12-3574,3-6 4113,4-12 0,2-3 0,0-8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7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7897,'-23'0'2,"0"0"0,2 2 639,9 4 1,4-3 2154,8 9-1416,0 0 1,2 5-672,4 0 0,-2 0 192,7 1 0,1 5-679,5 0 1,3 6-578,3-6 1,-2 5 24,8-4 0,-6 4-254,5-5 1,-5 2-3177,6-2 3760,-8 4 0,12 8 0,-6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7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8944,'7'10'2445,"-3"3"-981,8-7 1,-8 2 5,1-2-467,-3-4 1,0 5-356,4-7-3015,-4 8 1548,6 1 1,-8 9 818,0-1 0,7 8 0,3 2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3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7900,'10'2'0,"-4"4"0,3 4 796,3 7 1,3-2 3029,2-3-3653,1 3 1,-1-13-1507,0 4 1333,-7-4 0,-2-10 0,-8-1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7909,'7'-18'0,"-5"7"105,4-1 1,-2 3 162,2-3 1,-5 3 148,5 3 0,-4 2 794,-2-8-3,0 9 438,0-5-691,0 8-254,0 0-106,0 8 0,0 1 315,0 8 0,0 7 646,0-1-1056,0 7 1,0-5-92,0 4 0,0 2-230,0-8 0,0 0-90,0-6 0,0 1-243,0-1-77,0 0 237,0 0-1170,0-7 552,0-2-21,0-8 0,2-2 204,4-4 0,-2-5-163,7-13 0,-5 3 187,5-7 1,-5-1-122,6-6 1,-1 2 86,7 5 0,-1-3 57,0 8 1,-1-2 185,-5 2 0,4 9 0,-3-3 0,1 9 328,-1-3 1,3 7-189,-3-2 0,-3 6 756,3 6 0,-2 4-396,1 7 0,3 6 937,-9 0 1,7 6-380,-6-6 0,1 8-234,-1-3 1,-4-1-232,4 2 0,1-8-137,-1 2 0,0-9-833,-6-3 1,6-5 447,0 6 1,1-9-1449,-1 3 1,-2-4 760,7-2 0,-5 0-598,6 0 0,-1-6 1410,6 1 0,1-17 0,-1 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8097,'28'-35'703,"1"1"1,-6 5-304,6 0 0,2 0 471,9-5 1,-1 7-330,7 4 1,-2 4-337,2 1 1,2 1-49,-8 0 1,1 7-34,-7 4 0,-5 4 26,0 2 0,-6 2-214,6 4 1,-8-2 47,2 8 0,-10 1-177,-1 10 0,-6-4 65,5 4 0,-7 2 16,2-2 1,-4 0 45,-2-5 0,0 5-2,0 0 0,0 0-15,0-6 1,0 6-1,0 0 0,0 0-114,0-5 1,0-7 207,0 1 0,0-1-90,0 7 126,0-1 0,0 0-104,0 0 1,6 1 116,-1-1 0,1 0-17,-6 1 0,0-1 22,0 0 1,0 8 1,0 4 1,0 4 141,0 1 0,0 8-155,0 5 540,0 3-343,0 1 1,0 7 149,0 0 0,0 5-95,0-5 0,0 7 344,0-1 1,0 9-153,0 1 1,0 1-39,0-5 1,0-1-217,0 0 1,-2-8-153,-4-3 0,3-6-20,-9-6 1,6-4-224,-5-7 1,1-2-120,-1-5 0,-5-3 169,5-7 0,1-9-424,-1-3 0,-1-4-95,-5-2 1,-1-2-325,1-4 1,-6-3 81,0-9 1,-8-9-426,2-7 0,-5-3 99,-6-9 0,1 2 149,-7-2 1038,0-4 0,-6 6 0,0-8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603 52 7987,'10'-8'0,"-2"7"368,-1-15 0,-3 14 70,8-4 1,-6-1 33,5 1 0,-5 0-63,5 6 1,1 0 131,5 0 1,-5 0-203,-1 0 1,1 2 60,5 4 1,-5-2 157,-1 7 1,-5 1-143,5 5 1,-5-5 10,6-1 1,-8 6-7,1 7 1,-3 1 12,-2-2 1,-2 3-147,-3 9 1,-5 0 97,-7-1 0,-3 9-123,-3 3 0,-3-4 103,-9-2 0,0-1-268,1 1 0,-7-3 127,1 3 0,0-4-279,5-1 1,-5 0-125,-1-1 1,1-7-143,5-4 1,1-4 46,-1-1 1,6-3-176,1-3 1,1 1 147,-2-7 0,4-1-55,8-5 1,-1 0-320,1 0 1,6-5 223,-1-1 0,6-9-208,-5-3 1,7 1 228,-2-6 0,6-2 25,6 2 0,3-2 270,9 2 1,7 6 208,4-1 0,5 1-114,7 5 0,-3 5 102,8 1 0,-6 4 795,7 2 0,-9 2-446,2 4 1,-3-2 416,-3 7 0,1-5-285,0 5 0,-9-1-175,-2 2 0,1 1-217,-2-7 1,0 5-210,-6-5-130,0 8 1,1-13-1143,-1 5-1584,0 4 2105,0-8 1,-1 7-2393,-5-3 3200,5-4 0,-7 13 0,9-5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0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8045,'0'-10'1023,"0"-5"1,0 11 260,0-7 186,0 7-557,0-12-165,0 15-289,0-7 1,6 10 267,-1 4 0,1 3 1327,-6 8-1022,0 8-595,0-5 1,0 10 825,0-7 0,0 6-527,0-6 0,-2 6-196,-4-6 0,-1 0-380,-5-5 0,3-1-420,3 0-227,4 0-899,-13 1-2329,13-9 1625,-6-1-409,8-8 0,0-8 2499,0-3 0,8-12 0,1-4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18 8032,'17'-8'-194,"-7"6"0,-1-5 1078,-3 7-511,-4 0 1,8 0 144,-5 0 1,-1 5 67,8 1 0,-7 8-89,7-3 0,-2 6-173,1 7 0,3-3 237,-9 7 0,7 1-48,-6 6 0,-1-6-43,-5 0 0,0-1-238,0 7 1,-1 0-122,-5-1 0,-10 1-108,-7-1 0,-7 3 74,1 3 0,0-1-29,-6 7 0,3-8 92,-14 2 1,5-1-215,-5 1 23,0-11 75,-6 11 0,8-15 93,4 4 0,3-10-91,2-7 1,3-2-67,3 1 0,-2-3 4,8-8 0,-6 0-216,6 0 0,0-2 1,6-4 1,0-4 97,-1-7 1,3 0-452,3 0 0,3-1 105,3 1 0,4-2-69,-4-4 0,6 4 222,6-5 1,2 0 148,3 0 0,11-1 49,-5 2 1,4 4 195,-4-4 1,8 4 111,4 2-137,-4-1 129,8 1 1,-12 6 196,8-1 0,-1 8 56,7-2 0,-2 4 252,-4 2 1,9 2-118,-3 4 1,-3-2 296,-3 8 1,-2-1-337,2 6 0,3-1-23,-3-5 1,-4 5 46,-2-5 1,2-1-143,-2 1 0,0-5-285,-5 6 1,-7-9-60,1 3 0,-7 2-256,7-2 0,-8 1-149,2-1 0,-3-4-1338,3 4 673,-4-4-559,6-2-1695,-8 0 591,0 0 2694,0 7 0,0-5 0,0 6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2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8014,'0'-9'3454,"7"1"-2892,5 8 0,9 0 1072,2 0-1099,8 0 0,-12 2-37,4 4 1,-4-2-30,-1 7 0,-1-1-252,0 1 0,-5 5-138,-1-5 0,-7 5-582,2 1 0,-4 2 402,-2 4 0,-8-4-376,-4 4 1,-3-3 209,-2-3 1,0 0 288,-1 0 1,-3 1-56,4-1 0,-2-5 293,13-1 1,-6-5 39,7 5 140,-1-7 1,13 4-408,5-8 1,13 0-284,10 0 1,3-8-1809,14-3 1,6-7 2057,16-5 0,-2-4 0,4-7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2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7974,'-25'-8'1216,"13"-2"1326,1-7-1766,7 7-679,4 3 0,8 7-625,3 0 529,12 0 0,4 0-591,16 0 517,8 7 1,5-5-513,8 4 0,-1-4-58,6-2 0,0-2 403,0-4 1,1-3 0,-1-8-1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2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7974,'34'0'116,"1"0"1,3 0 163,-3 0 1,3 6-53,-9-1 1,4 3 240,2-2 0,-1-2-705,1 7 1,1-7 83,5 2 1,1 1-106,4-1 1,-4 0 89,-7-6 1,-1 6 166,1 0 0,0-1 0,-1-5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2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7974,'44'0'0,"5"0"201,-9 0 1,-2 0 337,-9 0 1,2 0-321,-8 0 0,-6 0-336,-5 0 0,-7 0-344,7 0 1,-8 2 147,2 3 313,-4-3 0,-10 6 0,-2-8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9619,'6'20'1017,"0"3"1,7 5-667,-1 13 1,-3 9 88,3 7 1,-8 1-106,2-6 1,-6 8 42,-6 3 0,0-4-343,-11-1 1,1-10 85,-12-2 0,-1-7-173,-6 1 1,-5 0-15,-1-5 0,-7 3-59,2-9 0,-2-4 81,2-2 0,-2-5 77,8-7 1,5 3-67,6-9 1,8 1-83,-2-6 0,10-8-676,1-3 373,8-5 241,-3-8 1,7-3-202,0-8 0,2 0 133,3 1 1,7-1 247,11 1 0,4 1-135,7 4 1,3 6 74,3 12 0,-3 3 16,3 8 1,-3 0 283,-3 0 0,-1 6 286,-4-1 1,1 9-203,-6-3 1,0 5 225,0 1 0,-5 0-402,4 1 0,-4-1-363,-2 0 1,-1 1-13,-5-1 0,3-6-284,-9 1 1,7-6-888,-6 5-1246,7-7 2641,-11 4 0,13-8 0,-5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3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8091,'-18'0'1122,"1"8"1,7 2-205,5 7 0,3 6-296,2 0 1,0 8 245,0-2 1,-6 3 238,0 3 0,0-2-507,6-5 0,0 5-803,0-4 0,0-2-96,0 2 1,2-8-880,4 2-124,-4-4-1772,6-2 2139,-8-7 1,6-4-16,-1-12 0,3-6-518,-2-11 1468,3 4 0,16-14 0,2 7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8045,'9'0'1232,"1"0"-355,-4 0-391,-4 0 0,3 6-107,-10 0 1,1 0-101,-8-6 0,1 0-44,-6 0 1,-3 6 28,-3-1 0,2 1-108,-8-6 1,2 2-113,-1 4 0,-3-2-23,8 7 0,-6-5 90,6 5 0,6-5 184,5 6 1,8-7-73,-2 7 0,5-6-29,1 5 1,0-5 33,0 6 1,7-7 172,5 7 1,3-6-146,2 5 0,3-5-13,3 5 0,-2-7-131,8 2 0,-6 2 56,6-3 1,-8 3-259,2-2 1,2-2-466,-2 7 0,-6-7-763,-5 2 0,-1-2-796,6 2-951,-7-5 3065,5 15 0,-13-14 0,6 5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8094,'11'-33'0,"1"4"0,-1 4 1099,7 8 0,-1 0-389,0-1 1,6 7-234,0-1 1,-5 9-91,-7-3-295,1 4 95,5 2-207,-7 0-473,5 8 0,-13 1 217,4 8-556,-4 1 1,-2-1 336,0 0 0,0 1-29,0-1 377,0 0 182,0-7 0,-6 5 333,0-3 1,0 3-214,6 2 0,0-5 265,0-1-140,-7 1 1,-1 5-65,-4 1 1,-3-7-678,4 1 386,-5-8 0,-1 5-686,0-3 466,-1-4 0,1 5-411,0-7 533,-1 0 1,3-1-77,4-5 36,-5 4 568,14-6 67,-5 8-298,7 0 1,7 0 58,5 0 1,3 0 44,2 0 1,1 2-97,-1 4 1,0-4 260,1 4 350,-1 3 381,0 1-768,-7 7 0,-2 0-200,-8 1-165,-8-1 221,-2 0 0,-13 1-784,0-1 1,-6 0 191,6 0 1,-6-5-34,6-1 0,6-1-314,6 2-513,7 3 761,-4-5 1,16-1 135,3-3 0,6-4 509,7-2 1,-3 0-224,8 0 0,-8 0 265,2 0 0,2 0 161,-2 0 1,-6 0 1044,-5 0-376,-1 0-278,-1 0 0,-3 2-374,-7 4 0,-2-5-280,-3 5 0,-5 4-288,-7 1 1,-6 3 142,0-3 0,-6 5-35,6-5 1,-6-1-108,6 1 0,6-1-603,5 2-157,8 3 141,-3-13 0,14 6-938,5-8 1738,11 0 0,4-8 0,7-2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7887,'12'0'1098,"-1"0"1,-5 0-462,6 0 0,-1 0 112,6 0-484,1 0 1,-1 0 527,0 0-236,1 0 1,-1-6-171,0 1 0,-5-3-131,-1 2 0,-1 2-919,1-7-515,5 7-1222,-7-11 678,1 13-1092,5-6 2814,-13 8 0,6 0 0,-8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4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7887,'0'-25'582,"6"6"914,0-4-170,0 11-519,1 5 0,-3 7-211,8 0 1,-8 7 55,1 5 1,-1 5 558,2 6 0,-4 4-575,4 8 0,1-1-245,-1 1 1,8 5-669,-3 0 1,-1 7-615,1-7 0,1-5-236,5-7 1,-2-5-3160,-3 6 4286,-4-8 0,-1 4 0,3-7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5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18 8196,'12'-6'-25,"-1"0"315,-7 1 87,12 5 0,-13 0 797,9 0-231,-8 0-288,11 0-200,-5 7 1,5 3-91,-3 7 0,-5-5-40,-7-1 0,6 1-81,0 5 0,0 6 0,-6 0 0,0 14 104,0-3 1,-8 12-105,-4 0 1,-9 4-69,-2 2 1,-7 0 35,1 0 1,-4-6-134,-2 0 0,1-5 80,-1 5 1,1-8 10,-1 2 1,2-9-28,5-2 1,-5-6-112,4 6 0,-2-8 51,3 2 1,1-9-202,4-3 0,1-5 34,-6 5 1,5-7 135,-6 2 0,8-4-428,-2-2 1,-2-2 7,2-4 0,0 2-158,5-7 1,7-1 68,-1-5 1,3 0-118,-3-1 0,-1-1 102,7-4 1,-6 4 79,7-4 0,-1 4 224,6 1 1,0 1-90,0 0 1,0 0 281,0-1 1,2 7 15,3-1 1,5 1 44,7-7 0,8 1 9,4 0 0,-2 5 108,2 1 1,0 7-33,5-2 0,7 4 58,-1 2 0,0 8 335,-5 3 1,-1 11-98,1 1 0,-2 5 67,-4-5 1,3 2-102,-3-2 0,-2-3 13,2 3 0,-6-2-250,6 2 1,-8-10-154,2 5 1,-4-5 95,-2 4 0,1-5-99,-1 0-1267,0-9-102,1 13-739,-1-14 1121,-8 5 1,1-7-1619,-4 0 2565,-4 0 0,13 0 0,-5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6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12041,'0'17'1381,"0"3"-553,0 3 1,0 0 734,0 11-1049,-8-3 1,4 13 22,-7-3 0,-1 1-89,-5 4 1,0 2-279,-1-8 1,3 1-94,3-7 1,-1-1-284,7-4 1,-5-4 218,5-8 0,-2 0-800,2 1 1,5-7 52,-5 1-884,4-8 1,4 3 458,4-7 1,3-2 367,8-3 1,3-11 790,3-7 0,-4-8 0,6 4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6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8067,'-17'0'1364,"0"0"0,5 0-109,1 0-1092,7 0 1,-12 0 100,5 0 1,-10 0-30,-2 0 0,-14 7 83,3 5 0,-12-2 155,-1 1 0,1 3-391,-6 9 1,12-4 86,-6 4 0,15-4 323,8-2 1,4 1-122,2-1 1,7 0-10,4 1 1,4-7 48,2 1 1,10-1 86,7 6 0,8-5-29,10-1 0,5-5 198,1 6 0,8-8-318,3 1 0,-2-1-124,2 2 1,-2-4-821,-9 4 1,-3-4 275,-9-2-451,3 7 0,-14-3-704,-1 8 0,-7-7-3168,-10 7 4642,0-1 0,-8 7 0,-2-1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5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2750 8089,'-2'12'722,"-4"-1"-337,5-7 1,-9 6 86,4-5 0,2-3 121,-7 4 0,7-6 314,-2-6 0,-2-3 901,3-9-1194,-9 1 0,12-8-32,-3-4 1,3-3 66,2-3 0,0-1-192,0-5 0,0 3-60,0-8 1,0 0 23,0-6 0,0 0-95,0 0 1,0-6-219,0 1 0,0-7 28,0 7 0,5-7-43,1 7 0,0-1 10,-6 6 1,6-2-196,-1-3 1,9 1 37,-3-8 1,-1 1-103,2-6 0,1-6-477,10 0 0,-2-6 419,8 6 1,-6-7-219,6 1 0,0-4 172,5-1 1,7 1 91,-1 5 1,2 3 77,-1 8 0,-5 5 119,5 1 1,-1 13-15,-6-2 0,11 12-111,-11-1 1,12 5 216,0 1 0,-1 8-15,1 4 0,-2 4-18,2 2 1,2 7-115,-8 4 1,7 5-104,-7 1 1,0 7 242,-5 5 1,-1 5-363,1 6 0,-10-2 118,-8 8 1,-1 0-96,-11 5 0,1 1-121,-6 0 1,-2 5 52,-3 0 1,-11 8-168,-7-2 1,-8-1 100,3 1 0,-3-2 110,2 2 0,-4-9 68,4-9 0,-3-1 121,-3 2 1,8-4 275,4-8 1,6-5-102,5-1 307,-3 1-327,13 5 0,4 1 68,15-1 0,10-6 14,14 1 0,5-1 43,11 7 1,-1-1-74,8 0 1,-9 3 70,3 3 1,-12-2 35,-6 8 0,-5-6 257,-6 5 0,-4-4 150,-8 4 0,-7 1-180,-5 6 1,-12-1-90,-11 1 0,-7-1-193,-9 1 1,-8-2-102,-5-4 1,-10 3 74,-7-3 0,-3-4-110,-2-2 0,-6-6-948,0-5 1,-6-4 314,6-8 0,1 0-1513,4 0 0,7-10 912,0-7 1,15-16 1170,1-13 0,9-6 0,7-6 0,8-5 0,8-4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7.29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1678 10275,'-9'-27'-509,"1"2"504,8 8 1,0 5 146,0 1 0,2 5 270,4-5-153,-4-1 1,13 0 76,-4 1 0,5-1 202,1-5 0,0-6-202,1 0 1,1-2-2,4 2 0,0 2-134,12-8 1,-3 0 64,14-5 0,4-9-279,14-3 0,7-11-129,-29 25 1,2 0 0,0 0 0,-1-1 125,0 1 1,0 0 0,-2 0 0,-1-1-39,41-25 1,-8-5-267,2 5 0,-4 1 345,-2 5 0,-8 6-95,-3 0 1,0 7 66,-6-1 1,3 3 17,-9 3 0,-3 5-100,-3 0 0,-4 8 115,-1-2 1,-2-2 237,-4 2 0,3 0-345,-3 6 0,2-3 294,-2-3 0,-4 4-282,-8-4 0,0 4 103,0 2 1,-1 5-135,-5 0 1,3 7-387,-8-7-213,-1 8 284,-5-3-1509,0 7 902,0 0 1004,-7 0 0,-11 7 0,-9 3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7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52 416 8473,'-17'-18'0,"2"1"499,3 0 80,4 7-534,8-5 0,2 11 132,4-7 1,9-1 161,9-5 1,6-3-108,-1-3 0,10 2 132,1-8 0,8 8-132,-2-2 0,12-2 16,5 2 0,-1 0-259,1 6 1,0 0 149,7-1 1,-3 7-220,-4-1 0,-3 8 109,-8-1 1,-2 3-87,-4 2 1,2 2 80,-8 3 0,-7 5-15,-10 7 0,-4-5 28,-2-1 1,-1 1 19,-5 5 0,-3 6 54,-8 0 0,-4 8-51,-7-2 1,-9 11-627,-14 6 1,-7 6 267,1 6 0,-8-2-371,2 7 0,-4 0 369,-2 7 0,8-9 0,2-1 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9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588 226 8234,'2'-29'0,"4"0"765,-4-7 1,11 16-197,-7-3 1,6 10-123,-6 1 0,5 1-46,-5-7 1,5 7 105,-5-1 0,2 9-207,-2-3 0,-3 4-17,9 2 0,-6 2-36,5 4 0,-7 11 3,2 12 0,-4 3 283,-2 3 1,0 5-111,0 1 0,0 5-152,0-6 1,-2 6-154,-4-5 1,4-1-235,-4-6 0,4-1 99,2-4-77,0 4 1,0-14-1255,0 4 701,0-12-368,0-3 497,0-23 1,6-4-117,0-16 0,6 0 152,-7 1 1,7-9 4,-6-3 0,5-4 116,-5-1 0,9 1 14,3 3 0,-1 5 263,6 8 0,2 7-111,-2 4 1,6 5 319,-6 7 0,2 3 81,-2 8 1,-4 2 281,4 4 0,-9 3-385,-3 9 0,-5 5 1,5 0 1,-7 8 310,2-3 1,-6 5-32,-6 2 0,-1-1-607,-5 1 1,-9 5 101,4 1 1,-6-3-213,-1-9 0,5-2 70,-4-4 1,4-10-327,2 4 397,-1-11 0,3 0 44,3-12 0,5-9 3,7-8 0,2-10 23,3-1 0,5 1 316,7-2 0,8 3-82,4 9 0,-2 0 262,2 5 1,-8 3-104,2 3 0,-4 5 20,-1 7 1,-7 0-60,1 0 1,-9 2 46,3 3 0,-6 11-171,-6 7 1,-3 8-197,-8-3 1,-6 7-614,-1 5 0,-12-3 384,1 3 0,-5 2-339,0-1 1,-5-1 199,-6-5 1,-1 5 41,0 0 0,-2 1 132,-4-7 1,3 1 199,-9-1 0,9 1-18,-3 0 0,4-7 242,2 1 0,8-6 275,4 6 1,5-13-219,6 1 1,-1-6 468,6 1 0,9-2 250,9-5-440,4-3 0,14-4 67,11-15 1,19-10 180,22-13 0,13-6-436,-35 17 0,2 0 0,0 2 1,0 0-192,5-2 1,0 1 0,3-2 0,0 0 46,3 1 0,0 0 1,-1 1-1,-1 1 31,-3 3 0,-2 1 0,43-19-494,-16 8 1,-2 7 209,-16 4 0,-3 11-56,-14 6 0,-1-1-372,-16 1 1,-8 2-917,-9 10 1,-4 3 432,-2 9 1,-17 7 225,-12 4 1,-14 11 791,-14 6 0,-5-4 0,-7 1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9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35 8234,'-17'0'1071,"7"0"0,1 0 255,3 0-935,4 8 0,-4-6 328,12 4-180,-4-4 1,11 5-440,-7 5 0,6-3-346,-7 3 0,3-1-64,-2 7 1,-2-7-1049,7 1-811,-7-8 1530,11 11 0,-11-13 7,8 4 1,-6-14 119,5-9 1,-1-2 511,1-10 0,5 0 0,-7-6 0,9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06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87 8094,'-2'-15'478,"-4"3"834,4-3-384,-6 5 0,8-1 176,0-1 5,-7 9-767,5-5 0,-14 10-266,5 4 1,1 3 3,-1 8 0,-1 1-214,-5-1 1,0 0-75,-1 1 0,3-1-323,3 0 0,-1 0-1229,7 1 786,1-1 502,12 0 0,9-7 65,7-4 0,2-4 197,-2-2 1,-4 0 125,4 0 1,-4 0 266,-2 0 0,-5 0 462,-1 0 842,-7 0 195,4 0-952,-8 0-340,0 7-67,0-5 1,0 14-35,0-5 1,-13-1-269,-5 1 0,-5 1 36,0 5 0,-2 6-214,-4 0 1,-3 2-29,3-2 1,-4-3-218,-1 3 1,1-4 126,4-2 0,4 0 25,8 1 0,0-9-373,-1-3 104,9 4 203,-7-8 43,14 5 0,-5-14-156,7-5 0,9 2 153,9-1 1,1-1 2,10-5 0,-6 6 259,6-1 0,-1 8-136,7-2 0,0-1 697,-1 1 0,3 0-20,3 6 1,-9 0 225,3 0 0,-5 2-256,0 4 0,-4-4 237,-8 4 0,0 1-410,1-1 1,-7 6-254,1-7 0,-8 9-240,1-3 179,-3-3 0,-9 7-691,-5-3 0,-11 5 1,-6 4-1448,-3 2 1522,-11 0 1,5-5-161,-8-1 0,2 4 383,-3-4 147,5 5 235,8-13 0,7 7 290,4-5-409,3 4 165,11-13 0,-7 14 223,15-14 638,1 5-603,17-7 354,2 0-395,14 0 0,-12 0-3,8 0 0,-2-5-68,1-1 0,3-6 294,-8 7-364,0-9 1,-5 12 16,-1-4 1,-2 3 278,-3-3-731,3 4 245,-13-6 1,4 14 0,-10 2-306,-2 1 0,-7 3 104,1 5 56,-3 0 1,-8 1 0,0-1 63,2 0 0,1 1-141,3-1 159,0 8 203,0-6-67,7 6 1,2-8 74,8 1 0,0-1 0,2-2-108,4-3 0,-2 1 0,7-5 1,3 2 150,1-7-125,2 13 249,1-14-119,-9 5 0,-1-5 1664,-8 4-1056,0-4 1179,0 13-835,0-13-199,0 6 300,0 0-405,0 1-359,0 1 119,0 5-168,0-13 17,0 6-1,0-1-147,8-5-595,-6 6 1,13-8-552,-4 0 0,5 0-2697,1 0 3607,8 8 0,10-6 0,9 5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9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8250,'12'-17'0,"-3"-1"0,1 3 467,-1 3-186,-5 5 1,4 9 28,-8 3 1,0 11 152,0 7 0,0 8-112,0-3 0,0 13 152,0 5 1,0 4-100,0 2 1,0 9 63,0 8 0,0 6-721,0 6 1,0-4 282,0-8 0,0-7-173,0-5 1,8-5-236,3-6 0,-1-4-420,1-7 1,-7-8-202,2-4-476,4-11 963,-9-5 0,7-14 12,-8-5 1,-2-11-222,-4-6 721,-3-11 0,-8-4 0,-1-8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9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329 173 8212,'0'-10'1272,"-8"3"-658,-3 7 1,-5 7-157,-1 5 0,-6 9-36,0 2 1,-6 8-112,6-2 1,-6 3-17,6 3 1,-6-1-140,6 1 0,0-8-130,6-4-57,0 4-619,7-8 230,2 6 1,10-17 237,4-8 1,11-8-596,12-9 1,12-14 197,5-4 1,9-11-38,3 0 0,15-4 88,2-2 1,2 6 725,4 0 1,-1 10 115,7 1 1,-14 2 537,-4 10 0,-8 6 53,-3 6 0,-2 7-378,-16-2 0,-1 4 463,-11 2 0,1 2-531,-12 4 1,5 3-426,-11 9 1,-3-1-88,-2 0 0,-4 8-55,-2 4 0,-8 4-133,-4 1 1,-11 1-257,-6-1 1,-3 1-849,-3 0 0,1-9 515,-1-2 1,2-7 211,5-6 0,-3-3 366,8-8 0,2-8 372,9-3 1,4-10 127,8-2 0,2 0 358,4 5 1,6 7-310,11-1 0,4 6 199,7-5 0,-1 7 524,-4-2 0,3 4-342,-3 2 1,-2 0-519,2 0 0,-8 2-399,2 4 0,2 2-658,-2 3 0,0 5 62,-6-5 1,1-1 834,-1 1 0,0-7 0,1 4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0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8274,'0'-18'2118,"8"1"1,2 7-1778,7 5-353,-7 3 1,5 2 988,-4 0 1,5 15-322,1 8 0,-5 10-44,-1 7 1,-1 4-319,1 8 1,3 8-378,-8 3 0,1-1 98,-1 1 0,-4 6-134,4 6 0,-4-10-142,-2-13 0,0-2-622,0-9 1,0-3-610,0-9 1,0 2 609,0-8 1,-8 0-132,-4-6 1,-3-7 342,-2-5 1,-6-3 669,0-2 0,-8 0 0,4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0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13649,'0'12'2324,"0"-1"0,0-5-1335,0 6-985,0-1 1,6 6-516,0 1 1,7-1-384,-1 0 0,5-5 894,6-1 0,4-7 0,8 4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0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8173,'17'0'1953,"0"2"244,1 4 1,-7 1-875,1 5-379,-9 3-867,5-5 0,-10 7 20,-4 0 1,-1-5-2048,-5-1 1,-3-5 1949,3 6 0,-3-1 0,-2 7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1.0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8259,'0'-34'1699,"0"15"1,2 1 151,4 13-1248,-4 3-420,5-6 1,-1 10 191,0 4 0,0-2 209,-6 7 0,5 3-429,1 9 1,8-2 35,-3 8 0,7-8-181,5 2 1,3-4-97,9-2 0,2-7-164,3-4 0,2-4-236,4-2 1,2 0-559,-7 0 0,-1-2-93,-5-4 0,-3-2 469,-3-3 0,-4-5 138,-8 5 0,-1-7 161,-5-5 0,3-2 170,-8-3 1,-1-7 43,-5 0 1,-7 1 175,-5-7 0,2 13 122,-1 5 0,-1 3 436,-5 3 0,0 7-202,0 5 0,-1 3 283,1 2 1,0 13-150,-1 5 0,7 5-50,-1 0 1,3 4 89,-3 7 0,4 6 54,8 1 0,0 7 130,0-2 0,2 2-177,4-2 1,-2 2 38,8-7 1,-3 5-453,3-6 0,1 6-266,-7-6 1,5 1-110,-5-7 0,0-5 240,-6 0 0,0-8-830,0 2 1,0-4-577,0-1 478,0-9 1,-8-1 370,-3-8 0,1-4 53,-1-7 0,5-1 393,-6-11 0,8 4 76,-1 2 0,3 5-6,2 0 118,7 1 90,3 1 0,7 3 71,1 7 0,-7 0 166,1 0 0,-8 2 22,1 3 1,-3 5 221,-2 7 1,0 2-131,0 5 0,-7 1 76,-5 3 1,-3-1 248,-3-4 0,1-3-334,0 3 0,-1-4 853,1-2-506,8 0-649,1 1 0,10-3-302,4-3 0,11-5-475,12-7 0,11 0 153,6 0 0,6-7-514,6-5 0,-3-3 921,9-3 0,7 1 0,8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2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0 381 8266,'12'0'1163,"-1"0"0,1 8-556,5 4 0,2 3 483,4 2 1,-4 6-505,4 0 1,-3 2 3,-3-2 1,-5-3-423,-1 3 0,-1-4 40,1-2 0,-1 0-1094,-4 1 802,-5-1 1,9-2-2211,-4-3 944,-4-4 761,5-8 0,-7-8-34,0-4 1,8-9-11,4-2 0,3-7 473,2 1 0,1 4-57,-1 2 0,2 5 463,4 7 0,-4 3 87,4 8 0,-9 0 395,-3 0 0,-1 14-369,2 3 1,-5 6 127,-7 0 0,0-2-59,0 8 0,-2-8 100,-3 2 1,1 2-575,-8-2 0,1-6 127,-7-5 1,1-8-490,0 2 1,5-4 142,1-2 0,-1-8-68,-5-4 1,-4-5 24,3-6 0,-3-4-149,10-8 0,1-1 136,-1-4 0,7-5-21,-2-6 0,4 4 267,2 1 1,0 6-64,0-6 1,8 9 139,3 3 0,3-1-59,-3 6 1,5 4 75,-5 2 1,3 4 217,-3 2 580,5 0-670,-7-1 0,3 9-20,-1 3 0,-5 4 317,6 2 0,-7 0-80,7 0 0,-6 2 108,5 4 1,1 3-64,5 9 0,2 7-174,4 3 1,-2 7 34,8 5 0,0-1 171,6 7 0,1 6-80,4 5 1,-1 9 173,7-3 0,-8 4-298,3 2 0,-5-5 12,-1-1 1,-2-1-560,-5 1 1,3-3 293,-8-8 0,0-8-213,-5-4 1,-1-3-156,0-3 1,0 3-470,1 3 1,-9-11-611,-3 0-1117,4-8 1541,-8-11 0,5-5 168,-7-10 871,0-13 0,0-16 0,0-11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2.2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16 8112,'-25'-8'0,"12"6"967,-5-4 1,11 6 1295,-5 6 0,1-2-1646,-7 7 1,-1 1-567,-4 5 1,-4 2-292,-7 4 1,-3-3 231,-3 3 0,9-4-518,-3-2 0,9 0 384,-4 1 0,13-9 142,-1-3 0,-4 4 0,-6-1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2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8308,'2'-33'2196,"4"5"0,-2 10-1626,7 13 0,1 3 55,5 2 1,0 0-134,1 0-287,-1 7 1,0 1-672,0 4 0,1 3-439,-1-4 1,0 12-2147,1 6 3051,7 4 0,-6 2 0,6-1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3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1 552 8264,'0'-9'5743,"7"3"-4207,5 12-1118,3-4 0,8 5-21,0-7 0,2-2-137,-2-3 0,-2 1-162,8-8 1,-6 1-185,6-7 0,-8 1-1425,2 0 1,2-1 789,-2 1 1,-5 0-636,-7 0 1,-7-1 615,2 1 1,-4-2 341,-2-4 0,-2 9 289,-4-3 0,2 5 244,-7 1 1,-1 3-113,-5 8 1,5 8 57,1 3 0,-1 13 793,-5 4 1,0 11-435,-1 1 1,3 8 523,3-2 0,-1 4-222,7 2 0,0-6-103,6 0 1,0-1-298,0 1 1,0 2-295,0-8 0,2 0 17,4-5 1,-2-8-201,8-4 0,-3-4-1982,3-2 1121,3 1-217,-5-9 0,5-9 270,-3-11 0,1-10 126,-7-2 0,0-10 395,-6-2 1,0 1 305,0-7 0,0 11 42,0 1 1,-2 13 181,-4-1 0,2 11 1017,-8 1 0,1 3-616,-6 2 0,-1 7 2213,1 5-1909,-8 11 1,6-2-1,-4 6 212,4-2 1,3-2-611,5-6 1,1 3-203,4 3 1,4-10-259,-3 4-280,3-11 1,4 2-608,3-8 1,11-2 500,7-4 1,8-5-1702,-3-12 1061,13-12 296,3-2 1,8-14-89,0-1 1,0 0 434,-1-6 0,1 10 340,0 2 0,-6 13 139,0-1 1,-9 11 336,-2 0 1,-3 11 1902,-9 6-1758,0 4 0,-11 2 643,-1 0 0,-7 8-362,2 4 1,-12 5-281,-5 6 1,-7-2-367,-5 8 1,-4 0-294,-7 5 0,-1 1-89,1 0 0,1-3-369,4-3 1,-2-4-1512,8-8 905,0 1 150,6-9 711,7-1 1,5-23 243,10-9 1,5-6-79,7-5 0,14 1 170,4-1 0,11 0 181,0 1 1,4 5 329,2 0 1,5 8 102,1-2 1,2 4-230,-3 1 0,-1 3 170,7 4 0,-7-5-163,2 5 1,-3 1 4,3-1 1,-6 1-325,0-2 0,-2-1-409,-10 7 0,-1-2 6,-11 3 0,3 1-324,-8-8 1,0 9-1189,-5-3 1307,-9-4 0,-1 1-211,-8-9 1,-2-1 250,-4-4 1,-11 2 56,-12-8 0,-4 0 315,-1-5 0,-1 5 229,1 0 0,7 14 111,4-3 0,2 13 529,-3-1 1,11 6-238,-4 6 1,5 5-191,1 12 1,-3 10 321,8 7 1,-5 16-90,5 2 1,0 13 26,6 4 0,2 5-14,4-5 0,-2 14-191,7-3 1,-5 10-24,6-4 0,-6-7-251,5-10 0,-5-6-469,5-6 1,-7 3 337,2-9 1,-4-7-503,-2-9 1,0-5-509,0-1-441,0-8 1073,-8-10 1,-1-9 452,-9-8 0,7-16-59,-1-7 1,8-15 333,-1-8 0,3-6-350,2-6 0,2 4-101,3-3 0,5 3 2449,7 2 0,2 2-933,5 4 0,-3 4-567,8 7 0,-6 2-648,5 5 0,-6 1-494,1 4 0,-6 9-1178,-6-3-1909,5 11 3404,-14-2 0,-2 24 0,-10 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17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7375,'0'-10'487,"-2"2"-472,-3 8 295,3-7-183,-6 5-61,8-6-8,0 0 29,0 7 36,0-7-6,0 8 398,0 0-168,0-8 451,0 6-7,0-5-51,0 7 18,0 0-474,0 7 0,0-3-127,0 8 0,0-1 119,0 6 0,0 3-9,0 3 1,6-2 20,0 8 1,-1 0 28,-5 5 1,0 1-346,0-1 1,0 1 85,0-1 0,-5 1-253,-1 0 1,0 3 154,6-3 0,0 1-175,0-13 1,0 0 34,0-5 31,0-1 0,0-6-530,0 1-449,0-8-818,8 3 1379,-6-7 1,5-7-1454,-7-5 2020,0-11 0,-7-4 0,-3-7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04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8147,'2'-10'-722,"4"5"1,-2-3 317,8 2 391,-9-7-25,13 11-6,-7-14 157,9 7 1,-7-3-33,1 1 285,-8 7 1,5-10 506,-3 9 114,-4-1-288,6 6 104,-8 0-96,0 0-676,-8 8 1,6-5 136,-4 9 0,4 1-32,2 10 1,0 4 92,0 8 1,0-1 135,0 1 0,0 2-188,0 3 0,0-4 37,0 5 1,0-10-1,0-3 0,0-6-10,0 1 1,6-4-201,0-2 0,1-2 283,-1-3-347,-4-4 19,6-1 113,-8-5 0,0 4-62,0-12 0,0-3-105,0-9 0,0 5-185,0-4 0,0 3-830,0-9 1110,0 4 0,0-6 0,0-2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8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848 67 8039,'-18'-34'822,"1"15"1,0 5-643,-1 20 1,3 5-81,3 12 0,-3-1 13,4 6 0,-5 9-130,-1 9 0,5 4-7,1 2 1,5 11 302,-5 12-482,7 4 0,-3-26 0,0 2 255,4-4 1,1 1 0,-5 6 0,0 0 56,1-1 0,1 1 0,-3 2 0,0 1-100,0 3 1,-1-1-1,0-4 1,1-1 5,-1 3 0,0-1 1,-2-3-1,-1-1-71,1-1 1,-1 0 0,0-1 0,1 0 10,-6 38 0,0-2-508,-1-9 0,-5-6 252,0-12 0,0-5 2,6-12 1,-6-6 196,0-11 1,-2 2 29,2-8 0,1-6-62,-6-5 1,7-8-2,-3 1 0,-1-3 61,2-2 0,0-4 74,6-7 0,-8-8 0,-2-16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48.8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8080,'0'-43'358,"0"1"155,0-4 1,0 6-60,0 11-278,7 4 0,3 8 39,7-1 1,8 9-126,4 3 0,11 4 115,6 2 0,12 17 29,5 12 1,7 15-290,5 20 1,-36-30 0,0 3 171,5 5 1,-1 2-1,0 1 1,0 1 143,1 2 1,-1 2-1,1-1 1,0 2-25,2 6 0,0 1 0,-1-3 0,1-1-334,2 4 0,2 0 1,-2-1-1,2 1 232,2 2 0,-1 1 1,-1 0-1,0 1-36,2 2 1,0-1 0,-2-4 0,0-1-62,4 3 1,2-1-1,-4-6 1,1 0-84,-1-2 0,0-1 0,0-1 0,0-2-546,0-1 0,-1-1 0,-2-3 0,-1 0 421,-2 0 0,0 1 0,-3-5 0,-2 0-629,-3-4 1,-1-1-1,31 36-228,-17-1 0,-8-6-1074,-9 1 2101,-15-1 0,-17 2 0,-7-7 0,-1-8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2.4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8324,'0'-17'-811,"0"0"887,0-1-49,0 1 1,8 8 181,4 3 0,3 4-152,2 2 1,2 0 4,5 0 0,-3 2-76,8 4 0,-6 3-17,5 8 0,3-1-98,9-5 1,-1 5 152,7-5 1,0-3-91,6-2 0,6-4 33,-1-2 1,9 0-4,-3 0 0,12 0 22,6 0 1,-3-2-1,3-4 1,-8 4 10,2-4 1,4 4-176,2 2 0,-5 0 192,-1 0 1,-4 8-18,-1 4 1,1 3 9,4 2 1,-8 0-25,8 1 1,-8-1 1,8 0 0,10 5-23,1-5 0,4 4-7,-3-10 0,7 5-11,4 1 1,0-5-252,-46-6 0,0-1 0,48-1 281,-46-1 1,1 0-1,-1-2 1,0 0 8,0-1 0,1 0 0,1 0 1,0 0 23,1 0 1,1 0 0,1 0 0,-1 0-35,-3 0 0,0 0 0,0 0 0,1 0 3,-1 0 0,0 0 1,0 0-1,1 0 0,2 0 0,-1 0 0,0 0 0,0 0-4,-2 0 0,-1 0 0,-1 0 0,0 0 43,2 0 1,0 0-1,-1 0 1,1 0 1,-3 0 0,0 0 0,-1-3 0,0 0 22,41-3 0,2 0 32,4 6 0,-6 0 112,-11 0 0,4 0-87,-5 0 0,-3 6-43,-2 0 1,2 5-25,-2-5 0,7 6-158,-1-6 0,0-1 92,5-5 0,-3 6-167,9 0 0,2 0 45,-1-6 0,-1 0 109,-6 0 0,1 0 71,-1 0 1,-3 0-33,-8 0 0,0 5 19,-12 1 1,4 2 34,2-2 0,-7-3 161,-4 9 0,1-2-172,-1 1 1,1 4-6,-1-3 1,2-2-111,3 1 0,4-5 109,-3 5 0,9-5-152,2 6 0,1-8 61,-1 1 0,-4-1 28,4 2 1,2-4 8,-2 4 1,4-4 11,-10-2 0,10 0 53,-10 0 0,8 0 15,-8 0 1,4 5 43,-9 1 0,3 0-85,2-6 0,0 6 2,0-1 1,2 1-55,4-6 1,-2 6-25,8 0 0,0-1 27,5-5 0,1 0-18,-1 0 0,1-2 80,-1-3 0,6 1 92,1-8 1,-1 7 8,-6-7 1,3 6-82,3-5 0,-6 5 55,1-6 1,-1 7-11,-5-7 1,4 6-7,1-5 0,0 5-43,1-5 0,-3 7-2,-3-2 1,4-2-34,-5 3 1,7-7-10,5 6 0,-4-5-50,5 5 1,-3-6 75,2 7 1,-3-9-40,3 3 0,-4 1 30,-1-1 1,-1 1-5,1-2 1,-1-3 39,1 4 1,-3 1 88,-3-2 0,3 7-84,-3-7 1,-2 8 15,2-2 0,-8 5-64,2 1 1,-4 0 36,-2 0 1,6 0-47,0 0 1,0 0 3,-6 0 0,0 1-99,0 5 1,0-4 76,0 4 1,1-4-17,-1-2 1,-8 6 82,-3-1 1,1 1 4,-1-6 1,-2 0 77,-10 0 1,2 0 44,-8 0 0,5 0 38,-11 0 0,3-6 193,-14 1 1,6-1-337,-6 6 1,0-6 96,-6 0 1,-6-5-233,1 5 1,-8-2-24,2 3-143,-4 3 1,-2-14-56,0 5 0,0 1-49,0-1 336,0-1 0,-16-5 0,-3-1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8:53.7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8215,'10'-9'-1131,"-3"-7"1012,-7 14 567,0-5-570,0 7 1,2 0 99,4 0 0,-2 0-191,8 0 1,-1 0-39,6 0 94,1 0 0,-1 0 63,0 0-60,1 0 167,-1 0-121,-8 0 716,-1 0-208,-8 0 317,0 0-647,0 7 0,0 3-3,0 7 1,0 6 7,0 0 13,0 8-175,0-4 1,0 13 101,0 1 0,0 7-141,0-2 0,-6 2 71,1-2 0,-1 4-74,6-4 0,0-2 96,0 2 0,0-2-8,0 3 1,0 1 13,0-8 1,6 2 8,-1-1 0,1-1 18,-6 12 1,2-10 9,4 10 1,-4-4 121,3 4 1,-3 2-129,-2 3 0,0-3 121,0 4 0,-2-4-66,-3-3 0,3 1 12,-4 0 0,2 4-39,-2-4 1,5 9-5,-5-9 0,4 4 24,2-4 1,0 0-9,0 0 1,0-1-103,0 1 1,0-6 88,0 1 1,0-3-93,0 2 0,0 4 61,0-4 1,2 10-6,4 1 1,-5 1-37,5-6 0,-4 5-7,-2 1 0,0 0-11,0-6 1,0-1-3,0 1 1,0 0 63,0 0 1,0-6-29,0 0 1,0-1 48,0 1 1,0 4-3,0-4 0,0-2 7,0 2 0,2-6-5,4 6 1,-4 1 4,3 4 0,3-4-3,-2-1 1,0 0-12,-6 6 1,0 1-1,0 5 1,2-4 0,3 4 1,-3-5-18,4-1 1,-4 0-3,-2 0 0,2 0-4,4 0 0,-2 0 5,7 0 1,-7-1-11,2 1 1,3 0 71,3 0 0,-5 2 3,-1 3 1,2-3 8,-2 4 0,1-4-48,-1-2 0,-2 0 39,8-1 0,-9 1-34,3 0 1,2 2 12,-2 4 0,1-8-47,-1 7 0,-4-7-3,4 8 0,1 1 20,-1-1 1,0-4-7,-6-2 1,0-4 3,0 9 1,0-3 2,0-2 1,0-6 62,0 0 0,0 0-7,0 6 0,-6-2 15,0-4 1,1 4-33,5-4 0,0-1 9,0 1 0,0-6-47,0 6 0,0-2-6,0 2 0,0 4-7,0-3 0,0 3 40,0 1 1,0-4-46,0-1 0,0 0 0,0 6 1,0-2-3,0-4 1,-2 4 37,-4-4 0,4 2 3,-4-2 0,4 2 86,2-8 0,0 6-92,0-5 0,-5-1-22,-1-5 1,-6-1 31,7 1 1,-3-8-71,2-4 0,2-4 16,-7-2-159,-1-7 174,-5-2 0,0-24 0,-1-3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14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226 779 8255,'-8'-10'-918,"6"2"1,-6 7 980,8-5-43,0 4-23,0-13 0,0 11 280,0-8-232,0 8 0,6-5 189,0 3-99,0 4-73,-6-13 1,2 7-7,3-4 0,-3 3 97,4 3-39,-4 4 0,0-11 20,4 7 120,-4-8-114,5 5-40,1-8-27,2-1-26,-1 1 1,7 0 5,-5-1 0,-1 3 14,1 3 1,1-9 6,5 4 1,0-4 25,1 4 0,-1-1-36,0 1 1,-5 6-33,-1-1 1,-1 0-42,1-5 1,5 6-52,-5-1 117,-3 8-83,7-11 0,-7 11-35,4-7 41,3 7-3,-5-12 1,7 12-8,0-7 1,-5 5-1,-1-5 1,1 5 88,5-6 0,0 7-61,1-7 1,-1 6 57,0-5 0,1 5-41,-1-6 1,0 9 4,0-3 1,1-2 1,-1 2 1,0-5-1,1 5 1,-1-2-46,0 3 0,6 3 37,0-4 0,0 2-7,-5-2 0,-1 4 2,0-3 1,2-3-2,5 2 0,-5 0 5,4 6 0,2-5-1,-2-1 1,2 0-3,-2 6 0,-2 0 4,8 0 1,-6-6 12,6 1 1,-2-1-1,1 6 0,3-6-20,-8 0 0,2 1 5,-2 5 1,-4 0 7,5 0 1,-5 0-4,-2 0 0,-5 0-3,-1 0 1,1 0-4,5 0 0,0 0 0,1 0 0,-1 0-32,0 0 0,0 2 42,1 3 0,-1-3 1,6 6-14,0-8 1,0 0-22,-6 0 1,1 6 14,-1-1 0,0 1-4,1-6 1,5 6-4,0 0 1,0 1 1,-6-1 0,2-2 1,4 8 0,-3-7-2,3 7 0,-4-6 42,-2 5 1,0-1-38,1 1 1,-1 3 6,0-9 1,1 9-6,-1-3-1,0 3 1,0-3 0,7 5-2,-1-5 0,0 3-2,-6-3 0,0 5-25,1-5 1,1 5 28,4 1 0,-4 0-12,4 0 1,-4 1-1,-1-1 0,-7 6 3,1 0 1,-1 0 57,6-5 1,-5 1 9,0 4 0,-7-4-70,7 4 1,-3 2 0,3-2 0,3 2-16,-3-2 0,3-2 31,3 8 1,-7-8-80,1 2 1,-3 2 67,3-2 1,3 6-1,-3-6 0,-3 6-5,3-6 1,-8 6 9,1-6 1,3 2 0,-2-2 0,5 2 3,-5 4 1,2-2 26,-2-4 1,-5-4-30,5 4 1,2 2-8,-2-2 0,1 6 7,-1-6 0,-4 2-8,4-2 0,-2-2-1,1 8 0,-3-2-4,4 2 1,-4 3 16,-2-3 0,-2 10 2,-4 1 0,2 0-17,-7-5 1,5-1 7,-5 1 1,7-2 2,-2-4 1,-2 1-2,3-7 0,-3 6-11,2-6 0,2 6 18,-7-6 0,7 6 0,-2-6 0,-2 2 30,3-2 1,-9-2 4,3 8 1,1-6-5,-1 6 1,-1-8-24,-5 2 0,0 2-10,-1-2 1,1 2 17,0-2 0,-1-4-71,1 4 0,0 2 16,-1-2 1,1 2-106,0-2 1,0-3 86,-1 3 1,-5-4-16,0-2 1,-2 0 67,2 1 0,2-1-41,-8 0 0,6 1 37,-6-1 0,8 0-33,-2 1 1,-2-7 94,2 1 0,-2-3-51,2 3 1,4-3 9,-4-3 0,4-2 11,1 7 0,1-5 3,0 6 1,-6-6-22,0 5 1,-8-7-3,2 2 0,2 1 26,-2-1 1,0 6-24,-5-7 0,-3 1-49,-3-6 1,7 0 39,-7 0 0,7 0-4,-7 0 0,9 0 30,2 0 0,1 0 0,-7 0 0,6 0 30,0 0 1,6 0-50,-6 0 0,6-2 66,-5-3 0,5 3-47,-6-4 1,8-2-27,-2 2 1,-2-5 11,1 5 0,-1-5-5,2 5 1,4-8 26,-4 3 1,2-3-8,-2 3 1,4-3-14,-4 9 0,3-9 1,3 3 0,-2 1-5,-4-2 1,4 7 10,-4-7 0,3 6-62,3-5 1,0 1 50,0-1 1,-1-3-6,1 9 0,0-9 20,-1 3 0,1 1-4,0-2 1,0 7 133,-1-7-141,1 1 0,0-5 57,-1 5 0,1-3-36,0 9 1,1-9-61,5 3 0,-5 1 19,5-2 0,-4 1-6,-3-6 0,3-1 21,3 1 0,-3 0-11,3-1 1,3-5 59,-3 0 0,1-2-54,-6 2 0,5 4 41,0-4 1,7-2-26,-7 2 1,1-6 31,-7 6 1,7-6-13,-1 6 1,1-6 6,-7 6 0,7-6 21,-1 6 1,3-7-1,-3 1 0,-1 2 4,7-2 0,-5 6-27,5-6 0,0 0 70,6-5 1,-6 5-4,0 0 0,1 0 2,5-5 0,-2-1 17,-4 1 0,4-1 13,-4 0 0,3 3-39,-3 3 1,4-4 1,-4 4 0,2-3-52,-2-3 0,5 6 55,-5 1 0,-2 1-133,2-2 1,-1-2 112,1 8 1,4-2-144,-4 2 0,4 4 56,2-4 0,-6 4-125,1 1 0,-1 1-9,6 0 0,0-1-541,0 1-544,0 0 829,0-1 1,2 3-597,4 4 0,-3-3 169,9 8 0,0-5 11,5 5 0,8-5 795,4 5 0,11-8 0,4 5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15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4635 260 8031,'-10'-7'-262,"-5"-3"-573,13 0 566,-6-5 0,8 11 7,0-7 290,0 7 99,0-12 1,0 13-54,0-9 17,-7 8 0,-1-5 40,-3 3 17,-5 4 29,7-13 56,-9 5-207,9-7 0,-5 5-3,8 1 0,1 5-23,5-6 0,0 6 87,0-5-145,0 7 149,0-4-54,0 1 1,-2 5 95,-4-4 11,4 4 0,-8-4-34,5 1 1,1-1 26,-8 6 1,7 0 110,-7 0 1,0 0-89,-5 0 1,-2 0-10,-4 0 1,2 0-90,-8 0 1,6 0-123,-6 0 1,-2 2 103,-9 4 0,3-5-184,-3 5 1,-4 2 141,-2-2 1,-4 1-27,-2-1 0,0-2 193,0 7 1,0-5-102,0 6 1,-1-6 101,-5 5 1,4 1-168,-3 5 1,-3 0 8,2 0 1,-5 7 19,5-1 0,-5 5-15,5-5 0,-5 6 22,5-6 1,-7 8-25,1-2 0,-3-2-47,-2 2 0,6-1-67,-1 7 0,7-2 38,-7-4 0,8 1 52,-1-7 1,3 6-3,2-6 1,2 2 18,4-2 1,2-4-3,4 5 1,3 0-11,-3 0 1,1-1-2,-1-6 0,3 8 35,-3 4 0,-2-2-26,1 1 0,-5-5 213,6 6 0,-2-2-161,1 2 1,5 2 86,-5-8 1,5 8-91,1-3 0,1-3 5,-1-2 1,1 2-25,-1-2 1,0 1 1,1-7 0,1 0-17,4 0 1,-3 6 30,3 1 1,-4-1 84,-1-6 0,-1 2-91,0 4 0,1-2 5,-1 8 1,3-6-1,3 6 1,-4 0 3,4 5 1,-3 1 12,-3 0 0,0 5-5,1 0 1,-1 8 157,1-2 1,-1 6-97,1 6 1,-1-4 83,0 3 0,1-3-12,-1-2 0,6 6-17,1-1 0,1 1-106,-2-6 0,-4-2-5,4-4 1,4-2 36,2-4 0,4-3-27,2 3 1,0-3-140,-1-3 0,7-5 82,-1 0 0,6-8-35,-5 2 0,7-4-6,-2-1-197,-3-1 173,-1 0-104,0 1 0,1-9-245,3-3-498,4-4-1004,-6-2 1328,8 0 1,8-2-491,4-4 0,5-5 1058,6-12 0,12-20 0,9-10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16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0 8025,'-11'2'-380,"-1"4"1,8-2 835,-1 7-252,-5 1 1,8-1 80,-4 1 1,-1-1-109,1 6 1,-2 1 58,3-1 1,3 0-66,-4 1 1,-2 5 28,2 0 0,-7 7-9,1-1 1,-3 4 117,-2 2 1,-1 5-154,1 0 0,-2 3-33,-4-3 1,4-2-43,-4 8 0,3-7 102,3 1 0,0-3-96,0-3 1,-1-5 29,1 0 1,2-2-82,3 2 1,-1 1 86,7-7 0,-6 6-15,7-6 0,-7 0-19,6-5 0,0-1 71,6 0-95,0 1 153,0-1-94,0 0-42,0 0-222,8-7 233,2 5 1,7-13-15,0 4 0,1-4 56,-1-2 0,10-10 3,7-7 0,11-10 0,12-13 1,14-14-91,-29 20 0,3-1 0,6-3 0,4-1-429,7-4 0,2 0 1,2-4-1,1 1 243,7 0 1,2 0 0,2-2 0,1 0-250,4 4 1,1 2-1,2-3 1,0 3 386,0 7 0,0 1 0,3-4 0,1 1 0,-1 7 0,1 2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59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1747 7972,'0'-17'-45,"0"7"0,0 1 16,0 3 0,-5 2 140,-1-8-291,0 9 0,6-7 40,0 4 127,0 4 1,8-11 6,3 7 0,3-7-176,-3 1 0,5 3 84,-5-3 1,5 0 123,1-5 1,-6 6 85,1-1 1,0 6-53,5-5 0,-6 5 12,1-5 0,-1 1-50,7-2 1,-1-1 13,0 7 0,2-7-130,5 1 1,-3-3 90,7-2 0,-1-1-100,2 1 1,4-6 59,-4 0 1,3-8 47,3 2 1,0 2 41,-1-1 1,-1 1 130,-4-2 0,3-2-82,-3 8 1,-4-6-9,-2 6 0,-2-2 1,2 2 1,-3 6 14,3 0 0,-4-1-158,-2 7 0,6-5 126,0-1 0,8 0-208,-2-1 0,3 1 42,3 0 0,0 0 38,-1-1 0,7 1 36,-1 0 0,0-1-9,-5 1 1,-1 0 81,1 0 1,0 1-71,-1 5 0,-5-5 143,0 5 0,-6 1-72,6-1 1,-6 5 51,6-6 1,-6 8-75,5-1 1,-4-3 1,4 2 0,1-1-31,6 1 1,-1 2-8,1-8 0,0 7-25,-1-7 0,3 3-17,3-3 0,-4-3 45,5 3 0,1 2-12,-2-1 0,7-1-29,-7-5 0,2 6 81,-1-1 1,-5 2 19,4-1 1,3-3-53,-3 9 1,6-7 5,-6 6 0,7-5-25,-7 5 1,8-5 27,-2 5 0,2-6-53,-2 7 1,4-7 42,-4 6 0,-1-7-10,1 1 0,0 3 24,6-3 0,-1 6 3,1-5 1,0 1 27,0-1 0,0-5 11,0 5 1,-4 1 0,4-1 1,-10 5-35,10-6 0,-4 7-49,4-7 0,0 8 50,0-2 0,0-1-67,-1 1 1,1-5 43,0 5 1,0 0-12,0 6 1,2-6-44,3 0 1,-1 1-4,7 5 0,-11-6-15,6 0 1,-2 0-6,7 6 0,-3-5 81,-8-1 0,5 0-37,1 6 1,0-6 28,-7 1 1,5-1 37,-4 6 1,9-2 16,-9-4 1,4 4-11,-4-4 1,0 5 14,0 1 0,0 0-27,-1 0 0,1 0-4,0 0 0,0 0-47,0 0 0,6 0 39,-1 0 0,7 0-31,-7 0 1,7 0-3,-7 0 0,9 0-6,-3 0 1,-3 0 6,-3 0 0,-3 0 2,-2 0 0,0 0 75,0 0 1,0 0-65,0 0 1,-3 0 8,-2 0 0,1 0-2,-8 0 1,8 0-12,-2 0 1,4 0 1,2 0 1,0 1-8,0 5 1,0-4 1,-1 4 1,-1-4-7,-3-2 0,6 2-4,-7 3 1,8-3 10,-8 4 0,4-4-3,2-2 1,0 6 3,0 0 0,0-1 0,0-5 0,0 2-16,-1 4 0,1-4-2,0 4 1,-2 1-9,-4-1 0,4 2-5,-4-2 1,-1-2 28,1 7 1,-6-7-4,6 2 1,-2 1 3,2-1 1,3 2-13,-9-2 1,2-5 71,-2 5 0,3 2-51,3-2 1,2-1 7,-8-5 1,8 6 4,-2 0 0,-1 2 2,1-3 1,-6-3-20,6 4 1,-2 2 7,2-2 0,3 1-13,-9-1 0,6-2 11,-6 7 0,6-7-125,-5 2 0,5 2 109,-6-3 0,6 3-5,-5-2 0,1-2-19,-2 7 1,-1-7-3,7 2 0,-6-2-10,6 1 0,-7-3 18,1 4 0,2-4 47,-1-2 0,-1 6-38,-5 0 0,-1-1 114,1-5 1,-1 2-3,1 4 0,-6-4 103,0 4 1,0-2-118,5 1 1,-5-3 19,0 4 1,0 2-88,5-3 1,1 7 66,-1-6 0,3 5-209,3-5 1,-3 2 55,3-2 1,2-5-190,-1 5 0,1 2 13,-2-2 0,-3-1 130,3-5 1,-3 0 93,-3 0 1,-5 6 127,0 0 0,0 0-5,5-6 0,-5 0-88,0 0 0,-8 2 210,2 3 0,4-3-25,2 4 1,-2-2-116,2 2 0,-1-4-52,7 3 1,-2-1-95,-5 2 0,5-2 30,-4 7 0,4-7-187,1 2 0,1 2 27,-1-3 1,1 3 140,0-2 0,-7-4-22,1 4 0,-2-5-2,2-1 1,-4 6 202,-8 0 1,6 2 14,0-3 0,0-3 47,-5 4 0,1-2-124,4 2 1,-2-2 29,8 7 0,-6-7-76,6 2 1,-6 1 54,6-1 0,-6 6-150,6-7 1,-6 7 64,5-6 0,-5 5-133,6-5 0,-6 6 54,6-7 1,-6 3 35,6-2 1,-6-4 35,6 3 0,-6-3-3,6-2 1,-8 6 159,2 0 0,-4 0-94,-2-6 1,1 0 132,-1 0 0,0 2-32,1 3 0,-1-3-45,0 4 1,1-2-79,-1 2 0,2-2-80,4 7 0,-4-7 69,4 2 1,-3 1-117,-3-1 0,2 2-51,4-2 0,-4-5 24,4 5 0,-3 2 55,-3-2 1,0 5-2,1-5 1,-1 0 121,0-6 0,0 6-31,1-1 1,-1 3 45,0-2-39,1-4 1,-1 11 25,0-7 0,0 2 74,1-3 1,-3-1-57,-3 8 1,3-7-40,-3 7 1,3-6 8,2 5 1,1-5-111,-1 6 1,0-7 61,0 7 0,1-3-9,-1 3 1,0 1-28,1-7 1,-1 6-17,0-7 0,0 7 48,1-6 1,-1 5-12,0-5 1,1 6 126,-1-7 1,0 7-72,0-6 1,1 5 68,-1-5 0,-5 7-61,-1-1 1,1-2 8,5 1 1,0-5-22,1 5 0,-1-1-8,0 2 0,0 3-131,1-4 55,-1-3 0,0 7 34,1-3 1,-1 1-93,0-1 0,0 3 86,1-3 1,-7-3-10,1 3 1,-1-6 25,7 5-25,-1 1 0,0 3 109,1-3 0,-7 1-24,1-7 0,-3 7 14,3-1 1,3-2 0,-3 1 0,-3-5 14,3 5 1,-6-5-16,5 6 1,-5-7-29,5 7 1,-5-2-9,6 1 1,-3 4 18,3-3 0,1-2-134,-7 1 1,7-1 51,-1 1 0,-2 5-144,1-5 0,-1-1 104,1 1-38,5 1 25,-7 5 28,8 0 1,-5-5 203,0-1 0,-9-5-48,3 6 1,-2-6 69,2 5 0,-4-5-81,3 5 1,-1-5-36,2 6 1,-4-7-51,4 7-3,3-1 0,-7 7-5,4-1 0,2-5-54,-3-1-47,1 1 0,0 5 94,0 0 1,0-5-138,-6-1 146,7 1 0,-5 5-10,4 0 24,4 1 1,-9-1 4,5 0 0,2-5-2,-2-1 1,-1 1 8,-5 5 1,6 0 6,0 1 0,0-1-18,-6 0 0,5-5-18,1-1 1,6 1-41,-6 5 0,1 0-8,-1 1 1,-2-1 24,7 0 0,-1 6-10,2 0 0,1 1 30,-7-7 0,5 0-5,-5 0 1,2 1 51,-3-1 1,-3 0-57,4 1 0,-2-1 114,2 0 1,-4 0-47,3 1 0,-3-1 116,-2 0 0,0 1-121,0-1 1,0 0 25,0 1 1,0-1-45,0 0 1,0 0 4,0 1 1,0-1-45,0 0 0,-2 1 58,-3-1 0,1 0-49,-8 0 0,3 3-4,-3 3 0,-3-4 0,3 4 0,-3-4 5,-2-2 1,-1 1-1,1-1 0,0 2-2,-1 4 1,-5-3-4,0 3 0,-6-4 0,6-2 0,-7 0 9,1 1 0,2-1-119,-2 0 1,0 1 74,-5-1 1,-1 0-6,1 0 1,-1 1 38,0-1 0,1-5-6,-1-1 0,-5-1 43,0 1 1,-3 3-53,3-9 0,1 7 54,-7-6 0,0 5-41,-6-5 1,0 6 54,1-7 0,-1 7-31,0-6 1,4 7 0,-4-1 0,4-3-7,-10 3 0,4-6-1,3 5 0,-1-5 2,0 5 1,0-5 1,0 6 0,0-7-128,0 7 1,-2-6 72,-3 5 0,3-5 37,-4 6 0,-1-7-2,1 7 1,-5-8 0,5 1 1,-7 3 37,1-2 0,-3 2 122,-2-3 1,0-1-93,0 8 0,-1-8-24,1 1 0,-6 3 136,0-2 0,0 5-100,6-5 0,-6 6-116,0-7 1,-1 7 83,1-6 1,2 7-16,-8-1 0,8-3-33,-2 3 1,-4-6-109,-1 5 0,1-5 26,-2 5 1,0-5 42,-5 6 1,-1-9 91,1 3 0,5 2-2,1-2 0,-1 1 129,-6-1 0,1-4-139,-1 4 0,1 1 13,0-1 1,-1 2-299,1-2 1,-1-4 262,1 3 0,3-1-109,-3 2 0,7-4 82,-13 4 0,7-4 54,-7-2 0,7 0-41,-1 0 1,1 0 85,-13 0 0,6 0-29,-6 0 1,2 5 1,-2 1 1,47-3 0,0 0 12,-47-3 1,2 0 11,-2 0 1,6 6-134,-6-1 1,0 1 89,46-6 0,0 0 0,-46 6-116,0 0 0,0-1-102,46-4 1,0-2-1,1 1 1,0 0 139,-47 0 1,48 3 0,-1 0-8,-47 3 0,2 0-5,-2-6 1,7 0-34,-1 0 1,4 0-1,1 0 0,-5 0 105,0 0 1,-2 0-57,1 0 0,7-6 93,-1 0 1,-5 0-83,6 6 1,-10-5 43,3-1 0,1-2-1,6 3 1,-1 1 11,1-8 0,-1 3-162,1-3 0,-1-3 179,1 3 1,-1 2 9,1-1 1,1-1 107,5-5 0,-3 6-79,8-1 1,-5 6-44,5-5 1,-6 1-26,6-1 1,-6 1 5,6 4 1,-2-1-108,3-5 0,1 2 61,-8 5 1,6-3-28,-6-4 0,6-1 56,-5 7 1,5-7-15,-6 1 1,8 3 86,-2-3 0,4 3-16,2-3 0,-1-3 19,1 3 1,2-1-51,4 1 0,-5-3 10,5 3 1,2 3 63,-3-3 0,6 6-133,-5-5 0,5 5-158,-5-5 0,7 1 116,-1-2 1,-1-3 10,6 3 1,-9-1 13,9 2 0,-4-5 259,4 5 0,0-5-191,0-1 1,1 0 371,-1-1 1,6 1-383,-1 0 1,9 5 301,-2 1 1,-3-1-315,3-5 1,0 0 13,5-1 0,0 1-29,1 0 1,-1-1 35,1 1 0,5 0-26,0 0 0,2-3 54,-2-3 0,-1 4-1,7-4 0,-2 4 9,2 1 0,3-5 13,-3 0 0,4 0-74,2 6 1,5 0 39,1-1 1,1-5-49,-1 0 1,-5 0 46,5 6 0,3-6-135,2 0 1,-1-2 100,1 2 1,0 2 30,6-8 0,-6 6 27,0-6 0,1 6 12,5-6 0,0 6-23,0-6 1,0 8-17,0-2 0,0-2-11,0 2 0,0-2 27,0 2 0,0 4 13,0-4 0,0 2 24,0-2 0,0 3 87,0-3 1,0-2-72,0 2 0,2-6 111,3 6 1,-3-6-147,4 6 1,4-7 45,1 1 1,-1 2-133,1-2 0,1 0 115,5-5 1,0 1 110,1 4 1,-1-3-68,0 3 1,3-10 2,3-1 0,-4-6 20,4 6 0,4-9 119,2 3 1,-2 2 10,1-2 0,-1 2-53,2-2 0,-2-2 68,-4 7 0,-4 3-101,4 9 0,-4 4-906,-1 8 0,-1 9 705,0 8 0,-7 31 0,-2 15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02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53 173 8198,'-10'-17'0,"4"0"-1232,5 7 904,1-5 1,0 5 174,0-7 136,0-1 1,0 7 66,0-1-155,0 9 1,0-7 126,0 4-137,0 4 117,0-5-20,0-1 18,-8 6 0,-2-6 0,-7 8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1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8114,'0'-18'515,"7"1"0,-3 0-55,8-1 0,-7 3-74,7 4 0,-6-5 367,5 5-474,1 3 0,5-2-121,0 5 37,1 3 0,-1-6-306,0 8 0,-5 0-30,-1 0 0,-1 2-287,1 4-16,5-4 295,-7 13 0,3-11 76,-1 7 1,-7-5 15,2 6 0,-2-7 52,2 7 0,-4-6-15,3 5 1,-3-5 74,-2 5-52,0 1 1,0 5 1,0 1 0,0-7 204,0 1 0,0-1-129,0 6 1,0 3 149,0 3 1,0-4-111,0 4 1,0 2 244,0-2 0,0 8-54,0-2 0,0 3 68,0 3 0,0 1 28,0 5 0,0 1-98,0 4 0,0 4-307,0-4 1,0 0 86,0 6 1,0-11-6,0 5 1,-2-8 42,-3-3 0,3-3-475,-4-3 1,4-4 201,2-8 1,0-5-237,0-1 69,0-7 209,0 4-328,0-8 1,-2 0 164,-4 0 0,2-2-125,-7-4 0,5 4 117,-5-3 0,5-3-695,-6 2 1,7-2 370,-7 3 1,6-5-862,-5-7 1460,-1 0 0,-5-1 0,0 1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05.2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1937 6777,'2'-10'-360,"4"5"0,-2 1 432,7-2 1,-5 4 380,5-4-313,1 4 0,-1 2 98,1 0-52,-8 0 31,3 8 0,-1 2-105,0 7 1,0 6 4,-6 0 1,2 0-175,3-6 0,-3 1 22,4-1 1,4-5 24,1-1 1,-1-1 48,1 1 0,1 3-16,5-9 0,1 7-63,-1-6 1,6 5 57,0-5 0,6 6-56,-6-7 0,8 3 54,-3-2 0,3-4-42,-2 3 0,4-1 24,-5 2 1,-1-4-7,2 4 0,0-4 2,6-2 0,-1 5-4,1 1 1,1 0-51,5-6 0,3 0 54,8 0 1,-4 0-86,4 0 1,-4-2 74,9-4 0,3 2-34,-3-7 1,9 1 31,-3-1 1,-1-5 0,1 5 1,-1-5 16,1-1 1,2 6 6,-7-1 0,2 3 135,-3-3 0,-3-1-143,4 7 1,1-6 22,-1 6 0,7-5-4,-1 5 1,9-2-26,2 3 0,1 3-113,-1-4 0,-2 4 105,8 2 1,-12-6-4,6 1 0,-13-1-9,7 6 1,-4 0 14,4 0 1,-1 0-1,-5 0 0,2 2 77,-7 4 0,5-5-68,-5 5 1,5-4 133,-5-2 1,0 0-82,-6 0 1,7 6 10,5 0 1,-5 1-7,-1-1 1,1 2 5,-1 3 0,1 5-73,-1-5 1,-4-1 57,4 1 1,-5-1-108,-1 1 1,6 5 90,0-5 1,-1-1-50,-5 2 0,6-7-29,-1 7 1,9-8-6,-3 1 1,4 3-3,3-2 1,4 0-10,1-6 0,8 0-218,-2 0 0,3 0 255,3 0 1,-3 0 38,-3 0 1,2 0-39,-8 0 0,-1 0 10,-4 0 1,-1 0-97,0 0 1,0 0 115,0 0 1,-5 0 3,-1 0 0,-1 5 2,1 1 0,4 0 25,-3-6 0,-3 0-40,3 0 1,5 0 63,6 0 0,2 0-52,-3 0 1,-8 0-1,3 0 1,-4 0-47,4 0 0,1 0-10,-1 0 1,0 0 69,0 0 0,-5 0-4,-1 0 1,0 0 130,7 0 1,1 0-139,4 0 0,-2 0-37,7 0 1,1 0 46,5 0 0,7 0-18,-1 0 0,0 0 8,-5 0 0,-1 0-18,1 0 1,-9 0 92,-3 0 0,-11 2-9,-7 4 1,-3-4 134,-2 3 1,-6 3-182,0-2 0,-7 5 61,1-5 1,-2 6-43,3-7 1,-3 3 263,8-2 0,0-2-258,6 7 1,2-5-6,4 5 0,-2-5-66,7 6 1,0-8-10,6 1 0,-5 3-80,-1-2 1,-5 5 123,5-5 1,-7 2 38,2-2 1,-4-5-65,-3 5 1,-1-2-77,-4 2 0,4-4 72,-3 4 1,-3-5-5,2-1 1,-6 0 9,6 0 0,2 0 10,10 0 1,-2 0-54,7 0 0,-5 0 37,5 0 1,1 0-51,5 0 0,-6 0 50,1 0 1,-9 0 2,3 0 0,-10-5 5,-2-1 0,-7 0 0,1 6 1,-4 0 43,-1 0 1,-6 0 11,0 0 0,-2 0 75,1 0 1,5 0-112,-4 0 1,3 0 27,3 0 0,0 0-10,-1 0 0,1 6-47,-1 0 1,3 1 11,3-1 0,-3-4-6,3 4 0,-3-2 35,-3 1 1,1-3-11,-1 4 1,1 2-30,0-2 0,-1 1 19,1-1 0,-1-4-93,1 4 1,-2-2 59,-5 1 0,3-3-6,-8 4 0,6-4 25,-6-2 0,6 2-6,-6 4 0,2-4 5,-2 3 1,-2-3 1,8-2 0,-8 0 6,2 0 1,2 0-11,-2 0 0,6 0-14,-6 0 1,6 0 18,-6 0 0,2-2 6,-2-3 0,-4 3-4,4-4 1,2-2-2,-2 2 1,0-5 0,-5 5 0,-1-5 1,0 5 1,-1-2 0,-5 2 0,3 3-2,-9-9 0,7 6 5,-6-5 0,5-1-4,-5-5 0,7 5 125,-1 1 0,3-1-82,3-5 1,5 0 10,0-1 1,7 1-58,-1 0 0,4 5 1,1 1 1,-7-1-1,-4-5 1,2 0 29,-2-1 1,-1 1-12,-11 0 0,3-1-4,-9 1 0,1 0 125,-6 0 1,0-1-121,0 1 0,-8-2 11,-3-4 0,-4 4 10,-3-5 0,7 5 7,-1 2 1,3 5 81,-3 1-37,4-1-231,8-5 0,2 2 99,4 3 1,4-3-156,7 3 0,-2 3 80,-3-3 1,3 1 99,-3-7 1,-5 7 19,-1-1 1,-4 1-4,-2-7 0,0 1 160,0 0 1,0 0-101,0-1 0,-2 1 55,-4 0 1,-1-1-65,-5 1 1,-1 0 6,7-1 0,-6 1-54,7 0 0,-1 0-7,6-1 1,0 1 10,0 0 0,0-1-7,0 1 1,0 0-89,0 0 1,0-1 90,0 1 1,0-6-69,0 0 1,0 0 72,0 6 0,0-1 3,0 1 1,0 0 26,0-1 1,0 1 114,0 0 0,0 5-55,0 1-35,0-1 0,-6-5-67,0 0 52,1-1 0,-1 1-83,0 0 1,-5 5 74,5 1 1,-8 1-119,3-1 1,-5-3 32,-1 8 1,0-5-18,0 5 1,-3-6-12,-3 7 0,4-3-97,-4 2 1,-4 4 139,-2-3 0,2-3-17,-1 2 0,1-5 83,-2 5 0,-4-2-85,4 2 0,3 3 102,-3-9 0,0 2-60,-6-1 1,1-4 11,-1 3 0,1-3 12,-1-3 1,-2 1-3,-3 0 0,-4 5-24,-8 1 0,-2-1 5,-3-5 0,-7 5-130,-11 1 0,2-1-142,-7-5 0,-3 5 210,-9 1 0,-2 1-192,-4-1 1,47 3 0,2 0 199,-44-3 1,1 1 66,6-1 0,1 7-4,4-2 1,5 4 96,6 2 0,7-6-99,0 1 0,-1-1 19,-5 6 0,-2 0 9,-4 0 0,0-2-45,-11-4 0,3 2 24,-9-7 0,-6 7-155,46 1 0,0 0 1,2-1-1,0 1 160,-5 0 1,1 0 0,3-3 0,0 0 5,-4 3 0,0 1 0,2-2 1,0 2-7,2 2 0,-1 0 0,0-3 1,0 0-8,0 0 0,0 0 0,1 0 0,0 0-17,-47 3 0,46 0 0,-1 0 25,-45 0 1,46-2-1,0-1-21,-40-3 0,-6 0-5,6 6 1,-3 0-9,3 0 0,4 0 1,-4 0 1,3-2 0,3-4 1,-1 5 21,1-5 1,11 2-12,0-2 1,2 2 22,-8-7 0,0 7-16,12-2 0,-10-1-4,10 1 1,-6-6-1,0 6 0,2-5-1,-7 5 0,5-5 8,-6 5 0,0-2-1,-5 2 0,5 5 52,1-5 0,7 2-52,-2-2 1,3 4 52,3-4 0,6 5 218,-1 1 0,3-6-268,-2 0 0,-5-6 2,5 7 1,1-3-6,-1 2 1,0 2 23,-7-7 1,1 5-4,0-5 0,0 5 120,0-6 1,0 7-123,-1-7 1,1 6 76,0-5 0,2 7-52,3-2 0,-1 2-23,7-2 0,-7 5-23,2-5 0,1 4-13,-1 2 0,5 0 9,-5 0 1,5-2-16,-5-4 1,9 4 50,-9-3 0,9 3-20,-15 2 0,3 0 50,-3 0 0,2-6-32,3 0 0,-3 0 8,4 6 0,-5 0-37,-1 0 1,0 0-1,0 0 1,-2 0-25,-4 0 1,4-5-9,-4-1 0,4 0-9,2 6 0,-1-6 40,1 0 0,2 1-19,4 5 1,-5-6 23,5 0 0,-2 0 2,1 6 0,-3-2 20,4-3 1,1 3 6,-1-4 1,1 4-37,-1 2 1,1 0 4,5 0 0,3 0-15,-4 0 1,2 0 18,-1 0 0,3 0 211,-4 0 0,5 0-211,1 0 1,0 0 319,0 0 1,6 0-333,0 0 1,2 6 181,-3 0 0,-3 1-224,4-1 1,2-2 48,-2 7 0,0-5-25,-6 6 0,6-3 12,0 3 1,2 1 21,-2-7 0,-3 8 9,9-3 1,-6-1 8,6 1 0,-3-1-31,3 1 1,4 5 6,-5-5 0,5 3 4,1-3 0,1 5 5,-1-5 0,0-1 2,1 1 0,-1-1-10,1 1 0,-1 5 74,0-5 0,7-1-69,-1 1 0,0 1 5,-6 5 1,1 1-5,-1-1 1,6 0-3,1 0 0,1 1 17,-2-1 1,-2 0 2,8 1 0,-6-1-34,6 0 1,0 1 14,6-1 1,-1-6-16,1 1 0,-6-1 70,0 7 1,2-1 7,9 0 0,-3 1-56,4-1 1,-5 0-2,-1 0 1,0 1 0,-1-1 1,3 0 6,3 1 0,-1 1 9,7 4 1,-5-4-5,5 4 0,-6-2 19,7 2 1,-1-3-25,6 3 0,-6 4 10,0 1 1,1 5 20,5 2 1,0-5 2,0 5 1,-6-4-21,0 9 0,0-2 7,6 3 0,0-5-92,0 5 0,-2-3 78,-3 2 0,3-3 21,-4 3 1,4-7 40,2 2 0,6-5 137,-1 11 0,9-5-123,-3-1 0,5 1 110,1 5 0,6 1-134,0 4 0,8-2 36,-2-3 0,-2-5-172,1 4 1,1 3 98,6-3 1,-1 0-191,1-5 0,-2-2 33,-4-5 1,3 3-19,-3-8 0,4 0-36,1-5 1,1-1-162,-1 0 0,1 0 9,0 1 0,1-1-270,5 0 1,3 8 580,8 4 0,-8 4 0,-2 1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08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2958 917 8401,'0'-11'-797,"0"-1"0,2 8 613,3-1 0,-1-5 150,8-2 0,-3 3-9,3-3 1,1 7 41,-7-7 1,2 8 3,-3-2 334,-3-3-209,14-1 110,-14-7-79,5 0 66,-7-1 1,0 1-108,0 0 1,0 5 382,0 1-310,0 7-15,0-12-304,0 7 221,-7-8-138,-3-1 33,-7 1 1,-1 0-36,1-1 0,6 3 77,-1 3 0,1-3-20,-7 4 1,1-5 30,0-1 0,-1 2 20,1 3 0,-6-3-4,0 3 1,-6-1-17,6 1 1,-8-3-38,3 3 1,1 3-8,-2-3 1,-6 2-5,-5-1 1,0-4-11,5 3 0,-2 2-14,-3-1 1,4-1 32,-5-5 1,7 0-8,5 0 0,-4-1 126,4 1 1,-3 5-111,-3 1 1,1 1-4,-1-1 0,0-3 15,1 9 0,-3-7-45,-3 6 1,3-1 18,-3 1 1,2 2-6,-3-8 0,5 9 18,-5-3 1,5 2-11,1-2 0,1 2 37,-1-7 1,1 7-39,-1-2 1,6-1 75,0 1 0,1 0-40,-7 6 0,0-2 6,1-4 1,1 4 4,4-3 0,-3 3 5,3 2 1,-2 0 35,2 0 1,-3 0 2,3 0 0,-2 0-45,2 0 1,-3 2 3,3 3 1,-4-1-99,-2 8 0,1-6 67,-1 5 0,1-1-8,-1 1 1,1 5 67,-1-5 0,-2-1 2,-3 1 1,4 1 35,-5 5 1,5-5 7,1-1 1,1 1 39,-1 5 1,6-2-82,0-3 1,2 3-72,-1-3 1,-5 3-7,4 2 1,4 1-14,2-1 1,-2 0-5,2 1 1,0-7-19,6 1 1,1-7-28,5 7-307,-5-8-83,7 11 103,-1-13-423,2 6 0,16-8 190,4 0 0,11 0 576,6 0 0,11-8 0,4-2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08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1125 122 8404,'0'-35'0,"0"8"-461,0 4 1,0 10-197,0 1 636,-8 9-109,6-5 193,-13 8 1,5 0-64,-7 0 0,0 0 172,-1 0 0,-7 2 239,-3 4 0,-5 5-176,-2 12 0,-1 6 18,-5 11 0,-3 3-65,-8 3 0,6 4-105,0-4 1,2-4 38,-2-2 1,2-3 2,3-2 1,5-1-24,-5 1 1,5-6-36,1-1 1,1-1-86,-1 2 0,2-2 88,5-4 1,-3-4 1,8 4 0,-2-3 19,2-3 0,6 0-7,-1 0 0,1-1-24,5-5 0,3 3 67,-3-9 80,8 9-95,-3-4 0,7 1 202,0 1 0,2-9-137,3 3 0,5-2 365,7 2 0,10-4-112,8 4 1,9-5-144,14-1 0,5-1-151,12-5 0,6-2-447,11-3 1,6 1 149,-44 7 0,1 0 0,-1 2 0,0 0-563,4-2 0,-1 0 0,-2 6 0,0 2 724,2 3 0,1 1 0,-1 3 0,0 1 0,0 5 0,1 3 0,-3 1 0,-1 2 0,-1 3 0,0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09.75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0 13033,'-10'0'-728,"3"8"2516,7 3-1596,0 5 0,0 1 159,0 0 0,7-1-308,5-5 1,5-1 127,6-4 0,-2-4 15,8 3 0,-2-3-7,2-2 1,4-5-283,-5-1 0,3 0-115,-2 6 0,-4-6-788,-8 0 505,1 1 0,-7 5-176,1 0 0,-9 7 191,3 5 0,-13 11-268,-11 6 795,-7 19 1,-17-2-1,-2 13 1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0.22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10 242 10568,'-8'18'98,"6"-1"1,2-7-577,12-5 1,11-5 1359,6-5 0,11-5-177,6-7 1,4-2-109,2-5 0,6 3-255,-1-7 0,7 4-35,-7-4 1,-7 7-172,-9-3 1,-5 11-352,-1 1 1,-3 7 96,-3-7 1,-9 8-1289,-9-1 711,-7 3 1,4 0 242,-8-4 0,-4 4-201,-8-4 1,1 4 99,-12 2 0,-4 0 123,-2 0 0,4 0 314,2 0 0,-2 0 13,2 0 0,0 6 168,5 0 1,1 7 174,0-1 0,2 3 169,3 3 0,-3 1-104,3 4 1,-3-2 81,-3 8 0,1 0-168,0 5 0,-2-5-41,-4 0 0,7 0-43,-7 5 1,14 1-285,-9-1 1,7-5 66,-1 0 1,3-8-589,3 2 364,4 4 1,-6-8 134,8 4 1,8-11 300,3-6 0,5-4 15,1-2 0,0 0 48,1 0 0,5 5-73,0 1 0,6 2 286,-6-2 1,5 1 116,-4 5 0,-1 1-175,-6-7 1,0 6 34,0-7 1,7 3 54,-1-2 0,2-4-332,-2 3 1,4-3-152,7-2 1,1-5-358,-1-1 1,7-8-91,-1 3 0,2-5-596,-1-1 0,1 0-162,4 0 1,2-8 1287,-8-4 1,8-12 0,-3-3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0.43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208 52 9071,'9'-17'-289,"-3"0"674,-4 7 149,-2 3 0,-6 14-263,0 5 0,-7 17-107,1 5 1,-3 12-70,-2 0 0,-1 8 83,1-2 0,0 10-204,-1-10 1,1 3-194,0-3 0,5 4-346,1-4 1,1 7 125,-1-13 1,3 2-263,8-7 1,0-12 26,0-1 667,0-6 1,0-13 0,0-1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0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1 432 8574,'27'-25'-206,"5"4"-20,-3-8 0,4 6 419,1-5 1,7-1-88,-1-6 0,6 6 96,-5 0 0,5 8-66,-6-2 1,2-2-174,-1 2 1,-5 2 33,5 10 1,-11-3-98,-1 8 1,-8-5 140,2 5 1,-3-5-14,-3 5 1,-6 0 349,1 6-286,-8 0-16,3 0 0,-5 0 43,4 0-203,-4 0 89,6 0 0,-2 2-18,-1 4 1,1-2-10,-6 7-8,8 1 0,-4 5 5,7 0 1,-7 0 16,2 1 0,1-5 53,-1 5 0,0-5-40,-6 10 0,2-4-4,4-1 1,-4-1 77,3 0 0,-3 6 6,-2 0 1,0 2-35,0-2 0,0-2 13,0 8 0,0 0 25,0 6 1,0-1-44,0 1 0,0 1 22,0 5 1,0 3-11,0 8 0,0 7 139,0 5 1,0 5-71,0 6 1,-2-2 102,-3 8 1,1-1-356,-8 7 0,1-1 297,-7 1 0,7-11-47,-1-6 1,7-3-4,-7-9 1,8-3 154,-2-9 1,3-3-133,-3-9 1,4-1-139,-4-4 0,-2-4 65,3-8 0,-1 0 15,6 1 220,-8-9 1,4 5-276,-7-9 0,5-1-308,-5-10 1,-1-5 114,-5-12 0,-3-6-979,-3-11 0,2-6 528,-8-12 0,1-11-1492,-7-12 1792,0 4 1,15 31 0,-2 0 0,-22-42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1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135 105 8529,'-9'-8'573,"-7"-2"-744,15 1 56,-7 1-114,8 8 1,2 0 83,4 0 0,-3 6-253,9 0 0,-6 1 42,5-1 0,1-4 200,5 4 0,0-4 34,1-2 1,5-8 121,0-4 0,6-3 0,-6-2 0,5 1 0,-5 5 0,1-3 74,-7 9 0,0-1-27,0 6 273,1 0 1,-9 7-85,-3 5 1,-4 3 44,-2 3 0,-8 1-150,-3 4 1,-10-2-6,-2 8 0,-8-2-247,2 2-53,4 3 259,-8-12 1,14 3-221,-4-12 0,10 3 55,1-9 72,8 1-61,-3-6 1,9 0-10,3 0 0,5-6-15,7 1 1,0-7 49,1 6 0,-1 0 8,0 6 16,1 0 0,-7 0-264,1 0 219,-8 0 1,-6 10-6,-16 7 0,-3 3-1,-13 8 0,3-5-1,-9 6 1,3-6 58,2 6 1,3-10 191,3-1 625,-4-1-349,14-7-187,2-1 0,13-1-109,15-8 1,3-2 104,15-4 0,7-3-70,10-9 0,-1 1-174,1 0 0,-2-6-39,2 0 1,-4-6-330,-7 6 0,-3-6-338,-3 6 0,-4-2 281,-7 2 1,-3 2 403,-4-8 0,-3-8 0,-8-7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1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 8529,'-19'0'0,"-2"0"-157,-2 0 1,-2 2-146,2 3 1,-2 11 444,-4 7 1,-4 8 34,4-3 1,-3 5-97,-3 2 1,2 5 64,5 0 0,-3 1 2,8-7 1,0 1-89,5-1 1,1 1-172,0 0 1,7-3 10,4-3 1,-1 2-361,1-8 1,0 6-56,6-6 1,2-2 197,4-10 0,4-3 316,7-8 0,8 0 0,-6-15 0,14 1 0,-5-15 0,11 8-52,1-2 0,-1 4 34,-10 2 0,3-1 190,-3 1 1,-2 8 313,2 3 0,-6-2-58,6 2 0,-14 1 254,2 5-480,-3 0-7,-5 7 0,-3 9-781,-12 7 586,-11 7 0,-18 5 0,-9 9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2.25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226 139 9705,'23'-17'-286,"0"0"0,6 1 572,-6 5 1,8-5-88,-3 5 0,3-3 99,-2 3 0,-4-2-166,-8 7-350,0 0-29,1 6-557,-9 0 600,-1 8 1,-10 1-44,-4 9 0,1-1 51,-13 0 1,5-1 80,-10-5 1,4 3 2,1-9 1,1 7 65,0-6 1,5-1 19,1-5 1,5 0-55,-6 0 0,7 0 39,-7 0 1,6 0-127,-5 0 1,5 0-19,-5 0 0,5 0-20,-6 0 0,1 6 138,-7 0 0,1 2 59,0-3 1,-2 5 75,-4 7 0,3-1-49,-3-5 1,-2 8 164,2-7 0,0 7 349,6-7 1,5 3-122,1 2 1,5 1 97,-5-1 1,7-6 282,-2 1-404,4-1 0,4 5 71,4-5 0,3 3-44,9-8 1,7-1 228,3-5 0,7 0-168,5 0 1,-1-2 155,7-3 1,0-3-274,6-4 0,0-3-81,0 4 1,9-5-327,8-1 1,8-6-184,10 0 0,-36 7 0,3 1-1076,6 1 0,1-1 1306,3-1 0,1 0 0,12-2 0,2 1 0,-2-2 0,1-1 0,5-2 0,0-2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18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8523,'8'-9'973,"-6"-7"0,5 12-98,-7-7-471,8 7 0,-4-9-268,7 7-83,-7 0 0,6 6-728,-4 0 538,-4 0-302,5 8 0,-7 1 277,0 9 0,0-7-196,0 1 0,0-1 78,0 6 0,-2-5-77,-3 0 1,1-1 48,-8 6 0,1 1 158,-7-1 0,7-6 267,-1 1 0,9-6-103,-3 5 0,2-7 600,-2 2 0,4-2-20,-4 1 1113,5-3-1208,8 6 0,3-8 230,7 0 1,-1-2-244,-5-4 0,4 4-198,-3-3 1,-2 3-153,1 2 247,-7 0-1246,11 0 770,-13 0 1,6 2-754,-8 3 0,-2-1 377,-4 8 1,-3-1-438,-9 7 0,1-1 273,0 0 1,-1-5 237,1-1 1,0-1-152,0 1 0,5 3-192,1-8 738,-1 7 0,-5-3 0,-1 7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5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1192 727 8487,'8'-35'0,"3"1"0,-1 7-47,1 4 0,-1 4-64,1 1 0,5 3 171,-5 3 1,7-3-16,5 3 0,4-9-123,7-2 1,1 0 87,-1 6 1,3 0-98,3-1 1,-3 1 60,3 0 0,-3-6-14,-3 0 1,7 0 6,-1 5 1,0-1 3,-5-4 1,5 4 64,1-4 1,7-2-44,-2 2 0,6-2 69,5 2 1,-1 3-56,7-3 1,1 6 53,5 6 1,6-3-43,0 8 1,0 1-2,-6 5 0,14 0-287,3 0 1,4 2 264,-3 3 0,5 5-24,0 7 0,0 2 37,-5 4 1,-1 4-39,1 8 1,-8 7 26,-4 4 1,-6 10 41,-6 2 0,-3 9-31,-8 2 1,-1 0 6,1 6 0,-2 4-35,-4 2 0,2-3-1,-7 3 1,5 2-96,-26-37 1,0 0-1,21 42 107,-7 5 0,1-3-7,-1 2 1,-1-1-6,-18-43 1,-1 2 0,11 46 70,-8 2 0,-5-2-9,-1-4 1,-7-4 153,2 4 1,-12-3-134,-6-3 1,-5 7 150,-6-1 1,-4 0-149,-7-6 1,-9 3-20,21-43 1,-2 0-1,-28 39-12,24-39 1,-1 0 0,-27 37 4,25-40 1,-1 0 0,0-3 0,-2-1-96,-2-4 0,-3-1 1,-36 29-31,33-30 0,-2-2 1,-41 17-70,37-24 1,-2-2 0,1-3-1,-2-2-144,-3-1 1,-1-3 0,-1 0-1,-1-1 129,-3-2 1,-1-3-1,-5-1 1,-1-2 131,-5 0 0,0-2 1,0-1-1,0-2-345,-9-1 1,0-2 0,4-1 0,-1-1 411,-6-5 0,1-1 0,1 1 0,0 0-56,-4-3 1,-1 0-1,2-1 1,-1 1 242,-6-3 1,0-1 0,4 1 0,1 0-36,0-1 1,1 1 0,3-1 0,1-1 45,3 0 0,2-2 1,3-1-1,2-2-54,2-4 0,2-2 0,2 3 0,3-1-183,4-3 1,3-2 0,3 1-1,2-1 116,3-3 1,4-3-1,6-2 1,3-3-13,1-1 1,4-2-1,6-3 1,2-2-6,3 1 0,4-1 0,3 1 0,4 0-7,4-7 1,3 0 0,3 4 0,3-1-108,3-5 1,2-1 0,2 1 0,3 1-56,4 4 0,2 0 0,0-3 0,2-1-89,2 1 0,2 1 0,0 0 1,0 0 66,1-1 1,1 1-1,1 3 1,0 0-37,2-1 1,-1 1 0,0 4 0,-2 2 42,-3 2 1,0 0-1,-1 1 1,0 1-19,21-42 0,-6 13-14,-11 4 1,-6 17-139,-11 0 0,1 14 181,-7 3 0,0 8-859,-6 10 942,0-1 0,-8 9 0,-2 1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5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6520 3113 8416,'-17'-9'448,"-1"3"0,1 4-292,0 2 1,-2 0-480,-4 0 1,1 8 189,-6 3 1,-3 5-404,-9 1 0,-7 0 257,-10 1 0,-1-3-62,-11-3 1,2 1 219,-14-7 0,-5 0-107,-7-6 1,41-1-1,-1 0 179,1-2 1,0 0-1,-6-2 1,-1-2 100,-2-4 0,1-1 0,-2 2 0,1-1 23,-5-3 0,-1-1 0,-2-1 1,0-2-30,-3-2 1,0-1-1,-1-2 1,1 0 278,3 3 0,0 0 0,-5-4 0,-2 0-425,2 1 1,-2 0 0,-2-2 0,-1 0 293,3-1 1,2 0 0,2 0 0,0 0-72,3 0 1,0 0 0,-6 0 0,0 0-116,2 0 0,2 0 0,-4 0 0,2-1 81,3-2 1,1 0-1,5 4 1,1 0-295,0-3 0,0-2 0,3 3 0,0-1 116,-3-3 0,0-2 0,2 0 1,1-1 52,2 2 0,0 1 1,2-3-1,1 0-74,3 0 1,0-1-1,-2-2 1,1-1 31,1 1 1,0-1 0,-2-2 0,0 0 2,5 2 0,0 1 0,-1-4 1,0 1 29,1 3 1,0-1 0,-1-5 0,0 0 24,4 2 0,0 1 0,0-4 0,0 1 61,2 6 0,1-1 0,4 1 0,0 0 41,1 2 1,1 0 0,-2-2 0,1-1-19,0 1 1,1-1 0,-1 1 0,1 0 0,-32-33 1,7 3 108,5 4 1,-3-5-117,2 5 1,3 9-72,9 2 0,3 4 421,9-4 1,-1 8-390,1 4 1,7 3 584,4 3 1,3 7-641,3 4 1,6 4 359,-1 1 1,8 7-513,-2-1-125,5 8 67,1-3 0,5 14 127,1 5 1,8 5 38,-3 6 0,4-2 1,3 8 0,-1-2-15,0 2 1,1 4 186,-1-5 1,6 5 53,0 2 1,0-6-113,-6-1 0,3 1 174,3 6 0,-4-1-25,4 1 1,-4 5-78,-2 1 0,1-1-73,-1-5 1,0-1 2,1 1 0,-1-3-45,0-3 0,0 4-161,1-4 1,-3-4-66,-3-2 1,1 2 81,-7-2 0,5-6 110,-5-5 1,2-1-31,-2 6 0,-4-5 9,3 0-127,-3-9 113,-2 13 0,6-12-253,0 7-353,-1-7 241,-5 4 0,-1-8 442,-5 0 0,-4-8 0,-7-2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16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260 675 8268,'-27'-17'-556,"-4"0"-70,8-1 0,-2 1 451,2 0 1,10 0 221,-5-1 1,5 7-41,-5-1 1,7 1-4,-1-7-25,9 1 0,-11 0 32,8 0 1,1-1-49,5 1 1,-6 5 41,0 1 1,0-1 14,6-5 1,0 0 60,0-1 0,2-5 172,4 0 1,-4 0-123,4 6 1,1 5 154,-1 1 1,0-1-32,-6-5 0,2 2-67,4 3 1,-3-3-92,9 3 1,-6 3-29,5-3 0,1 6 4,5-5 1,-2 5 33,-3-5 1,3 7-12,-3-2 1,-3 4-15,3 2 0,0 2 12,5 4 0,0 13 181,0 16 0,-1 5-96,-5 6 1,3 12-25,-8-1 1,5 3-3,-5 3 0,2 1-187,-3 5 1,-1-2-112,8-3 1,-7-5-230,7-7 1,-6-2 53,5-4 1,-5-4-180,6-7 1,-3-8 66,3-4 1,-3-6-277,-3-5 560,-4-5 1,6-9-9,-8-3 0,0-7 166,0-11 0,0-4-105,0-7 0,-6-9 169,0-3 1,-7 2-132,1-2 1,3-8-16,-3-9 1,8 1 121,-2-1 1,-1 7-125,1-2 1,0 10 89,6 2 1,-6 8 11,1-2 0,-3 9 169,2 2 0,2 6-77,-7-6 0,7 8 131,-2-2 0,4 4-50,2 1 1,0 1 165,0 0 0,2 5-16,4 1 1,11 1-127,12-1 1,13 3 541,10 8 0,10 0-246,13 0 0,5 0-395,13 0 1,-42 1-1,1 0-118,5 1 0,2 2 1,1 0-1,1 3-332,2 4 1,1 1 0,-2-2 0,0 1 323,5 3 0,-1 1 0,0 2 0,1 1 0,0 2 0,0 0 0,-3-1 0,-1 1 0,-4-2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20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17 139 8511,'-9'0'-2632,"1"0"2623,8 0 12,8-7 1,0-3 20,3-7 1,2 5-6,-7 1 2,8-1 82,-5-5 7,9 0 11,-9 7-34,-1-5-84,-8 13 60,0-6-41,0 8 455,0 0-321,-8 0-70,6 0-47,-5 0 4,7 0 519,0 0-570,-8 0 99,6 0-93,-6 0-18,8 0-98,0 0 119,0 8 0,0-6-38,0 5-4,0-7 24,0 0-5,0 8 29,0-6-22,0 6 30,0-8-668,0 0 38,0 7 615,8-5 0,2 6 0,7-8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21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8371,'-10'0'-410,"-5"0"-130,13 0 277,-6 0-222,8 0 396,0 0 0,8 0 0,1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21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18 8420,'-17'0'-326,"-1"0"436,9 0 358,1 0-1680,8 0 1063,0 0 0,8-8 0,1-1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21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8464,'-18'0'-1150,"1"-8"1632,8 7-764,1-7 0,10 6 79,4-4 0,3 4-307,8-4 510,1 5 0,7 8 0,2 3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38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7875,'0'-17'1266,"0"7"-548,0-5-468,8 5 1,-4-5 86,7 3 0,-5-1-97,5 7 0,-5-5 213,6 5-160,-9-8 0,7 13 554,-4-5 54,-4 4-162,5 2 61,-7 0 1805,0 0-2334,8 8 0,-6 1 0,4 8 1,-4 3 282,-2 3-106,7 4-274,-5 7 0,6 12 237,-8 0 1,0 8-90,0-8 1,0 4 45,0 2 0,-2-2-238,-4-4 0,4 2-160,-3-7 0,3-3 38,2-9 0,0 2-379,0-8-634,0 0 0,2-8-7,3-3-2268,-3-5 2239,14-7 0,-7-4 217,9-7 1,-5-8-112,4-16 0,-3-7 935,9-4 0,-4-12 0,-2-3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3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7894,'9'-10'1798,"-1"-5"-1354,-8 13-2,8-6 53,-6 8-279,5-7 0,1 5 233,2-14 1,7 12 218,0-7-398,8-1-316,-6-5 77,14 8 1,-8-7-256,4 5 167,3-5 143,-12 7 0,12-5-249,-3 8 0,-2 1 69,2 5-45,-8 0 72,4 0 0,-8 0 5,1 0 1,-3 7 85,-4 5 1,5 3 55,-5 3 1,-1 1 190,1 4 1,-1 4 32,2 7 0,1 9-128,-7 3 1,5 6 136,-5 5 1,2-1 5,-2 7 0,-5-5-80,5 5 1,-4-1-86,-2 1 0,0 5-116,0-5 1,0-3-46,0-3 0,6-11-332,0-5 1,-1-5-190,-5-1 1,0-8 246,0-4 1,0-4-164,0-2 0,0-5-568,0-1-454,0-7 930,0 4 0,-7-8-14,-5 0 1,-3-8 125,-2-3 0,-6-7-12,-1-5 1,1 4 168,6-4 1,-6 4 90,0 1 0,-8 1 176,2 0 0,-3 0 0,-3-1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3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0 293 7894,'0'-17'0,"8"7"721,-6-5 0,13 11 28,-3-8-320,3 8 26,3-11 0,-7 11 274,1-7-424,-1 7 0,7-10 233,-1 9 1,0-3-430,0 2 0,1 2 68,-1-7 1,0 5-944,1-5 0,-1 5 1,0-6 1,0 3-458,1-3 1,-7-3 530,1 3 1,-8-3 20,1-2 0,-3 5 491,-2 1 1,-2 7 178,-3-2 0,1 6 104,-8 6 0,6-2-201,-5 7 0,7 8 97,-2 10 0,-1-2 719,1 2 1,-6 0 1042,7 5 1,-9 1-1057,3-1 0,-3 1-314,3 0 0,-10-1-448,3 1 0,-3-1-371,4 1 0,5-8-210,1-4 0,7-4-1,-2-2 0,6-7-410,6-4 0,5-14 647,12-9 0,4-6 221,8-6 0,0-2 289,-1 8 0,1 0 379,-1 6 1,1 1 192,-1 5 0,-7 3 2,-4 8 1,-3 0 632,-3 0-555,0 0-636,1 0-386,-9 8 1,-9 7-1452,-11 8 1712,-5 0 0,-16 10 0,-5 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19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8124,'-10'0'-394,"3"0"738,7 0 948,0 0-1065,7 0 0,3 0-42,7 0 1,-5-6 22,-1 1 0,1-1 165,5 6-222,0 0 0,1-6-70,-1 0 0,0-5 90,1 5 0,5-2-244,0 3 0,6 3 67,-6-4 1,7-2-111,-1 2 0,6-5 56,5 5 1,-1-2 116,7 3 1,-8 3-405,2-4 0,3-2-550,-3 3 1,0-1 670,-5 6 1,0-2 63,-1-4 0,-1 4 325,-4-4 0,1 5-104,-6 1 0,4 0 42,-5 0 1,6 0-42,-6 0 0,2 0 135,-2 0 1,-2 5-121,8 1 1,-6 0 2,6-6 1,-6 0-41,6 0 1,-6 2 2,6 4 1,-2-5 28,2 5 1,3-4-32,-3-2 0,4 0 36,1 0 1,-5 0-33,0 0-1,-6-6 226,6 1 1,-6-1-34,6 6 0,-8 0 105,2 0 1,-4 2 123,-2 4 1,-5-5 210,0 5-281,-1 4 0,6-6 10,1 7 1,-7-7-171,1 2 1,-7-2 1,7 1 0,-6-3 134,5 4-117,-7-4 0,6 0 253,-5 4 376,-3-4-290,6 5 271,-8-7-96,0 0-604,-8 0 1,5 0 74,-9 0 0,1-5-584,-7-1 0,-5 0 212,0 6 134,-8 0 0,-3 8 0,-10 1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3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7894,'19'0'252,"4"0"1,-4 0 193,4 0 1,-3-2-34,-3-4 0,-6 3 589,1-9 1,-2 6 725,1-5-912,4 7-466,-5-4 0,7 2-1811,1 1 0,-1-7 1461,0 6 0,8-7 0,2 3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39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7852,'-18'-8'1275,"1"6"1832,7-5-2205,3 7-1448,7 0 0,-2 0 493,-4 0 113,4 7 152,-6 3-686,1 15 421,-3-6 0,-1 12 111,-1-8-662,8 8 0,-5-10 189,3 8 232,4-8 0,-6 4-258,8-8 0,2 0 105,4 1 0,4-1 61,7 0 0,-6 2 398,1 5 1,-1-3-177,7 7 0,-7-4 862,1 4 1,-8 1-227,1 6 1,-3-1 32,-2 1 0,0 5-37,0 1 1,0-3 136,0-9 1,0 2-446,0-8 0,-5 5-46,-1-4 0,-2-3-278,2-10 69,4 5-894,-5-7 459,7 1 109,0-3 0,0-8-323,0-5 0,0-11 97,0-12-453,0-4 1,0-3-1,0-5-981,0-5 1381,7-12-62,3 5 651,15-7 0,-4 0 0,4-3 0,-6-4 0,-5-2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102 139 7852,'17'-17'-337,"-7"-1"1,3 7 0,-5-1 872,2-1-102,1-2 1,6 3 31,1 1 1,-7 7-159,1-2 0,-7 4 218,7 2-353,0-8 0,-1 6 1,1-3 186,1 3 1,-3 2-113,1 0 0,-5 0 202,5 0-184,-7 7 1,4 3-13,-8 7 0,0 1 13,0-1 1,0 2 76,0 4 226,-8 4-277,6 0 0,-13 6-48,3-5 1,-3 5-71,-2 2 0,5-6-518,1-1 389,7-7 1,-6 4-1085,5-7 309,3-9-136,-6-1 444,8-8 0,8-8-213,3-3 0,5-10 118,1-2 1,6 0 12,0 5 1,0 1 292,-6 0 222,1-1-198,-1 9 1,0 1 773,0 8-148,-7 0-69,5 8 1,-13 3 156,4 12 0,-6-3 510,-6 3 0,2-2-323,-7 2 0,5-4-152,-5 4 1,1-4-858,-1-1 264,3-1 0,8-6-1984,0 1 1384,0-8 1,8 4-110,3-8 1,1-8 219,5-4 1,-4-3-293,10-2 1,-3 1 512,-3 5 1,-6 3 244,1 8 1073,-1 0-880,-1 0 258,-2 8 0,-10 1 107,-4 9 0,-4 5 332,-7 0 0,0 2-433,0-2 0,-3-4-173,-3 4 1,-2 2 138,-3-2-1102,-5 8 587,6-12 1,-8 6-321,1-8 1,1 1 270,4-1 1,-3-2 23,3-3 0,4 1 30,2-7 0,4 0 138,1-6 0,1 0-176,0 0 188,7-8-59,2 6 1,3-13-52,-1 3 0,2 3 29,10-3 0,3 1 127,9-7 0,7 1-100,3 0 0,5-1 107,2 1 1,5 0-68,0 0 0,1 1 104,-7 5 1,7 3-87,-1 8 1,0 0 28,-5 0 0,-2 8 117,-4 3 1,1 12 192,-7 6 1,-2 4 217,-9 1 0,-4 7-211,-8-1 1,0 8 12,0-2-152,0-4-173,-16 8 1,5-13-65,-12 3 1,-2-3 58,2-3 1,-2-1-147,2-4 1,3-4-74,-3-8 1,6 0-910,6 1 59,-5-9 710,7-1 0,-1-16-805,4-3 1,4-10 264,2-2 0,8-6 856,3 6 0,13-8 0,2 4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8244,'0'-12'1196,"0"1"1,8 7-972,3-2 0,4 4 737,3 2-428,-1 8-207,0-6 0,1 11 84,-1-7 1,6 6-452,0-6 0,0 7-373,-6-1 0,-1-3 170,-5 3 0,3-1-268,-9 6 1,1 1-2121,-6-1 2631,0 8 0,-7 10 0,-3 9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18 814 7852,'-10'7'1085,"3"3"0,9-1-1264,3-3 0,-1-4 152,8-2 0,-3-2 3,3-4 0,3 5 99,-3-5 0,1 2-116,-1-2 267,3 4-122,-5-5 0,5 14 153,-3 5 0,-5 3-269,-7 2 1,0 7 425,0-1 0,0 7 97,0-1 293,0-4-451,0 8 0,0-12 47,0 8 0,0-6-4,0 6 1,0-8-142,0 2 1,0-4-1,0-2 0,0-5-6,0-1 99,0-7-398,0 4-35,0-8 1,0-2-165,0-4 0,0 2 127,0-7 1,6-6-101,0-7 1,5-4-175,-5 5 0,8-8-376,-3 2 0,-1-4-655,1-1 741,1-1 334,-3 1 1,7-1-343,-5 0 0,5-7 187,1-4 0,0 0 41,1-6 1,5 2 152,0-13 0,2 5 313,-2-5 0,-2 11 0,8-6 0,-2 10 0,1-4 0,3 8 0,-8 9 0,0 9 0,-5-5-5,-1 8 0,0 2-1,0 9 317,-7-3 1,3 11 1009,-7-8-882,8 8 0,-10-3 704,7 7-547,-7 0 1,4 2 196,-8 3 1,0-1 130,0 8 1,0-1-395,0 7 0,0-1-68,0 0 1,0 1-202,0-1 1,-2 0-179,-4 0-65,4 1 1,-6-1-183,8 0 0,0-5 222,0-1-660,0-7 391,0 4 1,2-8-236,4 0 0,-2 6 124,7-1 0,1 1 244,5-6 0,0-2-82,1-3 118,-1 3 1,0-6-17,1 8 0,-7-6-46,1 0-117,-8 1-292,11 5 79,-13 0 1,5 7 148,-7 5 0,-1-3-198,-5 3 0,-2 5 103,-3 6 1,-5 6 32,5-6 1,-3 2 230,3-2 0,1 2 164,4 4 0,4 2-108,-3-8 1,10 2 112,7-2 0,-2-4 238,1 4 0,1 2-164,5-2 0,0 0 49,0-5 1,-5 5 55,0 0 0,-7 2-5,7-2 1,-8-4 45,1 4 1,-3 2 245,-2-2 0,0 2-188,0-2 1,-7-2 72,-5 8 0,-1-6-235,1 6 0,-9-2 43,4 2 0,-4 1-21,3-7 0,1 0-15,0-5 0,-1-1-29,1 0 0,0-1 38,0-5 0,5-3-22,1-8 1,-1-2-75,-5-4 0,1-9-92,5-8 1,-3-2 41,9 2 1,-1 7 62,6-7 1,0 14-29,0-9-70,7 5 1,9-2-115,7 3 0,8 2 232,-3 5 1,5 3 174,2-4 1,-3 4-107,-3 2 1,2 0 119,-8 0 0,6 2 44,-6 4 0,2 3-80,-2 9 1,-4-7-16,4 1 1,2-1-1052,-2 7 0,0 1-3022,-5 4 3813,-1 4 0,-8 7 0,-1 1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6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13313,'12'0'1033,"-1"0"1,1 2-430,5 3 0,-6-1 25,1 8-252,0-8 1,5 11 216,0-4 0,-2-1-133,-3 2 1,3-7-182,-3 7 1,3-8 154,3 1 1,-7 3-111,1-2 0,-1 0 32,6-6 1,1 0-187,-1 0 0,0 0-14,1 0 0,1-2 81,4-4 0,-4 2 0,4-7 0,2 5-279,-2-6 1,2 7 53,-2-7 0,-4 6-314,4-5 134,-3 7 30,-3-4 1,0 8-132,1 0 0,-1 0-135,0 0 131,0 0 1,1 0 58,-1 0 0,-5 0-122,-1 0 0,-5 0 47,5 0 0,-5 0-39,6 0-339,-8 0-20,11 0-341,-13 0 169,6 0-245,-8 0-2302,0 0 1646,-8 0 913,-9 0 94,-3 16 1,-12-3 751,3 16 0,-4 0 0,-1 5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6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7974,'-8'10'487,"6"5"306,-13-13 168,13 6 0,-6-6-415,8 4 1,-2 1 16,-3 5 1,3 11 299,-4 0 0,2 8-324,-2 3 0,3 9 473,-9 3 0,0 9-379,-5 3 0,6 5-86,-1-5 1,3 4-436,-3-11 0,-1 5-312,7-10 1,0-5 112,6-7 0,0-1-95,0-10 1,0 0-1174,0-6 1,2-5-227,4-1 19,-4-7 1,13 0 472,-3-15 1,-3-5-12,3-18 0,-1-1 538,6-17 0,3 2 562,3-13 0,-4-1 0,6-5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6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7962,'0'-9'180,"0"-1"335,0 4 856,0 5-407,0-7 851,0 8-1098,8 0 1,2 0 72,7 0 0,2-6-353,4 0 1,-2-5-110,8 5 0,0-7-204,6 1 0,-1 2-219,1-1 0,-3 1-381,-3-1 1,2-3 408,-8 9 0,6-1-1177,-6 6 0,-6 0-621,-5 0-155,-8 0 1272,3 0 748,-7 0 0,-15 7 0,-4 3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69 7962,'0'-17'262,"0"7"-262,0-5 640,0 13 993,0-13-170,0 13-686,0-6 169,0 8-316,0 0 0,-5 8-165,-1 3 1,-8 7 3,3 5 0,-5 5-41,-1 13-109,0-5 1,-6 14 0,0-4-897,2 4 0,-4 2 369,2 0 1,-6 0-1504,6 0 1,2-8 814,9-4 0,-1-11-2293,7-6 3189,0-4 0,6-17 0,0-4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7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7962,'-10'-17'2990,"-5"7"-1888,13 3 185,-6 7 173,8 0-969,8 15 292,1-3-280,9 20-140,-1-5-151,0 8 0,1 1-92,-1 5 1,2-5-401,4 5 1,-4-5-614,4-1 0,-1 5 893,1 0 0,-4 1 0,6-7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7853,'0'-10'102,"0"3"0,0 5-16,0-4-387,0 4 45,0-6 108,0 1-263,0 5 472,0-6-27,0 0 53,0 6 135,0-13 1,0 11 9,0-7-98,0 7 0,0-6 62,0 4 96,0 5 360,0-7-519,0 0-45,0 6 24,0-5-64,0 7 9,0 0-115,0 7 1,0 3 395,0 7-175,0 0 1,0 8 167,0 4 0,-2 0-73,-4 6 0,2-3 168,-7 14 1,5-1 164,-5 1-387,7 4 0,-12-8 55,5 4 0,1 2-20,-1-8 1,7-1-163,-2-10 0,4 1 84,2-7-114,0 8-43,0-12 1,0 6-199,0-7 0,0-1-44,0 0 0,0 1-850,0-1 741,8 0 0,-4-1-748,7-5-159,-7 4 220,4-13 1,-8 4 209,0-12 306,0-3 394,0-9 0,5-5 124,1 0 0,8-7 0,-5-5 0,9-9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7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7900,'-9'-7'277,"1"5"0,8-8 914,0 4-785,0 4 0,0-7 151,0 3 0,2 4-18,4-4 1,3 4 30,9 2 1,1-5-54,4-1 1,4 0 50,7 6 0,7 0-299,-1 0 0,6 0-90,-5 0 0,5 0-77,-6 0 1,6 0-173,-5 0 1,-7 0-887,-5 0 1,-8 0 168,2 0 1,-4 0-889,-1 0 1,-9 2 592,-3 4 0,-6-2 1082,-6 7 0,-11 1 0,-10 5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7900,'0'-17'1082,"0"7"-216,0-5-21,0 5-326,0 1 384,0 1-296,0 8-336,0 8 566,7 1 1,-5 11-203,4 3 0,-4 4 138,-2 7 0,0 3-536,0 3 0,0-3-361,0 3 1,0 2-452,0-1 1,-6-1-771,1-6 0,-1 1 889,6 0 456,0-8 0,7 5 0,3-5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8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18 7872,'9'-8'1379,"-1"7"1,-6-7-909,3 8 1,-1 6-62,8-1 0,-3 9 314,3-3 0,1 7-260,-7 5 0,6-2 244,-7 8 0,1 5-424,-6 7 0,0 7-315,0-2 1,-7 4 149,-5 2 0,-11-1-74,-6 1 0,-3 0-124,-3 0 1,2-2-461,4-4 1,-7 2 176,7-7 0,-7-3-210,7-9 0,4-4 320,2-8 1,-2-7 20,2-5 320,0-3 1,5-11-165,1-9 0,7-8-31,5-15 1,3 5 149,2-5 1,7 5-53,5 1 0,5 1 281,6-1 1,4 8-110,8 4 1,-1 10 272,1 1 1,0 8-43,-1-1 1,1 5 107,-1 5 0,-5-1-229,0 8 0,-6-1-8,6 7 1,-8 5-404,2 0 0,-6 2-621,-5-2 0,3-4-1298,-3 4 0,-3-2 174,3 2 1882,-8-11 0,11 18 0,-5-10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11559,'0'17'2184,"7"0"0,-5 1-838,4-1 0,-4 8-630,-2 4 0,0-2-298,0 1 1,0 1-388,0 6 1,0-1-309,0 1 1,0-8-226,0-4 0,0 2-1681,0-2 242,0 8 1,0-12-304,0 4-321,0-11 1810,0 3 1,6-15 754,0 0 0,7-15 0,-3-12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7861,'10'-17'284,"5"7"1,-7 1 102,3 3 0,-1 4 1382,-4-4-520,-4 5 312,5 1-1208,-7 0 99,0 0-529,-7 0 0,-3 7-225,-7 5 1,-1 1-277,1-1 0,0 3 290,-1-3 1,1 3-121,0 2 0,0-5 372,-1-1 703,1 1 1,2-1 2784,3 1-1540,-3-8-985,13 11 1,-6-11 618,8 7 230,0-7-1339,8 12 0,1-12-19,9 7 1,-1-5-538,0 5 0,8-7-531,4 2 1,-2 2-2272,2-3 0,-2 1 510,2-6 2411,11 0 0,-11 0 0,13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9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8084,'7'-18'303,"3"1"0,5 6 231,-3-1 860,3 1-723,-5 1 1,1 2 153,1 8-434,-8 0 0,3 2-73,-7 4 1,-2 13-55,-3 16 1,-1 7-82,-11 10 1,1 2-90,-13 3 0,1 11 121,-7 7 0,2 5 13,5-5 0,-3-6-786,8-5 0,0-9 316,5 3 1,3-12-1186,3-5 888,-3-5 0,13-9-631,-4-4 489,4-11 1,2-7-1017,0-10 1697,8-13 0,2-16 0,7-10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4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7882,'17'0'0,"3"7"914,3 5 0,-2 3-294,8 3 0,-1-1-53,7 0 0,5 2 26,1 5 1,1-3 148,-2 7 0,-1-6-359,7 1 1,-8-2-149,3 2 0,-5-6-458,-1 0 0,-1 1 219,1-7 0,-8 5-890,-4 1 1,-4 0 252,-2 1 1,-5-7-122,-1 1 1,-7-1-47,2 6 0,-10 1-944,-2-1 1752,-15 0 0,-6 8 0,-17 2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7982,'10'0'-101,"5"0"737,-3 0 1,3-1-178,3-5 0,7 4 101,3-4 1,-1 4-32,2 2 0,-2 0 27,2 0 1,-4 0-378,-8 0 1,-5 0-369,-1 0 0,-5 2-906,6 4 1,-9-2 717,3 7 1,-4 1 376,-2 5 0,-15 0 0,-5 1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7978,'11'6'420,"1"-1"1,-1-1-294,6-10 0,1 4 16,-1-3 0,0-3 188,1 2 1,5-1-100,0 1 0,0 4-218,-6-4 1,6 4-71,0 2 1,0 0-356,-5 0 209,-1 0 1,-2 2-223,-3 4 1,-5 4 144,-7 7 0,-1 2-230,-5 4 0,-10-2 12,-7 8 1,-7 4 496,1 1 0,2 5-108,-2-10 0,6 3 108,-6 3 0,14-3 1343,-2-3-597,11 4-191,-2-14 0,8 12 411,0-8 0,0 0-410,0-6 0,6 1-10,0-1 1,7-2-267,-1-3 0,-3 1-237,3-7 1,-3 2 37,3-3 170,3-3-808,-5 6 1,1-10 37,1-4 1,-8-3-163,1-9 0,-1-1 329,2-4 0,-2-4-1,7-7 1,1 5 81,5 0 1,3 6 156,3-6 1,2 8 355,3-2 1,5 11-86,-4 7 1,-2 3 338,2 2 0,-6 0-141,5 0 1,-12 7 92,1 5 0,-5 3-91,-1 3 0,-3 1 31,-8 4 1,0-2-52,0 8 0,-2-8-105,-4 2 0,2 2 181,-7-2 1,7-6 191,-2-5-551,-3-8-275,7 11-47,-6-13 1,16 4-352,3-12 1,12-5-719,6-13 1,4 0 1336,1-5 0,9-12 0,1 5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10732,'0'25'-568,"0"2"938,0 7 1,0 1 806,0 0 1,0 5-478,0 0 0,0 6-702,0-5 1,0 5-646,0-6 1,0 1 311,0-7 0,0-1-287,0-4 0,2 1-30,4-7 0,-4 0-2165,4-5 2817,3-1 0,1-15 0,7-4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8197,'10'-9'-1422,"-2"1"1328,-8 8 539,0-8 706,0 6-772,0-5-163,0 7-87,0 0 1,0 7-206,0 5-86,0 3 235,0 3 1,0-1 20,0 0 1,0 8 47,0 4 0,-2 4 0,-4 1 1,4-5-19,-4 0 0,4 0 123,2 5 0,0 1-53,0-1 0,6-5 142,0 0 0,7-8-114,-1 2-89,3-4 0,2-1-76,1-1 1,1-5 0,2-3 80,2-1 1,8 3-164,-2-5 1,-2 0 79,1-6 0,1 0-16,6 0 1,-6-8 59,0-3-188,-8-5 42,11-1 1,-11-2 15,8-4 87,-8 4-19,4-14 1,-2 6-88,1-8 93,-1-7-70,-6-2 1,-2-8-72,-3 0 0,3 0 28,-3 0 1,-3 6-103,3 0 1,-8 13 605,1-1-213,-3 3-114,-2 4 1,0 2 98,0 8-84,0 0 0,-2 1-116,-3 5 73,3-5-28,-6 15-20,0-7 107,6 0-229,-13 6-380,13-5-776,-6 7 655,8 7 130,0-5-865,0 14 586,0-7 219,0 8 0,6-5 522,0-1 0,7 1 0,-3 5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1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7892,'34'-27'0,"-5"-6"68,0 4 1,-2 2 52,2-2 1,3 8 139,-3-2 1,-2 4 299,2 2 1,-6-1-173,6 1 0,-2 8-160,1 3 0,3 4-123,-8 2 1,2 0 24,-2 0 0,-4 8 27,4 3 0,2-1-114,-2 1 1,1 1-214,-7 5 0,6 0-212,0 1 1,0-1 188,-6 0 0,1 6-1,-1 0 0,0 0 111,0-5 0,1-1 37,-1 0 0,-2 1 18,-3-1 1,1 0 166,-7 0 0,6-5-58,-7 0 0,7-1 243,-6 6 185,0 1-375,1-1 1,-5 0 49,4 1 0,-4-7-89,-2 1 1,6-1 71,-1 6 0,1-5-61,-6-1 1,0 1 2,0 5 1,6 1-44,0-1 0,-1 0 4,-5 0 1,6 6-64,0 1 0,2 6 74,-3-1 0,-3 4 52,4 1 0,2 3-58,-2 3 1,5 4 130,-5 8 1,1 0-55,-1 0 1,-4 6 5,4-1 0,-4 9 118,-2-3 0,0-1 226,0 1 1,0-7-57,0 1 1,0-3-86,0-2 0,-2-2-302,-4-4 0,2-4 72,-7-7 0,7-2-6,-2-5 1,-1-3 114,1-7-331,-8-1 0,10-2 24,-7-3 1,5-4-497,-5-8 455,-1 0-1362,2 0 718,-13-8 479,12-2 1,-20-7-503,8 0 1,-10-1 149,-1 1 0,-6-2-566,-7-4 1,-4 2 220,-1-8 969,0 0 0,-8-13 0,8-2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104 173 7856,'10'-9'-1152,"-2"1"2728,-8 8-512,7 0-40,-5 0-547,14 0 0,-9 2-128,5 4 1,-4-3 271,-8 9 0,5-6 115,1 5-513,0 1 0,-6 5-250,0 0 1,0-5-685,0-1-39,0 1-810,0 5 473,-8 0 276,6-7 510,-5-2 0,7-16 2,0-3 0,1-5 15,5-1 0,4 0-10,7-1 0,2-7-90,4-3 0,-1 3-3,6 1 417,1 5 0,0 8-217,0-1 483,-8 8-302,4-11-152,0 13 948,-6-6-346,6 8 168,-15 0 455,-3 0-780,-7 8 1,-1 4-63,-5 11 0,-6-4 70,-11 4-484,4 4 162,-14 0 0,1 7-599,-9 1 310,-7-1 223,4 1 1,0 0-184,3-1 1,5-3 385,1-8 0,10 0 1117,8-11-929,0-5-158,15 1 0,-4-8-6,12 0 1,4 0-1,7 0 1,6-8 61,0-3 1,8-5-205,-3-1 1,5 0 74,2 0 1,-6-1-255,-1 1 0,-6 5-14,1 1 0,-4 7-379,-2-2 103,-7 4-63,-3 2 390,-7 8 1,-7 4 17,-5 11 0,-5-4-185,-6 4 43,4 4 145,-14-8 0,6 12 220,-8-8 0,7 2 128,-1-2 1,8-4 172,-2 4 0,3-4-221,3-1 618,0-1-203,7-7-200,3 5 10,7-5 117,0-1-5,0-1-319,7-8 41,10 0 1,5-8-203,6-3 1,7-7-199,5-5 1,1 2-272,-7-8 0,3 0 208,3-5 0,-9-1-165,4 1 0,-7-1-35,1 1 0,-4-1-319,-8 0 0,-1 1 181,-5-1 0,-3 1 151,-8-1 0,0 0 435,0 1-61,-8 7 67,-1-6 1,-9 14-2,1-4-37,8 4-84,-7 9 318,7-5-111,-1 13-61,2-6 1028,1 8-581,5 0 401,-6 8-404,8 2-193,0 7 0,0 6 522,0 0-409,-8 8-43,6-4-22,-5 7 1,-1 3-62,-4 3 0,-3 4 0,-4 10 196,-4 4 1,2-3-242,-8 9 1,-6-7-27,-5 7 0,1-8-1496,11 1 0,-3-5 703,8-6 1,0-4-508,6-7 1,1-8-597,5-4 405,-5-11 1279,14-5 0,-5-7 0,7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7856,'7'9'487,"5"-3"-305,3-4 1,4-2 106,4 0 0,-2-6 730,8 0-632,-8-7 784,12 11-686,-14-13 1,6 13 192,-7-4-675,-1-4 0,0 9 0,0-5 1,-5 4-161,0 2 1,-9 2-344,3 4 1,-4-3-1587,-2 9 2086,0-1 0,0 14 0,0 2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9651,'19'-7'566,"4"-5"0,-3-3-577,3-2 1,-2-1 354,2 1 1,-4 2 179,4 3-500,-4-3 1,-7 13 0,-1-4-92,3 4-656,-6 2 427,-1 0 0,-7 2-235,0 4 1,0-2 14,0 7 0,-7 3 227,-5 9 0,-3-4-31,-3 4 0,1-4 193,0-2 0,1-5 208,5-1 1,-3-5 37,9 6 170,-1-8 0,4 3 200,-4-7 263,4 0-156,-5 0-261,7 0 2095,0 0 1,7-2-2171,5-3 0,-3 3 11,3-4 0,-6 2-17,5-2 0,-5 4 201,6-3-142,-9 3-168,13 2-161,-14 0-605,5 0 122,1 0 1,-4 0 17,7 0-2734,-7 0 580,4 0 2635,0 0 0,-6 0 0,5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7856,'-9'7'1797,"1"-5"-1170,8 6 317,0 0 211,0-6-868,8 5 1,-4-7 0,7 0 102,3 0 0,1 0-222,2 0 1,1 0 62,-1 0 35,8 0-601,-6 0 1,6 0 265,-8 0-2034,1-7 948,-1 5 588,0-6 567,1 0 0,-1 6 0,0-5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7842,'17'0'1077,"0"0"0,-5 0-538,-1 0 1,1 0 314,5 0 157,0 8-307,1 1 0,-9 10-414,-3 4 0,-15 6-290,-15 12 0,-25 10 0,-23 11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19:5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7892,'0'-9'-1602,"0"1"1647,0 8-108,0 0 0,0-8 0,0-1 1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0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517 121 7892,'18'-8'-229,"-1"-1"0,-5-3 514,-1 1 0,-7 5 596,2-6-67,-4 9-536,-2-13 1,0 12 324,0-7-54,0 7-269,0-4 0,-6 6 334,0-3-171,0 3-11,-1-6-257,-3 8 1,-2 0 219,1 0-198,-1 0 1,-5 0-14,0 0 0,0 0-168,-1 0 0,1 0 94,0 0 0,-3 8 14,-3 3 0,2-1 162,-8 1 0,3 3-133,-3 9 0,-4-4 132,4 4 0,2 4-69,-1 2 0,1 4 116,-2 1 0,4 1-31,8-1 1,1 7-36,5-1 0,1 6 6,4-5 1,4 1 27,-3-2 0,8-9-67,3 3 1,8-3-5,-3 4 1,10-8-28,2-4 1,8-4 14,-2-2 0,6-7-44,5-4 1,2 1-16,4-1 1,10-2-132,-4-10 0,2 2-79,-8-7 1,4 1-295,-4-1 0,-4-5-566,-2 5 0,-5 3 467,-6 2 1,2-1-422,-8 1 0,-6 0-1332,-6 6-1027,1 0 2260,5 0 965,-7 15 0,-2-3 0,-8 13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0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8581,'-2'19'1363,"-4"5"1,-3-3-769,-8 7 0,-10 9-595,-8 9 0,-7 12 0,-10 3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0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8113,'8'-9'0,"-4"-1"-690,7 4 407,-7 4 165,4-5 387,-1-1-150,3-2 1,2-1 255,-1-1 0,-5 6-26,5-5 0,-5 7-2,6-2 1,-7-1-107,7 1 0,-6-8 6,5 3 1,-5 1 329,6-1-23,-9 7-105,5-12-211,-8 15 178,0-7-150,0 0 1,-2 6-90,-4-3 1,-3 3-92,-9 2 1,-1 0 61,-4 0 0,4 5-149,-4 1 0,2 6 110,-2-7 1,4 9-14,-5-3 1,5-1 224,2 2-220,0-1 6,-1 6 0,-1 6 154,-4 0 1,4 8 26,-4-2 1,4 4 146,1 1 0,7 7-144,-1-1 1,8 0-21,-1-5 1,3 0 3,2-1 1,2 1-34,3-1 0,5-7-4,7-4 0,8 0-137,4-5 0,4 3-261,1-10 0,9-3-71,3-2 0,11-4-278,7-2 0,-3-8-293,3-4 1,-3-3-875,3-2 1,-5-1 598,-7 1 1077,-8 8 0,6 1 0,-6 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3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8194,'0'-17'-1141,"6"5"682,0 1 0,7-1 657,-1-5-115,3-1 102,2 9 1,-5-5 178,-1 9 0,-5-7-131,6 6-186,-9 1-24,13 5 67,-14 0 11,5 0 226,-7 0 1131,0 0-1188,0 7 338,0-5-406,0 14 0,-5-7 131,-1 8 0,0 3-48,6 3 1,0 4 6,0 7 0,0 9-147,0 3 58,-8 11-167,7 5 0,-15 9-45,5 4 28,3-4 0,-6 6-519,9-8 1,-7-8 0,6-5 120,3-8 0,1-2 11,2-11 0,0 1-237,0-13-184,0 8 278,0-12 230,0-1 239,7-11 1,-3-7-825,8 0 325,-1-7 541,7-11 0,7-9 0,1-7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0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8047,'5'-12'0,"1"1"609,0 7 50,-6-4-250,0 1 0,2 3 631,4-8-521,-5 8 1,9-3-145,-4 7 0,-4 7 65,4 5 1,1 9-11,-1 2 1,0 8-126,-6-2 1,6 3-122,-1 3 0,1 0-66,-6-1 1,0-5-43,0 0 0,0-6-193,0 6 0,0-8-806,0 2 648,0-12 0,2 3 86,4-8-447,-4 7 313,5-11 57,-7 6 157,0-8 1,2-8 26,4-4 0,-4-3 221,4-2 0,-2-2-90,1-5 1,3-1 0,4-3 0,1 1-224,-7 4 0,5 9 60,-5-3 1,7 9-356,-1-3 228,-4 7 87,7-4 1,-11 8-95,7 0 0,-7 2-173,2 4 1,-4-2-36,-2 7 0,0 1-234,0 5 0,-2 2 690,-4 4 0,-11 4 0,-10 8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0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8047,'-9'7'889,"9"-5"212,11 4 1,6-4-363,6-2 1,-1 0 228,6 0 0,-5 0-499,6 0 0,0 0-37,6 0 1,-1 0-1165,1 0 1,-1 0 498,1 0 0,5 0-516,1 0 1,-1 0 748,-5 0 0,7 0 0,2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1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0 8171,'9'0'931,"-1"8"-642,-8 2 0,2 7 701,3 0-709,-3 1 0,6-7 994,-8 1-640,0-1-273,0 6 0,-2 1 84,-4-1 1,-3 6-260,-8 0 1,-8 6-262,-4-6 1,-4 8-23,-2-2 0,1 1 204,-1-1 1,1 2-532,-1-8 0,2 0 123,5-6 1,-3-5 13,8-1 0,-2-7-109,2 2 317,4-4 0,-6-10-71,7-3 0,9-1-81,3-5 1,-2 7 27,2-13 1,1 14 81,5-9 0,7 5-189,5-5 1,3 1 154,3 0 0,7 5 116,3 1 0,5 5 75,2-5 0,1 5 272,4-6 0,7 3-147,10-3 1,-1-1 75,7 7 1,-1-6 98,1 7 0,3-9-20,-9 3 0,1 3-600,-6 2 0,-8-1-109,-4 1 0,-5 0-1010,-6 6 957,-4 0 0,-16 2-230,-3 4 0,-6 1 173,-6 5 1,-5 9 216,-12-4 0,-4 4 85,-8-3 0,1 5 200,-1 0 0,0 0 7,1-6 0,5 0 123,0 1 0,8-7 118,-2 1 1,4-1-190,2 7 0,-1-7-36,1 1 1,5-1 260,1 7 1,5-1 166,-5 0 0,5 2 353,-6 4 1,7 4-275,-7 8 0,1-1 166,-7 1 1,1 7-229,0 4 0,-6 4-121,0 2 0,-6 6-170,6 0 0,0-1-112,5-5 0,1 0-37,0 0 0,1-8-308,5-4 0,-3-5-533,9-6 0,-1-4 20,6-8-54,0 0 0,0-5 118,0-1 0,2-7 2,3 2 1,5-17 726,7-7 0,8-18 0,2-1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1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8083,'12'-18'-121,"-1"1"1,-7 6 412,2-1 1,2 6-53,-3-5 0,9 5 262,-3-6 1,-1 9-95,2-3 1,-7 4-176,7 2 1,-1 8 54,7 3 1,-7 12 16,1 6 0,-6 4 36,5 1 0,-5 7 121,5-1 1,-7 8-119,2-2 1,-4-2-96,-2 2 1,0 1-550,0 4 1,0-6 113,0-5 1,0-4-109,0-1 1,0-2-125,0-4 0,-6-4-559,0-8 1,-1 0 276,1 0 0,-4-5-137,-7-1 1,0-5 103,-1 6 1,-1-8 732,-4 1 0,-4-10 0,-7-5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8076,'10'-17'426,"0"7"-121,-5 4-266,5-3 1,7 1 349,1-4 1,-7 5 585,1 7 0,-7 0-487,7 0 0,-6 0 459,5 0-1270,-7 0 319,4 0-491,-8 7 1,0 3 293,0 7 0,-2-5-163,-4-1 242,4 1 0,-8 3 6,5-3 1,3-3 55,-4-3 1,12-4 27,5 4 0,12-4-556,6-2 0,6-2 273,5-4 0,4-3 315,8-9 0,0 1 0,0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1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12185,'17'0'936,"0"0"1,1 0-453,-1 0 0,6 0 1,2 0-15,2 0 0,2 6-87,5-1 1,1 1-1335,0-6 0,-1 0 643,1 0 1,-6 2-2667,-1 4 2974,-7-4 0,12 5 0,-6-7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70 8042,'8'-17'0,"-7"5"0,5 1 0,-2 7 1701,2-2-191,-4 4 56,5-5 27,-7 5-1095,0-6 1,0 10-272,0 4 0,-5-3 4,-1 9 0,-6 0-227,7 5 0,-7-6 256,6 1 201,1-1-898,5 7 0,7-3-972,5-3 1,5-3 811,6-3 0,2-4 36,4 4 0,2-4 303,-8-2 1,2 0-7,-2 0 1,-10 0 450,5 0 1,-11 1 111,5 5 1,-8-2 352,1 8 0,-5-3-152,-5 3 1,-5 3 326,-7-3 1,-8 9-373,-4 2 1,-10 2-40,-1-2 0,0-2-411,5 8 0,-5-8 66,-1 2 0,-5 2-291,6-2 1,-6 2 55,6-2 0,-1-9-126,7 3 1,7-6 18,4 1 1,3-2-426,3-5 303,0-3 1,5 6-224,1-8 139,7 0 1,-4-2 81,8-4 0,0 2-453,0-7 568,8 7 0,2-9 266,7 7 0,0-6-8,0 6 0,6-5 205,1 5 1,6-1 17,-1 1 1,6 4-78,5-4 1,-2-2 220,9 3 1,-1-3-132,6 2 1,5 4 203,1-4 0,1 5-75,-1 1 1,-4 0-174,4 0 0,-10 0-79,-2 0 1,-14 0-170,3 0 0,-10 0-71,4 0 0,-14 0 8,2 0-636,-11 7 0,2 3 346,-8 7 1,-8 0-557,-3 1 0,-12 1 293,-6 4 1,-10-2 134,-1 8 0,-10-6 559,-2 6 0,0-6 0,-5 6 0,-5 0 0,1 5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3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8042,'-17'17'0,"0"0"-24,0 1 0,7-7 199,4 1 1,4-6 686,2 5-129,0-7-436,0 4 0,8-8 184,3 0 1,5 0-72,1 0 0,2 0-351,4 0 0,-3-6 114,3 0 1,2-5-349,-2 5 1,0-6-271,-6 7-500,0-9 493,1 4-234,-9 1 31,-1 1 32,-8 8 600,0-8-171,0 7 452,0-7 1,-2 8-34,-4 0 1,4-2 377,-3-4-397,3 4 1,2-7 229,0 3 103,0 4 0,0-6-214,-8 8-164,6 0 0,-6 2 71,8 4 0,-5 5 64,-1 13 1,0 2 222,6 9 1,-6 5-129,1 1 1,-1 1-92,6-2 1,-6-3-369,0 3 1,0-3 145,6-3 0,0-5-799,0 0 1,0-2 451,0 2 0,0-4-781,0-8 1,-1 0 342,-5 1 0,4-7 68,-4 1 1,-4-9-420,-1 3 487,-4-4 1,-8-2-318,-1 0 888,1-8 0,-9-9 0,-5-10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3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8035,'-10'0'2841,"-5"0"-2313,13 0 1,-6 2 1993,8 4-1735,0-4 1,0 8-154,0-5 1,0-1-273,0 8 0,-6-6 72,0 5-1776,1-7 1174,5 11 1,2-5-1940,3 7 0,7-7 2107,11-4 0,4 3 0,7 1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8035,'10'7'2026,"-3"-5"1,-7 8-1001,0-4-204,0-4 1,-2 5 1717,-3-7-1967,3 0-943,-6 0 434,8 0-64,0 0 0,8-7 0,1-3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7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9869,'0'-9'3234,"2"-5"-2673,3 9 0,5-3-192,7 2 0,1 2-381,-1-7 1,2 7 82,4-2 1,-2 4-1,8 2 0,-8 0 106,2 0 0,-4 0-269,-1 0 1,-7 8 59,1 3 0,-8 5-150,1 1 1,-3 2 100,-2 4 0,-2-3 263,-3 3 0,-5-2-238,-7 2 1,-1-4 108,1 4 1,0-4-162,0-1 0,-1-1 108,1 0 1,2-5-604,3-1 0,-3-5 272,3 6 0,3-9-476,-3 3 1,6-4-261,-5-2 251,7 0 1029,-11 0-275,13-8 356,-6 6-340,8-5 0,0 14 1047,0 5 0,0 11-433,0 6 1,0 4 745,0 1 1,0 1-545,0-1 1,0 7-215,0-1 0,6-5-1037,-1-7 436,9 1 1,-6-2-265,3-4 383,5-11-1092,-7-5 0,8-9 409,1-3 1,-1-11-560,0-7 1,1-7 361,-1 1 0,0-4 62,0-2 0,1-7 362,-1-4 0,0-12 167,1-5 1,5-4 48,0-2 0,7-1 1,-3 1-1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8140,'10'0'0,"-1"0"1503,-3 0-571,4 0-554,7-8 0,6 6 158,0-4 0,6-1-25,-6 1 1,6-6-1,-6 7 1,7-1-375,-1 6 0,-2 0-230,2 0 1,-6 0-229,6 0 1,-8 0 291,2 0 1,-9 2-1413,-3 3 0,-7 5 1441,2 7 0,3 1 0,1-1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8004,'-17'0'365,"7"-8"560,3 6 43,7-6 562,0 1-847,0 5 0,2-6-273,3 8 1,5 0-30,7 0 0,3 0-87,3 0 1,-2 0-332,8 0 1,-6 0-12,5 0 1,-6 0 12,1 0 1,-4 8 112,-2 3 1,-5-1-125,-1 1-48,-7 1 0,6 5 93,-5 0 1,-3 1-88,4-1 0,-6 0 67,-6 1 1,-3-1-4,-9 0 0,-1 2-36,-4 4 0,-2-3-178,-4 3 1,-1-4-58,7-2 1,-1 1-301,7-1 0,0 0-94,0 0-1,5-7-173,1-4-45,7-4 0,-4-4 37,8-4 871,0-4 0,0-22 0,0-5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4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8004,'9'-2'564,"-3"-4"-247,4 4 0,-6-5 615,7 7-434,-7 0 0,4 7-144,-8 5 0,0 0 444,0 5 0,-2-4-278,-4 10 0,-4 4-300,-7 2 0,0-2-313,0 2 0,-1 0-418,1 5 0,0 1 250,-1-1 1,-5 1-307,0 0 0,-2 5 567,2 0 0,-4 1 0,-7-7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8004,'-18'0'-312,"1"0"-418,0 0 728,7-7 1,1 5 755,3-4 362,4 4-319,-6 2-26,8 0 987,0 0-1487,0 8 1,0 7 19,0 8 1,0 2 157,0-2 1,0-2 241,0 8 0,8 0-232,3 6 0,5-1 595,1 1 0,2-6-489,4-1 1,6-5 200,11 6 0,7-8-374,10 2 0,1-9-229,11-3 0,4-7-436,14 2 0,-37-5 1,1 0-1415,4 0 1,0-2 1686,3-2 0,1-2 0,5-2 0,1-3 0,0-3 0,0-1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6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8101,'-9'0'292,"1"-8"0,8 5 1576,0-9-1361,0 8 0,6-5-192,0 3 0,7 4-286,-1-4 1,3-2 43,2 3 1,2-1 89,5 6 0,-5-2 14,4-4 0,2 4 7,-2-3 1,6 3 17,-6 2 0,6 0 100,-6 0 1,5 0 55,-5 0 1,2 2-92,-2 3 1,-3-3-249,3 4 0,-4-2 51,-2 2 0,1-4-76,-1 3 1,-2-1-140,-3 2-283,3-4 1,-11 6-341,8-8-620,-9 0-1287,5 0 1435,-8 0 1240,0 0 0,0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6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8359,'17'-9'1,"0"3"1,0 4 77,1 2 1,-1-6 439,0 1 1,-5-1 1234,-1 6-1680,1 0 1,5 0 50,0 0 1,-5 6-1059,0-1 0,-7 3 636,7-2 0,-8-2-503,1 7 0,-3 1 345,-2 5 1,-2 6 454,-3 0 0,-13 8 0,-9-4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7648,'-10'-2'-1418,"4"-4"1533,4 5 1645,2-7-1127,0 8-909,0 0 1,0 8 179,0 3 1,-5 4-55,-1 3 0,-8-1 101,3 0 1,-3 3 118,3 3 0,-5-10-57,5 4 1,3-3-87,2 3-290,-3-7 168,7 5 1,2-13-176,11 4 0,5-4 274,1-2 0,8-8 96,4-4 0,4-3 0,1-2 0,-5 5 0,0 1 0,-8 5 0,2-6 0,-10 9 0,-1-3 0,-1 4 0,-1 2 0,-2 2 0,-8 4 0,0 3 0,0 9 0,-8-1 0,-3 0 0,-11 6 0,-1 0 0,-5 8 0,4-2 0,-6 3 0,1 3 0,-2-6 0,2 0 0,2-6 0,4 6 0,6-14 0,0 2 0,0-3 0,15-5 0,-6-1 0,16-8 0,3 0 0,5-6 0,1 0 0,-2-7 81,-3 1 0,3 3 100,-3-3 1063,3 8-223,2-3 130,1 7-727,-9 0 0,-1 2-145,-8 3 1,0 5-80,0 7 1,0 3 81,0 3 0,-2-2-282,-4 8 0,4-8 65,-4 2 1,5-4-386,1-2 1,1 1 147,5-1 0,4-6 25,7 1 1,2-8 39,4 2 1,-1-5-147,6-1 1,-5 0-30,6 0 1,-6 0 149,6 0 0,-8-5-429,2-1 1,-3-7 193,-3 1 1,-6 2-268,1-1 1,-8 5 633,2-5 0,-5 7 0,-1-12 0,-7 14 0,-5-3 0,-11 3 0,-6 2 0,-5 7 0,-7 5 0,3 3-177,-8 3 0,0-1 112,-6 0 1,6 0 516,0 1 1,7-1-136,-1 0 0,-1 1-148,7-1 1,-5 0-25,11 1 0,1-1-36,-2 0 0,8-5-237,-2-1 175,4 1 0,3-1 55,5 1-10,-5-8 727,14 3-85,-5-7-46,7 0 196,0 0 51,0 8-487,0 2 0,7 7 819,5 0 0,9 6-545,2 0 1,14-2 410,-3-9 0,22 1-788,7-7 1,6 6-601,12-7 0,8 1-220,9-6 1,-44-3 0,1-1 185,3-2 1,-1 0 0,-2 2 0,0 0 288,-3 1 0,0 1 0,1-1 0,-1 0 0,44-5 0,-1-3 0,-1-1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8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8362,'-9'-8'1991,"-6"6"-1473,13-5 0,-8 5 883,4-4-523,4 4 102,-5-6-720,14 8 0,5 0-199,11 0 0,2 0 141,4 0 0,3 0 0,-3 0 0,2 0-84,-2 0 1,1 2 85,-6 4 0,-1-2-364,-6 7 1,0-5 92,0 6 1,-1-7-230,-5 7 1,3-6-37,-8 5 90,-1 1 1,-5 5 30,0 0 0,0 1 135,0-1 0,-2-6 56,-3 1 0,1 0-75,-8 5 1,1 8 183,-7 4 1,1 3-83,0 3 1,0 5 210,-1 1 1,1 7 21,0-2 0,-1 6 4,1 5 0,0-3-259,0 4 1,-1-5-166,1-1 0,5-6-130,1 1 1,5-9 156,-5 2 1,7-5-670,-2-6 1,4-4-145,2-8-1082,-8 0 1409,6 1 0,-7-9 142,3-3 1,2-10 113,-7-2 1,-1-7 80,-5 1 1,0-9 224,-1-2 0,3-6 77,3 6 0,-1-5 21,7 4 1,0 1-22,6 6 0,0 0 111,0 0 0,2 1 100,4 5 0,-2-3 210,7 8 1,1-5-177,5 5 1,3-2 122,3 3 1,-2 3 246,8-4 1,-6 4-176,5 2 1,-5 2 192,6 4 1,-6 1-182,6 5 1,-8 3 203,2-3 0,-3-3-231,-3 3 1,0-6-394,0 5 0,1-5-100,-1 6 0,-5-9-130,-1 3 1,-5 2-1256,5-2 1,1-1 760,5-5 0,-5 0-703,-1 0 1,7-1 644,5-5 1,7-2 749,-1-3 0,4-3 0,1 8 0,1 1 0,0 5 0,-3 0 119,-3 0-20,4 0 1,-14 0 2166,4 0-1612,-11 7 0,1-3 1075,-7 8-1184,0-9 1,-6 7-1928,0-4 1382,-8-4 0,-2 13 0,-7-5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1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9775,'8'-10'712,"1"0"-452,9 5 1,5 3 95,0-4 1,2-2-24,-2 2 0,-4-1 510,4 1-860,4 4 0,-8-6-397,4 8 1,-9 8-72,-3 4 1,-7 5 290,2 6 1,-4-2 11,-2 8 0,-8 0 78,-3 5 1,-5 7 136,-1-1 0,-2 0 64,-4-5 0,9-6 290,-3 0 1,9-8-166,-3 2 0,7-10 43,-2-1 0,4-6-326,2 5 204,0-7-234,0 4 0,0-10 68,0-4 0,0 2-436,0-7 1,6-1 58,0-5 0,-1-1-101,-5 1 0,0 0-12,0 0 517,0 7 1,-2-4 319,-3 9 0,1-1-185,-8 6 0,7 8 49,-7 3 0,0 12-51,-5 6 1,0 11 477,0 7 0,1 2-109,5 3 1,-10 6 48,3 0 1,-5 9-124,0 2 0,2 0-205,-8 6 1,2-2-71,-2 2 1,-1-4 46,7 4 0,0-6-524,5-5 0,3-10 290,3-8 0,5-14-791,7 3 0,0-12 115,0 0 1,0-10-1103,0-1 919,0-8 508,7 4 1,-3-16 378,8-4 0,-6-5-240,5-6 1,1-4-114,5-8 1,6 1 47,0-1 0,2-1-170,-2-5 1,2 5 476,4-4 0,4-5 0,-7 9 0,9-6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2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8102,'17'-27'-305,"1"4"0,5 10 122,0 1 0,2 1 1257,-2-7 1,-2 7-296,8-1 1,-6 3-148,6-3 0,-6 3-237,5 3 0,-6 4-112,1-4 0,-4-2-280,-2 3 0,-5-1 172,-1 6-1900,-7 0 1391,4 8 0,-10 3-1033,-4 12 1,-6-2 530,-11 8 1,2-6 420,-8 6 1,1-6 542,-7 6 1,8-8 54,4 2 1,4-4 762,2-1-602,7-1 809,2 0 1,10-1-401,4-5 1,4-3 10,7-8 0,2 0-417,4 0 1,-4 0-297,4 0 1,4-2-105,2-4 1,-4-4-350,-2-7 0,-4 6-115,-1-1 1,-1 1 239,0-7 1,-5 1-794,-1 0 1,-7 5 384,2 1 0,-4-1 129,-2-5 1,-2 5 224,-4 1 1,-3-3 241,-9-9 1,-1 4-42,-4-4 0,4 4 164,-4 1 1,4 3 488,1 4 1,7-3-126,-1 8 1119,8 1-664,-3 5-412,7 0 0,5 13-24,1 4 1,8 12 25,-3 0 1,5 9-138,1 3 1,-2 5 9,-3-6 0,1 6 95,-7-5 1,5 5-122,-5-6 0,0 8-878,-6-2 1,0-3 433,0-3 1,0-4-450,0-1 1,-2-6-243,-4 0 409,-3-8 1,-9 2 85,1-12 284,0-3 0,0-10 647,-1-4 0,3-3-321,3-9 0,5-1 746,7-4 0,0 4-414,0-4 1,2 4-219,3 1 1,5 3-247,7 4 0,1-5-341,-1 5 1,0 1 83,0-2 1,1 7-155,-1-7 1,0 8-2689,1-1 2971,-1 3 0,8 2 0,2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20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10605,'11'15'1252,"1"-4"0,-1 5-852,7-5 0,-1-1 286,0 1 0,1-1-230,-1 2 1,2 1-349,4-7 1,-4 0-330,4-6 1,-1 2-1158,1 3-19,-4-3-261,6 6 1,-16 0-743,-3 3 2400,-4 4 0,-10 10 0,-1 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4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8617,'-17'5'0,"2"3"3332,3 2-2662,4-6 0,12 3-23,8-7 1,1 0-171,16 0 1,0-6 47,5 1 0,1-7-652,0 6 0,7 1-1181,4 5 1308,-4 0 0,0-8 0,-7-2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8140,'-6'11'737,"1"1"1,-1-7 330,6 7-1047,0-8 1,2 4 2,4-8 0,3 0 373,9 0 1,-1 0 20,0 0 0,8-2 26,4-4 0,-2 2-415,2-8 1,-1 9-396,7-3 1,-2-2-591,-4 2 0,1-5 559,-7 5 1,0 0-249,-5 6 1,-7 0-167,1 0 42,-8 0 0,1 0 769,-10 0 0,1 2 0,-8 4 0,1-2 0,-7 7 0,1-7 0,0 2 0,5-4 0,1-2 0,7 0 0,-6 0 136,5 0 1,3-2 98,-4-4 0,4 2 504,2-7 1,0 5-134,0-5 1,0 5 661,0-6-211,0 8-283,0-3-453,0 7 1,2 0-55,4 0 1,-3 9 176,9 9 1,-6 7-139,5 9 1,-1 8-40,1 5 1,3 3 672,-8 1 1,-1-4-103,-5-1 0,0-2-848,0 2 0,0-2 18,0-3 1,-5-11-275,-1 5 0,-8-4 269,3 3 1,-5-5-1198,-1 0 0,0-10 508,0-2 1,-3-1-1012,-3-11 0,2 1 262,-8-6 1435,1-7 0,-7-11 0,0-9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21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13622,'18'0'1148,"-1"0"0,2 0-734,4 0 1,-2 0 23,8 0 0,0 0-145,5 0 0,1-6-273,0 0 1,-3 0 88,-3 6 1,4-1-561,-4-5 0,1 4 347,-1-4 1,-4 4-1195,-8 2 1,1 0-638,-1 0-114,-7 0 881,5 8 0,-13 1 566,4 9 0,-6-1 602,-6 0 0,-11 1 0,-10-1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21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9791,'-9'8'1384,"1"2"-807,8 7 1,0 6 127,0 0 0,-2 13 152,-4-1 1,4 11 501,-3 0-129,3 4-746,2-6 1,0 4-616,0-7 1,0 5 133,0-6 1,0 6-1234,0-5 0,2 5 850,3-6 1,-1-5-1793,8-6 2172,-1-8 0,7 11 0,-1-5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35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8069,'-9'0'2230,"1"-8"-1404,8 6-105,0-6 837,0 8 730,0 0-1878,0 8 0,0-4-110,0 7 0,0 1-644,0 5 1,-4 10 288,-7 8 0,-5 1-3145,-18 10 3200,3 8 0,-27 8 0,4 7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38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12826,'-12'0'1339,"1"0"0,5 0-652,-5 0 0,-9 2-11,-8 3-676,-13 13 0,-11 16 0,-9 10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36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8112,'18'-15'232,"-1"3"0,-5 5 432,-1 7 0,-5-6 207,5 0 58,1 0 0,5 6-336,1 0 0,-1 0 74,0 0 1,-5 0 36,-1 0 0,1 0 120,5 0 1,0 0-84,1 0 0,-1 0-283,0 0 1,-5 0-323,-1 0 1,-1 2 222,1 4-383,5-4 141,-14 6 1,7-3-829,-3 1 0,-4 2-195,4-2 1,-4-3-841,-2 9 1,-2-6-161,-4 5 0,2 7 991,-7 5 0,-3 5-1032,-9-4 1947,4 6 0,-14 5 0,6 9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36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8112,'-18'17'1781,"9"-7"-1276,-6-3-165,13-7 1,-4 0-57,12 0 0,-3 0 0,9 0 0,-6 0-171,5 0 0,-5 0 97,6 0 1,-1 0-89,6 0 1,-5 0 58,-1 0 1,-7 8 37,2 3 1,-4 5-16,-2 1 0,0 8 286,0 4 1,0 9 37,0 3 1,-2 1 46,-4-2 1,4-3-167,-3 3 1,1-3-158,-2-3 1,4-5 76,-4 0-91,4-8 0,2 4-342,0-8 244,0-7-946,0-2 429,8-8 1,-4-8-146,7-4 1,-5-9-387,6-2 0,-7-8 389,7 3 1,0-7-160,5-5 1,-6 3 215,1-3 1,-1 3-569,7 3 0,-3-7 411,-3 1 0,5-8 619,0 2 0,0-4 0,8-2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37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8112,'10'-17'1530,"-1"5"-984,-3 1 0,-4 5 261,4-6 1,1 7-322,-1-7 0,2 8 544,-3-1 0,-1-3-414,8 2 1,-6 0-92,5 6 0,-5 0-329,5 0 0,-5 0-264,6 0 1,-8 2-53,1 4 0,-3-2 211,-2 7 1,0 1-470,0 5 1,0 0 144,0 1 0,0-1-662,0 0 603,0 1 1,0-1 143,0 0 0,0-5-14,0-1 238,0-7 1,8 4-12,3-8 1,5 0-50,1 0 1,0 0 183,1 0 0,-7 0-52,1 0 1,-6 0-51,5 0 0,-5-6-3,5 0-624,-7 1 373,4 5 1,-8 7 169,0 5 0,-2 5-470,-4 6 1,-1-2 141,-5 8 0,-3 0-2,3 5 1,-1 1 82,1 0 0,-3-7 47,3 1 1,5-2 16,1 2 0,4 2-48,2-8 0,0 6-15,0-6 1,8 0 11,3-6 0,3-5 50,-3-1 0,4-1-35,-3 1 0,3 5 663,3-5 1,-3-1-275,-3 1 0,1 1 661,-7 5 0,1 0-60,-1 1 1,-4-1 273,4 0 0,-6 1-505,-6-1 0,2 2-248,-7 4 0,-1-2-523,-5 8 0,0-6 257,-1 6 1,1-8-468,0 2 1,-6 2 308,0-2 1,0-2-316,5-9 0,1 1-122,0-7 641,-1 0-123,1-6 0,7-8 95,5-3 0,5-3 147,5 3 0,-1-5-13,8 5 0,1 1 54,10-1 1,-3 7-3,3-2 0,-4 4 175,-2 2 1,0 0-94,1 0 1,-1 0 339,0 0-458,1 0 0,-1 6-151,0 0 0,-5 7-1252,-1-1 0,-7 3 650,2 2 0,2 1-1809,-3-1 0,1 0 2354,-6 0 0,0 1 0,0-1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38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1402 7941,'-18'0'-251,"7"5"725,-1 1 821,8 0-412,-11 2-591,5-7 1,-1 7 74,-1-8 1,8 2 739,-1 4-449,-5-4-125,8 5-281,-5-7 0,5 0 206,-4 0-398,4-7 216,-6-3-74,1-7 27,5 0 19,-6 7-94,0-5-21,6 5 1,-11-7-9,7-1 1,0 7 2,6-1 1,0 1 17,0-7 0,0 1-32,0 0 1,0 0 64,0-1 1,0-5-295,0 0 0,0-6-73,0 6 1,0-7-58,0 1 0,0-4-19,0-2 0,6 1-161,0-1 0,2-1-4,-3-5 1,-3 3 106,4-8 0,2 13 124,-3-1 1,7 3-36,-6-4 0,5 3 227,-5 3 1,7-4-8,-1 4 0,-2 2 95,1-1 1,1-1-46,5-6 1,0 1 161,1-1 0,-1 0 13,0 1 1,6 5-93,0 0 1,2 8 52,-2-2 0,-3-2-113,3 2 1,-2 2 183,2 9 1,-4-3-47,4 3 1,-4 5 79,-1 1 0,-1-2-144,0 3 0,-5-1 174,-1 6-221,1 0 49,5 7 0,-2 3-306,-3 7 1,-4-5 78,-8-1 1,0 1-301,0 5 0,-2 6-24,-4 0 1,-4 6-182,-7-6 1,0 8 210,-1-2 0,-5-2 115,0 2 0,-6-8 222,6 2 1,0-4-126,6-2 1,6-5 1152,-1-1-782,8 1 0,-4-1 182,8 1 0,2-8-87,4 1 1,10 3 28,7-2 0,7 0-132,-1-6 1,2 5-178,-2 1 0,1 6 66,-6-6 0,4 5 2,-5-5 1,-5 5 253,-7-5 0,-7 8-74,2-3 1,-4 4 65,-2 3 0,-8-1-41,-3 0 0,-7 1 80,-5-1 1,-6 6-164,-11 0 0,2 2 30,-9-2 1,7-9-150,-6 3 0,8-6 71,-3 1 1,10-4-279,3-8 0,7-2 83,-3-4 1,7-6-1650,6-11 0,3-9-71,8-9 0,2 1 1760,4 5 0,19 1 0,11-1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0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8105,'8'-10'0,"-6"2"-256,6 8 1007,-8 0-391,7 0 1,-5-1 108,4-5 1,-2 4-111,2-4 0,-3 4 142,9 2 0,-6-2 349,5-4-448,1 5 1,5-7 17,0 8 0,1 0 166,-1 0 0,-5 8-150,-1 3 1,-7 4 139,2 3 0,-4 5-446,-2 0 1,0 6-16,0-6 0,0 2-826,0-2 1,-6-4 546,0 4 0,-5-10-1341,5-1-343,0-8 168,6 4 1,0-10-432,0-4 2111,0-4 0,8-15 0,1-2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5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8211,'-10'0'86,"0"0"37,5 0 1,1 2-33,-8 4 1,7 3 323,-7 9 1,6-1-71,-5 0 0,5 6 38,-6 0 0,7 8-123,-7-2 0,6-2 231,-5 2 1,5-1-193,-5 7 0,7-6-254,-2 0 1,-2-2-178,2 1 1,1 3-477,5-8 1,-6 6-8,0-6 0,0 0 323,6-6 0,0-5-1730,0-1 1000,0-7 1022,8 4 0,-6-8 0,6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0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11569,'0'12'816,"0"-1"1,0 1-730,0 5 0,0 6-194,0 0 0,0 8 125,0-2 1,-2 11-14,-3 6 1,1-1 109,-8 1 0,1 0-309,-7 6 0,1 0 43,0-1 1,0-1-41,-1-3 0,7-3-3,-1-4 1,1-3 171,-7 3 0,9-9-130,3-3 0,-2-6 92,3 1-214,-9-4 160,5-2 42,-9-7 1,7-3 420,-1-7-18,1 0-185,-7 0-134,1 0 1,6 0 106,-1 0-36,8 0 210,-3 0-206,7 0-245,-8 0-4,6 0-80,-6 0 1,8-1-342,0-5 204,0 4 204,0-13-77,0 5 239,0-7-143,0-1 254,0 1 1,0 0-28,0-1 0,2 7 96,4-1 0,2 1-72,3-6 1,10-1-81,-3 1 0,5 0 37,0-1 0,-2 1-26,8 0 1,-6 0-68,6-1 1,-1 3 62,7 3 1,-1-1-82,1 7 0,0 0 118,-1 6 0,-1 2 2,-4 4 0,1 4 342,-6 7 0,-1 0-162,-6 1 0,-6 5 128,1 0 1,-8 2-85,2-2 1,-5-4 78,-1 4 1,-1 2-103,-5-2 1,-4 0-186,-7-6 0,0 1 45,-1-1 1,1-2-266,0-3 0,1-3 539,5-3-243,-5-4 0,13-4 325,-9-15 0,8-8-115,-2-10 0,12 1 36,6-1 1,9 1-35,2-1 0,0 2-378,-6 4 0,3 5-332,3 6 1,-8 1-496,8 0 1,-13 7-374,7 4 1,-4 4 1212,5 2 0,-1 0 0,0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1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8186,'-12'0'-594,"1"0"2065,7 0-437,-4-8-668,8-1 1,2-3 9,4 1 1,-1 5 166,13-6 0,-3 7-17,14-7 1,2 8-145,9-2 0,4 4-306,8 2 1,-6 0 124,0 0 1,0 0-220,6 0 1,-6 0 4,1 0 0,-1 0 11,6 0 1,-6 0-253,0 0 0,-8 0-379,3 0 1,-11 0-312,-1 0 0,-8-5 406,2-1 0,-9 0-880,-3 6 940,-7 0 1,2 2 121,-12 4 1,-3-2 76,-9 7 0,-5-1-403,0 1 682,-8 5 0,-3 1 0,-10 10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1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70 8124,'-17'10'1229,"7"-3"-743,-5-7 0,15 0-335,0 0 1,15 0 74,14 0 1,4-7 29,1-5 0,9-1 71,3 1 1,6-3 133,5 3 0,5 4-280,7 3 0,0 3 14,0 2 0,1 0-532,-1 0 1,-2 0 259,-4 0 1,-5 2-258,-12 3 0,-4-1-169,-7 8 0,-8-3-484,-4 3 0,-12 3 330,-5-3 0,-4-3-200,-2 3 0,-2-2 857,-4 1 0,-3 4 0,-8-5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8040,'-17'-17'2286,"8"0"-1478,1 7-595,8 2 1,2 3 356,4-1 0,3 0-153,8 6 0,6 0 103,1 0 0,8 0-110,3 0 0,7 8 135,10 3 0,0 5-133,0 1 0,1 8-334,5 4 1,-4-2-19,4 2 1,-12-1-120,-6 7 0,-5 0-23,-7-1 1,-3 1 89,-7-1 0,-9 1-15,-3 0 1,-6 5-70,-6 0 0,-11 2 56,-12-1 1,-3-3 0,-3 8 0,-7-5-321,-4 5 0,-1-6-292,-4 6 1,8-7-450,-9 1 1,18-5 4,-1-7 0,18 1 1076,0-11 0,11 10 0,-2-8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2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9156,'18'9'848,"-1"5"-84,0-9 0,1 3 419,-1-2-796,8-4 1,-4 6 11,8-8 1,-6 0-104,6 0 1,0 0-169,5 0 1,1 0 96,-1 0 1,-5-6-380,0 0 1,-2-6 175,2 7 0,-4-7-673,-8 6 0,0 1 74,1 5 1,-7 0-1026,1 0 599,-9 0 355,5 0 1,-16 3-1053,-3 9 1700,-4 0 0,-10 13 0,-2-8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2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7991,'-17'17'841,"5"0"-631,1 1 0,5-1 471,-6 0 1,9 8-161,-3 4 0,-2-2-98,2 2 1,-1 1 111,1 11 0,2-5 325,-8 5 0,9 1-703,-3-2 0,-2 1 23,2-7 1,1 1-820,5-1 0,0-5 462,0 0 1,0-8-1047,0 2 0,5-4 326,1-1 0,2-3-52,-2-3 1,-3-5 948,9-7 0,0-7 0,5-3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3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7977,'0'-9'831,"7"1"185,5 8 0,3-2-206,3-4 1,-1 4-323,0-3 1,6 3-63,0 2 1,8 0-157,-2 0 0,2-6-263,-3 0 1,5 0-313,-4 6 1,-2-5-1080,2-1 694,-8 0 1,4 6-2127,-8 0 2816,-7 0 0,-3 0 0,-7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7977,'0'-10'3168,"0"-5"-2118,0 13-300,0-6 1,-2 14-287,-4 0 1,-3 9-152,-9 2 0,1 2-225,0 10 1,-3 0 135,-3 6 1,-2 5-541,-3 0 1,1 1-260,4-7 1,3 1-590,-3 0 0,6-9 309,6-3 1,3-3-1819,8-3 1552,0 0 1121,0-7 0,0-2 0,0-8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3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7977,'0'-18'1107,"0"7"1582,0-1-1972,0 8 0,2-1-7,3 10 1,-1-1 111,8 8 1,-6-1-299,5 7 1,-5 7-57,5 3 1,-1-3-131,1-2 0,3 2-1322,-8-2 1,7 6 330,-1-6 653,-5 0 0,9 2 0,-7 2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52 8050,'-9'-2'0,"3"-4"1187,-4 4-738,8-5 0,2 1 194,12 0 0,3-5-212,3 5 1,7 0 483,3 6 0,11 0-325,1 0 0,2 0-80,-1 0 0,1 0-271,4 0 0,-2 0-67,-3 0 0,-5 0-449,5 0 1,-11 0 261,-1 0 0,-6 0-1176,6 0 1,-14 0 17,3 0-2655,-13 0 3828,3 0 0,-16 0 0,-1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5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8055,'9'0'837,"7"0"-474,-15 0 1,15 0 180,-5 0 0,5 0 69,1 0 0,0 0-134,1 0 1,7-5-119,3-1 0,5-2-307,2 2 1,-7 3-105,1-9 1,0 8-237,6-2 1,-8 4-43,-4 2 1,-4 0-1095,-2 0 549,0 0 164,-7 0 1,-2 8 708,-8 4 0,0 11 0,0 4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8086,'-10'-7'1704,"-5"-3"-975,13 0 818,-6 3-900,8 7 0,0 2 78,0 3 0,0 11-84,0 7 1,0 8 162,0-3 1,0 11-778,0 1 0,-5 1 27,-1-7 0,-6 1-1086,7-1 1,-1 1 725,6 0 1,0-1-803,0 1 1,0-8-71,0-4 1178,7-4 0,3-2 0,7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10551,'17'0'1381,"-1"7"-917,-5 5 1,3 3-43,-9 3 1,1-1 152,-6 0 0,0 6 308,0 0-560,0 8 0,0-6-117,0 4 1,-10 3-39,-7-3 1,-2 4-443,-10 2 0,0-1 242,-5 1 0,-3-1-206,-3 1 0,3-6-125,-3 0 0,3-8-363,3 2 0,1-6 332,4-5 0,3 1-32,2-7 0,5 0 168,-4-6 0,10-6 8,1 0 0,6-9 118,-5-3 1,7 1-22,-2-6 0,4 2 190,2-2 1,2 4-37,4-4 0,4 3-104,7 3 0,0 2 97,1 3 1,5-1 174,0 7 0,5 0 393,-4 6 1,6 0-317,-1 0 1,4 0 108,1 0 1,-5 0-54,0 0 0,-6 2-122,6 4 1,-8-2 229,2 7 0,-4-1 138,-1 1 1,-7 3-513,1-8 1,-7 5-515,7-5 1,-6 5-2385,5-5 1457,-7 8 403,11-5 0,-5 3 386,7-1 1,-5-7 615,-1 2 0,1 3 0,5 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5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7974,'10'-10'211,"-2"3"0,-6 7 1466,3 0-1118,-3 0 0,6 2 418,-8 3 1,0 5-317,0 7 1,0 6 263,0 0 0,0 6-357,0-6 0,0 8-80,0-2 0,-6-4-312,0-2 0,-1 2-177,1-2 0,4 0-1000,-4-6 1,-1 0 696,1 1 0,0-7-3688,6 1 891,0-8 3101,0 3 0,8-7 0,1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53 9107,'-10'-8'1945,"0"4"-1031,5-7-476,3 7 1,-14-10-286,5 9 0,-5-1-209,-1 6 0,0 0 153,0 0 0,-3 0-93,-3 0 0,2 7-107,-8 5 1,8 3 113,-2 3 1,4-3 188,2-3-93,-1 3-90,9-5 674,-7 7 44,7 0 191,-1 0-247,2 1-315,8-9 0,8-1 230,4-8 0,3 6-163,2 0 1,6-1-310,0-5 0,2 0 116,-1 0 0,-3 2-573,7 4 0,-1-4-391,2 4 1,-2-4-789,-4-2 0,-2 5 696,8 1 818,-8 0 0,12 2 0,-6 1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5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7891,'-11'0'0,"-1"0"1457,8 0-961,-3 0 0,20 0 709,4 0 1,6 0-582,1 0 1,2 0 324,9 0 0,0 0-397,-1 0 1,-5 0-399,0 0 0,-6 0 62,6 0 0,-8 0-2042,2 0 1226,-4 0 600,-9 7 0,5 3 0,-5 7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6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1695 7864,'-12'0'932,"0"0"0,9-2-631,-3-4 1,4 3 0,2-9 938,0-1-847,0-3 1,0-1-182,0 0 0,0-1 14,0 1 1,2-2-116,4-4 0,-4 2-2,3-8 0,-3 0-91,-2-6 0,0 1-27,0-1 0,0-7-216,0-4 1,0-4-9,0-2 0,0-2 109,0-3 1,0 3-196,0-4 0,6 4 60,0 2 0,0 1 274,-6-1 1,5-4-3,1 4 0,6-4 153,-7 10 0,9 2-84,-3-2 1,5 7 111,1-1 1,2 4-95,4 1 0,4 0-20,8 1 1,1 1-21,5 4 0,-5-1 15,4 7 1,3 0-122,-3 5 1,0 3-21,-5 3 1,0-1-108,-1 7 1,-5 0 73,0 6 1,-8 0-102,2 0 1,-10 6 20,-1 0 0,-8 7 107,2-1 0,-4 3-235,-2 3 0,-10 1 49,-7 4 1,-3-2-188,-8 8 0,-1-6 207,-6 6 0,8-6 101,4 6 1,4-6 94,2 5 0,7-5 211,4 6 1,4-8 13,2 2 1,10 2-111,7-1 1,3-1 523,8-6 1,1 0-222,6 0 1,-1-1 136,1-5 1,-8 5 35,-4-5 0,-6-1 84,-5 1 0,-5 1-228,-7 5 0,-2 0-8,-3 1 0,-7-1-271,-11 0 1,-10 1 86,-7-1 0,-8 0-203,2 1 1,-6-7 64,-6 1 1,5-3-737,-5 3 1,10-5-157,2-7 0,13 0-564,-1 0 0,12-13 1381,5-4 0,0-20 0,7 1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8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8092,'2'-15'0,"3"3"653,-3-3 567,6 5 799,0 0-879,-6-5-564,5 13 0,-9-6-291,-3 8 0,1 6-35,-8 0 1,-5 13-267,-6-2 0,-2 7 115,2-1 0,-2 2-329,-4 3 0,-4 5 29,5-4 0,3-4-205,2-2 0,5-4 207,7-2 0,-3-5-267,8-1 65,1-7 0,7 10 87,3-8 1,5-1 275,7-5 1,6 6-104,0 0 1,2 1 283,-2-1 1,-3 2 186,3 3 0,-4 5 220,-2-5 0,-1 7-130,-5 5 1,-3-4 102,-8 4 1,-2 2 711,-4-2 1,2 2-547,-7-2 1,-1-4-541,-5 4 0,5-3-12,1-3 1,5-2-659,-5-3 1,7 3-855,-2-3-1458,4-5 2089,2 1 1,8-8-320,3 0 1,7-10-1080,5-7 2142,4-8 0,7-9 0,1-1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8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8092,'27'-2'249,"-4"-3"0,4 3 414,2-4 0,-3-2 121,3 2 1,-8 1-292,2 5 1,-3 0 1042,-3 0-522,0 0-974,1 0 0,-9 7-30,-3 5 0,-4-1 56,-2 7 0,0-5-176,0 10 0,-8 2-381,-3-2 1,-5 8-354,-1-2 1,0-4 337,-1-2 0,3 2 215,3-2 0,5 0 180,7-6 1,2 1 314,3-1 1,5 0-114,7 0 1,8-1 115,4-5 0,4 5 89,1-5 1,1-1 179,0 1 1,-9-1 204,-2 2 0,-5 1-219,-2-7 0,-5 7 56,-1-1-233,-7 3 1,2 4-623,-12 4 0,-6-3 95,-11 3 1,-4 2-90,-7-2 0,1 0-11,4-6 1,-3 0-359,3 1 1,-4-7-162,-1 1 0,-1-9 303,0 3 0,1-4-162,-1-2 0,6 0 234,1 0 0,7 0-156,-3 0 642,5-8 0,2-1 0,0-8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8092,'-9'-10'2051,"1"3"1,8 14-1403,0 5 0,-6 3 399,1 3 0,-1 1-529,6 4 1,0-4-337,0 4 1,0 2-538,0-2 1,0 8-1593,0-2 1946,0-4 0,7 15 0,3-3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49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0 6897,'16'2'1591,"-3"2"-328,-1 2 1,-6 13-567,5-2 1,-7 4 153,2-3 0,-4 5-488,-2 0 1,0 2-330,0-2 0,0-4-238,0 4 1,-6 2 211,0-2 1,-5 6-1167,5-6 1,-2-2 175,2-9 1,4-3-1770,-3-3 2153,3-4 0,2-4 422,0-15 0,7-8 181,5-10 0,3-1-5,3-5 0,-1 7-21,0-1 1,1 3 20,-1 9 0,0-1 238,0 7 0,-5 8 407,-1 3-150,1 4 1,-2 4-33,-5 4 0,-3 3 123,-2 8 1,0 7-123,0-1 1,-2 2 53,-3-2 0,-7-2-396,-11 8 1,4-6 57,-4 5 0,4-6-671,1 1 1,1 2 345,0-2 0,7-6-727,4-5 1,-1-7-305,1 7 618,0-8 1,8 3 275,4-7 1,3-2 298,9-3 0,5 1 44,0-8-156,0 8 0,-6-3 710,0 7-305,-7 0 1,-2 2 119,-8 3 1,-2 11-140,-4 7 1,-11 8 4,-12-3 1,-4 7-215,-1 5 1,-7-3 21,1 3 1,0 3-385,5-3 1,0 4 162,1-9 1,1 3-259,4-9 1,4-4 141,8-2 0,6-6-40,-1-5 150,8 3 76,-4-13 0,10 6-3,4-8 1,-2-8 105,8-3 1,5-3 85,6 3 0,0-5-73,-6 5 1,1 1 277,-1-1 1,0 5 534,0-6-339,1 8 1,-1-3-91,0 7 1,1 0 30,-1 0 0,-6 0-204,1 0 1,-6 2-83,5 3 0,-7-1-159,2 8 1,-4-1 77,-2 7 1,0 5-8,0 0 1,0 0-53,0-6 1,0 0-125,0 1 1,0 1 66,0 4 0,2-6 43,3 0 0,-1 1 101,8-7 1,-1-1 8,7 1 1,-1-7-183,0 2 0,1-4 74,-1-2 0,0 0-1025,0 0-286,1 0 208,-1 0 1,-2-2-219,-3-4 505,-4 4 0,-10-5 198,-4 7 0,-4 0 153,-7 0 0,-8 0 419,-4 0 0,-9 2 0,-3 3 0,-7 3 0,2 4 0,-4 3 0,-2-4 0,1 5 0,-1 1 0,6 0 0,-1 1 0,11-7 0,1 1 0,3-6 921,9 5 1536,0-7-28,13 4-1787,2-1 0,16 3 115,3 7 0,13-5-103,4-1 1,5-1 122,2 1 0,7 3-289,4-8 1,4 5-66,2-5 1,5 0-415,1-6 0,0 0 96,-6 0 0,0 0-910,-1 0 0,3 2 586,4 3 1,-2-3-2295,7 4 1,-5-4 748,5-2 1,-5 2 1763,5 4 0,0-4 0,7 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5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10082,'0'17'1549,"-2"6"-1110,-4 0 1,3 8-39,-9-2 0,2 3-103,-1 3 0,-4 1-202,3 5-117,-3-5-79,5 6 0,-3-7-328,7 0 0,0 3 220,6-3 0,-6 1-276,0-13 1,1 0-161,5-5 1,2-9-1480,3-3 2123,-3 4 0,14-9 0,-7 7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554 451 8089,'17'-43'-1472,"0"5"1177,0-8 1,1 7 294,-1-1 0,0 3 270,1 3 0,-3-1 532,-3 1 0,1 7 396,-7 4-412,0 3-363,-14 3 0,-8 8-46,-7 3 1,-5 4-3,5 2 0,-8 2-155,2 4 0,-6 5-142,-5 12 1,4 4 29,-5 8 0,3 7-192,-3 4 1,3 6 192,-8 6 1,7-3-39,-1 9 1,4-1 362,1 6 0,2-1-27,4-5 1,6-5-91,12-12 0,3 2-212,8-8 0,4-1-255,8-11 1,3-3 308,20-7 1,3-3 75,14-4 1,0-3-1945,0-8 1,-1 0 538,1 0 0,6-8-115,0-3 0,-1-10 598,-5-2 1,-8-2 299,-3 2 1,-5 2 386,-1-8 0,-8 8 0,-4-2-19,-12 3 0,-3 9-123,-8-1 1212,0 8 0,-8 6-535,-3 16 0,-5 1 862,-1 10 1,0-6-530,0 6 0,5-2-325,0 1 1,7 3-408,-7-8 0,8 2-417,-1-2 0,3-9-287,2 3 0,0-4-638,0 5 1,2-9-698,3-3-398,-3 4 2301,6-8 0,-8-2 0,0-10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8007,'-9'-18'486,"1"9"1,23 1 265,9 8 0,8-6 814,9 1 0,3-7-1093,8 6 1,-2-5-378,-4 5 1,4-2-1938,-4 3 0,4 3 951,2-4 0,-1 4-1109,1 2 1999,0 0 0,-8 0 0,-1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8318,'-10'0'794,"2"0"0,16 5 226,3 1-370,5 8 1,1-7 410,0 5 0,1 1-422,-1-7 1,-5 5-438,-1-5-639,1 8 0,3-5-576,-4 9 0,3-7-898,-8 1-70,-1-1 1,-5 6 1980,0 1 0,-7-1 0,-3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1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8378,'-8'10'-94,"-3"-5"310,-5 5 0,7-6 577,3 7 366,4-7-710,2 12 0,0-13 175,0 9 0,0-6 223,0 5 187,0-7-1257,0 12 244,0-7 1,0 3-928,0-1-48,0-7-937,0 4 960,0-8-421,0 7 797,0-5 311,8 6 1,-5-6 209,9 4 1,-6-4-66,5 3 1,1-3-357,5-2 1,8-2 454,4-3 0,7 1 0,11-8 0,-7 1 0,12-7 0,-10 3 0,4 4 0,-7-3 0,1 8 0,-11 1 0,-6 5 111,-4 0 1,-2 7 1,-7 3 1846,-4 7 1,-4-5 928,-2-1-622,0-7-1272,0 11-100,0-13-1786,0 14 0,7-14 622,5 3 0,11-3-896,6-2 1,3-5 650,3-1 0,1-6-960,5 6 1,-7 1 639,1 5 1,-2 0 581,-10 0 1,-8 2 542,-9 3 1,-4 5 631,-2 7 0,-2 1 1435,-4-1 1,-9 0-1080,-8 0 1,0 1 117,5-1 0,-5-2-692,0-3 0,-6-4-1119,6-8 1,0 0-604,6 0 188,0 0 0,1-14 709,5-3 121,-5-12 0,7 2 0,-9-7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2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8010,'-10'-25'0,"-3"11"1940,7-3-992,0 11 801,6-2-1193,0 8 0,-2 0-4,-4 0 0,4 8-154,-3 4 1,3 5 50,2 6 1,-6 6-156,0 11 1,0-1-227,6 7 1,-5-8 111,-1 2 0,0-3-138,6-2 0,8-3 2,3-3 0,7-6 83,5-11 1,-2 1-547,8-7 1,5-2 225,7-10 0,7-6-523,-2-11 1,4-4 148,2-7 1,-2-1-82,-4 1 1,-6 5 194,-11 0 0,2 8 67,-8-2 0,-6 2 224,-6-2 0,-7 3-80,2-3 0,-6 4 300,-6 2 0,2 5 27,-7 1 0,-1 5 60,-5-5 1,0 7-26,0-2 0,5 4 73,0 2 0,1 8-9,-6 3 0,5 5-24,1 1 0,7 2 115,-2 4 1,4 4-62,2 8 0,0-1 85,0 1 0,0 5-80,0 0 0,2 7 134,4-7 1,-4 8-203,3-2 1,-3-2-186,-2 2 1,0-5 95,0 5 1,0-6-201,0 6 0,-5-7-416,-1 1 0,-6-11 289,7-6 1,-7-4 0,6-1 1,-7-9-35,1-3 1,-3-4 321,-2-2 0,-1-2-30,1-4 0,2-3 108,3-9 0,-1-1-75,7-4 0,0 4 7,6-4 1,2 3-293,4 3 0,11 0 188,12 0 0,-2 7-103,2 4 0,-2 4 101,1 2 1,3 0 43,-8 0 0,0 8-1,-5 4 1,-7 5 131,1 6 1,-9 4 35,3 7 1,-10 7 350,-1-1 1,-9 2 801,3-1 1,-3-11-558,3 5 0,-3-10 1138,8 4-1292,1-8 1,5 4-554,0-8 0,13-1-119,4-5 1,6-3-13,1-8 1,2-2-1585,9-4 1,7-11 286,4-12 1400,4-4 0,2-9 0,0-2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18 794 8067,'-8'-9'1158,"6"-6"368,-6 13 0,8-4-522,0 12 0,6 9-490,0 8 0,7 6 209,-1-6 1,3 8-324,3-3 1,-7-1-176,1 2 1,-3-8-1029,3 2 1,3-3 583,-3-3 1,-3-6-1097,3 1 0,-1-8 640,7 2 0,-1-12-281,0-6 1,1-11 396,-1-6 1,6-9 290,0-2 1,0-7 184,-6 7 0,1 2 206,-1 9 1,6-2 298,0 8 0,2 2-311,-2 9 1,-4 5 294,4 7 0,-3 7-106,-3 5 1,0 3 51,0 3 0,-7 7-34,-4 3 0,-4-1-114,-2 2 0,0-2-144,0 2 1,-8-2-159,-4-4 1,-3-4-121,-2 4 0,0-11 130,-1-7 1,1 3-129,0-2 1,-1-2 50,1-10 1,0-4 27,-1-7 1,7-10-38,-1-7 0,7-9-57,-7-9 1,8-7 166,-2-5 1,5-9-20,1-2 0,1-7 32,5 1 0,4 10 38,7 2 0,0 13 179,1 4 1,-1 8-67,0 9 0,1 9 20,-1 3 1,0 9 112,1 3 1,-1 7 226,0-2 1,0 6-111,1 6 0,5 11 200,0 12 1,8 11-169,-3 6 0,5 12-104,2 5 0,5 5 425,0 1 0,1 8-613,-7 3 0,3 9 168,-17-41 1,0 2 0,-1 1 0,-1 1-216,2 6 1,0 0 0,-5-4 0,-1-1-475,9 40 1,2-17 149,-2-18 1,0-4-417,-6-2 0,-5-2-924,-1-4 0,-5-10-601,6-7 371,-9-8 1062,5 4 972,-8-23 0,0-11 0,0-18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3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7939,'0'9'1886,"-2"-1"332,-3-8 0,1 6-944,-8 0 1,1-1 345,-7-5 0,-5 6-1057,0 0 0,-2 7-228,2-1 0,2-3-1989,-8 3 1,8 0-58,-2 5 0,-2-8 1711,2-3 0,0-4 0,6-2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3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7911,'-17'0'1728,"7"0"1,4 0-1052,12 0 0,2 8-420,3 3 0,-1-1 1128,-4 1 1,-2 1-641,7 5 0,-7 0-1061,2 1 0,3 1-775,3 4 1,3-4 1090,3 4 0,-1 4 0,0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16 533 8067,'-10'-7'1066,"4"5"234,12-4 1,6 6-600,11 6 1,0-4-15,11 3 1,-3-1-89,10 2-336,-5-4 1,-1 6-165,-1-8 1,-1 0-201,-4 0 0,1 0-909,-6 0 0,-1-6 708,-6 0 1,-6-2-1383,1 3 0,-8-5 696,2-7 0,-6 1 293,-6 5 0,-4-3 719,-7 9 1,-6-9 10,0 3 1,0 3 56,5 2 0,1 4 427,0 2 764,0 0 0,1 14-565,5 3 1,3 14 565,8 3 0,0 9-581,0 8 0,0 5 132,0-4 0,0 11-323,0-5 1,0-2-201,0-4 1,6-2-245,-1-10 0,7 0-246,-6-5 1,1-8-1033,-1-4 0,-2-6 134,8-5-481,-9 3 0,11-15 599,-8 0 1,-1-13 328,-5-10 0,0-8 296,0 2 1,0-9 268,0-3 0,-7 3 289,-5 9 264,-3-4 0,-2 16 1172,-1 0 0,7 7-767,-1 10 1,6 2 606,-5 4 0,1 3-699,-1 9 0,-3 5-88,9 0 1,-7 0-359,6-6 1,0 0-142,6 1 0,0-7-624,0 1-336,0-8 1,8 3-1153,4-7 1,11-9 886,6-9 0,9-7-824,2-9 0,14-8 889,-2-5 1,-2-3 323,-4-1 0,0 6 275,6 5 1,-6 5 313,0 7 0,-7 8 331,1 9 0,-11 7 231,-6-2 1,-4 6 845,-1 6 1,-3 4-606,-4 7 1,-1 0 550,-4 1 0,-4-1-594,3 0 1,-3 0 100,-2 1-759,0-1 0,-7 0-269,-5 1 1,-3-1-182,-2 0 1,-1-5-467,1-1 1,0-7-597,-1 2 1,1-4 590,0-2 0,-1 0 355,1 0 1,6-8 124,-1-3 0,8-5 285,-1-1 1,3-6 24,2 0 1,2-6 104,3 6 0,13-2-24,10 2 1,5 4 282,2-4 1,9 3 280,8 3 1,3 4-270,15-5 1,-5 5-408,10-10 0,-6 6 132,-6 5 0,3-3-115,-9 3 0,-5 4 37,-6 3 1,-9 1-97,-2-2 1,-3 4-7,-9-4 1,0 3-428,-5-3-16,-1 4 394,0-14 1,-7 7-25,-4-8 0,-5-1 85,-1 1 0,-7-8 141,-5-4 0,-3-3 78,-2-3 1,1 0 300,5 1 0,-5-1 62,5 1 0,1 7 376,-1 4 1,7 9 1278,-2 3-1542,-4 7 0,9 0-411,-5 15 1,12 11 42,5 18 0,4 8 110,3 15 0,-7 3 15,1 14 0,-1-1-77,7 2 1,-9 2 208,-3-9 1,-4 3 207,-2-2 1,0-4-1197,0 4 1,0-4 388,0-1 1,-8-3-497,-3-4 0,-5-1 410,-1-5 0,5-11-1132,1 1 0,-1-17 589,-5-7 0,6-11 345,-1-6 1,1-6 447,-7-6 0,1-11 494,0-12 1,5-10 809,1-1 0,7-14-704,-2 2 0,6-3 559,6 3 1,3 6-425,9 0 1,1 7 318,4-1 1,-4 11-489,4 6 0,-4 4-222,-1 1 1,-1 3-857,0 3 1,2 3-878,5 3 1,-5 4-323,4-4 1,2 12 285,-2 6 1404,8 11 0,-4 4 0,7 7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0:5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174 190 10612,'-12'0'4417,"1"0"0,5 0-3252,-6 0 1,7 0 228,-7 0 1,1 2-696,-7 4 1,7-4-480,-1 4 1,6 1 210,-5-1-621,7 8 1,-4-11-844,8 9-96,0-8 1,8 3 218,4-7 1,3 0-952,2 0 0,6-1 732,0-5 1,8 2 591,-2-8 0,-4 1-149,-2-6 1,-4-1 266,-1 1 1,-3-2 579,-4-4 0,3 2 283,-8-8 1,-1 8 509,-5-2 0,-2 9-403,-3 3 1,-5 7 579,-7-2 1,-2 4 698,-4 2 0,-4 2-969,-8 4 0,6 0-1087,0 11 0,6-4 116,-5 10 110,6 4 0,-10 8 0,5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8055,'0'-10'-1280,"0"-5"1714,0 5 1,7-5 1139,5 3 0,3 3-481,3 3 0,1 4-520,4-4 1,4-1-64,7 1 1,1 0-574,-1 6 1,-5 0-593,0 0 0,-6 0 361,6 0 0,-8 6-665,2 0 959,-4 7 0,-1-3 0,-1 7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53 243 8212,'0'-10'-779,"7"2"0,-3 2 787,8 1 219,-8-9 0,5 10-5,-3-7 102,-4 7 0,7-9 32,-3 7 1,-4-2 416,4 2-232,-4 4 325,-2-5-710,0 7 1803,0 0-1987,-8 0 0,0 7 15,-3 5 0,-3 3 128,9 3 0,-7 1-45,6 4 0,-5-2 107,5 8 0,-5-2-10,5 2 1,0 1-51,6-7 1,-6 6 17,1-6 0,-1 2-65,6-2 0,2-5-71,3-1 0,-1 0-120,8-5 0,-6-5 63,5-1 1,1-4-63,5-2 1,0 0 9,1 0 0,6-4-431,5-7 1,-2-1 30,2-11 0,0-2-133,5 2 1,-5-8 198,0 3 1,-8 3 4,2 2 0,-4 3 121,-1 3-178,-9 0 540,7 7-95,-14 2 0,5 10 614,-7 4 0,0 6-67,0 11 0,0-2 191,0 8 0,0-6-108,0 6 1,2-8-166,4 2 0,-2-4-186,7-2 1,1 1 61,5-1 1,1-6-462,-1 1 0,2-8 140,4 1 1,-2-3-198,8-2 1,-6-7 2,6-5 0,-8-5-21,2-6 0,-4 2 74,-1-8 0,-3 0-40,-3-6 1,1 1 171,-7-1 0,0-1-38,-6-5 0,0 5 118,0-4 0,0 3 70,0 2 1,0 9 225,0 3 0,-2 3-210,-4 3-463,4 0-277,-13 7-985,13 2-17,-6 8 1616,8 8 0,8 9 0,1 10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7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8226,'-11'0'-893,"-1"0"2229,9 0-820,-13 0 1,12 0-26,-7 0 1,5 0-150,-6 0 0,1 14-15,-6 3 0,5 14-22,1 3 1,1 3 0,-2 9 0,-1-6 84,7 7 0,-5-7-79,5 6 1,0-8-418,6 3 1,0-5-242,0-1 1,6-6-295,0 0 1,7-6 64,-1 5 0,3-8-545,2-3 1,3-2 332,3-9 0,-2 0 788,8-6 0,-1-8 0,7-1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8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8146,'0'-17'456,"0"7"0,8 3 637,4 7 0,9 0-116,2 0 0,7-2-396,-1-4 1,10 4-66,1-4 1,8 2-211,-2-1 0,4 3-570,2-4 1,-6 4 134,0 2 0,-7 0-28,1 0 0,-5 0-956,-7 0 1,-3 0 550,-7 0 0,-3 2-2362,-3 4 1554,-5 3 1370,-7 9 0,-15 6 0,-4 3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8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8659,'0'17'1686,"6"0"-1583,-1 1 0,1-1 415,-6 0 0,0 2 675,0 4 0,-6 4-918,1 8 1,-7 5-5,6 1 1,-5 5-926,5-6 0,-5 8 470,5-2 0,-6-3-341,6-3 0,1-4-86,5-1 1,0-8-1464,0-4 363,0-4 1711,7-9 0,3 5 0,7-5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8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8134,'6'-11'120,"0"-1"0,9 8 181,2-2-346,1-3 0,12 7 1695,-7-4-1064,8-4 1,-4 9-9,8-5 0,-1 2-210,1-2 0,-6 4-1053,-1-4 1,-5 5 412,6 1 1,-8 0-258,2 0 0,-9 0-609,-3 0-660,-7 0 1798,4 7 0,-16-5 0,-1 6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8134,'-10'-7'1490,"3"5"-21,-1-14-310,6 15 62,-6-7-378,8 8-547,0 8 1,-5 7-175,-1 8 0,-8 8-129,3-3 1,-5 5-239,-1 2 0,0 5-202,0 0 0,1 1-586,5-7 0,-3-1-398,8-4 626,1-4 413,-3-8 1,6-5-1381,-4-1 959,4-7 813,2 4 0,0-16 0,0-2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0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8620,'0'-9'1924,"2"1"-1281,3 8 0,3 2-105,4 4 0,3 3-154,-4 9 1,5 1 125,1 4 1,0-2-103,1 8 1,1 0-1330,4 5 1,-4 1 364,4-1 556,-4 1 0,-1 0 0,-1-1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0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8322,'8'-10'1304,"2"2"0,7 8 175,0 0-991,8 0 1,-4 0 129,8 0 0,2-5 18,9-1 1,-1 0-1114,7 6 0,-6 0 399,6 0 0,-7 0-576,1 0 0,-3 6 334,-3 0 320,-7 7 0,6-11 0,-6 6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0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8188,'-10'-18'500,"2"7"-124,8-1 0,-2 8 887,-3-1-1059,3 3 1,-6 4-408,8 3 1,0 7 549,0 11 0,0-2-33,0 8 0,0 6-357,0 5 0,0 0 155,0-5 0,0 5-942,0 1 1,0-1 78,0-5 0,0-1-996,0 1 1747,0-1 0,0-7 0,0-2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8178,'8'-15'390,"3"3"1,5 4-142,1 8 0,0 6-168,1 0 1,-3 7 87,-4-1 1,3 5 74,-8 6 1,5-2 332,-5 8 0,0-4-151,-6 10 0,-2-4-437,-4 9 0,-4-4 132,-7-1 1,-6 5-380,0 1 0,-8 1 50,2-2 0,3-3 6,-3 3 1,0-9-89,-6-2 1,8-8-235,4 2 1,4-6 200,2-5 1,0-5-169,-1-7 408,1 0 1,2-2-132,3-3 1,-1-5 29,7-7 1,0-2 76,6-4 0,0 3-5,0-3 0,0-2 73,0 2 0,8 6 98,3 5 1,1 9 270,5-3 0,-7 4-176,13 2 1,-8 0 545,8 0 0,-4 2-313,-1 4 1,-1-3 342,0 9 0,1-2-257,-1 1 0,0 4-173,0-3 0,1 3-564,-1 3 1,0-7 253,1 1 0,-1-1-1175,0 7 1,1-7 182,-1 1 1002,0-9 0,8 13 0,2-7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6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8119,'0'-10'161,"0"-5"521,0 13 1121,0-6-1392,0 8 0,0 8-288,0 3 0,0 7-69,0 5 0,0 0 43,0 11 1,-2 5 313,-4 13 1,2 2-90,-7 3 0,5 5-87,-6 7 0,3 0-298,-3 0 1,-1 0-254,7 1 0,-2-7 214,3 0-796,3-7 0,-6-4 0,8-12-1943,0-3 2841,8-3 0,-6-7 0,5-2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1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9562,'11'2'1035,"1"4"1,-8-2-472,1 7 0,3 1 341,-2 5 1,-1 0-458,-5 1 1,0 1-384,0 4 1,0 2-292,0 4 1,0 3-622,0-3 0,2-2 241,4 2 0,-4-8-573,4 2 0,-2-4-166,1-1 1,-1-9 1344,8-3 0,-8 4 0,3-1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1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18 9866,'-7'-10'-1731,"-3"2"1528,-7 8 0,-2 0 538,-4 0 1,-4 0 274,-8 0 1,0 2-298,1 4 1,-1-2-233,1 7 1,-1-5-40,1 6 0,7-8 257,4 1 0,9 3 130,3-2 0,7 7 176,-2-1 0,6-3-20,6 3 1,9-1-121,8 7 0,10-7-451,1 1 1,7-3 91,5 3 0,2 1-190,-8-7 1,8 8 118,-2-3 1,-3-1-2467,-3 1 2431,4 1 0,-15 13 0,4 2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2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9488,'17'0'1192,"2"-2"-534,5-4 1,0 4-205,5-4 0,10-1-36,-5 1 1,-1 0-340,-4 6 0,-8 0 50,2 0 0,2 2-1953,-2 4 1584,0 3 0,-6 9 240,1-1 0,-1 0 0,0 1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13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1557 8496,'0'-18'730,"0"7"-254,0-1 0,0 1 160,0-7 0,0-1-326,0-4 0,-2 2-230,-4-8 0,2 6-22,-7-6 1,5 2 47,-6-1 1,7-5-140,-7 4 1,6-5 70,-5-7 1,5 3-92,-6-8 1,7 0-60,-7-6 1,6-8-231,-5-3 1,5 1 19,-5-1-762,7-1 960,-4-5 0,8 8 107,0 3 0,2 4-51,4 2 1,5 2 128,12 4 1,-2 0-121,8 12 1,0-5 97,6 10 1,5 4 40,0 2 0,1 4 654,-7 2 0,7 5-583,-1 1 1,0 7-21,-5-2 1,0 4-229,-1 2 1,-5 6 105,0 0 0,-10 7-330,-2-1 0,-1 3 115,-11 2 1,1 8-62,-6 4 0,-2-2-137,-4 2 0,-5 0-137,-12 5 0,2-1 151,-8-4 0,8 2 96,-2-8 1,5 0 564,7-6 0,3-5-219,8-1 0,2-1 230,4 1 0,5 3-204,13-9 1,2 3 700,9-2 0,0-4-120,-1 4 0,1 1 93,-1-1 0,-5 0 351,0-6-488,-8 7 1,2-3-58,-11 8-315,-5-8-61,-7 11 1,-9-5-150,-9 7 1,-12 2 89,-11 4 1,-12-4-663,1 4 0,-10 2-86,5-2 1,-1 1-417,6-7 1,8-6 200,4 1 1,11-8 839,6 1 0,3-3 0,3-2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8304,'9'-8'-9,"7"-2"-869,-7-7 785,9 0 0,-1 1 625,0 5-218,-7-5-128,5 15 1,-7-9-39,3 4 1,-1 4-33,-4-3 1,-2 3 175,7 2 1,-5 2-111,5 3 1,-5-1 247,6 8 1,-6-1 112,5 6 1,-1 3 49,1 3 0,5 6-98,-5 11 0,4 0 47,3 12 1,-1-2-119,0 14 1,1-7-191,-1 7 1,-7-1-215,-5 6 1,-3 0 63,-2 0 0,-2-5-421,-3-1 1,-7-1-118,-11 1 1,-4 3-490,-8-9 1,1-1 181,-1-10 0,1 2-523,-1-8 0,1 1 1284,-1-7 0,-7 1 0,-3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2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10015,'11'0'1139,"1"0"1,1 0-607,10 0 0,-2 0-52,8 0 0,-6 0-41,6 0 0,0 0 158,6 0 1,-1 0-593,1 0 1,-1 0 65,1 0 0,0 0-759,-1 0 0,-1 0 487,-4 0 1,1 0-1339,-7 0 0,0 2 367,-5 4 0,-9 3 1171,-3 9 0,4 7 0,-1 1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2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8116,'0'-9'2040,"3"1"-1769,9 8 0,7 0 944,16 0-635,-1 0-359,1 0 1,-1-2 7,1-4 0,0 5-341,-1-5 1,3-2-274,3 2 1,-3 1 80,3 5 304,-4 0 0,7 15 0,1 4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3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173 225 8283,'0'-10'1597,"-8"3"-1733,6 7 1,-7 0 155,3 0 1,-2 7 107,-3 5 0,-5 11 222,5 6 0,-4 5-113,-3 7 0,1-3-63,0 8 1,5-7-95,1 1 0,7-4-1,-2-1 0,4-2-28,2-5 0,2-3-164,4-7 0,3-7-5,9 1 1,-1-8 111,0 1 1,1-3-359,-1-2 1,8-7 131,4-5 1,3-5-391,3-6 1,0 2 221,-1-8 1,-1 2-16,-4-2 1,1-2 291,-7 8 0,6-6 158,-6 6 1,-5 6 227,-7 6-236,1 7 489,-3-4 1,-1 18-67,-8 7 1,0 2 105,0 10 1,0 0-167,0 5 1,0-5-1,0 0 0,6-2-156,-1 2 1,9 2-11,-3-8 1,7 0-114,5-6 0,-2-6 41,8 1 1,-2-8-242,1 2 1,5-4 77,-4-2 0,4-8-138,1-4 1,-1-3 7,-4-2 0,3-8-21,-3-4 0,2-6 141,-2-5 1,1 1-22,-6-7 0,-1-2 111,-6-9 1,-6 7-76,1-8 0,-8 14 1,2-8 1,-5 12-34,-1-1 0,-7 7 0,-5 5 0,-3 4-120,-2 8 1,-1 1-236,1 5 1,0 3-252,-1 8-217,1 0 16,0 8 1,7 1 312,4 9 0,5 5 135,1 0 1,15 0 396,8-6 0,8 0 0,3 1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241 172 8193,'8'-27'99,"3"4"1,-3 10 184,-3 1 0,-3 1-132,-2-7 1,0 1 93,0 0 0,-2 7 225,-3 4 1,-5-1-120,-7 1 0,-2 2 115,-4 10 0,1 5-163,-6 12 0,6 4-43,-1 8 1,2 3-99,-2 8 0,10-5 83,-5 11 0,11-6-235,-5 0 1,8 4 74,-1-4 1,5-2-718,5 2 1,3-7 48,4 1 1,5-9-220,0-2 1,1-6 333,5 5 1,2-12-111,-2 1 0,7-11-97,-1 0 674,4-4 0,1-2 0,1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8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5956,'0'-10'-99,"0"2"0,-2 8 99,-4 0 0,4-1-2,-4-5 303,4 4-176,2-6-88,-7 8 115,5 0 299,-6 0-393,8 0-44,0 0-80,-8 0-295,6 0 337,-5 0 18,7 0 88,0 0 0,0 0 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6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8038,'-10'0'2333,"3"0"-1630,22 0 0,-4 0-224,12 0 1,2-2-18,-1-4 0,-1 4-511,-6-3 1,2 3 99,4 2 0,-4 0-1152,4 0 1,-3 0 210,-3 0 890,0 7 0,1-5 0,-1 6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9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11815,'17'0'1266,"1"0"1,1 2-764,4 4 1,4-4-105,7 4 0,1-5-242,0-1 0,1 0-168,4 0 1,-9-5-139,4-1 1,-6-2-413,-1 3 0,-3 3-152,-7-4 1,-1-2-109,0 2-1729,-7 1 1773,-2-3 1,-10 0 296,-4-3 1,0-5 317,-11 5 0,3-5 159,-9-1 0,-2 6 152,2-1 0,-6 8-192,6-2 1,0 5 74,6 1 1,0 0 74,-1 0 0,7 5 362,-1 1 0,7 8-96,-7-3 0,8 4 61,-1 3 1,3 5-41,2 0 0,2 8 69,3-3 0,-3 7-102,4 5 0,2-1 21,-3 7 1,1 0-359,-6 6 0,0 0 102,0 0 1,0-6-674,0 0 1,-2-6 323,-4 6 1,5-9-420,-5-3 1,2-1 288,-2-10 1,4 0-108,-3-6 104,-5 1 330,0-9 0,-1-1 827,-1-8-604,8 0 0,-9-2 299,7-4 0,0 3-123,6-9 0,-2 6 20,-3-5 0,3-1-167,-4-5 1,4 0-190,2-1 0,0-1 51,0-4 0,0 4 73,0-4 1,6-2-124,0 2 1,-1 0 186,-5 5-338,0 1 1,0 0 112,0 0 0,2 5-344,4 0 1,-4 1-59,4-6 0,1-1-215,-1 1 1,8-2 243,-3-4 0,10-2-104,2-4 1,8-4 3,-2 4 1,4 3 47,1-3 0,1 8 388,-1-2 1,-5 3-138,0 3 0,-2 0 276,2-1 0,2 3-35,-8 4 0,2-3 100,-2 8 0,-4-5 287,4 5-37,-4 0 0,-2 6 62,1 0 1,-9 2-162,-3 4 1,2 4 321,-3 7 1,1 2-209,-6 4 1,-2 4 33,-3 8 0,1-8-212,-8-4 0,6 2-65,-5-2 0,7 0-194,-2-6 1,2-5 80,-1-1 0,3-5-1084,-4 5 823,4-7 1,10 2-431,3-12 1,7-3 9,5-9 1,4-7-197,7-4 1,1-3 371,-1-3 1,-3 1 0,4-1 1,-5 6 345,11 0 0,-5 8 85,-1-2 0,-1 4 548,1 2 1,-6 7-411,0 4 1,-8 4 537,2 2 1,-4 2-177,-2 4 1,-1 4-7,-5 7 1,3 0-245,-9 1 1,1-1-26,-6 0 1,-2 6-623,-3 0 1,-5 8 251,-7-2 0,-1-4-493,1-2 0,4-4 310,-5-2 1,5-1-264,-10-5 0,9 3-296,3-8 449,-1-1 0,-3-12-42,3-5 0,-3-5 74,3-6 0,3-4 403,-3-8 0,9 1 0,-3-1 0,-4-7 0,1-2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9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8884,'9'-17'0,"-3"-1"0,-6 3 1879,-6 3-1694,4 5 0,-7 7-116,3 0 1,4 7 507,-4 5-395,4 3 1,2 5 23,0 3 0,0-2 31,0 8 1,-6-1-108,1 7 0,-1 2-138,6 3 0,-2-2-179,-4 8 1,4 1 138,-3 4 1,-3 7-275,2 0 1,0 3 163,6-9 1,0 4 5,0-10 0,0-4 189,0-1 1,0-5 156,0-1 0,8-8 57,4-4 1,-3 2-73,3-2 0,-1 0 73,7-6 0,5-2-1,0-3 0,2 1-3,-2-7 0,-2 6-51,8-7 1,-6 1 3,6-6 0,-8 6-43,2 0 0,-4-1 201,-2-5-486,1 0-713,-1 0-2085,-8 8 2218,-1-6 1,-10 11 706,-4-7 0,-11 8 0,-10-5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70 8162,'0'-18'5980,"0"9"-7148,0 1 1311,7 16-80,-5 1 1,6 11 775,-8 3 1,-6-2-848,1 8 0,-9-1-949,3 7 1,-11 2 299,-1 3 1,-2-4-407,2 5 0,2-11 375,-8-1 1,2-9 226,-1-3 1,-5-2 349,4-9 1,2-2-79,-2-10 1,6-4 233,-5-7 0,8-6 182,3 0 1,2-6 323,9 6 1,0-2-155,6 2 0,2 4 310,4-4 0,3 2-247,9-2 0,1 3-86,4-3 0,-2 4-150,8 2 0,-6 0 50,6-1 1,-6 7-257,6-1 0,0 1-457,5-7 1,-1 7-1467,-4-1 1905,3 8 0,3-11 0,9 6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8260,'0'-17'3670,"0"7"-4217,0 3 1340,0 7 1826,0 0-2070,0 7 0,0 9-222,0 7 1,-2 6-605,-4-6 0,4 7 235,-4-1 1,4 2-610,2-2 1,0 1 178,0-6 0,0-1-150,0-6 0,0-6 10,0 1-180,0-8 689,0 3 0,0-16-96,0-8 0,2-3 161,4-8 1,-2 4-18,8-4 1,-7 7 257,7-3 1,-3 5 31,3 2 0,3 5-26,-3 1 1,3 7 18,3-2 0,-1 4 161,0 2 0,0 0-38,1 0 1,-1 6-29,0 0 1,1 7-145,-1-1 1,-6-3 7,1 3 0,-2 0-627,1 5 0,-1-6-313,-5 1-346,-3-1 810,6 7 0,-8-7-64,0 1 0,-2-8 185,-4 1 1,3-3-90,-9-2 1,8-7-13,-2-5 0,-1-3 76,1-3 1,0-7-66,6-3 0,2 1 160,4-2 0,3 0 10,9-6 1,5 3-2,0 3 1,6-2-5,-6 8 0,7 0 343,-1 6 1,-2 0-186,2-1 1,-6 7 467,6-1 1,-8 1-218,2-7 1,2 7 626,-2-1 1,6 8-199,-6-1 0,0 3 24,-6 2 0,6 0-270,0 0 0,1 0-206,-7 0 1,-2 7-257,-3 5 0,1 3 115,-7 3 0,5-1-303,-5 0 1,0 6 199,-6 0 0,0 8-481,0-2 1,0-2-4,0 2 0,-8-6-158,-3 6 1,-5-6 299,-1 5 1,-8-1 11,-4 2 1,2 2 250,-1-8 1,-1 6-121,-6-6 1,8 0 432,4-6 1,4-5-178,2-1 1,1-5 805,5 6-619,-5-9 0,15 7 289,-5-4-335,4-4 1,4 5-90,4-7 0,-3 0-146,9 0 1,5 0 113,6 0 0,0 0-377,-5 0 1,-1 0 5,0 0-721,0 0 292,1 8 297,-9 2 0,-1 7 74,-8 0 0,-2 1-38,-4-1 0,-5 2 421,-12 4 0,2-2-145,-8 8 1,-6-6 258,-5 6 0,0-2-120,5 2 1,-5 1 297,-1-7 0,9 0-70,9-5 1,-2 5 97,2 0 1,5 0-3,7-6 1,7-5 102,-2-1 0,4 1-172,2 5 1,8 0-53,3 1 1,5-3 148,1-3 1,6 1-121,0-7 1,8 5-98,-2-5 0,5 0-111,7-6 0,-3-2-207,8-4 1,-2 2-440,3-7 0,1-1-738,-8-5 0,0 0-1039,-5-1 0,-1 3 2325,1 4 0,0-13 0,-1 5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2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8242,'11'-27'1448,"1"4"-1086,-1 4 0,4 7 557,-3 1 0,-2 7-308,-5-2 0,-3 6-559,4 6 0,-4 3-87,-2 9 0,-2 1-25,-4 4 1,-3 4-4,-9 7 1,3 3-205,4 3 1,-5-3-399,5 3 1,3-11 328,2-6 1,4-4-464,2-2 455,0-7 1,8-2 310,3-8 0,11-2-74,1-4 0,7-9 75,-1-8 0,4 0-55,1 5 1,-5 1 171,0 0 1,-8 1 857,2 5-467,-3 3 804,-11 8-904,-1 0 0,-8 8 434,0 3 1,-6 5-313,0 1 1,-5 0-245,5 1 1,0-7-71,6 1 1,0-7-49,0 7-983,0-8 686,0 3 1,8-8-624,3-5 1,5-4 366,1-7 0,2-2-508,4-4 1,2-4 250,4-8 1,4-5 164,-4-1 1,3-5 257,3 6 0,-1 0 129,1 5 1,-6 2 209,0 4 0,-2-1-126,1 7 0,-3 2 431,-7 9 0,-9 2 7,-3 5 1114,4 3-976,-8-6 1,3 8-6,-10 0 0,1 2-158,-8 4 0,3 3 43,-3 9 0,-1-7-180,7 1-30,-8-1 0,13 7-189,-5-1 1,6-8 124,6-3 1,11-4-111,12-2 1,9 0-11,2 0 1,7-6-74,-7 1 0,6-7-17,-6 6 1,-5-5-229,-6 5 0,-8 0-190,2 6 1,-4 0-89,-2 0-213,-7 0 521,-2 0 0,-10 8 376,-4 3 1,-11 5-167,-12 1 0,2 2 73,-2 4 0,2-3 86,-1 3 0,-3-4-30,8-2 0,0-1 25,5-5 0,1 3-29,0-9 1,7 3-297,4-2 83,-3-4-78,7 5 0,-4-7 75,12 0 1,-2 0-85,7 0 0,-5 0-224,6 0 0,-3 2-517,3 4 0,-5-2 970,-7 7 0,0 1 0,0 5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8206,'-17'0'460,"-1"6"-322,1 0 0,6-1 1263,-1-5-422,8 0 241,-4 8 102,1-6-639,5 6 0,-6-6-546,8 3-1040,0-3-164,0 14 0,2-12 691,4 7 1,3-7-596,9 2 1,-1-4 290,0-2 0,8-8 102,4-4 0,4-3 318,1-2 0,1-1 250,0 1 1,-1 0 124,1 0 0,-8 7 375,-4 4 0,-4-1 1355,-2 1-1421,0 0 1,-7 8 269,-4 4 1,-4-2-278,-2 7 0,-2 1-149,-4 5 1,-9 0-138,-8 0 0,0 1-267,5-1 0,-5 0-3,0 1 0,0-7-703,6 1 344,0-8 125,-1 3 408,9-7-142,1 0 0,16-6 220,3 1 1,5-3-7,1 2 1,-6 4 335,1-3-400,-1 3-54,7 2-430,-9 0 0,-3 7 193,-12 5 1,-5 5-341,-12 6 1,-6 4-63,-11 8 1,-1 1-301,-11 5 1,2 1 949,-13 4 0,0 4 0,-7-6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2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112 208 10271,'-33'25'0,"5"-6"0,4-8 0,7-1 0,8-2 0,12-1 0,19-3 0,16-4 0,14-5 3917,11-7-3573,1-3 1,20-3-445,-3 1 0,-4-6 362,-2 0 1,-4-6-212,-2 6 1,-6 0 144,1 6 1,-16 1-830,-2 5 1,-8-5-214,-3 5 0,-8 3-1855,-4 2 1064,-4-3 89,-9 7 1548,-10-6 0,-18 8 0,-8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2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8170,'-17'17'591,"-6"2"181,0 4 0,8-4-401,9 4 1,-2 2 19,2-2-45,1 0 1,5-5 170,0-1-813,0 0 314,7 1 1,-3-9-2565,8-3 2546,-1-4 0,7-2 0,-1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3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8170,'9'-10'1603,"-1"3"-2092,-8 7 418,0 0 633,-8 0-300,6 0-136,-5 7 1,7 9 104,0 7 0,0 9 61,0 3 0,0 7 322,0 10 1,0 2-105,0 4 1,0 5-191,0 12 1,0-2-687,0 8 0,-2 1-179,-4 11 0,-2-5-161,-3 4 1,1-5-811,4-7 0,5-11 857,-5-11 0,4-19-388,2-11 1047,8-7 0,-7-5 0,5-5 0,-4-3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3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8108,'2'-21'1044,"4"3"1,-2 5-716,7 13 0,1 0 1272,5 0-1022,-7 0 1,5 0 283,-3 0-458,-5 0 0,1 7-1211,-8 5 1,0 3 462,0 3 1,-2 12 342,-4 5 0,-11 3 0,-10-3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7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8001,'10'-11'114,"-5"-1"0,3 6 451,-2-5 1,5 5-37,-5-6 1,2 9 735,-2-3 263,-5-4-569,7 8-586,0-5 1,-4 7-134,7 0 1,-5 0-204,6 0 0,-1 0 43,6 0 1,3 0-37,3 0 1,4 0-243,7 0 0,1 0-612,-1 0 1,-5 0 18,0 0 0,-6 0-571,6 0 0,-14 0-545,2 0 1907,-3 0 0,3 0 0,1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3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8108,'2'24'2114,"4"-1"1,-4 0-2288,4-6 1,-4 2 188,-2 4 0,0-9 180,0 3 0,0-4 1173,0 5 1,0-7 147,0 1-2504,0-1 705,0 7-875,0-1 0,5-6 478,1 1 0,2-8-387,-2 2 422,-4-5 0,13-1-268,-4 0 1,-1-1 911,2-5 0,7-4 0,8-7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8069,'0'-25'737,"8"14"92,3-1 0,6 8-362,6 4 1,-1 0 272,6 0 0,-5 0 344,6 0 0,0 0-497,6 0 1,-1 0-489,1 0 1,-1 0 85,1 0 1,0 6-459,-1 0 0,-7 0-269,-4-6 0,0 1-683,-5 5 0,3-4 421,-10 4 1,-1-4-2188,1-2 1482,-7 0 1509,4 0 0,-8-8 0,0-1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4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8069,'-18'0'1301,"1"0"-793,0 0 0,7 8-113,4 3 0,2-1-307,-1 2 1,3-1 193,-4 6 1,-2 3 113,3 3 0,-9-4-480,3 4 85,3 4 0,-8-2-107,5 4 0,-4 3-296,-3-3 1,1-2-139,0 2 0,1-8 241,5 2 1,3-4 372,8-1 0,0-7-122,0 1 0,2-7 78,4 7 0,-2-8 44,7 1 0,6-3 197,7-2 0,1 0-53,-2 0 1,-2 0 89,8 0 0,-8 0-214,2 0 45,-4 0 37,-2 0-133,1 0 0,-7 6 50,1 0 0,-9 7-130,3-1 1,-12 3 166,-5 3 1,-6 5-18,-6 0 0,3 6 150,-3-6 1,4 0 301,2-6 1,1 0 53,5 1 1,3-1-188,8 0 0,10-5 206,7-1 0,2-7-216,10 2 1,0-4 384,6-2 1,-7 0-259,1 0 1,-6-6-259,6 0 1,-14 0-569,3 6-870,-5 0 300,-3 0 1,-10 0 495,-12 0 1,-13 8 350,-9 4 0,-9 11 0,-8 4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467 122 8204,'8'-18'-57,"-6"9"1,7-1 203,-3 4 1,-2 2-16,7-7 1,-5 5-50,6-5 1,-7 5 69,7-6 0,-8 7 292,2-7 118,3 8 14,1-4-57,-1 8-297,7 0 0,-14 2 116,3 4 0,3 10 165,-2 7 1,0 7-17,-6-1 1,0 4-177,0 1 1,0 7-52,0-1 0,0-3-91,0-3 0,-8-5 0,-4 6 0,-3-1-4,-2-5 0,-1 4-199,1 1 1,-2-5 2,-4 0 0,2-6-148,-8 6 0,6-6-102,-6 6 1,0-8 133,-5 2 1,-1-6-98,0-5 0,7 1 77,-1-7 1,2 5 58,-2-5 1,2 0-226,4-6 22,4 0 0,-6-6 68,8 0 1,7-7-99,4 1 1,-1 3-55,1-3 1,0 1 116,6-6 1,2-1 196,4 1 1,-2 5-72,7 1 0,1-1 117,5-5 1,0 0 82,1-1 1,-1 7 364,0-1 0,6 3-46,0-3 0,6-1 338,-6 7 0,6 0 134,-6 6 1,0 0-303,-6 0 0,1 0 362,-1 0-665,0 0 0,-1 2-168,-5 4 0,3-2-130,-9 7 1,3-1-474,-2 1 0,-4 5 62,4-5 0,-5-1-499,-1 2 0,0-1-235,0 6 1,2-5-209,4-1-314,-4 1 1730,6 5 0,-1 1 0,3-1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9435,'8'-10'438,"-4"3"35,8 7 1,-7 0-23,7 0 1,-6 2 147,5 3 0,-5 5-177,5 7 1,-7 6 59,2 1 0,-4 4-25,-2-5 1,0 6 176,0-6 1,0 0-602,0-5 44,0-1 1,0 0-349,0 0-622,0-7-1183,0-2 427,0-8 247,0 0 1,6-2 1401,-1-4 0,9-4 0,-4-7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8067,'2'-9'697,"4"3"1,-2 2-455,7-2 0,1 3 6,5-9-119,1 8 1,-1-4 16,0 8 1,0 0-1646,1 0 952,-1 0 0,0 0 546,1 0 0,7 8 0,2 2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2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8067,'17'0'0,"-3"-2"-176,3-3 1,-3 1 275,9-8 1,-4 3 526,-2-3 1,0-1-261,1 7 1,-1-6 57,0 7 0,1-1-716,-1 6 1,0 0 141,0 0 0,7 2-820,-1 3 1,0-1 968,-6 8 0,8-1 0,2 7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3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8067,'27'0'872,"-4"0"0,2 0-133,-2 0 0,6-8-13,-6-3 0,0 1-58,-6-1-160,0-1-181,1-5 0,-1 5-388,0 1 0,0 5-824,1-5 885,7 7 0,2-12 0,7 7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3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8178,'18'-18'460,"-1"1"0,0 8-785,1 3 0,-1 4 539,0 2 1,0 2 756,1 4 0,-3 3-460,-3 8 1,1 6 8,-7 1 0,0 6-303,-6-1 1,0 4-156,0 1 1,-8 3-77,-4 3 0,-11-1 173,-6 7 0,-3-8-469,-3 3 1,1 1 72,-1-2 0,-5 1-127,-1-7 1,1-7 99,5-4 1,-5-4-32,0-1 1,-1-7 69,7 1 0,1-9-90,4 3 1,-1-12-11,7-5 0,-1-12 88,7-6 0,8 2-76,3-2 0,4 6 145,2-6 0,8 8-4,3-2 1,10 10 163,2 1 0,14 7 284,-3-7 1,5 8 474,-5-2 1,1 4-408,0 2 1,-3 2 92,-3 4 0,2-2-120,-8 8 0,0-1 169,-6 6 0,-5-5-228,-1-1 0,-1 1-425,1 5 0,5 1 42,-5-1 1,-1-6-378,1 1 1,-5-3-385,6 3 27,-1 3 1,7-7 139,-1 4 0,-6 1 719,1-7 0,-1 7 0,7-3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7990,'2'-15'0,"3"3"442,-3 4 0,8 8 611,-4 0-435,-4 0 1,7 8-136,-3 4 1,-4 3-11,4 2 0,-4 6-298,-2 0 0,0 6 79,0-6 0,0 6-290,0-6 1,-2 6 104,-4-6 0,2 2-367,-7-2 1,7-4-133,-2 4 0,-2-4-357,2-1 0,-5-1 205,5 0 0,0-5-1186,6-1 631,-7-7 1137,5 4 0,-6-8 0,8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7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8001,'-15'-2'0,"3"-3"0,4 1 0,8-8-185,0 1-269,0-7 4102,0 1-1599,0 8-1477,0 1 0,0 29-178,0 8 0,-2 2-233,-3-3 1,1 7-131,-8 5 1,7 3-259,-7-3 0,6-4-733,-5 5 1,7-5-681,-2-1 0,4-8 82,2-4 1558,0-4 0,0-2 0,0 1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7990,'0'-9'-1466,"-2"1"1251,-3 8 0,1 0 208,-8 0 0,6 0 453,-5 0 1,-1 0-267,-5 0 0,0 6-37,0 0 0,-1 7-170,1-1 1,0-3 43,-1 3 1,1-6 36,0 5 0,-1-1 8,1 1 0,0 3 63,0-9 1,-1 7-69,1-6 0,5 5 172,1-5 0,5 0 14,-5-6 0,7 2 344,-2 3-61,-4-3-195,9 6 0,-7-6 205,8 4-115,0-4 1,0 7-77,0-3 1,2-4 55,4 4 1,1 3 168,5 3 1,3-3-156,-3 3 1,3-6-272,2 5 0,1-7-125,-1 2 1,2 2-276,4-3 0,-4 3 75,4-2 1,-1-4-196,1 3 0,-4 3-388,4-2 1,-4 2 763,-2-3 0,8-3 0,2 6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6496,'0'-9'2169,"0"1"-360,0 8-1297,8 0 0,1 0 81,9 0 0,-1 0-110,0 0 1,2-6-131,5 1 0,-5-3-191,4 2 0,2 4-108,-2-3 1,0 3-178,-6 2 1,1 0-451,-1 0 0,-6 0-905,1 0 1478,-8 0 0,3 15 0,-7 4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8027,'0'-18'350,"0"1"-350,7 7 0,-3-3 787,8 7-116,-8 1-259,3 5 1,-1 1 110,0 5 1,0 6-112,-6 11 0,0-2-183,0 8 1,0 1-17,0 11 0,0-3-202,0 8 1,-6 2-344,0 10 0,-6-6 295,7 0 37,-1 0 0,-2-8 0,-1 8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 9586,'-10'-7'3766,"-5"5"-4430,5 2 0,-9 9-72,-4 9 1,0 1 735,-12 4 0,-3 4 0,-14 7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7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8152,'10'-17'-620,"-5"0"0,3 5-27,-2 1 542,0-1 1,-6 1 953,0-1-351,0 8 418,0-11-553,0 13 0,-8-6-186,-4 8 1,3 0-61,-3 0 1,1 0 17,-7 0 1,-1 6-36,-4 0 0,4 7-57,-4-1 1,2 3-51,-2 2 0,3 1-1,-3-1 1,4 0 33,2 1 1,0 5 33,-1 0 1,3 2 1,3-2 1,-1-4-41,7 4 1,0 2 7,6-2 0,2 6-46,4-6 1,-2 6-10,8-6 1,-1 2 30,6-2 1,-5-4 20,-1 4 1,-1 2-79,2-2 1,-5 2 9,-7-2 0,0-2-122,0 8 1,-2-6 99,-3 6 0,-5-2-8,-7 2 1,-1-2-98,1-4 1,0-4 116,-1 4 1,1 0 75,0-6 0,5 5-94,1-11 1,7 4 10,-2 3 1,4-1 53,2 0 1,2 6 132,4 0 1,4 6-82,7-6 0,2 8 153,4-2 0,-4-2 93,4 2 0,-3-8 383,-3 2 1,-7 2 506,-5-2 0,-3 8-523,-2-3 0,0-1-45,0 2 1,-7-2-176,-5 2 0,2-2-229,-1-4 0,1-4-196,-1 4 0,-3-4-291,9-1 1,-1 1-745,6 4 0,0-4 562,0 4 1,7-4-1322,5-1 1,11 5 1777,6 0 0,11 7 0,4-3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5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8076,'12'2'1170,"0"4"0,-7 5-756,7 12-429,-1-3 0,1 5 412,-1-8 0,-7 2 639,2 4 0,-6 4-571,-6 8 0,-3-1-150,-9 1 1,-5-1-868,0 1 1,-7 5 415,1 1 1,-4-1-751,-2-5 0,1-3 274,-1-3 0,1-2-61,-1-4 1,6-10 243,0 5 0,8-12 33,-2-1 1,4-3 200,2-2 1,5-2 46,1-3 0,5-11 12,-6-7 0,9-2-96,-3 2 0,-2 4 366,2-4 0,1-2 75,5 2 0,7 5 155,5 7 1,-1 1-89,7-1 0,-5-3 85,10 9 0,4-1 183,2 6 0,3 0 540,3 0 0,0 0-7,-1 0 0,1 6-505,-1-1 0,-5 9 125,0-3 1,-8 5-533,2 1 1,2-2-428,-2-3 0,-2 9 66,-9-4 1,3 4-569,-3-3 19,3-1 0,3 0-2379,-1 1 3124,-8-9 0,7 7 0,-7-7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 7934,'0'-9'6198,"2"14"-4948,4 13-1145,-4 3 0,5 2 805,-7 0 1,-5 6-367,-1-6 0,-6 8-994,7-3 0,-7 5 78,6 2 1,-1-3-80,1-3 1,4-2-70,-4-4 0,4-4-1066,2 4 0,2-5 554,4-7 1,-2 3-892,7-9 1923,-7 1 0,12-6 0,-7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6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7977,'0'-17'356,"0"8"-54,0 1 1,-2 2-350,-3 0 0,-5 1-176,-7 5 1,-2 0-167,-5 0 0,3 7 81,-7 5 1,-1-3-96,-6 3 1,1-6 212,-1 5 0,0-5 169,1 6 1,7-7 527,4 7 437,11-8-390,5 11 0,10-7 680,9 3 0,1-1 569,16-4 1,2-3-883,9 9 0,-1-8-138,7 2 1,-8 1-226,3-1 1,-5 2 44,-1-2 0,-6 1-721,-1 5 1,-6 1-585,1-7 0,-6 7-255,-6-1 1,-3 3 956,-8 3 0,8-1 0,1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8069,'8'-17'371,"1"-1"46,8 1 0,-5 7-14,-1 5 0,1-3 286,5 2 0,1 0-517,-1 6-21,0 0 0,-5 0-194,-1 0 0,-7 8-114,2 4 0,-6 5-135,-6 6 1,-2-2 100,-3 8 0,-4 0-91,3 5 1,-3 1 115,-3 0 1,7-1 52,-1 1 1,6-3 120,-5-3 0,7 4-84,-2-4 1,4 3 232,2 3 0,0-6 12,0 0 1,0-1-106,0 7 1,6-6 2,0 0 1,2-1 96,-3 7 1,-3 0-11,4-1 1,-4 1 172,-2-1 0,0 9-39,0 3 0,0-2-124,0 2 1,-6-6 318,0 7 1,1-9 32,5 2 0,-6-3-6,0-3 0,0 1-222,6 0 1,6-1-46,0 1 0,0-1-128,-6 1 0,5-8-214,1-4 0,0 2-132,-6-2 1,0 0 218,0-6 0,-8 1-953,-3-1 1,-5 0-19,-1 0 0,0-5-1709,0 0 2692,-1-9 0,1 13 0,0-7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9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10081,'17'0'1468,"8"5"-930,4 1 1,9 6 64,3-7 1,5 7-506,-6-6-81,8-1 0,-11 1-12,3 0 1,-11 6-140,-6-7 0,-4 3-403,-1-2 0,-9 3-1767,-3 9 2304,-12-1 0,-3 8 0,-9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8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62 7358,'17'-17'969,"1"0"335,-1 7 312,-7-5-669,-3 13 129,-7 2 0,-2 9-308,-3 9 0,1 1-98,-8 4 1,1-2-378,-7 8 0,3-8-235,3 2 0,3-4-259,3-1 1,4-1 225,-4 0 1,6-1-877,6-5 1,6 3 498,11-9 0,-2 1-580,8-6 1,0-2 225,5-4 1,1 3 316,-1-9 1,-5 6 245,0-5 1,-14 7 19,3-2 60,-5 4 0,-3 4-113,-5 4 0,-5 2 143,-5 3 0,-5 10 48,-7-3 0,-6 5-320,0 0 0,-6-2 41,6 8 1,0-8 82,5 2 0,1-2 123,0 2 1,1 2 174,5 4 0,-3 2 78,9-8 0,-7 2-146,6-2 0,1 2 320,5 3 1,0-1 120,0-4 142,0-3-307,0 5-162,0-8-50,0-8-246,7-1 0,-3-17-646,8-9 0,-3 1 347,3-6 1,3-2-101,-3 2 1,-3-2 142,3 2 0,-6 4 349,5-4 0,-5 9-123,5 3 1,-5 7 1067,6-2-653,-8 4 0,5 2 278,-3 0 687,-4 0-422,13 0 129,-13 0-185,14 0-213,-15 0 50,7 0-25,-8 0-333,0 0 0,0 8 0,0 3 1,0 7 86,0 5 1,6 5-79,0 13 1,-1 5-74,-5 12 1,6 15 59,0 7 1,0 1-622,-6-12 0,0-2-234,0-3 0,0-1-579,0-11 1,0 4 449,0-10 1,0-6-335,0-5 1,0-8 1103,0-10 0,7 0 0,3 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27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8078,'0'-11'685,"0"-1"0,2 9 2662,4-3-2440,-4 4 0,11 4 136,-7 4 0,0 5-445,-6 12 0,-2 4-17,-4 8 0,4 1-844,-4 4 0,2 5 245,-1 7 18,3 7 0,-14 3 0,7 7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9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15 121 8097,'-9'8'0,"3"-4"249,12 7 1,5-1-303,12 1 1,12 3 1073,11-8 0,12-1-230,5-5 0,-1-1 156,1-5 0,1-4-698,5-7 1,-10 1-364,-7 5 0,-2-4-949,-10 3 0,-1-1 182,-10 1-1219,-4-3 1107,-8 5 178,-15-7 369,-4 7 1,-17-3 107,-4 7 0,-4 0 338,-8 6 0,-5 2 0,0 4 0,-3 9 0,3 8 0,3 8 351,-3-2 0,4 4-254,1 1 0,0 1 1007,1-1 1,1-5-335,4 0 0,-1 0-67,6 5 0,1-1-342,6-4 0,0 2-306,0-8 1,7 5-266,4-4 0,4 4-1126,2-5 187,0 0 1,10-13 521,7-4 1,2-4 539,10-2 0,2-8-45,9-3 1,-1 1 327,7-2 1,-8 9 253,3-3 0,-1 4 762,-5 2 0,3 8-385,-9 3 0,-2 4 201,2 3 0,-8-1-412,2 0 1,-4-1-216,-2-5 0,6 5-573,0-5 0,8-3 30,-2-2 1,4-4-117,1-2 0,7-8 276,-1-4-2376,8-3 1492,-12-10 0,12 4-180,-7-8 1046,7 0 0,-4-21 0,8-4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39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8091,'2'23'1634,"4"0"1,-2 8-885,8-3 1,-9 5 160,3 2 0,-4 11-414,-2 0 1,-8 10-206,-3-4 0,-3-1-1220,3 7 1,-3 2 632,9-3 1,-7-1-392,6-10 0,1 2-220,5-8 0,0-1 906,0-10 0,0-4 0,0-8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0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8062,'35'-35'0,"5"-5"730,0 0 0,3-1-339,-3 7 1,6 1-212,12 4 1,-5-1 34,5 7 1,-10 0-123,-2 5 0,-2 9 64,3 3 1,-5 4-83,-8 2 0,1 0-93,0 0 1,-7 0 173,1 0 0,-6 2-463,6 4 0,-8-3 42,2 9 0,-3-6 51,-3 5 1,0-5 131,0 6 0,1-7 27,-1 7 0,0-6 89,1 5 1,-7-5 67,1 5 6,-1-7-92,6 12 0,-7-7 83,-4 9 1,-4-7-65,-2 1 0,0 1 0,0 10 1,-2-2 63,-4 8 1,2-6 2,-7 6 0,7 6-19,-2 5 0,4 8 10,2-2 0,0 4 247,0 2 0,2 7-72,4 5 1,-4 5 682,4 6 0,-5-2-179,-1 8 1,0-1-214,0 7 0,0-3-147,0-3 0,0 0-236,0 0 0,-1-10-36,-5 4 1,4-18-93,-4-11 1,4-7-148,2 1 0,0-11 138,0-6 0,-6-4-726,1-2 235,-1-7 0,4-2-225,-4-8 1,2-8 340,-7-3 0,1-7-540,-1-5 1,-7-4 253,1-7 0,-2-7-119,-10 1 0,0-10-413,-5-2 0,-7 0 521,1-5 0,-8 5 169,2 6 0,-10 3 464,-2 9 0,-7-1 0,4 1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0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8060,'7'-17'0,"3"5"829,7 1 1,2 7-611,4-2 0,-1 4-316,6 2 1,-6-5 822,1-1 1,-10 0 3597,-1 6-3550,-1 0 1,1 0 95,-1 0-5325,-7 0 2411,4 8 127,-8 1 0,2 1 1917,3-4 0,5-4 0,7-2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389 69 8470,'-2'18'877,"-4"-1"0,-3 0-324,-9 1 1,1-1-128,0 0 1,0 0-70,-1 1 0,-5-7-181,0 1 0,0-3-139,6 3 75,0 3-596,7-13-985,2 6 1120,8-8 0,8 0-761,3 0 329,5 0 397,1 8 0,-7-5 140,-5 9 0,-3 0 267,-2 5 1,-7 0-27,-5 0 0,-11 1 271,-6-1 1,-1 0 611,1 1 0,-2-3 27,8-4 1248,0 5-1464,6-14 0,9 5-231,8-7 0,9 0-139,15 0 0,4-7-40,13-5 1,3-3-278,8-2 1,-6-1-351,0 1 0,-6-6-1356,6 0 920,-7 0 483,-4-2 0,-5 6-979,-7-4 1,0-2 423,-5 2 1,-9-8 254,-3 2 0,-4-2 328,-2 2 1,0-1 67,0 7 0,-8 5 252,-3 7 0,-10 7-96,-2-2 1,-2 4 542,2 2 1,1 2-327,-6 4 1,6 2 975,-1 3 0,-2 10-11,2-3-189,0 3-437,-2 4 1,6 0-29,-4 4 1,-2 3 35,2-3 1,0 4-58,6 1 0,-1 3-228,1 3 1,0 2-872,-1 4 0,3 3 508,4-9 1,-3 0-522,8-5 1,1-3-197,5-3 1,0-4-552,0-7 1,1-9 662,5-3 1,6-6 136,11-6 1,-2-3 319,8-9 0,2 1 274,9 0 1,-4-6 736,5 0 1,1 5-585,-2 7 1,1 1 572,-7-1 1,-1 3 308,-4 8 0,-4 0 2069,-8 0-1897,0 0-889,-7 0 0,-2 2-474,-8 4 1,-2 3-525,-4 9 1,-11 1-973,-12 4 0,-4-2 783,-1 8 0,-7-6-976,1 6 1850,0-8 0,-3 4 0,-1-8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8345,'23'0'2124,"0"0"-1753,8 0 1,-4-2 216,7-4 0,1 2 21,0-7 1,-7 5 27,1-5 1,-8 1-291,2-2 1,-3 5-117,-3 7 1,-6-6-1492,1 0 930,-8 0-116,3 6 0,-14 6 294,-5 0 1,-9 13-1051,-2-2 1,-8 5 396,3-5 0,-3 0 235,2 0 0,-4 1 330,4-1 0,4-2 162,2-3 0,10 1-143,1-7 432,9 0 21,-5-6-129,8 0 0,8-2 506,3-4-327,5-3 1,1-7 92,0 5 1,-5-3-27,-1 9 1,-5-1 557,5 6-196,-7 0 120,4 0-435,-8 0 1,0 2-135,0 3 1,-2-1-292,-4 8 0,4-6-429,-3 5-56,3 1 1,2-1-30,0 1 0,0-7-585,0 7 1,-2-8 401,-4 2 0,4-3-180,-4 3 1,-3-4 905,-3 4 0,-11 4 0,-4-1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1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9097,'-35'18'0,"2"-3"0,5-2 0,6-1 0,7 1 0,5 3 3894,3 1-3376,1 0 0,16-5 465,7-1 1,10-1 456,13 2 0,4-5-361,8-7 1,8 0-477,3 0 0,4-2-1882,3-3 884,-1 3 0,-6-12-638,1 8 1,-14-5-2682,1 5 3714,-10 0 0,1-1 0,-7-3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2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468 104 8160,'0'-17'-506,"-6"5"388,0 1 0,0 5 288,6-6 1,0 7-22,0-7 0,-2 8 267,-3-2 0,1-1-148,-8 1 0,1 0 110,-7 6 0,1 2-306,0 4 1,-6-2 103,0 7 1,-6 1-106,6 5 1,-2 0 74,2 1 0,2-1-8,-8 0 2,8-7 10,-4 5-376,8-5 173,-1 7 1,1 0 136,0 1-746,-1-1 467,9 0 0,-5 1-392,9-1 0,-1 0 239,6 0 0,0 1 32,0-1 1,0 0 39,0 1 0,2-1 51,3 0 0,-3 1 130,4-1 0,2 0 224,-2 0 0,1 6-15,-1 1 1,-4 6 306,4-1 0,-4 4 151,-2 1 1,0 3-271,0 3 0,5-3 116,1 3 0,0-2 127,-6 3 0,0-5 505,0 5-719,0-5 0,0-1 0,0-3 284,0-3 1,0 2-336,0-8 0,0 6-61,0-6 1,0 2-167,0-2 1,0-4 81,0 4 1,0-4-86,0-1 1,0 5-240,0 0 1,0 0-481,0-6 1,0 1 87,0-1 0,0 0-498,0 0 1,0-5 266,0-1 0,8-5-1070,3 6 1882,5-8 0,1-4 0,0-10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8209,'18'-10'176,"-1"-5"1,0 13 359,0-4 1,-5 4-79,0 2 0,-1 8-151,6 4 1,-7 11 214,-4 5 0,1 5-43,-1 2 1,-2 5-61,-10 0 1,1 8-297,-13-1 0,3 3-170,-14 1 1,2 1-26,-2 0 0,-7-2-318,7-4 0,-8-4 8,9-7 1,-5-2 182,-2-4 1,1-4-603,-1-8 1,3-2 266,3-3 1,-2-5 75,8-7 0,0-7 116,6-5 0,-1-5 193,1-6 1,7-4-40,5-8 1,3 3 125,2 3 1,13 2 305,4 4 0,8 9-160,4-3 0,-6 11 460,12 1 0,-4 3-90,3 2 0,1 2 114,-1 3 1,-5-1-277,0 8 1,-8-3-108,2 3 0,2 3-95,-2-3 0,0 3-196,-5 2 0,1 7 106,4-1 0,-4 0 0,6-6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3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7985,'-10'0'5318,"2"0"-4378,8 8-190,8 1-257,-6 9 0,6-1-299,-8 0 0,-6 2 31,0 4 0,0-1-1472,6 6 0,-2 1 463,-3 6 784,3 7 0,2-5 0,9 5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36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8009,'-9'0'0,"1"0"0,0-8 0,-1-1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8107,'18'2'-43,"-1"4"-53,8-4 0,2 11 68,7-7 0,1 2-51,0-3 1,-7-3-241,1 4 1,-6-4 60,6-2 1,-6 6-173,6 0 430,-8-1 0,12 3 0,-6 2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4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8107,'18'0'1156,"-1"0"0,0 0-855,1 0 1,5 0-371,0 0 0,0-6-448,-6 1 540,8-9 1,-6 10-374,4-7-276,-11 7 116,3-4 1,-5 8 55,7 0 0,0 0 454,1 0 0,-1 8 0,0 2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8293,'17'0'0,"0"0"0,1-2 0,-1-2 0,0-4 921,1-1-760,-1 5 0,-6-10 35,1 8 160,-1-7-356,7 3 0,-1-7 0,0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4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18 8055,'12'-6'591,"-1"0"0,1 1-295,5 5 0,0 2 376,1 3 1,-1 5-189,0 7 1,-1 2-25,-5 5 1,-3 0-230,-8 5 1,-2 10-174,-4-5 1,-5 7-111,-12-1 1,-2-3-400,-4 3 1,-10 4 37,5 2 1,-6-4 291,-1-1 1,5-5-695,-5-1 1,5-8 234,1-4 0,1-4 106,-1-2 1,2-7 207,5-4 0,3-4 293,7-2 1,1-8-103,0-4 1,7-3-123,4-2 0,6-6 346,6 0 0,6 0-49,11 5 1,4 3 241,7 3 1,7-1 18,-1 7 0,0-5 178,-5 5 0,-3 0-180,-3 6 1,4 0 28,-4 0 0,-4 6-216,-2 0 0,-4 7-145,-2-1 0,1 3-921,-1 2 1,-2 1 893,-3-1 0,3 8 0,-5 2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9914,'-8'27'853,"6"-2"-274,-4-8 0,4 1-270,2-1 0,0 6-121,0 0 1,0 2 346,0-2 1,-6-2-92,1 8 0,-7-6-959,6 6 0,-1-6-148,1 6 1,4-6-1685,-4 6 1312,4-8-212,2 4 1247,0-16 0,8-1 0,2-8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9574,'8'10'233,"-6"-2"0,5-6-383,-7 3 1,-7-3 87,-5 4 0,-3 2 90,-2-3 0,-3 9-8,-3-3 0,4-1-67,-4 2 1,-2-3-206,2 3 1,-6 1 300,6-7 1,6 2-175,5-3 862,1-3-123,1 6-221,2 0 0,10-4-163,4 7 0,-2-5 61,7 5 0,1-5 88,5 6 0,1-7-59,-1 7 0,2-8-192,4 2 0,-4 1 130,4-1 1,-1 6-906,1-7 1,-4 7 81,4-6 0,-6 7-209,-5-1 1,3-3 773,-3 3 0,-5-8 0,1 3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5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9271,'17'0'913,"0"0"-630,1 0 0,1 0 3,4 0 0,-4 0-1,4 0 1,-4 0-349,-1 0 0,-1 5-394,0 1 0,-5 0-693,-1-6 1150,1 0 0,5 0 0,0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5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8055,'12'0'1479,"-1"0"1,-5 0-1489,6 0 0,-7 0 484,7 0 0,-6 8 758,5 4 1,-7 3-611,2 2 1,-4 1 10,-2-1 0,0 6-1200,0 0 0,0 8 413,0-2 0,-8 5-3396,-3 6 3549,-13 5 0,-10 14 0,-10 3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8812,'12'0'-491,"-1"0"1,-5 2 47,6 4 1,-8-3 968,1 9 0,-3 0-44,-2 5-482,-7 0 0,-11 16 0,-9 3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1764 9939,'10'-12'615,"-5"1"1,-3 5-379,-2-5 1,0-1 70,0-5 1,0-2-630,0-4 154,0-4 1,0-8-38,0 0 0,0-5-182,0 0 0,0-10 128,0-2 1,8-2 77,4-9 0,-3 5-81,3-5 1,-8 1 47,1-1 1,3-3 295,-2 9 1,2-7 60,-3 7 0,-1-7 61,8 7 1,-1-3-126,6 2 0,8 5-48,4-5 0,4 4-115,2 2 1,1 2 100,4 4 1,-1 4 171,7 7 0,-2 3-5,2 3 1,2 4 135,-7 8 1,-1 1-142,-5 5 1,-7 3 107,1 8 1,-8 2-146,2 4 1,-9 3 24,-3 9 0,-7 1-345,2 4 0,-6-2 108,-6 8 0,-5 0-490,-12 5 1,1 1 272,-6-1 0,1 1-453,-2 0 0,-2-3 268,8-3 0,0 2 102,6-8 1,7 0 131,4-6 1,4-5 133,2-1 0,0-5 247,0 6 1,8-7-161,4 7 0,9-8 572,2 2 0,8 1-168,-3-1 1,3 7 241,-2-1 0,-2-2-87,-4 1 0,-6 1 167,1 5 1,-9-6-221,-9 1 1,0-1 15,0 7 0,-9 5-366,-9 0 1,-9 2 57,-13-2 0,4-4-664,-5 4 0,-1-4-30,2-1 1,-7-1-356,7 0 1,6-7 321,5-4 0,8-4-907,-3-2 1436,13 0 0,-4-8 0,5-2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37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8009,'-9'0'-829,"1"0"629,8 0-292,0 0 432,0 7-31,0-5 16,0 6 75,0-8 0,0 0 0,0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8123,'11'-9'1369,"1"3"1,-1 4-678,7 2-513,7 8 0,-6-4 75,4 7 1,-6 1-30,-5 5 0,3-2-202,-3-3 1,-5 5 113,-1 0 0,-4 1-522,-2 5 0,0 2 251,0-2 0,-2 8-126,-4-3 1,-3-1-97,-8 2 1,-1 0-184,1 6 1,2-1 234,3 1 1,-1-6 99,7-1 1,0-1 254,6 2 0,0 4-104,0-4 1,0 3 184,0 3 1,6-6 48,0-1 0,1 1 10,-1 6 1,-2-1 140,7 1 0,-7 0 259,2-1 1,-4 1 7,-2-1 0,-2 7 368,-4-1 0,-1 14-386,-5-2 1,2-2-188,5-4 0,3-2-363,-4 2 0,-2-4-64,3-7 0,-3 0-194,2-1 1,2-1-312,-7-4 0,-3 3-756,-9-3 0,2 2 1294,-8-2 0,-15 3 0,-10-5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8062,'0'-10'2027,"9"10"-1740,9 12 1,1-3 648,10 3-693,-1 0 1,5-1-431,-4 1 1,-4-1-333,-8 6 1,-5-3-1287,-1 3 1805,-7-3 0,-4 26 0,-9-4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7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23 379 7985,'-17'9'881,"11"5"111,12-8 0,13 5-689,22-5 1,8-2-234,9-10 1,13-4 610,-2-7 1,4-2-290,-3-4 0,-7-2-370,0-4 0,-7-2-122,2 8 1,-10 0-407,-2 6 1,-13-2 254,1-4 0,-11 3-31,0-3 0,-5 4-268,-7 2 1,-3-1-260,-8 1-35,0 0 398,0 0 416,-8 7 1,-2 4 3,-7 12 1,-2 0 220,-4 11 1,0-2-94,-12 14 1,5-2 63,-11 2 1,-1 4 879,2-5-541,-8 13-282,3-5 1,1 7-135,4-9 0,5 1-103,6-1 1,-1 3-235,7 3 1,1-3 94,11 3 1,3-5-117,8-7 0,4-1 65,8-4 0,3-9-171,20 3 0,-3-5 1108,14-1 1,0 3-414,6-9 0,0 9 574,0-3 1,-6-3-173,0-2 0,-5 2 5,5-3 1,-8 3-299,3-2 1,-5-4-172,-1 3 1,-1-5-301,1-5 1,1-5-321,5-7 1,1-2-1367,4-5 1,-2 5 1727,-3-4 0,-5-4 0,6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8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 9646,'0'17'3686,"0"2"-3048,0 4 0,0 4-284,0 8 1,0 7 280,0 4 0,-8 4-291,-4 2 0,-9 2-284,-2 3 0,0-1-383,6 8 0,-1-9-731,1 3 0,6-6 241,-1-6 1,8 0-1122,-2-11 1,-1 1 716,1-13 1,0 0 1216,6-5 0,-7-9 0,-3-1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8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8041,'25'-27'1507,"4"2"-1169,11 8 1,-2 2-315,8 3 1,6-1-22,6 7 1,1-6 30,-1 7 0,-10-1-6,4 6 1,-10 0 6,4 0 1,-9 6-58,-2-1 0,-3 3-102,-9-2 1,0 2-24,-5 3 0,-3 4 30,-3-3 121,3 3-86,-6 3 365,1-1-256,5 0 0,-11-1 33,8-5 1,-8 5-51,1-5 0,3-1 32,-2 1 1,0 1-52,-6 5 0,2 0 31,3 1 0,-3-1 55,4 0 1,-4 2-8,-2 4 1,0-1 150,0 6 0,0-5-76,0 6 1,0 0 156,0 6 1,0 5-73,0 0 0,0 8 117,0-1 0,0 8 371,0 3 1,0 13-228,0-2 0,-6 10 46,0-4 1,-7 6-340,1-6 0,-5 9 302,-6 3 0,4-9-192,-4 3 0,4-16 8,1-7 1,7-6-195,-1-6 1,3-4-121,-3-7 0,-1-8-103,7-4 0,-2-6 162,2-5 1,3 1-199,-9-7 13,1 0 0,-7-14-584,1-4 0,-2-3 20,-4-2 0,2-2-630,-8-5 0,-2-8 243,-9-9 1,1-7 1074,-7 2 0,-8-19 0,-7-6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13906,'10'0'-1801,"-1"6"761,-3-1 0,4 1-431,7-6 969,8 0 0,-4-8 152,8-3 0,5-3 182,7 3 0,-7-3 99,-5 9 0,-8-1-257,2 6 1304,-3 0-846,-11 0 1,-3 8 751,-12 3 1,-11 10-344,-12 2 0,-4 2-144,-1-2 0,-7-2-187,1 8 0,0-8-260,5 2 1,2 1-60,5-7 1,-1 4 59,12-10 0,-3-1-635,15 2 487,-1-9 1,13 5-69,5-8 1,5 0 147,6 0 1,4 0 239,8 0 0,-1 0-100,1 0 1,0-6 81,-1 1 1,-7-1 60,-4 6 1,-9 0 683,-3 0-473,-7 0-142,4 0-66,-8 0 0,-10 2-440,-7 4 1,-2-3 31,-10 9 1,-6-1-110,-5 7 0,-1-1 64,7 0 206,-1 1 2,8-9 1,2 7 264,8-5 1,2-1-150,3 1 0,4-5 114,8 6 1,0-7-46,0 7 0,2-8 189,4 1 1,4-3-32,7-2 1,2 0-79,4 0 1,-2-2-117,8-3 1,0-5-140,6-7 0,-1 0-511,1-1 0,-1 1 290,1 0 1,-6-6-513,0 0 1,-10-6 318,-2 6 1,-1-2-226,-11 2 1,1-4 704,-6-8 0,0 2 0,0 5 0,-8-3 0,-3 8 0,1 0 0,-1 5 0,1 7 269,-1-1 0,-5 9-81,5-3 0,1 6 998,-1 6 1,5-3-470,-6 9 0,3 1 110,-3 10 0,-3-3-324,3 3 0,-3 2-131,-2-2 1,-1 8-212,1-3 0,-6 5-112,0 2 1,0 5-814,6 0 0,-1 6 523,1-5 0,0-1-1260,-1-5 0,7-3 637,-1-3 1,8-4-7,-1-8 1,10-7 869,7-4 0,11-4 0,6-2 0,5-10-104,7-7 1,-3 1-113,8-1 1,-5 0 1040,5 5 1,-8-1-208,3 1-502,-13 5 1426,5-1 1,-14 6-414,4-4 1,-3 4 559,-3 2-1305,-8 0 0,-1 2-330,-8 4 1,-2-2-207,-4 7 1,-3 1-457,-8 5 0,-8 6-1011,-4 0 1,-4 0 795,-1-5 1,-1 5-1355,0 0 2177,-7 0 0,6-6 0,-7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4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10242,'17'0'0,"1"0"0,1 0 0,2 0 0,2 0 0,-2-2 0,-2-1 0,-1-3 0,-1 0 4471,0-2-4062,1 6 1,-3-7-21,-3 3-53,3 4-572,-13-6-797,6 8 338,-8 0 1,-6 2-71,0 4 1,-7 4 15,1 7 0,2-5 237,-1-1 1,7-5 362,-2 5 39,4-7 332,2 12-96,0-14 252,8 5 1,-4-7-131,7 0 1,-7-2-56,2-3 1,-2 3-690,2-4 156,-4-4 140,5 8 0,-14-5-91,-5 7 1,-3 0-10,-3 0 0,-5 0 203,0 0 0,-8 7 76,3 5 1,-3-3 581,2 3 0,-2 0-329,8 5 0,6 0 647,5 0 1,7 1-289,-7-1 1,8 0 9,-1 1 1,3-1 36,2 0 1,0-5 635,0-1-849,7 1 0,3 3 18,7-3 1,1-5-509,-1-7 1,0 6 115,0 0 0,8-2-242,4-10 0,-2 2-290,2-7 1,-6 5-584,6-6 1,-10 7 183,-2-7 0,1 8-2010,-7-2 2043,-3 4 0,-2 2 847,-12 0 0,-11 0 0,-10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8811,'-25'8'3041,"7"4"-2502,9-5 1,18 7 161,9-9 0,11 1-281,17-6 0,9 0 998,20 0 1,4 0-1292,8 0 1,7-6-247,4 1 0,-2-7 226,2 6-309,-8 1 1,4-3 0,-7-2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2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138 173 7558,'0'-9'-1242,"-1"-5"1401,-5 8-117,4-7 0,-12 3 262,9-7-247,-9 0 1,10 5 49,-7 1 0,5 5 39,-6-5-60,1 7-26,-6-12-35,7 14 0,-3-7 45,7 3-28,0 4-31,6-6-15,0 8 1422,0 0 1,8 0-1235,3 0 1,7 0-14,5 0 1,4 0-106,7 0 0,3 0-29,3 0 1,6 0 96,12 0 0,-4 0-149,3 0 1,-1 0-14,2 0 1,-5 0 50,5 0 0,-10 0-89,-2 0 1,-7 0-246,1 0 0,-11 0-297,-6 0 163,4 8 0,-8 0-769,4 3 798,-11 5 0,-5-7-122,-7 9 0,0-7 538,0 1 0,-15-1 0,-4 6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2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8021,'8'-9'-402,"2"1"402,7 8 429,8-8-230,2 6 0,9-11 148,5 7 0,1 0 252,4 6 0,12 0-122,-1 0 0,9 0-109,3 0 0,0 0-79,0 0 0,6 0-270,0 0 0,0 0 30,-6 0 1,0 0-3,0 0 1,-7 0-291,-4 0 0,-7 0-61,-4 0 0,-1 0-424,-12 0 1,-3 0-1130,-14 0 845,1 0 58,-9 0 954,-1 0 0,-23 0 0,-5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37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7253,'0'-9'764,"0"1"1,0 6-11,0-4-429,0 4 1,2-5 545,4 7-261,-4 0-420,13-8 1,-5 6-98,7-4-62,0 4 49,1 2 0,-1 0 147,0 0 1,-5 0-790,-1 0 305,1 8-12,-3 2 1,5 1-238,-8 1 1,-1-1 38,-5 7 146,0 7 175,0-6 216,0 13 0,-2-12 0,-3 5 0,-7-2 3,-3 0-32,-3 0 1,1-4 86,0 4 1,0-4 495,-1 4-467,1-3 46,0-3 0,1 0 187,5 0 1,-3 1-163,9-1 42,-1 0-137,6-7 1,8 3 16,3-7 1,4 0-153,3-6 95,7 0 0,0-2-124,4-4 1,3-3-205,-3-9 0,-4 7-160,-2-1 0,-4 7-379,-1-7 0,-7 6 107,1-5 0,-9 5 667,3-6 0,-12 1 0,-3-6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8025,'-8'-25'497,"6"5"1,-4 3-346,12 11 1,5 4 155,12 2 1,4 2 276,8 4 1,5 4-52,1 7 1,12 8 256,-1 4 0,10 9-317,-5 3 0,1 7-183,-6-2 0,6-2-321,-1 2 1,-5-2 222,-6 2 1,-9 2-332,-3-7 1,-7 7-74,-9-2 0,-9 4-267,-3 2 1,-14 5 143,-9 1 1,-14 7-270,-9-1 1,-14 3-215,2 2 1,-11 0 181,-1 1 1,28-36 0,-1 1 634,0-1 0,-1 1 0,-4 1 0,-2 1 0,2 1 0,-1 1 0,0 1 0,-2 0 0,-1 1 0,0-1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4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8030,'0'-17'0,"0"5"137,0 1 0,0 5 203,0-6 548,0 8-326,0-11-58,0 13-188,0-6-313,0 8 0,0 8-43,0 4 0,0 5 66,0 6 1,-2 2-39,-4 4 0,-1 9 51,-5-3 1,-1 3 4,7-3 0,-6-1-51,7 1 0,-1-6 4,6 0 1,0-8-208,0 2 0,0-4-33,0-2-96,7 1 0,3-9 120,7-3 0,1-4-36,-1-2 0,0-2 42,1-4 0,-1-9 27,0-8 0,0 0 64,1 5 0,-1-5 204,0 0 280,1 0 0,-1 6 18,0 0 462,-7 7-342,5 2-257,-5 8 0,1 0 21,1 0 0,-6 8-63,5 4 1,-5-3-36,5 3 0,-1-1-21,2 7 0,1-7-132,-7 1 0,7-3 59,-1 3 1,-3 1-142,3-7 0,-1 0 10,7-6 1,-1 0-68,0 0 0,1 0 95,-1 0 0,2-10 11,4-7 1,-4 0 22,4-7 1,-5-1 2,-7 2 0,3-7 48,-9 1 1,7-4-55,-6-1 1,-1 1-35,-5 4 1,0-2 48,0 8 1,0 0-9,0 6 1,-1 0-81,-5-1-294,4 1-98,-13 0-620,13 7-44,-6 3 0,8 8 1129,0 5 0,0 4 0,0 7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4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276 104 8074,'0'-17'-5,"0"5"-203,0 1 1,-6 5 668,0-5 0,0 5-205,6-6 0,-7 7 46,-5-7 0,3 8-124,-3-2 1,1 4-83,-7 2 1,-1 4-23,-4 8 0,4 1-4,-4 16 0,3 8 55,3 9 0,0-2 128,0 2 0,7 0-27,4 6 0,-1-6-103,1 0 1,2-2-172,10 3 0,-2-5 100,7-8 1,3-1-625,9-4 0,-4-4-51,4-8 0,4 0-900,2 1 1523,3-9 0,3-9 0,-1-9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0 7965,'11'0'180,"1"0"0,-1 2 33,7 4 0,5-2 520,0 7 0,0 1-95,-6 5 1,0 0-237,1 1 0,-9-1-197,-3 0 1,-4 3-10,-2 3 1,0-4-294,0 4 1,0 2-7,0-2 0,-8 2-14,-3-2 0,-5-4 151,-1 4 1,-2 4-133,-4 2 0,2-2 82,-8 2 1,6-1 4,-6 7 0,8-6-32,-2 0 1,3-6 60,3 6 0,0-8-147,0 2 0,-1-10-32,1-1 1,0-6-487,-1 5 488,1-7 1,0 4-72,0-8 1,-1-6 205,1 0 0,0-7-117,-1 1 1,1-9 177,0-2 0,1-2-82,5 2 1,1 4 147,4-4 0,5 9-168,-5 3 1,6 1-190,6-2 1,-3-1 244,9 7 0,-1-1 75,7 1 0,-1 4-21,0-4 0,1 4-116,-1 2 1,6 0 452,0 0 0,0 2-162,-6 4 1,1-4 309,-1 4 1,0-3-155,1 3 0,-7-4 35,1 4 0,-3-2-289,3 1 0,3-3-286,-3 4 0,3-4-68,2-2 1,-5 6 172,-1 0 0,1-1-745,5-5 1,1 0 357,-1 0 0,0 0-774,0 0 0,-5 8 1220,-1 4 0,1 3 0,5 2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5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7965,'11'-18'43,"1"1"0,-1 0 434,7 0-113,-1-1 0,-2 7 715,-3-1-657,3 8 1,-11-1-2,8 10 0,-9 5 275,3 7 0,-6 2-209,-6 5 1,4 2-351,-3 9 0,-5-6 86,-1 0 0,1-2-789,-2 1 0,9 3-92,-3-8 1,-2 6-530,2-6 1,1 0-85,5-6 1271,0 1 0,15-1 0,4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5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7924,'-2'-9'305,"-4"3"-390,4 4 53,-5 2 0,-1 2-56,-3 4 0,-7-2 47,-5 7 1,-4-1-89,-7 1 0,-1 5 194,1-5 1,-1 5 27,0 1 0,1-6-157,-1 1 1,8-8 490,4 2 125,4-5 199,2 7-535,7-6 0,2 8-11,8-5 1,2-1 101,4 8 0,-2-6 197,8 5 0,-1 1 104,6 5 1,1-6-201,-1 1 0,6-2-288,0 1 0,2 5-2,-2-5 0,-4-1-172,4 1 0,2-5-262,-2 5 0,0-7-634,-5 2 0,-1-2-734,0 2 1684,1-4 0,-1 5 0,0-7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8908,'17'0'1985,"8"2"-1441,4 4 0,6 4 282,5 7 1,-3 2 17,3 4 0,-4-4-355,-1 5 0,-8 0-159,-4 0 1,-10 1-217,-1-2 0,-8 3-209,2 9 1,-12 2-384,-6 3 1,-11 4-659,-6 8 0,-11-6 150,-6 0 0,2 0 986,-2 6 0,0-8 0,-6-1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18 8043,'0'-9'227,"-8"1"74,-3 8 1,-6 2-149,-6 4 0,-4 3 77,-8 9 1,-7-1-406,-4 0 0,-4 6 67,-2 0 1,0 0 80,0-5 1,6-1 153,0 0 1,9 1-5,3-1 0,1-6-47,10 1 1,6-3 75,5 3-131,8-4 0,-1-3 78,10 1 1,5 8 213,7-3 0,8-1-67,4 1 0,6 1 62,5 5 0,2 0-198,4 1 1,2-3 12,-7-3 1,5 3-19,-6-3 0,-1-3-93,-11 3 1,3-7-707,-8 7 0,-2-1 356,-9 7 1,1-7-774,-7 1 0,0-1 1111,-6 7 0,-8 7 0,-1 2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8619,'8'11'1727,"3"1"-2673,4-8 520,10 3 0,-3-5 1901,6 4 1,1-4-613,6 4 0,-3 2-423,-3-3 1,6 3-673,-1-2 0,1-4-706,5 3 0,-3 3 687,-3-2 251,1 0 0,7 1 0,3 3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137 260 7934,'0'-11'1076,"0"-1"-1651,-7 8 1,3-1 453,-8 10 0,7 3 586,-7 4 0,6 5-159,-5 0 454,-1 1-475,3 14 0,-7-7 204,5 4 1,3 2-158,2-8 1,2 8-268,-1-3 0,3-3 97,-4-2 1,6-3-224,6-3 0,3-6-122,9 1 1,-1-8-360,0 2 1,2-5 181,4-1 0,4-7-266,8-5 1,0-5 169,-1-6 0,3 2-141,3-8 1,-4 2 240,5-2 0,-10-2 356,-3 8 0,-6 0-3,1 6 1,-4 0 339,-2-1 299,0 9-270,1 1 0,-9 10 265,-3 4 0,-4 5-86,-2 12 0,0 4-109,0 8 0,2 0-78,4-1 0,-4 1-96,3-1 1,3-5-26,-2 0 1,5-8-106,-5 2 1,8-4-107,-3-1 0,4-7-46,3 1 1,-1-8-239,0 1 1,3-3-66,3-2 0,-2-7 163,8-5 0,-8-9-20,2-2 0,2-8 105,-2 2 0,0-5 40,-6-7 0,-5 3-4,-1-8 0,-5-2 12,5-10 0,-7 10-11,2-4 1,-4 10 14,-2-4 0,0 13-212,0-1 1,0 10 125,0 1 0,-2 6-415,-4 6 295,4 3 1,-7 8-423,3 0 1,4 2 650,-4 4 0,4 3 0,2 9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38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243 432 8009,'-12'-7'-646,"0"-5"490,9-3 1,-5 1-1,8-1 591,0-4 0,0-2-207,0 3 1,8 1 10,3 0 1,5-1-181,1 1-12,0 0 0,2 0 1,2-1 217,3 1-173,6 0 34,-11-1 1,14 1-5,-4 0 1,4 0 0,3-1 281,4 1-334,-3 7 0,5-3 0,-5 7-70,3 2 84,-3-5 1,7 7-156,-4-4 57,-3 4 1,5 8 0,-7 2-52,-1 1 0,1 3 16,-1 5 62,1 0 1,-1 1-14,1-1 0,0 0 20,-1 0 0,1 6-9,-1 1 1,-1 4 29,-4-5 1,2 8-13,-8-2 1,0 4-48,-6 1 0,-2 7 47,-3-1 1,-4 0-1,-8-5 1,-2-1 55,-4 1 1,-4 2 128,-7 3 1,-2-4-161,-4 5 0,0-5 11,-12-1 0,4-1-197,-9 1 1,-2-2 129,1-5 0,-7 3-183,2-8 0,-6 6 5,-5-6 0,3 0-18,-4-5 1,-1-9 149,1-3 1,-7 2-22,1-3 0,5 1 37,1-6 0,-1-2 18,1-4 0,6 3 160,6-9 1,2 1-39,-2-7 1,3 1 23,9 0 1,5-1-23,0 1 1,8 0-24,-2-1 1,9 1-99,3 0 1,7-8-1,-2-4 1,4 0 16,2-5 0,8 1-96,4-13 1,11 6-169,6-7 1,3 9 67,3-2 1,7 3-330,4 3 0,4 1 519,2 4 0,8-4 0,1 7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7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8029,'-17'2'-954,"0"4"0,5 9 917,1 8 0,5 8 13,-6-2 1,3 3 369,-3 3 1,-1 7-151,7 4 1,-5 6 451,5 6 1,-6-4-247,7 3 0,-1 3-693,6-3 1,7-1-136,5-10 1,5-4-885,6-7 1310,4 0 0,8-8 0,-1-2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8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1834 7973,'0'11'-1819,"0"1"1819,0-8 0,0 3 0,0-7 0,-2-7 0,-4-5 0,2-3 131,-7-3 0,5-1 103,-6-4 1,3-4 338,-3-7 1,3-1-141,3 0 0,4-7 27,-4-4 1,-1-4-121,1-2 0,0-5-98,6-1 1,0-7-83,0 1 0,2-3-100,4-2 0,-2-2-125,7-4 1,1 2-104,5-8 1,0 6-80,0-6 1,1 8 121,-1-2 1,2-1-73,4 1 0,-3 7 66,3 11 1,2 9-31,-2 2 0,5 15 141,-4 2 1,4 10 137,-5 7 0,8 5-105,-2 7 1,-2 0-19,2 0 1,-8 13-9,2 4 0,-4 6 149,-2 0 1,-1 6-348,-5 12 1,-3-5 62,-8 4 1,0-1-111,0 1 0,-10-3-28,-7 3 1,0 2-181,-6-1 1,-4-3 61,-2-9 0,2 2 404,-2-8 0,8 0 0,-2-6 0,12 0 0,-5 1 0,16-3-44,0-3 0,10-3-58,13-3 0,-2-2 302,8 7 0,-2-1 332,2 2 0,-3 1 946,-3-7-558,-3 7 662,5-3-1090,-16 7 0,-3 0-92,-12 1 0,-9-1-367,-8 0 0,-10 6-270,-1 0 1,-1 6 11,-5-6 0,3 0-301,3-5 0,5-7-570,0 1 0,8-7-134,-2 7 489,4-8 1,9 2 740,4-12 0,12-12 0,4-8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2:58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7981,'27'0'-115,"0"0"115,-4 0 0,4 9 104,7 8 1,7 3 480,-1 9 1,4-1 790,-9 7 1,1 5-499,-13 1 1,-7 1 216,-11-2 0,-5-1-854,-5 7 0,-9-6-432,-15 6 0,-9 6-1567,-20 6 0,-11 7 273,30-33 0,-3 0 1485,1-3 0,-2 1 0,-4 4 0,0-1 0,-1-2 0,0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06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7954,'0'-17'0,"0"0"1095,0 7 306,0 2-904,0 8 0,-2 0 727,-4 0-917,4 0 1,-11 2-192,7 4 1,-7 4-475,1 7 309,4 0 0,-7 8 123,4 4-74,3 4 0,-8 1 0,7 1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0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8040,'0'-9'-192,"0"-1"770,0 4 1243,0 5-835,0-7-489,0 8 0,2 0-414,4 0 1,4 0 109,7 0 0,8-2-396,4-4 1,5 4 85,7-4 1,3 3-64,8-3 1,0 4-94,-1-4 0,-1 4-275,-4 2 0,3 0 146,-9 0 1,0 0-116,-5 0 1,-1 0 99,1 0 1,-8 6 79,-4 0 0,-4 5-142,-2-5 306,1 8 0,-9-5 173,-3 8 0,-4 1 0,-2-1 0,-15 0 0,-5 1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07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7618,'23'0'135,"0"0"1,8-5 532,-2-1 1,6-2-267,5 2 1,4 5-147,8-5 1,6 2-64,-1-2 0,9 2-42,-3-7 1,4 7-118,2-2 1,-5-1 22,-1 1 1,1-2-171,5 2 1,-8 4-394,-3-3 1,-6 3 280,-6 2 1,-4 0-202,-7 0 1,-6 0 165,-1 0 0,-6 0-1223,1 0 1483,-12 0 0,5 7 0,-7 3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07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8109,'-10'-18'-988,"3"1"1206,7 7 431,0 3 0,7 7-181,5 0 1,5 0 77,6 0 1,-2 7-81,8 5 0,0 5-153,6 6 1,5 4 47,0 8 1,8 5-174,-1 0 0,-1 7 0,6-7 1,-10 0-66,10-5 1,-6-1-156,0 1 0,-6-2-10,-11-5 1,2 5 38,-8-4 0,-8 2-591,-9-2 1,-6 3 292,-6-3 1,-11 9-481,-12 3 0,-17 7 57,-6-2 1,-17-2-456,0 2 0,-12 0 1179,0 6 0,-5-2 0,40-26 0,0-2 0,-2-1 0,0 1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1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225 190 8250,'-9'-17'0,"-7"8"0,5 3 313,-5 4 1,-1 2 52,0 0 0,0 0 81,-1 0 1,7 2-269,-1 4 0,3 3-5,-3 8 1,-1 3-74,7 3 1,-2-2-232,2 8 1,5-1 99,-5 7 0,-2-2 180,2-4 0,1 3-97,5-3 0,0-4 19,0-2 1,0-4-24,0-1 1,0-1-25,0 0 1,0-5-159,0-1 132,0-7 0,7 4-189,5-8 0,3-2-125,2-4 1,3-4 105,3-7 1,-2-2-65,8-4 1,-8 4 19,2-4 1,-2 1 99,2-1 0,-10 4 65,5-4 1,-5 6 168,5 5 0,-7-1 54,1 7 252,-9 0 1,11 14 374,-8 4 0,-1 5-333,-5 6 1,0-2 157,0 8 1,6-2-154,0 2 0,2 1-2,-3-7 0,-1 0-266,8-5 0,-1-1-128,7 0 1,1-7-289,4-4 0,4-4 204,7-2 0,1-2-451,-1-4 1,-1-6 230,-4-11 0,4-4-45,-5-7 1,-3-1 146,-2 1 1,-3-9 45,-3-3 1,-2-4 16,-3-2 0,-4-5 167,-8-1 0,0 8-157,0 10 0,-2 5 39,-4 6 1,2 10-366,-7 8 0,5 7-184,-6-2 180,1 4 0,-7 10-100,1 3 1,6 5-252,-1 1 0,8 6 54,-2 0 718,5 0 0,1 2 0,0 2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295 122 8192,'0'-17'-2,"0"5"-299,0 0 1,-2 3 237,-4-3 1,4-3 293,-3 3 1,-5 5 55,-2 1 1,3-2 115,-3 3 1,1-1-145,-7 6 1,-1 7 122,-4 5 1,4 11-71,-4 6 1,2 4 125,-2 1 0,9 3-80,-3 3 1,5-2-98,1 9 0,-2-7 14,7 6 0,0-8-201,6 3 1,8-7-234,3-5 0,5 2-265,1-8 0,6 6-615,0-6 0,8-2-1358,-2-9 2397,3 3 0,3-13 0,-1 6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2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8189,'-10'0'1101,"3"0"1,9 0-714,3 0 1,7 0 216,11 0 1,12 0-197,11 0 0,0-6-405,6 0 1,-10-5-54,10 5 0,-12-5-273,0 5 0,-9-2 157,-2 2 0,-8 4-72,2-3 1,-9 3 12,-3 2-1051,-7 0-92,4 7 1,-16 3 726,-3 7 1,-5 1 639,-1-1 0,0 0 0,-1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18 8002,'0'-9'1451,"0"1"-358,0 8-267,0 0 349,7 0-359,-5 0-513,6 0-111,-8 0 0,0 8-83,0 3 0,6 4 108,-1 3 0,1 1-123,-6 4 1,0-10-102,0 5 0,0-5-34,0 4 0,6-5-357,0 0 217,7-9 0,-3 5-120,7-8 1,8 0 142,4 0 1,4-8-122,1-3 0,1-6-326,-1-7 0,-1 5 227,-4-4 0,0 10-161,-12 1 1,4 8-296,-9-1 327,-5 3 1,-1 4 50,-12 3 0,-5 7 3,-12 11 0,-4-2 453,-8 8 0,1 0 0,-1 5 0,0-1 0,1-4 0,-1 3 0,1-3 0,-1 4 26,1 2 0,1-7-83,4 1 0,4-8 673,8 2 1,1-3 282,5-3-463,-4 0 0,15-1-145,0-5 1,7-3 65,10-8 1,7 0-50,-1 0 0,7-2-29,-1-4 1,6-4-255,5-7 1,-3-6-56,3 0 1,-4-2-195,-1 2 0,0-2-98,-1-4 1,-1 2-293,-4 4 0,-4 4 259,-8-4 1,-7 4-555,-5 2 909,-3-8 0,-2 5 0,0-5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2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8489,'-10'18'0,"3"-1"0,1 0 684,0 1 1,-2-1 69,3 0 1,1 6-242,-8 0 0,7 8 3,-7-2 0,6 4-118,-5 1 0,1 1-156,-1-1 0,-3 7-1085,8-1 1,-1-2 40,1-9 0,4 2-524,-4-8 1,4 0 1325,2-6 0,8 1 0,2-1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8836,'8'-9'1189,"3"3"1,-1 2-57,1-2-752,1 4 0,13-7-56,4 3 0,1 2-222,-1-7 1,4 5-272,-4-6 0,3 6 217,3-5 0,-6 5-569,0-5 1,-8 7 152,2-2-1048,-4-4 362,-2 9-5,-7-7 482,-2 8 0,-10 0-574,-4 0 1150,-4 0 0,-7 0 0,0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2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9134,'-17'0'2553,"0"0"0,5 0-1973,1 0 0,-1 8 27,-5 4 0,5 3-264,1 2 0,-1 6-308,-5 0 1,0 6-301,-1-6 1,1 8-555,0-2 1,5 2-1057,1-3 0,7 3 852,-2-8 0,4 0-1081,2-5 2104,0-9 0,0 7 0,0-7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8100,'0'-17'689,"0"0"1,0 5 1060,0 1 431,-7 7-1456,5-4 0,-6 18-67,8 7 0,0 2-164,0 10 1,6 0 60,0 6 0,1-1-594,-1 1 0,-2 1-555,7 5 1,1-5-1182,5 4 1775,0-3 0,8 5 0,2 2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8126,'0'-17'0,"0"7"513,0-5 0,0 11 71,0-8 1,0 7 490,0-7-678,0 8 1,6-5 116,0 3 1,7 4 189,-1-4-273,3 4 0,3 2-19,-1 0 1,0 0-126,1 0 0,5 0-288,0 0 0,7 0 126,-1 0 0,4-6-763,1 1 1,3-1-261,3 6 0,-3-6-747,3 0 1,-3 1 1644,-3 5 0,-7 0 0,-2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4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8151,'-9'-17'78,"-7"8"559,14-7 922,-5 14-1108,7-5 0,0 14-209,0 5 0,-6 3 324,0 2-268,0 1 0,6 5-257,0 0 1,0 2 70,0-2 0,0-2-1069,0 8 1,-1-6 278,-5 6 1,4-8-111,-4 2 1,4-4 787,2-2 0,8 1 0,1-1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4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8085,'10'0'1124,"5"8"-641,-5 2 1,2 7 387,-1 0 1,-7 2-347,2 4 1,-4-3-2,-2 3 1,0-4-236,0-2 0,-2 6-257,-4 0 0,-4 2-35,-7-2 0,-6-1-364,0 6 1,-8-5-3,2 6 0,-1-6-387,1 6 1,-4-14 172,4 3 1,4-7 205,2 1 1,-2-4 47,2-8 1,0 0 133,6 0 0,5-10 177,1-7 1,7-3-109,-2-8 0,4 6 185,2-1 1,8-2-121,4 2 1,5 6 132,6 6 1,-2 7-11,8-2 0,0 4-88,5 2 0,-1 0 526,-4 0 0,1 6-29,-6 0 1,-1 7 164,-6-2 0,0 3-188,0-3 0,-7 5-14,-4-5 0,2 5-487,-3 1 0,1 0-533,-6 1 0,6-1-867,0 0 937,7 1 516,-3-1 0,15 0 0,2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5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8079,'-11'0'0,"-1"0"0,6 0 1651,-5 0-1280,7 8 1,-4 1 1211,8 9 1,-5-7-696,-1 1 0,0 1-372,6 10 1,-6-4-661,1 4 0,-1-3-627,6-3 1,0 6 39,0 0 56,0 0 1,0-6-949,0 1 0,7-7 36,5 1 1587,-4-8 0,15 3 0,-4-7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8079,'0'-10'1467,"-2"3"-856,-4 7 1,-3 0-208,-9 0 0,1 2-827,0 3 1,-8-1-43,-4 8 1,2-1-207,-2 7 0,2-1 411,-2 0 1,-3 0 184,3 1 0,4-7 560,2 1 0,4-3-343,1 3 0,9 3 631,3-3 0,4-3-334,2 3 1,0-6 510,0 5 0,2-7-275,4 2 1,3 1-126,9-1 1,5 2-297,0-2 0,2-4-132,-2 3 0,-4-3-95,4-2 0,2 0-326,-2 0 1,-2 2-3426,-9 4 3724,3-4 0,-5 13 0,7-5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6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87 6927,'0'-12'1548,"0"1"-1044,0 7 1,2-10-174,4 9 1,-4-3-61,3 2 0,-1 2 748,2-7-205,-4 7-64,6-4-243,-8 8-269,0 0-70,-8 8 1,-2 3-125,-7 13 0,0-3-625,-1 7 0,1-1 377,0 2 1,5 4-1193,1-4 1,7-2 1395,-2 1 0,12 1 0,4 6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2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9446,'-17'0'0,"2"2"1701,3 4-1387,4-4 0,8 15 0,0 0 0,-5 3-47,-1 9 0,-2-1 80,2 7-292,4 0 59,-5 7 1,1 2-230,0 8 1,-1-6-160,1 0 0,4-6-781,-4 7 1,4-9 523,2 2 0,0-5-464,0-6 1,2-6 318,4-12 0,5-3 676,12-8 0,-1-2 0,6-4 0,-5-3 0,6-9 0,-2 1-43,2 0 0,-4 7-28,-8 4 1,1 3 1340,-1-3 0,0 4-593,0-4 1,-5 4 1800,0 2-1081,-9 0-1013,5 0 1,-8 2-440,0 4 0,0-2-321,0 7 1,-8-1-1039,-3 1 1,-5 11 269,-1-5 1144,0 4 0,-16-4 0,-3 1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6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8209,'0'-9'4666,"0"1"-4132,0 8 1,2 0-101,4 0 1,4-2-8,7-4 0,2 4-105,4-3 1,-4-3-288,5 2 0,0 0 136,0 6 0,-1-1-830,-6-5 1,0 4-191,0-4 0,-5 6-749,0 6 1,-7-2 572,7 7 1025,-8 1 0,11 13 0,-5 2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1295 8063,'0'12'-189,"0"-1"1,-2 1-682,-4 5 536,4-7 0,-6 5 920,8-3 1,0-3 170,0 3-102,0-8-272,0 11 234,0-13-236,0 6 267,0-1 64,0-5-395,0 6 0,0-10-160,0-4 1,-2 3 272,-3-9-208,3 0 0,-8-5-3,4 0 1,4-6-5,-3 0 0,3-8-3,2 2 0,0-3-20,0-3 1,0-7-245,0-4 1,0-6 83,0-6 0,2 2-236,3-7 1,5 5 138,7-5 1,1 1-81,-1-1 0,6 1-113,0 5 0,6 3-91,-6-4 1,8 5 170,-3 1 1,-1 8 91,2 3 1,-2 5 201,2 1 1,4 2-85,-5 5 0,-1 3 139,2 7 1,-8 3-104,2 3 1,2 3-12,-2 3 1,-5 4-104,-7-4 1,-1 6-209,1 6 0,-1 4 94,-4 7 0,-4 0-159,3 1 0,-9 1-79,-1 4 0,-9 4 79,3 7 0,-5-1 168,-1-4 1,0 2 1,-1-8 0,7 5 114,-1-4 1,9-1 67,-3-6 1,4 6 282,2 0 0,8 0-7,3-6 1,10 6 157,2 0 0,8 2 15,-2-1 1,-2-5-115,2 4 0,-8-4 47,2-2 1,-10-1-75,-1-5 0,-8 5 32,1-5 1,-5-1-45,-5 1 0,-7-7 93,-11 2 1,-4 2-307,-7-3 0,-9 7-212,-3-6 1,-4-1-481,-2-5 0,2 0 390,4 0 1,-2 0-336,8 0 0,-1-2 231,7-3 0,7-5-2047,4-7 1130,4-8 1207,9 6 0,-5-22 0,5 5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8036,'9'-8'-654,"-1"6"1385,-8-5-130,0 7 510,0 0-818,8-8-343,-6 6 250,5-6-274,-7 8 335,0 0 50,0 8 0,0 2-127,0 7 1,-6 0 17,1 1 1,-7-1 21,6 0 0,-1 2 173,1 4 1,4-7-204,-4 7 0,2-13 32,-1 7 0,3-4-289,-4 5 1,4-7-71,2 1 1,0-7-341,0 7 145,0-8 79,8 3 0,1-7-159,9 0 1,-1 0-296,0 0 0,1-2-1122,-1-3 1825,0 3 0,8-21 0,2 4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8025,'9'-7'0,"7"5"-124,-5-4 44,5 4 1,1 10 1053,0 3 0,1 12-168,-1 6 0,6 6 1,0 5 1,0 6-146,-6 12 0,1-8 42,-1 8 0,-7-8-388,-5 7 0,-3-3-273,-2-2 0,-2 0-1112,-3 0 1,-5 0 713,-7-1 0,-8 7-1257,-4 0 1396,-4-1 1,-9-5 0,-2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9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8156,'-9'-8'-7,"-7"6"-159,7-6 1,-9 8 259,1 0 1,-6 0 254,0 0 1,-6 0 76,6 0 1,-8 0-138,2 0 1,-3 6-5,-3 0 0,1 5-198,-1-5 0,0 8-115,1-3 0,5-1 190,0 1 1,8-5 366,-2 6-218,12-9-6,3 13-136,8-7 1,7 7-25,5-5 1,9 5-125,2-5 1,8 5 57,-2 1 1,-4-6-5,-2 1 0,2-1-12,-2 7 1,2-1-164,-2 0 1,-4 1 47,4-1 0,-4-2-114,-1-3 1,-7 3-1451,1-3 1181,-8 3 0,3 2 435,-7 1 0,-7-1 0,-3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1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7949,'-18'-8'1198,"9"6"1,1-4-1959,8 12 0,8-4 2161,3 4 1,1-4-545,5-2 0,-1 5-354,12 1 1,1 0-664,6-6 0,7 0-794,4 0 0,0 2 111,6 4 1,-10-4 842,10 3 0,-11 5 0,1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70 347 8079,'13'-17'137,"5"-1"-137,-13 1 0,18 5 320,-11 1 0,-2 7 203,1-2-212,-7-3 0,4 7 106,-8-6 1,-2 16-12,-4 3 1,-4 7-129,-7 5 0,0-2 20,0 8 0,-7 1 154,1 11 1,6-7-321,6 1 0,1-1 49,-2-5 1,5 2-501,7-2 1,0-2 250,0-4 0,7-10-261,5 5 0,5-13-23,6 1 0,4-4-225,8-2 1,7-8 124,4-3 1,-2-7-137,3-5 1,-3-2 306,2-3 0,-4-5 34,-7 4 0,-3 4 319,-3 2 0,-4 4-64,-8 2 0,-5 7 244,-1 4-2,-7 4 1,4 4 295,-8 4 0,-2 4-161,-4 7 1,2 6 177,-7 0 1,5 8-152,-5-2 0,7-3 93,-2 3 1,4-8-146,2 2 1,8-3-127,3-3 1,5-2-146,1-3 0,8-4-10,4-8 1,0 0-223,5 0 0,-3-2 55,9-4 0,-5-4-120,-6-7 0,1 0-32,-6-1 1,4-1 91,-5-4 0,0-4-35,-5-7 1,-3-3 81,-3-3 0,1-4-10,-7-8 0,0 2-42,-6 4 0,0-2-130,0 7 0,-6 1 46,0 5 1,-7 6-236,1 1 0,-3 8-452,-3 3 1,1 2-187,0 9 168,0 0 942,-1 6 0,9-7 0,1-3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399 120 8079,'0'-18'1031,"0"1"0,0 0-672,0-1 1,0 7 33,0-1 0,-2 8-170,-4-1 1,2-3 132,-7 2 1,-3 2-121,-9 10 0,2 11-211,-8 12 1,0 6 228,-5 5 0,-1 10-9,0 8 1,3 1 60,3-1 1,-2-4-90,8 3 1,2-5-204,10-6 1,3-3 114,8-9 0,2 1-713,4 0 0,5-9-21,12-3 1,2-3-330,4-3 1,4-2 203,-5-3 1,5-4-391,2-8 1,1-2 1119,5-4 0,-5-4 0,6-7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8279,'17'0'1182,"0"5"277,1 1 1,7 0-761,3-6 0,7 0-23,5 0 0,-1 0-537,7 0 0,-8 0 110,3 0 0,-5 0-952,-1 0 0,-3 0 482,-3 0 0,-10 2-1056,-7 4 0,-6-3-709,5 9 830,-7-1 0,-4 7 1156,-11-1 0,-12 0 0,-4 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1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8079,'-17'17'-111,"7"1"0,-3-1-134,7 0 0,-6 6 1437,6 0 0,-7 8-466,1-2 1,-3 9 129,-2 3 0,0 7-344,-1-2 0,1 4-411,0 2 1,1-6-444,5 0 0,-3-8-444,9 3 1,-1-5 436,6-1 0,-6-8-825,0-4 1174,0-4 0,14-2 0,2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2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7995,'-18'0'548,"1"0"-261,7 0 0,-3 8 111,7 3 1,0 1-113,6 5 1,0-2 389,0 14 1,2 0-117,4 6 1,4-1-13,7 1 0,6-6-108,0-1 0,10-1 40,1 2 1,9 0-226,9-12 1,1 3-28,5-15 0,3 1-232,9-6 0,12-2 79,5-4 0,-3-1-1312,-3-5 1,-2-3 21,1 3 0,3-9 1215,-8-2 0,0-8 0,-6 6 0,0 0 0,0 2 0,1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13827,'18'10'216,"-1"-4"0,8 1 350,4-1 1,3 0-170,3-6 0,1 0-150,5 0 0,-5 0-189,5 0 1,-5 0-361,-1 0 1,-3 0-2008,-3 0 995,-4 0-1578,-15 0 1367,-2-8 1525,-8-1 0,-16-9 0,-3 1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1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 8978,'0'-9'5143,"-2"14"-4548,-4 13 0,-4 9-76,-7-4 0,-6 2 163,0-2 0,-8-2-791,2 8 0,-3-2 164,-3 1 1,3 3-1200,3-8 1,2 6 730,4-6 1,9-2-625,-3-9 1,9 3-1364,-3-3-517,7-5 2917,-4 1 0,16-16 0,2-1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13767,'10'17'1361,"3"6"-547,-7 0 1,6 6-382,-7-6 1,9 6-189,-3-6 0,-1 6-959,2-6 0,-3 6 557,3-6 1,1 0-1488,-7-6 0,7 0 572,-1 1 1,-2-3-1352,1-4 2423,1 5 0,13-14 0,1 5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2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35 8555,'2'-11'1300,"4"-1"-735,-4 8 0,7-4-22,-3 8 1,4 0-191,7 0 0,-5 4 650,-1 8 0,1 3-378,5 20 0,-5-1 204,-1 18 0,-7 4 22,2 13 0,-6 2 201,-6 4 0,-4-2-714,-7 8 0,-8 0 30,-4 5 1,-3-5-760,-3-1 1,-7 9-226,19-40 1,0 0 0,-3-4-1,0-2-1760,-2 1 1,-2-1 0,-31 34 2375,27-37 0,-2 0 0,1-3 0,-3-1 0,-1 2 0,-2-1 0,-4-1 0,-3-1 0,-1 0 0,-1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8094,'8'-9'0,"-4"1"952,7 8 1,7 0-402,5 0 0,8 0-311,-3 0 1,1 0 288,6 0 0,-4 0-102,9 0 0,-4 0-9,-1 0 0,7 0-127,4 0 1,-3-6-718,-3 1 0,2-1 200,-1 6 0,-7 0-153,-5 0 0,-8 0-56,2 0 1,-9 0-1509,-3 0 1240,-7 7 0,2 3-118,-12 7 1,-4-1-67,-7-5 887,-8 5 0,-9 1 0,-11 10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3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8094,'-9'8'1443,"1"2"-935,8 7 1,0 6 22,0 0 0,-2 2-56,-4-2 1,5-2-18,-5 8 1,-2 0-164,2 5 1,-5 7-45,5-1 0,-7 6-979,1-5 0,2 5 532,-1-6 1,7 0-906,-2-5 0,4-2 533,2-5 1,0-3-1140,0-7 1707,0-1 0,16-7 0,3-3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4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8053,'18'-17'1007,"-1"7"-755,0 5 0,10 3-371,8 2-5,-1-8 0,9 6 458,-9-4 0,-1 4-87,-4 2 0,3-5-114,-3-1 0,-4 0-41,-2 6 0,-4 0-601,-1 0 368,-1 0 0,-5 0-1268,-1 0 829,-7 0 1,4-2-559,-8-4 1138,-8 5 0,-2-15 0,-7 7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4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 8052,'0'-9'2235,"0"1"-1225,0 8-545,-7 0 1,-5 8-7,-11 3 1,4 7-116,-4 5 0,-4-2-101,-2 8-174,4-1-62,-8 15 1,6-5-719,-7 8 0,1-7 49,4 1 1,4-5-620,8-7 1,2 3-226,3-8 1506,5 0 0,7-13 0,0-2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50 8053,'-10'-17'1568,"-5"0"1,15 7-1094,0 4 1,2 6-210,9 6 0,1 4 66,5 7 0,0 8 127,1 4 0,-1 3 43,0 3 0,-1-1-119,-5 1 0,4 2-905,-3 3 0,-2-4-295,1 5 0,-7 1-1890,2-2 2707,-4 8 0,-2-11 0,0 5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8185,'11'0'322,"1"0"1,-1 0-78,6 0 1,7 4 259,-1 7 0,7 3-74,-1 14 1,-2 1 155,2 6 1,-8 7-92,2 4 1,-11 4-83,-7 2 0,-3 0-223,-2 0 0,-7 5-94,-5 1 1,-11 2-894,-6-3 1,-5 3 543,-7 3 1,5-3-1124,-5-8 1,-1-8 611,2-4 0,1-5 763,11-6 0,3 3 0,7-5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3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242 208 8569,'-17'0'3077,"7"0"-2946,-5 0-168,5 0 0,-1 6 1177,-1 0 0,1 7-481,-7-1 0,-1 5-542,-4 6 1,4-2-490,-4 8 1,6-8-566,5 2 0,-1 2 491,7-2 1,0 0-199,6-5 1,0-1-615,0 0 1,2-5 549,4-1 0,3-7 317,9 2 0,-1-4 391,0-2 0,-5 2 267,-1 4 1,-1-3 187,1 9 1,-1-6 482,-4 5 1,-4 1-329,4 5 1,-5-5 288,-1-1 0,0 1 95,0 5 0,-1-5-430,-5-1 0,4-5-408,-4 5-588,4-7-558,2 4 130,0-8-137,0 0 0,2-6 401,4 0 1,2-7-229,3 1 1,4-5 126,-3-6 1,3 2 253,3-8 1,5 2 363,0-2 0,6-1-24,-6 7 1,7-1 415,-1 7 1,-2 0 9,2 0 1,-6-1 364,6 1 0,-8 0-327,2-1 0,-4 1 160,-2 0 1,1 5-194,-1 1 0,-5 1 7,-1-1 0,-5-3-863,5 8 0,-7-7 379,2 1 0,-4 3-354,-2-3 1,0 1 201,0-6 1,-8 1 57,-3 5 1,-7-7 149,-5 1 1,4 0 312,-4-6 0,4 9 416,2 3 0,-1 1-22,1-1-311,0 3 0,-1 8-109,1 0 0,6 2-174,-1 4 1,8 3 111,-2 8 0,5 3-120,1 3 1,0 4 87,0 7 1,9 3-36,8 3 0,3-1 507,8 7 1,-1 2-232,2 9 1,4-3 180,-4 4 0,3 9-229,3 2 1,-6-4-257,0-7 0,-3-6 57,3-6 1,4-6-161,-4-11 1,-2 2-9,2-8 1,-6 0-343,5-6 0,-6-7-205,1-4 0,-4 2 270,-2-3 0,0 1-292,1-6 1,-1-8 201,0-3 1,-5 1-210,-1-1 0,-7-1 25,2-5 625,-4 0 0,-10-8 0,-1-2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8167,'0'-9'726,"2"1"197,4 8 0,0 0 410,11 0-914,-3 0 0,18 0 157,-3 0 0,6 0 112,5 0 1,2 0-699,4 0 1,2 2 63,-7 4 0,5-5-384,-6 5 1,1 2 293,-7-2 1,-5 1 35,0-1 0,-8 4 0,4 7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8196,'6'-17'0,"0"0"0,1 5 106,-1 1 0,-4 5 240,4-6 31,3 1 44,-7 1-47,6 2-294,-8 8 0,0 2 96,0 4 1,-2 6-62,-4 11 0,-1 4 116,-5 7 1,-1 1 105,7-1 0,-6 1-196,7 0 0,-1-7 29,6 1 1,0-8-85,0 2 0,0-3-257,0-3 77,0 0 1,7-5 142,5-1 0,3-7-490,3 2 1,-1-6 213,0-6 0,2-4-535,4-7 1,-3 0 227,3 0 0,0-1 25,-6 1 1,4-6 247,-9 0 1,-3-6 245,3 6 0,-2-2 77,1 2 1,2 10-98,-7-5 0,6 11 1274,-6-5-741,7 8 0,-11 4 111,4 12 1,-4 5-259,-2 6 1,0 2 76,0 4 0,2 2-131,3-8 0,3 5-27,4-4 0,3 0-209,-4 0 0,7-7 10,5 0 1,-2-1-365,8-11 1,-6 7 185,6-6 0,-8-1-388,2-5 1,2-2 162,-2-3 1,6 1-50,-6-8 0,0-1 125,-6-10 0,-5 2 113,-1-8 0,-1-2 111,1-9 0,3-3-71,-9-3 0,7-4 471,-6 4 0,5 6-207,-5 5 0,0 1 441,-6 5 0,6 4-280,-1 2 1,1 4-171,-6 1 0,0 1-90,0 0 0,0 5-331,0 1-1446,0 7 918,0-4 797,0 16 0,0 1 0,0 9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8192,'-7'-10'138,"3"3"225,-8 7-143,1 0 0,-6 2 77,-1 3 0,1 5 15,0 7 0,-1 14 159,1 4 1,2 5-157,3 0 1,-1 3-182,7 3 0,0 2-80,6-8 1,0 6-179,0-5 0,0 5 62,0-6 0,8-5-109,3-7 1,-1-6-164,2 1 0,-1-4-375,6-2 1,1-1-974,-1-5 1682,0-3 0,8-1 0,2 3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8187,'8'-10'547,"-5"3"-428,9 7 0,-6 0 830,5 0 1,-5 7-261,6 5 1,-7 11-143,7 6 1,-8-2-78,1 1 1,-3 3 108,-2 9 1,-7-3-373,-5 3 1,-5 3-195,-6-3 1,2 6-629,-8-6 1,0 7 484,-6-7 0,1-2-335,-1-9 1,1 2-114,-1-8 1,2 0-303,5-6 1,-3-7 268,8-4 0,-6-4 128,6-2 0,0-2 286,6-4 1,5-9 161,1-9 1,1-6 91,-2 1 0,5 2-90,7-2 0,0 8 31,0-2 1,2 4 198,3 1 0,-1 3 245,8 4 0,7 1-13,10 4 0,-2 4 314,2-3 0,-1 3-272,7 2 0,0 5 141,-1 1 0,1 8-545,-1-3 0,-5 4 106,0 3 1,-2-1-299,2 0 1,-4 6-352,-8 0 1,0 1-613,1-7 0,-3-6-646,-4 1 1734,5-1 0,-7 7 0,9-1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8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11356,'5'18'1271,"1"-1"-845,0 0 0,-6 6 224,0 0 1,0 1-333,0-7 1,0 6-306,0 0 1,0 6-149,0-6 1,0 6-365,0-6 0,0 0-160,0-6 1,0 0 138,0 1-785,0-1 0,0-6-14,0 1 1319,8-8 0,9-4 0,10-10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35 8186,'10'-8'1793,"-2"6"-1832,-8-5 0,-2 1 22,-4 0 1,-4 0-2,-7 6 1,-8 6-68,-4 0 0,-3 5-29,-3-5 0,-5 8-157,-1-3 1,-5 2 102,6-1 0,-1 3-92,7-3 1,1-2 209,4 1 0,10-7 66,8 2 0,7-3 389,-2 3 1,4-2-200,2 8 1,2-7 463,4 7 0,11-6-60,12 5 0,4-5 210,1 6 0,6-3-462,1 3 1,5 3-171,-6-3 0,3-3-1,-3 3 0,-9-3-147,3 3 1,-9 3-864,4-3 1,-10-3 115,-1 3-2255,-1-1 2962,-8 7 0,1-1 0,-2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28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8274,'19'2'1820,"4"4"0,-2 6-849,8 11 0,-8 2-397,2 3 1,-4 5-79,-2-4 0,-5 4-12,0 1 1,-9 6-194,3 1 1,-12 7-1071,-5-2 0,-6-2 587,-7 2 0,-2 2-1763,-9 10 0,-7-4 1955,-4 3 0,-12 5 0,-4-1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0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8164,'2'-10'455,"3"4"242,-3-3 0,12 5-181,-9-8 0,9 7-133,-3-7 1,-1 8 145,2-1 0,5 1-129,6-2 0,0 4 169,-6-4 1,6 4-74,0 2 0,6 2-104,-6 4 1,6-4-339,-6 4 1,6 1-269,-6-1 0,2 6-202,-2-7 0,-4 7 341,4-6 0,-2 5-1497,3-5 1,-5 2 660,4-2 1,-10-5 910,-1 5 0,-1-4 0,7-2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0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8159,'-27'0'370,"4"0"-309,3 0 1,3 0 731,0 0 0,5 2-245,1 4 0,-1 3-79,-5 9 1,2 1-285,3 4 1,-1 2-16,7 4 1,-6 2 1,7-8 0,-1 5-129,6-4 0,0 4-700,0-5 0,0 6 198,0-6-496,0 0 1,8-5 439,3-1 0,4-7 515,3-5 0,-1-3 0,0-2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0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122 414 8291,'-18'0'1526,"1"0"-1328,0 0 0,5 5-158,1 1 0,5 8 359,-6-3 1,7 5-91,-7 1 1,8 6-153,-2 0 1,4 0-84,2-6 0,0 1-171,0-1 0,0 0-337,0 0 0,8-5 271,4 0 0,3-9-313,2 3 1,3-4 177,3-2 1,-2-8-240,8-3 1,-6 1 152,5-1 0,-1-7-5,2-5 1,-4 0 190,-8 6 1,-1 5 316,-5 1 1149,5-1-824,-14 3 1145,5 1-788,-7 8-449,-7 8 0,3 3 502,-8 12 0,3-1-303,-3 6 1,4-5-250,8 6 1,0-6-75,0 6 1,0-8-152,0 2 1,8-5-219,4-7 1,5 3 190,6-9 0,-2 1-523,8-6 0,-6 0 240,6 0 1,0-2-92,5-4 1,-1-5 49,-4-12 1,1 2-20,-6-8 1,4 0 150,-5-6 1,0-3 277,-5-8 0,-1 0 9,0-12 0,-7-3-138,-4-3 0,-4 5 43,-2 1 0,0 6-36,0 6 1,-2 11 98,-4 12 1,2 4-157,-7 2 1,5 7-191,-6 5 0,3 5-246,-3 5 0,-1 5 479,7 7 0,-8 8 0,5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25 174 7787,'-7'-43'3463,"-3"7"1,2 7-2995,8 12 0,8 5-163,9 1 1,1-3-128,-1 8 1,-6 1-594,1 5 1,0 2-1711,5 3 2124,-8 13 0,7 16 0,-7 10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1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8373,'0'-18'278,"0"1"112,0 7 314,-7-5-151,5 13-235,-14-6 0,13 8 234,-9 0-250,1 0 1,-7 8-100,1 4 0,2 3-97,3 2 0,-3 6 185,3 0 1,-3 8-28,-3-2 1,1 4 142,0 1 1,0 7-99,-1-1 1,9 6-261,3-6 0,4 3 140,2-3 1,2-5-1131,4-1 0,3 1-98,9-6 1,1-4-1721,4-2 2759,-4-4 0,14-2 0,-6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2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1141 8298,'-9'-17'-1047,"1"0"0,14 5 1099,0 1 0,1 5 36,-1-6 1,-4 7 295,4-7 0,-2 3-90,1-3 1,-3-3 34,4 3 0,-2-3-128,2-3 0,-4-1 110,3-4 0,-3 2-148,-2-8 1,0-2 168,0-9 1,6 4 2,0-5 0,1-3-139,-1-2 0,2-4-22,3-2 1,5 6 23,-5 0 1,5 0-100,1-6 1,0 8 50,1 3 1,5-1-117,0 2 0,2 5-132,-2 6 1,-4 8 118,4-2 1,-4 4 39,-2 2 1,7 5 7,-1 1 1,-6 7 4,-6-2 16,1 4 1,5 2-2,1 0 1,-7 0-136,1 0 1,-9 2-199,3 4 0,-4 3 96,-2 9 1,0-1-156,0 0 0,0 0-76,0 1 1,-2 5 88,-4 0 0,-1 0-96,-5-6 0,-3 2 37,3 5 1,-3-5 136,-2 4 1,-1-10 63,1-1 1,0-3-123,-1 3 241,1 3 526,0-13 494,7 14-722,-5-15 1,13 9 665,-4-4-593,4-4 1,8 13 4,0-3 0,5-3-94,-5 3 1,8-6-39,-3 5 0,-3 1-73,-2 5 1,1-6 52,-1 1 1,0 0-150,-6 5 0,0 0 69,0 0 0,-8-5-312,-3-1 0,-5 1 69,-1 5 0,-2-1-59,-4-5 0,1 5-87,-6-5 0,7-3-274,-3-2 1,5-5-442,2-1-625,0 0 1614,-1 0 0,1-15 0,0-4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1:32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8501,'9'-8'112,"7"6"1,-7-6 1191,8 8 0,-1 2-538,-5 4 0,5 5 187,-5 13 1,-1 2 9,1 9 1,-7 2 328,2 3 0,2-2-516,-3 8 1,1-5 39,-6 5 0,-9 0-1821,-9 6 1,-9 6 711,-13-1 1,0 5-2438,-12 1 1,-4-1 2342,-13 7 0,0 0 0,0-8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27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8415,'18'-17'-1632,"-1"1"1258,0 5 0,-5-5 230,-1 5 0,-5 1 147,5-1 0,-7 5 8,2-6 11,-4 9 0,0-11 31,4 8-58,-4 1 14,5 5 85,-7 0 26,-7 0 40,5 0 0,-8 0 40,4 0-82,4 0 0,-5-2-18,7-4-49,0 4 0,0-8 138,0 5-123,0 3 0,0-8 150,0 4-116,0 4-1,7-5 49,-5 7-61,6 0 1,-6 0-1,4 0 1,-3 0 5,9 0 1,-6 0-26,5 0 1,1 0 0,5 0 0,6 0-89,0 0 0,8 0 34,-2 0 1,9-2-22,3-4 0,-1 4 21,-5-4 1,1-1-8,4 1 0,-7 0-11,7 6 1,-13 0-8,8 0 0,-10 0 82,4 0 0,-6 0-54,6 0 1,-6 0 66,5 0 0,-1 2-80,2 4 0,4-4-2,-4 4 0,3 1-8,3-1 1,0 0-7,-1-6 0,1 5-14,-1 1 0,3 0-11,3-6 1,-1 0 10,7 0 1,-6 0 11,6 0 0,6 0 14,6 0 0,-3 0-2,-9 0 1,10 0 2,-4 0 1,4 0-1,-4 0 0,-6 0 2,0 0 1,-8 6-2,3 0 1,-3 5 1,2-5 0,-5 2-3,0-3 1,5-3-2,-5 4 1,3 2-2,-3-3 0,5 1-9,0-6 0,14 0-1,-2 0 1,4 0 3,-4 0 0,-1 0-2,1 0 1,8 0 7,3 0 0,-3 0-4,-2 0 0,-5 0 9,-1 0 0,-2 0-9,-4 0 1,2 0 6,-7 0 0,1 0 36,-2 0 0,-3 0 4,3 0 1,2 0-9,-1 0 1,7 0 7,-2 0 0,6 0-9,5 0 1,-3 0 7,4 0 1,-4 0-34,-2 0 1,-1 0 22,1 0 0,-6 0-66,1 0 1,-9 0 21,2 0 1,5 0-13,1 0 1,-2 0-23,2 0 0,0 0-8,6 0 0,0 6 45,0 0 0,0-1-8,-1-5 1,1 0 121,0 0 0,0 0-111,0 0 0,-8 6 106,-3 0 1,1 0-47,-2-6 1,0 0 12,-5 0 0,2 0-14,3 0 1,-5 6 7,-1-1 1,1 1-40,-6-6 1,5 0 0,6 0 0,-3 0-93,3 0 1,-3 2 94,-3 4 1,7-4-86,-1 3 0,2-3 53,-1-2 0,-5 0-8,5 0 1,1 0 9,-2 0 0,1 0-4,-7 0 0,1 2 13,-1 4 1,1-4-7,-1 4 1,-5-2-4,0 1 0,2-3 5,9 4 1,-3-4-89,3-2 1,-3 6 60,-3-1 0,7 1-3,-1-6 0,2 0 15,-2 0 0,-1 6 4,7 0 1,-6 0 26,7-6 0,-9 1 7,2 5 1,-1-4 3,1 4 0,-3-2-29,3 2 0,-4-5 32,-1 5 1,0-2 2,-1 2 1,8-4 0,5 3 1,3-3-9,1-2 1,1 2-1,0 4 1,6-4-1,-1 4 0,1 1 9,-6-1 0,-6 6 2,0-6 1,-2 1-13,3-1 1,-5-2 65,-8 7 0,1-7-8,0 2 1,7-2 112,4 2 1,4-5-85,2 5 0,7-4 8,5-2 1,5 6 10,6 0 0,-4 1 25,4-1 0,-4-4-167,-2 4 0,0 2 113,0-3 1,-1 7-102,-5-6 0,-9-1 99,-8-5 1,-8 0-12,3 0 1,-12 0 58,-6 0 0,-4 0 168,-2 0-593,1 0 308,-1 0-30,0 8 0,0 2 0,1 7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7997,'-17'0'454,"6"0"269,-1 0 292,8 0-394,-3 0 218,7 0-255,0 0 0,7 0-392,5 0 0,5 0-112,6 0 1,4 0 95,8 0 0,-5-2-129,5-4 1,-2 3-12,13-9 0,-2 6 82,2-5 1,4 1-138,-4-1 0,2-5-251,-2 5 1,2-5-412,-7-1 1,-1 6 5,-5-1 0,-8 2 675,-4-1 0,-4-4 0,-2 5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12616,'18'0'405,"-1"-2"-372,0-4 0,8 4 172,4-4 1,11-1-108,7 1 0,3-2-139,1 3 0,3 3 57,4-4 0,-4 2-457,3-2 0,-5 4-139,-6-3 0,-3 3-394,-9 2 0,-1 0 269,-4 0 0,-4 0 705,-8 0 0,0 0 0,1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4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8085,'-16'-12'623,"5"1"1,-3 5 417,9-6-83,-9 9-242,12-5-275,-6 8 1,16 6-29,4-1 1,5 9 134,6-3 1,6 11 19,11 1 1,2 5-166,5-4 0,8 4-289,-3-5 0,4 6 3,-4-6 0,0 2-199,0-2 0,-8-3 151,-4 3 0,-3 2-68,-3-2 0,-1 2-654,-4-2 1,-6-2 285,-12 8 1,-3-6-152,-8 6 1,-4 1 147,-7 11 0,-9 5-157,-14 11 1,-16-1-89,-8 7 1,-9 1-179,30-29 1,-1-1-1,-35 29 422,33-30 0,-1-2 1,-26 23 370,-2-2 0,7-2 0,5-10 0,11-2 0,7-1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10415,'18'0'1930,"-1"0"1,6 0-1059,0 0 1,8 0-324,-2 0 1,5 0-92,6 0 1,1-5-365,11-1 0,-4-8-195,9 3 1,3 1 31,-2-1 0,1-1-283,-1-5 1,-4 5 180,3 1 0,-11 5-297,-5-5 1,-5 7-781,-1-2 0,-8 4 472,-4 2 0,-4 0-388,-2 0 0,-7 2 161,-4 4 1003,-4 11 0,-18 10 0,-3 7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5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8486,'10'0'2364,"-2"2"-2002,-8 4 0,0 5 651,0 12 1,0 6-247,0 11 1,-6 6 302,0 12 0,-7 0-551,1 11 0,-3-4-137,-3 10 0,1-10-335,0-1 1,7-3-251,4 3 1,5-5-1233,1-7 0,1-2 939,5-4 0,6-3-1814,11-9 1,-4-7 2309,4-4 0,4-4 0,0-1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8021,'-9'0'4412,"3"-2"-4333,12-4-53,3 4 1,10-11 323,4 7 1,4-5 1,8 5 1,5-6-359,1 7 0,7-9 1,-2 3 0,-4 3-69,-2 2 1,3-1-266,-3 1 1,-5 0-854,-7 6 1,-6 0 519,1 0 672,-12 0 0,5-8 0,-7-1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8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10502,'-9'18'996,"1"-1"-410,8 0 1,0 2 0,0 4 324,0 6 1,-6 6-545,0 5 0,-1-3-197,1 3 0,4 0-300,-4-5 1,-2 3-502,3-9 0,-1-4-2453,6-2 1715,0-4-1533,0-9 2902,8-2 0,1-24 0,9-3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9754,'7'-10'1285,"-3"-3"-672,8 7 1,1-6-196,10 7 1,-4-7-25,4 6 1,2-5-445,-1 5 0,-1 0-365,-6 6 0,0-6-608,0 1 1,1-1 446,-1 6 0,-5-6-441,-1 0 626,-7-7 1,9 3-123,-7-7 1,0 0-24,-6-1 515,0 1 29,-8 0 0,4 2 457,-7 3-87,7 4 1,-9 10-216,7 4 0,-6 9 109,7 8 1,-7 10 133,6 2 0,-1 1 110,1 10 1,2 0-131,-8 6 0,7 0-13,-7 0 0,8-6-296,-2 0 1,5-9-287,1-3 1,0 1-219,0-6 1,0-4 103,0-2-42,0-4 138,0-2 0,-6-5-349,0-1 284,0-7 356,-1 4 0,-1-10-60,-4-4 0,-1 2 149,7-7 0,-2 5 49,3-5-188,3 7 1,-6-12-150,8 5 1,0 1-16,0-1 0,2-1-133,4-5 1,3-8 56,9-4 1,-1 2-147,0-2 1,6 0 91,0-5 1,8-1 68,-2 1 1,-2-7 160,2 1 1,0-8-10,5 2 0,3 2 326,3-2 0,-2 5 48,8-5 1,-7 8 158,1-3 1,3 11-51,-3 1 1,0 8 153,-5-2 0,-3 5-95,-3 7 1,2 3-121,-8 8 1,0 0-115,-6 0 0,1 8-2,-1 3 0,-7 12 69,-5 6 0,-3-2-150,-2 2 0,0 5-80,0 7 0,-2 1-69,-3-2 1,-3-1-297,-4 7 0,-3-8 132,4 3 1,-5-7-84,-1-5 1,0 2-187,-1-8 0,3 0-113,3-6-256,-3-7 254,5-2 499,-7-8 1,2-8-69,3-4 0,-1-3 140,7-2 1,0-1-172,6 1 1,0-6 22,0 0 1,8 0-145,3 6 0,7-1 87,5 1 0,-4 2 283,4 3 0,2-3 138,-2 3 0,0 5 181,-6 1 0,1-2 311,-1 2 376,0 1-721,1 5 1,-7 7-13,1 5 0,-8 5 115,1 6 0,-3 4-118,-2 8 1,2-1-381,4 1 1,-4-2 36,4-5 0,1 3 58,-1-8 0,7 0 3,-1-6 0,3-5-190,3 0 1,-1-9 60,0 3 0,1 2-109,-1-2 1,-6-1-1292,1-5 675,-1 0-265,7 0 1,-9-2 137,-3-3 0,-4 1-76,-2-8 1,-8 7 465,-3-7 0,-12 6 485,-6-5 0,-4-1 0,-1-5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312 137 8014,'-8'-18'0,"-3"1"715,3 0 0,0-1-230,8 1 1,0 6 427,0-1-50,0 8 175,0-11-758,0 13 1,0-4-30,0 12 0,0 6 67,0 11 0,0 5 135,0 13 0,-9 3-455,-9 8 1,-1 7 47,-10 5 1,0-3-1225,-5 3 0,1-9 297,4 3 0,4-6-103,8-6 0,2-11 426,3-12 558,4-4 0,8-9 0,0-3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6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8014,'-6'-17'2095,"1"0"-497,-1 7-595,6 2-495,0 8 1,8 2 192,3 4 1,5 6 272,1 11 1,6 4-411,0 7 1,6 6 29,-6 1 0,6 5-738,-6-6 1,6 3-714,-6-3 1,2-4 856,-2 5 0,-4 3 0,6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7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7922,'0'-18'1137,"8"9"0,2 1-598,7 8 0,2-6-189,4 1 1,-2-1 30,8 6 1,6-6 151,5 0-355,1-7 0,-1 5-31,0-3 1,8-5-141,-2 5 0,-1 3 29,1 2 0,-10-1-169,-1 1 0,-2 0-1304,-10 6 756,0 0-1588,-6 0 703,-7 0 574,-3 0 992,-7 8 0,-15 1 0,-4 9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8588,'-6'18'2661,"1"-1"-2283,-9 0 0,12 14 79,-3 4 0,-3 5 47,2 0 1,-5-1-560,5 7 1,0-8-183,6 3 1,0-7-222,0-5 1,0-2 365,0-4 0,8-10-2332,3 5 2424,5-13 0,9-5 0,2-9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8076,'16'2'230,"-5"4"-1,5-2 371,-5 7 0,3 1-130,-3 5 0,5 6 82,-5 0 1,-1 8-27,1-2 0,-7 4-166,2 1 1,-4 3 147,-2 3 1,0-2-111,0 9 0,-8-1-455,-4 6 0,-5-1-99,-6 1 0,-2-2-112,-4-4 1,-9 2 57,3-7 1,-3-1-246,3-5 1,1-8 241,-1-4 0,6-6-70,0-6 0,6-3 44,-5-8 0,6 0 68,-1 0 0,4-9 123,2-9 1,2-5-41,3-6 1,4-1 132,8 7 0,0-2-77,0 2 1,10 9 20,7-3 1,2 5 32,10 1 1,0 3 124,6 8 0,-1 0 190,1 0 0,-1 2-63,1 4 1,0-2-32,-1 7 1,-5 1-228,0 5 0,-6-2-169,6-3 0,-8 3 9,2-3 1,-2 1-632,2-1 93,-4 3 1,6-7 681,-7 3 0,-1-3 0,0-8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8436,'10'0'1072,"-3"7"0,-7 3-480,0 7 0,0 6 458,0 0 0,0 8 291,0-2 1,0 3-668,0 3 0,0 0-609,0-1 1,0-5-68,0 0 0,0-2-200,0 2 1,0-4-283,0-8 0,0 0-1582,0 0-131,0 1 349,0-1 0,2-7 1848,4-5 0,-4-10 0,6-5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9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35 9528,'-10'-8'488,"-5"6"71,3-4 1,2 4 504,-1 2-613,-1-7 0,-5 5-412,0-4 0,0 4 39,-1 2 0,1 6-404,0 0 1,-1 7 198,1-1 1,-6-3 13,0 3 0,2-1 40,9 7 1,-1-7 42,7 1 1,-2-3 139,3 3 240,3 3 1,-4-5 321,12 7 1,3-5-239,9-1 1,1-7-69,4 2 0,-2 1-120,8-1 1,0 0-215,5-6 0,-5 6 18,0 0 0,-8-1-254,2-5 0,-2 6-1113,2 0 0,-9 2 649,3-3 0,-5-1-2291,-1 8 2959,-3-1 0,-1 6 0,3 1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3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7960,'-27'-7'4604,"10"5"-3772,9-6-665,16 8 0,1-2 191,9-4 1,5 4 182,0-3 0,11-3 181,-5 2-555,8 0 0,-10 1-438,7-1 1,7-6-703,-1 6 0,0-5-2664,-5 5 3637,-1 0 0,1-1 0,0-3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0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1886 7913,'0'17'-260,"0"-6"-296,0 1 369,-8-8 511,6 3-13,-13 1 0,11-6 894,-8 4-127,8-4-721,-11-10 1,11-2 13,-7-7 1,7-2-191,-2-4 0,-4 2-14,-1-8 0,1 0-105,-1-5 0,5-1 113,-5 0 1,5-13-498,-6-4 0,1-3 215,-7 3 0,7-8-189,-1-3 1,3-6 161,-3-6 0,-1 2 102,7-8 0,0 8-9,6-2 0,0-2-116,0 2 1,0 2 314,0 10 0,0 3-71,0 8 0,6 2-37,0 4 0,7-2 14,-1 8 1,3 0 86,2 5 1,1-5-79,-1-1 1,8 7 4,4 5 0,-2 6 68,1-6 0,1 8-114,6-2 1,-1 11-110,1 7 0,0 3 78,-1 2 0,-1 0-184,-4 0 0,-4 2-85,-8 3 1,0 5-90,1 7 0,-3 1 15,-4-1 0,-3 8-125,-8 4 0,-2-2 96,-4 1 0,-5 1-20,-12 6 1,4-1 379,-4 1 0,3-8-75,3-4 0,8 2 661,3-2 0,4 0-341,2-6 1,2 1 189,4-1 0,9 4-147,8-4 1,6 8 10,-6-13 1,8 13-11,-3-8 1,-3 4-97,-2-3 0,-3-1 127,-3 0 1,-2 0-127,-3 1 0,-4 5 190,-8 0 0,-2 0-19,-4-6 0,-4 6-246,-7 0 1,-8 0 79,-4-5 0,-4-1-32,-1 0 0,-3 0-222,-3 1 0,-4-1-429,-8 0 1,8-7-674,3-4 1,5-4 107,1-2 1060,8-8 0,-5-9 0,5-10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7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398 173 7612,'0'-17'1110,"0"7"0,2-5-780,4 3 0,-2 3-4,7-3 0,-5 1-150,6-7 0,-3 7-99,3-1 1,3 3 93,-3-3 0,-3-1 62,3 7 1,-7 0 559,7 6-224,-8 0-224,4 0 1,-3 2-58,1 4 0,0 4 230,-6 7 1,0 6-62,0 0 0,0 13-147,0-1 1,0 3-102,0-3 0,0 5-87,0 1 0,0-3-157,0-9 0,-6-2 112,0-4 1,1-4-30,5 4 0,0-9-5,0-3-863,0-7 182,0 11 270,0-13 0,0-2-67,0-11 1,0-5 118,0-1 1,0-2 27,0-4 1,5 2 66,1-8 0,0 2 34,-6-2 0,0-3 43,0 3 0,6 2 11,-1-2 1,3 8 5,-2-2 0,-2 4 85,7 1 0,-1 1 50,1 0 0,5 5-70,-5 1 0,-1 7 148,1-2-171,1 4 0,-1 2 233,1 0 0,-6 0 70,5 0 1,-7 2 71,2 4 1,-4 3-33,-2 9 0,0-1 101,0 0 1,0 6-35,0 0 1,-2 2-115,-4-2 1,-2-3-24,-3 3 13,-4 4 1,7-8-253,-4 4 0,5-10 62,7-1-678,0-8 199,0 3 188,0-7 0,7 6 170,5 0 0,-3 0 41,3-6 1,-6 2 83,5 3 0,-7-1-94,2 8 0,-4-1 311,-2 7 1,-2-1-60,-4 0 0,-4 8-2,-7 4 1,-8 9-227,-4 3 0,-3 5-167,-3-6 0,-1 8 146,-5-2 0,5-3-76,-5-3 1,7-3 79,5-3 1,-4 1-8,5-1 0,3-5 124,1 0 1,5-6-53,2 6 1,2-8 32,3 2-1,-1-4-65,7-2 1,0-5 14,6 0 0,0-7 51,0 7-48,0-8 31,0 3 1,2-7-49,4 0 74,3 0 1,11-7-49,3-5 0,-4-3 45,4-3 0,2 1 85,-2 0 0,0 2 209,-6 3 1,1-1-88,-1 7 1,0 0-177,1 6 1,-1 0 214,0 0 1,0 0-29,1 0 1,-7 6 100,1 0 1,-3 7-57,3-1 0,1-3-183,-7 3 0,6-1 10,-7 6 0,3-1 128,-2-5-89,-4 5 1,11-12-5,-7 7 1,2-7-403,-3 2 128,-3-4 59,14-2 1,-12 0-376,7 0 190,1-8 1,3-2-129,-3-7 1,-3 6-130,-3-1 155,-4 8 83,5-4 0,-8 8-30,-5 0 0,-4 0-108,-7 0 0,-6 8 150,0 4 0,-10 11 166,-1 6 1,-3 3-28,-9 3 1,0-1 209,-6 1 0,6-2-110,0-5 0,7 3 108,-1-8 1,3 0 317,3-5 1,7-3-194,4-3 0,4 1 53,1-7 0,1 0 81,0-6-379,7 0 263,2 0-450,8 0 116,0 0 0,8 1 73,4 5 0,5-4 328,6 4 0,0 2-120,12-3 0,-3 9 513,14-3 1,2 5-250,10 1 0,4 0 67,7 1 1,6-7-197,0 1 1,0-9-468,-6 3 1,0-4 214,0-2 0,-7-8-102,-5-3 0,1 1-463,-6-1 0,2-1-904,-14-5 1,0 0-966,-5-1 0,-6 1 397,0 0 1967,-1 0 0,-1-8 0,-2-2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35 11785,'-17'-8'0,"4"-2"5295,7 1-5874,8 1 0,9 8-334,1 0 0,-1 8-833,7 3 0,-1 5 1746,0 1 0,8 0 0,2 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8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615 1 8945,'12'0'1151,"-1"0"1,-7 8 0,4 3-165,-1 5 0,-5 1-417,4 0 1,-4 0-296,-2 1 0,0 5-50,0 0 0,0 0-252,0-6 1,-6 0-222,0 1 0,-5-1-677,5 0 613,-7-7 0,11 0-1230,-4-5 835,4-3 0,4-2 166,4-11 0,-2-10 487,7-2 1,1-2-102,5 2 0,0 3 105,0-3 0,1 12 264,-1 5 408,0 4-278,1 2 0,-3 2 240,-3 4 1,1-2 31,-7 7 0,0 1-229,-6 5 0,0 6-171,0 0 0,-8 2 19,-4-2 0,-3-2-174,-2 8 1,-1-8-167,1 2 1,0-4-313,-1-1 1,7-3 98,-1-3 1,7 1-730,-7-7 640,8 7 0,-5-5 67,3 3 0,2 5 223,-7-5 0,5 7-106,-6 5 1,-1-2 289,-10 8 1,-4 0 142,-8 5 0,1 3 129,-1 3 0,-7-4-42,-4 5 0,1-5 144,-1-1 1,2 0 124,-2-1 0,4-7-184,7-4 1,8-4 238,4-1-82,4-1-285,2-8-262,7-1 1,12-10-224,15-4 1,16-3 126,13-8 0,12-3-70,5-3 0,12-2-246,6-4 1,1-1 197,-1 7 0,2 0 31,-8 5 1,-8 3 84,-9 3 1,-12 5-238,-6 7 1,-11 0-809,-6 0-644,-4 0 1189,-9 0 1,-12 2-110,-15 3 0,-16 5 199,-13 7 0,-4 6 143,-2 0 1,-8 8 285,-3-2 1,-2-2 245,1 2 0,1-8 44,11 2 1,0-4-224,17-2 0,-1-5 835,13-1 1,6 1-100,5 5 1,8-5 153,-2-1 1,5 1-236,1 5 1,0 0-200,0 1 1,0 5 182,0 0-380,7 0 0,-3-6-319,8 1 1,-7-7-667,7 1 4,-8-9 1,5 5-211,-3-8 121,-4 0 0,6-8 238,-8-3 0,0-10 150,0-2 0,0 0 389,0 5 0,5-5-57,1 0 1,0 0 375,-6 6 1,0 5 305,0 1-13,8 7 1,-4-4-192,7 8 0,-5 2 193,5 4 1,-5 0-144,6 11 1,-3-2-32,3 14 0,-3 0-191,-3 6 1,-4 1 66,4 5 0,-2-3-225,1 8 1,-3-2-117,4 2 1,-4 2-261,-2-7 0,0 5 87,0-6 0,0-5-80,0-6 1,0-8-1514,0 2 1328,0-4 0,-2-4-20,-4-3 1,4-6 100,-3-12 1,3-6 61,2-11 1,0-4 334,0-7 1,-6-8 38,0-5 0,-1-2-27,1-3 0,4 6 27,-4-1 0,-2 15 597,3-3 0,-1 12-41,6 0 1159,0 12-1183,0 3 1,-2 12 461,-4 7 1,-3 3-354,-9 14 1,-5 7-91,0 5 1,-8 1-205,3-7 1,1 1-61,-2 0 0,8-3-263,-2-3 0,9-4 148,3-8-1549,7 1 1174,-4-9 1,22-3-822,3-12 1,19-13 129,5-16 0,7-9-98,4-13 1,7 1 280,5-8 0,5 11 382,6 1 1,-6 4 435,0 13 1,0-1-215,-5 13 1,-5 5 545,-1 7 1,-10 7-358,-2-2 1,-13 4 885,1 2 0,-11 6-268,0 0 1,-9 7 46,-3-1 1,-7 3 47,2 2 1,-6-5-359,-6-1 1,1 3-491,-13 9 0,5-4 67,-10 4 0,-2-4-719,2-1 1,-6-3 451,6-3 1,-6 1-311,6-7 1,0 0-15,6-6 182,-1 0 374,9-8 1,1 4 358,8-7 0,13 7 262,5-2 0,11 4-277,-1 2 1,5 0 306,2 0 1,-3 0-183,-3 0 1,2 2-120,-8 4 0,0-4-153,-6 3 0,1 3-56,-1-2-463,0 7 1,0-9-801,1 8 0,-9-7 1143,-3 7 0,4-1 0,-1 7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8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7913,'0'-25'0,"-6"6"1122,0-4-203,0 11-246,6 5 0,2 7-263,4 0 0,4 4 366,7 7 1,0 8-293,0 16 1,1 7-13,-1 4 0,0 2-125,1-2 0,-9 4-68,-3-3 0,-2-5-370,2-2 1,-4 2-373,3-1 0,-5-3-1069,-5-9 1,1 4 838,-8-4 1,3 1-850,-3-1 1,-9-4 164,4-8 1377,-12 1 0,2-9 0,-8-1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7913,'-10'2'2018,"4"4"-1002,-3-4-470,7 13 0,-6-11 408,8 8 0,0-6-399,0 5 1,2-7-16,4 2-105,-4 3-867,13 1 0,-5 0-289,7-5 1,6-3-1814,0-2 2534,16 0 0,-3 0 0,16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7913,'9'8'0,"5"-4"1279,-9 7 1842,1-7-2327,-6 4 0,-8-8 71,-3 0-1140,-4 0 275,-3-8 0,1-1 0,0-9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4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7984,'7'-17'953,"-5"0"189,14-1-774,-14 9 1,5 3 451,-7 12 0,0 3-304,0 9 0,0-1 112,0 0 1,0 6-299,0 0 0,8 6-374,4-6 0,9 0-117,2-6 1,13-5 187,-1 0 0,5-9-735,1 3 1,-3-4 295,8-2 0,-7-8-651,1-3 0,-6-5 443,-5-1 0,-4 0 145,-7 0 1,-9-1 303,-3 1 1,-4 0 281,-2-1 1,-8 1-177,-3 0 1,-5-6 89,-1 0 1,0 0 558,-1 5 0,1 7-299,0-1 1,5 8 434,1-1 0,5 3 183,-6 2-606,9 0 1,-5 7-95,8 5 1,-2 11-158,-4 6 0,4 5 136,-3 7 0,3-3-31,2 8 1,0-1 151,0 1 0,0 2-151,0-8 1,0 6-313,0-6 0,0 1-143,0-7 0,0-5-276,0 0 0,-2-8 86,-4 2-172,4-4 182,-6-1 240,1-9 0,5-3 413,-4-12 1,6 3-188,6-9 0,-2 6 381,7-5 1,-5 7-156,5-2 1,-5 4 243,6 2 0,-3 2-110,3 4 1,1-2 27,-7 7 1,0 1 59,-6 5 0,0 0-111,0 1 1,0-1 524,0 0-99,0 1-415,0-1 1,2-2 180,4-3-450,-5 3 0,15-13-71,-5 4 1,5-4-63,1-2 0,6-2-369,0-4 0,8-4-874,-2-7 0,1 4-937,-1-5 1,4 5 2250,-4-10 0,3-4 0,3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53 570 7839,'-17'-16'616,"-1"5"561,9-5-759,1 14 0,10-11 569,4 7 1,-3 1 207,9 5-454,0 7 0,3 5 524,-4 11-847,5-4 1,-12 6-173,7-8 0,-7 1-366,2-1 0,-4 0-694,-2 0 1,0-5 360,0-1-667,0-7 1,2 4 464,3-8 0,-1-2 18,8-4 0,-1-3 241,7-9 1,-1-7 138,0-3 1,2-5 145,4-2 0,-3 8 182,3 4 0,-4 4 296,-2 2 0,4 5-260,-3 1 1,3 7 693,-10-2-339,5 12-292,1 4 1,-6 9 285,1 4 1,-8 2-93,2 4 1,1 1-109,-1-7 0,0 2-155,-6-1 1,0-5-313,0 4 0,-6-10-759,0-1 509,-7-8 131,11 3 34,-13 1 0,7-8-53,-4 0 0,-1-2-19,7-9 0,-5-7 128,5-5 1,0-8 193,6 3 0,0-13-37,0-5 0,0-4 215,0-2 1,2 0-121,4 1 1,3 1-40,9 4 1,-7 3 347,1 9 1,-1 7-95,7 4 0,-1 3 4,0 3 0,-1 0 51,-5 0-74,4 7 1,-7 0 41,4 5 0,3 3-60,-3-4 1,-3 6-118,3 6 0,-1-2 43,6 7 0,3 3 21,3 9 1,-4 3 8,4 9 1,2 2 111,-2 3 0,6 4-68,-6 8 0,6 2 101,-6 3 0,0 5 201,-6 7 1,4 2-239,-3 4 1,3-6-239,-10 0 1,-3-7 141,-2-10 1,1-6-116,-1 0 0,2-9-310,-2-3 1,-4-1-1357,3-10 379,-3 0-1027,-2-6 1616,0-7 1,0-10-326,0-12 0,6-11-277,0-6 1257,7-11 0,-3-12 0,7-9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0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7843,'0'-10'2208,"0"3"-496,0 7-1177,0 0 1,-6 2 2147,1 3-1853,-9-3 0,4 12-164,-7-9 1,-6 7-1419,0-6 1,-6 7 506,6-1 1,-8-3-629,3 3 1,1-6 872,-2 5 0,0-7 0,-6 4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33 7921,'-8'-10'1811,"4"-3"255,-7 7 1,7 2-836,-2 10-525,12-4 442,-4 13-772,13-5 0,-11 7-1201,8 0 0,-7 1 460,7-1 0,-6 2 365,5 4 0,1-4 0,5 6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2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0 451 7854,'2'11'836,"4"1"1,-4-1-227,4 6 1,5 1 0,5-1 213,5 0 0,9-5-270,-1-1 1,-2-7-154,2 2 1,-2-4-511,2-2 1,3-2-60,-3-4 0,-4-3-65,-2-9 1,0 1-249,-5 0 0,3-3-600,-10-3 0,-3 4 139,-2-4 1,-4 4 371,-2 2 0,0-1 591,0 1 1,-2 6 213,-4-1 0,2 8 192,-7-2 1,5 4-292,-6 2 1,7 2 234,-7 4 0,6 6 421,-5 11 1,-1 6-256,-5 11 1,5 4 53,1 8 1,-1 2-214,-5 3 1,5-3 57,1 4 0,1-4-247,-1-2 0,3-6-216,8 0 1,-6-8 5,1 3 0,-1-11-201,6-1 0,0-8-2737,0 2 1433,0-3 271,8-11 0,1-9 594,8-11 1,1-12 207,-1-6 1,-7-4 266,-5-2 1,-3-5 180,-2 0 0,0 1 357,0 11 0,0 3 316,0 7 0,-7 9 1154,-5 3 1,2 4-766,-1 2 1,-1 2 245,-5 4 1,-6 3-645,0 9 0,-6-1 76,6 0 0,0 0-283,6 1 0,-4-1-179,3 0 1,-1-5-236,13-1 0,-5-5-517,5 6-1542,0-8 1619,6 3 0,2-7-789,4 0 0,4 0 424,7 0 1,0-2-24,0-3 1,3 1 324,3-8 0,4 3 70,7-3 1,1-3 64,-1 3 0,3-3-111,3-3 1,6 1 122,12 0 1,-4-6 78,3 0 1,3-6-4,-2 6 0,-3-6 30,-8 6 0,-5 0 713,-8 6-388,-7-1 1,-2 7 810,-7-1-359,-9 8 667,-1-3 1253,-8 7-1193,0 0 0,0 7-618,0 5 0,-8 3-516,-3 3 1,-5-1 53,-1 0 0,0 1-236,-1-1 0,1 0-546,0 0-535,0 1 275,-1-1-1068,1-7 1359,7-3 0,3-9 123,7-3 0,2-5 380,3-7 1,5-6-71,7 0 0,2-6 53,4 6 1,6-6 140,12 6 0,1-6 136,4 6 0,4-6-75,-4 6 0,4 0 106,2 6 1,9-1 289,9 1 0,1 0-221,9 0 1,-10 1-525,5 5 1,-10-5 100,4 5 0,-7 1-76,-11-1 1,-8 7-149,-9-2 0,-1-2-188,-10 3 1,-6-3 176,-5 2 1,-8-4-44,1-7 1,-5 0-39,-5 0 0,-11-8 66,-7-4 0,-8 2 796,3-2 1,-5 2-341,-2-2 1,1-1 294,-1 7 0,8 1 21,4 11 1,4-3 1033,2 9-546,-1-1-119,1 6-720,8 0 0,1 13 45,8 5 1,0 18 126,0 5 0,0 10-29,0 13 0,0 1 211,0 16 1,0 0-179,0 5 0,0 0 391,0 1 0,-8-3-212,-3-3 1,1-4-24,-1-8 0,5-2-929,-6-3 0,8-5 410,-1-7 1,-3 4-642,2-4 0,-5-10 465,5-13 1,-2-10-623,2-2 25,5 1 602,-15-16 1,7-2 58,-9-12 0,7-11 348,-1-6 1,1-3 197,-7-3 0,3 0-203,3 1 0,5-1 1364,7 1 0,-6 7-661,0 4 1,0 4 333,6 1 1,2 3 365,4 3-832,-4-3 1,13 7-374,-3-3 1,-2 1-294,1 4 1,3 3-1171,9-9 0,-2 6 754,8-5 1,1 7-992,11-2 1,7 4 119,15 2 1266,1 0 0,20 8 0,-5 1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2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7743,'-54'11'4915,"-3"1"0,10-1-2467,1 7 0,8 5-1338,3 0 1,7 0-1604,-1-6 1,0-1-3089,-6-5 3581,-15 4 0,-3-5 0,-17 7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7845,'10'0'3104,"-2"-8"-2999,-1 6 0,-3-6-1084,8 8 731,-8 0 421,11 8 1,-13 2-279,4 7 33,-4 0 0,-10 3-201,-4 3 1,3-2-257,-3 8 1,1-3 131,-7 3 0,1 4-53,0-4 0,1-2 377,5 1 1,-4-4-26,3 4 1,-1-5 420,1 6 1,-1-8-150,7 2 0,0-3 75,6-3 1,0 6 46,0 0 0,0 0 273,0-6 0,2 1-157,4-1 0,-2 0-91,7 1 0,-5-1 52,5 0 1,-7 0-159,2 1 1,-4-1-9,-2 0 1,6 1 163,-1-1-302,1 0 0,-6 0 50,0 1 0,-2-9-57,-3-3 52,3-4-238,-6-2 1,8-2-265,0-4 0,2-3 201,4-9 0,-3-6-183,9-5 1,0-6-211,5-5 0,2-4-428,4-8 0,-2 0 370,8 0 1,0 0-383,5 0 877,1 8 1,0 2-1,-1 7 1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8677,'0'-9'784,"8"1"27,-6 8 461,5-8 51,-7 7-388,0-7-448,0 8-262,-7 0 0,-3 2-1,-7 4 1,-3 3-257,-3 8 1,2 8 127,-8 4 1,3-2-221,-3 2 0,-4-2 83,4 2 1,4 1-280,2-7 1,6 1-20,5-7-155,-3 0 1,13-5-270,-4-1 328,4-7 0,10 4 86,4-8 0,3 2 89,2 3 1,6-1 572,0 8 0,6-1-243,-6 7 0,6 1 781,-6 4 0,0 4-446,-5 7 1,-3 3 916,-4 3 1,-3 2-372,-8 5 0,0 1-303,0-8 0,0 0-227,0-5 1,-2-6-31,-4 0 1,4-8-987,-3 2 567,3-4 0,2-2-1851,0 1 1042,0-9-1930,0-1 1719,0-8 0,0-8 268,0-3 1,2-12 5,3-6 1,-1-6-1052,8-5 1825,-8 3 0,11-13 0,-5 6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8246,'12'0'260,"-1"0"1,-5 0 365,6 0 1,-6 0-165,5 0 0,-5 8 410,5 4 0,-1 3-349,1 2 0,3 6 7,-8 0 0,-1 8-22,-5-2 1,0 0-27,0 5 0,0-9-284,0 10 1,-1-6-163,-5 0 0,4 1-539,-4-7 0,-2 6 397,3-6 1,-7 0-94,6-5 0,-1-3 53,1-3 1,2-3-569,-7-3 441,7-4 383,-12 6 0,12-8-111,-7 0 137,7 0 1,-4-2-614,8-4 373,0 4-481,0-6-192,0 8-258,0 0 604,8-7 1,-4 3-21,7-8 0,-1 1 119,2-7 1,3 1 195,-4 0 1,-1-1 242,2 1 1,-9-6-145,3 0 88,4 0 1,-6 6-1,7-1 0,-5 7 172,6-1 1,-7 7-29,7-7 0,-1 8-46,7-2 1,-7-1-147,1 1 0,-1-2-4,7 3 1,-1 3-78,0-4 0,0 4 84,1 2 0,-7 0-47,1 0-1,-8 0 219,11 0-172,-13 0 14,6 8 431,-8-6-352,0 13 1,-2-11 295,-4 7-257,4-7 299,-13 12-288,5-7 0,-2 6 73,1-3-93,7 3-257,-11-5 145,13 7-185,-14 1 0,14-7-41,-3 1 0,3-7 56,2 7-289,-8-8 306,6 11 1,-11-11 192,7 8-53,0-9 339,-1 13-334,5-7 1,-8 3 124,4-1 1,4-5 196,-3 6-271,3-8 0,2 5 31,0-3 25,0-4 23,0 6 0,-6-7-96,0 5-6,0-4 80,6 6 0,-5-6-62,-1 3 0,-2-3 211,2 4-130,4 4 289,-13-8-163,5 13-102,1-13 1,-1 6 3,4-8-76,5 7 1,-9-5-6,4 4 117,4-4-188,-5-2 153,7 0 325,0 0-179,0 8-60,0-6 16,0 5 7,0-7-15,0 8 287,0-6-241,0 13 387,0-5-471,7 7 1,-5 0 126,4 1 1,-4-7 109,-2 1-72,0-1-156,0 7 197,0-1-451,0-7 0,0-1 136,0-3 0,2-4-214,4 4 28,-5-5 232,7-1 133,-8 8 348,8-6-478,-6 6 0,7-2 98,-3-1 0,-2 1 148,8-6 0,-7 0-37,7 0 1,-1 0-303,7 0 1,7 0-225,3 0 0,7-8-527,5-3 0,-1-6 183,7-6 0,-8 3-449,3-3 0,-1 6-481,-5 5 0,-5 5-3039,-12 7 4470,-1 0 0,-7 0 0,-3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8299,'0'9'1065,"0"1"512,0-4 1,0-2-720,0 7 0,2-7-284,4 2 1,4-4 138,7-2 0,6 0-447,0 0 1,6 0-335,-6 0 0,6-6-546,-6 0 1,6-5 481,-6 5 1,6-6-548,-6 7 1,-6-1-1275,-5 6-1403,-1 0 2508,-1 0 0,-3 8-429,-7 3 1277,-7 4 0,-11 10 0,-9 2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8194,'-9'7'-25,"1"-5"74,8 14 0,0-12 235,0 7 1,0 1 30,0 5 1,2 0 277,4 0 0,1 8-139,5 4 1,1 2 152,-7-2 1,6 3-164,-6-3 0,5 6-122,-5 5 1,2-3-279,-3 3 1,-3-3-324,4-3 0,-4 1-181,-2-1 1,6 1-533,-1 0 0,3-9-189,-2-3 0,-2-9-486,7-3 1667,-7-7 0,19-4 0,-4-9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9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8805,'18'-8'826,"1"6"-205,4-4 1,4-1-95,7 1 1,7-7-214,-1 1 1,6 2-228,-6-1 0,7 1 92,-7-1 0,0-3-535,-5 9 0,-6-7-207,0 6 1,-10-1-1739,-2 1 1717,0 4 584,-15-6 0,6 8 0,-8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8058,'7'-17'256,"-5"-1"238,14 1 36,-15 0-298,7 7 1,-8 4 364,0 12 0,0 4-55,0 7 0,0 8-96,0 4 0,-6 3-219,1 3 0,-9 5-169,3 1 0,-5 1-275,-1-2 0,0-3 239,-1 3 0,3-3-1339,4-3 1,-3-7 621,8-4 1,-1-9 694,1-3 0,4-7 0,-6 4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3:59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8058,'-10'0'1978,"3"8"-1271,7 3 1,2 5-241,3 1 0,5 0 440,7 0 1,3 3-358,3 3 0,-2-4-570,8 4 0,-6-4-721,5-1 1,1-1-2060,6 0 2800,-1 0 0,1 8 0,0 2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8108,'-18'0'-350,"1"0"1,6-2 1191,-1-4 0,8 2 311,-2-7-213,5-1 1,10-5-210,8 0 0,8 5 24,10 1 1,0 7-278,-1-2 1,8-2-154,5 3 0,3-1-260,1 6 1,1-6 109,0 0 1,-6 0-725,0 6 1,-7 0 439,1 0 1,-3 0-1538,-3 0 1,-1 0 403,-4 0 1,-10 0 1241,-8 0 0,1 0 0,5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1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8123,'-9'-18'2038,"1"7"-804,8-1-482,0 9-527,0-5 0,0 16 785,0 3 0,0 6-312,0 6 0,-6 4-161,0 8 0,-5-1-375,5 1 1,0 5 60,6 1 1,-5 1-1035,-1-2 0,0-3 577,6 3 1,0-3-1313,0-3 0,8-7 259,3-4 0,5-3-74,1-3 1,2-8 1360,4-3 0,4-12 0,8-3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1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10911,'11'13'10,"1"4"0,-6 6 121,5 0 0,-5-1 1168,5 6 1,-7-5-579,2 6 0,-4 2 165,-2 9 1,-2-1-1058,-4 7 1,-3-2 172,-9 2 1,-1 4-951,-4-4 1,-4-2 600,-7 3 0,-1-9-290,0 2 0,-1-5-31,-4-6 0,3-4-191,-3-8 1,5-7 531,6-5 0,-1-3 287,7-2 1,-6-7 360,6-5 0,5-5-320,7-6 0,7 4 518,-2-5 0,12 3-198,6-2 0,5 6-39,6 0 0,4-1 10,7 7 1,3-3-108,3 3 1,-3 1-58,3 4 0,0 5-136,-5-5 1,7 4-288,-13 2 1,6 6 165,-12-1 0,6 9-386,-6-3 1,0 5 206,-6 1 1,0 0 307,1 1 0,-1-1 0,0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7845,'34'-25'290,"3"6"152,3-4 0,-4 10 67,5 1 0,1 3 208,-2-3 0,1-3-109,-7 3 1,1 4 142,0 3 1,-9-3-308,-2 2-233,2 0 0,-6 6-338,3 0 1,-12 8 155,-5 4 0,-4 3-1015,-2 2 0,-2 8-16,-4 4 1,-5 4-320,-12 1 1,2-1 301,-8-4 591,0 4 243,2-7 1,0 3 102,4 0 1,4-8 195,-4 2 0,9 0-19,3-5 1,7 3-196,-2-10 695,4-3 1,12 5 56,7-7 0,2 0 238,10-6 1,-6-2-434,6-4 1,-2-1-78,2-5 0,3-3-670,-3 3 0,-4 3 263,-2-3 1,-3 8-357,-3-2 0,-6 4 118,1 2-846,-8 0 0,3 2 410,-7 4 1,-7 4 190,-5 7 1,-5 0 405,-6 1 1,4 5 258,-4 0 1,5 0 590,7-6 0,-3 6-477,9 0 1,-1 8 399,6-2 1,0 9-214,0 3 0,2-1 840,3-6 0,-3 7-387,4-1 1,-4 1-60,-2-7 0,0 3-715,0 3 1,0-5-432,0-1 1,-6 1-247,1-6 1,-9-4 453,3-2 0,-5-4-1222,-1-2 0,-8-7 1310,-4-5 0,-4 5 0,-1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2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8202,'0'12'1567,"0"0"1,0-7-874,0 7 0,0-1 141,0 7 1,0-1 408,0 0 1,0 2-766,0 5 0,0-5-237,0 4 0,0-4-503,0-2 1,0 1-641,0-1 1,0 0-3329,0 0 2642,8-7 1587,1 5 0,1-13 0,-2 6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10575,'-18'0'1393,"1"0"0,0 0-983,-1 0 1,1 0-373,0 0 0,0 6 38,-1 0 1,-5 6-53,0-7 0,0 9 70,6-3 1,0-1-184,-1 1 494,1 1-271,0 5 0,1 1 414,5-1-159,3-8 63,8 7 0,2-9-21,4 5 1,-2 1 11,7-7 1,-5 6-257,5-6 1,1 1-5,5-1 0,1-4-140,-1 4 1,6-4 60,0-2 0,8 5-1365,-2 1 1,3 0 634,3-6 0,-1 0-3437,1 0 4063,-8 0 0,6 0 0,-7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2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9657,'-9'0'2682,"16"0"1,11 0-2188,10 0 1,5 0 285,-4 0 1,-2 0-691,2 0 0,-6 0 29,5 0 1,-1 0-1838,2 0 0,2 0 386,-8 0 1331,0 0 0,-6 0 0,1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3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1782 7985,'-17'2'413,"0"4"0,-1-5-10,1 5 1,5-6-122,1-6 0,5-3-123,-5-8 0,7-8-157,-2-4 0,-2-6-65,3-5 0,-7-2-106,6-5 1,1-8 107,5 3 0,-6-12-15,0 1 0,0-10 101,6-2 1,0-13-267,0 1 1,8-1 318,3 7 1,5 4-63,1 8 1,2 0 95,4 0 1,-1 2-35,6 3 0,-5 10-18,6 8 1,-2 2 47,2-2 0,4 4 108,-5 7 1,-1 2-138,2 5 0,0 3-3,6 7 0,-9 7 121,-2-1 1,0 8-132,0-1 1,-1 3-181,-6 2 0,-6 7 40,1 5 0,-6 5-104,5 6 1,-7-2-48,2 8 0,-4-6-267,-2 6 0,-8-2 191,-3 2 1,-5 3 84,-1-3 1,2-2 634,3 2 0,2-8-259,5 2 1,5 2 305,0-2 1,7 0-185,11-5 1,1-1 18,4 0 1,-2 0 26,8 1 1,-8-1-58,2 0 0,-4 1 51,-1-1 0,-1 0-124,0 1 1,-7-1 407,-5 0 0,-5-1-202,-5-5 1,-7 4 63,-11-3 1,-6 3-94,-11 3 0,-4-1-97,-8 0 0,0-5-113,0-1 0,6-5-91,0 6 0,9-9-317,3 3 0,1-4-42,10-2 0,2-8-1757,9-3 0,5-5 955,7-1 0,15-6 1087,8 0 0,16-8 0,5 4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8081,'10'-25'0,"13"6"0,-12-6 323,12 8 0,-4 5-137,-1 1 0,-1 7 743,0-2 1,1 4-244,-1 2 1,-8 2-92,-3 4 1,-4 5-26,-2 12 0,0 4 82,0 8 0,-2 5-214,-4 1 1,-1 12-123,-5-1 1,-1-2-214,7-4 1,0-1 87,6 1 0,8-4-372,3-7 1,14-1 32,10 1 1,9-3-135,14-3 0,-2-4 1,7-7 1,-7-1-163,1 0 0,-5 0 151,-6 1 1,-5-1 15,-12 0 0,-4 1-45,-8-1 0,-8 0 157,-3 0 0,-14 7 203,-9-1 0,-8 5 6,-9-5 0,-9 6-105,-3-6 0,-6 6-121,-5-6 1,1-2-107,-7-9 1,9-4-472,2-8 1,2-2 262,10-4 1,1-11-1259,10-12 1753,-3-12 0,12-10 0,-5-11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4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8081,'17'0'1016,"0"-5"-488,1-1 0,1 0 305,4 6 0,-2 0-293,8 0 1,-6 6-115,6 0 1,-6 1-78,6-1 1,-6-4-86,6 4 0,-8-4-1035,2-2 620,-4 0-2374,-2 0 1558,-7 0 967,-2 7 0,-24 3 0,-3 7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87 8097,'-27'-8'3161,"9"6"1,13-6-3225,10 8 1,7 6-49,11 0 0,4 5-173,8-5 0,7 0 120,4-6 0,-2 0 51,2 0 0,-5-8-419,5-3 1,-6 1-573,6-1 0,-7-1 1104,1-5 0,-4-1 0,-1 1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8069,'-9'0'2322,"1"0"0,12 2-1487,7 3-386,1-3 0,21 12 159,-4-8 1,9-1-174,2-5 1,8 0-2,-2 0 1,4 0-444,2 0 78,0 0 1,-2-5-221,-4-1 1,2-6-380,-7 7 0,-7-1-847,-5 6 1,-14 0-91,3 0 83,-13 0 0,1 7 621,-12 5 1,-5 5 762,-12 6 0,-12 4 0,-9 8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8066,'0'17'0,"0"2"1176,0 5 0,0 8-245,0 9 0,0 1 1,0-2 0,0 4-327,0 8 1,0 0 130,0 0 0,-6 0-1075,0 0 0,-7-2 243,1-4 0,3 4-541,-3-4 0,3-4 536,-3-2 0,-3-5-1682,3-6 0,4 2 1783,3-8 0,3 0 0,2-6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5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7919,'-10'-18'1236,"3"9"0,9 1-718,3 8 0,13-6 169,11 0 0,11-5-266,6 5 1,4-7-158,2 1 1,-2-1 91,-4 1 1,2-1-84,-8 7 1,6-2-490,-5 3 1,-9 3-771,-8-4-1168,2 4 1311,-6 2 0,-3 2 843,-11 4 0,-20 3 0,-5 9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8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7935,'11'-10'1034,"1"4"1,-1 4-527,7 2 0,-1 0 23,0 0 1,8 0-104,4 0 1,4 2 128,1 4 1,1-4-517,-1 4 0,7-4 36,-1-2 0,1 0-352,-7 0 0,1 0 275,-1 0 1,-1 0-1221,-4 0 1,2-2 299,-8-4 0,-2 2-1172,-10-7 1587,5-1 1,-14-5 219,3 0 1,-5-1 278,-5 1 1,-5 0 5,-7-1 0,-3 1 0,-3 0 0,4 7 138,-4 4 0,10 4 102,1 2 0,3 2 71,-3 4 0,2 6 203,5 11 0,3 4-44,-4 7 1,4 3 272,2 3 0,6-1 109,0 7 1,5-6-368,-5 6 0,5-6-338,-5 7 1,0-9-168,-6 2 0,2-3-268,4-3 0,-5-5 143,5 0 0,-4-8-337,-2 2-72,0-4-396,-8-1 629,-1-9 1,-8-3 97,-1-12 0,9-3 358,3-9 0,-2-5 95,2 0 0,1-5 86,5 4 0,7-4-110,5 5 1,9-2 33,2 2 0,0 9-28,-6-3 1,1 3 137,-1-3 0,0 7-271,1 5 1,-7-3 221,1 2-706,-8 1 0,3 6-138,-7 5 1,-4 4-398,-7 7 0,-3 2 309,-14 4 1,-7 2-298,-5 4 1,-8 2 608,1-8 0,-2 6 319,-3-6 0,0 0 0,0-6 0,0 0 0,0 1 0,8-7 23,4 1 0,3-6 246,3 5 0,7-7 383,4 2 0,3 1-151,3-1 1,7 8 265,5-3 1,3 5-335,2 1 0,0 2-8,0 4 1,7-2 118,5 8 0,9-8-138,2 2 0,8-4 224,-2-1 1,5-3-140,7-3 0,3 1-26,8-7 1,0 0-336,-1-6 1,7 0-241,0 0 1,13-6 0,-2 0 0,4-9-140,-4-3 1,4 1-1221,-4-6 0,3-2 631,-15 2 1,7-2 837,-7 2 0,1-12 0,-6-9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5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7919,'0'17'1963,"0"0"1,-6 3-1175,0 3 0,-13-2-207,2 8 1,-12 5 51,0 7 0,2 1-102,-2-2 1,2-3-161,-1 3 0,3-3-1023,7-3 1,1-1-88,0-4 1,1-4-1752,5-8 555,-5 0 1934,15-7 0,-7-3 0,8-7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5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7919,'10'0'0,"-2"4"2133,-8 7 0,2 3-1029,3 15 1,-1-6 134,8 5 0,-6 1-618,5 6 1,-1-1 469,1 1 1,-1 0-965,-4-1 1,1-5-920,5 0 0,3-2 225,-3 2 1,9-2 566,2-4 0,8-4 0,-4 6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7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114 500 7958,'11'-5'1289,"1"-1"1,1 0-339,10 6 0,-2 0-408,8 0 1,0 0 254,6 0 1,5 0-279,0 0 1,2-2-278,-1-4 1,-5 3-226,5-9 1,-3 6-254,2-5 1,-9-1-144,4-5 1,-6-6-437,-1 0 0,-3-6-406,-7 6 1,-7-6 540,1 6 1,-8-6 21,1 6 0,-3-6 167,-2 6 1,0-6 292,0 6 0,-5-2 61,-1 2 367,-8 4-81,5-6 0,-9 16 256,1 3 0,6 13 213,-1 11 0,1 7-295,-7 9 0,-3 9 73,4 3 0,-4 11 22,9 7 1,-3 5 22,-3 6 1,7-10-218,-1 4 1,9 2 40,-3 4 0,4-7-184,2-11 1,0-5-209,0-6 0,0-3-497,0-9 1,6-7 123,-1-4 79,9-4 1,-6-7-95,3-1-73,-3-7 1,-8-4 188,0-11 1,-6-7-209,0-5 0,-7-4 210,1-7 1,-3-8 22,-2-5 0,-1 5 541,1 2 0,-8 3-215,-4 3 1,2 9 115,-1 7 1,4 9-106,-4 9 0,5 9 874,-6 9 0,2 7-32,-2 9 1,-4 7 329,5-1 1,1 2-471,-2-1 1,6-5-3,-6 5 0,10-11 281,1-1-363,1-8-714,15 4 1,2-9 191,12-5 1,13-11-661,9-11 0,10-18-71,14-6 1,11-19-107,12-3 1,-35 24 0,2-2 133,3-2 0,2 0 0,2-1 0,1 1 180,4-1 0,1 1 0,0-1 1,1 3 242,2 5 1,-1 2 0,-2 0 0,-1 0 119,1 4 0,-1 2 1,-5 4-1,-2 2 73,-4 3 0,0 3 1,37-8-31,-5 7 0,-12 3 431,-17 8 1,-13 0 554,-5 0-50,-11 0 0,-6 8-358,-11 3 1,-4 5 168,-2 1 0,0-6 189,0 1 1,-2-2-521,-4 1-690,5 4 1,-7-11 138,8 8-632,0-8 1,8 3 344,3-7 1,4 2 131,3 4 0,-1-2 100,0 7 1,6 1 55,0 5 0,-5 2 430,-7 5 1,-7-3-154,2 7 1,-6-4 793,-6 4 1,-3 1-80,-9 6-207,-7-1 1,6-5 406,-4 0 0,4-8 238,1 2-507,9-4-190,1-1-488,8-1 1,8-7-470,3-5 0,7-5 335,5-5 0,2 1-881,4-8 1,1 1 515,-7-7 1,6 3-1260,-6 3 0,6-3 1704,-6 4 0,0-5 0,-6-1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570 224 12072,'0'17'2172,"0"0"-2475,0 1 235,0-1 1,0-5-843,0-1 0,-2-5 487,-4 5 1,-6-7 210,-11 2 1,-4-2 111,-7 2 0,-7-5-197,1 5 0,-2 2 0,1-2 0,11-1-125,-5-5 1,10 0 181,-4 0 1,8-1-150,-2-5 1,10-4 131,1-7 1,6-6 22,-5 0 1,7 0 383,-2 5 0,4 7-189,2-1 597,0 9 1,0-3-183,0 12 1,0 5 56,0 12 1,0 2 75,0 4 0,-2 4 395,-3-5 0,-3 7-106,-4 5 0,-3-3-330,4 3 0,1 2-7,-2-1 0,9-1-146,-3-5 1,12-1-440,5 1 0,14-6 114,10 0 0,3-14-65,14 2 0,2-11-112,9 0 1,4-4-491,-3-2 1,5-8 15,6-4 1,4-3-31,7-2 0,1-2-392,-1-4 1,1-4 496,-1-8 1,-5 0 43,-1 1 0,-14-3 82,-3-3 0,-7 2 92,-4-9 1,-10 1 367,-7-6 0,-3-5 0,-9-1 0,0 1 2,-5 5 0,-7 13-2,1 5 0,-8 11 796,1 0-422,-3 11 55,-2-3 1,-2 13 50,-3-4 1,-5 6 227,-7 6 1,3 3 198,-3 9 0,4 5-319,-11 0 1,5 13 83,2-1 1,0 11 239,-1 0 0,1 10-72,0 1-245,-1 9 1,9-5 244,3 8 1,4-1-415,2-5 1,16 2-4,7-7 0,9 0-1319,9-6 496,11-8 0,11-4-335,12-11 0,6-10-998,11-7 0,-4-8 1733,4 1 0,1-9 0,-3-1 0,0 1 0,2 2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9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105 157 8484,'7'-41'0,"5"1"0,-3 7 2041,3 10-1546,-8 12 0,5 3-526,-3 8 0,-4 4 67,4 7 0,-6 10 175,-6 20 1,-4 3 54,-7 8 1,2 6 226,3-1 0,-1 9-355,7-3 1,0-2-65,6 3 1,4-10 58,8-2 0,7-3 8,15-8 1,9-1 173,3-5 0,4-6-102,2-1 0,0-6 45,-1 1 0,-5-4-159,1-2 0,-11-2 71,-1-3 0,-3 3-741,-9-3 456,-7 3 1,-9 3-108,-7-1 0,-7 6 53,-5 0 1,-13 0-65,-9-6 0,-3 1-228,-9-1 1,4 0-310,-10 0 0,4-5 59,-10 0 0,4-9-295,3 3 0,-1-6 1006,0-6 0,-8-3 0,-1-9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9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8379,'19'-50'1367,"4"4"1,2 4-753,4 7 1,5 2 243,1 5 0,0 8-472,5 9 1,-9 7-420,-2-2 0,-3 4-380,3 2 1,-4 0-776,-7 0 1,-9 14-445,-3 3 1,-4 14 1630,-2 3 0,-16 9 0,-3 8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9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68 243 8342,'-27'-8'787,"2"6"1,15-7 1115,4 3 1,6 4-1222,6-4 0,4 4-346,7 2 0,10-2 39,8-3 1,7-5-99,10-7 0,5-1-760,1 1 0,7 6-410,-1-1 1,3 1-869,2-7 1,0 1-2086,1 0 3846,-1-1 0,0 1 0,0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8256,'17'0'0,"3"-6"399,3 1 0,-2-7 247,8 6 1,5-1 884,7 1 0,7 2-784,-2-7 1,4-1-253,2-5 1,1 5 75,5 1 0,-4-1-128,4-5 1,-7 5-617,-4 1 1,1 7 196,-8-2 0,-2 4-1056,-9 2 0,2 0 160,-8 0 0,-6 0-1783,-5 0 1708,-8 8 0,3 2 367,-7 7 0,-4 6-66,-7 0 0,-3 2 193,-14-2 0,5-4 453,-6 4 0,0-4 0,-6-1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0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8256,'-17'0'681,"5"0"-67,1 0-126,7 0-282,-4 0 0,8 2 637,0 4-487,0 4 0,0 15-86,0 3 0,0 7-8,0 5 0,6 4 16,0 8 1,0 10-35,-6 7 0,-6 0 11,0 6 0,-7 2-429,1-2 0,-3 0 57,-3-6 0,9 0-822,3 0 0,-2 1 342,3-1 1,-1-6-220,6 1 1,0-9 815,0 3 0,0-12 0,0-4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8302,'19'-2'564,"5"-3"0,2 3 798,9-4 1,0 4-793,-1 2 1,1 8-83,-1 3 0,1 5-353,0 1 1,-3 6-223,-3 0 1,-4 0-1032,-8-6 915,1 1 1,-9-7-245,-3 1 0,-4 5-590,-2 6 1,-10 2-1055,-7-2 2091,0 4 0,-24 8 0,5-1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48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7922,'10'-8'1281,"0"6"160,-5-3 0,7 3-928,11 2 1,4 0-270,7 0 0,-7 0-371,-4 0 1,-3 0-312,-3 0 1,0 2-561,0 3 0,-7 5 438,-4 7 0,-4 3-494,-2 3 1054,-16 11 0,-3 3 0,-15 5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1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8302,'-10'11'814,"4"1"1,2-2-82,-1 1 180,3 4 0,-4-7 355,12 4-165,-4 3-633,5-5-106,1-1-581,-6-1 248,6-8-327,-8 0 244,0 0-1138,-8 0 249,6 0 447,-6 0 1,8 2 146,0 4 1,2 3 123,4 9 1,2-1 249,3 0 1,10 0-118,-3 1 0,3-1 165,-4 0 0,0-5-46,1-1 1,7-5 310,3 6 1,5-9-289,2 3 0,5-6-260,0-6 1,16-5-35,2-12 1,7-4-288,4-8 1,0 3 371,1 3 0,3-2-15,-4 8 0,-4 2 825,-13 9 0,-2 5-385,-4 7 1,-6 13 619,-11 4 1,-6 7-57,-11-1 0,-5-4 255,-7 4 0,0 2-502,0-2 1,-7 6-1,-5-6 1,-3 0-462,-2-6 0,-3-1 56,-3-5 1,2 2-815,-8-7 1,8 0 494,-2-6 1,-2 0-1172,2 0 0,0-2 139,6-4 0,7-5-225,4-12 0,4-4 503,2-8 893,0-7 0,8-18 0,2-11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2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8 9279,'0'-8'1207,"0"8"1,0 8 0,0 9-1106,0 1 0,0 5 381,0 0 1,0 6-90,0-6 1,-2 6-128,-3-6 0,-3 0-569,-4-6 0,-1 6 256,7 0 1,-5 0-357,5-6 0,-2-1 122,3-5-1418,3 5 0,-4-14 228,12 3 1470,3-3 0,16-2 0,2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2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67 8148,'18'-23'2041,"-1"0"1,0 8-1577,1 9 1,1 6-43,4 6 0,-4-4-492,4 4 117,-11-5 0,1 1-467,-7 4 0,0-2-222,-6 8 1,-8 1-499,-3 10 1,-13 4 459,-4 7 679,-5 9 0,-17 1 0,-4 8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2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8148,'-17'10'0,"0"5"945,-1-3 224,9 3 0,-5 2-638,9 1 0,-3-7-218,2 1 1,2-1 357,-7 7 0,5-7-200,-5 1 0,5-3-205,-6 3 0,8 3-299,-1-3 0,3-3-689,2 3 368,0-8 1,7 9 231,5-7 1,5 0-688,6-6 1,-2 0 381,8 0 1,-8 0 95,2 0 1,2 5-107,-2 1 0,1 2 620,-7-2 0,-6-3-95,1 9 0,-8-6 191,1 5-452,-3 1 27,-2 5-244,0 0 1,0-5-138,0-1-61,0-7 1,8 2 587,4-12 0,11-11 0,4-10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8110,'19'-6'0,"4"1"564,4-1 1,18 6 601,6 0 0,9 0-174,9 0 1,0 0-551,1 0 0,-3-6-402,-4 0 1,-5-5-3,-12 5 0,-4 0-708,-7 6 0,-8 0-516,-4 0-298,-4 0 80,-9 0-608,-3 0 1000,-30 0 1012,2 0 0,-29 0 0,6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8110,'-17'0'1940,"7"0"-912,2 0 1,8 8-437,0 3 0,0 6 479,0 6 1,2-3-462,4 3 1,-4 2 37,4-2 0,1 6-402,-1-6 1,6 5-331,-7-5 0,7 1-999,-6-7 1,1 4 757,-1-4 0,-4 4-2738,4-9 1286,3-4 725,1-1 1,7-16 449,1-9 0,-1-7 86,0-9 1,-5-3 515,-1-3 0,-5-4 0,6-8 0,-7 8-42,7 3 0,-2 11-36,1 1 1,2 13 1067,-7-1 1,8 11-498,-3 1 0,5 3 776,1 2 1,-6 2-420,1 3 1,-6-1-119,5 8 0,-7-1-256,2 7 1,-4-1-59,-2 0 0,0 2-599,0 4 1,-10 4 223,-7 8 1,-8-1-793,-10 1 1,1 5 525,-1 1 0,-5 7-529,-1-2 1,-7-2-178,2 2 0,-4-2-452,-2 3 0,2-7 834,4-11 1,6 0-187,11-12 650,-3 12 0,12-18 272,-3 12 361,12-4 1,3-7-429,8 0 0,8-9 494,3 3 1,7-4 246,5-2 1,5-2 534,13-4 0,3-1-615,8-5 1,6-3-39,-1 3 1,7-3-477,-7-2 1,7-1-18,-7 1 1,-1 2-1057,-10 3 0,-6-1 566,-11 7 1,2 0-969,-8 6 871,-8 0 0,-7 2-1422,-8 4 0,-8 9 56,-3 8 1701,-12 8 0,-12-4 0,-9 7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3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8110,'0'17'1333,"0"-5"1782,0-1-2352,0 1 1,2 0 108,4-1 1,-3-7-3,9 2-319,-8-4-1370,11 5-18,-5-5 0,7 0-910,0-8 0,8-7 744,4 1 1,4 3-378,1-3 0,9 3 1272,3-3 0,2 4-68,-2 8 1,4 0 569,-4 0 0,-4 2-356,-1 4 1,-7-2 1286,-5 7 1,-4-1-69,-8 2 0,1-3 464,-1-3 0,-7-2-1221,-5 7 1,-3-5-629,-2 6-3110,0-8 2216,0 3 1022,0-7 0,0 8 0,0 1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4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8061,'25'-25'860,"-4"13"743,8 1-1255,0 7 1,7 11-1,5 5 1300,5 3 1,-2 3-1502,2-1 0,-7 2-50,1 4 0,-13-2-106,-10 8 1,-2-8 72,-9 2 1,-2 4 63,-10 2 0,-11 4-101,-12 1 1,-4 1-251,-1-1 1,-1 1-786,1 0 0,1-10 485,4-8 1,-1-2-272,6-9 1,1 0 270,6-6 0,0-2-180,0-4 1,-1-11 102,1-12 0,5-6 600,1-5 0,-1-12 0,-5-9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4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8061,'0'-12'364,"0"1"1,2 7 2270,4-2-1888,-4 4 0,11 10-78,-7 4 0,5 9 137,-5 2 1,0 7-305,-6-1 1,0 4-424,0 2 0,-8-1 100,-3 1 0,-5 5-982,-1 0 0,-2 1 279,-4-7 0,4 7-133,-5-1 0,0-1-269,0-11 1,-4 3-1891,5-8 2816,-8 8 0,12-12 0,-6 6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0 8061,'-34'17'0,"1"8"1370,4 4 0,6 10-754,12 1 1,11 2 880,11-1 0,20-5-559,9 4 1,12-3-232,11-2 1,1-9-84,11-2 0,9-11-162,3-2 1,3-7-454,-3 2 1,3-4 61,-4-2 1,9 0-920,-15 0 0,1-6 623,-12 0 1,-2 1-2258,-3 5 0,1 0 169,-7 0 2313,-1 0 0,-3-6 0,0 0 0,-2 2 0,-8 2 0,-6 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50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0 900 7922,'12'5'397,"-1"1"-389,9 0 0,5-8 1,5-4 808,-1-5 1,-2 1-483,2-1 0,-2-1-340,-4-5 1,-4 5-57,4 1 1,-9 1-142,-3-2 0,-1-3-38,1 4 0,-3 1-718,-8-2 459,0 9 383,0-5 0,-8 8 291,-3 0 0,1 8-17,-1 3 1,5 10 19,-6 2 0,7 10-80,-7 2 1004,8-1-674,-4 16 0,3-6 67,-1 8 0,-2 0 144,3 0 1,3 0-551,-4 0 1,2-6 69,-2 0 1,4-13-537,-3 1 1,3-11-213,2 0-224,7-3 42,-5-11 82,14-1 0,-14-16 84,3-3 0,-3-12-136,-2-6 0,0-4 366,0-2 0,-6 1 375,1-1 0,-13 1 0,7-1 0,-8 8 54,7 4 1,-1 4 125,1 2 215,-3 7 0,5 2 862,-7 8 1,5 6-435,1 0 0,5 7 124,-5-1 1,7-3-631,-2 3 1,4-6 119,2 5-553,0-7 0,8 4 18,3-8 1,6-2-70,7-4 0,2-5-285,9-12 1,2 0-708,3-12 0,-2 4 376,8-9 0,-7-4-113,1-2 1,2-6 481,-1-6 1,-1-3 218,-5-9 1,5 1 194,0 0 0,-1 8-80,-10 3 1,3 4 72,-3 2 1,2 6 128,-2 0 0,2 9 184,-8 3 1,0 1 231,-6 10 0,-2 0 640,-3 6 0,1-1 59,-7 1 0,6 6-399,-7-1 1,1 6 207,-6-5 15,8 7 115,-6-4-788,5 8 0,-7 10-132,0 7 0,-5 1-188,-1 5 0,-6 2-205,7-2 1,-7 5-654,6-5 0,1 1 489,5-7 1,1-2-337,5-3 0,6 1-53,11-7 0,-2 0-270,8-6 1,0 0 424,5 0 0,1-2-6,-1-4 0,1 4 303,-1-4 1,-5-1 131,0 1 615,-8 0-505,4 6 0,-9 2 39,-5 4 0,-3-2 43,-8 7 0,-8 3 23,-3 9 0,-5-2-289,-1 8 1,0-6-424,-1 6 0,1-1 26,0 7 1,1-6 16,5 0 238,-4-8 200,13 4 0,-6-2 122,8 0 0,2 2 313,4-2 1,1-2 204,5 8 1,3-6 552,-3 6 1,-3-2-190,3 1 0,-8 5 547,1-4 0,-3-2-794,-2 2 1,0-1-69,0 7 0,-2 0-336,-3-1-243,3-7 190,-14 6 0,5-14-567,-12 4 0,4-4 39,-4-1 1,3-3-204,3-4 1,0 3-195,-1-8 109,1-1 0,8-12 127,3-5 1,4-9-59,2-2 0,2 0 251,4 6 1,3-1 142,8 1 1,3 6-1,3-1 0,-4 8 312,4-2 1,-4 4 459,-2 2 1,-7 10-99,-4 7 0,2 1 483,-3 5 1,1 2-441,-6-2 0,-6 8 101,1-3 1,-9-1-63,3 2 1,1-8-157,-2 2 0,9-4-454,-3-1 70,4-1-174,2-7 57,0 5 0,8-13-246,3 4 1,12-4-510,6-2 0,4-2 285,1-4 1,-3 4-328,4-4 0,-3 4 873,14 2 0,0-7 0,6-3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4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43 8089,'-24'-16'2535,"-3"7"2653,-8-9-4241,0 24 0,3 8-1386,3 14 264,4 1 1,0 8 174,-4 3 0,-3 4 0,-3 8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5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8252,'25'-17'687,"-6"7"86,4 4 1,-10 4-166,-1 2 1,-3 10 0,5 5 492,-3 6 0,-5 8-614,6-6 1,-8 8-361,1-2 1,-3-4-157,-2-2 1,0 2 10,0-2 0,6 0 195,0-6 0,7-5-617,-1-1 1,5-1 265,6 1 1,4-3-622,8-8 1,-1 2 330,1 4 1,-6-4 278,-1 3 0,-6 5 92,1 2 0,-12-3 98,-5 3 1,-4 5 395,-2 6 0,-14 6-212,-3-6 0,-18 8 155,1-2 0,-12 3-94,0 3 1,-10-6-215,-2-1 1,-5-6 50,5 1 1,6-4-179,6-2 1,14-7 120,-3-4-62,12-5 1,0-2-381,11-5 0,5-6 169,7-11 0,7 2-429,5-8 0,3 8 270,3-2 1,7-2 263,3 2 0,5 2 7,2 9 1,-1-1 230,1 7 1,-8 0-163,-4 6 1,-6 2 91,-5 4 0,-5 4 434,-7 7 0,-2 2-194,-3 4 1,-15 4 75,-14 8 1,-3-1-106,-9 1 0,0-6-251,-6 0 1,8-6 183,4 5 0,11-12 145,6 1-335,11-4-199,4-3 0,24-2-46,7-8 1,15 0 87,8 0 1,2 0 7,-1 0 0,3 0 107,-4 0 0,2 2 207,-2 3 0,-2-3-78,-4 4 1,-9-4-49,4-2 0,-6 6-88,-1 0 0,-8 1-4,-9-1-241,-7 4 0,4 7 109,-8 0 0,-4-5 180,-8-1 0,-1 1-60,-16 5 1,8 0 348,-2 1 1,5-1-49,7 0 1,3 1 10,8-1 0,2 0-31,4 0 1,4 1 146,7-1 0,8 0 74,4 1 0,3 7-66,3 3 1,-2 5 79,-5 2 0,-3 7-66,-7 4 1,-9 10-501,-3 13 1,-12 10-181,-5 19 1,-12-8 332,-6-15 1,-4 0-555,-1-12 0,1-5-1018,4-6 0,-2-2 180,8-10 0,0-5 208,6-6 1162,0-8 0,-8 4 0,-2-8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6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27 8077,'-8'-19'0,"6"11"2397,-3 20-1732,10 3 0,7 3-637,11-1 1,-4 2-278,4 4 0,-4-2 249,-1 8 0,7-8 0,2 4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6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 8141,'35'-25'0,"7"8"574,4 0 1,-4 17 352,-1 17 1,1 2-1,-2 8-179,-1-2 0,-10 4-842,-6-6 0,-4 6-812,-2-6 1,-7 8 550,-4-2 1,-14-3 153,-9 3 1,-8 2 148,-10 9 1,0-1-115,1 7 0,7-6 206,4 6 1,6-5-206,5 5 1,6-8 546,12 3 0,6 1 103,11-2 0,4 1 235,7-7 1,3-1-260,3-4 1,-3 1 135,3-7 0,-9 1-144,-3-7 1,-8 0-81,-3 0 1,-7 3-946,-10 3 1,-10 4 451,-7 7 0,-16 3-2951,-13 3 3071,-4-3 0,-10 5 0,-1-8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7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8316,'35'0'0,"-1"0"838,1 8 0,-8 17-164,-4 15 0,2 14 0,-4 5 339,-6 3 1,1-4-1117,-10 5 0,-4 6-67,-14 6 1,-9-6-163,-19-5 0,-7-1 226,-10 6 0,-3-5-476,-3-1 0,-4-5 202,3 5 1,5-13 143,1 2 1,12-18-228,5 1 1,5-14 65,1-4 1,8-7 47,4-10 1,4-4 181,2-7 1,7-8 111,5-16 0,3-9 82,2-8 0,9 0 202,9-6 1,8 12 252,15 6 0,-1 5-231,12 6 0,-6 6 339,6 12 0,-6 3-226,-6 8 1,-9 6 22,4 0 1,-12 13-15,0-2 0,-6 6 100,-5 0 1,1-2-737,-7 8 0,5-2 203,-5 2 0,8 2-934,-3-8 1,5 6 510,1-6 0,2 0-758,4-6 0,4-2 1241,8-3 0,7 3 0,2-5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7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8277,'-11'0'3153,"-1"0"0,8 13-2965,-1 5 0,3 10 17,2 1 1,0 4 564,0 1 0,0 3-400,0 3 0,-2-1-349,-4 7 1,4-6-323,-4 6 1,5-7-537,1 1 0,0-3-961,0-3 0,0-1 867,0-4 0,1-6-1005,5-12 1936,11-3 0,3-8 0,5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7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18 8938,'8'-9'756,"-8"3"0,-10 4-1497,-13 2 1,2 2 407,-8 4 0,0 1 299,-5 5 0,-9 3 121,-3-3 1,-10-3-75,-1 3 0,5-2 414,6 1 1,7 3 44,-1-9 1,11 7 955,6-6-913,12-1 1,5 1 144,12 0 0,17 5-76,11-5 0,14 8-139,4-3 0,2-1-355,9 1 0,-1 1 102,1 5 1,-3-5-487,-8-1 0,-2 1 249,-4 5 1,-4 2-1629,-7 4 1,-1-4 1672,1 5 0,-8 2 0,-2 1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8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8181,'25'-15'2336,"2"4"1,14-13-1781,-1 13 0,8 3 0,0 8 15,8 0 0,-4 0 41,0 0 1,-4 0-604,-14 0 1,3 0-509,-14 0 1,0 2-1735,-6 4 1718,-7-4 1,-3 7-743,-7-3 0,-15 4 294,-8 7 1,-8 8-739,-3 4 1701,-9 4 0,7 1 0,-6 1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8181,'17'0'357,"0"0"44,1 0 1,5-2 529,0-3 0,7 1-327,-1-8 0,10 3-236,1-3 1,0 2-109,-5 5 0,-6 3-226,0-4 0,-8 4 15,2 2 0,-4 2-100,-2 4 1,-7 9-114,-4 8 0,-4 8-439,-2-2 1,0 3 71,0 3 1,-6 0 104,0-1 1,-6-1 430,7-4 1,-7 1-169,6-7 0,-5 6 592,5-6 1,-2 0-189,3-5 1,1-1-3,-8 0 1,5 1-30,-11-1 1,5 0-63,-10 0 0,4 1-289,1-1 1,-5-5 100,0-1 1,-6-7-124,6 2 0,-5-4 88,4-2 0,1-6-78,6 0 0,0-13 0,0 2 0,7-5 40,4 5 0,4-6 31,2 0 0,8 2 10,3 9 0,12-1 338,6 7 1,12 0-99,5 6 0,4 0 273,2 0 1,-1 2-169,1 4 1,-7 4 215,-5 7 1,-5 0 74,-7 1 1,1 1 251,-12 4 0,3-4-496,-15 4 0,1-2-363,-6 2 1,-2-4-649,-4 5 0,-3 1 474,-8-2 1,-1 0-1124,1-6 1,0-2 602,-1-3 1,-5 1-281,0-7 1,0 6 1016,6-7 0,-8 1 0,-2-6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9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16 8252,'-35'-8'0,"6"6"553,0-4 0,8 6 181,-2 6 1,10 9 662,1 8 1,8 8-594,-1-2 0,3 11 141,2 6 0,13-1 216,4 1 0,20-6-541,3 6 0,18-13-211,11 2 0,8-12-438,9 0 0,7-6-527,-1-6 0,2-1-99,-2-4 1,-3-4-491,3 4 1,-4-10 0,-1-2 0,-1-8-2512,1 3 3656,-1-4 0,-1 1 0,-5-3 0,-1-4 0,4 1 0,5 5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50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11513,'17'0'2401,"-5"0"-1611,0 0 1,-7 0-428,7 0-751,-1 0 1,7 0 387,-1 0 0,0 15 0,1 4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1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8262,'-10'-10'3489,"10"2"-2623,12 8 0,13 0 1,9 0 1354,11 0 1,12 0-1459,7 0 1,1 0-318,-2 0 0,1-1-671,-12-5 1,-4 4 214,-14-4 1,-1 4-1906,-4 2 0,-4 0 139,-8 0 1,-7 2 1775,-4 4 0,-5 3 0,-1 9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20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0 8910,'-10'25'956,"0"-5"1471,5 3-1571,-5-4 0,-7-6-176,-1 5 1,-1-9-114,-4 14 1,4-7-648,-4 7 0,4-4 125,1-2 0,9 1-469,3-1 421,4 0 1,17-1-560,8-5 1,10 2 130,7-7 1,3 6-119,3-6 1,2 7 244,-8-1 1,4 3 259,-9 2 1,2 0 527,-14 1 0,-8 5-284,-9 0 0,-4 2 145,-2-2 1,-4-2-30,-8 8 1,-3-6-41,-20 6 1,5 0-249,-11 5 1,-3-1-195,-2-4 1,-2 3 65,2-3 0,-4-4-265,4-2 0,-2 0 5,2-5 0,3 3 28,9-10 1,-1-3-281,0-2 1,7-4-219,-1-2 137,8 0 0,1-8 293,9-4 1,7-3 152,-2-2 1,12-1 97,6 1 1,11 0 200,6 0 0,7 5 153,10 0 0,2 9-214,16-3 0,1 4 1114,10 2 1,-4 0-496,4 0 1,-4 0 592,-2 0 1,-2 2-493,-3 4 1,-10 3-305,-8 9 0,-10-1-443,-1 0 1,-8-3-400,-10 3 0,-2-4-94,-3 10 1,-4 2 339,-8-2 1,-16 8-1476,-7-2 1,-17 9 401,-12 3 0,-2 3 1262,-9-9 0,-16 11 0,-9-10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21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28 190 8267,'-18'8'515,"9"-6"1,17 11-261,15-7 0,15 0 1210,8-6 1,10-2-570,2-4 0,5 2-275,-5-7 1,3 5-259,-9-5 0,4 5-135,-10-6 0,-4 3-281,-2-3 1,-5 3 203,-6 3-1363,-4 4 934,-8-14 1,-7 7-691,-5-8 0,-5 1 150,-5 5 0,-11-9-145,-7 9 1,-6-6 554,6 11 1,-2 0 186,2 6 0,4 2 590,-4 4 0,10 9-318,1 8 0,8 8 718,-2-2 1,5 5-408,1 7 0,0 1 815,0 4 1,0 4-153,0-4 1,0-2 98,0 3 0,0-3-700,0 2 1,0 2-211,0-8 0,-2 1-836,-4-7 1,4-1 457,-4-4 0,2 1-1048,-1-7 1,1-1 571,-8-11 0,6-3-1012,-5-8 0,-1 0 128,-5 0 1524,0 0 0,-16-16 0,-3-3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21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8188,'-29'2'0,"0"4"0,8-4 1000,-2 4 0,10 1 3713,1-1-2219,8 7-1267,-3-3-1522,7 7 0,0 1 264,0-1 0,13 0-4195,4 1 4226,20-9 0,-1 7 0,16-7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21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10930,'-10'0'9830,"3"0"-9129,14 8 1,-5-4-734,4 7 0,-4-5-3095,-2 6 3127,-15-1 0,-5 14 0,-14 2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5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7754,'7'-10'-659,"-3"-3"169,8 7 185,-9-7 277,13 3 0,-7-7 58,9-1 0,-7 1 261,1 0 0,-3 5-87,3 1 1,3-1 242,-3-5 0,1 0-104,-1-1 1,3 1 289,-3 0 1,-3 1-24,3 5 0,-6-3 804,5 9-527,-7-9-473,4 12 1,-8-4-322,0 12 0,0 6 86,0 11 1,-2 9-219,-4 9 0,-4 13 140,-7-3 1,0 5-197,-1-4 0,3 0-38,4 0 1,5-2-103,12-4 1,5 2 137,12-8 0,4 1 30,8-7 1,7-1 7,4-4 0,0-2 44,6-4 1,-4-6 356,10 0 1,-12 1-109,-6-7 0,-3 3 13,-3-3 1,-7 4-59,-4-3 1,-6 3-79,-5 3 1,-4-1 47,-8 0 1,-2 1-32,-4-1 0,-4 2-183,-7 4 0,-8-4 108,-4 4 1,-5-3-804,-7-3 1,-1-6 370,-4 1 1,-4-8-895,4 2 0,-4-5 310,-2-1 0,6-1 963,0-5 0,0-4 0,-6-7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5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8106,'10'-18'0,"0"9"1534,-5 3 1,-1 2-548,8-2 0,-1 4 381,7-3-595,-9 3-515,7 2 0,-9 7-1120,5 5 0,1 3 598,-7 3 0,0 5-2797,-6 0 3061,0 7 0,0-3 0,0 8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78 191 8165,'-35'-8'1512,"8"6"1,12-11-1049,15 7 1,8-1 374,9 1 0,2-4-420,4-7 0,12 0 153,11-1 0,6 1-2853,5 0 2281,5-1 0,15 1 0,2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339 104 8031,'15'-27'236,"-3"4"0,1 4 672,-7 1-636,8 9 1124,-13 1-322,7 8-112,-8 0-657,0 0 1,-9 10-648,-9 7 0,-7 8 239,-9 10 0,-3 5-833,-3 0 0,1 8 287,-7-2 0,8 2-62,-2-1 1,11-5 299,6-8 1,9-7-444,3-4 780,7-3 0,4-9-105,11 1 1,5-9 354,1 3 1,8 2 124,4-2 0,-2 5 353,2-5 1,-6 7-81,5-1 0,-6 9 447,1 2 1,-10 8-187,-1-2 0,-9 3-334,3 3 1,-4 1 41,-2 5 1,-8-3-143,-3 8 1,-4-9-460,-3-3 0,3 1-293,3-6 91,-3-4 0,11-2-371,-7-12-888,7-3 1005,-4-8 1,8-8-251,0-3 1,0-14-1351,0-10 2114,0-7 0,8-10 0,1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8008,'2'-25'1786,"4"8"1,-2 7-2345,7 10 1,1 0 926,5 0 0,-6 0 38,1 0 75,0 0 1,5 0-214,0 0 0,-5 0-642,-1 0 0,1 2 10,5 4 1,-5 3-113,-1 9 1,-7-1 270,2 0 1,-4 2 131,-2 4 1,0-1 300,0 6 0,-8 1-195,-4 6 1,-3-1 493,-2 1 0,5-6-255,1 0 1,1-8 112,-1 2 0,3-4-59,8-2-471,0 1 129,0-1 1,2-7-220,4-5 0,3-3-143,8-2 0,1 0-371,-1 0 1,6-6 119,0 1 1,0-7-383,-6 6 1496,1 1-243,-9 5 0,-1 2 153,-8 3 0,-2 13 250,-4 10 0,-5-1 803,-12 2 0,5-2-135,1 2 1,0-4-670,5-8 1,5 0-493,1 1 123,4-1-1200,2 0 0,2-7 357,4-4 0,11-8-99,12-10 1,3 1-229,3-12 0,0-2-554,-1 2 1,1-6 728,-1 6 1,-5 0-124,0 5 896,-8 9 1,2 3-142,-11 12 0,-5 3 871,-7 9 0,-7 7-330,-5 3 1,-11 11 116,-6 1 1,1 3-32,-7-3 0,2-4 206,-13 5 1,6-5-583,-6-1 1,5-1 10,-5 1 0,0-8-380,-6-4 1,6-4 244,0-2 0,2-7-534,-2-4 1,5-4 175,13-2 1,-1-8 4,11-3 1,-1-7-5,13-5 1,1 2-41,5-8 0,9 8 112,9-2 1,7 6 59,9 5 0,14-1 356,4 7 0,4 2-127,-4 10 0,5 11 121,1 12 0,-2 4 176,-10 1 1,2 9 269,-8 3 1,-1 4-111,-11 2 0,-3 5 236,-7 1 0,-3 5-413,-3-5 0,1-1-385,-7-5 0,-2-6-534,-10 1 1,-4-9 416,-7 2 1,-2-5-506,-4-6 0,2-4 11,-8-8 0,2-7-359,-2-5 1,-2-3 459,8-2 1,0-9-409,6-9 979,7-7 0,-5-9 0,5-1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4:5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7843,'-5'17'4257,"-1"1"-2010,0-1-2017,6-8-230,0-1 0,0-8 0,0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7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7932,'10'-16'4130,"-2"13"1,1-13-3770,8 16 0,3 6-198,8 0 1,-4 0-114,4-6 1,-6 0 121,1 0 1,-4 5-483,-2 1 0,0 6-461,1-7 0,-1 11-823,0 1 0,-7 4 1594,-4 14 0,-12 3 0,-4 14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7875,'17'0'-439,"6"-6"752,0 0 0,0-5-51,-6 5 1102,1 0 0,-1 6-447,0 0 0,-5 2-230,-1 4 0,-7 9-239,2 8 0,-4 8-20,-2-2 0,0 0-345,0 5 1,0-9 32,0 10 0,-6-6-64,0-1 1,0 3 256,6-8-1018,-7 0-77,5-5 132,-6-1 1,10-8 386,4-3 1,-4-6 84,4-6 1,-3-3-95,3-8 0,-2-1 90,7 1 1,-5-6-93,6 0 1,-6-8 120,5 2 1,-5 2-481,5-1 1,-5-7-34,6-5 1,-1-3-133,6 3 0,1-2 802,-1-4 0,0-12 0,1 4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8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7932,'18'-27'2020,"-1"4"1,0 6-1537,0 5 0,7-1-265,-1 7 1,2-6 417,-2 7 1,-10-1-223,4 6 0,-3 0 851,3 0-591,-7 0-633,5 0 1,-13 8 101,4 3 1,-4 1-86,-2 5 0,-8-2-552,-4 14 0,3-8 347,-3 2 0,7 2-432,-7-2 0,8 0 221,-2-5 1,5-1-136,1 0 1,1-5 269,5-1 1,4-5 400,7 6-221,0-9 0,1 11 129,-1-8 1,0 5 79,1-5 0,-7 2-105,1-3 1,-9 5-663,3 7 1,-4 1 281,-2-1 0,0 6-540,0 0 1,-8 8 313,-3-2 1,-4 3 266,-3 3 0,1 5 154,0 0 1,1 1 166,5-7 0,1 1 760,4 0 1,4-3-523,-3-3 0,10 2 762,7-8 1,3 8-402,3-3 0,-1-1 169,0 2 0,6-8-397,0 2 0,0-1-227,-5 1 0,-1-4-53,0 4 1,-7 2-148,-4-2 1,1 6-463,-1-6 0,-2 6 333,-10-6 0,-3 5-844,-9-4 1,-7-1 415,-3-6 0,-5-2-137,-2-3 0,1-5 214,-1-7 1,2 0 207,5 0 0,-3-7 170,8-5 1,6-3 179,5-2 0,8 5 1111,-2 1-974,4-1 0,10 0 292,4 1 0,9 7-192,2-2 1,2 4 326,-2 2 1,-2 0-164,8 0 0,-8 0-140,2 0 1,2 6-250,-2 0 0,0 7-207,-6-1 1,1 1-1197,-1-1 1,0 3 698,1-3 0,-1 1 626,0-1 0,0 3 0,1-5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8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7941,'-7'-9'3633,"5"-7"0,-4 15-2297,12-5 0,-3 4-1609,9 2-378,-8 0-314,3 0-44,-7 0 1,-1 2 1008,-5 4 0,-4 3 0,-7 8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38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7941,'0'17'1175,"0"0"244,0 1 0,0-1-741,0 0 1,0 1-90,0-1 1,0 0-590,0 0 0,8 1 0,1-1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8220,'10'-7'911,"-5"-5"60,-3 4 1,6-1 1314,4 3-1524,3 4 1,8-6-166,0 8 1,8 0-77,-2 0 1,3 0-155,3 0 0,1-5-103,5-1 0,-3 0-860,8 6 0,-5 0 457,5 0 0,-8 0-1536,2 0 1,-5 0 846,-6 0 0,-4 2-1232,-8 4 2060,-7 3 0,5 9 0,-5-1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8214,'0'17'979,"0"0"123,0 1 0,0 5-506,0 0 1,0 6 318,0-6 1,0 6 22,0-6 1,-2 13-402,-4-1 1,2 11-1032,-7 0 1,5 4 19,-6 2 1,3 5-225,-3 1 0,3-6-131,3-6 0,4-8-2242,-4 3 3071,4-12 0,10-4 0,2-8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9034,'8'-17'2099,"4"7"-1232,11 4 1,7 3-345,17-3 0,-1-4-87,11-7 0,3 0-162,-2-1 0,3 1 127,-9 0 1,2 1-81,-14 5 0,0-3-84,-5 9 0,-8-1-4853,-4 6 3515,-4 0 0,-9 2-1251,-4 4 2352,-5-4 0,-16 21 0,-4-4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0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10793,'10'0'2675,"-3"0"1,-13 8-1464,1 4 0,-9 9-1202,3 2 1,-7 8 55,-5-3 0,4 11-494,-4 1 0,-2 6 332,2-5 1,0 5-2468,6-6 957,-1-7 419,9-1 0,-5-12 1187,9 3 0,-9-4 0,5-2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8101,'0'-10'3767,"0"3"-2486,0 7 0,0 7-30,0 5 0,0 9 256,0 2 0,6 2-17,0-2-825,-1 4-312,3 0 0,-4 5-2040,7-3 834,1 4-412,13 1 0,-4 1-3131,8 0 4396,0-1 0,-2-7 0,-2-2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18 363 7893,'0'10'599,"-2"-2"-57,-4-8 155,4 0-468,-6 0 1,8 2 803,0 3-645,0-3 1,8 6 25,4-8 1,-3 0-170,3 0 0,-1 0-75,7 0 0,-1 0 22,0 0 0,0 0 43,1 0-349,-1 0 0,0 0 174,1 0 1,-3-8-512,-3-3 0,1 1 232,-7-1 1,1 5-72,-1-6 1,-4 7 102,4-7 0,-4 6-59,-2-5 104,0 7 247,0-12 1,-2 15 147,-4-5-167,4 4 31,-5-6 1,5 6-59,-4-3-55,4 3 0,-6 9 17,8 5 1,0 5-6,0 6 0,0 0 32,0 12 0,0-4 1,0 9 0,0-2 103,0 3 0,2-5-116,4 5 0,-4-5-188,4-1 1,-4-3 68,-2-3 0,0 2-155,0-8 0,0 0-107,0-6 239,0 1 114,-8-1 0,0-6-76,-3 1 338,-5-8 1,7 3-112,-9-7 0,7 0 86,-1 0-33,8-7-321,-11-3 97,13-7 0,-6 0-94,8-1 0,2-1 5,4-4 0,6 2-205,11-8 0,4 0-62,7-5 0,1-7 102,-1 1 1,1 5 21,0 7 1,-1-1 84,1-6 0,-3 1-53,-3-1 0,2 6 76,-8 0 1,0 8 100,-6-2 0,1 4-52,-1 2 1,-2-6 141,-3-1 1,1 1 2,-7 6 0,0 0-97,-6 0 0,0-1 259,0 1-208,0 0 1,-2-1 285,-4 1-56,4 7 193,-13-5-284,5 5 0,-1 1 220,-1 3 44,8 4-160,-11 2-351,13 0 192,-6 0-139,8 0 1,0 2 5,0 4 0,6 9 18,0 8 0,7 16 86,-1 1 191,3 8-125,3 4 0,-1 13 46,0 5 0,6 8-229,0-3 0,2 8 29,-2-2 0,-3 3 122,3 3 0,-4-14-444,-2-4 0,0-12 55,1 1 1,-1-12-358,0-6 1,-1-9 291,-5-2 1,3-14-377,-9 3 28,9-5 195,-5-3 144,1-3 1,3-22 308,-7-8 1,0-8 52,-6-3 0,8-16 0,1-4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1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7982,'-8'-27'0,"6"2"3143,-5 15-2260,7 3 1,7 9-501,5 3 0,1 5-416,-1 7 0,-3 1 882,-3-1 1,-4 10-453,4 7 1,2 11-298,-3 12 0,9-1-6,-3 7-2412,5-7 1821,9 11 0,0-11 37,3 7 488,5-15-101,-6 10 0,8-16 53,-1 4 0,-5 1-208,0-13 1,-8 5 702,2-11 1,-6-3-309,-5-2 0,-4-3 854,-8-3 1,0 0-357,0 1 1,-10-7 271,-7 1 0,-3-9-724,-8 3 0,-1 2-339,-6-2 1,1-1-1111,-1-5 1,-1-7 726,-5-5 1,5-3-3255,-5-2 3763,-3-8 0,8-2 0,-7-8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1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7982,'34'-15'1694,"1"3"0,5-3-524,0 3 1,7 3-163,-7-3 1,0 8-490,-5-1 1,-8 3 22,-4 2 1,-4 0-669,-2 0 0,-5 0 133,-1 0-1740,-7 0 1,2 7 1732,-12 5 0,-3 11 0,-9 4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1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8065,'0'-37'2790,"23"12"246,12 20 1,5-3-2604,6 2 1,-1-2-515,1 3 1,2 3-1422,-8-4 1,2 2 366,-1-2 0,-5 4 1135,5-3 0,-5 3 0,-1 2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1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8125,'0'-19'2028,"0"-4"-1394,8 4 0,17-4 386,15 11-717,16 4 1,13 7 885,11-5 1,5 4-841,1-4 0,-1 4 38,-4 2 0,-6 0-133,-12 0 0,-7 0-773,-16 0 0,-1 2-223,-16 4 0,-2-2-559,-10 7 1,-3-5 441,-8 6 1,-4-1-1631,-7 6 2489,-9 1 0,-22-1 0,-2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2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8814,'-17'8'0,"2"5"3660,3 8-3034,-3 6 0,13 6-66,-4-4 0,4 9-81,2-3 1,0 11 137,0 0 1,0 6-582,0 6 1,-5-5-525,-1 5 1,0-12-1762,6-5 1629,0 3 1,0-14-227,0 5 0,10-14 846,7-4 0,8-7 0,9-10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8037,'18'-21'2544,"-1"3"-1769,0 5 1,6 19-196,0 0 1561,8-1-1342,-12 3 0,12-4-656,-8 7 0,-6-1-37,-5 2 0,-2 3-1046,1-4 1,-3 5 528,-8 1 0,-2 2-1151,-4 4 1,-9 4 143,-8 8 1418,-8-1 0,-4 1 0,-9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2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8037,'0'17'0,"-2"6"1514,-4 0 0,4 6-271,-4-6 1,4 0-6,2-6 0,0 1-648,0-1 1,0-5 8,0-1 0,6-5-250,0 5 141,0-7-1674,1 4 1038,-5-8 0,8-2-1784,-4-4 1156,-4-3 1,13-7-100,-3 5 1,-3-3 401,3 8 0,-1 1 203,6 5 1,1 0 477,-1 0 0,0 2-235,1 3 0,-1-1 765,0 8 1,6-6-400,0 5 0,2-7 737,-2 2 1,-1-2-505,6 1 1,1-3-330,6 4 1,7-12-191,4-5 0,4-7-238,2-5 0,6 4-372,-1-4 1,5 4 275,-10 2 1,-1 7 1041,-16 4 1,2 4-381,-14 2 0,-2 10 1364,-10 7 1,-3 2-162,-8 10 1771,-8 0-2207,-9 13 0,-10-5-1070,-7 3 1,-7-3-81,1-3 0,-6-1 0,5-4 0,-5-4-105,6-8 0,1-2-2628,11-3 0,3-6 1606,7-12 0,9-6-2400,3-11 0,6-9 3527,6-9 0,19-22 0,11-1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3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8039,'-10'0'4055,"5"2"-2757,10 4 0,5-3 500,7 9-605,1 0 1,-3 5 83,-4 0-978,5 0 0,-9 1-542,5-1-337,-4 0 1,-8 1-90,0-1 1,0 0-808,0 0 1,0-5 166,0 0 1,2-1 1308,3 6 0,5 1 0,7-1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3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8039,'10'0'4451,"-3"8"-3485,-7-7 1,2 13-500,4-8 1,-4 1-288,4-1 1,-4-2-475,-2 8 1,-8-1-742,-4 6 0,-3 3 610,-2 3 425,-8 3 0,-2 17 0,-8 1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3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8039,'0'26'1007,"0"1"241,0-4 1,1-3 289,5 3-630,-4 4 0,6-8 712,-8 4-1130,0-4 0,0-2 1144,0 1-1267,0-9-1121,0 7-47,0-14-547,0 5 1271,0-7 0,2 6-1797,4 0 909,3 0 350,8-6 1,-5 0-40,-1 0 1,1 1 242,5 5 0,-5-2 139,-1 8 1,-7-7 75,2 7 0,-4-6 155,-2 5 1,0 1-371,0 5 209,0 0 0,-6-5-152,0-1 311,-7 1 1,5-1-2,-3 1 1,1-8-97,4 2 140,4-5 0,-5-1 0,7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49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7865,'35'-27'0,"5"-6"-17,1 4 1,-1 4 109,-6 2 0,-5-2 79,0 2 0,-2 0 356,2 6 0,2 0-99,-8-1 0,7 7 11,-1-1 1,2 1-92,-2-7 0,1 7 0,-6-1 1,4 9-173,-5-3 1,8 4 12,-2 2 1,-4 0-57,-2 0 1,-4 0-169,-1 0 11,-1 0 46,0 8 1,-2 1-35,-3 8 0,-2-5 91,-5-1-146,-3 1 1,6 5 72,-8 1-154,8-1 1,-6 0 106,3 0 1,-3-5-329,-2 0 298,0-1 1,2 6 40,4 1 1,-4-7 162,4 1-146,-4-1 1,-2 7 540,0-1-263,0 0 0,0 0-10,0 1 0,0-1-90,0 0 1,0 1-19,0-1 1,0 0-73,0 0 0,0 3-10,0 3 1,0 4-45,0 7 0,5 3 69,1 3 1,0 4 11,-6 8 0,6 2 101,-1 4 0,1 5 223,-6 12 0,0 2-376,0 3 0,-6 9-414,1-8 0,-7-3 1322,6-14 1,-7-5-390,1-7 1,3-2-481,-3-4 1,3-5 95,-3-13 1,-1-3-190,7-7-495,-8-9-44,5-1 0,-3-16 114,1-3 1,5-10-822,-6-2 0,7-8 371,-7 2 1,1-4-348,-7-1 0,-1-7 427,-4 1 1,2-6 339,-8 6 1,2-7-139,-2 7 0,-1-6 24,7 6 572,0-1 0,-2 7 0,-2-1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4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8704,'-11'12'3323,"-1"-1"-2881,1 1 0,-12 1-84,0 4 0,-8-3-152,2 9 1,-4 2-132,-1-2 1,5 0-237,0-6 0,6-5-2204,-6-1 1656,8-7 1,2 4 708,7-8 0,1-15 0,-6-5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4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11909,'0'-10'4331,"8"-3"-3833,4 7 0,-1-5-340,6 5 1,-3-6-257,9 7 0,2-9-224,-2 3 1,2 3-518,-2 2 0,-4-1-916,4 1 1,-9 0-221,-3 6 887,1-8 1,-1 6-112,1-3 1199,-8 3 0,3 2 0,-7 0 0,-7-8 0,-3-2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35 150 7880,'-16'-17'0,"5"0"1626,5 0-1031,4-1-165,10 1 0,-4 0 780,7-1-355,-7 9 1,6-1 169,-5 4-296,-3 5 0,8-1-173,-4 7 0,-4 11-7,3 1 0,-3 6-56,-2 6 0,0 4 75,0-5 0,0 5-593,0 2 0,0-1-545,0 1 1,0-1-1631,0 1 0,2-8 1117,4-4 0,4 0 1083,7-6 0,0-3 0,1-14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4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8124,'9'-17'1352,"7"6"273,-5-1 1,12 8-836,6-1 0,11 1 25,6-2 0,6 4-43,6-4 1,-4 4-301,3 2 0,1 0-247,-6 0 0,2 0-363,-14 0 1,-1 0-459,-11 0 1,3 0 39,-8 0 1,-6 0-2126,-5 0 586,-8 0 702,3 0 1,-8-2 399,-5-3 1,-10 1 585,-7-8 1,-7 1 406,1-7 0,-4-5 0,-1 0 0,-5-2 0,5 2 0,-3 10 166,14-4 1,0 5 94,6 0 0,5 5 1215,1 7 0,5 2-657,-6 3 0,8 7 267,-1 11 0,1 2-503,-2 4 1,4 4 688,-4-5 1,4 5-476,2 2 0,0-1-170,0 1 0,6-3-717,0-3 1,2 4-766,-3-4 0,-1-4 74,8-2 0,-6 0-822,5-6 1,-5 2 29,5-13 1,-5 0 30,6-6 1542,-8 0 0,11-15 0,-6-5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4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53 8099,'16'-17'951,"-5"-1"1,4 9-524,-3 3 0,-2 4 810,1 2 1,-7 2-334,2 4 0,-4 3-62,-2 9 1,0 1-507,0 4 0,-2 4-379,-4 7 0,-11 3-1293,-12 3 0,-6 4 860,-5 8 0,-6 8-597,-12 3 1,2 4-1216,-7 3 2287,0-9 0,-7 6 0,1-5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5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1 275 8077,'17'0'-2,"0"0"1,8-7 1208,4-5 1,12-3-495,5-2 1,4-1 618,2 1 0,7-2-367,4-4 0,-1 4-1,1-5 1,-7 5-596,2 2 1,-10 5-174,-2 1 0,-8 1-627,3-1 0,-12 1 249,-6 4-1565,-4 4 0,-10-3 272,-3 10 1475,-4 5 0,-17 7 0,-5 1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5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8059,'-17'7'-1,"-1"5"2257,1 11 0,7-4 755,5 4-87,3-4-1624,2-1-735,7-1 1,-5-5-1034,4-1 284,-4-7 177,6 4-1995,-6-8 1,13 0 1118,-3 0 0,3 0-1070,2 0 0,8-6 853,4 0 1,4 0 418,1 6 0,-5 2 358,0 4 1,-8 4 295,2 7 0,-11 8-23,-7 4 0,-3 5 282,-2 7 1,-9-3-233,-9 8 0,-14 8 0,-12 7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5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8117,'27'-7'1215,"2"-1"143,0-4 1,1 3-476,16 3 0,2 4 577,10-4 1,-6 4-884,0 2 1,-2 0-266,-10 0 0,-7 0-646,-10 0 278,-4 0 1,-9 8-78,-5 4 0,-5 3-150,-5 2 0,-5 8-1022,-7 4 1,-10 4 630,-8 1 1,1 1-545,-7 0 1,7-3 501,5-3 1,-2-6-297,8-11 511,0 3 501,6-13 0,0-2 0,-1-10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8110,'10'0'4054,"-2"0"-2739,-8 0 129,0 0 1,0 8-910,0 3 0,-2 11-246,-4 1 1,-4 7-38,-7-1 1,-6 4-951,0 1 0,-6 3-349,6 3 1,-8-1-2367,2 7 3413,-3 0 0,-3 6 0,1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8014,'-35'0'0,"8"9"1715,4 8 1,12 3-806,5 9 1,4-3 52,2 3 0,0-2-107,0-4 1,2-4 128,4 4 1,11-1-418,12 1 1,11-10 75,6 4 1,14-11-1080,9 0 1,10-4 309,13-2 1,-4-8-590,5-3 1,-11-3 616,-1 3 0,-8-5-2122,2 5 0,-4 1 2219,-2-1 0,-7-1 0,-3-5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786 86 8002,'-5'-32'2928,"-1"3"-2310,0 12 0,14 9-350,3 8 1,8 8 115,-1 3 0,1 5 442,-13 1 1,0 6-505,-6 0 0,0 8-137,0-2 1,-10 5-1155,-7 7 681,-1 3 1,-12 0-129,7-4 1,-4-5-202,9-6 1,-1-4-1913,13-8 1787,1-7 1,12-5 216,5-10 0,13-13 161,9-11 0,3-9 404,9-2 1,-8-1 260,3 7 0,-7 7 312,-5 4 1,-2 5-283,-4 7 1,-9-3 437,3 9 1,-6 1 449,1 10 1,-4 3-512,-8 9 0,-8 5-30,-4 0 1,-11 13-475,-5-1 0,-5-3-356,-2-3 0,1 0-52,-1 6 1,1-3-277,-1-3 1,2 2-56,4-8-551,4 0-603,8-6 440,8 1 959,1-9-56,16-1 592,1-8 1,7 2-84,-5 4 1,-3 3 136,-8 8 0,-10 3-154,-7 3 1,-10 4 118,-13 7 0,-5 7-97,-6-1 1,-3 0-59,-4-5 1,4-1 103,-3 1 1,3-2-130,2-4 1,2 1-127,4-7 0,4-5 58,7-7 0,10-5 17,8 5 61,-1-7 0,26 2-5,4-12 0,20-5 112,20-12 0,10 2-87,13-8 0,9 2-248,8-2 1,-39 13 0,0 1 199,-1 4 0,0-1 0,-2-2 0,0-1 448,42-8 1,-6 2-259,-5 10 1,-12-3 90,-11 8 1,-12-1-268,-6 1-628,-11 4-756,-4-6 1,-17 16 677,-8 4 1,-12 5-516,-16 6 1,-9-2 322,-15 8 1,-5-2-36,-1 2 0,-9 3 852,-3-3 0,3-4 0,-2-2 0,2-4 0,9-1 0,8-1 128,10 0 0,11 2 199,6 5 0,4-5-234,1 4 1,9 4 1033,3 2 1,4-3-400,2 3 0,0-6 156,0 6 1,0-2-488,0 2 0,2-2-229,4-4 1,-2-4-248,7 4 1,-5-11-446,6-7 1,-7-3-540,7-2 0,-1 0 541,7 0 1,-7-15-671,1-8 0,1-4 664,10-8 0,-4 3 528,4-14 0,-3 5 0,-3-5 0,0 8 0,1-3 0,-3 7 37,-4 5 0,5 4 21,-5 8 1,-1 7 1094,2 4 1,-9 6-498,3 6 0,-4 11 370,-2 12 0,-2 12-455,-4 5 0,-3 9 6,-9 3 1,1 9-19,0 2 0,-2 1-89,-4 5 1,5-6-277,1-6 1,0-3-379,5-8 0,4-2-620,3-4 0,3 0 588,2-12 1,0-3-2419,0-14 1278,0 1 462,0-9 1,6-5 395,-1-15 1,3-5-106,-2-18 0,-4-5 603,3-13 0,-3 0 0,-2 1 0,0-7-150,0 0 1,0 3 62,0 8 1,0 7 572,0 11-427,0 4 0,-7 16 1647,-5 3 1,-11 8-483,-6 9 1,-3 9 42,-3 14 0,-5 7-759,-1-1 0,-3 0-165,10-5 1,-3-1-219,14 1 0,2-6 357,9 0-564,-3-8 1,15 2 137,0-12 1,15-3-945,14-8 0,13-10-110,10-7 0,16-12-443,12-17 0,5-2 718,-42 17 1,0-1 0,6 0 0,0 0 184,0-2 0,0-1 0,3 2 0,0 1 630,-5 3 0,-2 0 0,1 0 0,-1 2-202,35-13 0,-5 2 668,-11 9 0,-5 12 340,-7 11 1,-14 4 891,-3 2 1,-12 0-646,0 0 1,-11 8 388,-7 3 0,-5 12-1050,-5 6 0,-7-2 169,-11 2 1,-10 0-1524,-7 5 1,-6 5 610,6-5 1,-8 5-407,1-11 1,7-5 579,6-5 1,7-3-3128,9-9 2422,1 0 1,7-14 813,5-4 0,16-9 398,7-2 0,10 2 724,1 10 1,4-3 58,1 8 0,1 1-484,0 5 1,-1 7 267,1 5 0,-1 3-436,1 2 1,-6 8-1204,0 4 0,-1 6-451,7 5 0,0 1 1101,-1 10 0,1-3 0,-1 12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4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7893,'11'-10'1298,"1"4"-932,-8 4 0,5 4 460,-3 4 1,-4-2-421,4 7 1,1-5-309,-1 6 0,8-7-533,-3 7 0,5-6-2020,1 5 2455,0-7 0,8 11 0,2-5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9159,'0'-23'3833,"0"0"-2571,0 0-913,0 13-266,0 2 1,2 10 332,3 4 0,-3-2 60,4 7-531,4 1 164,-8 5 0,11 0-427,-7 1 0,7-3-150,-1-3 1,3 1-413,3-7 1,-1 5 237,0-5 0,6 8 18,0-3 1,0 4 131,-5 3 1,-7 9 190,1 7 1,-10 8 491,-2 10 1,-8 6-56,-9 0 1,-8 5 182,-4-5 1,-2-1-204,2-5 1,-3-8 143,3-3 0,2 1-25,-2-2 0,6-5 57,-6-6 0,8-8-542,-2 2 0,4-10-61,1-1-24,9-8 1,1-4-26,8-12 0,2-5-127,4-6 0,3-4 226,9-8 0,-1 1 105,0-1 0,6 3 143,0 3 1,0 4 761,-5 8-234,7 7 1,-8 4-235,0 12 1,-9 11 204,-14 12 1,-11 6-151,-12 5 1,-5-2-46,-7 9 1,-3-3-127,-8 2 1,8 2-28,4-8 0,5-1-80,6-11 0,6-3-304,12-7-86,3-1 1,12-7 186,7-5 0,5-10-17,18-7 0,5-11 73,13-6 0,-1 2 16,1-1 0,-6 1-54,1-2 0,-9-2 2,2 8 1,-5 6 450,-6 5 0,-10 8 211,-8-1-273,-7 3 1,-6 4-131,-15 3 0,-10 7-75,-13 11 0,-4-2 0,-8 8 0,0-6-4,0 6 0,8-8-6,3 2 1,13-6-9,5-5-158,3 3-91,11-13 1,16 6 49,17-8 1,8 0 84,9 0 0,3 0 183,8 0 1,-1 0-96,1 0 1,0 0 94,0 0 1,-2 7 49,-4 5 1,-9 11 202,-8 6 0,-10 3 182,-2 3 1,-7 7-173,-10 4 1,-4 6 113,-8 6 1,-7 3-82,-16 9 1,-1-1-674,-4 0 1,-5 6 144,-6 0 0,1-4-36,3-13 0,-1 3 68,8-15 0,0 8-230,5-8 1,1-4-216,-1-1 1,6-5-558,0-1 0,8-8-147,-2-4 0,10-10-58,1-1 1297,8-8 0,-11-4 0,5-10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8042,'5'-17'756,"1"0"1,2-1 73,-2 1 0,-3 7 690,9 5 1,0-3-295,5 2 0,0 0 440,0 6 0,1 0-682,-1 0-1199,0 0 250,-7 8 0,5-2-2145,-3 11 1,1-1 1312,-1 12 0,3-5 797,-3 6 0,-5 0 0,1 6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8047,'-11'0'3355,"-1"0"-1382,8 0-791,-3 0-1480,-1 8 1,0-5-2121,-3 9 2418,-5-8 0,7 11 0,-9-5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5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8042,'18'-17'1052,"1"2"232,4 3 1,4 2-751,7 5 0,-5 1-182,0-8 0,-6 8-216,6-1-54,-8 3 0,6 2-64,-4 0 0,-4 0-299,4 0 0,-3 7 146,-3 5 1,-8 9-97,-3 2 1,-4 10-694,-2 1 0,-4 3 200,-7 9 0,-3-6 112,-15 6 1,3-7 387,-3 1 1,4-5 311,7-6 0,3-2-142,4-4 71,-5-4 1,14 6 387,-3-8 1,5-7-192,5-5 0,5-3 182,7-2 0,0 0-101,1 0 1,-1 0-37,0 0 1,-5 0-167,-1 0 1,-5 2-113,6 4 0,-8-2 53,1 7 1,-5 1-13,-5 5 1,-5 3-41,-7 3 1,-6 2-184,0 3 0,-2 3-211,2-8 1,9 6 180,-3-6 0,9 0-47,-3-6 1,7 1 122,-2-1 0,4-5-64,2-1 124,0-7 1,0 5 110,0-3 73,0-4 258,0 6 1,-2-2 467,-4-1 1,-3 3-363,-9-2 1,1 2 179,0 3 1,-6 4-147,0-3 0,0-2-27,5 1 0,3-5-265,3 5 0,3-5 196,3 6-107,4-8-408,-5 11-169,7-13 302,7 13 0,-3-13-368,8 4 1,-7-4-122,7-2-79,-8 0 106,3 0-98,-7 0 915,0 0-278,-7 0 1,-3 0 81,-7 0 1,5 0-16,1 0 1,-1 0-90,-5 0 1,5 0-67,1 0 0,5 0-214,-5 0 1,5 0-65,-6 0 251,8 0 428,-11-8-355,13 6 1,-7-6 508,3 8-310,4 0 1,-8 0-37,4 0 1,5 2 96,-5 4 111,-4-4-561,1 6 154,-9-8-83,9 0 113,1 0-293,8 0 1,4-2 83,7-4 1,5-5-29,18-12 0,5 1 57,13-6 1,7 1-134,5-2 0,-3 4 290,3 8 1,-3-1-122,2 1 1,-3 7 531,-8 5 1,-6 3-229,0 2 0,-7 7 327,1 5 0,-9 3-80,-3 3 0,-6 5 72,1 0 0,-10 2-312,-1-2 0,-9-2-288,3 8 1,-6-6-832,-6 6 1,-5-3 538,-12 3 0,-4-2-1071,-8-4 0,1-4 580,-1 5 1,-5-7 51,-1-6 1,1-3 298,6-8 0,5 0 68,0 0 1,14-2 277,-3-4 1,7-3 110,-1-9 1,4 1 347,8 0 1,-5 0-254,-1-1 0,0 7 1317,6-1-554,0 8-43,0-3-238,0 14 1,0 9 219,0 7 0,0 8-159,0-3 0,0 7 106,0 5 0,0 6 132,0 12 1,-7-2-170,-5 7 1,-3-5-324,-3 5 0,7-7-95,-1 2 0,1-10-806,-7-2 0,7-10 18,-1-1 0,7-3-396,-7-8 0,6-1 218,-5-6 1,5-7-577,-5-5 0,5-3 373,-6-2 1,8-2 434,-1-3 0,-3-13-36,2-11 1,0-7 172,6-10 1,0-2 365,0-16 0,8 1 0,2-6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50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54 10549,'16'-17'0,"-5"-1"0,-7 5 0,-10 7 0,-11 12 0,-8 7 0,-6 5 0,-2 1 4721,-3 4-4335,-2-4 0,3 8 20,0-4 1,3-4-605,3 4 1,4-3-1212,8-3-2123,7 0 2688,2 1 0,18-11 844,7-7 0,16-7 0,11-11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51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623 208 8094,'-2'-38'460,"-4"3"0,4 4 538,-4 14 1,4 0 197,2-1 1,-2 3-549,-3 4 1,1-3-1132,-8 8 1,-7 1 233,-10 5 1,-5 15-159,-7 8 1,3 17 224,-8 12 0,9 4 293,3 13 1,1 4-94,10 14 0,6 5 525,5 0 1,1 6-536,-7-6 0,7 6 415,-1-5 0,1-3 223,-7-9 1,-5 1-341,0-7 1,6 0-275,5-6 1,1-7-305,-6-5 0,7-5-338,4-6 0,-1-3 397,1-9 1,0-7-1351,6-4 1153,0-4 0,2-3-112,4-5 0,-2-5 113,7-12 1,1-5 8,5-12 1,2-10-247,4-7 1,2-8 171,4 1 0,2-2 41,-8-3 1,2-6 390,-2 0 1,-4 6 41,4 6 0,-4 8 116,-1-2 0,-1 5-220,0 6 0,6-2 1023,0 8 1,10 0-517,2 6 0,7 0 1281,10-1 0,0 1-562,0 0 1,5 1-318,1 5 0,-2 3-314,-10 8 1,2 0-59,-8 0 1,0 0 13,-5 0 1,-6 0-70,0 0 0,-1-5-782,7-1 0,-2 0 313,-5 6 0,-1-2-2234,-4-4 1337,-3 4 1,3-13-240,-12 3 1,-3-5 547,-8-6 1,0 4 86,0-4 0,-8-2 405,-3 2 1,-5 2-65,-1 9 1,0-1 683,-1 7 0,1 0-327,0 6 0,-2 2 670,-4 4 0,3 3-189,-3 9 0,2 7 119,-2 4 0,2 3-16,-8 3 1,6-1 74,-6 1 0,8 0-160,-2-1 1,4 1-168,2-1 0,-1 3-716,1 3 0,2-5 249,3-1 1,-1 1-852,7-6 1,0-4 264,6-2 0,0-4-82,0-2 1,0-5-1,0-1 0,2-7-228,4 2 0,3-6 569,9-6 0,-1-3 155,0-9 1,-5 1 351,-1 0 0,1-1-194,5 1 0,-5 8 1157,-1 3-693,-7 4 1,4 4 80,-8 4 1,0 3 51,0 8 1,-8 1 282,-3-1 0,-1 2-416,-5 4 1,3-4-118,-9 5 1,4-3-644,2 2 1,5-4 286,1 4 1,7-10-1697,-2-1 686,4 0 133,2-3 745,8 7 1,0-13 336,3 9 1,-3-1 985,-8 7 0,0 1-652,0 4 0,-2 4 1459,-4 7 1,-4-5-924,-7 0 0,0-6 133,0 6 1,5-6-239,1 6 0,7-8 1178,-2 2-1831,4-4 0,12-1-436,7-1 0,2-2-1648,10-3 1,7 1 1179,11-7 0,-1 5-2339,6-5 1,-4 0 1451,9-6 1,-1 0 28,2 0 1,-10 2 417,3 4 1,-4-2 1078,-1 7 0,4 1 0,-6 5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4:51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69 8094,'0'12'742,"0"0"0,-2-1 2021,-4-1-1567,-4-3 0,-1-5 131,-1 4 0,1-2 473,-7 7 1,1-5-1020,0 6 0,1-1-168,5 7 0,-2 1-921,7 4 0,0-4 258,6 4 0,2-4-558,4-1 1,9-3 505,8-4 1,14-3-481,-3-8 1,10 0-532,-3 0 1,-3-2-444,-9-4 1,2-3 955,-8-8 1,-2-3 335,-10-3 0,-3-4 213,-8-7 1,-2 5-81,-4 0 0,-11 2 32,-12-2 1,-7 1-165,-10 10 263,0-3 0,-22 12 0,7-9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0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277 466 8209,'7'-17'0,"3"-6"0,7 0-1000,1-8 619,-1 4 1,6-2 1184,0 0-453,8 0 0,-14-3 548,0 3 1,1-2-339,-7 8 0,-3 6 1006,-2 5-582,-4 1-554,-10-6 0,-2 7-209,-7 4 0,-8 6-177,-4 6 0,-3 11-147,-3 12 1,-7 13-324,-4 10 1,-2 6 178,1 5 1,1 4-561,12-3 1,-3-3 446,14 3 1,8-10 53,9-3 1,4 1 197,2-6 1,8-3 12,3-3 1,5-3 146,1-3 0,0 1 83,1-1 1,-1 1 288,0-1 1,-2 1 123,-3 0 0,-2-1 58,-5 1 0,-3-2-136,4-5 0,-4 3-71,-2-8 1,0 6-22,0-6 7,0 0-295,0-6 86,0-7 0,0-4-123,0-12 1,-6-6-231,0-11 0,1-11-358,5-12 1,7-12-124,5-5 0,9-8 331,2 1 0,14-6-10,-3 12 1,7 3 139,-1 14 1,2 1 248,4 12 1,2 3 33,-7 14 1,-1 7 167,-5 4 1,-7 4-101,1 2 0,-10 8 75,-1 4 1,-9 11-272,-9 6 0,0 9 243,0 2 0,-9 8-472,-9-2 0,1 3-77,-6-3 1,-4-4-81,-2-8 0,-1-5 197,1 0 0,2-15 67,4-3 0,4-1 234,-4-5 1,5-3-152,7-13 1,-3-8 20,9-16 1,3-9-33,13-8 1,10-9-282,20-14 0,11-2 5,-22 36 1,3 1 0,1 0-1,1 1 131,2 1 0,1 1 0,-2 2 0,1-1 83,3-2 0,1 1 0,32-26 92,2 5 0,-12 6 97,-5 6 1,-4 4-12,-3 7 0,-6 3 26,-5 3 1,-9 4 94,-2 8 1111,-8-1-701,4 9 0,-10 3 428,-3 12 1,-5 11-330,-7 12 0,-5 9 297,-1 3 1,-8 9-447,3 1 1,-5 1-36,-1 6 1,0 2-359,0-3 0,5 7 79,0-7 1,9 7-696,-3-7 1,4-5 96,2-6 1,0-7-313,0 1 1,0-5 227,0-7 1,0-3-1045,0-7 1123,0-9 0,8-1 130,3-8 0,5-15 582,1-8 1,8-18-242,4-11 1,11-7 371,6-10 0,6-6-264,6 0 1,3 2 413,8 9 0,-5 5-132,-1 7 0,-7 8 53,1 3 1,-10 7-269,-7 5 0,-6 4 3,-5 8 0,-4 7-680,-7 4 1,-7 4 276,1 2 0,-9 8-1099,3 4 1,-4 3 251,-2 2 0,0 6 96,0 0 0,-8 8 401,-3-2 1,-6 2 56,-6-2 1,3-3 92,-3-3 365,4-3-76,-6 5 1,6-8 324,-4 0 0,9 1-238,3-1 0,1 6 718,-1 0 1,-3 8 54,9-2 1,-3 13 381,2 10 1,4 7-342,-4 10 0,-1 2 184,1 4 0,0 12-994,6 11 1,0-43 0,0 1 221,0 4 1,0 1-1,0 2 1,0 1-624,0 2 1,0 1 0,0 1-1,0 0 265,0-1 1,0-1 0,0-2 0,0-1-755,0-2 0,0-1 0,1-7 0,0-3-434,5 37 1,3-3-1134,9-9 2442,-1-15 0,2-4 0,4-16 0,6-2 0,4-1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8153,'0'-34'0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1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8153,'27'7'666,"-4"5"1,-6 3 937,-5 3 1,-2 5-318,-5 0 0,-1 6-613,8-6 0,-3 5-1018,3-5 1,1 2 269,-7-2 1,6-3-993,-7 3 1,1-10-276,-6-1 103,0-1 655,0-1 0,0-4-373,0-12 1,10-13 955,7-16 0,0-7 0,8-10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4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8453,'-10'-8'1095,"3"6"0,9-11-648,3 7 0,5-2-162,7 2 0,2 5-337,4-5 0,4-2 135,8 2 0,0 1-351,-1 5 0,1 0 157,-1 0 0,-5 0-112,0 0 0,-8 7 39,2 5 0,-6 3-24,-5 2 0,-4 1 92,-8-1 1,0 0 10,0 1 1,-2 5 237,-4 0 1,-4 0-45,-7-6 1,-2 0-133,-4 1 0,7-1-22,-7 0 0,14-7-127,-9-4 1,5-4-122,-4-2 0,5-2-356,1-4 0,5-11-28,-6-12 0,7-6 697,-7-5 0,8 1 0,-2-7 0,5 6 0,1-6 0,0 7 0,0-1 0,5 5 0,1 7 0,6-3 0,-7 8 0,1 6 32,-6 5 0,2 6 509,4-5 767,-4 7-482,5-4-120,-7 16 1,0 7-246,0 8 0,0 8-39,0-2 1,0 4-91,0 1 0,-2 3 42,-3 3 0,1-4-502,-8 5 0,1-5 186,-6-1 1,1 0-954,5-1 1,-5 1 516,5-1 0,-5-5-1986,-1 0 2364,7-8 0,-13 12 0,4-6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8152,'27'-15'-40,"-4"3"40,-4 4 0,-1 8 418,-1 0 0,-7 2 628,-5 4 0,3 4-15,-2 7 0,0 0-410,-6 1 1,0 5-426,0 0 0,0 2 7,0-2 0,-2-4-258,-4 4 1,4-4-589,-4-1 52,4-1 0,4-6 26,4 1 0,6-10-652,11-2 1,5-16 55,13-12 1,5-13 620,12-5 1,1-11 313,4-7 0,-3 5 226,-8 1 0,-2 12 0,-4 5 0,-9 13-72,-9 5 0,-8 3 830,-3 3 883,0 7-76,-15 3 0,6 14-320,-8 5 0,0 5-309,0 6 0,-6 4 152,0 8 1,-1 1-559,1 5 0,4 1-61,-4 4 1,4 10-139,2-4 1,0 5-38,0 1 0,6-4-139,0 3 1,5-5-168,-5-6 0,6 4-345,-7-4 0,7 3 339,-6-3 0,-1 4-536,-5-4 1,-7 4 225,-5 2 1,-13-1-1436,-9 1 1,-9 8 83,-9 3 1392,-15 5 1,29-34 0,-3 1 0,-7-1 0,0 1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2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8195,'17'-2'1603,"1"-4"1,7 4-733,3-4 0,7 4 60,5 2 0,7 0-347,10 0 1,5 0 310,7 0-448,0 0-463,-8 0 0,3-6-386,-12 1 1,0-1-46,-18 6 0,3-6-358,-14 0 1,0 1-499,-6 5-17,-7 0 377,-3 0 1,-8 5-257,-5 1 0,-6 8 1199,-11-3 0,-4 5 0,-7 1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8195,'-17'23'148,"-1"2"0,1 2 0,0 6 0,0 5 0,-1 6 0,3 2 2506,3 0-2246,5 1 0,1 4 657,0 1 0,-7 6-639,1 0 1,3 7-454,-3-2 1,6-1-75,-5 1 1,7-1-298,-2 1 0,4-5-1131,2-12 0,8-6 202,3-11 1327,13-4 0,2-15 0,9-3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2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8256,'-10'0'2120,"4"6"-1500,12-1 837,11 9-992,10-12 1,14 5 58,-1-7 1,14 0 900,-2 0-1127,3 0 0,-3-2-202,0-3 1,0 1-369,0-8 1,-8 8-694,-4-1 0,-5 3-548,-6 2 140,-4 0 1,-10 2-482,-3 3 1854,-5 5 0,-14 7 0,-3 1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10822,'0'12'1732,"0"-1"1,-5 1-1013,-1 5 1,-2 6-251,2 0 1,-3 8-414,-8-2 1,-3 3-427,-3 3 1,2 5-632,-8 1 0,8-1 94,-2-5 0,4-3 906,2-3 0,-1-4 0,1-8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14609,'10'7'900,"3"3"-244,-7 7 1,7 1-200,-1-1 1,3 8-253,3 4 1,-1-2-702,0 1 0,6 7-2045,0 5 2541,8 8 0,-12 4 0,6 10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3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8070,'18'-17'0,"-7"7"2892,1 5-2090,15 3 0,3-4-64,16 0 0,1 0 514,4 6 1,-6 0-2218,-5 0 1,-9 0 353,-2 0 0,-8 0-263,2 0 1,-12 8 349,-5 4 1,-6 5 523,-6 6 0,-19 4 0,-11 7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3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8070,'-9'11'1826,"3"1"0,6-2-1220,6 1 1,21-3 228,19-8 1,11-2-310,13-4 1,4-3-84,1-9 0,10 1-642,-10 0 1,4-1 301,-16 1 1,-3 6-1369,-3-1 0,-3 8 776,-2-2 1,-8 4 488,-3 2 0,-5-7 0,-1-3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8015,'17'-8'1691,"10"6"212,8-3 0,22 3-232,18 2-1170,0 0 0,10-2-797,-5-4 1,7 2-557,-7-7 0,-1 7 346,-21-2 0,-8 4-148,-10 2 1,-5 0-602,-6 0 349,-4 0-785,-16 0 1691,-9 0 0,-17 8 0,-10 1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3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8015,'-10'17'1149,"-5"6"-862,3 0 0,4 8 1462,3-2 1,3 3-454,2 3 0,0 1-53,0 5 0,-2 3-682,-4 8 1,-5 7-136,-13 5 0,3 5-1948,-8 6 0,8-2-284,-2 8 1806,4-8 0,-6 4 0,-2-8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5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7913,'-10'0'725,"3"0"-565,7 0 1,-2 0 200,-4 0 20,4 0-54,-6 0 174,8 0-232,0 7 1,6 3 494,0 7-484,7 1 0,3 1 64,7 4 0,6-2 105,-6 8 1,9-8-5,3 2 1,1-4-126,10-2 1,3-1-209,8-5 1,-1-3 118,7-8 1,-1-2-803,1-4 1,-3 2-227,-8-7 0,-8 5-698,-4-5 1,-3 5 1494,-3-6 0,-7 1 0,-2-6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8 7893,'-51'-4'0,"0"0"0,-8 12 0,-1 5 0,-9 5 0,-1 5 0,-1 3 0,0 7 0,2 14 0,0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8082,'17'-18'0,"6"3"553,0 3 0,8 5 822,-2 7 0,11 0-345,6 0 1,6 0-460,6 0 1,3-6-362,9 0 0,-1 0 24,0 6 1,-8-1-519,-3-5 1,-4 4-148,-2-4 1,-8 4-476,-4 2 1,-5 2 152,-6 4 0,-4-4-1839,-8 4 2592,-7-5 0,-3 7 0,-7 2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69 8057,'-25'0'0,"6"8"988,1 2 1,20-1-100,15-3 1,18-4 32,17-2 1,7 0-293,11 0 0,7 0 19,3 0 0,-1-6-405,2 1 0,-1-7-16,7 6 1,-14-5-547,-4 5 1,-11-6 301,-1 7 0,-12-3-1390,-11 2 1,-7 4-1098,-10-3-494,-7 3 2997,-10 2 0,-17-8 0,-10-2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4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8030,'20'2'1921,"3"4"1,6-2-905,11 7 0,10 3 390,7 9 0,7-2-462,-6 8 1,-1-1-106,-5 7 0,-2 0-477,-4-1 1,-6-3-330,-11 3 1,-4-3 52,-7 10 1,-9 3-94,-3 2 0,-6 4-934,-6 2 1,-19 5 642,-15 1 1,-8 0-1841,-4-6 1,-6-3 497,1-2 0,-7-5 1385,7-8 0,-9 1 0,5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5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10 7992,'-17'-8'7324,"7"6"-7285,41 10-122,2-4 1,42 11 1751,-12-15 1,12 0-758,6 0 0,11 0-745,6 0 0,-10-2-79,-1-4 0,-12 4-259,0-3 1,-12 3-360,-5 2 1,-12 2-913,-6 3 0,-11-1-2507,-6 8 2260,-11-1 1,-7 12 1688,-10 0 0,-13 8 0,-8-4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5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7992,'-25'18'0,"6"1"1466,-4 4 0,5 4-643,7 7 1,-3 3 50,9 3 0,-9 1-250,3 10 0,-5-1 0,-1 14 1,0-3-2,-1 3-2145,1 3 1145,7-13 0,-3 9-1738,7-11 1,0-6 2114,6-17 0,16 4 0,3-6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6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769 18 8656,'8'-10'1679,"-6"2"0,13 16-1186,-3 3 0,1 5 121,-1 1 0,1 2-213,-7 4 0,5 2 58,-5 4 1,0 4-339,-6-4 1,-8-2-369,-3 1 1,1-1-196,-2 2 1,1 2-1515,-6-8-382,7 0 1676,2-13 0,8-5 142,0-10 1,2-7 168,4-11 0,4-10 7,7-7 1,6-8 232,0 2 1,2 4 202,-2 1 0,-4 7 23,4 5 1,-3 6 247,-3 11 1,0 5 1009,0 7-648,1 0-457,-1 15 0,-7-2 275,-5 16 1,-3 0-102,-2 6 1,-2-1 106,-3 1 1,-7-1-332,-11 1 0,2-1-334,-8 1 0,2 0-207,-2-1 1,4-1-455,8-4 0,0-4-405,0-8 469,7-7 183,2-3 0,10-9 72,4-3 1,5-11 472,13-7 0,-3 0 204,7 6 1,-6 1 177,1 5 1,-4 1 414,-2 5 881,0 3-1070,1-6 1,-11 16-202,-7 3 1,-9 6-63,-14 7 0,-6 2-119,-11 9 0,1 0-621,-7-1 0,-8 3-147,-9 3 1,-1-2-620,-5 9 1,8-7 476,-14 6 1,8-8-359,-8 3 0,11-7 525,7-5 0,9-4 236,1-8 1,15 1 970,-3-1-723,12-7 499,-2-3 1,23-7 101,8 0 0,9-2 473,8-3 0,12-5-322,11-7 1,4-2-120,2-4 0,8 1-272,3-6 1,4-1-130,2-6 1,1 2-266,-1 5 0,-6-3 426,1 8-804,-9 0 348,-3-2 0,-4 8 14,-7-1 0,-3 1-52,-9 5 1,-4 3-12,-8-3-65,0 8-234,-7-3 215,-2 7 1,-16 7 127,-4 5 1,-5 5-447,-6 6 531,4-3 1,-6 12 184,8-3 0,-1 4 1030,1 1-853,0 1 0,5 5-56,1 1 1,7-1 160,-2-6 1,-2 1 317,3 0 1,-1-7-291,6 1 1,0-6-363,0 6 0,8-8 45,3 2 0,1-5-387,5-7 0,-4-3 68,10-8 0,2 0-130,-2 0 0,8-8 107,-2-3 0,2-5-70,-2-1 0,1-8-458,-7-4 1,0 2 284,-5-2 1,-3 6-430,-3-5 0,-5 5 305,-7-6 0,0 8-203,0-2 1,-7 11 272,-5 6 1,-11 4 84,-6 2 1,-11 10 338,-6 7 0,-12 8 207,-5 10 1,-5 5 668,-1 0 0,2 1-666,4-7 1,1 7 1294,4-1 1,-1 6-586,-5-5 0,5-1-433,7-5 1,0-1-275,0 1 0,2-8-210,4-4 1,4-6-200,7-6 0,8-3-430,4-8 0,10 0-475,1 0 0,11-8 462,1-3 1,9-6 71,14-6 0,10-2 334,7-4 0,8 6 775,-2 11 1,4 5-158,2 7 1,2 1 148,4 5 0,-1 4 415,12 7 1,-3 6 894,9 0 1,2 6-303,-3-6 1,15 0-1122,-3-6 1,10 1-478,-3-1 1,-3-2 132,-9-3 1,5-2-1718,-11-5 1,4-3 645,-16 4 1,-3-6-326,-3-6 0,3-5 1357,-2-12 0,1-4 0,-5-8 0,-2 1 0,-4-1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7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 8977,'5'17'1943,"1"0"0,6 6-560,-7 1 1,1 1-557,-6-2 0,6 2-361,0 3 0,-1 3-1006,-5-8 0,-1 6 386,-5-6 0,2 6-424,-8-6 1,9 0-939,-3-6-1742,-4-7 1571,8-2 1142,10-31 1,5 1 585,16-18 0,-8 11-74,2 6 1,-1 4 338,1 2 0,-4 7-254,4 4 1,-10 6 422,-1 6 0,-8 4 258,2 7 1,-5 2 440,-1 4 0,-1 4-403,-5 8 0,-6-1 34,-11 1 1,2-1-831,-8 1 1,6-2 64,-6-4 0,6 3-290,-6-3 1,6-2 224,-5 2 0,6-2-1225,-1 1 0,6-3 164,6-7 0,-5-3 114,5-3 0,1 3 558,-1-3 0,-1 5 283,-5 6 1,-6 4 528,0 7 0,-10 1-314,-2 0 1,1 7 156,-7 4 0,-1-2-172,2 2 0,-6-5 774,5 5 1,-3-8-107,10 2 1,-3-5-201,14-6 1,2-4 148,9-8-509,5 0 1,10-7-265,9-4 1,17-6 122,23-6 0,9-5-61,14-13 0,4-2-2,7-9 0,1 0-644,-1 1 1,-3 5 494,-8 0 0,-4 8 252,-19-2 1,-4 10 45,-14 1 0,-7 8 652,-4-2-1160,-11 4 291,-4 2 0,-22 8-318,-3 4 1,-20 3 241,-3 2 1,-4 1-860,-8-1 1,4 0 204,-10 1 0,6 1 169,6 4 0,0-10 445,12 5 0,-3-5 359,14 4 0,0 1 139,6-1 0,1 0-292,5 0 1,-3 7 1219,9-1 0,-3 5-46,2-5 0,4 6 314,-4-6 1,3 8-912,-3-2 0,4-4-177,-4-2 1,4-2-469,2 2 1,0-9-854,0 3-298,-8-4 1099,7-3 1,-5-2-1388,12-8 0,3-14 538,8-3 1,3-14 11,3-3 1,-2-1 580,8-5 0,-6-1 372,6 7 0,-6-3 94,5 14 1,-6 2 307,1 9 1,-4 5 97,-2 7 1,-5 9-220,-1 9 1,-7 9 1168,2 13 0,-12 6-585,-5 12 1,-7-5 148,-5 5 0,2 2-373,-8-3 1,8 1-113,-2-6 1,4-2-419,2-4 0,1-4-280,5-7 1,3-8-1760,8-4 1626,-8-4 0,8-9-1559,0-5 0,4-12 788,13-11 0,-3-9-1359,9-13 2441,4-4 0,0-16 0,7-1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8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483 206 11696,'10'-46'0,"-4"3"0,-5 7 0,-1 9 0,-1 8 0,-7 7 0,-9 8 0,-12 10 0,-8 9 0,-5 9 0,-2 2 4048,-4 5 0,0 2-3253,2 1 1,3-1-299,9-4 1,7 2-217,4-8 0,4 6-964,1-6 0,9-6 523,3-6 0,6-7-1496,6 2 1,7-4 855,16-2 1,2-10-1205,15-7 0,2-10 645,9-13 1,5-4 137,7-8 0,2 6 808,4-1 0,-10 17 194,5 1 0,-5 8 1187,4 3 1,-7 9-681,-5 3 0,-11 6 1637,-5 6 1,-12-2-895,-6 7 1,-4 7 1437,-2 5 1,-7 2-1115,-5-2 0,-5 2-513,-5 3 1,1 3-632,-8-8 0,-5 8-270,-6-2 1,-6-2-1513,6 2 0,-6-10 1031,6-2 1,-6-2-3917,6-9 2983,0 8 1,8-14 645,3 0 1,5-14 481,7-9 0,7-6 327,5 6 0,11 0 437,6 6 0,-2 2 859,2 3 0,-1 4 949,7 8 0,-6 0-920,0 0 0,-8 0-405,2 0 0,-4 6-409,-2 0 0,-1 7-1560,-5-1 1,3 5 171,-9 6 1,7-4-148,-6 4 1,-1 2 1041,-5-2 0,16 8 0,3-4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 7973,'1'-8'2873,"5"8"0,-2 10-2131,8 13 0,-1 4-210,6 8 0,-1 1-7,-5 4 1,-3-1-175,-8 7 1,6-2-226,0 2 0,-1 2-170,-5-7 0,0 5-397,0-6 1,-5-1 21,-1-11 1,0 3-591,6-8 1,0 0-793,0-5-604,0-1 1003,0-8 568,0 7 421,-8-14 0,-1 0 9,-9-8 1,-5-8 403,0 3 0,-15-12 0,1-4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10312,'10'7'-433,"-1"-5"-361,-3 4 1,-4-2 793,4 1 0,-4 5 0,-2 7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8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8235,'-17'0'0,"-1"0"1242,1 0 1,0 0-484,0 0 0,5 0 318,1 0 0,5 0 285,-6 0 319,8 8-1404,-11-6-163,13 13 1,-4-13-1305,12 4 1,4 2-75,7-3 1,10 1 1263,7-6 0,1 0 0,7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08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7973,'9'17'4633,"-3"1"-3074,-4-9-56,-2 7-1167,0-15 0,-2 7-276,-4-8 1,5-2-2296,-5-4 2235,4 5 0,10-23 0,1 5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10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7982,'-17'0'1097,"5"0"1371,0 0-992,9 0 837,-5 8-1115,8 2 0,0 7-588,0 0 1,8-5-761,3-1 0,12-5-158,6 6 1,11-9-309,7 3 0,8-4 387,3-2 1,0-6-258,-7 1 0,1-9-261,0 3 1,-8-3-670,-3 3 0,-11-5 654,-1 5 1,-13-5 340,1-1 1,-11 0 164,-1-1 1,-5 1 69,-5 0 0,-5 0 13,-7-1 1,-1 3-23,1 3 0,-6-1 87,0 7 1,0-5 1476,6 5-663,-1-8 1812,1 12-1829,0-5 1,1 14 18,5 5 0,1 5-201,5 6 1,1 4 14,-8 8 0,3 5-159,-3 1 0,-3 1-88,3-2 1,-3 2-519,-2 5 1,-3 2 261,-3-2 1,10-5-947,-4-2 0,3-3 503,-3-3 1,7-7-546,4-4 0,4-9-311,2-3 820,0-7 1,10 2 225,7-12 1,3-4 77,8-7 1,-1 0 27,2 0 1,2 1 116,-8 5 1,8 3 500,-3 8 1,-3 0-282,-1 0 0,-13 10 764,-5 7 1,-4 2-232,-2 10 0,-10 6 38,-7 5 1,-8 0-62,-10-5 0,3-1 134,3 1 1,-2-8-366,8-4 1,2-4 249,9-2-1187,5 1 0,7-7 337,0 1 0,7-8-820,5 1 1,11-10 203,6-7 0,5-5-194,7-6 0,1 2-54,4-8 0,-2 8-197,-3-2 1,-3 2 524,8-3 1,-7 5-83,1-4 0,-5 4 266,-7 2 0,1-1 464,-12 1 0,5 2-11,-11 3 366,-3-3 205,-1 13 599,-7-6 1901,0 8-721,0 0 1,-5 2-1421,-1 4 1,0-2-378,6 7 0,0-5-492,0 6 1,0-7-288,0 7 48,0-8 1,2 9-195,4-7 0,3 0-676,9-6 1,-1-2-619,0-4 0,8-6 752,4-11 0,4-2 286,1-3 1,3-3 201,3 8 1,-3-4 439,3 10 1,-9-3 238,-2 15 0,-8-1 242,2 6 1,-4 2 85,-2 4 0,-7 3 909,-4 8 1,-4 7-185,-2-1 1,-8 2-638,-4-2 0,-3-4-581,-2 4 1,-2-4 44,-4-2 0,3-1-312,-3-5 0,4 3-183,2-9 1,5 1-484,1-6 1,7-7 71,-2-5 1,4-9-514,2-2 1,0-14 495,0 3 0,8-14 346,3-4 1,11 0 313,1-6 1,0-1-17,-6 1 1,0 2 123,1 10 0,-1 6 135,0 11 1,6 0 758,0 12-391,0-4 1,-5 19 408,-1-4 1,0 4-223,0 2 0,-5 2-143,0 4 1,-1 2-326,6 3 1,1 6 49,-1 1 0,0 1-2,0 10 1,1 2 43,-1 9 1,0-2 127,1 8 1,-3 6 48,-3 6 1,-3 7 259,-3-1 1,-4-3 193,4 3 1,-4-9-365,-2 3 1,-6 1-440,0-1 0,0 0 70,6-6 1,0-6-803,0 0 1,0-10-925,0-1-1151,0 0 615,0-16 444,0 6 1,8-23 56,3-8 1,5-17 1581,1-12 0,8-7 0,2-10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10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11703,'-2'17'0,"-4"1"279,-6-1-600,-3-7 1,-4 5 2483,-4-3 0,-4 5-946,-8 6 0,-1-4-614,-5 4 1,5-4-883,-4-1 0,3-7-898,2 1 1,9-7-1861,2 7 3037,13-8 0,-4-4 0,5-10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10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8036,'0'-17'3993,"0"7"-1739,0 3-1618,0 22 0,0-3-813,0 11 0,2 2-792,4-2 1,-4 7 968,4-1 0,3 4 0,1 1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1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36 449 8085,'0'17'1600,"0"0"0,3-5-881,9-1 1,1-7 611,16 2 0,0-4-568,6-2 1,-1-2-299,1-4 0,-1-4-100,1-7-573,-8 0 212,5 0 0,-5-6-1044,8-1 1,-6-4 644,0 5 0,-8-10-965,2-2 0,-6-1 605,-5-10 0,-5 7 197,-7-1 0,0 5 598,0 7 1,-2 3 512,-3 7 1,1 9-465,-8 3 1,1 8 48,-7 9 1,7 3 804,-1 15 1,1 5-370,-6 7 1,-3 7 279,-3-2 1,4 4-288,-4 2 1,4-1-110,1 1 1,1-2-229,0-4 0,0 2-163,-1-7 0,1-1 5,0-5 1,7-3-184,4-3 1,3-6-2725,-3-11 2128,4 3 1,2-13-917,11 4 1,5-8 771,1-10 0,6-1-386,0-16 1,0 6 659,-6-6 0,-1 8 577,-5-2 0,3 10 283,-8 1 1,-3 8 232,-8-2 1,-7 4 1795,-11 2 1,-6 8-1115,-11 4 0,3 3 1742,-3 2 0,4 1-1528,1-1 1,6 0-354,0 1 0,10-7-594,2 1 1,1-7-323,11 7-514,-1-8 0,8 3-733,4-7 1,11-1-978,12-5 0,11-6 907,6-11 0,4 2-1243,2-8 1,11 0 1245,1-5 1,-1 1 292,-11 4 0,-6 4 507,0 8 0,-7 2 352,1 3 1,-3-1 369,-3 7 1,-7 0 607,-4 6 1,-6 8 1090,-5 3 0,-4-1-900,-8 2 1,0-1 308,0 6 0,0 1-718,0-1 1,-8-6-540,-4 1 0,-3-1-185,-2 7 1,-2-3-325,-4-3 1,-4 3-336,-8-3 1,2-5-765,5-1 0,-3-4-668,8-2 0,0 0 1055,5 0 0,9-8 180,3-3 0,4-7 365,2-5 0,4 4 90,7-4 0,3 4 411,15 2 0,-4 1 460,9 5 1,-3 3-147,9 8 1,3 0 479,-3 0 1,6 6 583,-5 0 1,-7 7-559,-5-1 1,-8 1 24,2-1 0,-4 3-392,-1-4 1,-1-1-138,0 2 1,-5-9-370,-1 3 1,-5-2-377,6 2 0,-1-4-132,6 3 0,-5-8-609,-1-3 0,-1-8-664,2 3 0,3-12 876,-4-6 1,-3 0 150,-2-5 1,2 1 331,-3-13 1,7 5 406,-6-5 0,-1 14 484,-5-3 1,2 12 433,4 0 0,-4 4 545,4 1 1852,-4 9-1401,-2 1-1367,0 8 1,0 8-202,0 3 0,0 7-80,0 5 1,-6 6 98,0 11 0,-7 4 22,1 8 1,-3 6 111,-2-1 0,-3 7-53,-3-7 0,2 9 182,-8-3 0,2-1-494,-1 1 1,-3-7 65,8 1 0,0-9-270,5-2 0,3-7-347,4 1 1,-3-11-603,8-6 1,1-4 147,5-1 1,-2-9-1864,-4-3 2268,4-4 0,-6-17 365,8-9 0,6-6 691,0-5 0,5-5-439,-5-1 0,9-5 760,3 6 1,1 2-9,10 9 0,0-2 1258,5 8 0,1 0-966,-1 6 0,7-1-215,-1 1 0,0 5-865,-5 1 1,0 7-562,-1-2 0,1 4-2597,-1 2 1,-7 14 826,-4 3 2257,-3 12 0,-11-2 0,-1 7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25:11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7884,'-17'-6'8337,"0"0"-7054,-1 0 515,9 6-520,1 0-266,8 0-320,0 0 625,0 8-456,0-6-1278,0 13 0,2-7 48,4 4 0,5-5-149,12-7 1,4 0 110,8 0 1,-6 0-578,-1 0 1,-6 0 273,1 0 1,-4 0-213,-2 0 861,-7-7-76,-3-3 513,-7 0 0,-7-3 384,-5 7 1,-3 0 822,-2 6 1,-1-5-760,1-1 0,0 0 67,-1 6 1,7 0-1675,-1 0 561,9 0 222,-5 0 0,0 0 0,-1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1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7990,'0'-18'-183,"0"9"1,0-1 1338,0 4-834,0 4 0,0-7 526,0 3-246,0 4-220,0-6 0,0 6 173,0-3-289,0 3 0,0-8 274,0 4 29,8 4-58,-6-5-29,5 7 351,-7-8-236,0 6 78,0-5-121,0 7-123,0 0 0,0 7-239,0 5 1,-2 3 46,-3 2 0,3 8-14,-4 4 1,4 6-29,2 5 1,0 4-22,0 8 0,-2 0-92,-4 0 1,4 4 76,-3-4 0,3 1-112,2-12 0,0 5 30,0-6 1,0-5-155,0-6 1,0-6 24,0 5 0,0-6-179,0 1 1,0-4-206,0-2 1,2 0-52,3 1-1146,-3-1 709,6 0-483,-8-7 754,0 5 0,0-15-94,0 0 1,0-7 46,0-11 0,0-7-223,0-3 1,0-7 29,0-5 0,0 1 385,0-7 1,0 2 505,0-2 0,0-12 0,0 4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7990,'-17'-10'147,"0"-5"95,-1 5 1,7-5 159,-1 3 0,9 2-128,-3 5 1,4 1-53,2-8 1,2 7 30,4-7 1,3 2-130,8-1 0,8-4 47,4 3 1,4-3 27,2-3 1,1 7-30,4-1 0,5 3-129,6-3 1,1 4 103,0 8 1,-6 2-162,0 4 0,-1-2 58,1 8 0,-4-1 37,-7 6 1,-3 1-172,-3-1 0,-4 6 132,-8 0 1,-7 0-118,-4-6 0,-4 6 103,-2 1 1,-8 4-12,-4-5 1,-5 8-3,-6-2 1,-4-2-37,-7 2 0,-3-6-187,-3 6 0,3-8 77,-3 2 0,3-4-675,3-2 1,1-1 80,4-5 0,6-1-815,12-4 1542,3-5 0,8 15 0,0-7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2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7906,'18'-10'-129,"-9"-5"1,7 11-129,-5-8 1,5 9 394,1-3 0,-6 2 985,1-2-700,-1 4 1,7-5-165,-1 7 1,-5 5 167,-1 1 0,-7 2-111,2-2 1,1 3-132,-1 8 0,6-5 19,-7 0 0,1-1 0,-6 6 1,6 1-54,0-1 1,0 2 13,-6 4 1,0-4-57,0 4 1,0-3 54,0-3 0,-6 6-160,0 0 1,-2-6 194,3-5-64,3-1 0,-6 1 19,8 0 1,-2-9 145,-4 3-73,4-4-97,-5-2 1,7-8-103,0-3 1,0-6 67,0-7 1,2-2-218,3-9 0,5 0-62,7 1 1,1-1-61,-1 1 0,0 1 57,0 4 1,1 2-79,-1 4 1,0 6 19,1 0 0,-1 1-157,0 10 0,-5 1-552,-1 5 568,1 0 0,5 0-487,0 0 0,-5 7 56,-1 5 816,-7-4 0,12 15 0,-7-4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7780,'2'17'973,"4"1"1,-4-1 199,3 0-1160,5-7 1,-6 3-483,7-7 1,-5 0 468,6-6 0,-1-16 0,6-3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2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10107,'10'8'1228,"-1"-4"-736,-3 7 0,-4 1 13,4 5 0,-4 1-256,-2-1 1,0 0-32,0 0 1,0 1-960,0-1 664,0 0 1,0 1-1081,0-1 1,0-6 200,0 1 956,0-8 0,7 11 0,3-5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7906,'0'-9'1349,"0"-6"-375,-8 13 241,6-6-560,-5 8-619,7 8-373,7 1 1,3 8-656,7 1 1,-1-7 991,-5 1 0,12 7 0,-3 8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3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7987,'-10'0'1500,"3"7"-1117,7-5 1,0 14 30,0-5 0,0 4-18,0 3 1,0-1-187,0 0 1,0 1-1,0-1 0,0 0-237,0 1 1,0-1 113,0 0 1,0-5-291,0-1 1,0-5-260,0 5-362,0-7 533,0 4 125,0-8 1,2-8-52,3-3 1,-1-7 74,8-5 0,-1 2-88,7-8 0,-1 8 47,0-2 1,0 4 245,1 2-51,-1-1 1,0 9-69,1 3 121,-9 4 156,7 2 1,-14 8 7,3 3 1,-1-1 251,2 2 1,-4-1 59,4 6 0,-4-5 227,-2-1-130,0 1-513,0 5 1,0-5-211,0-1 243,0-7-185,0 4-320,0-8 0,1-6 172,5 0 0,-2-7-496,8 1 0,-1-3-84,6-2 297,1-1 0,-1 3-56,0 3 312,1 5 0,-1 7 219,0 0 0,-5 0 447,-1 0 1,-5 2-79,5 3 0,-7 5 1382,2 7-776,4 1 1,-8-1-362,3 0 0,-1-5 5,2-1-386,-4-7-245,6 12-547,-8-15-323,7 7 1,-3-10 440,8-4 424,-8-3 0,11-16 0,-6-2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3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7975,'10'0'1963,"-3"0"-1483,-7 8 1,0 1-49,0 8 1,-7-5 222,-5-1 1,3 1-230,-3 5 0,6-5-65,-5-1-164,7 1-308,-4 5 0,8-5 100,0-1 1,8-7-141,3 2 0,7-4 4,5-2 0,2-6-195,4 0 0,3-5 32,-3 5 0,2-6 67,-2 7 0,-4-7 16,-8 6 1,0-1-344,1 1-478,-1 4-218,-8-6 1266,-1 16 0,-16 2 0,-1 7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3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8400,'7'10'2045,"-3"-3"-1531,8-7 1,-6 6-32,5 0 1,-5 0 894,5-6-948,-7 0-206,12 7 0,-13-5-370,9 4 1,-6-2-271,5 1 0,-5-3-602,6 4 0,-1-4 501,6-2 517,1-8 0,7-9 0,2-10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4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11293,'-12'0'1495,"1"0"123,7 8-517,-12 1-684,14 9 0,-5-1-320,7 0 0,0-5-163,0-1 0,2-1 7,3 1-145,5 5 1,7-9 58,1 5 1,-1-2 33,0-5 1,0-3-487,1 4 467,-1-4 1,0-2 331,1 0 0,-7 0 3,1 0 284,-8 0-175,11 0-11,-13 0-272,5 0 0,-5 0 210,4 0-917,-4 0 76,6 0-204,-8 0-3680,0 0 4102,-8 0 0,-2 8 382,-7 3 0,-8 5 0,-2 1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7975,'-10'0'620,"-5"0"-254,13 0 0,-8 0 750,4 0-669,4 0 0,-5 1 136,7 5-47,0-4 0,-2 14-78,-4-5 0,4-1-104,-4 1 1,4-5-303,2 5-560,0-7-117,0 12-780,8-14 1031,2 5 1,7-9-210,0-3 1,3-5-132,3-7 1,-4 5 226,4 1 1,-6-1 443,-5-5 0,3 7 268,-3 4 279,-5 5-233,1 1 0,-8 1 249,0 5 1,0 4-208,0 7 1,0-5 126,0-1 0,-6 1 73,0 5 1,-1-2 374,1-3-838,4 3-386,-6-5-412,8 0 225,0-3 78,8-7 1,-4 0-270,7 0 22,-7 0-169,12 0 98,-14 0 285,5 0 1,-13 2 70,1 4 1,-15 3 406,3 9 0,-10-1 0,4 0 0,-8 5 0,3-5 0,-3 8 0,2-14 0,-4 9 0,5-9 0,-5 4-150,-2 3 0,1-1 326,-1 0 1,1 1 442,-1-1 1,6 0-159,0 0 1,8-5 240,-2 0 0,4-3-243,2 3 1,7-3 363,4-3-488,4-4-83,2 6 0,2-6-223,4 3 0,0-3 130,11 4 1,0-4-234,18-2 0,-2-2-117,13-4 1,2-3-41,9-9 1,-1 1 29,8 0 0,-7-1-52,7 1 0,-14 0 74,1 0 1,-10-1-41,-1 1 1,-11 7-224,-6 5 238,-4-5-519,-1 8-138,-9-6 361,-9 8 1,-15 2 111,-8 4 0,-8-4 388,2 4 0,-3 1 0,-3-1 0,0 8 0,1-5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7968,'-17'0'-262,"-1"0"774,1 0-36,0 0 0,5 0-132,1 0 0,7 2 57,-2 4 1,4-2 182,2 7 0,0-5-139,0 6 0,0-1-26,0 6-182,0 1 1,0-1-501,0 0 1,0-5-623,0-1-43,0-7 0,2 4 475,4-8 0,-2 0-230,7 0 0,-1-2-162,1-4 1,5-3 844,-5-9 0,5 1 0,1 0 0,0-4 0,1 3 0,-7-3-277,1 10 1,-9 1 480,3-1 1,2 5 211,-2-6 0,-1 6 127,-5-5 395,0 7 439,0-4-343,0 8-478,0 0 0,0 8-269,0 4 0,2 3-31,4 2 0,-4 8 14,4 4 0,-4 10-25,-2 1 1,0 14-15,0-2 1,0 13-248,0 4 0,0 0 78,0 6 1,0 0-1064,0-6 1,-6 2 188,0-13 1,0-8-149,6-10 1,0-3 411,0-3 1,-5-7-17,-1-4 1,0-9-124,6-3 478,0-7 1,0 2 208,0-12 0,0-3 0,0-9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7954,'-10'0'3033,"4"0"-2566,12 0 0,-2 0-55,7 0 1,1 0-57,5 0 0,-5 0 202,-1 0 0,1 5-520,5 1 0,-5 6 72,-1-7-2184,1 9 1683,5-4 1,-2 7-1238,-3 0 1628,-4 0 0,-16 1 0,-2-1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5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8509,'-2'17'858,"-4"0"0,4-5-772,-3 0 150,3-1 0,4 6 344,3 1 1,-3-1-75,4 0 1,2 1 203,-2-1-1049,7 0 0,-3 0 263,7 1 1,-6-3-350,1-3 1,-6-3-154,5-3 0,-5-4-1648,6 4 1528,-9-4 0,11-4 698,-8-4 0,7-4 0,-3-7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6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33 7887,'15'-11'770,"-4"-1"-436,5 8 1,-12-2 97,7 12 0,-1 4 1,1 7 186,-5 0 1,-4 6-176,-2 0 1,0 8-44,0-2 0,-2-2-114,-4 2 0,-1-2-180,-5 1 1,-3-1-148,3-4 0,-3-3-142,-2 3 1,1-4 218,5-2 0,-5 1-350,5-1 1,-10 0 177,-2 0 0,-2-5-31,1-1 1,3-1-59,-7 2 0,6 1-20,-1-7 0,-2 0 26,2-6 1,-2 0-140,2 0 0,4-6 92,-4 0 1,4-7 119,1 1 1,7-1-66,-1 1 1,9-3 21,-3 3 1,4 3 29,2-3 1,2 6 61,4-5 1,3 7 166,8-2 1,8 4 28,4 2 1,4 0 223,2 0 1,-1 0 56,1 0 0,1 6-169,5 0 1,-5 7 60,4-1 1,-5-5-20,-6-1 1,3 2-251,-3-2 0,4 5-312,2-5 0,-1 0-500,1-6 1,-1 0 807,1 0 0,-1-8 0,1-2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6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7950,'12'0'297,"-1"0"0,1 0 481,5 0 0,2 0-9,5 0 0,-5 0-312,4 0 1,-4 0 358,-2 0-583,8 0 0,0 0-87,4 0-225,-4 0 0,-8 0-638,1 0-52,-1 0-824,0 0-152,1-8 1257,-9 6 1,-3-8-269,-12 5 1,2 3 755,-7-4 0,-7 2 0,-5-2 0,-7-3 0,3-9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6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7928,'-9'0'776,"1"0"98,8 0 1854,0 0-2388,8 8 0,-4 0 74,7 3 0,-7-1-124,2-4 0,-2 1-71,1 5 0,-3 3-187,4-3 0,-2 1 58,2-1 0,-5 3-762,5-3 0,-4 3 92,-2 2 0,0 1-231,0-1 0,-8 0 317,-3 0 1,-4 3-145,-3 3 0,-1-4 277,-4 4 1,2 2 140,-8-2 1,2 0 250,-2-6 1,4 1 288,8-1 1,2 0 360,3 1 1,-1-7-293,7 1 0,0-7 914,6 7-898,0-8 1,8 3 86,3-7 1,12 6-427,6 0 0,4 0 30,2-6 1,1-2-50,4-4 0,-9 4-160,4-4 0,-5 4-176,5 2 1,-8 0 144,-4 0 1,-10 6-20,-1 0 0,-6 5 278,5-5 0,-7 8 540,2-3-99,-12 5 1,-5 1-226,-12 0 1,1 0-29,-6 1 0,6-1-72,-1 0 0,-2-1 217,2-5 1,6 3-52,6-9-760,-1 9-129,2-12-662,-5 6-223,13-8 0,-6-2-62,8-4-243,0-4 1682,8-7 0,-6-8 0,6-2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7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7895,'-10'0'464,"2"-8"776,8 6-814,8-13 1,2 13-41,7-4 0,0 2-279,0-1 0,1 3 136,-1-4 0,0 4-171,1 2 0,-1 0-140,0 0 1,0-2-254,1-4 0,-1 5-161,0-5 1,1 4-477,-1 2 0,-6 0 958,1 0 0,0-8 0,5-1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7895,'0'10'927,"0"5"0,0-11-170,0 8 1,2-7 157,4 7 0,-4-6-582,4 5 0,-2 1 62,1 5-364,-3 0 1,12 1-265,-8-1 1,1-2 232,-1-3 0,-4 3 0,6-5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7851,'0'-10'-90,"8"-5"0,-6 11 560,4-8 306,3 9-503,1-13 0,5 12-22,-3-7 0,3 7 9,-3-2 1,-3 4 312,3 2-41,-1 0-320,7 0 0,-7 0 199,1 0-428,-8 0-285,3 0 1,-7 2-220,0 4 1,0-2 520,0 7 0,0 1 0,0 5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29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7851,'-17'17'2216,"5"-5"-885,0 0-888,9-9-20,-5 5 211,8-8-2912,0 0 2278,8 0 0,9 0 0,10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7357,'0'10'-1159,"0"-2"1163,0-8-171,0 7-22,0-5 130,0 6 41,0 0 14,0-7-20,0 7 23,0-8 1,0 0 1,7 8 0,3 1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7553,'0'-9'375,"0"1"0,0 6 529,0-4-364,0 4 310,0-5-19,0-1-305,0 6 14,0-6 271,0 1-207,0 5 256,0-6 100,0 8 857,0 0-1077,-7 0-353,5 0 0,-6 8-23,8 3 1,0 5 164,0 1 0,0 6-321,0 0 0,-2 6 8,-4-6 0,5 0-98,-5-6 1,4 1-79,2-1 0,-2 0-281,-4 1-69,4-1-903,-5 0-64,7 0-1174,0 1-800,0-9 1670,0-1-304,0-8 1885,0 0 0,7 0 0,3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7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53 347 7898,'-17'-8'0,"5"6"-123,0-4 486,9-3 60,-5-1 1,8-1 153,0-1-322,0 0 0,8-5-191,3 0 0,5-2 81,1-4 0,6 3-124,0-3 1,2 10 78,-2 1 1,2 1 25,4-6 0,3-1-44,-3 1 1,4 5-157,1 1 1,1 1 136,0-1 1,5-3-90,0 9 1,1-1 34,-7 6 0,7 0 62,-1 0 0,0 6-129,-5-1 0,0 9 84,-1-3 0,-1 7-72,-4 5 0,1-4 37,-7 4 1,0 4-5,-5 2 1,-3 1 70,-3-1 0,-5 4-1,-7-4 0,0 3 144,0 3 0,-9 0-104,-9-1 1,-5 6 122,-5 1 0,-11-1 67,5-5 1,-11-1 110,5 1 0,-6-2-26,6-5 1,-1-3 181,7-7 1,1-3-208,4-3 0,-2-3-139,8-3 1,-7-4-87,1 4 1,2-10 107,-2-2 0,0-7-222,-5 1 1,5-5 71,0-6 1,6-4-319,-6-8 0,8 6-5,-2 1 1,6-1-145,5-6 1,2 6 85,5 1 1,3 6-48,-4-1 0,4 4-681,2 2 683,0 0 0,8-1-736,3 1 1,1-2 489,5-4 0,-3 3 592,9-3 0,4 4 0,-1 2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7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8008,'9'-17'0,"5"0"0,-9-1 1244,9 9-756,-4-7 1,1 15 158,1-5 0,-7 4 247,7 2-128,-8 0-512,11 0 1,-13 2-131,4 4 1,-4-3 103,-2 9 0,0 1 29,0 10 0,0-3-84,0 3 1,0-2-108,0 2 1,2-2-7,3 8 0,-3-8 22,4 2 0,4-4-90,1-1 1,-1-1 78,1 0-7,1 0 1,5-1-113,0-5 0,1-3-191,-1-8 0,0 0-230,1 0 0,-1-2-428,0-4 0,0-3-629,1-9 0,-1-1 214,0-4 1312,1-4 0,-1-7 0,0-1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7917,'9'0'1756,"7"0"-939,-7 0 0,3 2-338,-1 3 0,-7-1-204,2 8 0,-2-9-478,2 3 0,-3 2 190,9-2-2462,-8-1 2475,11 3 0,-13-6 0,6 6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8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7998,'0'-17'-334,"2"7"550,4 4 750,-4-3-611,13 7 0,-11-6 133,8 8 0,-6-6-94,5 0 0,1 1 135,5 5 1,2 0-410,4 0 1,-4 0-12,4 0 1,2 0-650,-1 0 1,1 2 144,-2 3 1,-4-3-737,4 4 1131,4 4 0,0-1 0,7 9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8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10576,'11'-10'372,"1"4"0,-1 4 181,7 2-386,7 0 0,-6 0 101,4 0 1,-4 0 13,-2 0 0,1 0-645,-1 0 1,0 0 256,1 0 0,-1 0-659,0 0-438,0 0-950,1 0 1343,-9 0 810,-1 8 0,-8 2 0,0 7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8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7960,'-7'15'314,"-5"-3"0,4-3 1261,3-3-861,3-4-625,2 6 0,7-8 359,5 0 0,3 0-98,2 0 0,3 0-148,3 0 1,2 0-87,4 0 1,3 0-195,-3 0 0,4 0-102,1 0 0,-1 0-466,-4 0 1,2 0 266,-8 0 379,7 0 0,-10-8 0,5-2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8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7912,'9'-2'312,"-3"-3"421,-4 3-176,-2-6-510,8 0 42,-6 6 193,13-13 0,-11 7 751,7-3-174,-7 3-589,12 8 1,-13 0 171,9 0 1,-8 2-12,2 4 1,1 5 23,-1 12 1,0-2-107,-6 8 0,0 2 37,0 9 1,0-1-235,0 7 1,0-2 27,0 2 0,0-2-239,0-3 0,-6-5 111,0 5 0,0-5-1468,6-1 0,0-3 180,0-3 1236,0 4 0,-7-6 0,-3 7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3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7871,'10'0'1658,"-5"7"207,-10 5 1,1 3-1808,-8 3 0,-1 1-58,-10 4 0,-4 4 0,-8 7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7931,'0'-12'76,"0"1"1,0 5 38,0-6 1,1 1-194,5-6 1,-2 5 143,8 1 0,-7-1 38,7-5 1,-6 5-17,5 1 1,-7 5-119,2-6 0,2 7 118,-3-7 99,1 8-93,-6-3 383,0 7 2124,0 0-2215,0 7-171,-8 3 0,6 7-59,-3 0 1,-3 3-20,2 3 0,0 4 87,6 7 0,-5 1-55,-1-1 1,0 7-58,6-1 0,0 6 80,0-5 0,2-1-86,4-5 0,-2-3 24,7-3 1,-1 2-61,1-8 1,5 0 14,-5-6 0,5-1-145,1-5 1,0 3 14,1-9 1,-1 7 66,0-6 0,0-1-76,1-5 1,1 0 103,4 0 0,-2-5-80,8-1 1,-8-8 8,2 3 0,2-6 6,-2-7 0,0 5-42,-6-4 1,7-4-125,-1-2 0,0-3 67,-6-3 0,2-1 81,4-5 0,-4-1 119,4-4 0,-5-4-129,-7 4 1,3-4 150,-8-2 1,5 6 19,-5 0 1,2 7 129,-3-1 0,-3 11-120,4 6 0,-4 4-48,-2 2 0,0 5-498,0 1 209,0 7-1112,0-4 595,0 8 74,0 0 1,6 2-114,-1 4 1,1-2-181,-6 7 1,0 1 313,0 5 0,0 6 621,0 0 0,8 8 0,1-4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2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7996,'10'-8'174,"-2"-1"1,-6-8-89,3-1 1,-3 7 547,4-1 1,-4 6 580,-2-5-560,8 7 1,-4-4 170,7 8-54,-7 0-67,11 0 0,-11 8-247,8 4 1,-9 9 104,3 2 0,-4 0-157,-2-6 1,0 6 189,0 0 0,0 6-290,0-6 1,-2 0-271,-4-6 1,5 1-159,-5-1 1,4-5-780,2-1-2436,0-7 1627,0 11-1012,0-13 2722,0 6 0,0-16 0,0-1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2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7852,'-10'0'-383,"2"0"985,8 0 1589,0 0-1787,8 0 0,-4 0-11,7 0 0,1 0-82,5 0 0,0 0-100,1 0 1,5 5 32,0 1 1,0 2-34,-6-2 1,0-5-406,1 5 1,-3-2-423,-3 2-112,3-4 0,-7 7 104,3-3 0,-1-4-491,-4 4 1,-4-2 1114,3 1 0,-3 5 0,-2 7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3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7852,'-9'2'2347,"3"4"-2493,4-4 1,10 5 389,3-7 0,5 6 616,1 0 0,2 0-553,4-6 0,-4 0-132,5 0 1,-3 0-388,2 0 1,-2 1 189,8 5 0,-6-4-1213,6 4 1,-6-4 1234,5-2 0,1 0 0,6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485 225 7890,'-10'-17'-66,"3"6"33,7-1 1,0 1-364,0-7 273,0 1 0,0 0 666,0-1-310,0 1 1,0 0 4,0-1 1,0 7 84,0-1-91,0 9 1,-8-11-177,-3 8 1,-5 1-12,-1 5 0,-2 0-187,-4 0 1,-4 1 101,-8 5 1,6-2-11,0 8 0,3-1 28,-3 6 1,-2-1 271,8-5 1,0 5-61,6-5 1,-1 5-12,1 1 1,5 0-119,1 1 0,7-1 25,-2 0 0,4 0-131,2 1 0,0-1 124,0 0 1,0 6-182,0 0 1,8 2-4,4-2 1,-3-3 20,3 3 0,-6-2 66,5 2 0,-5-4 10,5 4 1,-7-4 4,2-1 1,-4-1 7,-2 0 1,-2 1 37,-4-1 1,-3 0-38,-9 0 1,7 1-46,-1-1 1,3 0 45,-3 1 1,-1-7 34,7 1 1,0-1 90,6 6 59,0 1 1,0-1-102,0 0 1,2 1 13,4-1 1,2 0 152,3 1 0,4-1-32,-3 0 0,1 0 244,-1 1 1,-4-1-126,-8 0 1,0 1 509,0-1 0,0 0-281,0 0 0,-2 7-35,-4-1 0,-4 0 153,-7-6-421,0 0 0,5 0-325,1 1 1,7-7 112,-2 1 1,2-8-1391,-2 1-226,5 5 263,-7-8 0,10 11-210,4-7 715,-5 0 0,15-6 75,-5 0 0,5 0 714,1 0 0,8-8 0,2-1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7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7917,'6'11'623,"-1"1"102,9-1 0,-4 5-348,7-5 0,-6-3 196,1-8 1,-6 0-540,5 0 0,-5 0 54,5 0 1,1-2-89,5-4 0,1-4 0,-1-7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4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7888,'9'-11'164,"-3"-1"0,-4 6 819,-2-5-138,8 7-294,-6-4 403,5 8-520,-7 0 1,0 2-61,0 4 0,0 4-173,0 7 0,0 2 13,0 4 1,-2-4-47,-3 5 0,3 1 141,-4-2-410,4 0 1,2-6 162,0 0-1010,0-7 724,8 5 1,1-13-305,9 4 1,-1-10 164,0-2 1,1-7 12,-1 1 1,0-3 13,0-2 0,1-6 85,-1 0 1,0-2 104,1 1 0,-7 5-290,1-4 603,-1 4-174,6 2 1,-5 1 236,0 5 23,-9 3 0,5 10 263,-8 4 1,6 3 555,0 9 1,-1-1-466,-5 0 1,0 3 223,0 3 0,0-4-342,0 4 1,0 2-418,0-2 1,0 0-68,0-6 0,0-5-176,0-1 0,6-5-318,0 6 1,5-7-1922,-5 7 144,8-8 2266,-5 11 0,9-13 0,-1 6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4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7938,'0'-9'454,"0"-7"-234,0 14 0,0-7 510,0 3-22,8 4-189,2-5 0,7 7 136,0 0-387,0 0 1,1 0-293,-1 0 0,-5 5 199,-1 1-326,-7 7 0,4-3 146,-8 7 0,0 1-138,0-1 1,-2 6-121,-4 0 0,-4 8-147,-7-2 1,0 3 148,-1 3 1,3-6 129,4 0 1,-3-1 114,8 7 0,1 5 160,5 1 0,0-1 46,0-5 0,0-1-83,0 1 0,5-1 51,1 1 0,8 5-4,-3 1 1,-1 1 265,1-2 1,-5-3 52,5 3 1,-7 2 78,2-1 0,-4-1-80,-2-5 1,0-1-103,0 1 1,0-1-2,0 1 0,0-2-104,0-4 1,0 1-130,0-7 1,-6 0-99,0-5 0,-5-1-259,5 0 1,-7 1-343,1-1 1,-5 0-765,-6 0 1,-6 3 1326,-11 3 0,-4 4 0,-8 7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7932,'-9'0'425,"-6"0"0,11 2-350,-8 4 1,6-4 0,-3 5-90,1 1 14,2-6 0,6 13 0,0-5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7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8082,'10'0'-53,"5"0"1,-11 0 432,7 0 0,-5 0-41,6 0 0,-7 0 275,7 0 0,-2 2-183,1 4 0,4-4 43,-3 4 1,9-4-269,2-2 0,2 0-187,-2 0 1,-2 0-111,8 0 0,-6 0 135,6 0 1,-8 0-190,2 0 76,4 0 1,-8 0-1110,4 0 512,-11 0-116,-4 0 0,-10 7 128,-4 5 1,-4-1-76,-7 7 1,-2-5 728,-4 10 0,-4 4 0,-8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7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7918,'-10'18'-386,"2"-7"528,8 1 0,0-1 270,0 6 1,0 1-69,0-1 0,0 0-90,0 1 0,0-1 302,0 0 1,0 6-125,0 0 0,-5 0-96,-1-5 1,-6 5-218,7 0 1,-9 6-169,3-6 0,1 2-131,-2-2 0,1-4 183,-6 4 1,5 2-157,1-2 1,5-2-57,-6-9-696,8 3 463,-3-5 1,7 1-132,0 1 1,2-8-402,3 1 389,5-3 0,13-4 585,0-3 0,0-5 0,-5-7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8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8047,'2'-16'478,"3"5"0,-1 3-208,8 8-54,-1-8 0,7 1 395,-1-5 1,0-1-351,1 7 1,-1-6-316,0 7 0,6-3-25,0 2-170,0 4 1,-5-6-1825,-1 8 2073,-8 0 0,-1 8 0,-8 2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8019,'11'0'445,"1"0"755,-8 8 137,3 2-467,-7 7-148,0 0 1,-5 0-253,-1 1 0,-6-7-692,6 1 1,1-6-209,5 5 0,0-5-1102,0 5-104,0-7 830,0 12 806,0-14 0,7 5 0,3-7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7902,'-17'0'1192,"7"0"-756,2 0 0,10 0 142,4 0 0,4 0-167,7 0 1,0 0-22,1 0 1,1-2-125,4-3 0,-2 3-509,8-4 1,-8 4-169,2 2 0,-4 0-1380,-1 0 917,-1-8-318,0 6 1192,-7-5 0,-10 14 0,-10 3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8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7902,'-18'9'0,"7"1"397,-1-4-327,8 3 0,-1 3 351,10-1 1,7-7 19,11 2 1,-2-4 167,8-2 1,0 0-314,5 0 0,-1 0-248,-4 0 0,9 0-708,-3 0 0,3 0 413,-3 0 0,-6 0-1681,-1 0 1928,1-8 0,-2-1 0,-2-9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9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260 432 7936,'-7'-9'0,"3"-8"0,-8-1 0,6 7 157,-5-7 0,1 5 0,-1-4 357,5-1-280,-4 1 0,7 0 140,-9 0 0,8 5 160,-2 0-288,-3 9 1,5-5-14,-8 8 0,7 0-13,-7 0 0,3 2-46,-3 4 0,-3 5-161,3 12 0,-3 4 71,-3 8 0,3 1 119,4 5 1,3-5-163,8 4 1,0 3 96,0-3 1,4-5-184,7-7 0,3-6-32,15 1 0,-1-4 7,7-2 0,7-7-24,4-4 1,4-6-213,2-6 1,0-4-215,0-7 0,-6-6 184,0 0 1,-7-2-34,1 2 1,-5-4 114,-7-8 1,-3 1 80,-7-1 0,-9-1 47,-3-5 1,-6 3 201,-6-8 0,-5 1-34,-12-1 1,2 4 226,-8 7 0,0 3 241,-6 3 1,-3 4-193,3 8 0,-3 7-36,9 4 0,-4-1-121,-1 1 1,7 0-102,4 6 0,-2 0-97,2 0 0,0 6-321,5 0 1,1 5-98,0-5 0,1 7-1203,5-1 632,-4 3 0,13 3 1026,-4-1 0,4 0 0,2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7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7859,'-18'0'1550,"1"0"-929,0 0-235,0 0 158,7 0 0,-4 9-119,9 9 0,-1 7-120,6 9 1,0 7-94,0-1 1,0 8-414,0-2 0,2-4 45,4-1 1,1-7-154,5-5 1,3-4-213,-3-8 0,9-1-755,2-5 1,0 3 1275,-6-8 0,1-8 0,-1-8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8041,'0'-9'392,"0"-1"431,0 4 275,0 4-249,0-13-150,0 13-231,0-6-430,0 8 1,0 2 6,0 4 0,-2 4-93,-4 7 0,2 2 131,-8 4 0,7 10-128,-7 7 1,1 14-46,-7-2 0,3 17 104,3 0 0,-3 12-325,4 0 0,-3 1 312,3-1 1,-3-4-191,8-8 1,1 0-339,5 0 0,0-7-471,0-4 0,0-7 361,0-4 1,7-5-683,5-8 1319,-5-7 0,9-2 0,-7-7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49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7795,'-17'0'1866,"-1"0"-1399,1 0 1,0 8-327,-1 4 0,-7-3 1,-5 3-142,-9 1 0,-5 10 0,-8 4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2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11223,'17'0'1608,"0"0"-1134,0 0 0,1 0 34,-1 0 1,0 0-221,1 0 0,1 0-54,4 0 1,-2 0-203,8 0 0,-2 0 127,2 0 0,3 0-45,-3 0 1,-2-6 71,2 0 0,-2-1-317,2 1 1,1 4-102,-7-4 0,0 4-80,-5 2 0,-1 0 2,0 0 0,-5 0-145,-1 0 0,-5 0-663,6 0 63,-9 0 489,5 8 1,-8-4-304,0 7 253,-8 1 1,-1 5 46,-8 0 0,-1-1-12,1-5 1,5 5 580,1-5 0,-1-1 0,-5 1 0,0-5 0,-1 6 0,3-7 0,4 7 0,-5-6 0,5 5 0,1-7 0,-1 2 0,5-2 31,-6 1 0,8-1 275,-1 8 0,1-8 825,-2 1-384,4 5 177,-6 0-485,8 7 0,0 0-144,0 0 0,0 1 81,0-1 0,-1 2-107,-5 4 1,2 4 276,-8 8 0,1-6-29,-6-1 1,-1 7-82,1 5 0,-6 1-277,0-7 0,0 1-112,6-1 0,1-7-13,5-4 0,-3-3 78,8-3 1,-1 0-956,1 0 641,4-7 0,-6 0-1843,8-5 255,0-3-285,8 6 1511,2-8 1,7-6-43,0 1 0,1-7-81,-1 6 687,0-7 0,0 3 0,1-7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14171,'0'17'832,"0"0"0,-5 0-785,-1 1 0,-6 5 133,7 0 0,-3-2-611,2-10 0,4 5 211,-4-5-2047,5 5 327,1 1-564,0-7 1165,0 5 1339,0-13 0,7-2 0,3-10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3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10167,'19'0'253,"5"0"1,-5 0 103,4 0 1,2-5-29,-2-1 0,6 0-112,-6 6 0,2 0-736,-2 0 0,-8 0-64,8 0 1,-13 0-305,7 0 0,-5 2 394,-1 4 1,-3 3 492,-8 9 0,-8-1 0,-1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7833,'-7'17'1143,"5"-5"-858,-4-1 1,4-5-442,2 6 0,0-7-96,0 7 897,8-8 0,1 3-196,9-7 0,1 0 189,4 0-406,-4 0 0,14-2-976,-4-3 525,3 3 1,1-12-780,-4 9 0,3-7 199,-3 6 799,-4-7 0,8 11 0,-6-6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3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7925,'0'-18'-355,"0"7"237,0-1 159,0 8-12,0-11 1,0 11 455,0-7-42,0 7-191,0-11 0,-2 7 122,-4-4 0,4 3-18,-3 3 3,3 4-282,2-6 96,-8 8 1,-2 14 34,-7 3 0,0 18 6,0-1 1,-7 12-8,1 0 0,-5 10-10,5 2 1,-1-1 101,7-5 0,6 0-304,-1 0 0,8-8 82,-1-3 0,3-7-608,2-5 0,2 2 298,3-8 0,5 2-233,7-2 0,2-10-127,4 5 1,-1-7-377,6 1 1,1-5 968,6-7 0,7-7 0,2-3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7871,'9'2'557,"-3"4"1,-4-2 104,-2 7 1,0-5 143,0 5 1,-6 1-273,0 5 1,-7 1 13,1-1 1,-3 0-627,-2 0 0,-6 1 115,0-1 0,-1 0-1240,7 1 1,0-1 1202,0 0 0,-1 0 0,1 1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4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7925,'18'-18'2085,"-9"1"-1379,-1 8-121,-8 1-182,0 8 0,0 2-331,0 4 0,-6 5 21,1 12 0,-3 4-62,2 8 0,4 1 102,-4 5 1,-1-5-41,1 4 0,0 3-10,6-3 0,0 0-120,0-5 0,0-6 67,0 0 0,2-8-81,4 2 0,-2-4 24,7-2 0,-5-1 102,6-5-121,-1 5 1,6-15 100,1 5 1,-1-4-85,0-2 1,6-8-5,0-3 1,6-4-6,-6-3 0,8-9-27,-2-7 1,3-3-133,3-9 0,5 0 254,1-6 0,-1-5-45,-5-1 0,-8 0 253,-4 6 0,-4 8-92,-2 4 0,-7 5 361,-4 6-115,-5-3 1,-1 13 824,0-5-549,-7 13-296,5-4-1959,-14 13 978,15-6-116,-7 8 0,2 8 334,0 3 0,-5 6-994,5 7 1,-2 2 301,3 9 1,3-2 1055,-4-4 0,-4 11 0,1-4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7925,'12'10'1213,"-1"-4"1,-7-2 725,2 1-48,-4-3-1046,-2 6 1,-2-8 1726,-4 0-2219,4 8 0,-7-4 85,3 7-2079,4-7 1400,-13 11 0,13-5-1529,-4 7 1,-2-5 1769,3-1 0,-1 1 0,6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0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69 7778,'7'-9'192,"-5"-7"358,6 7 182,-8-1 404,0-5-250,0 13-269,0-6-522,0 16 0,-2 0 98,-4 3 1,2 4-103,-7-3 1,5-2 49,-5 1 0,5-5-62,-6 5-264,8-7-343,-3 4 0,16-8 170,9 0 1,-1-6 173,6 0 1,4 1-125,2 5 0,-4 0 51,-2 0 1,-4 0 403,-2 0 1,-1 2 80,-5 3 0,-3 5 107,-8 7 1,0 0 65,0 1 0,-4-1-162,-8 0 0,-1 1 44,-16-1 1,6 0-96,-6 1 1,6-1-132,-6 0 0,6-2 145,-5-3 1,6 1-92,-1-7 0,4 0-74,2-6 1,0 0-246,-1 0-29,9 0 0,1-2 154,8-4 1,8-1-630,3-5 0,6-3 334,7 3 1,-3-1-41,8 1 1,-6-1 58,5 7 0,-5-6 387,6 7 206,-8-1 406,4 6-100,-7 0-390,-9 8 1,-9 1 267,-11 9 0,-5-1-109,-1 0 0,0-5-156,-1-1 1,-5 5 25,0 1 0,0 8-167,6-14 1,2 9-47,3-9 0,3-1-173,3 1 1,4-5-60,-4 6 0,6-9 144,6 3 0,3-4-334,9-2 1,1 0 160,4 0 0,-2-6-126,8 1 0,-8-3 101,2 2 0,-4 4 319,-1-4 242,-1 4 87,-7 2 0,-3 2-173,-7 4 1,-4 4 138,-7 7 1,-3 2 205,-14 4 0,5-2-145,-6 8 0,2-6-54,-2 6 1,4-8-71,8 2 1,1-3-444,5-3 1,3-6-410,8 1-4,0-8 0,10 3 150,7-7 1,2 0 163,10 0 0,0-5-163,5-1 0,1-6 91,0 7 1,-7-7 530,1 6-247,-8-7 1444,4 11-843,-15-6 1,-4 8 130,-12 0 1,-11 8 357,-12 3 0,-4 11-406,-1 1 0,-1 2 238,0-2 0,3-2-338,3 8 1,4-8 424,8 2 0,5-4-375,1-2 0,9 1-227,2-1 0,7-6-140,11 1 1,9-8-97,7 2 0,10-8-349,14-10 1,4-1-589,7-16 0,-8 0-3669,-3-5 4333,-4-1 0,-2 0 0,-1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7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7859,'10'-10'-928,"5"3"1245,-13-1-139,13 6-505,-13-13 211,14 13-24,-14-6 1,7 8 174,-3 0 0,-2 0 383,7 0-54,-7 0 432,12 8-230,-15 1 0,9 1-197,-4-4 0,-4-2 41,4 1 0,-5-1-45,-1 8 0,6-7 0,0 7 0,6 0-64,-7 5 1,7 6 133,-6 0 0,5 6-23,-5-6 1,5 8 121,-5-3 1,2-1-562,-2 2 1,-4-8 83,3 2 0,3-3-738,-2-3 1,0 0 465,-6 0 0,1-5-299,5-1 0,-4-5-1076,4 6-925,-4-8 2515,-2 3 0,0-7 0,0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5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7925,'10'-2'-186,"-5"-4"342,-3 4 490,6-5-61,-6-1 247,6 6-569,-8-6 0,2 3 162,3-1-243,-3 0 0,8 6 253,-4 0-134,-4 0 165,5 0-66,-7 0 2253,0 0 1,0 8-2140,0 3 0,-2 6-110,-3 7 0,1-3 214,-8 8 1,6-8-173,-5 2 1,1 2-18,-1-2 0,1 2-246,4-2 1,4-10-168,-3 5 0,-3-5 74,2 4 1,0-5-64,6-1-541,0-7-257,0 4-1031,0-8-1665,0 0 2815,8 0 0,-6-8-942,4-3 0,2-5 514,-3-1 0,9 0 1080,-3-1 0,5-7 0,1-2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9383,'17'10'1342,"0"-2"-1104,-7-8 1,11 2 1000,-4 3-784,4-3 1,3 12-309,-1-9 1,7 1 35,-1-6 1,4 6-254,1 0 0,-1-1 128,-4-5 0,2 0-609,-8 0 0,0 0 162,-6 0-108,0 0 1,-5 2-583,-1 4 177,-7-4 1,-4 13 242,-11-3 0,-7 3-350,-5 3 1009,-4-1 0,-15 8 0,-2 2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8068,'-7'18'342,"3"-3"-222,-8-3 1,9-3 84,-3-3 1,4-2 44,2 7 0,0-5-2,0 6 0,-2-1 0,-4 7 0,4-1 123,-3 0 0,1 6 236,-2 0 0,4 8 91,-4-2 0,-1-2-267,1 2 1,-6-6-362,6 5 1,-1-1 23,1 2 0,4-2-68,-4-4 1,4-4-170,2 4 0,0-3-318,0-3 0,0-6-442,0 1-857,0-1 1135,0-1 1,8 3-218,4-7 0,-3-2 77,3-10 0,-1 2 72,7-7 693,7-8 0,-6-8 0,6-8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8046,'-10'-8'1533,"3"4"-984,7-7 0,1 7-37,5-2 0,4-1 285,7 1 0,6 0-113,0 6 1,6 0-258,-6 0 1,8 2-164,-2 4 0,-2-4-33,1 3 1,-1 3-492,2-2 1,2 0-277,-8-6 1,0 5-651,-6 1 1,1 2 1185,-1-2 0,-8 3 0,-1 8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7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7786,'-10'0'1971,"2"0"-265,8-8-727,0 6-20,0-5-503,0 14 0,0 3-108,0 7 0,0 1 162,0-1 1,0 6-124,0 0 1,-5 0 546,-1-6-287,0 1-512,-2-1-191,6 0-753,-13 1 181,13-9 0,-8-1 51,5-8-1169,3 0 1,-6-8 70,8-3 1675,8-5 0,1-1 0,9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0:5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7434,'10'0'635,"-3"0"-463,-7 0 0,2 0 118,4 0 104,-4 0-74,13 0 38,-13 0-26,14-8-29,-7 6 0,3-6-49,-1 8 1,-5 2-24,6 4 0,-3 4 53,3 7 0,3 2 112,-3 4 0,3 12 157,2 11 0,1 11-168,-1 7 0,-6 3 98,1 2 1,-6 0-74,5 1 0,-7-9-306,2-3 1,-4-1 3,-2-5 0,-2 4-151,-4-10 0,-7-2-494,-16 2 0,-2 0 537,-15 6 0,-15 8 0,-11 1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7973,'2'-10'1052,"4"4"1,-4 2-160,4-1-517,-5 3 1,1-12 217,4 8 1,-2-1-240,8 1 1,-7 4-115,7-4 1,-6-1 158,5 1-176,1 0 0,5 0-41,0 1 0,-5-1 9,-1 6 0,-5 0-103,6 0 31,-9 0 0,11 7-198,-8 5 1,-1 3 62,-5 3 1,-1-1 129,-5 0 0,-4 6-4,-7 0 1,1 6-12,5-6 0,-4 2 111,3-2 0,4-9-61,3 3 1,3-4-35,2 5 0,0-7-38,0 1 1,2-8-89,3 1 0,-1 3-262,8-2 0,-1 0 155,7-6 0,-1-2-733,0-4 1,6 2 415,0-7 0,0-1-1256,-5-5 687,-1-1 0,-2 1 1003,-3 0 0,-5 0 0,-7-1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5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7973,'0'-17'160,"0"0"0,-2 1 142,-4 5 0,2-3 1308,-7 9-624,7-9-290,-4 4-483,8-7 0,0 6 10,0-1 1,8 6-276,3-5 1,10-1-15,3-5 0,6 5-49,-1 1 0,4 1 129,1-1 1,7-5-144,-1 5 1,2 3-10,-1 2 1,-3-1 101,8 1 1,0 0-40,6 6 0,0 8 84,0 3 1,0 7-184,0 5 1,-8 9 51,-4 9 0,-3 9-72,-3 2 1,-13 1 154,-3 11 0,-12-8-16,-1 1 0,-5 3 89,-5-3 1,-7 7 166,-11-7 0,-4 1 12,-8-6 1,-1-6-79,-4 0 0,-5-2 279,-6 3 1,1 1 23,3-8 0,-1-2 150,8-9 0,-6-6-76,6-11 0,-1 1 61,7-7 1,-1-2-350,0-10 0,-5-11 11,0-12 1,5-11-202,6-7 1,6-10 120,-5-7 0,8 5-445,3 1 0,7 4-317,10 3 1,0 8-676,0 9 1,2 1 195,4 10 0,4 2-1899,7 9 2985,0-3 0,8 5 0,2-7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7940,'-10'0'-246,"3"0"670,7 0 2521,0 0-2437,0-8-313,0 6 1,0-8 168,0 5-321,0 3 1,2-8 151,3 4-205,-3 4 0,14-5 38,-5 7 1,-1 0-70,1 0 79,1 0 0,5 0 56,1 0 0,-7 6 94,1-1-74,-1 9 0,1-5 90,-1 9 0,-7-1-94,2 0 0,-4 1 124,-2-1 1,0 0-97,0 0 1,-2 3 15,-4 3 0,-4 4-63,-7 7 1,0-5 10,0 0 0,5-6-115,1 6 1,-1-6-220,-5 6 0,5-8-625,1 2 1,1-4-8,-2-2-1458,5 1 913,-1-1-9,6 0 503,-5-7 915,-1-3 0,6-14 0,-6-3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6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7940,'0'-18'0,"0"7"95,0-1 1,6 7 125,-1-7 0,3 8 280,-2-2 0,-2 4-85,7 2 0,-5 0 221,6 0-264,-9 0-28,13 0 0,-9 2 161,5 4 0,3 2-189,-3 3 1,-2 5 40,1-5 0,-5 5-1052,5 1 375,-7-7 245,4 5-2308,0-5 1242,1 7-377,8 0 1517,1-7 0,-1-3 0,0-7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8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7859,'0'-10'2850,"0"2"-1322,0 8-1058,-8 0 1,-4 8 311,-11 3 1,-4 13-642,-7 4 0,-3 5-532,-3 2 0,-4 1-230,-8 4 1,6-3 620,0 3 0,0-3 0,-6-3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7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7940,'17'0'0,"0"0"0,1 0 47,-1 0-109,0 0 1,2-2 894,4-4 0,-3-2-301,3-3 0,4-2-102,1 7 0,5-8 36,2 3-372,-1 3 0,-5-5-52,0 7 1,0-8-898,5 3 626,-7 3 0,0-5-564,-4 7 106,-4-7 1,4 9-888,-11-8 1058,3 8 0,-13-5 516,4 3 0,-12 4 0,-5-4 0,-5 4 0,-1 2 0,0-2 0,0-3 0,5 1 0,0-8 0,1 7-8,-6-7 1,5 2 80,1-1 495,7-5 0,-10 7-273,9-8 0,-1 5 46,6 1 1,-2 7 362,-4-2 72,4-4-167,-6 8-217,8-5-114,0 7-235,0 0 0,0 9 64,0 9 0,0 1 24,0 10 1,0 1-19,0 11 1,0 3 294,0 8-302,0 7 70,0 3 0,6 13 51,0 0 1,0 0-260,-6-6 0,0 0 26,0 0 0,0-5-434,0-1 1,0-9 265,0-2 1,-2-2-105,-4-10 1,2-5 43,-7-7 1,5-1 6,-6 2 1,1-6 73,-6-11 0,-1 1 225,1-7 1,-6 5 150,0-5 1,0 0 218,6-6 0,-3-8 141,-3-3 1,4-10-257,-4-2 0,6-8 136,5 2 1,4 2-37,8-2 1,0 0-98,0-5 0,8 1-179,4 4 1,5-3-173,6 3 0,4-4-7,8-1 1,1-1-219,4 0 1,-3 7-491,3-1 1,-3 8 390,-3-2 1,-1 3-406,-4 3 1,2 6 265,-8-1 1,0 8-1759,-6-2 2242,0 5 0,-7 1 0,-2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7926,'0'-10'940,"7"2"-600,-5 1 0,14-1 108,-5-3 1,-1 1-109,1 4 0,1 2-27,5-7 0,0 1-22,1-1 0,-1 3 414,0 8-515,8-8 0,-6 6 0,5-3 0,-11 10 133,-2 7 1,-7 3-91,2 3 0,-4 1 174,-2 4 1,0 4-131,0 7 1,0-5 67,0 0 1,0-8-140,0 2 0,-6 2-14,0-2 1,1 0-90,5-5 1,0-7-196,0 1 1,0-7-661,0 7 1,7-8 460,5 2 1,-2-5-723,1-1 0,1 0 444,5 0 0,0-1-163,0-5 1,1-4 67,-1-7 1,-2-2-77,-3-4 0,1 3 187,-7-3 0,0-2 81,-6 2 0,0-9 472,0-3 0,-15 0 0,-5-7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7926,'-15'-29'0,"1"2"73,3 2 1,7-4 101,-2 6 0,4 0 0,2 6 0,2 5 164,4 1 0,-2 1-66,7-2 0,1 3 59,5 3 1,0 4-114,0-4 0,1 4 103,-1 2 0,0 0-172,1 0 0,5 2-138,0 4 1,0-4-126,-6 4 0,6 1-373,0-1 0,0 6-478,-5-6 1,-1 7 481,0-2 1,6 5-411,0 1 892,0 0 0,2 8 0,2 2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19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8407,'18'0'2593,"-3"-2"-1883,-3-4 0,3 4-380,-4-3 1,5-3-268,1 2 0,-5-5-99,-1 5 1,1 0-409,5 6 1,-5-6-447,-1 0-836,1 1 224,5 5 983,-7 0 0,-3 7 519,-7 5 0,0 3 0,0 3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8023,'-10'18'0,"-3"-7"748,7 1-156,0-1-123,6 7 1,8-9 34,4-3 1,3 2 59,2-3 0,8 1-191,4-6 1,-2 0-141,2 0 0,0-2-114,5-4 1,-5 5 101,0-5 0,-2-2-757,2 2 0,-3-1 400,-2 1 0,-5 4-1116,4-4 0,-10-1 109,-1 1 1143,-8-8 0,3 12 0,-7-5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0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7930,'0'-11'1740,"0"-1"-843,0 8 408,8-3-100,-7-1 182,15 6-725,-7-6-370,9 16 0,-9 4 2,-3 11 0,-4-2 108,-2 8 0,0-1-279,0 7 0,0 0 74,0-1 0,-8 1-609,-3-1 0,1 1 350,-1 0 0,1-3-1377,-1-3 1,1 2 139,4-8 1,4 6-1416,-4-6 2714,5 7 0,1-10 0,0 5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0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 7899,'10'-8'798,"-2"6"1186,-8 2-1583,0 10-225,0 0 0,-8 3-52,-4-7 0,-9 7-124,-2-1 0,-15 3 0,1 2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1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8099,'2'-10'922,"4"4"0,5 5-505,12 1 0,6 0 202,11 0 1,-3 0-197,3 0 1,-9 5-257,-2 1 0,-2 2-28,1-2 1,-4-3-87,-13 9 0,3-1-107,-9 7 1,1-1-251,-6 0 1,0 6-98,0 0 0,-8 8 189,-3-2 1,-5-2 367,-1 2 0,2-6-141,3 6 1,-1-8 882,7 2-621,0-4 1,8-4-102,4-3 0,0 1-192,11-7 0,-2 0-381,14-6 1,0 0-1011,6 0 0,1-8 1407,4-3 0,12-5 0,10-1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7941,'-10'8'3079,"-5"8"-2205,3 7 0,-3-6-238,-3-6 1,-7 1-426,-3 5 0,-13 1-318,-5-1 1,-4 8-3291,-2 4 3397,0 3 0,-7 3 0,-3-1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7882,'-10'0'987,"-5"0"0,15 0-1032,0 0 0,10 0 231,13 0 0,-2 0-114,8 0 1,-6 0-34,6 0 1,-6 0-264,5 0 0,-5 0-340,6 0 0,-8 0 564,2 0 0,-3 8 0,-3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8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7846,'0'-17'1079,"0"0"-652,0-1 0,-2 7-54,-4-1 0,2 8-31,-7-1 0,5 3 28,-6 2-278,1 0 1,-7 0-138,1 0 1,0 2 107,0 3 0,5 5-295,0 7 1,3-5 144,-3-1 1,5 1-148,7 5 1,-6 0 43,0 1 0,0 5-45,6 0 0,0 0 121,0-6 0,0 6 53,0 0 0,0 2 141,0-2 0,2-2-134,4 8 1,-4-6 388,4 6 0,-4-6-150,-2 6 0,0-8-2,0 2 1,-6-4-106,0-1 1,-7 5-35,1 0 0,-3 2-73,-3-2 1,1-4 79,0 4 0,2-4-102,3-1 1,-3-1 36,3 0 1,4 1 165,3-1 0,3 0-103,2 0 0,2 3 0,3 3 0,5-4-42,7 4 0,6 2 10,0-2 0,2 0-16,-2-6 1,-3 1-154,3-1 1,-6 0 312,-5 1 1,1-1-165,-7 0 0,5 0 85,-5 1 1,0-7-47,-6 1 377,0-1-212,0 7-156,0-1-359,0 0-817,0-7 121,0-3 1,2-1 66,3 0 943,5 0 0,15-14 0,2-2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1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7882,'18'0'1166,"-1"2"-874,0 4 0,-5-5-927,-1 5 0,1-4 529,5-2 1,0 0 691,1 0 1,-1-2-431,0-4 0,-5 5-180,-1-5 0,1 4 71,5 2-47,-7 0 0,13-8 0,-4-1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7850,'9'0'4453,"-9"8"-4486,-2-6 139,-5 5-547,7-7-458,0 0 899,-8 0 0,-9-7 0,-10-3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2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7837,'12'0'0,"-1"0"2277,-7 8-1202,4 2-621,-8 7 1,-2 0 617,-4 1-711,-3-1 0,-9 2-372,1 4 1,0-4-566,-1 4 1,-5-3-762,0-3 1337,0 0 0,-2 1 0,-2-1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2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8740,'10'10'2948,"-3"5"-2238,-7-3 1,0-3 211,0 3 0,0-1 135,0 7-717,0-1 1,0 0-51,0 1 1,0-1-248,0 0 1,0-5-731,0-1 646,0 1 0,-2 5-1177,-3 0 158,3-7-380,-6 5 678,8-13 279,0 6 34,0-8 257,0-8 1,6-1-200,0-9 0,7 1 46,-1 0 1,5-1-114,6 1 0,-4 0 78,4 0 1,2 5 235,-2 1 1,0 7 124,-5-2 0,1 4 239,4 2 0,-10 2-123,5 4 1,-7 3 174,1 9 1,1-1 883,-7 0 0,5 0-477,-5 1 1,0-1 352,-6 0 0,0 1-446,0-1 1,0 0 301,0 1-385,8-1-294,-7 0 1,13-5-2541,-8-1 1853,7-7 1,-3 4 477,7-8 0,0-8 0,1-2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8415,'17'0'1135,"0"0"1,6 0-737,0 0 0,8 0 318,-2 0 0,3 0-266,3 0 1,-2 0-71,-4 0 1,1 0-281,-7 0 1,6 0-247,-6 0 1,0 0 35,-5 0-84,-1 0-991,0 0 0,-1 2 63,-5 3 1121,-3-3 0,-8 14 0,0-7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3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7804,'17'-15'637,"0"3"0,-1 3-183,-5 3 0,4 4 438,-3-4 0,3-1 493,3 1-351,-1 0 1,0 6-436,1 0 0,-7 0-22,1 0 1,-9 4 533,3 8 0,-4 1-515,-2 16 1,0 7 215,0 10 0,-2 1-338,-4 4 1,-3-2-1020,-8 8 1,-3 3-658,-3-3 1,4 1-1184,-4-6 1,4 0 1153,1 0 1231,1 7 0,8-5 0,1 6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6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9547,'-10'2'1748,"4"4"-1066,4-4-229,2 13-199,0-5 0,0 1-351,0 1 98,0-9-580,0 13 1,-7-7 364,-5 9 0,-3 5 214,-3 0 0,-14 15 0,-5-1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7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156 260 7873,'-9'-7'-169,"1"5"0,8-8 917,0 4-116,0 4-217,0-5 0,2 7 273,4 0-276,3 0 1,14 0-133,0 0 0,0-2 97,-5-4 0,5-2-220,0-3 1,0-3-239,-6 9-416,0-9 405,1 5-93,-9-9 0,-1 7-90,-8-1-253,0 8 0,-8-3 132,-3 7 1,1 0-13,-1 0 1,1-2-13,-2-4 452,-3 4 0,11-6 50,-7 8-76,7 0 52,-4 0 0,6 0 36,-4 0 186,5 0 1,-7 8-10,8 4 1,-2 5-30,-4 6 1,4 4-81,-3 7 1,3 9 82,2 3 0,-2 4-213,-4 2 1,-4 1 84,-7 5 1,0-2-187,-1 7 1,7-13 113,-1 2 1,3-17-232,-3-1 1,-1-5 55,7 0 1,-6-4 62,7-8 0,-3-7 135,2-4-7,4 3 151,-13-7-163,5-2 1,-5-10 101,3-7 1,-1 0-82,7 0 1,0-1-107,6 1 0,0-6-2,0 0 1,2-2-158,4 2 1,6 2 61,11-8 0,-2 6-150,8-6 1,0 2 24,5-2 0,8-9 105,5 3 0,-3-9-86,2 4 0,0-6 81,6 5 0,0-5 72,0 6 1,-2-4-1,-4 9 1,-4-1 139,-7 12 1,-1-4-93,1 5 1,-7 5 154,1 7 0,-8 1-21,3-1 0,0 3-67,0 8 1,-1 0 210,-6 0 1,-6 0-54,1 0 0,-6 2 53,5 4 0,-7 3 34,2 9 0,-4 1 40,-2 4 0,-8 2-78,-3 4 0,-11 5-7,-1 1 1,-7-1-162,1 7 0,-2-5 62,2-1 0,-3-1-144,3 1 0,2-2 96,-2-5 1,8 3-106,-2-8 0,4 0 21,1-5-190,1-1 214,0-7 0,5-3 17,1-7-49,7 0 0,-6 0 44,4 0 1,5-7-283,-5-5 1,4 2 73,2-1 1,0-1-221,0-5 1,2 0 48,4-1 0,3-5-53,8 0 0,7-7 89,-1 1 1,7 2-66,-1-2 1,4 8 287,1-2 0,1 6-84,0 5 1,-1-1 213,1 7 1,-6 0-38,-1 6 0,-6 0 213,1 0 1,-6 2-2,-6 4 1,3 3 155,-8 9 1,-1 5-135,-5 0 0,0 7 40,0-1 1,-2 4 189,-3 2 1,-3-7-146,-4 1 0,5-6 100,7 6 0,-6-8-68,0 2 0,0-4-313,6-1 0,6-1-35,0 0 1,7 1-209,-1-1 0,3-6 140,3 1 1,-1-8-15,0 2 1,1-4-504,-1-2 1,0 0 269,0 0 1,-5-8-554,-1-4 0,-7 3 334,2-3 1,-4 1-251,-2-7 0,-2 7 287,-4-1 0,-9 1 487,-8-7 0,-8 1 0,4 0 0,-7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7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7873,'-27'-10'-1337,"2"1"1069,8 3 1,0 4 1328,0-4 75,-1 4-79,9 2-380,1 0-73,8 0 491,0 0-681,8 0 0,-5 2-158,9 4 0,-6-4-42,5 4 0,-5 1-592,6-1 1,-7 0-165,7-6 61,-1 0 0,5 2 481,-5 3 0,5-3 0,-7 6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121 191 7915,'6'-17'181,"0"-1"-18,-1 1 1,-3 2 77,4 3 1,-2 3 241,7 3-84,-7 4 64,12-6-218,-14 8-64,13 0 1,-13 8-248,4 3 0,-12 5 12,-6 1 0,-5 6-73,-6 0 1,2 2-14,-8-2 1,8-4-193,-2 4 1,6 2 23,5-1 1,-1 0 98,7 0 0,0-5 28,6 4 0,0-4 69,0-2 0,2 3 87,4 3 0,-4-4-12,3 4 1,3 2 146,-2-2 1,0 6 23,-6-6 0,0 2 175,0-2 1,0-2 118,0 8 0,0-8-171,0 2 1,0-4 94,0-2 1,0 1 119,0-1-287,0 0 1,0 1 71,0-1-332,7-7 62,-5-3 0,8-7-194,-4 0 0,-3 0-281,9 0 1,-1-13 214,7-4 0,-7-7-312,1 1 0,1-5 211,10-13 0,-9-3-69,3-8 0,2-5 74,4-1 0,2-13 57,-2 2 1,-1 1 311,6 5 0,-7 13 0,3-2 0,2 12 51,3-1 1,-2 13-52,2 5 0,-6 3 238,6 3 1,-6 7-121,6 5 1,-6 3 224,6 2 1,-6 0 125,6 0 1,-6 0 239,5 0 0,-5 0-149,6 0 1,-6 0-5,6 0 0,-8 5-164,2 1 0,-3 0-102,-3-6 1,0 0-275,0 0 0,1 0 177,-1 0-264,-7 0-533,5 0-47,-13 0 1,6 2 97,-8 4 1,-2 1-241,-4 5 0,2 3 30,-7-3 1,-1 3 273,-5 2 1,-1 1 274,1-1 0,0 0 214,0 1 0,5 1 0,0 4 0,7-4 102,-7 4-66,8-4 0,-3-1 92,7-1 0,0-5 405,0-1 1,2-5 454,3 5-696,5-7 0,7 4-75,1-8 0,-1 0-22,0 0 0,0 0-232,1 0 1,-7 0-199,1 0-122,-8 0 16,3 0 217,-7 0 0,0 2 292,0 4 1,-2-3-71,-3 9 1,1-1 49,-8 7 1,3 1-70,-3 4 1,-1-2 321,7 8 0,0 6-110,6 5 0,0 6 30,0-6 0,8 6-85,3-5 1,3 5 108,-3-6 1,3 12-54,-8-6 1,-1 0 135,-5-11 1,0-6-287,0 0 1,0-8 91,0 2 0,-2-4-106,-3-2 1,-5-1-166,-7-5 0,-6-1-336,0-4 1,0-3-94,5 9 1,-5-8-468,0 2 1,0-4 11,6-2 1,-1-8 32,1-4 888,0-11 0,0-4 0,-1-7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8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7857,'17'0'732,"-7"7"-65,-5 5 0,-3-3 319,-2 3-468,0 0 0,0 5 604,0 0 237,0 0-1330,-7 1 1,3-3-1087,-8-3-2050,8 3 3107,-3-13 0,7-2 0,0-10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7974,'7'9'0,"-3"-1"290,8-8 0,-1 8 332,7 3 1,-1-1-17,0 1 0,6-7 621,0 2 0,-5 2 159,-7-3-931,1 1 0,-1-6-198,1 0-936,-8 0-800,3 0 1256,-7 0 1,-2 2 222,-3 4 0,-13 3 0,-9 9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29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7934,'0'18'-1,"0"1"1,0 4 1041,0-4 1,6 6-401,0-8 1,7-7-1137,-1-4 1,3 2 494,2-3 0,0 1 0,1-6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0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7957,'-9'0'458,"1"0"0,8-2 227,0-4-161,0 4 96,0-13 1,2 13-214,4-4 1,3 4 46,9 2 0,-1 0-68,0 0 0,2 0 13,4 0 1,-3 0-198,3 0 1,-10 2-34,-1 4-397,-8 3 1,3 9 224,-7-1 0,0 0-402,0 1 0,-9 7 209,-9 3 1,1-3-109,-6-2 0,4 2 131,1-2 0,3 1 92,4-7 1,1-6 4,4 1 1,4-6 197,-4 5 0,6-7-312,6 2 0,4-4 168,7-2 1,2 0-636,4 0 0,-1-8 278,6-4 1,1-3-323,6-2 0,7-2 701,4-4 0,4 3 0,2-5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0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7957,'10'8'-166,"5"-6"1,-11 5 1516,8-7-369,-8 0 165,3 0-359,-7 0-654,0 0-167,-7 0-190,-3 0 0,-7-5 53,-1-1 0,7 0-636,-1 6 356,1 0 105,-6 0 817,7 0-136,2 0-86,8 0 218,0 0 495,8 0-116,2 0-1148,7 0 1,-6 0 48,1 0-553,-8 0-430,11 0-564,-13 0 1799,13-8 0,-5-1 0,7-9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10060,'-9'-9'3236,"1"1"-2964,8 16 1,0 3-169,0 12 0,0-2 48,0 8 0,0 0 98,0 6 1,0-1-188,0 1 1,0-2-210,0-5 1,0 5-380,0-4 1,6 2-130,0-3 1,-1-3-655,-5-7 0,0-1 475,0 0 833,0-7 0,-7 5 0,-3-5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1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104 640 7866,'0'-9'-6,"0"-7"1,0 13 37,0-9 0,2 6-6,3-5 0,7-1 81,11-5 0,4 0 17,8-1 0,-1-1-117,1-4 1,7 4 54,4-4 0,-2-2-70,2 2 0,-5 0 68,5 5 0,-8 1-198,3 0 1,1 0 171,-2-1 0,8 1 173,-2 0 0,4-1-216,2 1 0,0 0-79,0 0 0,0 1 11,0 5 0,5-5 64,1 5 1,5-5-89,-5-1 1,6 6 61,-7-1 0,3 2-27,-3-1 0,-3-3 49,4 9 1,-6-3-1,-6 2 0,4 4 50,-4-3 1,-2 3 17,2 2 0,-9 2-26,-3 3 0,1-1-16,-6 8 0,1-1 157,-1 6 1,2-5-87,-8 0 0,8-1 33,-2 6 0,3 1-108,3-1 0,-1-2 1,1-3 1,5 3 25,1-3 0,-1-3-6,-5 3 0,-1-2-21,1 1 0,-1 4 17,1-3 0,-6-2 9,0 1 0,-8-1-17,2 1 0,2 5 24,-2-5 1,-6 3-36,-5-3 0,-3 4 0,3-3 0,1 5 12,-7 6 1,2-3-6,-2 3 1,-5-2-16,5 2 0,-4-4 22,-2 4 0,6 2 111,0-2 0,-1 0-107,-5-6 0,0 1 125,0-1 0,0 0-53,0 1 1,0-1-29,0 0 1,0 1-51,0-1 1,0 0 5,0 0 0,-5 1-28,-1-1 1,-6 0 57,7 1 1,-9-1-140,3 0 0,1-1 113,-1-5 1,-1 4-80,-5-3 0,-1 3 47,1 3 1,-2-7 4,-4 1 0,2-3 51,-8 3 0,2 3 9,-2-3 1,-4 1 17,5-1 0,-5 1-57,-2-7 1,1 5 119,-1-5 0,-5 6-97,0-7 1,-7 7-75,7-6 1,-14 0 30,2-6 0,1 5-16,-1 1 1,2 0-11,-14-6 1,7 6-11,-7-1 1,7 1-39,-7-6 1,3 6 62,-3 0 0,-3-1-109,4-5 0,-5 0 54,-1 0 0,0 6-65,0 0 1,0 2 124,0-3 1,1-3 84,5 4 0,-2-4-74,7-2 0,0 0 8,6 0 1,-1 0 116,-5 0 1,4-2-63,-4-4 1,5-1 86,1-5 1,6-3-109,0 3 0,5-3 123,-5-2 1,8-1-18,-3 1 1,12-6-131,6 0 1,4-2 18,2 2 0,2 2 1,3-8 1,-1 6-127,7-6 0,0 2 119,6-2 0,0-3-177,0 3 0,8 2 92,3-2 1,5 0-361,1-5 1,2-1-54,4 0 1,6 1-190,11-1 0,-1 1 239,7-1 1,-6 1 412,6-1 0,0 0 0,6 1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6148,'0'-10'1064,"0"2"0,0 6-615,0-3 169,0 3-149,0-6-45,0 8 46,0-8-72,0 6 13,0-5 30,0 7 710,0 0-413,7 0-504,-5 0 1,6 2 219,-8 3 16,8-3-342,-7 6 12,15-8-159,-7 0 0,9 0 47,-1 0 1,-5-6-281,-1 0-187,1 1 184,5 5-18,0 0 159,0 0-36,1 0 162,-1 7 1,-7-3 7,-5 8 53,-3-8 1,-2 11 186,0-3 1,0-3 22,0 3 0,0-1-97,0 6 1,-7 1-85,-5-1 0,-3 6 31,-3 0 1,1 2-209,0-2 0,-2-2-126,-4 8 0,3-6-157,-3 6 0,4-6-263,2 6 1,5-6 282,1 6 1,1-6-125,-1 6 0,-3-8 35,8 2 0,1-4-198,5-2 1,0 6-520,0 1-108,0-1 651,0-6 601,0 0 0,7-7 0,3-3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7943,'0'-9'584,"0"-7"-3,0 14-104,-8-5 0,4 7 480,-7 0 62,7 0-546,-4 0-249,8 0 148,0 7-151,8 3 0,2 5-243,7-3 0,0-2 124,1-5 1,1-3-415,4 4 0,-4-6 1,4-6 1,-2-3-119,2-9 0,-3 1 179,3 0 0,-10 0-249,-1-1 467,-9 1 0,5 0-106,-8-1 1,0 1 492,0 0 0,-2 5-21,-4 1 1,-5 7 141,-12-2 1,4 4-162,-4 2 1,3 0-107,3 0 1,-6 0-172,0 0-448,0 8 44,6 1 0,1 3 93,5 0-2426,3-9 2699,16 13 0,9-7 0,10 9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8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7874,'0'-17'0,"0"-2"-161,0-4 194,0 3 0,5-10 147,1 7 0,2 0 33,-2 5 1,-4 1 387,3 0 219,5-1 206,-8 9-310,6 1 114,-8 8-156,0 0 0,-2 8 198,-4 3-739,4 5 1,-12 1 80,9 0 0,-1-5-396,6-1 1,0-5-89,0 6 1,8-9-301,3 3 1,5-4 315,1-2 0,2 0-120,4 0 1,-4-6-128,4 1 0,2-7 93,-2 6 1,-5 1 122,-7 5-135,1 0 479,-3 0 1,-1 7 114,-8 5 1,-2 3 66,-4 2 1,-3 1-110,-9-1 0,1 8-5,0 4 0,0 2 142,-1-3 1,1 11-60,0-5 0,-6 13-141,0-1 0,0 4 39,5 1 0,1 1-242,0 0 1,1 0-15,5 0 1,-3-2-26,9-4 1,-7-4-57,6-7 0,0 0-201,6-1 0,0-7-635,0-4 310,0-4 254,0-1 1,2-9 122,4-3 0,-2-4 52,8-2 1,-7-8 325,7-3 0,-8-5 0,11-9 0,-5-2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39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7874,'12'-27'582,"-1"4"-128,-7 4-8,4 2 1,-8 5 331,0 1-62,8 7-523,1-4 1,3 2-82,-1 0 1,-5 1-79,6 5 1,-7 0 128,7 0 1,-1 2-187,7 3 0,-7 1 55,1 11 0,-1-1-81,7 13 1,-7-1-17,1 7 0,-9 0 115,3-1 1,-4 7-29,-2-1 0,0 6 17,0-6 0,-2 1-76,-4-7 0,3 1 85,-9 0 0,3-7-179,-3 1 1,-3-8 106,3 2 0,2-3-115,-1-3 1,5 0 68,-5 0 1,5-7 33,-6-4 1,1 2-111,-6-3 74,-1 1 1,-1-8-126,-4-4 1,4-5 86,-4-12 1,3 4 60,3-5 0,0 0-26,0 0 0,-1-1 75,1 2 1,0 4-27,-1-4 0,9 4 71,3 2 1,-2-1-132,3 1 1,-1 0 2,6-1 0,2 1-119,4 0 1,3 0 98,8-1 1,1 7-44,-1-1 0,0 3 42,1-3 0,-7-1 31,1 7 27,-1 0 0,1 6 102,-1 0 1,-7 8-3,2 3 1,-4 5 198,-2 1 1,0 0 143,0 1 1,-2-1-174,-4 0 0,4-5 102,-4-1 1,3-1 243,-3 1-359,4 5-132,-6-14-356,8 5 185,0-7 1,2 0-193,4 0 1,-4-7-98,4-5 0,1-3 143,-1-3 0,0 1 139,-6 0 0,0 0-155,0-1 237,0 1 233,0 0 444,-8 7-373,-2 2 0,-5 10 127,4 4 0,-5-2 229,5 7 1,1 3-255,-1 9 1,7-4 46,-2 4 0,-2-4-97,2-1 0,1-1-250,5 0-272,0 1 0,0-1-413,0 0 0,0-5-650,0-1-69,7 1 1,3-1-987,7 1 2301,1-8 0,7 3 0,1-7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9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7863,'0'-18'1898,"0"1"-2272,8 8 1,-4-7-26,7 5 1,-5 1 2288,6-2-855,-9 9 486,5-5-551,-8 8-961,0 8 0,0 7-64,0 8 1,0 0-44,0-6 1,0 6-320,0 1 0,0-1 307,0-6 1,0-6-1518,0 1 735,8-1-365,1-1 800,9-2 0,-1-16 10,0-3 0,-5-5 196,-1-1 1,-5 0 242,6-1 0,-9-1 68,3-4 1,2 4 55,-2-4 913,-1 4-581,-5 1-141,0 9 1,0 9-82,0 11 1,0 12 200,0 6 1,0 6-131,0 5 1,0 4-102,0 8 1,0 2-325,0 4 0,-7-3 101,-5 9 1,-1-1-175,1 6 1,-9-2 111,4-3 1,-4-10-327,3-8 1,-5-8 142,0 3 1,0-5 290,6-1 1,-2-8 44,-4-4 1,3-6 426,-3-6-221,4 5 1,2-14 335,0 3 0,5-10-278,1-7 0,7-3 2,-2-2 0,4-3-12,2-3 0,0 4-159,0-4 1,0-2-82,0 2 0,6-2-35,0 2 0,7 4-305,-2-4 0,5 2-470,1-3 0,0 3 396,1-8 0,-1 6-270,0-5 1,6 5 25,0-6 580,1 0 0,0-13 0,3-3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345 104 7898,'5'-17'-4,"1"0"162,8-1-72,-5 1 1,9 2 129,-1 3 1,0 4 233,0 8 0,1 0-110,-1 0 1,0 0 283,1 0 1,-1 6-50,0 0 1,-5 6 20,-1-7 1,-5 7-306,6-6 1,-7 1 93,7-1-516,-8-4 226,11 6-1792,-13-8 1274,6 0 0,-10 2-980,-4 3 1,-4-1 399,-7 8 1,-2 1 375,-4 10 1,4-4 626,-4 4 0,-2-3 0,1-3 0,7-2 0,6-3 0,7 3 0,-2-3 0,-2-3-123,3 3 1,-1-6 80,6 5 690,0-7 1,0 6 551,0-5-497,0-3 1,6 8 218,-1-4 112,1-4-611,-6 5 1,0-5-157,0 4 0,-8-4 73,-3 4 1,1 1-125,-1-1 1,1 8-186,-1-3 0,-3-1-167,8 1-370,-7 1 246,11 5 1,-6-5-231,8-1 1,8-7 118,4 2 0,5-4 117,6-2 0,-2 0-241,8 0 0,0-2 143,5-4 0,-1-2 253,-4-3 0,2 3-134,-8 8 342,0 0-87,-6 0 1,-7 2 154,-5 4 1,-10 3 15,-7 9 0,-9 1-96,-2 4 0,-8-2 174,2 8 0,-3-6-78,-3 6 1,8-8 95,4 2 1,10-10-122,1-1 0,8-6-321,-2 5 160,5-7-136,1 4 0,1-8-220,5 0 1,4-2 134,7-4 1,0 2-154,1-7 0,-1 1 113,0-1 1,1-3 298,-1 8 0,-6 1 79,1 5 1,-6 0 624,5 0-437,-7 0 0,4 7 103,-8 5 0,0 5 503,0 6 1,-2-4-307,-4 4 0,4-3-94,-4-3 1,4 0-166,2 1 0,0-1-368,0 0 0,0-5-158,0-1 8,8-7 1,2 6 137,7-5 1,-5-3-139,-1 4 0,-5-4-369,5-2 0,-5-2-108,6-4 327,-8 4 1,3-7-253,-7 3 471,0 4-24,0-6 1,-2 3 29,-3-1 0,1 0-6,-8 6 1,1 0 13,-7 0 0,-5 2 24,0 4 0,-6-2-32,6 7 1,-7-5 111,1 5 1,2-1-69,-2 2 0,2 3 169,-2-3 1,-1-3-11,7 3 1,-8-7 98,2 7 1,4-2-105,2 1 0,-2 3 66,2-9 1,0 7 145,6-6 1,-1 1 164,1-1-276,0-4 0,1 8 84,5-5-243,3-3 47,0 6-143,6-8 0,-3 2 109,10 4 0,-1-4-38,8 3 1,1 3 322,10-2 0,-2 5-106,8-5 0,-6 7 392,6-1 1,2 3-199,9 3 1,-3 5 327,3 0 1,2 0-298,-1-6 1,7 0-71,-2 1 1,-2-9-231,2-3 0,-5 2-143,5-2 1,0-1-977,6-5 1,-8 0 647,-4 0 1,3-2-1614,-3-3 1,2-5 830,-2-7 1,-5-1-561,0 1 1,-3 6 282,-9-1 1363,0 1 0,-5-14 0,-1-2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81 7967,'16'-11'125,"-5"-1"280,-3 0 81,0-5 275,-7 8 422,7-7-598,-8 14 1,2 0 156,4 8 0,-4 8 130,4-3 0,-5 6-346,-1 6 0,0-3-327,0 3 0,0 2 38,0-2 1,0 0-199,0-6 1,-1 0-233,-5 1 0,4-1-672,-4 0 88,-4-7-1122,9 5 793,-7-13 664,8 6 1,0-10 121,0-4 1,0-5 145,0-12 1,8 3-1,3-3 1,6 0 29,6 6 0,-3-4 137,3 9 0,-4 5 55,-2 1 0,0 4 117,1 2 0,-7 0 304,1 0 1,-3 8-239,3 3 0,-4-1 165,-8 1 0,0 1-159,0 5 1,-2 0-58,-4 1 1,-4-1-175,-7 0 0,2 1-143,3-1 1,-3-6 19,3 1 0,3-8-620,-3 2 24,8 3 438,-3-7 0,7 4 14,0-12 1,2 2 156,3-7 1,3 5 104,3-6 1,5 9-83,-5-3 336,-3 4-121,7 2 1,-13 2 194,4 4 1,-12-1-112,-5 13 0,-10-5-106,-2 10 1,-14 4-145,3 2 1,-13-2-33,1 2 0,-4-1-159,-2 7 0,1 0 91,-1-1 0,0-1-161,0-4 0,0 1 252,0-7 1,8 6 26,4-6 0,-3 0 213,3-5 1,5-7-77,7 1 1,7-8 235,-3 1-23,5-3 243,10-2-121,1 0-332,8 0 1,8-7-110,3-5 1,5 2 99,1-1 1,6-1-117,0-5 1,8 0 43,-2-1 1,5 1 31,6 0 1,1 0 42,11-1 0,0 1 93,17 0 1,-4-1-97,10 1 0,-4 2 31,-2 3 1,0-3-250,1 3 1,-7 5 130,0 1 0,-13-2-394,2 2 0,-11 1 177,-1 5 1,-5 0-82,-7 0 1,-3-6-32,-7 0 1,-7 0-413,1 6 121,-8 0 346,3 0 1,-14 0-164,-5 0 0,-11 2-256,-6 4 0,-11 4 98,-6 7 1,0 0 182,-6 1 0,4 7 382,-10 3 0,4 5 0,2 2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7144,'-8'17'0,"-3"0"0,-5-1 0,-3-3 358,-4-1-67,4-9 0,-4 7 122,11-4-176,-3-4 1,11 5 219,-8-7 0,7 0 75,-7 0 0,6 0 53,-5 0 0,5 8 210,-5 4 0,-1 3-292,-5 2 1,5 1-87,1-1 0,1 2-152,-2 4 1,-1-4-239,7 4-525,1-3-639,5-3 242,0 0-136,0-7 1,5-4 392,1-12 0,9-4-171,3-7 1,-1-2 298,6-4 1,2-4 216,-2-8 0,0 3 152,-6 3-138,1-4 221,-1 14 1,0-12 108,1 8 0,-1 0-12,0 6 1,-5 5 568,-1 1 76,-7 7 459,11-4-132,-13 8-674,6 0 1,-8 14 289,0 3 1,0 6-186,0 0 1,-6 12-116,1 11 0,-7 4-50,6 1 1,-7 3-1,1 4 1,-3 1-119,-2 5 1,5 1 13,1-7 0,-1-2-516,-5-10 1,7 2 235,4-8 0,-1-1-965,1-11 0,0-3-385,6-7 72,0-1 451,-8 0 457,7-7 1,-7-12 47,8-15 1,2-3 140,4-8 0,-5-7 288,5-5 0,4-16 0,-8 10 0,5-14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208 260 7948,'11'-35'-900,"1"0"1,-8 8 1436,1 4 1125,-3 12-1174,-2 3 1,-7 8 31,-5 0 1,-5 8 421,-6 3 1,4 5-388,-5 1 0,0-5 267,0-1 1,1 1-349,6 5 1,2 0-123,3 1-384,-3-1 1,13-6-789,-4 1 320,4-8 0,10 3 390,3-7 0,12-7-1171,6-5 1,12-9 505,5-2 1,4-8-132,2 2 0,1-3 497,5-3 0,-2 6 237,7 1 1,-1 6 187,1-1 1,2 12 358,-7 5 1,0 4 15,-6 2 1,-8 2-214,-4 4 0,-11 3 1109,-6 9 0,-6-1-529,-5 0 0,-4 3 401,-8 3 0,0-8-560,0 8 1,-8-13-192,-4 7-187,-11-4-318,4 5 0,-12-1-337,8 0 1,-6-1 328,6-5 1,-5-3-210,4-8-783,1 0 717,6 0 0,2-8 426,3-3 0,5 1-46,7-1 0,7 5 245,5-6 0,3 8-100,2-1 58,8 3-60,-5 2 1,10 0-128,-7 0 0,0 0 129,-5 0 1,-1 0-734,0 0 1,1 5 307,-1 1 1,-2 8-1355,-3-3 1,1-1 1633,-7 1 0,0 1 0,-6 5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2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8556,'-9'-10'1081,"1"2"1,10 16 327,4 4-864,-4 3 1,13 4-74,-3 4 0,-3 10-16,3 7 1,-3 8-108,3-2 1,-4 2 65,-8-1 0,0 3-298,0-4 0,0-4 63,0-2 1,0-3-650,0-3 0,-8 7 143,-4-1 1,3-5-152,-3-7 0,1-4-224,-7 4 0,1-7-2000,0 3 1605,-1-5 1,1-10 161,0-3 934,0-4 0,-1-10 0,1-1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2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7845,'-17'18'1521,"0"-7"-1179,0 1 1,-1-1 1350,1 7-485,7-1-161,3 0 391,7 0 762,0 1-1906,0-1 1,2-7-383,3-5 0,5-3-1246,7-2 1,3 0 902,3 0 1,3 0-3341,9 0 3771,0-7 0,-1-3 0,1-7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3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7845,'10'8'3114,"-5"-6"-4167,-10 4 1313,3-4 1,-8-2 886,4 0 1,4-2-1719,-3-4 383,-5-4 1,8-7 187,-4 0 0,4-1 0,2 1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3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7798,'-17'0'2001,"7"10"-1823,5 7 1,3 0 274,2 6 0,7-3 293,5-3 0,5-2-167,6-3 1,-2 1 83,8-7 1,0 0-715,6-6 0,5 0 65,0 0 1,1-6-712,-7 0 0,1-7 504,-1 1 0,-7-1-359,-4 1 1,-3-3-86,-3 3 1,-7-3-368,-5-2 1,-3 5 515,-2 1 1,-9-1 236,-9-5 1,1 0 430,-6-1 0,4 7-187,1-1 1,1 8 150,0-1 1,5 3-179,1 2 1,7 2 766,-2 3 0,2 11-105,-1 7 1,3 9 86,-4 3 1,4 2-259,2 9 0,-2-2 30,-4 2 1,4 4-156,-3-4 0,1 2-126,-2-2 1,2 2-118,-7-7 1,7-1 86,-2-5 0,-2-7-766,3 1 1,-3-8-55,2 2 1,4-3-1415,-4-3 584,5-8 419,1-1 1,0-12 397,0-7 0,0-3 657,0-14 0,0-9 0,0-7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4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190 156 7798,'0'-17'437,"0"8"0,-7 3-37,-5 12 1,-3 3 255,-3 8 0,1 1 78,0-1 1,-1 0-296,1 1 1,0 5 564,0 0 1,5-2-454,1-10 1,7 5-145,-2-5 0,4-1-243,2 1-377,0-7 1,2 4-90,4-8 1,3 0-303,9 0 1,7-8-1623,3-3 1000,5-5 733,9-9 0,-3-3-316,7-13 0,0 5 370,6-5 1,-6 7 19,0 5 1,0-2 220,6 8 1,-6 6 215,0 5 1,-7 9 66,1-3 1,-9 4 237,-2 2 1,-8 2 112,2 4 0,-10-3-177,-1 9 0,-8-1 1002,1 7 0,-3-1-508,-2 0 0,0 1-74,0-1 0,-7 0-344,-5 0 0,-5 1-182,-6-1 1,2 6-212,-8 0 1,6 0-305,-6-5 1,0-1-173,-5 0 0,1-5 277,4-1 0,2-5-2120,4 5 1644,4-7 0,-4-4 272,11-11 0,5-5 326,7-1 0,2 0 269,3 0 1,5 1 198,7 5 1,2-3 455,5 8 1,2 1 149,9 5 1,-6 2-365,0 3 1,-2-1 830,1 8 1,-1-1-714,-4 7 1,-3-1 130,3 0-414,-4-7-513,6 5 1,-6-5-557,4 7 1,-2-5-252,2-1 0,-2-7-2514,8 2 3424,-8-4 0,12-2 0,-6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5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8140,'0'-17'1268,"8"0"0,-5 5-501,9 1-476,-1 7 1,3-11 410,3 3 1,-1-3-240,12-3 0,3 7-343,9-1 1,5 9 47,7-3 0,1 4-97,5 2 1,-8 0-15,8 0 0,-8 8-80,7 3 0,-5 10 89,-6 2 0,-5 2-203,-13-2 0,-3 2 68,-7 4 0,-9 2 46,-3-8 1,-4 8 113,-2-3 1,-8-1-22,-3 2 0,-12-8-134,-6 2 0,-4 2-83,-1-2 1,-1-5-325,0-7 1,7-7-2,-1 2 0,8-4-410,-2-2 1,3-10-264,3-7 1,7-4 534,5-14 1,-3 1-510,2-18 1119,0 4 0,14-20 0,2 7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0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7843,'-9'0'1311,"1"0"-1004,8 0 328,0 0-282,8 7-323,-7-5 139,15 14-302,-7-7 0,1 9 77,-4-1 1,2-5-265,-3-1 1,1 1-28,-6 5 0,0 2-172,0 4 1,-2-4 98,-4 4 1,4-3 80,-3-3 1,3 6 395,2 0 0,0 0-135,0-6 1,0 1 426,0-1 0,0 6-40,0 0 1,0 6 137,0-6 1,2 6-109,3-6 0,-3 8 54,4-3 1,-4 5 48,-2 2 0,0 1-77,0 5 0,0-5 185,0 4 0,2-3-144,4-3 1,-4-5-292,3 0 0,-3-6-20,-2 6 0,0-8-160,0 2 0,0 2-228,0-2-260,-7 0 0,-1-5-414,-4-1 0,-3-6 61,4 1 906,-5-8 0,-1 11 0,0-5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5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7888,'15'-17'0,"-1"1"128,-3 5 86,-7 3 254,4 8-154,0 0 0,-7 8 68,5 3 1,-4-1 211,-2 2 0,0 5-146,0 6 1,0 2-31,0-2 0,-6-2 408,1 8-494,-9-8 1,10 12 10,-7-4 0,-1-3 59,-5 3 1,0-2-881,-1 2 1,1 2 387,0-8 0,-1 2-1256,1-2 0,0-4 736,0 4 1,-1-6-530,1-5 1,-2 1 1138,-4-7 0,-4 8 0,-8-5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7873,'-18'0'-418,"1"0"1,7-2 817,5-4 1,-3 2-123,2-7 0,0 5 203,6-5 211,0 7-97,0-12-35,0 14-160,0-5 0,6 9-74,0 3 0,0 7 208,-6 11 0,5-2-145,1 8 1,6 0 105,-7 5 1,9 7-87,-3-1 1,5 0 415,1-5 1,6 0-198,0-1 1,10-1-6,1-4 1,9-4-459,9-8 1,13-7-348,4-5 0,12-5-1035,0-5 1,-1-5 858,7-7 0,-5-6-977,11 0 0,-11-8-10,-1 2 1,-8 2 1344,2-2 0,-4 6 0,-6-2 0,-7 6 0,-8 6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6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0 7968,'10'0'830,"-2"0"1,-3 10-438,1 7 1,2 6-185,-2 6 1,-4 4 584,3-4 0,-3 1-172,-2-1 0,-2 4-36,-3-4 0,-5 1-339,-7-1 0,-1-4-288,1-8 0,-2 6 32,-4 1 0,2 1 187,-8-2 1,-2-2-523,-9 8 1,3-8 202,-3 2 0,3-4-447,3-2 0,1-1 210,4-5 0,-3 3 64,3-9 1,4 1 72,2-6 1,4-10 41,1-7 0,3-2-107,3-10 0,-1 8 96,7-2 0,0-2-61,6 2 1,8 0 67,4 6 1,9 7 71,2 4 1,8-1 100,-3 1 1,5 0 226,2 6 1,-1 6-6,1 0 1,-1 7 264,1-1 0,-6-3-110,0 3 1,-6-3-46,6 3 0,-8 3-84,2-3 0,-4-3-19,-2 3 1,1-6-846,-1 5 1,-6-5-93,1 5 0,-8-5-410,2 6 1,-5-7 1147,-1 7 0,0 0 0,0 5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7968,'0'-17'509,"8"0"1,-5 1-1,9 5 0,-3-5 364,3 5-160,3 3 128,-5 0-71,7 8-533,1 0 1,-9 8-25,-3 4 1,-4 3 23,-2 2 1,0 1-127,0-1-79,0 8 0,0-6-133,0 4 1,0-9 30,0-3 1,2-7-142,4 2 1,-3-4-629,9-2 1,-1-2 395,7-4 1,-1-2-748,0-3 1,1-10 39,-1 3 1150,0-3 0,1-4 0,-1-2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7968,'0'12'324,"0"-1"0,2-1-216,4 1 1,-2 3 758,7-8 115,-7 7 1,10-9-198,-8 7 0,7-7-316,-2 2 0,-1-2-978,2 2 0,-1-5 396,6 5 0,1-4-2422,-1-2 2535,0 0 0,1 0 0,-1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7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9195,'11'0'2028,"1"0"-1056,-1 0 30,7-8-635,-1 6 1,-6-6 41,1 8-488,-1-7 0,7 5-760,-1-4 1,-5 4 596,-1 2 1,-5 0-1047,5 0 1,-7 2 500,2 4 0,-4 3 787,-2 9 0,-8-1 0,-1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7944,'0'18'1199,"0"-1"-996,0 0 291,0 1 0,6-7 710,0 1 1,7-9-574,-1 3 1,3-4 35,2-2 0,6 0-749,0 0 0,6 0 113,-6 0 0,2-2-1102,-2-4 0,-3 5 730,3-5 0,-4-2 341,-2 2 0,8 1 0,2 5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8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7826,'10'-17'-1831,"-5"-1"2767,-10 1 1,1 7-311,-8 5 0,6-3-496,-5 2 0,-1-5 0,-5 5 1,-8 0-60,-4 6 0,-1 0 39,1 0 0,-4 2-151,4 4 0,-3-2 49,-3 7 1,6-1 141,0 1 0,8 5-146,-2-5 0,4 5-32,2 1 1,1-6-387,5 1 161,-5-1 1,14 7-14,-3-1 1,3-5 104,2-1 0,0-5-27,0 5 0,6-5 554,-1 6-285,1-1 1,0 7 62,0-1 1,-1 0-33,-5 0 1,0 1 358,0-1 0,0 2-39,0 4 1,-2-2 87,-3 8 0,3 0-87,-4 6 0,4-3 15,2-3 1,0 6 2,0-1 0,0 1-123,0 5 1,0-9-33,0-2 1,0-2-88,0 2 0,0 1-43,0-7 0,0 6-61,0-6 0,0 6-223,0-6 1,-6 0-61,1-6-524,-1 1-116,6-1 365,0 0-1168,0-7 599,0-2 278,0-8 0,2-8-6,3-4 1,-1-5-864,8-6 1613,-8-4 0,19-15 0,-4-2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7826,'18'-7'332,"-1"-5"-277,0 4 1,1-5 526,-1 7 0,0 0-178,0 6 1,1 0 440,-1 0 0,0 2-205,1 4 1,-1 4-58,0 7 0,6 6-152,0 0 1,0 6 47,-5-6 1,-1 8-261,0-2 1,-5-2-11,-1 1 0,-5-7-274,6 3 1,-7-5 93,7-2 1,-8 0-1163,2 1 428,3-1 1,-5-2-1663,8-3-214,-9-4 1914,13-8 1,-12-2-31,7-4 1,-5-4 696,5-7 0,1-8 0,5-2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8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17 10365,'-8'-9'2210,"-1"1"-1223,-9 8 0,-1 0 202,-4 0 0,2 8-576,-8 3 1,-6 5-1,-5 1 1,-2 2-193,1 4 1,5-2-144,-4 8 1,-3-6-931,3 6 0,5-6 468,7 6 0,6-2-1669,-1 2 1,10-4 217,1-8 0,9 0-1705,-3 1 3340,4-1 0,10 0 0,1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0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7768,'10'2'2715,"-4"4"0,-6 9-1414,-6 8 1,-12 8-736,-10-2-566,-13 3 0,-18 11 0,-12 1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8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7797,'0'-11'1028,"0"-1"231,0 8 1,2-3-592,3 7 0,-1-2 29,8-4 0,-1 4 243,7-4-597,-9 4 1,7 2-83,-5 0 0,-1 0-108,1 0-67,-7 0 0,4 2-208,-8 4 1,0-2-66,0 7 1,0 1 192,0 5 1,0-5-374,0-1 0,-2-5-70,-4 5-221,4-7 1,-4 10 141,12-8 1,4-1-47,7-5 1,2 0-64,4 0 0,-2-5-263,8-1 1,-6-8 887,6 3 0,-8-5 0,4-1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7797,'0'10'6657,"0"-2"-5965,0-8 1,0 1 437,0 5-1155,0-4-1202,0 6-2411,0-8 3638,0 8 0,0 1 0,0 8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9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7760,'0'-10'2660,"0"3"-3554,0 7 2598,0 7-1053,0-5 0,0 8 570,0-4-832,0-5 1,0 9-2469,0-4 1614,0-4 0,-2 5 465,-4-7 0,4 8 0,-5 2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49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7871,'-17'-7'2601,"0"5"-1430,-1-4-2060,9 4 487,1 2 0,10 6 613,4 0 0,-2 5 260,7-5 1,-5 13 476,5-2 1,-7 5-611,2-5 0,2 0-164,-2 0 1,7 1-560,-2-1 1,-1 0 248,2 1 0,-1-7-710,6 1 1,-5-9 245,-1 3 0,7-4-66,5-2 1,0-2 47,-6-4 1,6-3-68,0-8 0,0-1 685,-5 1 0,-1-6 0,0 0 0,-5 0 0,-1 6 0,-1-8 0,1-4 0,3 4 0,-8 2 0,-1-4 0,-5 8 53,0-4 1008,0 11 821,0 4-1109,0 8 1,-5 14-317,-1 3 1,-8 14 5,3 3 0,1 5-191,-1 13 0,-1-2 79,-5 13 1,-6 0-66,0 7 1,0 1 66,5 4 0,-5-6-285,0 0 0,-5 0 14,4-5 0,0-5-171,0-1 0,3-4-401,-7-3 0,6-6 152,-1-5 1,4-5 221,2-7 1,0-3-71,-1-7 0,1-3-83,0-3 1,5-5 2,1-7 0,1-9 323,-2-9 1,5-7-124,7-9 1,0-1 45,0 1 1,2-7 176,3 1 1,5-6 250,7 5 1,1 1-213,-1 6 1,0 1-63,1 4 0,5-2-40,0 8 1,0 0 17,-6 6 1,6-4-148,0 3 0,0-3-197,-6 10 0,1 3-817,-1 2 0,0-1 523,1 1 0,-1 0-916,0 6 1,0 2 1441,1 4 0,7 3 0,2 9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50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7844,'12'2'1425,"-1"4"1,-5-3-1656,6 9 0,-1-2-103,7 1 0,-7 3 1765,1-9 1,-3 3 195,3-2-1019,3-4-1328,-5 5-1624,-1 1 1890,-1-6 453,-8 6 0,8-1 0,1 3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57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9026,'0'-9'856,"0"1"-599,7 8-94,3 0 0,1-6 380,1 0-311,-1 1 1,7 5 23,-1 0 1,-5 0 15,-1 0 1,-1 1 3,1 5 0,3-2-28,-9 8 0,3-7 13,-2 7 1,-2-2 273,7 1-282,-7 4 1,6-5 2,-5 7-57,-3-7 1,6 5-74,-8-3 1,0-3 272,0 3-217,0-1 1,0 9 0,0 3 0,0-4 15,0 4 0,-2-4 37,-4-1 0,4 5 133,-3 0 0,-3 0-183,2-6 1,0 0 291,6 1-774,0-1 176,8 0 0,2-1-121,7-5 1,0-3-238,1-8 1,-1 0-634,0 0 0,6-8-500,0-3 0,2-11 803,-2-1 0,-2-9-1453,8-3 2262,-8 1 0,12-16 0,-6 5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1:58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7914,'10'0'621,"5"0"1,-11 0-295,8 0 0,-7-2-109,7-3 1,-6 3 963,5-4-294,1 4-498,5 2 0,0 0-179,1 0 0,-1 0-143,0 0 0,-5 0-1,-1 0 0,1 6 114,5 0 0,0 1-330,1-1 142,-1 4 1,0 7-194,1 0 0,-7 6 22,1 0 0,-8 8 144,1-2 1,-3 4 37,-2 1 0,-7 1 1,-5-1 1,-3 1 210,-3 0 1,1-1-106,0 1 0,1 5 46,5 0 0,-3 1-85,9-7 1,-1 7-99,6-1 0,0 0 54,0-5 0,0 0-103,0-1 0,2 1 65,4-1 0,1 1-22,5 0 0,3-1 91,-3 1 0,-3-1-62,3 1 0,-6 1 338,5 5 0,-5-5-90,5 5 1,-7-5 273,2-1 0,-4 1-34,-2 5 0,0-5 92,0 4 1,0-3-104,0-3 1,-2 1-60,-4 0 1,4-3 0,-3-3 0,3 4-128,2-4 1,0 1-343,0-1 1,-2-4 98,-4-8 0,4 7-511,-4-1 0,-3 0-299,-3-6 1,-13 2-629,-9 4 1,-9-2 316,-9 8 0,-5-6-1670,-1 6 2746,0-8 0,7 4 0,-1-8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4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8132,'-12'0'0,"1"0"148,-1 8 1,-5 2 12,0 7 1,-1 0 124,1 1 0,0-1-326,-1 0 1,1 8-512,0 4 551,7 4 0,-5-6 0,5-2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4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8304,'0'10'1592,"0"-3"-1095,0-7 1,2 6 1172,4 0-223,-4 0-972,5 1 0,-7-3-285,0 8 0,2-6-434,4 5 1,-4-5-968,4 5 1,1-5 243,-1 6 101,0-1 0,-6 6 192,0 1 674,0-9 0,0 7 0,0-7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8304,'-2'9'-142,"-4"-3"0,4-2 682,-4 2 1113,4-4-931,2 5 1,0-5 1098,0 4-1184,0-4 0,-5 13-193,-1-3 0,0 3 21,6 3 1,0-1-150,0 0 0,0 0-742,0 1 1,0 5-66,0 0 0,0 6-414,0-6 1,0 0-322,0-6 1,0 0 534,0 1 0,0-7-606,0 1 361,0-8 511,0 3 1,8-14 424,3-5 0,5-19 0,1-5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7941,'9'-8'0,"-1"5"469,-8-9 746,0 8 80,0-11-868,0 13 0,2-6 208,4 8 0,-2 2-234,7 4 1,1 4 14,5 7 1,-6 0-142,1 0 1,0 1-63,5-1 0,0 6-75,0 0 0,1 0-145,-1-5 0,-5-1-364,-1 0 0,1-2 322,5-3 0,0 3-1156,0-3 0,-5-2-59,0 1-688,-9 1 932,5 5 1020,-8 0 0,0-7 0,0-3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5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8413,'10'-18'1042,"5"9"-786,-3 3 0,3 4 906,3 2 0,1 0-498,4 0 0,0-6 71,11 1 0,-3-1-504,10 6 1,-5 0-449,-1 0 1,5 0 108,0 0 1,1 0-124,-7 0 1,-7 0-1251,-4 0 0,-4 0 8,-1 0-1136,-9 8 1379,-1-7 1230,-8 7 0,-15 0 0,-5 1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5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8464,'-17'0'134,"6"0"30,-1 0 0,6 2 292,-5 3 0,5-1 650,-5 8 0,5-1-464,-6 7 0,8-1-100,-1 0 1,3 2-287,2 4 0,-6-3-533,0 3 1,0 2-161,6-2 1,0 6-479,0-6 0,6 0 497,0-6 0,2 0-386,-3 1 1,-1-7-402,8 1 1,-6-9 1204,5 3 0,1-4 0,5-2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5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1 8429,'0'17'118,"0"0"236,0 1 0,0-1 554,0 0 1,0 10-17,0 8 0,0 1-321,0 10 0,-6-5-197,0 5 0,1-2-116,5 2 0,-6 2-449,0-7 0,-2 5 54,3-6 0,1-2-62,-8-9 0,3 2-179,-3-8 1,-3 0-615,3-6 0,-3-7 125,-3-4 0,1 1 226,0-1 1,-2-2 544,-4-10 0,3-3 215,-3-9 0,12-1 297,5-4 1,-2 4-234,3-4 1,7 4 195,9 1 1,12 3 119,6 3 0,-2 3 404,2 3 1,-1 4-204,7-4 0,0 4-207,-1 2 0,-5 2-547,0 4 1,-8-2-493,2 8 0,-6-7-573,-5 7 1,1-1 470,-7 7 1,0-1 647,-6 0 0,0 1 0,0-1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6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17 8327,'0'-9'1145,"7"1"-169,-5 8-338,6 0 1,-2 2 64,0 4 0,-1 3-518,-5 9 1,0-1 43,0 0 0,-5 1-385,-1-1 0,-6 2 212,6 4-338,1-4 249,-3 6 1,6-7-286,-4-1 0,-1-6-482,1 1 1,2-8 307,10 2 1,3-4-32,9-2 0,5 0 473,0 0 0,6-6-114,-6 0 0,5 0 410,-4 6 0,-1 0-76,-6 0 1,-6 2 114,1 4 1,-8 4 118,2 7 1,-6 0 255,-6 0 0,-2 6 204,-3 1 1,-5-1-286,5-6 0,-5 6-165,-1 0 0,2 0-141,3-6 1,-3 3-251,3 3 0,5-4 54,1 4 1,-2 2 108,2-2 0,1 6 21,5-6 0,0 6-151,0-6 1,0 6 22,0-6 0,0 5-8,0-5 1,1 0-41,5-5 50,-4-1 0,14-2-191,-5-3 1,-1 1 79,1-7 1,1 0 28,5-6 1,0 0-69,1 0 0,-1-8-151,0-3 1,0-5-682,1-1 0,-1 0 432,0-1 1,-5 1-534,-1 0 0,-7-6 391,2 0 1,-4 6-242,-2 5 619,0 0 0,-2 3 215,-4 3 0,-3 4 20,-9 2 1,-7 8 179,-3 3 1,1-1 33,-2 2 1,-2 5 389,-9 6 1,3 0-117,-3-6 1,3 2-156,3 4 0,-1-3-106,1 3 1,-7-4-71,1-2 1,5 1-204,7-1 1,4-2 104,-4-3 1,7 1-160,-3-7 0,11 0 376,1-6-155,9 7-28,-5-5-25,8 6 0,2-8 123,4 0 0,3-2-23,9-4 1,-7 4 113,1-3 0,5 3-12,6 2 0,2 5 287,-2 1 1,4 8-91,7-3 1,1 3 245,0-3 1,-1 3-171,1-9 0,1 7-170,5-6 0,-3-1-387,8-5 1,-2 0 135,3 0 1,-3 0-1421,-4 0 1,-3 0-128,3 0 1,-4 0-912,-1 0 0,-2 0 2334,-5 0 0,5 0 0,-6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8117,'0'-12'478,"0"1"-119,0 7 89,0-4 0,2 8 510,4 0 1,4 10 886,7 7-1251,0 0 0,-5 16 7,-1-4 1,-1 3 11,1 3 1,5-6-293,-5 0 0,-1-2-96,1 1 1,-7 3-623,2-8 0,2 6 318,-3-6 0,7 0-940,-6-6 0,-1 1 8,-5-1 0,6-5-1818,0-1 1161,0-7 925,-6 4 1,0-10 742,0-4 0,7-11 0,3-10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7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8117,'-2'10'1002,"-4"-5"0,0 3-7,-11-2 1,3 7-273,-9-1 0,-3 9-14,-3 2 0,-4 6 21,-2-6-411,1 8-140,7-4 0,-6 7-518,4 1 0,-1 1 318,1 5 0,4-5-1313,8 5 1,1-5 671,5-1 0,3-1-2195,8 1 2857,0-8 0,0-2 0,0-8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7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8117,'17'-5'0,"0"-1"0,1 0 0,-1 6 0,-6 0 1865,1 0 0,-6 0 281,5 0-1533,-7 0 1,4 8-289,-8 3 1,0 5-136,0 1 1,0 0-149,0 1 0,-6-1 84,0 0 1,0 2-575,6 4 418,0-3-719,8 5 0,2-10-645,7-4 496,0-3 1,1-10 291,-1-4 1,6-1-616,0-5 1221,-8-11 0,9 4 0,-5-16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7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8117,'0'-17'3116,"0"7"-2243,0-5 1,0 11 1579,0-7-1324,8 7-896,1-4 0,8 8-456,1 0 1,-3 2-577,-3 4 0,3-2-2594,-3 7 3393,11 1 0,-4 13 0,6 2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8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8117,'11'-15'10,"1"3"0,-6-3 162,5 4 0,-5 1-208,6-2 1,-9 7 230,3-7-186,-4 8 94,-2-3 0,-8 7 73,-3 0 0,-5 0 42,-1 0 1,0 0 118,0 0 1,-6 0 151,0 0 1,-2 5-153,1 1 0,-1 8 188,-3-3 0,1 5-78,4 1 0,3 2-38,-3 4 0,4-2-75,2 8 0,7 0 50,5 5 0,3-5-93,2 0 0,2-6 105,3 6 1,5-8-405,7 2 0,8-4 80,4-1 0,4-3-916,1-3 1,1 1 501,-1-7 0,-5 5-496,0-5 0,-8 0-237,2-6 1,-4 6-1625,-1-1 2699,-9 1 0,7-6 0,-7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8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8117,'-11'0'1021,"-1"0"0,8-1-404,-1-5 1,5 4 79,5-4 0,-1 4-243,8 2 0,-1-6 139,7 1 0,-1-1-176,0 6 1,2 0-189,5 0 0,-5 0-405,4 0 0,2 0-503,-2 0 1,2 2-1139,-2 4 1,-4-4 1816,4 3 0,4-3 0,0-2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7910,'2'-11'2398,"3"-1"-977,-3 8-691,6-3 1,-16 7-283,-3 0 0,-5 0 382,-1 0 0,-6 9-451,0 9 1,-8 1-324,2 10 1,-7-1-160,1 7 0,-1 0-463,13-1 0,0 1-199,5-1 0,3 1 352,4 0 413,3-9 0,16 7 0,1-6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0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8416,'0'-9'1326,"0"-7"-220,0 14-237,0-5-606,0 7 0,0 7-50,0 5 1,0 3 45,0 3 1,0 1 13,0 4 1,-6 4-19,1 7 1,-7 1-12,6 0 0,-5 5 93,5 0 0,-6 2-103,7-1 0,-1-3-190,6 8 0,0-7 83,0 1 0,0-3 9,0-3 1,2-1 25,4-4 1,3-2 1,8-4 0,1-4-291,-1 4 0,6-6 89,0-5 0,8 1 102,-2-7 1,-2 6 32,1-7 1,1 1 159,6-6 0,-1-2-30,1-4 0,0-3-63,-1-9 1,-1 1 40,-4 0 0,3-2 177,-3-4 0,-2 1-169,2-6 1,0-7 0,5-5 0,1-8-159,-1 2 1,1-12-146,0-5 0,-1-10-479,1-2 1,-3 0 438,-3 5 0,-4 9 104,-7 3 0,-3 6 228,-4 6 1,3 6 271,-8 11 1,-1-2-125,-5 8 1,-1 0-87,-5 6 0,-4 0 67,-7-1 0,0 3 414,-1 4-751,1 3-761,0 8-954,-1 0-142,9 0 75,1 0 0,8 2 460,0 4 0,0-3 243,0 9 1085,-8-8 0,7 11 0,-7-5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8275,'11'-8'-98,"1"-3"0,-6 1 5,5-1 0,-7 5 37,2-6 1,2 7 98,-3-7 1,3 6 208,-2-5 1,-2 7-58,7-2 1,-5-3 19,5-3 0,-5 4 229,6 3 3,-1-5 42,7 0 37,-1-7-264,-8 8-48,-1 1 1,-8 10-171,0 4 1,0 3 88,0 8 1,-8 8-131,-3 4 0,1-2 26,-1 2 1,7-2 27,-2 2 1,4 1-24,2-6 1,0-1-178,0-6 61,0 0 1,2-1 81,4-5 1,4-3-210,7-8 1,-4 0 53,5 0 0,-5-8-272,10-3 0,2-7 93,-2-5 0,6 4-35,-6-4 1,0-2 58,-6 2 0,1-6 18,-1 6 0,-6-2 257,1 2 1,-8 4-132,2-4 1,-4 3 256,-2 3 1,0 0-23,0 0 115,0 7 0,-2 2 217,-4 8-334,4 0 1,-12 8 37,9 4 0,-7 5 137,6 6 1,1-2-19,5 8 0,-6 5-84,0 7 0,0 7 97,6-2 1,0 6-132,0 5 1,-5-3-77,-1 4 0,-6-4 33,7-2 1,-9-1-192,3 1 0,1-6 72,-2 1 0,1-9-218,-6 2 1,-1-9 75,1-2 0,0-8 152,-1 2 1,1-6-35,0-5 1,0-4 12,-1-8 1,3-2 158,3-4 0,-3-6 17,3-11 0,5 2 246,1-8 0,4 1-27,2-7 1,8 6 108,3 0 0,12 2-294,6-1 1,4 1 28,1 4 0,1 3-543,0-3 1,5 10 226,0 1 1,1 3-388,-7-3 1,-5 5-169,0 7 0,-2 0 699,2 0 0,3 0 0,-5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0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8488,'17'-8'2220,"0"6"-1617,1-3 0,-7 3-192,1 2 0,-7 0-1,7 0 0,-6 0-132,5 0 0,-7 7-58,2 5 0,-4 5-157,-2 6 1,0 2-278,0 4 1,0-2-502,0-4 637,7-4 1,-3 6-390,8-7 297,-8-9-125,11 7 1,-11-15-758,7 5 467,1-4 1,3-4-226,-3-4 0,3 3 810,-3-9 0,3-7 0,2-8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0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10536,'-9'0'472,"9"7"0,7-3-415,5 8 1,3-1-474,-3 6 1,-3 1-118,3-1 533,-1 8 0,14-6 0,2 6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275 156 8282,'17'-17'-137,"-1"0"61,-5 0 0,3-1 133,-9 1-255,1 0 0,-6-1 268,0 1 1,-2 8 86,-4 3 0,-3 4-17,-8 2 0,-7 0 78,1 0 0,-7 8 182,1 3 1,2 4-240,-2 3 0,8 1-4,-2 4 0,4 4 74,1 7 1,1 1 8,0 0 1,5-1-43,1 1 0,7-1 13,-2 1 1,6 0-197,6-1 1,9-5 97,8 0 0,2-8-349,-2 2 1,-1-4-140,6-1 1,-1-7-319,2 1 1,2-7 131,-8 7 1,0-8 560,-6 1 0,1-3 0,-1-2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8282,'2'-11'1462,"3"-1"0,5 2-1088,7-1 1,6-4 4,0 3 0,8-3 186,-2-3 0,4 7-426,1-1 0,1 7-356,-1-7 0,-5 8-380,0-2 1,-8 5 403,2 1 193,-4 7 0,-1 11 0,-1 8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8438,'0'-9'-796,"0"-7"1,0 13 739,0-9 57,0 8 1,0-5 244,0 3-212,0 4 242,0-6-111,0 8 205,0 0-130,0-7 45,0 5-151,0-6 158,0 8 1323,0 0-1519,0-8-53,0 6-81,0-5-16,0 7 42,0 0-3,7 0-21,-5 0 65,6 0 186,-8 0 581,0 0-693,8 0 17,-6 0 56,5 0 20,-7 0 673,0 0 0,0 7-819,0 5 1,0 3 265,0 2 1,0 8-165,0 4 1,6 6 288,0 5 1,0-1 19,-6 7 0,5-6-8,1 6 1,6 0-343,-7 6 0,9-8 106,-3-3 0,-1 1-184,2-2 0,-1-5 99,6-6 0,-1-8-246,-5 2 1,5-4-17,-5-1 1,5-1-6,1 0 0,-6-5 213,1-1-328,-1-7-17,-1 4 537,5-8-260,-5 0 1,7-2 4,1-4 1,-3-6 5,-3-11 1,9 2-196,-4-8 1,6-5 63,0-6-593,-4-9 460,14 5 0,-8-15-63,4-5 1,3-11-101,-3-5 1,4 3 234,1 2 1,-5 8 19,0 9 1,-8 0 99,2 12 1,-9 10-108,-3 1 1,-7 18-451,2 0 160,-4 11-427,-2-2-36,0 8 0,-2 4 220,-4 7 0,-2 3-27,-3 15 0,-4 0 718,3 5 0,4 1 0,1-1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8338,'8'10'822,"-6"-3"1,13-13 218,-3 1 0,5-3-382,6 2 0,4 4 304,8-3 0,-1-3-374,1 2 0,1-2 42,5 3 0,-5 3-516,4-4 0,-3 4-560,-3 2 1,-1 0-171,-4 0 1,2 2-624,-8 4 1,0-2-1452,-6 7 2689,-7 1 0,5 13 0,-5 2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1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52 431 9381,'0'-10'1589,"0"2"-839,0 8 209,0 0-860,0 8 0,0 2 9,0 7 1,-6 8 53,1 4 1,-7 4-36,6 1 1,-1 3-27,1 3 0,4-4 70,-4 5 0,4 1-21,2-2 1,2 1 113,4-7 1,4-5-70,7 0 0,0-8-183,0 2 0,3-2 11,3 2 0,-4-3 52,4 3 1,2-10-23,-2-1 1,8-8-8,-2 1 1,1-3-62,-1-2 1,4-2 39,-4-3 0,1-5-24,-1-7 1,2-1 52,-8 1 1,8-8-201,-2-4 1,-3-5 19,3-7 1,-2 3-109,2-8 1,2-8-49,-8-9 1,0-7-192,-6-5 1,-2 4 203,-3-4 1,1 4 89,-7 2 1,0 13 670,-6 5 0,0 10-304,0 1 1,-2 11 150,-4 6 0,2 10-242,-7 1 1,-1 8-167,-5-2 0,0 6-157,0 6 0,-1 4-650,1 7 0,0 6-671,-1 0 0,7 8 1547,-1-2 0,1 11 0,-7 4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25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7590,'9'-2'-169,"-3"-4"-40,4 4 202,-8-5 0,5 5 62,-7-4 165,0 4-52,0-6 423,0 8-124,0 0-54,0-7-134,0 5-112,0-6 1,0 10 134,0 4-199,-7-4 0,3 11 200,-8-7-140,8 7 0,-3-3 16,7 7 1,0-5 12,0-1 1,0 1 23,0 5 0,0-5-71,0-1 1,7-5 15,5 5 1,3-7-33,3 2 1,-1-2-139,0 2 0,1-4-143,-1 3 147,0-3 0,0-4-227,1-3-275,-9 3-309,-1-14 349,-8 7 1,-2-9-250,-4 1 0,-3 6 175,-9-1 0,-5 2-601,0-1 1142,0-4 0,-2 5 0,-2-7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2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7811,'-8'-9'0,"4"-5"-248,-7 8 1,-1 1 358,-5 5 0,6 0 0,-3 0 345,-5 0 0,2 0 380,-6 0 1,-2 2-320,2 3 1,-2 7 41,1 11 0,5-2-137,-4 8 1,4-2-145,2 2 0,1 3-146,5-3 0,-3 4-147,9 1 1,-1-1 12,6-4 0,2 4 115,4-5 1,5-3-757,12-2 0,-2 0 310,8-5 0,0 1-792,5-13 1,1-1 222,0-5 1,-1 0-670,1 0 1571,-8-7 0,5-3 0,-5-7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2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9825,'0'-10'1896,"2"2"-873,4 8-267,-4 0-438,13 0-133,-5 0 1,1 0 0,1 0 0,-7 8 20,7 4 1,-6-3-188,5 3 1,-7-1-128,2 7 0,-2-1 93,2 0 0,-5 0-200,5 1 0,-4 5 102,-2 0 0,-2 0 9,-4-6 0,3 2 131,-9 4 0,2-3 45,-1 3 0,-3-10 371,9-1 137,-9-1 0,12 1 549,-3-1-308,3-7 1,5 4 29,9-8 1,1 0-332,16 0 0,2-8-448,9-3 1,1-5-225,11-1 1,-10 0-143,10-1 1,-10 7-637,4-1 1,-2 7 929,2-7 0,4 8 0,-5-3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28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8211,'0'-10'277,"0"3"213,0 7 853,0 0-396,-8 0-476,6 0 1,-5 1 43,7 5 0,0-2 40,0 8-170,0-1-247,0 6 0,0-5-237,0-1-104,0-7-687,0 4 169,0-8 310,7 0-987,-5 0-63,6-8-181,-8 6 1642,0-13 0,0 13 0,0-6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29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8258,'18'-18'-1587,"-7"7"1269,1-1 1,5 6 1410,6-5-515,8-1 0,-12 1 209,4-1 0,2 9-303,-2-3 0,0 4-502,-6 2 0,1 2 62,-1 4 0,-7 3-538,-5 8 0,-3 1 192,-2-1 1,0 0-94,0 1 0,-13 5 259,-4 0 0,-7 6-63,1-6 0,4 0 633,-4-6 0,6 0-242,5 1 1,3-7 600,3 1-416,4-9-406,-6 13 1,16-14 95,4 3 0,5-3-260,6-2 0,-2-2-317,8-3 0,0 1-1674,5-8 2184,-7 8 0,6-11 0,-6 6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277 347 8442,'10'-27'26,"5"2"188,-3 7 1,5 1-406,6 0 1,-2 0 215,8-1 0,-2 1-144,2 0 0,4-1 101,-5 1 1,5 2 93,2 3 0,-1-3-17,1 3 1,5-1-19,0 1 0,3-1-18,-3 7 0,2-5-88,5 5 0,2-6 56,-2 7 0,-1-1 70,6 6 0,-10 0-139,10 0 0,-4 0 102,4 0 0,0 0-3,-1 0 0,-1 0 55,-4 0 0,4 0 12,-3 0 1,2 0 25,3 0 1,0 0 175,0 0 1,0 0-81,0 0 1,-6 2-56,0 3 1,-6-1-173,7 8 0,-9-6 69,2 5 1,-3 1-7,-3 5 1,7-2-41,-1-3 1,1 3-170,-7-3 0,3 3 54,3 2 1,-4-1-111,5-5 0,-3 5 126,3-5 0,-5 5 38,4 1 1,-3 0 92,-2 0 0,-1 1-28,1-1 0,-3 0 8,-3 1 1,2-1 22,-8 0 0,6 0 135,-6 1 0,0 1-135,-6 4 0,1-4 1,-1 4 1,2-3 51,4-3 0,-9 0-44,3 0 1,-4 1 128,5-1 1,-1 0-24,0 1 0,-1-1-27,-5 0 0,3 0-37,-9 1 1,1-1 9,-6 0 1,0 1-51,0-1 1,0 2-28,0 4 0,-2-4-100,-4 4 1,-1-1 89,-5 1 1,-3-4-66,3 4 0,3-4 39,-3-2 0,1 1-142,-7-1 0,1 2 97,0 4 0,-6-3 7,0 3 0,-2-4 42,2-2 1,1 2 18,-6 4 1,1-3 19,-2 3 0,-4-4-44,4-2 1,-3 0 18,-3 1 0,1-1-61,-1 0 0,-2-5-105,-3-1 1,2 1 43,-8 5 1,5-1-175,-5-5 1,6 3 76,-6-9 1,0 7 54,-6-6 1,6 5 179,-1-5 1,1 2-104,-6-3 0,1-3 98,-1 4 0,0 2-56,0-3 0,-2 1 137,-4-6 1,5 6-68,-5 0 1,-2 1 24,3-1 0,-7-4-98,7 4 0,-9 2 1,3-3 0,-4 1-24,-2-6 0,5 0 38,1 0 1,-1-2 18,-5-4 1,6-3 53,-1-8 0,9-1 154,-3 1 1,4-6-99,2 0 0,0-6 196,1 6 0,6-2-112,5 2 1,4 4 141,1-4 0,0 3-20,1 3 0,5-6-89,0 0 1,8 0 21,-2 6 1,4-1-50,1 1 1,1-6-2,0 0 1,1 0-15,5 6 0,-3-6 12,9 0 1,-3-1-53,2 7 0,4-2-139,-3-4 1,3 4 77,2-4 1,0-2 67,0 2 0,0-6-86,0 6 0,7-8 65,5 2 1,9-4-7,2-1 0,8-3-16,-2-3 0,3 9 13,3-3 1,-1 9-298,1-4 0,-6 8-422,0-2 0,0 9-112,5 3 0,-7 7 338,-4-2 1,2 4-1140,-2 2 0,-8 2 1517,-9 4 0,4 11 0,-1 10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8273,'0'-10'-895,"-8"-5"1500,6 13-321,-5-6 1,-1 16-21,-4 3 1,3 5-71,-3 1 0,6 2 5,-5 4 0,-1-3-39,-5 3 0,6-2 1,-1 2 0,0-4-154,-5 4 0,6-4 161,-1-1 1,1 5-260,-7 0 1,3 0 53,3-6 0,-3 0 51,4 1 0,-5 1-69,-1 4 0,5-4-188,1 4 1,5 2-20,-6-2 1,7 6-196,-7-6 1,8 8-171,-1-2 1,3-2 202,2 1 0,0-6 424,0 1 0,0-4 0,0-2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3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8273,'11'-17'419,"1"0"176,-9-1 1,13 3-229,-5 4 1,5-3-98,1 8 0,0 1 131,1 5 1,-1 2-131,0 3 1,6 5 15,0 7 0,0 0-57,-5 1 0,5 5-17,0 0 1,0 0-130,-6-6 1,0 6-337,1 0 0,-1 0-538,0-5 1,1-3 105,-1-3 181,-7 3 1,3-5-107,-7 7 0,-1-6-267,-5 1 1,-1-1 875,-5 7 0,-4-1 0,-7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4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9004,'0'-10'3031,"7"2"-2702,5 8 0,-3 0-373,3 0 0,-6 0 151,5 0 0,-5 0-309,6 0 0,-9 2-296,3 4 1,2 4-601,-2 7 0,-1 0 1098,-5 1 0,-7-1 0,-3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4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9289,'17'-2'139,"0"-4"1,0 4 78,1-4 0,-1 4-181,0 2-343,1 0 1,-3 2 43,-4 4 0,-3 4-240,-8 7 0,-2 8-181,-4 4 683,-3 3 0,-16 3 0,-2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8277,'-10'17'345,"4"0"-154,4 1 0,10-9 106,4-3 0,9-2-27,2 2 0,2-4 183,-2 3 1,-4-3-166,4-2 0,2 0-163,-2 0 0,0 0-228,-5 0 0,-7 0-456,1 0 1,-7 2-344,7 4 902,-8-4 0,11 13 0,-5-5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8358,'0'-10'364,"0"1"-390,0 3 365,0 4-205,0-6 1,0 7 15,0-5 213,0 4-351,0-6 70,0 8 287,0 0-265,-8 0 0,1 8 51,-5 3 1,-3 7-8,3 5 0,4 4 16,3 7 1,-3 1-30,2-1 0,-5 9 0,5 3 0,0-2 47,6 2 0,0 0 3,0 6 1,-6-6-27,1 0 0,-1-1 9,6 1 0,2 2-111,4-8 1,-3 0 77,9-5 1,-6-6-134,5 0 0,1-8 130,5 2 0,-2-4 27,-3-2 0,9-7 16,-4-4 0,4 1 2,-3-1 1,-1 0-8,0-6 1,1 0 25,-1 0 0,0-8-53,1-3 1,5-5 4,0-1 1,2-2-185,-2-4 1,-4-4 41,4-8 1,-4 1-119,-2-1 0,7-7-28,-1-4 0,0-4-60,-6-2 1,0-6 82,1 1 1,-7-9-148,1 3 0,-3 1 219,3-1 0,1 13 1,-7-2 0,0 14-23,-6 3 0,0 2-4,0 10 1,0 0-692,0 6-409,0 0-430,0 7 817,-8 2 0,4 12-1078,-7 8 1862,7-1 0,-4 22 0,8-6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2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8048,'17'10'1501,"1"-1"-741,-1-3 0,0-2-336,0 8 1,-5-3-87,-1 3 0,-5 3-107,6-3 0,-3-3-29,3 3 0,3-3-1116,-3 3 1,-3 3 249,3-3 1,-8 3-672,2 2 1335,-5 1 0,-1 7 0,0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552 156 7929,'5'-11'47,"1"-1"96,0 8 0,0-11 48,0 3 0,-1 3 1201,-5-3 73,8 1 327,-6-7-678,6 1-508,-8 7 0,0 1-192,0 3 1,-2 4-81,-4-4 1,2 5 48,-7 1-192,-1 0 0,-7 0 11,-4 0 1,4 7-117,-5 5 1,-1 3 150,2 2 1,-7 1 9,1-1 0,-4 8 15,-1 4 0,-1 3-78,0 3 0,1 0 172,-1-1 1,6 8-109,1 5 1,7 3-48,-3 1 0,5 1-57,2 0 0,7-6-184,5 0 1,1 1-158,-2 4 0,4-6 186,-4-5 0,12-9-541,6-2 0,3-8 287,2 2 0,2-6-210,5-5 0,2-5 6,9-7 1,0 0-118,-1 0 0,1-7 120,-1-5 0,1-3 27,0-3 0,-7-1 113,1-4 0,-6 4 79,6-4 0,-8-2 185,2 2 0,-9 0-119,-3 5 0,-7 7-4,2-1 181,3 9 381,-7-13-151,6 14 0,-8 2-114,0 12 0,2 3 398,4 2 0,-4 8-188,3 4 1,-3-2-48,-2 2 1,0-2 86,0 2-334,0 3-439,0-5-139,0 0 1,0-8-2037,0-7 1911,8-8 0,-6 1-618,4-10 0,-4-5 610,-2-7 1,0 0-397,0-1 1079,0-7 0,-8-9 0,-2-11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7811,'-9'0'2636,"1"0"1,16-6-2528,3 0 1,-1 1-23,1 5 0,3 0 76,9 0 1,-4 0-102,4 0 0,-2 0-212,2 0 0,2 0-2450,4 0 2600,4 0 0,-6-8 0,7-2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8266,'10'-9'2146,"3"-1"-1276,-7 4 1,8 4-328,-3-3 1,-1 3-257,1 2 0,-5 2-67,6 3 1,-9 5-105,3 7 0,-2-1 110,2-5 1,-4 5 227,4-5-425,3 4 0,-5 1 17,7-5 1,-5 3-476,6-8 0,-6-1 192,5-5 1,1 6-966,5 0 1,0 0 83,0-6 1,1-8 1117,-1-4 0,0-3 0,1-2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9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8113,'-10'-8'578,"-5"-2"-46,13 1 0,-4 1 1345,12 8-1440,-4 0 1,13 0-1051,-3 0 0,3 2-6,3 4 619,-1 3 0,8 16 0,2 2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0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8145,'0'-9'1080,"0"-7"-222,0 14-267,0-5 157,0 7-435,0 0-133,0 7 1,0 3 156,0 7 0,0 3 99,0 3 1,0-2-268,0 8 0,0-6 102,0 6 1,2-6-290,4 5 1,-2-5 33,7 6 1,-5-8 45,6 2 0,-3-9-37,3-3 0,3-1-278,-3 2 167,3-5 0,2-7-33,1 0 1,-1 0 57,0 0 0,1-6 35,-1 1 1,-6-14-25,1 1 0,-1-5 32,7 0 1,-7 2-8,1-8 0,-3-5-49,3-7 1,-2-5-131,-5 6 1,-3-3 190,4 3 1,-4 4 99,-2-5 1,0 11 80,0 1 0,-6 8-60,0-2 1,-7 3-19,1 3 1,3 5-61,-3 1 1,7 7-521,-7-2-697,8 4 106,-11 2 0,13 8 1081,-4 4 0,4 3 0,2 2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5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70 414 8235,'-10'-8'782,"1"6"-1086,3-3-40,4 3 1,-6 9 901,8 5 0,-6 5-159,1 6 1,-7 4-34,6 8 0,1 7-230,5 4 1,0 2-25,0-2 0,0 4 31,0-4 1,2-3-5,3-3 1,5-4-4,7-1 0,0-6-6,1 0 1,5-10-161,0-2 1,2-2 81,-2-9 1,4 0-92,7-6 0,-5 0 51,0 0 0,0-8-4,5-3 0,-5-10 12,0-2 1,-8-8-9,2 2 1,2-11 87,-2-6 0,0-6-68,-5-6 0,-3-3-40,-3-9 1,3-5 120,-3 1 0,-3-1-1,3 5 0,-9 3-48,3 4 1,-4 11 18,-2 12 0,0 5-216,0 6 175,0 4-951,0 16 1,-2 3 440,-4 12 0,-1 11 468,-5 12 0,-3 3 0,5 3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10253,'12'0'851,"-1"0"260,-7 0-46,12 0-647,-7 7 0,3 3-360,-1 7 0,-7 2 131,2 5 0,-4 1-97,-2 3 1,2-1 28,4-4 1,-4-4 201,3 5-159,5-5-211,-1-2-120,9 0 1,-1-7-729,0-4-438,1-4 1,-1-4 628,0-4 1,-1-4 703,-5-7 0,5-8 0,-7-2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8201,'0'-10'4458,"0"3"-4046,8-1-291,2 6 0,7-6 99,0 8 0,-5 2-1256,-1 4 1,1 4 310,5 7 725,0 8 0,1-6 0,-1 6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8786,'-8'-2'2659,"8"-4"-2203,8 4 1,9-11 723,1 7 0,5 0-529,0 6 1,7 0-147,-1 0 1,0 0-263,6 0 0,-10 0-192,9 0 1,-9 0-139,4 0 1,-8 0-489,2 0 1,-4 6-2653,-1 0 2382,-1 7 1,-2-9-2344,-3 8 3188,-4-8 0,-16 11 0,-2-5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5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8207,'-10'0'3711,"2"0"-2584,8 0 0,0 2-554,0 3 1,0-1 31,0 8 0,0-1-974,0 7 1,0 1 275,0 4 0,0-4-432,0 4 1,2-2-274,4 2 1,-2-4-2438,7 5 3235,-7-5 0,11-2 0,-5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13164,'10'0'1824,"-3"0"0,-5 8-1310,4 4 1,-4-1-109,4 6 1,-4-3-677,-2 9 0,0 4-681,0 2 0,1 1-3052,5-1 4003,-4 4 0,14-6 0,-7 7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6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8227,'11'-7'989,"1"-5"-195,-8 4-297,11-7 0,-5 11 73,7-7 0,0 7 164,0-2 0,3 4 434,3 2 0,-4 0-371,4 0 1,-2 0-319,2 0 1,-4 0-457,4 0-490,-3 8 1,-3 1-536,0 9 0,-7-7 30,-4 1 1,-5 5 971,-1 6 0,0 0 0,0-6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2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7828,'-6'-17'866,"1"-1"-115,-1 9-196,6 1-477,0 1 339,0 5-234,0-6 0,0 16 45,0 3 1,0 6-1,0 6 1,0 12-66,0 11 1,2 4 45,4 2 1,-3 2-176,9 3 1,-1-1 91,7 8 1,-7-9-605,1 3 1,-1-6 238,7-6 1,-1-11 95,0-12 0,1-4-97,-1-2 1,0-7-130,0-5 1,6-3 52,1-2 1,4-11 54,-5-12 1,8-4 402,-2-13 0,-4-5-99,-2-1 0,2-6 6,-2-5 1,6-7 26,-6-11 1,-6 2 192,-5-7 1,-3 7 121,3-2 0,1 17 281,-7 6 0,0 12 66,-6-1 1,6 13 203,-1 5-722,1 3 1,-6 9 302,0-1-549,0 8-492,8-3 1,-4 14-703,7 5 0,-1 3 1220,1 3 0,5 14 0,-7 5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36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0 8207,'-10'10'1643,"10"-2"101,11-8 0,5 0-821,1 0 1,-3 0-421,3 0 1,-4 0-798,10 0 1,4 0-951,2 0 1,-2 2 1243,2 3 0,0-3 0,5 6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1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52 7726,'0'-17'-128,"0"7"1,2 0 897,3 5-167,-3 3 387,6-6-283,-8 8-635,-8 0 1,5 0 99,-9 0 1,2 2-10,-1 4 1,-4 1 10,3 5 1,-3 1 23,-3-7 1,-5 8-152,0-3 1,-6 5 58,6 1 0,-5 0-180,4 0 0,-4 1-33,5-1 1,-6 0-10,6 1 1,-6-1 93,6 0 0,0-1 2,5-5 1,3 4 33,4-3 0,-3-2 34,8 1 94,1-7 1,-1 6-79,0-5 0,2-3 291,10 4 1,4-4 82,7-2 1,8 0 72,4 0 0,5 2-119,7 4 1,-5-4-19,4 3 1,3 5 7,-3 1 0,0-1 107,-5 2 0,0-3-340,-1 3 0,-5 3 101,0-3 1,-8 3-649,2 2 1,-4-5-211,-1-1 0,-3 1-515,-4 5 1,3-5-56,-8-1-418,7-7-194,-11 11-233,13-13 2023,-13 6 0,14-16 0,-7-1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1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8240,'-10'0'-96,"0"0"-43,5 0-1165,3 0 551,-6 0 753,16-8 0,1 6 0,9-6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3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8029,'0'-9'1261,"8"1"-694,4 8 1,3 0-46,2 0 0,2 0-275,4 0 0,6 0-68,12 0 1,3-2-185,8-4 1,0 3-357,0-9 0,5 6-706,1-5 0,-6 7 1067,-6-2 0,0 4 0,6 2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399 173 8352,'0'-25'-32,"-8"6"0,6-6-110,-4 8 1,2-1 813,-1 1 0,3 6-242,-4-1 1,2 6-438,-2-5 0,3 7-33,-9-2 63,8 4 2,-11 2-169,5 0 0,-5 2 116,3 4-6,-3-4 0,11 11 104,-7-7 0,5 8-96,-6-3 71,8 4 0,-9 3 0,7-1 1,0 0 11,6 1 0,-5-1 10,-1 0 0,0 0 14,6 1 1,-6-1-92,1 0 1,-3 3-7,2 3 0,2-4-49,-7 4 0,1 2 85,-1-2 1,-5 2-159,5-2 1,1-4 127,-1 4 0,1 2-16,-2-2 0,-3 6 63,4-6 1,1 0 117,-2-5 1,9 5-106,-3 0 0,4 2 129,2-2 1,0-4 33,0 4 1,8 2-83,3-2 0,-1 0 451,1-6 0,-5 6 30,6 0 1,-3 2 177,3-2 1,1-1-249,-7 6 0,0-5-31,-6 6 1,0-2-293,0 2 1,0 4-85,0-4 0,0-3-374,0 3 1,0-2 233,0 2 0,0 2-1163,0-8 1,-6 0-847,0-6 709,0 0 0,8-1-636,4-5 1941,4-3 0,15-8 0,2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6697,'10'0'-233,"-2"0"1201,-8 0-192,0 0-125,7 0 1,3 6 635,7-1-859,1 9 0,1-4 109,4 7 1,-4 0 42,4 0 1,2 6-84,-2 1 1,0 4 180,-6-5 0,1 2-511,-1-2 1,-5-3 37,-1 3 1,-1-2-748,1 2 0,3-4-84,-9 4 1,7-9-538,-6-3 0,1-1-98,-1 1-483,-4 5 820,6-14 924,-1 5 0,3-14 0,7-3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5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35 8193,'-8'-18'3531,"-2"9"-2955,-7 1 0,0 8 58,-1 0 1,1 2-139,0 4 0,-2 3-27,-4 9 1,1 5-299,-6 0 0,6 7-195,-1-1 1,4 4-977,2 2 1,0-1 666,-1 1 0,9-1-1284,3 1 0,4-1 55,2 1 1562,8-8 0,9 6 0,10-6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8193,'10'0'1583,"5"0"0,-11-6-1234,8 1 271,-8-1-366,3 6 1,-1 8-349,0 3 0,0 5-4,-6 1 0,5 2-14,1 4 0,2-4 131,-2 4 0,-3-3-138,9-3 0,-6-6 89,5 1-81,1-8 0,5 3-137,0-7 1,1 0 120,-1 0 0,0-1-601,0-5 0,-1 2 107,-5-8 1,5 1 620,-5-6 0,12-8 0,4-2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6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8193,'-9'-17'1850,"1"7"1,10 3-1074,4 7 1,-3 0 336,9 0 0,-2 2-1253,1 3 1,5-1 159,-5 8 1,4-3-1907,3 3 1,-1 1 259,0-7 1625,1 8 0,-1-5 0,0 9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8326,'6'-17'0,"0"-1"0,1 7 346,-1-1 0,-2 8 1238,8-1-571,-1 3-1060,6 2 1,-5 7 69,-1 5 0,-7 3-52,2 3 1,-4 1-76,-2 4 1,-2-2-194,-4 8 0,2 0 47,-7 5 0,5-1-170,-5-4 1,5 3 51,-6-3 0,8 4-55,-1 2 0,3-3 286,2-3 0,0 2-91,0-8 0,0 6 204,0-6 1,0 6 59,0-6 0,0 5 199,0-5 1,0 8-59,0-2 0,0 4 126,0 1 0,6 1-48,-1-1 0,3 3 94,-2 3 0,-4-3-17,3 3 0,3-1-84,-2 1 1,5-4 227,-5 5 1,6-5 39,-7-1 1,3-1 62,-2 1 1,-4 0-318,4-1 0,-4-5-156,-2 0 1,-2-2-146,-4 2 0,2 1 91,-8-7 1,7 0-207,-7-5 1,3-1 82,-3 0 1,2 1-1062,5-1 0,3-6 112,-4 1 1020,4-8 0,2 4 0,0-8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3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13495,'0'17'-1766,"0"-7"1766,0 5 0,-8 2 0,-2 10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18 8097,'0'-10'2910,"0"3"1,-2 7-2298,-4 0 0,-11 2-613,-12 3 0,-19 20 0,-6 12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8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8278,'0'10'0,"2"-2"1216,4-8 1,-2 0-335,8 0 0,-1 0-161,6 0 0,3 0-124,3 0 1,4 0 58,7 0 0,1 0-354,-1 0 0,7-6-32,-1 0 1,6-5-391,-6 5 1,1-2-214,-7 2 1,-1 4-248,-4-3 1,-4 3-17,-8 2-20,-7 0 0,-3 7-146,-7 5 0,0-2-438,0 1 1,-7 1 186,-5 5 0,-5-2 418,-6-3 1,4 3 594,-4-3 0,-2-3 0,2 3 0,1-6 0,11 5 0,-4-5 0,3 5 0,2-7 0,-1 2 0,7-2-152,-2 2 212,-3-4 989,7 13 1,-12-5-407,9 7 0,-1 0 521,6 0 1,-6 6-405,0 1 0,-7 8-89,1 3 1,-3 1-253,-2 10 1,-1 1 55,1 4 0,-2 1-385,-4 0 0,9 0-376,-3 0 0,4-6-670,-5 0 1,9-7 595,3 1 0,2-4-1159,-2-1 1,4-2 436,-3-5 0,5-4 1082,5-13 0,5 4 0,7-5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8606,'0'-29'0,"2"2"1024,4 2 0,-2 2 249,7 6 0,3-6-546,9 0 1,-4 2 367,4 9 1,-4-1-488,-1 7 0,1-6-457,4 7-84,-4-1-541,-2 6 1,-1 2-558,-5 3 1,-1 5 57,2 7 0,-9 8 973,3 4 0,-4 4 0,-2 1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8233,'18'7'1559,"-1"-5"-713,-7 6-304,5-8 1,-13 8-183,4 3 1,-4-1 375,-2 1-620,0 1 1,0 5 411,0 0-328,7 1 0,-5-1 177,4 0-304,4-7-68,-1 5 1,8-13-349,1 4 0,-1-4-656,0-2 52,1 0 0,-1-6 947,0 0 0,8-15 0,2 2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8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12002,'11'0'1978,"1"0"-2168,-1 0 1,7 8-629,-1 4 1,0-1 817,0 6 0,1-3 0,-1 11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8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10612,'17'-9'1867,"0"-5"-1193,0 9 0,1-1 53,-1 6 1,2 0-389,4 0-153,-4 0 0,8 0-243,-4 0 1,-3 0-351,3 0 1,-4 8-131,-2 3 1,-5-3-569,-1-2 1,-1 3-1137,1 3 1133,-3-5 1108,-8 9 0,8-14 0,1 5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9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8206,'-12'0'3566,"1"0"-2059,7 0 309,-4 0-895,8 0-419,0 0-591,0 8 1,0-5 115,0 9 1,0 0-1356,0 5 536,0 0 1,0 0-724,0 1 1,0-1 571,0 0-1070,0 1 2013,0-1 0,8 0 0,1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9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8201,'18'-15'1551,"-1"3"1,-6-3-507,1 3 1,-6 4-384,5 3 1,-5 3 852,6 2-1110,-9 0 1,7 7-147,-4 5 1,-4 9-93,3 2 1,-3 8 78,-2-2 0,-2 3-1313,-3 3 1,3-2-176,-4-5 1,4 5-2568,2-4 3809,0-4 0,-8 8 0,-1-6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9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8107,'9'-8'1724,"7"6"1,-9-7-1176,5 3 0,3 4 279,-3-4 0,3 5-445,3 1 0,-1 0-200,0 0 1,0 0-401,1 0-391,-1 0 1,0 5-133,1 1 1,-7 6 739,1-7 0,-1 9 0,7-5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49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10391,'8'10'1028,"2"-3"-217,7-7 0,0-1-157,1-5 1,5 4 29,0-4 1,7-2-478,-1 3 1,-2-1-441,2 6 1,0 0 275,5 0-43,-7 0 0,6 8 0,-6 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312 157 7761,'-17'0'1274,"7"0"1,-3 7-983,7 5 1,0 9 140,6 2 0,-6 6 410,1-6 0,-1 6-354,6-6-337,-8 8 0,6-12-275,-4 4 0,10-4-410,2-2 0,8-5 30,-3-1 0,6-7 334,6 2 1,2-6-807,4-6 0,2-5 323,-8-12 0,6 1 147,-6-6 0,6-1 209,-6-6 0,0 1 251,-6-1 0,-2 0 14,-3 1 1,1 1 189,-7 4 0,0-1 115,-6 7 0,0 0-27,0 5 1301,0 9-635,0 1-306,0 8 1,-2 13-166,-4 5 1,4 12-134,-3 5 1,-3 7-163,2 10 0,-5 8 25,5 3 1,-8 4-408,3 3 0,-10-1 79,-2 0 0,-2-6-427,2 1 1,2-9 271,-8 3 0,8-6-206,-2-6 0,-2-4 218,1-7 0,1-6 137,6 0 0,-6-14 49,0 2 1,-2-11 105,2 0 1,4-4 589,-4-2 0,-2-10-184,2-7 1,0-2 609,5-10 1,7 6-410,-1-6 1,8 0 287,-1-5 0,3 5-378,2 0 0,0 6-197,0-6 0,7 6-194,5-6 0,3 8-101,3-2 0,7-2-828,3 2 0,7-2 576,5 2 0,3 4-1647,3-4 1,2 5 409,-8 7 1,6-5 1470,-5 5 0,7-5 0,-4-1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8190,'-5'-23'2009,"-1"0"-1329,0 8 0,8-1-137,4 5 0,3 3-65,9 2 1,1-1 171,4 1 0,-2 0-108,8 6 0,-6 6-164,6 0 0,-6 7-32,6-1 1,-2 3-71,1 2 1,5 1-632,-4-1 0,2 0-104,-3 1 1,-3-7-394,-7 1 1,-1-1-793,0 6 98,1 1 1,-9-1 678,-3 0 1,-4-5 866,-2-1 0,-8-7 0,-1 4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1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8190,'-12'8'0,"1"3"0,1 5 576,-1 1 1,1 0 1,4 1 1,4 5 43,-4 0 1,-1 8-67,1-3 0,-5 11 132,5 1 0,-8 2-225,3-1 1,1 3-167,-1 8 0,7-6-450,-2 0 0,-2-8 207,3 3 0,-1 1-900,6-2 1,0-5 53,0-6 0,0-8-1646,0 2 1682,0-4 0,2-3-1012,3-5 953,-3-3 815,6-8 0,0-8 0,1-1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1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8190,'17'-17'0,"1"1"0,-1 5 0,2-10 1854,4 3 0,4-3-478,8 4 1,-1 0-109,1-1 0,-2 3-861,-5 3 1,3-1-209,-8 7 0,0 0-1210,-6 6 0,1 0 684,-1 0 0,0 2-1761,1 4 1,-7 6 416,1 11 1671,-8 4 0,3 7 0,-7 1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8188,'8'10'345,"-5"-2"-28,9-8 0,-1 0 374,7 0 0,-1 0-204,0 0 1,-5 0 22,-1 0 1,-5 6 247,6-1 0,-7 7-280,7-6 0,-6 7 39,5-1 0,-7-3-207,2 3 1,2-1-297,-3 7 0,1-1-41,-6 0 0,6-5-97,0-1 0,1-5 141,-1 5 1,-2-7-232,7 2-500,1-4 0,5-2 331,1 0 1,-1-2-625,0-4 0,-2-3 405,-3-9 0,3 1-1674,-3 0 2276,-4-8 0,7-10 0,-5-9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1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8185,'-2'-16'3394,"-3"5"-1183,3-5-1462,-6 15 0,8-9 559,0 4 326,0 4-1776,8-5 0,1 7 163,9 0 1,-1 7-1880,0 5 1,2 3 1857,4 2 0,4 1 0,8-1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2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16 225 8075,'0'-12'162,"0"1"0,2 5 602,4-5 67,-4 7 66,5-4-214,-7 8 148,0 0-537,0 8 1,0-3 61,0 13 0,-2-5-41,-3 10 1,3 2 121,-4-2 0,4 6-75,2-6 0,-6 6-70,1-6 0,1 6-380,10-6 1,-3 0 152,9-6 0,-1 1 56,7-1 199,-1 0-701,8 0 0,-6-7 21,4-4 0,-4-4-126,-1-2 1,-7-2-203,1-4 365,-1-4 0,5-13 168,-5 0 1,3-5-11,-9 5 0,7-10 159,-6-2 0,0 1-130,-6-7 0,5-1-44,1 2 1,0-1 2,-6 7 1,0 5-129,0 0 1,-2 8-516,-4-2-735,4 4 1555,-5 9 0,-1-5 0,-2 5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3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467 243 8209,'0'-17'0,"2"5"41,4 1 165,4-1 1,7-5-37,0-1 1,-7 1 92,-4 0 0,-4 0 38,-2-1 1,0 7 186,0-1-248,0 1 0,-8-5-53,-4 5 0,-3 1-100,-2 4 1,-1 5 27,1-5 1,-2 4-227,-4 2 1,4 2 56,-4 4 0,-2 3 126,2 8 1,-6 1-260,6-1 0,0 0 10,5 1 1,7 5 121,-1 0 0,8 6 123,-1-6 0,3 5 12,2-5 0,0 2-1,0-1 0,6-3 23,-1 7 1,7-4-201,-6 4 1,5-5 151,-5 6 0,0-6-586,-6 6 0,0-6 80,0 6 0,-2 0-96,-4 5 0,-4-5 192,-7 0 0,2-2 80,3 2 1,-3 2-8,3-8 0,3 2 148,-3-2 1,8-4 562,-1 4 1,-3-2-244,2 2 0,0-4 403,6 4 1,2-3-279,4-3 1,-2 6 562,7 0 0,-1 6-29,1-6 1,3 6 248,-8-6 0,5 7-461,-5-1 0,0 4 72,-6 2 1,-2 5 299,-4 0 0,-4 8-421,-7-2 1,0-3-445,0-3 0,-1-3-139,1-3 1,0-1-233,-1-4 1,7-2-204,-1-4 0,9-10-516,-3 4 1,-2-9-383,2 4 214,1-9 0,6 5-2065,5-8 3184,4-8 0,22-17 0,5-11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3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11471,'17'0'1587,"-1"1"-864,-5 5 0,-3 10-244,-8 7 0,0 2 141,0-2 0,-2 2-337,-4 3 1,-3 5-411,-9-4 0,-7 4 74,-3 1 1,1 1-129,-2-1 1,2-1-250,-2-4 1,4 2-674,8-8 1,0-2-1224,-1-10 832,1 5 1025,0-14 1,7 3 142,4-10 1,4-7 62,2-11 0,0-2 111,0-4 0,0-3 162,0 3 1,8 4 87,4 2 1,-3 4 395,3 1 0,-1 9 623,7 3 1,-7 4 72,1 2-343,-1 0 1,6 2-375,1 4 1,-7 3-381,1 9 0,-6-1-18,5 0 1,-5 2-231,5 4 0,-5-3 245,6 3-90,-8 4 0,11-8 0,-5 6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3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8113,'10'-8'529,"-1"6"65,-3-4 1,4 3-83,7-3-137,0 4 590,1-6 165,-9 8 0,5 8-276,-9 3 0,1 5-356,-6 1 1,0 0-14,0 1 1,0-5-165,0 4 0,-2-9 210,-4 9-140,5-3-349,-7 3 38,8 0 1,2-7-170,4-4 1,3-4-727,8-2 0,1 0 428,-1 0 0,0-8-896,1-3 0,1-5 283,4-1 0,-4-6 56,4 0 1,-2-10 943,2-2 0,-3-7 0,5-10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4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8113,'-6'-17'2311,"1"0"-658,-1 7-745,6 2 0,2 3 187,4-1 1,-3 0-421,9 6 1,-6 0 147,5 0 0,-5 0-1087,5 0 1,-5 6 219,6 0 1,-6-1-519,5-5 1,-5 6-425,5 0 0,-7 2-1152,2-3 1,4-3 2137,1 4 0,4-4 0,3-2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4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121 191 7761,'17'-17'0,"1"0"0,-3-1 55,-3 1 1,3-6 114,-3 0 1,-3 2 507,3 9-95,-8-3 203,3 5-490,-7 1 1,-2 1 48,-3 8 0,-5 2 22,-7 4 1,-1 3-98,1 8 0,-2 7 33,-4-1 1,4 7-185,-4-1 0,3 10-113,3 1 0,0 2 77,-1-1 1,9-5-111,3 4 0,4-5-766,2-6 0,8 2 440,3-8 0,7 0-876,5-6 1,-2-2 480,8-3 0,-6-3-385,6-3 1133,-8-4 0,11-2 0,-5-9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2:54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8113,'17'-15'139,"1"3"0,-1-1 297,0 7 1,3-5 415,3 5 0,-4 0 213,4 6-517,-4 0 1,-2 0 262,1 0-503,-9 0-223,7 0 1,-14 8-176,3 3 0,-3 5 27,-2 1 0,-2 2-180,-3 4 0,1 4-57,-8 8 0,1-1-284,-7 1 1,3 7 131,3 4 1,-1 4 96,7 2 1,-5 0 303,5 0 1,0 0 75,6 0 0,0-6 283,0 0 1,2 0 95,4 6 1,-2-2 387,7-4 0,1 2-134,5-8 0,-2 8 386,-3-2 0,3-1-248,-3 1 1,-4-2-318,-3 2 1,-3 4 417,-2-4 0,0-4-347,0-1 0,-2 1-225,-3-2 1,-5 1-299,-7-7 1,-8 7-298,-4-1 1,-2 4-168,2-9 0,-3 3-565,3-9 0,-4-4-1453,-1-2 2455,-1-4 0,0-1 0,1-1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0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10492,'17'0'771,"0"0"1,2 0-291,4 0 1,6-2-8,12-4 1,-3-2 11,8-3 0,0-5-325,6 5 0,-2-3-173,-4 3 1,2 1-45,-7 5 0,-1 3-307,-5-4 1,-9 4-492,-2 2 1,-11 0 79,-1 0-717,-9 0 717,5 8 0,-10 1-929,-4 9 1703,-3-1 0,-16 0 0,-2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8267,'-6'17'214,"0"1"0,-5-1 415,5 0 0,-2 1 120,2-1 1,3 8-264,-9 4 1,6 5 116,-5 7 1,-3 3-230,-9 8 1,4 0-277,-4-1 0,4-4 266,2-1-1169,7 0 659,-5-2 0,11-2-278,-8-7 1,8-1-549,-1 1 1,3-8-1419,2-4 2390,0-4 0,7-2 0,3 1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1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8226,'0'-9'1660,"0"-1"-1087,0 4 0,6 3 294,0-9 0,7 6-273,-1-5 1,3 7-56,2-2 1,0 4-337,1 2 1,-1 0-188,0 0 1,1 0 102,-1 0 1,-6 8-106,1 3 1,-6 3-582,5-3 473,-7 12 0,4-11-45,-8 11 0,0-4 166,0-1 1,0-7 327,0 1 0,0-7-184,0 7 0,0-6 460,0 5-519,0-7 1,2 4-5,4-8 1,-3 5-636,9 1 0,-1 0 329,7-6 1,-1-2-1426,0-4 1,1 2 101,-1-7 1521,0-1 0,8-5 0,2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1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8054,'0'-9'3086,"0"1"-2656,0 8-246,8 0 1,1 2-1049,9 4 1,-1-2 863,0 7 0,1 8 0,-1 8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1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8054,'9'0'1587,"1"0"-931,-4 0 0,3 0-94,9 0 0,-1 0-146,0 0 0,1 0 29,-1 0 0,2 0-51,4 0 0,-2 0-121,8 0 1,-6 0-357,6 0 1,-6 0 108,6 0 0,-8 0-1594,2 0-43,4 0 431,-8 0 0,4 2-220,-11 4 1400,-5-4 0,-14 5 0,-3-7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8054,'-10'-2'1485,"5"-3"993,3 3-1107,-6-6 119,6 8-988,-6 0 1,8 2-79,0 4 0,0 3-186,0 9 0,-1-1-132,-5 0 0,4 6-266,-4 0 1,4 2-475,2-2 1,0-3-1010,0 3 1,2-4 732,4-2 1,-2-2-1404,7-3 2313,1 3 0,5-13 0,0 6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8054,'7'-9'1438,"-5"-1"-1079,4 4 1,2 2 1543,-2-7-444,-1 7-67,-5-4-720,0 8 0,0 2 183,0 4 0,0 4-386,0 7 0,0 6-189,0 0 0,0 8-1347,0-2 0,0 3 708,0 3 0,0-2-731,0-5 0,2 5 1090,4-4 0,4 4 0,7 1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2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8116,'10'-17'1068,"-4"0"1,-2 7-354,1 4 1,-1 3-160,8-3 1,1 4-98,10-4 1,-3 4 141,3 2 1,2 0-466,-2 0 0,0 0 53,-6 0 1,0 6-970,1 0 1,5 5 56,0-5 1,0 8-450,-6-3 1,-5-1 351,-1 1 1,-7 1-914,2 5 1733,-4 0 0,5 8 0,3 2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2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8409,'-17'0'1138,"7"2"-972,5 4-435,3-4 0,9 5 1374,5-7 0,3 0-376,3 0 1,1 0-286,4 0 0,-2 0-526,8 0 0,-2 0-498,2 0 0,3 2-86,-3 4 0,4-4-1861,1 4 2527,1-4 0,-1 5 0,1 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4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27 104 7761,'-11'0'1538,"-1"0"265,8 0 1,4-2-1392,12-3 1,11-3-258,6-4 1,-2-1 205,1 7 0,1-5-107,6 5 1,-1-2-767,1 2 1,0 4 511,-1-3 0,8-5 0,3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3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 8265,'-11'0'107,"-1"0"322,1 0-270,-7 0 42,1 8 0,2 1 380,3 8 1,-3 6-198,3 1 0,3 6 132,-3-1 1,6 4-31,-5 1 1,5 3-50,-5 3 0,-1 4-141,-5 8 0,1 0 139,5 0 1,-3-6-255,9 0 0,-1-2-4,6 3 1,-6 1-247,0-8 1,3 0 100,8-5 1,5-2-653,7-5 0,6-3 11,0-7 1,8-1-243,-2 0 1,4-5 40,1-1 0,7-7-1381,-1 2 2191,0-4 0,2-10 0,3-1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35 361 7999,'0'-17'0,"-2"8"479,-4 3 797,5-4-771,-7 8-96,8-5-205,0 7 1,0 1 85,0 5 0,0-2-29,0 8 1,0 5-84,0 6 1,0 2 27,0-2 1,0 4 124,0 8 1,-6 5-74,0 0 1,1 6 153,5-5 0,0 5-158,0-6 0,0 6-54,0-5 1,0-1-33,0-5 0,2-1-159,3 1 0,-1-6 35,8-1 1,-3-7-182,3 3 0,3-7 46,-3-6 0,9 3 105,2-8 0,2-1 7,-2-5 1,-2-2 1,8-3 1,-6-5 9,6-7 1,-2-2-18,1-5 1,3 3-105,-8-7 0,8-7-4,-2-5 0,-2-8-221,2 1 0,-6-10-250,5-7 0,-6-3 208,1-2 1,-4 0 233,-2 0 0,-1 5 77,-5 1 0,2 13 218,-7-2 1,0 14-114,-6 3 0,-2 2 242,-4 10 1,-1 0-323,-5 6 0,-5 7-231,0 5 0,-1-3-468,-5 2 0,6 2 73,5 10 311,-3-4 1,11 13 0,-5-1-520,1 7 0,2 4 853,6 4 0,8 11 0,1-3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8035,'10'-7'433,"-3"-3"0,-5-1 624,4-1 1,4 6-375,7-5 1,-5 7-244,-1-2 0,-5 4 150,5 2 1,-5 0-172,6 0 0,-9 8-165,3 3 0,-4 5-122,-2 1 1,0 0-147,0 1 0,0-1 85,0 0 1,-2 1-165,-4-1 0,5 0-185,-5 0 0,4-5 156,2 0 0,2-9-692,4 3 0,-3-4 44,9-2 1,-6-2-258,5-4 1,1-3 269,5-9 1,2-5 756,4 0 0,-3-15 0,5 1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4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10945,'-7'-10'2697,"5"2"-2553,2 8 0,7 8-338,5 4 1,3 3-589,-3 2 0,3 2-2038,2 4 2820,1-3 0,7 12 0,2-5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5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8451,'25'0'292,"-4"0"445,8 0 0,0 0-57,5 0 1,-1-6 40,-4 0 1,2 1-139,-8 5 1,5-6 101,-5 0 0,6 0-298,-6 6 0,6 0-164,-6 0 1,0 0 13,-5 0 0,-1 0 237,0 0-1539,0 0 795,1 0 270,-9 0 0,-1 0 0,-8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7964,'-10'0'4283,"-3"-2"-2946,7-4-226,0 4-221,-2-5 0,6 14-345,-3 5 0,-3 3 87,2 3 1,1-1-420,5 0 0,-2 2-499,-4 5 1,4-3-306,-4 7 1,4-6-680,2 1 0,0 2 594,0-2 0,2 0-477,4-6 1,-2-2 1152,7-3 0,-7 3 0,4-5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7985,'-9'0'7139,"7"8"-6140,8 4 1,1-3-197,-1 3 0,-4-6-195,4 5 1,-4 6-209,-2 6 0,-8 8-2070,-3-2 0,-5 4 1670,-1 1 0,-8 8 0,-2 3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7512,'0'-10'-226,"0"3"1,0 5 796,0-4-137,0 4 57,0-6-156,-8 8 202,6 0-234,-6 0 32,8 0 150,0 0-622,0-7 247,0 5-129,0-6 109,0 0-141,0 6 0,2-11 60,4 7-17,-4 0 0,6 4 106,-8-3 1,2 3-6,3-4-12,-3 4-4,6 2 345,-8 0 400,0 0-693,-8 0 1,6 8-31,-3 3 1,-3-1 278,2 1 1,0 1 25,6 5 0,-5 1 26,-1-1 0,0 0-150,6 0 1,0 3 89,0 3 0,0-4-196,0 4 1,0-4-150,0-2 1,0 1-34,0-1 1,0 0 142,0 1 0,0-7-462,0 1 1,0-7-68,0 7-585,0-8 97,0 4 224,0-8 1,2 0 128,4 0 0,-2 0-40,7 0 0,1-2 569,5-4 0,8-4 0,2-7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7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18 8108,'18'-8'2616,"-1"6"-1130,0-4-388,1 5-572,-9 1 1,-1 1-391,-8 5 0,-10 6-244,-7 11 1,-14 4 107,-9 7 0,0 9 0,5 1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8152,'0'-10'3691,"7"3"-2775,5 7 1,5-2-404,6-4 0,-2 4 326,8-4 1,-6-1-319,6 1 1,-6-6-279,6 7 0,-2-7-268,2 6 1,1 0-352,-6 6 1,-1 0-536,-6 0-58,-8 0 1,5 2-587,-8 4 1,-1 4 605,-5 7 0,-7 0-117,-5 1 0,-3 5 99,-2 0 967,-1 0 0,-7-6 0,-2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7742,'0'-10'1268,"0"-5"-802,0 13 0,6-7 293,0 3-559,0 4 1,-4-6-114,3 8 136,-3 0 120,6 0 1,-6 0 302,4 0 152,-5 0-544,7 0 1,-8 2 12,0 4 1,0 3 110,0 9 0,-2-1-122,-4 0 0,5 6 39,-5 0 0,-2 2-95,2-1 1,1-5-250,5 4 0,-6-4-123,0-2-6,0 1 0,6-1 30,0 0-1,0-7-159,0 5 22,0-13 384,0 6 0,0-6-176,0 3 827,0-3-483,0 6 0,0-6 233,0 4-371,0-4 1,0 7 103,0-3-455,0-4 189,0 13 9,0-5 0,0 7 62,0 1 0,0-7 115,0 1 0,0-1-106,0 6 0,0-5 12,0-1 1,0 1-35,0 5 1,0-5 22,0-1 0,0 1-91,0 5 1,0 0 111,0 1 1,0-1-49,0 0 0,0 3 10,0 3 0,0-4-245,0 4 1,0-4 150,0-2 61,0-7-194,0 5 0,2-13 74,4 4 327,-4-4-193,6-2 1,-6 0-111,3 0 0,-1-8 1,8-3-10,1-5-60,2-9 0,9-1 1,1-9 40,1 0 0,3-9-316,6-8 0,-1-5 116,1-7 0,1-3 1,3 5-551,1 1 1,1 1 667,-7 9 0,-1 8 8,-4 9 0,-4 1 751,-8 10-300,0 0-232,1 6 1,-7 1 1464,1 5-1023,-9-5 0,7 9 479,-4-5-463,-4 4-488,5 8-1114,-7 0 0,2 0 612,4 0 1,-4 2-1046,4 4 0,-4 4 136,-2 7 1423,0 0 0,-8 8 0,-2 2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9851,'-5'17'0,"-1"0"0,2 1 0,0-1 0,0 0 0,-1 3 0,1 1 1801,2 2 0,-4 7-1028,0-1 1,-7 12-483,1 5 0,-1-2-49,1 2 0,-3 0-579,3 6 0,3-6 133,-3 0 1,6-5-9,-5 5 1,7-10-249,-2-1 0,4-6-754,2-6 1,0-10 312,0 4 0,2-9-133,4 4 0,-2-8-37,7 1 1071,1-3 0,5-17 0,1-4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8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8138,'11'-9'620,"1"3"0,0 2 551,5-1 1,0-3-338,0-4 396,1 5-251,-1-1-621,0 6-643,8-6 0,-6 8-1420,5 0 0,-7 8 391,-6 4 1314,5 3 0,-7 2 0,9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8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8862,'12'-10'558,"0"5"0,-7 3 1333,7 2-923,-8 0-532,11 0 0,-13 7-95,4 5 1,-4 3-41,-2 3 1,0-1-9,0 0 1,0 6-45,0 0 0,0 0-35,0-5 1,0-1-61,0 0 0,0 1-59,0-1-196,7-8-294,3 7 1,1-14-119,1 3 1,-6-3-448,5-2 0,-1-7-651,1-5 0,5-1 183,-5 1 1428,-3-11 0,7 4 0,-5-16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8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8076,'0'-10'1875,"8"2"1,-4 3-1024,7-1 1,-5 0-39,6 6-708,-1 0 0,7 0-522,-1 0 0,-6 0 283,1 0 0,-2 2-1549,1 4 1,3 3 1681,-9 9 0,9-1 0,-5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8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8277,'-9'8'504,"1"-4"-135,8 7 407,0-7-118,8 11 0,1-13-196,9 4 1,-1-4 478,0-2 0,6 0-336,0 0 0,6 0-82,-6 0 1,6 0-385,-6 0 1,6 0-236,-6 0 0,0 0 30,-6 0-304,1 0-2410,-1 0 1195,-7 0 61,-3 0 0,-9 0 233,-3 0 1291,-5 0 0,-7-8 0,-1-1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9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9431,'-10'-8'4904,"3"6"-3286,7-6-1124,0 8 1,0 2 208,0 4-483,0 4 1,0 7 42,0 0 1,-2 6-971,-4 0 1,4 0-132,-4-5 0,4-1-631,2 0 0,0 1 513,0-1 1,0 0-306,0 1 0,0-7 395,0 1 866,0-9 0,8 5 0,2-8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9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8039,'0'-18'1389,"0"7"1965,0-1-2022,0 9-356,0-5 129,0 8 0,0 8-496,0 3 0,0 4-395,0 3 0,0-1-362,0 0 1,0 3-491,0 3 1,0-4 289,0 4 1,6-4-1097,0-2 1070,0 8 374,-6-5 0,0 5 0,0-8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09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9263,'17'8'616,"0"3"1,1 5-574,-1 1 0,0 8 865,1 4 1,5 5-324,0 7 0,0-3 440,-6 8 0,-5 0-330,-1 6 0,1 2-101,5 4 0,-6-3-438,1 9 1,-8-5-265,2 10 1,-14-7-408,-9 13 1,-12-8-3108,-17 8 3622,0-4 0,9-32 0,-1-1 0,2 1 0,1 1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7910,'0'-18'110,"0"7"217,0-1-164,8 8 0,-5-5 261,9 3 0,-1 2 89,7-7 0,5 7 127,0-2 1,0 4-66,-6 2 0,2 0 67,4 0 1,-3 0-239,3 0 0,-4 0-26,-2 0 1,-1 2-365,-5 4 1,3 3 80,-9 9 1,1 1-559,-6 4 0,-10 0-30,-7 12 0,-8-5-365,-9 11 1,-7 1 364,1-2 1,1-1-149,11-10 0,3 1 384,7-7 0,3 2 364,4-2 0,3-3-59,8 3 0,8-4-167,3-2 0,4 1 703,3-1 1,5 0-64,0 0 1,0 1 148,-6-1 0,0-5-236,1-1 1,-7-5 70,1 5 0,-6-5 108,5 6-552,-7-8 0,4 11-34,-8-4 0,-6-1 89,0 2 1,-13-1-779,2 6 1,-10-1-19,4-5 1,-6 5-316,6-5 1,0-1 210,5 1 1,9-5-1106,3 6 1889,4-9 0,2 13 0,0-7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3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7916,'-8'-17'964,"-3"0"-663,3-8 0,0 11-13,8-3 0,2 9 16,4-3 1,4 7 246,7-2 0,2 4-138,4 2 1,-2 0-3,8 0 1,-2 8-173,2 3 1,-2 7-66,-4 5 1,-4 2-72,4 3 1,-4 7-160,-1 0 1,-7 1 16,1 10 0,-9 0-295,3 6 1,-6 0-53,-6 0 1,-1-2 152,-5-4 1,-3 2 356,3-7 0,-3 1 45,-2-2 1,1-5 94,5-1 0,3 1-31,8-6 0,0-4 199,0-2 0,0-4-55,0-2 1,8-5-92,3-1 1,7-7 145,5 2 1,-2-4-97,8-2 1,-1-8-579,7-3 0,0-5-14,-1-1 0,1 0-255,-1-1 1,1 3-355,0 3 0,-3-3 865,-3 4 0,4-5 0,-6-1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7742,'0'12'2056,"0"-1"0,8-7-2215,3 2 0,5-4-155,1-2 1,0 0 1513,0 0 0,7 0-512,-1 0 0,5 0-242,-5 0 0,6 0-278,-6 0 0,6 0-314,-6 0 0,6 0-1208,-6 0 976,0 0 0,-11 2-706,-1 4 1,-1-3 0,3 7-54,-1-2-684,-8 5 1821,11-11 0,-5 14 0,7-7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8021,'-8'-10'1863,"6"-5"2528,-5 13-2524,7-6-147,0 8-7636,0 0 5916,0 8 0,7 2 0,3 7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4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7887,'0'-17'2402,"8"7"0,1 3-1488,8 7-603,1 0 0,-1 0-182,0 0 1,1 0 53,-1 0 1,-7 7-150,-5 5 1,-3 3 115,-2 3 1,0 1-490,0 4 0,-7-2-11,-5 8 1,-3-2-371,-3 1 0,1 5 296,0-4 1,7-4 50,4-2 0,-1 2 647,1-2 0,0 0-196,6-6 1,8 1 251,3-1 1,5-5-182,1-1 0,-5 1 827,-1 5 1,-1-6 643,1 1-798,5-1 0,-9 7-494,5-1 1,-4-5-204,-8-1 0,0 1-779,0 5 0,-2 6 492,-4 0 0,-6 2-385,-11-2 1,2-2 247,-8 8 0,0-8-1626,-5 2 1,5-4 1924,0-1 0,-7 7 0,-8 2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5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34 606 8035,'15'-25'0,"-4"-4"0,11-2 191,-5 2 0,12 4 401,0 8 1,11-8-342,6-4 0,10-2-67,1 3 1,9-5-739,-3 4 726,4 4 1,4-7-7,4 3 1,-2 2 13,8-2 1,0 8 13,5-2 0,3 4-180,3 1 1,-4 3-170,5 3 0,-1-1 149,-6 7 1,12 0-99,-6 6 1,1 0 41,-1 0 0,-6 6 46,-5 0 1,4 11 30,-5-5 0,-1 13-13,2-8 0,-8 6-52,2 0 1,-6-2 41,-6 8 0,3-6-130,-9 6 1,1 0 94,-6 5 0,4 3 10,-5 3 1,5-3 3,-10 3 1,2 2 109,-2-1 0,-3 7 44,-9-2 1,1-2 118,-1 2 1,-7-2-138,-4 2 0,-3 3-36,-3-9 0,-6 6 354,1-6 0,-8 6-331,2-5 1,-6 1 342,-6-2 0,-4-1-237,-7 7 0,-6-8-110,0 3 0,-16 3-13,-1 2 1,-10-2 5,-8 2 0,-1-7-22,-5 1 0,-11 2-319,1-1 1,-9 1 170,-4-2 0,-1-3 91,42-17 0,0 0 0,-44 11 1,41-16 1,0-1 0,-44 13 13,44-13 0,0 1 0,1 0 0,0 0 42,0-3 0,-2-1 0,-3 1 1,-1-1-13,2-2 0,0 0 0,-3 2 0,0 1 4,0-1 1,1 1-1,2-1 1,0-1 12,0-4 0,0-1 0,-2 3 1,-1-2 7,3-3 0,0 0 0,-2 0 0,0-1-99,2-1 1,1-2 0,-1 1 0,0-1 89,0-2 1,0 0-1,-44-9-190,4-11 0,3-6 61,3-11 1,7-6-104,4-12 0,14-9 28,9-8 0,8-11 94,9-7 0,8 3 64,15 38 1,1 0 0,0-40 189,5 0 0,12 7-132,5 10 1,6 2-154,7 16 1,10-1-913,12 6 0,6 6 180,6 0 1,5 15-796,12 2 1603,-4 8 0,10 6 0,-4 3 0,3 7 0,1 3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104 312 7975,'-33'-25'0,"4"-4"0,10 4 0,8 2 1388,7 4-891,-4 2 1,8-1 63,0 1 0,0 0 186,0-1 0,8 1-247,3 0 1,5 0 3,1-1 1,0 3-376,1 3 1,5 5 40,0 7 1,0 0-171,-6 0 0,4 13-125,-4 4 0,3 14-180,-15 4 1,1 7 172,-6 10 1,0-2-185,0-4 1,-2 2 252,-3-8 0,3 1 170,-4-7 1,4-5 11,2 0 1,0-8-63,0 2 1,2-9-161,4-3 0,3-7-116,9 2 0,1-4-255,4-2 0,4 0-76,7 0 0,1-8-385,-1-4 1,1-5 268,0-6 666,7 4 0,-6-21 0,7 3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7989,'0'-31'1552,"0"-3"0,-6 11 609,1-6-1693,-1 8 0,6 9-466,0 1 0,7 7-123,5-2 0,3 4-481,3 2 1,-1 8 11,0 4 1,2 5-569,5 6 1,-3 6 1157,7 11 0,9 4 0,7 8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7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8070,'0'-26'626,"0"2"1,0 5 841,0 2 1,0 5-882,0 1 0,2 7-21,4-2 0,4 4-720,7 2 70,0 0 0,1 2-82,-1 4 1,0 4-265,0 7 1,6 8-2619,1 4 3048,6-4 0,-3 15 0,8-3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6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8880,'-18'0'489,"1"0"1,0 0-310,-1 0 0,-5 0-263,0 0 96,-7 0 0,3 8-68,-8 3 1,1 5 145,-1 1 1,0 0-198,1 1 0,5 1 93,0 4 1,8-10 99,-2 5 0,4-5 1,1 4 0,9-5 91,3-1 1,4 1-57,2 5 0,2-1 27,4-5 0,0 5 96,11-5 0,-2 4-97,14 3 1,-6-7 146,6 1 1,6-3-246,5 3 1,2 1-162,-1-7 0,-5 6-245,4-7 0,-3 3-565,-3-2 1,7 2 919,-1 3 0,1 4 0,-7-5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8070,'17'-16'858,"1"5"0,-1 3-419,0 8 1,0-6-68,1 1 1,-1-3 405,0 2-428,1 4 1,-1-5 16,0 7 1,1 0-69,-1 0 1,0 0-69,0 0 0,1 0 0,-1 0 0,-5 2-117,-1 3 1,1-1 93,5 8 1,-8-1-217,-3 6 0,-4 3-41,-2 3 0,0-2-55,0 8 1,0-6 115,0 6 0,0-2-99,0 1 1,0-3 94,0-7 1,2-1-19,4 0 0,-2-1-183,7-5 1,-5 3-70,6-9-134,-1 1 0,6-6-525,1 0 192,-1 0 1,0-2 207,1-4 1,-3 3-153,-4-9 0,3 0 673,-8-5 0,7-8 0,-3-2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8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7814,'0'-10'348,"0"2"1,0 7-193,0-5 1,2 4 247,4-4-242,-4 4 1,5 0 292,-7-4 53,8 5-272,2-7 1,7 8-48,0 0 1,1 0-28,-1 0 1,0 0 42,1 0 0,1 0-117,4 0 1,-2 0 60,8 0 0,-8 0-178,2 0 1,2 0 136,-2 0 0,0 0-110,-6 0 0,6 6-44,0-1 1,6 7 31,-6-6 0,6 5-31,-6-5 0,8 2 61,-2-3 0,-2-3-265,1 4 0,-4-4 89,4-2 1,-1 0 21,2 0 1,2 6 178,-8 0 0,6-1 118,-6-5 1,2 0 83,-2 0 0,-4 2-94,4 4 1,-4-4-56,-1 4-16,-1 3 1,0-1-945,0 3 203,-7 5 0,4-7 663,-9 9 0,9-1 0,-5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7997,'-10'-2'0,"5"-3"293,-5 3 1,8-8 464,-4 4 1,12 4-231,6-3 0,9-3 36,2 2 0,8 0 191,-3 6-476,5 0 1,2 0-76,-1 0 0,1 0-146,-1 0 0,-5 0-194,0 0 0,-8 0 181,2 0 0,-4 0-1058,-1 0 1,-7 0 478,1 0 1,-6 6-1675,5 0 2208,-7 0 0,4-6 0,-8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6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87 330 7698,'-17'0'2337,"-1"0"-1344,9 0-627,1 0 1,6 0 141,-4 0 0,4 7 142,-3 5-435,3 3 1,2 8-1,0 2 450,0 2-455,0 10 1,-2 1-1,-2 6 274,-2-2 1,0 5-1,6-5-507,0 2-26,0 2 0,0-2-552,0-3 1,6-5 298,0-1-148,7-8 322,-3-2 0,7-14 39,1 1 0,-5-8-909,4 1 713,-3-3 1,11-4 0,-6-5 0,2-9-596,2-5 733,8-10 0,-4 3 66,7-13 0,1 3-180,0-8 0,1-2-105,4-10 0,-3 2 289,3-7-820,-3 7 740,-3-3 0,-5 12 720,0 1 0,-10 8-140,-2-2 937,1 3-906,-16 10 0,5-4 30,-7 8 1,0-2 0,0 4-1,0-2 545,0 2-612,0 2 796,0 2-1439,0-1 356,0 9-1218,0 1 1,0 10 540,0 4 0,-5 3-1028,-1 9 0,-6-1 151,7 0 1424,-9 8 0,4 2 0,-7 8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13243,'0'17'1186,"0"1"1,-6-1-806,0 0 1,-1 8-590,1 4 1,2-2-544,-7 2 0,7 0 402,-2 5 1,4-5-384,2 0 0,0-8-988,0 2 1,2-4 1719,4-1 0,3-9 0,9-1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7921,'0'-18'3973,"0"1"-3832,0 8 0,2 1-635,3 8 0,-1 2 1999,8 4 1,-8-3-607,1 9 0,-3-1-119,-2 7 1,0 7-976,0 4 0,2 3-943,4 3 0,-2 1 1138,7 5 0,-7 11 0,4 9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1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33 8001,'-17'-4'2738,"0"-7"-1882,0 7 0,-5-9-379,5 18-523,-4 5-74,11 7 1,-5 1 72,3-1 1,-1 0-520,7 0 0,-5 3-3,5 3 569,0-4 0,-2 14 0,-1-7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2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7998,'0'-18'578,"0"1"0,8 7 722,3 5 0,13 3-315,4 2-712,5-8 0,4 0-21,3-3 0,-2-5-89,8 5 1,-7 1-696,1-1 0,-9 5 269,-2-6 0,-8 9-238,2-3 0,-4-2-31,-2 2 0,-5-1-1112,0 1 729,-9 4 473,5-13 1,-14 11 321,1-8 0,-9 3 146,3-3 0,-5-1 247,-1 7 0,5-6-215,1 7 1,-1-1 225,-5 6-5,0 0 0,-1 0 67,1 0 1,0 8-68,0 3 1,-6 10-13,-1 2 1,1 6-21,6-6 0,0 8 165,0-2 1,1 3 28,5 3 0,-3 1-131,8 5 1,1-5-161,5 5 1,0-7-56,0-5 1,2 4-276,3-4 1,5-4-51,7-2 1,2-10-360,4-1 1,-1-7 193,6 7 0,-6-8-338,1 2 0,2-6 191,-2-6 0,-2 2 114,-10-8 1,3 7 258,-8-7 238,-1 8 484,-5-11-299,0 13 1,-2 2 247,-3 11 1,-3 11-124,-4 1 1,-1 7 637,7-1-551,0 4-190,-1 1 1,5-1 55,-4-4 1,-2 4-243,3-5-50,-1 5-111,6-6 1,-6 6-275,0-5 0,-1-3 121,1-1 1,4-5-108,-4-2 1,-1-5-48,1-1 281,-8-7 1,7 2 172,-5-12 0,-1-4-112,7-7 1,-6-6 437,7 0 1,-1-8-83,6 2 1,2-9 37,3-2 1,11-3-228,7 3 1,10 2-257,1-9 1,3 7 9,9-6 0,6 2-242,5-2 0,9 1-77,-3 5 1,6-2-71,6-4 0,-4-2-271,4 7 0,4 1 272,2 5 1,-6 3 145,-6 3 0,-2-2 350,-9 8 1,-1 2 345,-5 9 0,-8-1 26,-3 7 0,-11 0 374,-1 6 1,-13 0-189,1 0 1,-6 8-176,1 4 1,-4 3 478,-8 2 1,0 6-590,0 0 1,-8 8-326,-4-2 1,-9 4-28,-2 1 0,-9 1-375,-3-1 0,0-1 244,-5-4 0,4 4-148,1-5 0,8-3 124,4-2 1,0-3 73,6-3 1,-3-6 362,15 1 1,-1-6 397,6 5-207,0-7 1,8 10-98,3-9 0,5 1 42,1-6 0,2 0-134,4 0 1,-2 0-54,8 0 1,0-6-584,5 1 1,-5-7 260,0 6 0,-8-7-701,2 1 1,-3 3 166,-3-3 1,-8-1-101,-3-10 1,-4 3 303,-2-3 0,-2-3 70,-4-3 0,-3-6 437,-8-5 0,-7 1 0,1-7 0,-2 6-55,2-6 0,4 7 55,-4-1 0,4 5 656,2 7 1,1-3-80,5 8 0,1 5 184,4 7 1,4 5 175,-3-5 67,-5 7-761,8-4 0,-6 16-114,8 3 1,0 5 203,0 1 1,2 10-94,4 7 1,4 7 394,7 5 1,0 10-88,1-4 0,-1 5 61,0 1 0,-1-4-338,-5 3 1,3 3-276,-9-3 1,-1 7-10,-10-6 1,-3-3-214,-9-9 1,-5 2-857,0-7 0,-2-1 520,2-5 0,4-8-355,-4-4 1,-2-6 419,2-6 0,0-3 302,6-8 0,-1 0 187,1 0 1,6-13 306,-1-5 0,8-8-117,-2 2 1,5-6 232,1 1 0,1 4 671,5 2 0,4 4-415,7 1 0,6 1-410,0 0 1,8 5-502,-2 1 1,3 7-614,3-2 1,5 4 646,1 2 206,7 0 0,-12 16 0,7 3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22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7977,'11'0'3121,"1"0"-1965,-1 0 0,12 0-556,0 0 1,0 6-120,-5 0 1,-7 1-227,1-1 1,-6-2-235,5 8 0,-7-1-56,2 6 1,-4 1-296,-2-1 1,-6 0 165,0 1 0,-9-1-118,-3 0 1,3 2 115,-2 4 1,0-3 77,5 3 1,4-10 411,3-1-217,-5-1 0,10 5 112,0-5 0,8 3-235,9-9 0,8 1-174,4-6 0,5 0-326,7 0 0,1-2-732,4-4 0,4 5 1248,-4-5 0,4-4 0,2 1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2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7983,'0'-10'6685,"8"3"-5848,-6 7 1,8 0 1611,-5 0-1501,-3 0-470,6 0-3509,-8 0 1902,0 0 1129,8 0 0,1 7 0,9 3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22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8029,'9'-8'0,"1"-2"0,-4-7 0,-3 8 2593,9 3-683,-1 4-247,7 2-1126,-9 0 0,-1 8-61,-8 3 0,0 10 365,0 2 0,0 6-314,0-6 0,-6 8-703,1-2 1,-7 3 167,6 3 0,-1-6-1268,1 0 1,4-6 13,-4 5 0,-2-4-697,3 4 1,-3-7 1958,2 3 0,-3-5 0,-9-2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2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35 502 8022,'-8'-25'139,"0"-2"70,-3-7 1,3 5-634,8 0 220,0 8 1,4-12 130,7 5 1,3 1 229,15-2 0,1 8 288,11-2 0,1-2-193,4 2 0,6 0-23,0 5 0,2 7-99,9-1 0,2 1-16,10-7 1,-2 9-61,8 3 1,0-2-388,5 3 0,8-1 366,4 6 1,-46 0 0,0 0-22,3-1 0,0 2 1,2 2-1,1 2-109,5 0 1,1 1 0,-3 1 0,1 1 26,1 1 1,1 0 0,-2 0 0,1 1-20,0 1 0,0 1 0,-4 0 1,0 1 10,2 1 1,-1 1 0,-8 1-1,-1 0 112,2-1 1,-2-1-1,39 19-18,-3 2 1,-3-1 158,-9 1 1,-7-1-131,-11 1 1,3 1 287,-3 5 1,-5-3 22,-6 8 1,-7-2-84,1 3 0,-11-3 33,-6-4 0,-4-3-122,-1 3 0,-9 2 59,-3-1 1,-4-1-26,-2-5 0,0-1 316,0 1 0,-8-1-376,-3 1 1,-12-1 65,-6 1 0,-10 2-295,-1 3 0,-10-4 83,-2 5 0,-9-3-900,-14 3-847,4-5 1486,-6 6 0,8-7-83,-1 0 0,-4-7-26,-1 1 0,0-8 223,6 2 0,-6 2-18,0-2 0,-10-1 219,-1-11 1,-9 2-156,44-9 1,-1-2 0,0 2 0,0-2 109,0-2 0,0 0 0,-3 0 1,-1 0 117,-1 0 0,-2 0 0,-3-3 0,0-2-43,-2 0 1,1-1 0,0-2 0,1-1-2,4-2 0,1-2 0,-2 0 0,0-2-172,4-5 0,1-1 0,-1 2 0,0 0 264,3-3 1,1-2-1,5 1 1,3-2 99,-38-33 0,10-3 171,8-9 0,13-1-476,15-4 1,10-5 120,14-13 0,13 3-819,15-8 1,-2 49-1,5 0-341,3-3 1,6 0 1056,6 4 0,5 0 0,0-3 0,2 0 0,6 2 0,2 0 0,-1-1 0,0-1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5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7852,'0'-10'-1672,"0"-5"1672,0 13 0,0-14-122,8 14 122,-6-13 0,6 13 0,-8-6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7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7858,'0'-9'-357,"-2"1"444,-3 8-553,3-8 201,-6 6 356,8-13 176,0 13 9,0-6-15,0 1 219,0 5-116,0-6 0,-2 2 189,-4 1-128,4-1-105,-13 6-186,13 0 1,-7 0 228,3 0 50,4-8-241,-14 6-20,15-5 0,-9 1-8,4 0-72,4 0 182,-5 6-219,7 0 0,-2 0 44,-4 0 61,4 0-83,-13 0 0,11 6-25,-8 0 0,6 5 59,-5-5 1,5 7 11,-5-1 1,5 9 113,-6 2 0,7 8-129,-7-2 1,8 2 174,-2-3-161,5 5-77,1-6 1,0 2 29,0 0 1,1-8-18,5 2 0,4-4-187,7-2 0,6-1 42,0-5 1,2-3-155,-2-8 1,4 0-45,8 0 1,-6-2 88,-1-4 0,1-3-21,6-9 1,-8 1 119,-4 0 0,-6-6 49,-5 0 0,1-1 83,-7 7 1,0-6 273,-6 0 0,-2-6-44,-4 6 1,-4-2 121,-7 2 0,0 6 277,-1 0-325,-7-1-113,6 9 0,-12-1 24,8 4-89,-7 4-159,10 2 0,-10 0-262,7 0 1,0 8-148,5 4 0,1 3-448,0 2 0,1 1 97,5-1 0,1 2 778,4 4 0,4-4 0,-5 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1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7640,'-18'0'3744,"-14"0"1,-5 15-3745,-15 8 0,-15 0 0,-4 2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9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7922,'-17'-10'0,"0"-3"-232,-1 7 1,1-2-290,0 3 1,-1 3 346,1-4 1,0 4 173,0 2 0,1-2 127,5-4 0,-5 4-91,5-3 0,-5 3 6,-1 2 1,6 0-21,-1 0 0,0 0 24,-5 0-38,0 0 1,0 0 4,-1 0 0,9 2-13,3 3 0,-4-3 0,1 6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7817 208 6182,'6'-11'4,"-1"-1"1,3 9-58,-2-3 1,-2-2 81,7 2 0,1-5-39,5 5 0,-5-7 78,-1 1 1,-5 2 4,5-1 1,-1 5-11,2-5 0,1 5 82,-7-6 0,5 7 60,-5-7 275,8 8-54,-5-11-196,1 13-49,5-13-29,-13 13-145,6-6 44,-8 8 1,-8 2-112,-3 4 1,-5 3 89,-1 8 0,-6 1-127,0-1 1,-8 0-8,2 1 1,-3 5 117,-3 0 1,-3 8-42,-9-3 1,-1 7-38,-15 5 0,0-1-173,-7 7 1,-1-6 280,-4 6 1,4-2 2,-4 3 1,-2 3-10,3-4 1,-9-2 116,2 2 1,2 0-389,-1 6 0,37-23 1,-1 0 248,-2-1 1,0 1 0,2 4 0,0 0-11,0-2 0,1 1 0,1-1 1,0-1-5,-7 2 0,0 0 0,3-1 0,1-1-2,-1 2 0,0 0 1,0 2-1,0 1-9,-3 0 1,0-1 0,3 1-1,0-1-7,-6 4 0,0-1 0,2-1 0,0-1-3,-2 0 0,0-1 0,3 1 0,0 0-6,0 0 1,0-1 0,1-2 0,0-1 20,-1 1 0,0 0 0,1-4 0,0 1-3,2 3 1,0 0-1,1-3 1,0-1 60,-4 4 1,0 0 0,2-1-1,1 1-34,-3 3 0,0-1 0,4-2 0,0 0 28,-1 0 0,0-1 0,1-2 1,0 0-18,-2 2 0,1 1 0,2-1 0,0 0 6,-2 0 0,0 1 0,-1 1 0,0-1 15,0-3 0,1 0 0,-1 3 0,0 1 3,1-1 1,0 0-1,1 1 1,0 1-34,-4 1 1,0-1 0,1 0 0,0-1 9,-1-1 0,0 0 0,0 1 1,1 1 60,2-2 1,0 0-60,-2 1 1,0 1-7,0 0 1,0 1-1,-1-1 1,0-1-87,6-1 0,0 0 90,-6 5 1,0 1-34,4-7 1,1 1 0,-4 6 0,-2 1 3,1-4 0,0-1 0,4 1 0,0-1 27,-1 1 1,0-1-1,-2 1 1,0 0-5,-1-1 0,0 1 0,1-3 0,0-1 22,-1 1 1,0 0 0,1-4 0,0 1-32,-1 3 1,0 0-1,-2-2 1,0 1 46,1 0 0,2 1 0,0 1 0,0 0-26,-2-4 0,2-1 1,2 1-1,1 0 4,-1-3 1,0 0 0,2 0-1,0 0-24,0 0 1,1 0-1,-37 24-219,-1-4 0,14-4 188,-3-7 1,7-7-169,0 1 0,9-8 55,8 2 1,9-5 59,3-7 1,1 3-704,10-8 263,0-1 698,13-5 0,3-15 1,7-4-1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50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0 8002,'-35'0'-241,"0"0"-50,1 0 0,5 8 86,0 3 0,8 11-14,-2 1 0,2-2-22,-2-10 0,2 5 241,-8-5 0,6 3 451,-6-3 0,6 3-305,-6-9 1,8 9 360,-2-3 1,-2 7-209,2 5 1,0-2 1,6 8 0,5-1 0,0 7 0,3 0 21,-3-1 1,5 8-138,7 5 1,-2 1-22,-4-2 1,4 9-183,-4-3 1,12-4 42,6-7 0,3-7-241,2-5 1,8-4-36,4-8 0,4-7-48,1-4 0,9-8 195,3-10 0,4-1 74,1-16 1,-4-7 13,-1-11 0,-6-3 10,6-1 0,-9-1 104,-3 0 1,-7 0-63,-10 0 0,-7 0-44,-4 0 1,-12 2 191,-5 4 1,-7 4 186,-5 7 0,2 8-206,-8 4 0,0 6-56,-5 6 0,-1 3-116,1 8 1,5 0-150,0 0 0,10 8-755,2 3 1,1 5 135,10 1 775,8 0 0,23 8 0,12 2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5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8209,'0'-18'-289,"0"1"325,0 0 0,0-1-151,0 1 1,5 6-208,1-1 0,6 6 166,-6-5 1,7 1-45,-1-1 0,-3-3 168,3 8 1,-3-7 40,3 1 0,1 3-90,-7-3 0,0 7-15,-6-7 1,0 6 206,0-5 0,0 5 267,0-6-207,0 9-83,0-13-27,0 7 0,-2-7-28,-4 5 16,4-5 1,-6 12 272,8-7-224,0 7 80,0-4 0,0 6 58,0-3-37,0 3-117,0-6-172,0 8 164,0 0-47,0 8 0,2-4 62,4 7 0,-4 1-51,4 5 0,2 2-8,-3 4 0,7 0-51,-6 12 1,7-4-1,-1 9 0,-3 4 12,3 2 0,-8 4-119,1 2 0,3 0 98,-2 0 1,5-6 10,-5 0 0,0 0 3,-6 6 1,6-6 67,-1 0 0,1 0 159,-6 6 1,0-4-133,0 4 1,0-4 174,0 10 1,0-2-187,0 1 1,0-1 13,0 7 1,-2 1-79,-4 5 1,5 0 99,-5 0 0,4-5-185,2-1 1,0-7 23,0 2 0,0-5 28,0-1 0,0-4 88,0 4 1,0-2 98,0 14 0,0-9-97,0 3 0,0-2 21,0 1 1,0-3 23,0 4 0,0-5-29,0-1 0,0 0-119,0 0 0,-6 2 12,0 4 0,1-10-86,5 3 0,0-2 93,0 2 0,-2-4-20,-4-1 0,4-2 34,-4 2 0,4 4-10,2-4 0,-2 2-140,-3-2 0,3 2 138,-4-7 1,4 5 120,2-6 0,0 6-80,0-6 1,0 1 6,0-7 1,-6 7-31,0-1 0,1 0 5,5-5 1,0-2-1,0-4 1,0 3 13,0-3 1,-2 4-99,-4 1 1,4-5 91,-4 0 1,4 0-223,2 5 1,0 1 247,0-1 0,-2-5 308,-3 0 1,3 4-251,-4 1 1,4 3-63,2-14 1,0 6-11,0-6 1,-6 8-6,1-3 0,-1-1 49,6 2 0,0-8-18,0 2 1,0-2-162,0 3 0,0 0 90,0 5 0,0 2 36,0-8 1,0 0 19,0-6 0,-2 1 153,-4-1 1,4 0-164,-4 1 0,4-7 182,2 1 1,-1-8-178,-5 1 156,4 5 23,-6-8 1,6 6-23,-3-8-313,3 0 112,-6 0 30,8 0-714,0 0-249,0-8 0,0-2 949,0-7 0,15-16 0,4-3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55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81 502 8073,'0'-17'-72,"0"0"98,0 0 0,0 5 14,0 0 0,0 7 104,0-7 0,2 6 213,4-5 0,5-1-293,12-5 0,2 0-220,4-1 0,10 1 128,-5 0 0,5 0 72,-5-1 1,3 3 127,3 3 0,-2 5 6,9 7 1,-7 4 90,6 7 1,-8 8-89,3 16 0,-7 5 8,-5 1 1,-4 7-131,-8-2 1,-1 9-82,-5 3 0,-3-6-61,-8-6 0,-8-7 46,-3 1 0,-5-4 193,-1-1 1,-6-8-127,0-4 1,-13-4 300,1-2 1,-11-1-86,0-5 1,-2-3-147,2-8 0,-4 0 56,4 0 0,-4-15 64,-2-8 0,6-8 337,-1-4 1,11-15-83,1-7 1,5-9-465,12-3 1,-1 0-693,13 0 1,16 0-3115,13-1 3795,23 1 0,2 6 0,19-1 0,-29 32 0,1-1 0,4 0 0,1-1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0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6187,'0'10'-95,"0"-2"1,8-8-1,1 0 1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0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8084,'9'-2'-80,"-3"-3"58,-4 3-172,-2-6 308,0 0-15,8-1 1,-7-3 82,5 1 0,2 5 186,-2-6-266,7 9 1,-3-11 5,7 8 0,0-5-15,1 5 0,-1-2-147,0 3 0,0 3 103,1-4 0,-1-2 58,0 3 1,1-3 40,-1 2 1,2 4-42,4-4 0,-4 4 4,4 2 1,-3 0-17,-3 0 1,2 0 21,4 0 0,-4 0 0,5 0 0,-5 8-19,-2 4 1,6 3 9,0 2 0,0 1 1,-6-1 0,3 6-60,3 0 1,-4 0 12,4-6 1,-4 3 0,-1 3 1,-7-4-9,1 4 0,-3-4-12,3-2 1,-3 1 88,-3-1 1,-4 2 1,4 4 1,-6-3-79,-6 3 1,2-2 24,-7 2 1,-7-4-94,-5 4 0,-2-4 101,2-1 1,-4-1-18,-7 0 1,-1 0 29,1 1 0,-1-9 4,0-3 0,3-4-2,3-2 1,-9 0 118,3 0 1,2-2-111,4-4 1,1-5 7,-7-12 0,2-2-94,5-4 0,3-9 13,7 3 0,3-9-157,3 3 0,5-5-123,7 6 0,0 0-463,0 5 1,0 2 0,0 4 1,5 5 701,1 6 0,8 1 0,-5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08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7921,'0'-17'-169,"0"-1"1,-2 3-46,-4 4 205,4-5-126,-6 14 1,7-11 94,-5 7-50,4 0 0,-6 4-232,8-3 123,0 3 136,0-14 0,0 12 120,0-7 326,0 7-237,0-4 346,0 1-257,0 5 65,0-6-331,0 8 78,0 0 1,8 0-134,3 0 0,5 6 43,1 0 0,2 1-56,4-1 1,-2-2 72,8 7 0,-8-5 6,2 6 0,4-6-6,2 5 0,-2 1 7,2 5 0,-6 0 122,6 0 1,0 1-104,5-1 1,-5 6 24,0 0 0,0 2-16,5-2 1,1-2-3,-1 8 0,1-6 4,0 6 1,1-6-3,4 6 0,-3-8-8,3 2 1,3-2-5,-3 2 0,2-3 92,-1 3 1,-3-2-84,8 2 0,-7-4 131,1 4 1,4-2-50,2 2 0,-2-2-32,3 8 0,-1-6-18,6 6 1,-1-6-3,1 6 1,0-6-96,0 6 1,0 0 106,0 5 0,0-5-122,0 0 0,-1 0 49,1 5 0,-6 1-18,1-1 1,-7-5 80,6 0 0,-2-2 7,2 2 0,4 3-13,-4-3 0,-1 2 10,1-2 1,-6 4 12,6-5 0,0-1-25,6 2 0,-6-6 12,0 6 1,-5 0-12,5 5 0,-6-5-7,6 0 0,-7 0 11,1 5 1,2-5-6,-1 0 1,1 0-27,-2 5 0,-1-5-4,7 0 1,-6-2-12,6 2 1,-5 2-4,5-8 1,-6 5-17,6-4 1,-5 6 34,5-1 1,-6-2 23,6 2 0,-7-6 13,1 6 0,-4-8 4,-1 2 0,2 2 16,3-2 1,-4 8 11,5-3 0,-5-3-80,-1-1 0,-1 0 45,1 0 0,5 4-116,1-5 0,-1 6 104,-5-6 0,-1 2-81,1-2 0,-1-3 49,1 3 0,5 2-10,1-2 1,-1 2 34,-5-2 1,-1-4 11,1 4 1,-1 2 16,1-2 0,-2 6-38,-4-6 1,3 6-15,-3-6 1,4 6 19,1-6 0,-5 5-35,0-4 1,-2 4 18,2-5 1,3 6-5,-3-6 1,-2 6-7,2-6 1,0 6-4,5-6 0,-5 2 91,0-2 0,0-4-76,5 4 1,-5 2 132,0-2 1,0 2-114,5-2 1,-5-1 9,0 6 1,-2-5-14,2 6 0,3-8 4,-3 2 0,-2 2-19,2-2 0,-6 6-16,6-6 0,-2 0 3,1-5 1,-1 1-14,-4 4 0,2-4 18,4 4 0,4-2 5,-4 2 0,-2-3 64,1 3 0,-1-4-10,2-2 0,4 6 97,-4 0 0,-2 0-104,1-5 1,-5 5 4,6 0 1,-6 2-43,6-2 0,-8-4-10,2 4 0,-2 2-77,3-2 1,-5 0 102,4-6 0,-4 7-65,-2-1 1,1 0 13,-1-6 0,0 0 2,0 1 1,1-1 39,-1 0 1,0 0 11,1 1 1,-1-1 43,0 0 0,1 1-63,-1-1 1,0 0 119,0 0 0,3-1-100,3-5 0,-4 5 56,4-5 1,2 5-43,-2 1 1,6 0 5,-6 1 1,2-7-41,-2 1 1,-4-1-9,4 6 0,2 1-42,-2-1 0,0-5 36,-5-1 1,-1 1-48,0 5 0,0-2 67,1-3 1,-1 1 17,0-7 89,1 7 260,-1-3-305,0 7 0,-5-5 335,-1-1-254,-7-7 0,4 6 13,-8-4-15,0-4 64,0 5-208,0-7 63,7 8-221,-5-6 153,14 6 1,-12-8-208,7 0 2,-7 0 158,11 0 1,-11 0-60,8 0 73,-8 0 0,5 0 20,-3 0 73,-4 0 222,6 0-176,-8 0-5162,0 0 5046,-8 0 0,-2 7 0,-7 3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18 467 8124,'-10'0'-313,"3"0"268,7 0 0,3 0 30,9 0 0,0 0-115,11 0 1,4 0-145,1 0 0,5 0 81,2 0 0,1 0 19,4 0 1,-3 0 240,3 0 1,-3 0-115,-3 0 1,7 0 192,-1 0 0,0 0-75,-5 0 1,0 0 24,-1 0 0,7 6-12,-1 0 0,6-1 129,-6-5 1,10 0-143,2 0 1,2 0 5,9 0 0,-5-1-153,5-5 1,5-2 79,1-3 0,4 1-99,-10 4 0,10 2-37,2-7 0,4 7 131,-10-2 1,10 4 48,-10 2 1,8 0 4,-8 0 0,10 0-48,-10 0 0,4 0 4,-4 0 1,1 2-28,-1 4 0,0-2 18,0 7 1,4-7-34,-4 2 1,10 2 41,-10-3 0,8 1-20,-8-6 0,10 2 13,-10 4 0,4-4-2,-4 4 1,4-5 46,-3-1 0,4 0 8,-4 0 1,-1 0 54,6 0 0,-4 6-87,-2 0 0,0 0 59,0-6 0,-1 0-43,-5 0 1,4 2 39,-3 3 1,3-3-80,2 4 1,2-4-5,4-2 0,-4 0 10,4 0 1,-4 0-98,-2 0 1,1-2-35,-1-4 1,0 4 73,0-3 0,-2 1 26,-3-2 0,1 4-11,-7-4 1,5 3 142,-5-3 0,-1 4-1,-5-4 0,-6 4 123,1 2 1,-1 0-148,6 0 0,-6 0 26,0 0 0,-2 0-64,2 0 0,4 0 195,-4 0 1,2 0-289,-2 0 1,2 0 62,-7 0 0,7 0-113,-2 0 0,-4 0 70,-2 0 1,3 0-118,-3 0 0,2 6 94,-1 0 0,-3-1-103,8-5 0,-7 0 159,1 0 0,-2 0-47,3 0 1,-3 0 81,8 0 0,-7 0-81,1 0 0,-1-5 244,1-1 1,-9 0 6,3 6 0,3 0-104,3 0 1,0-6-80,-5 1 0,2-1 2,3 6 0,-4-6-83,5 0 0,1-1 111,-2 1 0,6 2-224,-5-8 0,5 9 88,-6-3 1,1-2 2,-7 2 1,1-1 92,-1 1 1,1 4 5,0-4 1,-7 4 1,1 2 0,-6 0 17,6 0 1,-6-5-26,6-1 0,-6 0 3,6 6 1,-2 0-17,2 0 1,-3-2 15,-2-4 0,-5 4 62,4-3 1,2 3-39,-2 2 1,0 0 3,-6 0 1,6 0-48,0 0 1,0 0 1,-5 0 0,1 0-44,4 0 0,-2 0 67,8 0 1,-6 0-151,6 0 1,-6 0 119,6 0 1,-8 0-22,2 0 1,2 0 68,-2 0 0,6-6 124,-6 0 0,2 0-97,-2 6 1,-2 0 22,8 0 0,-8 0-45,2 0 1,2 0 13,-2 0 0,6 0-149,-6 0 1,8 0 138,-3 0 1,3 0-159,-2 0 1,7-1 44,-7-5 1,8 4 26,-8-4 1,3 4 70,3 2 0,-1-6 2,1 1 1,0-1 18,-1 6 1,-1 0-54,-4 0 1,9 0 15,-3 0 1,3 0 7,-3 0 0,5 0-103,0 0 0,7 0 24,-7 0 0,2 0-15,-1 0 1,-3 0 52,8 0 1,-2-6-5,2 0 1,2 1-20,-7 5 1,7 0 5,-2 0 1,4 0 36,2 0 1,0-6-31,0 0 1,-6 0 139,0 6 0,0-5-15,6-1 0,-2 0-29,-4 6 0,2-2-46,-8-4 0,8 4 9,-2-3 0,4 3-52,2 2 1,-2 0 49,-4 0 1,10-6-200,-4 0 1,4 0 100,-5 6 0,1-5-23,0-1 1,-2 0 89,-4 6 1,2-6-5,-7 1 0,5-1 4,-6 6 0,2 0 8,-1 0 0,-5 0 97,5 0 0,1-6-95,-2 0 0,6 1 52,-5 5 0,5 0-33,-6 0 0,6 0-56,-5 0 0,5-2 20,-6-4 1,2 4-6,-1-4 0,-3 4 9,8 2 0,-2 0-2,3 0 0,3-5-91,-4-1 1,4-2 86,1 2 1,1 2-2,0-7 0,0 7-9,0-2 1,-6-1 131,0 1 1,-5 0-97,5 6 0,-6-6 7,6 1 1,-7-1-19,1 6 0,-2 0 6,3 0 0,-3-6-65,8 0 0,-7 1 67,1 5 1,-2 0-81,3 0 1,-5 0 62,5 0 1,-5-6-56,-1 0 0,-1 0 41,1 6 0,-6 0-1,0 0 1,-1 0 11,7 0 1,-2 0 6,-5 0 1,5 0 11,-4 0 1,-2 0-20,2 0 0,0 0 13,5 0 1,-5 0-12,0 0 0,-2 0 77,1 0 1,-1 0-50,-4 0 1,-3 0 5,3 0 1,-4 0-22,-2 0 1,2 0 2,4 0 0,-3 0-81,3 0 0,2 0 81,-2 0 0,0 6-71,-6 0 0,0 0 56,1-6 1,-1 0 6,0 0 1,1 0 5,-1 0 1,-2 1 2,-3 5 0,3-4 47,-3 4 0,-3-4 97,3-2 27,-1 0-150,7 0 1,-1 2-44,0 3 1,-5-3 46,-1 4 0,1-4-90,5-2 0,-5 0 60,-1 0 0,1 0-9,5 0 0,-5 0 96,-1 0 183,1 0-118,5 0 0,-6 0-73,1 0-22,-8 0-1,11 0 1,-11 0-137,8 0 1,-7 0 118,7 0-39,-1 0 1,7 0-46,-1 0 0,-6 0-12,1 0 0,0 0 10,5 0 0,-6 2 27,1 4 125,-1-4 1,7 5-70,-1-7 1,-5 6 49,-1 0 0,-5 2-61,5-3 1,-5-3 6,6 4 0,-7 2-37,7-2 0,-6 1-8,5-1 0,1-2-47,5 7 0,-5-5 71,-1 6 0,1-7 84,5 7 0,0-6-95,1 5 0,-1-5 68,0 6 1,0-9-13,1 3 0,-7 2 15,1-2 1,-1 5-47,7-5 1,-7 0-2,1-6 0,-1 5-92,6 1 0,1 2 138,-1-2-37,0-4 0,1 5-21,-1-7 0,-7 2 193,-5 4-48,5-4 269,-8 5-190,13-7 43,-13 0-352,6 0 167,-8 0-74,0 0 0,6 2-66,-1 4 22,1-4-3,-6 6 0,0-6 115,0 3 41,8-3-35,-6 6-24,5-8-1418,-7 0 0,-2 0 1336,-3 0 0,-13 0 0,-9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8337,'0'-18'-2115,"0"1"2115,0 0 0,0-1 0,0 1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5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7462,'-10'-17'888,"2"8"-2,1 1-188,5 8 1,-6-2 460,8-4-497,0 4 1,10-5 148,7 7 1,8 2-327,9 3 0,3-1-145,3 8 1,-1-3-108,7 3 0,-6 3-209,6-3 1,-9-5 143,-3-1 1,1-4-845,-6-2 0,-2 0-266,1 0 1,-1 0-2045,2 0 2986,4 0 0,-6 0 0,7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8003,'0'-11'-315,"0"-1"277,0 8 205,0-3-188,0-1 0,0 4 455,0-7 40,0 7 43,8-4-232,-6 8 0,6-2 270,-8-4-121,0 4-388,0-5 147,0-1-146,0 6 209,0-6-51,0 8 459,0 0-419,0 8-270,-8-6 61,6 13 0,-11-5-51,7 7 0,0 1 84,6-1 0,0 8-13,0 4 1,0 11 132,0 6 1,2-2-70,4 2 1,1 1-4,5 4 0,3-1-23,-3-3 0,3 1-46,3-8 1,-1 0-28,0-5 0,0-6-148,1-1 1,-1-12 129,0 1 1,1-9 14,-1 3 0,6-7 133,0 2 0,0-4-134,-6-2 1,1-8 149,-1-3 0,0-10-70,1-3 0,-7-6 76,1 1 0,-3-4-140,3-1 0,3-9 5,-3-3 1,-3-2-10,3 2 1,-6-2-164,5 8 0,-1-3-22,1 3 0,3 9 95,-9-3 1,7 5-105,-6 0 0,-1 4 20,-5 8 75,0 0-86,0-1 1,0 7-440,0-1-332,0 8-809,0-3 880,8 7 0,-6 2 856,4 3 0,3 5 0,1 7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8337,'0'-17'-1292,"0"0"1766,0 0 1,2 5-438,4 1-56,-4 7 0,6-6-451,-8 4 353,0 4-242,0-5 192,0 7 227,0-8-560,0 6 500,0-6 0,7 8 0,3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4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399 121 8337,'-10'-7'-1651,"-5"-3"1662,13-7-1,-6 0 53,8-1 0,0 7-30,0-1 134,0 8 1,0-5-81,0 3 3,8 4-99,-6-6 3,5 8-9,-7 0 1,0 2 74,0 4 27,0-4-61,0 13-42,-7-5 1,5 7 52,-4 1 1,-2-7 3,2 1 1,-5-1 11,5 6 0,0 1 7,6-1 0,-5 2 1,-1 4 1,0-2-25,6 8 0,-2 6 3,-4 5 1,4 2 0,-3-1 0,1 9-71,-2 7 1,2 3 24,-7-2 1,5-3-14,-6 9 1,7-1 7,-7 6 1,6 0-9,-5 1 1,7-7 50,-2 0 1,-1 1-33,1 5 1,-2-6 200,2 1 1,4 1-246,-3 10 0,3-4 70,2 4 1,0 0-22,0-6 1,-2 12-3,-4-6 1,4 2 8,-4 3 0,-1-5-16,1 6 0,-6-6-55,7 6 1,-3-10 65,2-2 0,2 0 96,-7-5 1,7 3-100,-2 2 0,2-6 165,-1 1 1,3-7-101,-4 7 0,4-1 12,2 6 0,0-5-81,0-1 0,0 1-6,0 5 1,0-6 38,0 1 0,-2-7 17,-4 7 0,4-1-98,-3 6 1,-3 4 59,2-4 1,0 4 153,6-9 0,0-3-97,0 3 0,0-3 92,0 3 0,0 9-73,0-4 0,0 6 7,0 0 0,2-4-212,4 4 0,-4-6 129,4-6 0,-2-1-118,1-5 1,-3-1 71,4 8 0,-4-9 198,-2 3 1,0 3-50,0 3 1,-2-3 50,-4 3 0,4-3-187,-3 3 0,-3 3-98,2-4 1,-2 5 351,3 1 1,3-6-84,-4 1 1,2-7-130,-2 7 0,4-9 44,-3 3 1,3-4-8,2-2 1,0-6-88,0 0 1,0-8 2,0 3 1,0-11-61,0-1 0,0-13-252,0 1-95,7-4 1,-3-1 157,8-1 1,-6-9 273,5-2 0,8-15 0,8-12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4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87 157 8185,'9'-18'0,"-3"1"-44,-4 0 81,-2-1 0,-2 3-261,-4 3 208,4-3 390,-13 5-166,5 1 1,-1-5 188,-1 9-231,8-1 1,-5 6 21,3 0 1,4 8-116,-4 3 0,-1 12 63,1 6 1,0 6 51,6 5 1,2-2-24,4 8 0,3-7-215,9 1 0,1-3 124,4-3 1,-2-7-173,8-4 1,0-4 50,5-1 0,1-9 61,-1-3 0,1-4-51,0-2 0,-3-2-144,-3-4 0,2-3-95,-8-9 1,0 1 91,-6 0 1,-7-6-13,-4 0 0,-4-6 53,-2 6 0,-2-2 43,-4 2 1,-9-2 22,-9-4 1,-6-4 90,1 5 1,-4 3-23,-1 2 0,-1 5 20,0 7 1,9 3-485,3 8 1,-1 2 471,7 4 0,-12 11 0,10 10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6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1159 8000,'0'-17'-359,"2"1"408,4 5 1,-2-3 385,7 9 1,3-3-329,9 2 0,0 4-221,12-4 0,-3 3-147,14-3 1,0 4 123,6-4 0,0 4-17,0 2 1,-4 0 41,4 0 0,-4 0-59,10 0 1,1 6 36,-1 0 1,1 1 75,-1-1 0,-2-2 41,7 8 1,1-9-6,5 3 0,0-4 157,0-2 0,6 0-315,0 0 0,8-6 345,-3 1 0,7-7-91,5 6 0,-2-5 124,8 5 1,0-7-277,-46 7 0,0 0 0,1 1 0,0 0 119,1-1 0,1 1 0,2 2 0,0 0-32,3-2 0,1-1 1,0 1-1,1 0 0,1-1 1,1 0 0,-2-1 0,0 1-78,4 3 1,1 0-1002,-1-4 1,1 1 1081,2 5 0,0 0 0,-3-6 0,1 0-82,-1 4 1,0 1 0,3-2 0,0 0-206,3 1 0,1 0 1,-1 0-1,0-1 223,-3-2 1,0 0 0,0-1-1,0 1 42,1 3 0,-1 0 0,0-4 1,0 0-1,0 1 1,0 1 0,3 0 0,0 0 6,1-1 0,-1 1 0,0 0 0,0 0 44,-3 0 0,0-1 0,-1-2 0,0 0 7,-1 2 1,-1 1-1,2 0 1,0 0-47,-1-1 0,-1 0 0,-1 4 0,1-1 81,0-3 0,0 0 0,-4 4 0,-1 0-140,6-1 0,-1 1 0,-6 0 0,1 0 75,5-1 1,0 0-1,0 2 1,-1 0-11,-1-2 0,-1 0 1,1 2-1,1 0-4,-2 2 0,0-2 0,-1-1 0,-1-1-10,3 0 0,-1 0 1,0-3-1,-1 0-5,2 3 0,-1 1 0,-3-4 0,-1 0-6,5 3 0,-1 0 0,-3-3 0,-1 1 16,4 2 1,1 0-1,-2-3 1,-1-1-29,-1 1 0,1 0 0,-1 1 0,1 0 34,0-1 0,-1 1 0,0 2 0,-1 0 26,-1-3 1,-1 1-1,3 2 1,0 2-33,-2-2 1,-1 0 37,-5-2 0,0 0-35,6 5 0,1-2 1,-7-4-1,0-1-2,5 4 1,1 0-1,-1-1 1,-1 1 23,-1-1 0,0 2 0,-4 0 0,0 0-19,3-4 1,1 0 0,-1 3-1,0 1 3,3-4 1,1 0 0,-2 3-1,-1 0 6,-3-2 0,0-1 0,1 3 0,0 0-17,2-3 1,-1 0-1,-1 4 1,0-1-3,2-3 1,0 0 0,-2 3-1,-1 0 2,0-2 1,0-1 0,-1 4 0,0 0-1,47-4 0,-47 2 0,0 1 58,47-3 0,-2 0 4,2 6 1,-8 0-55,2 0 0,2 0 10,-1 0 0,-1 0-31,-6 0 0,3 0 3,3 0 0,-4 0-3,5 0 1,-7 0-27,-5 0 1,9 0-12,-3 0 0,1 0 32,-7 0 1,1 0-9,-7 0 0,8 0 42,-2 0 0,-3 0-34,3 0 1,-8 0 830,2 0 0,2 0-776,-2 0 1,2 0 88,-2 0 0,-10 0-56,4 0 1,2 0 14,4 0 0,4 0-53,-10 0 1,4-6 3,-10 1 0,7-1-83,5 6 1,-6-6 85,0 0 0,0 1-22,-6 5 1,3 0-24,-3 0 1,-1 0 492,-5 0 0,-3-6-517,4 0 0,-4-2 458,-3 3 0,-1 3-417,-3-4-115,2-4 104,-12 8 1,11-11 207,-8 7 0,1-2-232,-7 3 0,-5 3 161,0-4 0,-8-2-241,2 3 0,-4-3-384,-1 2 362,-9 4 106,-1-13 1,-8 11-49,0-8 0,-2 9 2,-4-3 0,2-2 14,-7 2 0,-1 1 2,-5 5 1,0 0 36,-1 0 1,1 0 27,0 0 0,0 0-3,-1 0 1,1 0-73,0 0 265,-1 0-223,1 0 1,0 1 61,0 5 0,-1-4 20,1 4 1,-6 2 138,0-3 0,-2 9-94,2-3 1,2 1 289,-8 5-176,8-3-5,-12 18 1,14-5 85,-4 8 0,4 7-129,1 4 1,3-2 17,3 2 0,5-5-54,7 5 1,0-8-35,0 3 0,7-7-177,5-5 0,5 2 145,6-8 0,-2 0-166,8-6 0,6-7-23,5-4 1,2-4 2,-1-2 1,-5-8 91,5-4 1,1-11-15,-2-6 0,1-3 54,-7-3 0,-1-5 15,-4 0 1,-6-8 149,-12 1 1,-3-8-98,-8-3 1,0-2-135,0 3 0,-15 9 37,-8-4 0,-10 12-117,-7-1 0,-7 7 174,-10 5-442,-12 4 61,-3 8 1,-10 5-94,7 0 1,-4 9-1052,-2-3 1480,16-4 0,-23 3 0,19-5 0,1 6 0,9 4 0,9 2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7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8114,'10'-27'0,"0"1"-169,-5 3 0,-1 3 163,8-3 1,-1-2 0,6 2 72,1 2 1,-1 0-44,0-2 0,1 4 28,-1-4 0,-2 9-186,-3 3 1,1-1 66,-7-5 0,6 5 149,-7 1 1,1 5 430,-6-6-281,0 9 80,0-5-270,0 8 0,-2 2-73,-4 4 1,3 9 73,-9 8 1,6 8-86,-5-2 1,1 9-143,-1 2 0,-3 7 65,8-7 1,-5 2-5,5-2 1,0-1 98,6 7 0,-5 0-7,-1 6 1,-2 0 13,2 0 1,4 2 107,-3 3 0,-3 3-75,2 3 0,0 4 102,6-3 0,0 3-27,0 2 1,0 0-206,0 1 0,0 1 119,0 4 1,2-4 24,4 4 1,-4 2-22,4-3 0,-4 3 65,-2-2 0,0-9-1,0 3 1,2 0-59,3 0 0,-3 10 6,4-10 0,2 6 92,-2 0 0,1-4-74,-1 4 1,-4-6 155,4-5 0,1 3-140,-1-4 1,0 3 79,-6-3 0,6 4-89,-1-3 1,1-3-3,-6 2 0,2-5-44,4 6 1,-4-7-1,4 7 1,-3-9 24,3 3 0,-4 2 21,4-3 0,-4 1 69,-2-6 0,0 1-83,0 5 0,0-4 71,0 4 0,0-5-14,0-1 0,0-6 161,0 0 0,0-1-142,0 1 0,0 4 100,0-4 0,0 2-182,0-2 0,6 8 61,-1-8 1,1 8-89,-6-8 1,6-2 78,0 2 1,-1-2-61,-5 2 1,0-1 47,0-5 0,2-3-15,4 3 1,-4 2 54,4-2 0,-4 1 14,-2-7 1,0 7-39,0-1 0,0 0-6,0-5 1,-2 2-75,-4 3 1,4-4 88,-4 5 0,4-5-159,2-1 1,-2-1 152,-3 1 1,3 0-7,-4-1 1,-2 1 13,3-1 0,-1-5 89,6 0 1,-6-2 25,0 2 0,1 1-110,5-6 0,0 4-34,0-5 1,0 2 50,0-2 1,0-1-81,0 6 1,-6-5 16,0 6 1,0-6-24,6 6 1,0-8 44,0 2 1,0-1-7,0 1 0,-2-4 42,-3 4 0,3-4 41,-4-2-70,4 1 0,0-3 88,-4-3 19,4-5 102,-5-7-143,7 0 0,-2 0-54,-4 0-235,4 0 18,-6 0 265,8 0-332,0 0 167,-7 0 1,5 2-343,-4 4 0,4-2-89,2 7 258,-8 1 1,6 5 137,-3 0 0,1-7-61,-2-4-229,4 3 128,-6-7-229,8 6 1,-5-16 142,-1-3 0,0-14 307,6-10 0,0-22 0,0-15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6461,'8'-10'-476,"-6"3"401,6 7 1,-6-6 47,3 0 27,-3 0 0,6 6 0,-8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8137,'0'9'-752,"0"-1"814,0-8-640,0 0 181,-8 0 212,6 0 154,-5 0-225,7 0 591,0 0-206,0-8 196,0 6-291,0-5 215,0 7-31,0 0-185,0 7-62,0-5-51,0 14 0,0-13 118,0 9 18,7-1 1,-5 9-41,4 3 1,2-2 44,-2 8 1,-1-6-43,-5 6 1,6 1 14,0 11 1,0-5-32,-6 5 1,0 1-6,0-2 1,0 2-28,0-1 0,0-5 48,0 5 1,0 1 86,0-2 1,0 1-94,0-7 1,0 7 87,0-1 1,0 8-13,0-2 0,0 4 144,0 2 1,0 2-165,0 3 0,0-3 3,0 4 0,-6-4-107,0-3 1,0-4 110,6-1 0,0 0-47,0 6 0,0 0 24,0-1 0,0 1-15,0 0 0,0 0 14,0 0 0,0 0 20,0 0 0,-2 0-17,-3-1 0,3 1 6,-4 0 0,4 0 48,2 0 1,0 0-49,0 0 0,0 0 136,0-1 0,-6 1-113,1 0 0,-1-4-8,6 4 0,0-4-25,0 10 1,0 1 20,0-1 1,0 7-30,0-1 0,0 3-5,0 2 1,0-2-106,0-3 0,0 3 116,0-3 0,0-5 57,0-1 0,0 1-74,0-1 1,0-4-43,0-2 1,0-2 96,0 13 0,0-7 16,0 1 1,0-1-96,0 2 0,0-4 11,0 3 1,0 3-86,0-3 1,6 1 107,-1-6 1,3-6-33,-2 0 0,-4-2 11,3 2 1,-1 2 115,2-7 0,-4 5-38,4-6 0,-4 6 136,-2-5 0,0 5-199,0-6 1,0 6 29,0-5 0,0 1 115,0-2 1,0-3-82,0 3 1,0-3-33,0-3 1,0 1-5,0-1 0,0 7-104,0-1 1,0-5 60,0-6 0,2-1-16,3 7 1,-3-6 75,4 0 1,-4-6-31,-2 5 1,0-6-5,0 1 1,0 2-1,0-2 0,0 2 377,0-2-310,0-4 1,0 6-141,0-8 1,0-5 267,0-1 160,0 1-267,0 5 1,0 0 161,0 1-73,0-1 0,0 6-70,0 0 1,-6 0-80,0-6 0,-1 1 65,1-1 1,4 6 178,-4 0 0,-1 0-157,1-5 0,-6-1-139,7 0 0,-3 6 346,2 0-168,4 0 0,-11-5-40,7-1 0,0 0-6,6 0 1,-2-5-71,-3-1 1,3-5 8,-4 6 0,4-6-251,2 5 285,0-7-82,0 11 1,0-5 32,0 7-2,0 0 104,-8 8 1,6-3-89,-3 6 1,3-10-194,2 5 1,0-2 83,0 8 0,0-4 12,0-8 1,0-5 82,0-1 13,0-7-287,0 11 182,0-13-191,0 6 321,0-8-495,0-8 0,0-1 185,0-9 0,0 1-736,0 0 1,5-1-249,1 1 1,2 0-419,-2 0 0,-4-1 1595,3 1 0,5 0 0,-1-1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2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397 467 7894,'-10'-8'70,"-5"-1"1,11-1 170,-8 4-112,8-3 1,-9-1 109,7-7 0,1 5-84,5 1 1,0-1 118,0-5 0,0 0-143,0-1-28,7 1 1,1-2 2,3-4 0,7 4-4,-1-4 1,0 3-37,6 3 0,-2 2 69,3 3 0,-3-1 25,7 7 1,-4-6-72,4 7 1,1-7 2,6 6 0,-1 1-15,1 5 1,0-6-86,-1 0 0,1 0 62,-1 6 0,-5 0 49,0 0 0,-2 2 6,2 4 1,1 4-46,-7 7 1,6 0-6,-6 0 0,0 3-28,-5 3 0,-1-2-2,0 8 1,1-6 30,-1 6 0,-6-3-4,1 3 1,-8 4 97,2-4 0,-5 2-87,-1-3 1,0 11 113,0-5 1,0 5-66,0-5 0,-7 1-151,-5 0 1,-5-1 136,-6 1 1,2-6-2,-8-1 1,0 1 8,-5 6 1,-7-3-8,1-3 0,-8-2 29,2-4 0,-2-4 118,2 4 0,-10-9 142,4-3 1,-4-7-68,4 2 0,0 2 223,1-2 0,4-1-115,1-5 1,2-5-21,-2-1 0,4-8-203,7 3 0,1-7-14,-1-5 1,8 2-200,4-8 1,4 6 92,2-5 1,5-7-714,0-5 0,9-8 371,-3 1 1,12-4-1199,5-7 0,14-4 80,10-7 1,7 0-446,10 0 1,7 2 1814,5 3 0,9 3 0,2 7 0,-2 2 0,-2 4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2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8028,'-16'-8'-186,"5"-4"16,3 5 0,8-9 5,0 5 171,0-4-292,8-3 212,1 1 0,3 2 179,-1 3 31,-7 4 1,6 8-38,-4 0-143,-4 0 93,5 0 0,-7 2 1,0 4 0,6-2-41,0 7 1,1-1-20,-1 2 1,4 1-83,7-7 0,-5 7 111,-1-1 0,3-3-84,9 3 1,-4-6 61,4 5 0,-2 1 64,2 5 0,2-5-41,4-1 0,4 1 3,-5 5 0,5 0 30,2 0 0,-7 1 11,1-1 0,2 2-31,9 4 1,-3-3 3,3 3 0,-1-4-68,1-2 0,2 6 30,4 0 0,2 2-9,-7-2 1,5-4 14,-6 5 0,3 0-4,-3 0 1,2 1-13,4-2 1,2-4 2,-7 4 1,-1 2-19,-5-2 0,5 2 26,0-2 0,1-2-7,-7 8 0,1-6 5,-1 6 0,1-6 24,0 6-24,-1-8 0,1 6 569,-1-4-331,1 4 1,1 1-155,5 1 0,-3-2-165,8 2 1,-5 2-10,5-8 0,0 6 103,6-6 1,0 6-93,0-6 1,-1 7 102,1-1 1,0-2-65,0 2 1,0 0 31,0 5 1,5-5 24,1 0 0,-4 0 35,-2 5 0,-4 1 113,9-1 0,-3 1-51,-2 0 1,0-1-67,0 1 1,0-1 55,0 1 0,0 0-41,-1-1 1,7 1-7,0-1 1,-1 1-40,-5 0 1,0-1-12,0 1 1,6-1-9,-1 1 0,1-1-13,-6 1 1,5 5-26,1 1 1,0 1 60,-6-2 0,5-3-166,1 3 0,0-1 145,-7 1 0,7-3-2,0 3 1,-1 2-27,-5-2 1,2 1-1,4-7 0,-5 1 24,5 0 1,-4 5-4,-2 0 0,0 1 118,0-7 0,-1 1-109,1-1 0,0 1 122,0 0 1,-6-1-62,0 1 1,-2 1 5,3 5 1,1-5-17,-8 4 1,6-3 7,-6-2 0,3-1-58,-3 1 0,-3-1-14,3 1 0,2-2-82,-1-5 0,-1 5 111,-6-4 0,7 2-41,-1-3 0,1 5 129,-7-4 0,1 2-131,-1-3 0,7 5 33,-1-4 0,-5 2 6,-7-2 1,1 3-11,6-3 0,-3 2 2,-3-2 1,4 3-44,-4-3 0,-2-2 40,1 2 1,-1-2-15,2 2 1,4 3 7,-4-3 1,-2-2-3,1 2 1,-5-6 4,6 6 1,-6-6-4,6 5 0,-2-6 46,2 1 0,4 2 5,-5-2 0,3 2 55,-2-2 1,-2-4-86,-4 4 0,2-4 3,4-1 1,-2 5-12,-4 0 0,-2 0-2,8-6 0,-6 6-17,6 0 0,-8 0-4,2-6 1,-2 1-18,2-1 0,-4 0-14,4 1 1,-4-1 152,-1 0 1,-1 1-72,0-1 1,1 0 106,-1 0 0,0 1-121,0-1 0,-1 0 150,-5 1 0,5-1-127,-5 0 1,5 0 17,1 1 1,-6-1-63,1 0 0,-1 1-11,7-1 1,-3 0-63,-3 0 0,3 1 97,-3-1 1,-3 0-28,3 1 0,-7-3 24,7-3 0,-2 3 1,1-4 0,-1-1 14,-4 2 0,-3-7 6,9 7 0,-6-6 47,5 5 1,-7-5 13,2 5 1,1-5 1,-1 6 1,2-6-55,-2 5 1,-2-5-7,7 5 0,-5-5 84,5 6-186,-7-9 0,6 11 62,-4-8-31,-5-1 213,7-5 245,-8 0-391,0 0 48,0-7-33,0 5 1,-2-12-51,-4 9-11,5-1 1,-9 0 2,4 0-139,4 1 0,-7 5 106,3 0-207,4 0 142,-13 7 1,11 1 28,-8 3 29,8 5 22,-11-7 1,13 3 5,-4 0 1,2-7 48,-1 7 21,3-8-2,-6 11 1,8-11 12,0 7 0,0-5 144,0 6-163,0-8 126,0 11 0,2-7-70,4 3 68,-4 4-257,5-5-127,-7 0 0,2 3-55,4-7-313,-4 0 578,6-6 0,-16-8 0,-2-2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2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8065,'0'-9'0,"-6"-7"-70,1 5 106,-1 3-33,6-7-42,0 13 78,0-6-313,7 8 0,3 0 41,7 0 1,3 0 143,3 0 1,-4 2 6,4 4 0,-2-3 83,2 9 0,-4-6-79,4 5 0,2 1 94,-2 5 0,8 0 117,-2 1 1,-2-1-18,2 0 0,-6 6-51,6 0 0,-3 2 105,3-2 0,4 4-112,-4 8 0,3-6 27,3 0 1,0-1-54,-1 7 1,7 1 0,-1 5 1,6-5-42,-6 5 1,6-5-18,-5-1 0,7 5 4,-2 0 0,-2 3-16,2-3 1,0-1-69,6 7 0,-6-2 97,1 2 1,-1 4 16,6-4 0,-1-2-73,1 2 0,-6 0 113,0 6 1,1 0 2,4 0 0,1-2 120,0-4 1,-6 6-77,0 0 0,1 0 11,4 5 1,-2-3-116,2-2 0,-4 0 80,4 0 0,1 0-150,-6 0 0,4 0 88,2-1 0,0 7-13,0 0 0,-4-1-25,4-5 1,-6 6 0,6-1 0,4 1 24,-10-6 0,9 0 5,-3 0 1,0-4 12,6 4 0,-4-10-11,-2 10 0,1-8 149,5 8 0,2-10-93,3 10 0,2-6 13,-7 0 0,3 4 17,3-4 1,-7-1 10,13 1 1,-7-6-63,0 6 1,5-6-13,-5 7 0,2-9-93,-1 2 0,3 3 119,-4-3 1,-1 0-82,1-5 1,-7 1 1,2 5 0,1-5-3,-1 5 1,0-3 44,-7 2 1,1-3 6,0 3 1,0 3 4,0-3 1,0 0 6,0-5 1,-2 1-28,-4 5 1,4-11 13,-4 5 0,4-4-21,2 3 0,0-1-3,-1-4 0,-1 4-6,-3-5 1,3-1-27,-4 2 0,2 0-11,-2 5 0,2-5 36,-8 0 0,2-6 0,-1 6 0,-5-6 107,5 6 1,-5-2-100,-1 2 0,-1 1 183,1-7 1,0 8-160,-1-2 0,-5-2 9,0 2 1,1-2-24,11 1 1,-5 3-10,5-8 1,-5 6 0,-1-6 0,-1 6-14,1-6 0,0 6-17,-1-6 1,6 6 27,1-6 0,-1 7-2,-5-1 1,-6-4 60,-1-2 0,1 2 13,6-2 1,-6 0-29,-1-5 1,-1 5 5,2 0 0,2 0-37,-8-6 1,8 0-8,-2 1 1,-3-1 19,3 0 1,0 1 3,6-1 0,-3 0 52,-3 1 0,4-3 9,-4-4 1,1 5 9,-1-5 0,2 5-19,-8 1 0,6 0 14,-6 1 1,0-1-94,-6 0 1,1 0 59,-1 1 0,0-1-56,0 0 1,1-1 52,-1-5 1,0 5-132,1-5 0,-7-3 55,1-2 1,-1-3-44,6 3 62,1-4 0,-1 6-5,0-8 0,1 0 101,-1 0 0,-6 0 152,1 0 1,0 0-79,5 0 1,-6 0-103,1 0 1,-1 0 65,7 0 1,-1 0 15,0 0-71,1 0 0,-1 0-65,0 0 1,-5-6-137,-1 0 0,-7-1-719,2 1 840,-4-4 0,-2-7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2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18 7955,'-10'0'610,"2"0"0,7 0 207,-5 0 163,4-8-622,-13 6 0,11-5-109,-8 7 1,6 0-161,-5 0 1,-1 0-244,-5 0 0,0 2-193,-1 3 1,-1 5 265,-4 7 1,-4 1-293,-7-1 0,5 6 165,0 0 1,2 0 87,-2-6 1,-1 1 73,7-1 300,-1 0-120,7 1 1,6-7 601,-1 1-543,8-9 1,-2 7-41,12-4 0,4-4 130,7 4 0,2 1-69,4-1 0,-1 5 58,6-5 1,-5 2-132,6-2 0,-6-2-4,6 7 1,-8-5-67,2 5 0,-3-7-123,-3 2 1,0 2-519,0-3 1,-1 3 307,-5-2 1,5-4-1367,-5 4 699,-3 3 321,7-7 0,-11 8 30,8-5 1,-7-3 577,7 4 0,-1-4 0,7-2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2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8475,'0'-17'-489,"0"0"273,0-1 1,2 7 134,4-1 1,-2 7-1,5-7 121,-1-1 0,3 3-63,-5-1 1,2 5 52,-2-6 1,-4 6 154,3-5 354,5 7-298,-8-4-70,6 8 18,-8 0 1,1 0-16,5 0 166,-4 0-225,6 0 1,-6 8 236,3 4 1,-3 3-59,4 2 0,-2 6 100,2 0 0,-2 8-84,7-2 1,-5 4 146,5 1 0,-5 3 73,6 3 0,-1-2-80,7 9 0,-7-7-97,1 6 1,-7-6-63,7 7 1,-6-9-96,5 2 0,-7-5 26,2-6 1,1 1-86,-1-6 1,2 4 259,-2-5-381,-4 0 0,5-5-140,-7-1 129,8-7 1,-6-1-56,4-3 268,-4-4-196,-2 6-384,0-8 0,0-2-1591,0-4 1453,0-4 500,0-7 0,0-8 0,0-2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4.9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139 226 15702,'17'-42'-1556,"1"5"1610,-1-3 1,-6 13 309,1 9-424,-8 1 220,11 8 0,-7-3-83,3 1 468,-3 7 125,-8-4-626,0 8 325,0 0-347,0 8 0,0 1-264,0 9 0,-6 7 288,1 3 0,-11 5 96,-1 2 0,-2 7-3,-10 4 1,8 2-232,-2-2 0,2-2 306,-3-3 1,11-3-342,-4 8 1,5-7 201,1 1 1,-3-3 112,8-3 1,1 1-297,5-1 1,2 1-136,3-1 0,5-5 68,7 0 0,8-2-14,4 2 1,11 2 172,7-8 1,4 0 201,7-6 1,-2 0-136,7 1 0,-5-3 13,5-4 0,-7-1 37,2-4 1,-7-4-110,-4 4 0,-11 1-249,-7-1 133,-8 0-623,4 1 0,-15-3 68,-5 8 0,-5-8-226,-5 1 1,-7 3 274,-11-2 0,-2 2 599,-4-3 0,-11-3 0,3 6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5.1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33 11545,'10'-8'-73,"-3"4"954,-7-7-976,0 7 1,0-2 817,0 12 1,0 6-416,0 11 0,0 3-317,0 9 0,-5 2-152,-1 3 1,-8 2-387,3 4 0,-10 10 129,-2-4 0,0 17-708,5 0 823,-7 12 0,-2-2 0,-7 7 1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6.00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381 122 13638,'6'-17'-1027,"0"-1"1,5 7 900,-5-1 0,6 7 88,-7-7 0,1 6 252,-6-5-154,8 7 0,-6-6 406,3 5 8,-3 3-456,-2-6 1,-7 8 275,-5 0 1,-3 8-155,-2 3 0,-3 6-25,-3 6 1,-4 4 36,-7 8 0,1 5-3,4 1 0,-3 5 21,3-6 0,-4 2-169,-1-1 0,7-5 193,4 5 0,3-7-245,3-5 1,7 2 21,5-8 0,3 2-144,2-2 0,7-4 22,5 4 0,11-6 173,6-5 1,11 1-21,6-7 0,4 6-12,2-7 0,0 1-14,0-6 1,0 0-2,0 0 0,-8 0-239,-4 0 1,1 0 127,-7 0 1,3 0-221,-14 0 0,0 0-46,-6 0 1,-7 2-685,-5 4-174,5-4 18,-8 6 1168,6-8 1,-16 7 0,-2 3-1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6.1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35 10306,'0'-11'122,"0"-1"1627,0 9-1188,0-5 1,0 16-268,0 3 1,0 12-131,0 6 1,-2 4-251,-4 1 0,-5 8-1026,-12 5 1,-2 10 176,-4 7 659,-4 3 1,7 10-1,-9 2 1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8374,'-7'-34'0,"-5"-1"0,3 10 520,-3 8 634,8 7-1046,-3 10-476,7 0 1,0 2 774,0 4 0,-2 11-172,-4 12 1,2 4 176,-7 1 1,5 8-158,-6 5 0,8 2-11,-1 3 0,-3 0 76,2 0 0,0-6 50,6 0 0,6-7-113,0 1 0,7-1 38,-1 1 0,3-4-397,3 5 0,-3-7 107,-3-5 1,3 2-27,-4-8 0,-1 6 91,2-6 0,-9 0-328,3-6 0,-4 1 13,-2-1 0,-2 2-46,-4 4 0,-9-4-35,-8 4 0,-10-2-259,-1 3 1,-1-5-392,-5 4 0,-2-6 385,1-5 1,-5 1 590,6-7 0,-1 0 0,7-6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8208,'34'-50'0,"1"13"642,0-3 0,5 17 910,0 11 1,14 9-1277,-2-3 0,4-2-636,-4 2 0,7 1-2486,5 5 2680,-5 0 0,1 7 1,-8 3-1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9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8570,'-27'-6'-157,"4"0"0,-4 0-197,-2 6 1,-1 10 0,-1 7 330,2 10 0,0 8 8,-5 5 0,-7 4 287,1 8 0,1-8-191,11-3 0,3-5 176,7-1 0,3-3 288,3-3 1,5 4-284,7-4 0,2-4-64,3-2 0,13 2 49,11-2 0,3 0-146,3-6 1,7-5 28,4-1 0,4-7-21,2 2 1,0-4-193,0-2 1,0 0 83,0 0 1,-6 0-393,0 0 1,-8 0 176,3 0 0,-7 5-578,-5 1 1,2 0 133,-8-6 0,0 0 658,-6 0 0,0-8 0,1-1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8290,'-15'-7'869,"3"-5"221,-3 5 0,11 1-568,-8 12 1,9 3-220,-3 8 1,-2 8-258,2 4 1,-5 4 171,5 1 0,-5 3-887,5 3 1,-8 8 114,3 16 0,1 1 554,-1 16 0,7 0 0,-4 5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1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8179,'12'-23'0,"-1"0"228,-7-1 1,10 7 411,-9 0 1,3 5 324,-2 1-615,-4-1 1,5 1 933,-7-1-421,0 8-840,0-3 112,0 7 1,0 4-97,0 7 0,0 3 79,0 14 1,-5 9-26,-1 9 1,-8 0 26,3 6 0,-2-6-75,1 6 1,-1-2 163,7-10 0,-6 3-112,6-3 0,1-6 23,5 1 0,2 0 74,3-7 0,5 3-341,7-2 0,1-2 19,-1-4 1,0-4 34,0 4 0,-1-9 65,-5-3 1,3-5-136,-8 6 0,5-1-331,-5 6 0,0-5 191,-6-1 0,-2 1-241,-4 5 1,-4-1 162,-7-5 0,0 4-385,-1-3 1,1-4 192,0-3 0,0 3-324,-1-2 897,-7 0 0,-2-14 0,-7-2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2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69 7929,'-10'0'217,"-5"0"-154,13 0 0,-4-5 241,12-1 18,-4 0 0,13 4-102,-3-4 1,-3 5 226,3-5-203,-1 4 0,7 2 304,-1 0-396,0 0 0,1 6-96,-1-1 1,0 1-157,0-6 0,3 0 68,3 0 1,4 0-39,7 0 1,1-2 36,-1-4 0,7 5-253,-1-5 1,6-2 72,-5 2 1,5-1-56,-6 1 1,0 4 117,-5-4 1,-6 4 38,0 2 1,-3 6 42,3 0 0,-4 1-14,-7-1 0,-7-4 70,1 4 0,-7 2-126,7-3 167,-8 9-430,3-12-415,-7 5-143,0-7 959,0 0 0,-7 8 0,-3 2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1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8179,'52'-25'1986,"0"-2"-1539,0-8 0,2 8 523,3 4 0,-3 4-349,4 2 0,-6 1-309,-6 5 0,-6 3-304,-11 8 0,0 2-319,-12 4 0,2 11 287,-13 12 24,0 4 0,-6 9 0,0 2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8053,'-10'7'0,"3"11"0,7 9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8053,'0'-18'775,"0"7"-55,0-1-565,0 8 186,0-3 214,0 7 0,0 2 123,0 3 0,0 5 55,0 7 1,-2 8-241,-4 4 1,2 4 2,-7 1 1,-1 7-558,-5-1 1,5 8 88,1-2 0,1-2-237,-1 2 1,-3-5-482,8 5 1,-5-6-1975,5 6 2664,0-7 0,14 11 0,2-6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7969,'-17'0'-146,"-1"0"-37,1 0 1,6 0 359,-1 0 1,2 7 0,-3 3 356,1-1 1,7 5-188,-7-8-3,8 7 1,-9-3-98,7 7 1,0-5-104,6-1 30,0 1 0,0 5-125,0 0 0,2-1 36,4-5 0,-2 4 28,7-3 0,-5 3 97,6 3 1,-9-1 78,3 0 0,2 6 47,-2 0 0,-1 2 71,-5-2 1,0 2 9,0 4 0,0 2-77,0-8 0,0 6 44,0-6 1,0 6-153,0-6 0,0 0-14,0-6 1,0 0-83,0 1 1,0-1-153,0 0 1,-1 1-633,-5-1 336,4 0 1,-12 0-300,9 1 0,-9-7 273,3 1 0,-10-6-990,-3 5 0,-1-7 316,2 2 0,2-4 125,-8-2 1,3-8 886,-3-4 0,-12-11 0,5-4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8061,'27'-25'0,"4"8"0,-8-1 0,8 9 1540,-2 9 1,1-6-647,-1 0 1,2 0-345,-8 6 0,6 0-672,-6 0 0,-2 8-652,-9 4 1,1 9 773,-7 2 0,7 8 0,-3-5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7985,'0'-17'579,"0"5"-419,0 1-234,0 7 1,6-6-91,0 4-391,-1 4 489,-5-5 0,0 5 131,0-4 1,2 4 379,4-4-165,-4 4 260,6 2-215,-8 0 975,0 0-1389,-8 8 1,4-4 121,-7 8 0,7-7-79,-2 7 123,-4-1 0,1 7 109,-9-1 1,7-6-96,-1 1 1,7-6 124,-7 5 0,6-1-83,-5 1 0,5 5-24,-5-5 0,5 5-91,-6 1 1,7-5 109,-7-1 0,6 1-49,-5 5 1,5-2 10,-6-3 1,7 3 9,-7-3 0,6 1-19,-5-1 0,7 3 9,-2-3 0,-1-3 27,1 3 1,-6-7 67,6 7 159,1-1-109,-3 7-164,6-1 0,-8-5-21,5-1 1,3-5 60,-4 5-52,4-7-161,2 4 1,0-6-824,0 4 401,0-4-2067,8 5 2591,1-7 0,16 0 0,2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8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8352,'-12'0'-114,"0"0"0,7 0 278,-7 0 0,1 2 52,-7 3 1,1-1 0,0 8 1,-1-1 35,1 7 0,-2-7-13,-4 1 0,9-1-7,-3 7 1,4-1-22,-5 0 1,7-5-15,-1-1 0,7-1-110,-7 1 1,8 5 46,-2-5 1,5-1-214,1 1 0,0-5 19,0 6 198,7-1 0,9 5-153,7-5 0,7 3 88,-1-9 1,6 1-7,5-6 1,1 0-54,10 0 1,-3 0-117,10 0 1,-2-2 87,1-4 0,-7 4-190,8-3 1,-14 1-366,8-2 1,-10 4 225,5-4 1,-15 4-530,3 2 0,-6 0-4,-1 0 875,-3 0 0,-7 0 0,-1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8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8343,'-2'-25'1637,"-3"-4"-492,3 4-154,-6 8-791,8 9 0,0 16 0,0 3 1,-6 12 65,1 6 0,-11 6-33,-1 5 1,-2 6-824,-10 12 0,0 9 501,-6 8 0,7 13-4083,-1-1 4172,8 3 0,-20-3 0,5-1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9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8171,'0'-17'1400,"-8"-1"-1981,-1 1 279,-9 7 1,1 3 1014,0 7 1,5 7-303,1 5 1,-7 5 14,-5 6 1,0-2-111,6 8 0,-4 0-154,3 6 0,-3-3 123,10-3 0,1 2-66,-1-8 1,7 6 13,-2-6 1,12 0-139,5-6 1,5 0-101,1 1 0,8-7-39,4 1 0,9-8-176,3 1 0,1-1-527,-2 2 0,-3-4 377,3 4 1,-3 1-263,-3-1 1,-5 0 176,0-6 0,-8 0-111,2 0 0,-10 0-546,-1 0 1112,0 0 0,5-8 0,0-1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9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50 8171,'0'-17'3083,"0"7"-1400,0-5-1095,0 13 0,0-4-147,0 12 0,-6 6-77,0 11 0,-2 2-356,3 3 0,3 11-265,-4-5 1,-2 7-333,3-1 0,-1-1-717,6 7 1,-6 0-1823,0 6 3128,0-8 0,14 6 0,2-6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10598,'0'11'85,"0"1"25,0-1 52,0 14 0,-2 0 402,-4 4-442,4 4 0,-6-6 1,8 7 54,0 1 1,0 5 98,0 0 1,2 3-85,4-3 0,4-1-170,7 7 0,8-8 115,4 2 0,4-3-266,1-2 0,3-9-6,3-3 0,-2 1 9,9-7 0,-9 2-10,2-13 1,-3 5-103,-3-5 1,-5 0 255,0-6 0,-2-8-80,2-3 0,-4-5 167,-8-1 0,0-2-82,1-4 0,-3-4-57,-3-8 1,1 1 2,-7-1 1,5-7 7,-5-4 0,6-4-74,-7-2 1,1 6 97,-6 0 0,0 1 186,0-1 1,0-2-94,0 8 0,6 5 119,0 7 1,-1 6-112,-5-1 1,0 4 36,0 2 1,6 0-91,0-1 0,0 1-116,-6 0 0,0 5-805,0 1 646,0 7 0,2-6-1322,3 4 634,-3 4 32,6-5 1,-8 9-177,0 3 314,0 5 744,0 7 0,0 8 0,0 2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0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8093,'16'-13'1706,"-5"-4"-1173,5 3 1,-7 7-168,9 7 0,-1 0 48,0 0 1,2 0 113,4 0-101,-3 0 0,5 0-331,-8 0-65,-7 7 1,-3-3 87,-7 8 0,-2 5-125,-3 6 1,-5 2-62,-7-2 1,-6 2 154,0 4 1,-1 2-240,7-8 1,0 0 189,0-6 0,7 6 446,4 0 0,8-2 2,10-9 1,1 3 265,16-3 0,2-3-290,9 3 0,4-6-48,8 5 0,8-7-778,3 2 1,-1-4 298,1-2 1,6 0-98,6 0 0,0-16 0,-6-3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5.7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1 104 10439,'0'-17'112,"0"0"0,0 5-413,0 1 1,0 5 214,0-6 913,0 9-300,0-5 316,0 8-617,0-8 1,1 6 354,5-3-500,-4 3 1,8 2-5,-4 0 0,-3 13 104,9 4 0,-2 20 61,1 3 0,3 16 184,-9 7 0,1 7-243,-6 4 1,0-2-128,0 2 1,0-2-401,0-3 0,0-6 136,0 1 1,0-14-43,0 1 1,0-10 96,0-1 1,6-5-709,0-6 1,1-4-827,-1-8 630,4-8 1,9-3 993,4-12 1,4-11 0,7-10-1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8520,'17'-8'731,"-7"-1"-246,-2-1-364,-8 3 1,-8 7-55,-4 0 0,-5 7-184,-6 5 0,-2 3 66,-4 2 0,-3 8-249,3 4 1,-8 2 211,3-2 1,-5 2-57,10-8 0,-3 5 1,-3-5 1,8 1 54,4-7-1,4 0 123,2 0 1,5 1-46,1-1 1,7 0 171,-2 1 0,4-7-169,2 1 1,2 1 40,4 10 1,3-4 180,9 4 0,-1-3-170,0-3 0,1 0 182,-1 1 1,6-1-109,0 0 1,0-2-139,-6-3 0,3 3-158,3-3 0,-4-2-354,4 1 1,-4-5 73,-2 5 1,-5-7 457,-1 2 0,1 4 0,5-1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6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8370,'9'-12'60,"-3"1"1,-4 5 161,-2-6-66,8 8 237,-6-11-188,13 13 186,-13-6-379,6 8 234,-8 0 0,0 10 81,0 7 1,0 3-145,0 8 0,0 1 54,0 6 0,0-6-223,0-1 0,0 1 106,0 6 1,0-8-240,0-4 0,0-4 55,0-2-267,0 1 1,1-3 82,5-3 0,-2-5-387,8-7 443,-1 0 0,6-7 29,1-5 0,-1-3-104,0-3 1,1-5 124,-1 0 1,0-6-152,0 6 1,-5 0 156,0 6 1,-7 0-169,7-1 0,-3 1 106,3 0 1,-4 5 52,-8 1 0,5 5 35,1-6 0,0 7-96,-6-7 271,0 8-4,0-11 0,0 11 462,0-7-199,0 7 359,0-4-444,0 0 0,-2 6 263,-4-3-360,4 3-43,-5 2-295,7-8 252,0 6-224,0-6 115,0 8 11,0 0 11,-8 0 65,6 0-150,-6 0-320,8 0 1,0 2 38,0 4 397,0-4 0,-7 13 0,-3-5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7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8502,'0'-17'-643,"0"0"399,0 7 1089,0-5-139,0 5 92,0 1-405,0 1-194,7 8 1,-3 0 27,8 0 1,-1 2-40,7 4 0,-1 3 111,0 8 1,-2 7-36,-3-1 0,1 7-104,-7-1 0,6 4 58,-6 1 1,-1 1-144,-5 0 0,0-3 29,0-3 0,0 2-172,0-8 0,0 0 100,0-6 1,0 1-238,0-1 100,0 0 161,0-7 1,0-1 354,0-3-301,-7-4 1,5 4-66,-4-12 0,4-4-16,2-7 0,0-8-142,0-4 0,2-3 107,4-3 1,1-1-198,5-5 1,3 5 49,-3-5 1,3 12 118,2 6 0,3 2-164,3-2 0,-4 10 136,4-4 1,2 5-156,-2 0 1,0-1-36,-6 7 0,6-5-262,0 5 0,1 0-690,-7 6 359,0 0 1,0 0-519,1 0 1363,-9 8 0,7 1 0,-7 9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8182,'-11'0'-488,"-1"0"1052,9-8 0,-7 6 545,4-3-419,4 3-466,-5 2 1,5 0 48,-4 0 0,4 2-250,-4 3 0,-1 5-3,1 7 0,-6 8 138,6 4 1,-5-2-11,5 2 1,0-2-49,6 1 1,0 3-188,0-8 1,0 0 142,0-5 0,0-1-106,0 0 0,2-1 98,4-5 0,2-1-370,3-5 0,5-3-23,-5 4 1,5-4-27,1-2 0,0-8 117,0-3 0,1-4-129,-1-3 0,0 1-7,1 0 1,-3-3 139,-3-3 1,3 4-26,-4-4 0,-1 2 52,2-2 1,-7 4 127,7-4 1,-8 3 8,1 3 1,-3 6 259,-2-1-22,0 8 486,0-11 301,0 13-403,0-6 35,0 8-156,0 0-3,-7 0-275,5 0 0,-6 8 0,8 3 1,0 5 89,0 1 0,0 2-18,0 4 1,0-3-123,0 3 0,0 2 60,0-2 0,0 0-251,0-6 1,0 0 156,0 1 1,2-7-513,4 1 207,-4-8-338,5 3-216,1 1 430,2-6 1,7 4-119,0-12 0,-5 2-12,-1-8 0,1 3 82,5-3 0,0-3 424,1 3 0,-9-3 0,7-2 0,-7-1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8404,'10'-17'-4,"-3"-1"438,-7 1 85,0 0-298,0-1 1,-2 9-28,-3 3 1,1 4-81,-8 2 1,1 0-73,-7 0 1,1 0 158,0 0 1,5 2-196,1 4 0,1-2-6,-1 7 0,-3-5 48,8 5 1,-1-1-13,1 2 1,4 3-264,-4-4 178,4 5 0,4 1-58,4 0 0,-2 1 93,7-1 1,1-2 16,5-3 0,-5 3 35,-1-3 1,-5-3-26,6 3 0,-7-6 67,7 5-53,-8-7-18,3 11 1,-7-11-41,0 8 1,-5-6-136,-1 5 1,-8-7-249,3 2 1,1-4 155,-1-2 1,5 5-1107,-5 1 1364,7 0 0,-12-14 0,7-1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18 520 8376,'-9'-18'0,"1"7"173,8-1 1,2 7-387,4-7 0,3-5-112,8-6 1,3-2 253,3 2 0,-2 2 162,8-8 1,-6 6-276,6-6 1,-8 6-155,2-6 0,2 6 25,-2-6 1,-6 6 312,-5-6 0,-9 0 0,5-13 0,-8-2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8376,'-17'-17'-480,"0"0"384,0 7 156,7 2-259,-5 8 420,13 0-319,-14 8 183,14 9 1,-5 10-14,7 8 0,-2 7-9,-4 4 0,4 6 60,-4 6 1,-1-2-34,1 7 1,-6-5 147,7 5 1,-9-5-59,3 5 0,1-7 176,-2 1 0,3-9-252,-3-1 0,5-9-92,7 2 0,-6-3 18,0-3 0,0-1-399,6-4 6,0-4 207,0-8 10,0-7 161,0-2 1,0-10 4,0-4 0,0-6-93,0-11 1,6-2 13,0-4 0,7-3-36,-1 3 0,3-4-2,2-1 0,3 1 78,3 4 1,-2 4-18,8 8 0,-2 2-180,1 3 0,5-1 203,-4 7 0,-4 0 114,-2 6 1,-4 6-82,-2 0 0,-1 7 28,-5-1 0,-3 3-31,-8 2 1,0 1 21,0-1 1,-2 0-63,-4 0 1,-5 6 44,-12 1 0,2-1-187,-8-6 0,6-6 89,-6 1 0,8-8 37,-2 2 1,-2-5 72,2-1 0,2-1 330,9-5-259,-3-4 49,13-7 14,-6 0-42,8 7 125,8 2 1,1 16 24,9 3 1,-7 5 198,1 1 1,-3 0-187,3 1 1,1-1 99,-7 0 0,8 1-407,-3-1 1,-1-2 61,1-3 1,1 3-322,5-3 1,0-3 211,1 3 1,-1-8-2046,0 1 2110,8-3 0,2-2 0,8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00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1315 8171,'-10'0'1395,"4"-2"-1479,12-4 0,-2-1 89,7-5 1,-5-3-369,6 3 205,-9-3 0,11-3 198,-8 1-224,-1 0 1,-5 0 81,0-1 0,-1 7-15,-5-1 1,-4 6 128,-7-5 1,0 5 145,-1-5 0,1 7-83,0-2 1,-1 4 186,1 2 1,2 2-123,3 4 0,-3 1 94,3 5 0,3 5-75,-3 1 0,8-1-20,-1 6 0,-3 2-28,2-2 0,0 0-28,6-6 1,0 1-111,0-1 1,6 0 5,0 1 1,5-7-198,-5 1 1,8-9-224,-3 3 370,4 4 1,3-8-243,-1 3 1,0-10 47,1-7 1,-7 3 88,1-3 0,-3 1 125,3-7 0,-3 7 211,-3-1-118,-4 8 290,6-3-139,0 7 0,-7 2 214,5 3 0,-4 5-77,-2 7 0,0-5-35,0-1 1,0-5-363,0 6 0,6-7-77,0 7 0,7-8-118,-1 1 1,3-3 102,2-2 0,6-7-79,0-5 0,2-9-72,-2-2 0,-1-6-144,6 6 1,-5-8 28,6 3 0,-8-11 84,2-1 0,2-10 205,-1-2 1,-1-8 160,-6-9 1,-2-2-93,-3-4 0,1-4-116,-7-7 0,2 3 132,-3 8 1,-3 8 487,4 15 1,2 2-219,-2 4 1,1 6-39,-1 11 1,-2-2-57,7 8 0,-7 0-215,2 6 1,-4 5 130,-2 1 1,0 5 65,0-6 151,0 9 0,0-7-171,0 4 273,0 4-307,0-5 272,0 7-240,-8 0 1,4 7 74,-7 5 1,5 3-41,-5 3 0,7-1-12,-2 0 0,-2 2-6,3 4 1,-3-1 14,2 6 0,4 9-24,-4 9 1,3 8 1,-3 9 0,4 2 178,-4 16 1,4-4-361,2 10 0,0-5 420,0 10 0,0-3-190,0-3 0,2-7-226,4-4 1,5-6 35,12-5 0,-1-7-119,6-11 1,3-3-214,9-9 0,1-7 379,11-4 0,-2-2 0,13-2 0,2-1 0,3-9 0,1-5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4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7870,'0'-10'689,"8"2"-420,2 8 1,1 0 108,1 0 0,-6 0 189,5 0 1,6 0-125,6 0 0,0-6-152,-5 1 0,5-1 133,0 6 1,8 0-146,-3 0 1,3 0-359,-2 0 0,4-6-319,-5 0 1,3 1-428,-2 5 1,2 0-807,-8 0 1631,0 0 0,2 0 0,2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04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8301,'10'0'-1785,"-3"0"1853,-7 0 158,0-8-100,0 6 1,2-5 345,4 7-248,-4-8 219,6 6-287,-8-6 0,0 6 202,0-3-98,7 3 21,-5-6 43,6 8-36,-8 0 683,0 0-661,-8 0-132,6 0 1,-7 0-8,3 0-9,4 0 72,-6 0-147,1 8 1,5-4-50,-4 7 0,-2-5 73,3 5 1,-1-5-8,6 6 1,0-7-49,0 7 0,-6-6 11,0 5 0,1-5 3,5 6 0,0-7-1,0 7 0,0-6-48,0 5 0,0-5 142,0 5-97,0 1 1,1 3 64,5-3 6,-4 3-112,6-5 0,-2 1 7,-1 1 1,3-8-8,-2 1 1,-2 3-7,7-2 1,-5 2-62,5-3-3,-7-3 1,12 6-25,-5-8 0,-1 0 75,1 0 1,-5 0 0,6 0 0,-7 0 2,7 0 0,-6 0 9,5 0 0,-5-6-14,6 0 1,-7-1 3,7 1 1,-6 4-17,5-4 1,-5-1 19,5 1 0,-5-6-40,6 7 42,-8-9-43,11 5 1,-13-3 29,4 0 0,1 7 1,-1-7 0,0 6 17,-6-5 1,0 5 2,0-5 0,0 5 216,0-6-222,0 8 1,-8-5-234,-3 3 0,-5 4 147,-1-4 0,0 4-395,-1 2 1,-5 0-17,0 0 1,0 0-171,6 0 0,0 6 209,-1 0 0,1 0-137,0-6 0,1 2 579,5 3 0,-12-3 0,4 6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0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6722,'0'-9'570,"0"1"-479,0 8 886,0 0-730,-8 0 0,4 0-136,-8 0 0,7 0 53,-7 0 1,6 0 161,-5 0-68,-1 0 1,-5 0-17,0 0 1,5 0 124,1 0 1,1 2 2,-1 4 1,-5-2-140,5 7 0,1-5 75,-1 5 0,7 1-54,-2 5 1,4 0-125,2 1 1,0-1 68,0 0 1,0 1-104,0-1 0,8 0 75,3 0 0,5-5-181,1 0 0,0-7 7,0 7 0,1-8 102,-1 1 1,2-3-541,4-2 304,-3 0 1,5-2-181,-8-3 1,-6-3 4,1-4 0,-8-3 52,1 4 1,-3-5 15,-2-1 0,-2-2 42,-3-4 1,1 3-13,-8-3 1,1 4 29,-6 2 1,-1 0-261,1-1 1,0 9-151,-1 3 596,-7 4 0,6 10 0,-6 1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0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7837,'10'-10'-1423,"-1"3"1459,-3 7 0,-2-6 368,7 0-186,-7 1 138,11 5-227,-13 0 1,6-2 339,-8-4-290,0 4 1,2-6 205,4 8-6,-4 0 6,5 0-92,-7 0 12,0 0-114,0 8 0,-2-6 63,-3 4-227,3 3 51,-6 1 0,2 7-116,1 0 119,-9 1 1,6 5-8,-3 0 0,3 0-100,8-6 1,-2 0 98,-3 1 1,3-1-80,-4 0 1,6 1 28,6-1 1,-3 0-10,9 0 1,0-5 73,5 0 1,0-9-2,0 3 1,6 2 19,1-2 0,6-1 12,-1-5 0,2 0-55,-2 0 0,1-7 8,-7-5 1,0 3 104,-5-3 0,-3 0-18,-3-5 0,1 0 137,-7 0 0,0-1-247,-6 1 0,-2 0 4,-4-1 0,-6-5-180,-11 0 0,2 2-332,-8 10 1,-5-3-156,-7 8 0,-7 1 109,2 5 505,-4 0 0,-1 7 0,-1 3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08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52 8033,'0'-9'365,"0"1"-381,0 0 187,0 6 400,0-13-218,0 13 28,0-6-34,0 8 459,0 0-712,-7 0-1,-3 0 0,-5 2-76,3 4 1,3-4 100,3 4 0,2 1 54,-8-1 1,7 2-36,-7-2 1,6-3 18,-5 9 1,5-6 14,-5 5 1,7 1 119,-2 5 0,4 0-25,2 1 1,0-1 122,0 0 1,0 2-31,0 4 0,8-3-101,3 3 1,5-4-156,1-2 1,0-5 42,1-1 0,7-5-39,3 6 0,-1-9-56,2 3 0,-2-4-234,2-2 0,2-8-252,-8-3 1,5-4 199,-5-3 0,-1 1-243,-11 0 0,3-1 176,-9 1 0,1-8-376,-6-4 1,-8 2 148,-3-1 1,-6 6-48,-6-1 0,-4 6 146,-8 6 0,-1-3-374,-5 8 804,5 8 0,-22 16 0,4 8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09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171 121 8068,'-6'-11'0,"1"-1"-4,-1 8 379,6-11-88,-8 5 1,6-1 418,-3-1-21,-5 8-189,8-11-287,-13 13-34,5-6 0,-1 8 59,-1 0 0,6 2-30,-5 4 1,5 4-62,-6 7 1,7 2 112,-7 4 1,8-2-165,-1 8 1,1 0 97,-2 6 0,4-7-96,-4 1 0,6-6 46,6 6 1,-2-8 48,7 2 0,1-3-227,5-3 1,1-6 46,-1 1 0,0-8-88,0 1 1,1-3 42,-1-2 1,0 0-106,1 0 0,5-7 45,0-5 1,0-3-166,-6-2 1,-2-1-12,-3 1 1,1-2 133,-7-4 1,0 2-32,-6-8 0,0 6-127,0-6 0,-8 0 101,-3-6 1,-5 7 41,-1-1 0,0 8-711,-1-2 351,1 3 1,0 11 512,0 3 0,7 4 0,2 2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10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173 122 8188,'0'-18'134,"0"7"486,0-1 1,-7 9-7,5-13 31,-6 14-230,8-13 76,0 13-258,0-6-88,0 8 0,-2 0 19,-4 0 0,2 0 45,-7 0 0,5 2-25,-5 4 0,-1-2-25,-5 7 0,-1 1 7,1 5 1,6 6-159,-1 0 0,6 0 106,-5-5 1,7 1-213,-2 4 1,4-10 25,2 5 0,8-5 20,3 4 1,5-5 123,1-1 0,8-7-14,4 2 1,4-4-78,1-2 0,1 0 4,-1 0 1,-1-2-5,-4-4 1,-4 2 69,-8-7 0,0-1-55,1-5 0,-9 6-1,-3-1 0,-4 1-99,-2-7 1,0 1-44,0 0 0,-2-6-214,-4 0 1,-5-6 83,-12 6 0,4 0-93,-5 5 0,7 7-399,6-1 131,-5 8 638,14-3 0,-13 7 0,5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1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0 240 7754,'10'0'811,"-2"0"-455,-8 0 1014,0 0-894,7-7 66,-5 5 27,6-6 269,-8 8 1522,0 0-2072,-8 8-184,6 1 0,-5 3 152,7-1 1,0-5-77,0 6 1,0-7-19,0 7 0,0-6 38,0 5 1,5-5 174,1 6-197,8-9 1,-5 11-6,9-8 0,1-1-146,4-5 1,-4 0 128,4 0 0,2 0-130,-2 0 1,2 0 5,-2 0 0,-4-2 36,4-3 1,-1 1-17,1-8 1,-4 7-113,4-7 0,-2 6 31,2-5 0,-4 5 78,4-6 1,-3 7 123,-3-7 1,-2 6-64,-3-5 858,3-1-124,-5-5-333,-1 0 1,-1-1 18,-8 1 1,-2 2 84,-4 3 1,3-3-63,-9 3 0,6-3-164,-5-2 0,-1 5-144,-5 1 0,0 1 38,-1-1 1,1-3-332,0 8 1,-3-1-668,-3 1 1,-3 4-958,-9-4 1,4 6 1671,-3 6 0,3 11 0,-11 10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38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8156,'8'-10'-554,"-6"-5"0,7 13 375,-3-4 1,-4 2-194,4-1 592,3 3 23,-7-14-217,14 14 1,-9-7 47,5 3-29,3 4 1,-7-7 59,4 3 77,-5 4 0,-5-6 26,4 8 2,-4 0-77,6 0-81,-8 0 0,1 0 48,5 0 10,-4 0-52,13 0 0,-5 0-14,7 0 0,-5 0 18,-1 0 0,1 0-11,5 0 0,-5-2-76,-1-3 1,1 3 35,5-4 0,0 4-9,1 2 0,5 0 43,0 0 1,0 0-3,-6 0 0,6 0 6,0 0 0,0 0 4,-5 0 1,-1 0 4,0 0 0,1 0-21,-1 0 0,0 2-8,0 4 0,1-4 19,-1 3 1,0-3-44,1-2 1,1 0-6,4 0 1,-2 0-11,8 0 0,-6 0 22,6 0 1,-8 0 0,2 0 0,2 0 37,-2 0 0,0 0-31,-6 0 0,1 0-40,-1 0 0,0 0 30,0 0 0,3 0-1,3 0 1,-2 0 0,8 0 1,-8 2-5,2 4 0,2-4 13,-2 4 1,2-5 0,-2-1 1,-4 0 100,4 0 0,-4 0-101,-1 0 1,-1 0-7,0 0 1,1 6 4,-1 0 0,0 0-2,0-6 1,1 0-9,-1 0 0,2 0-11,4 0 1,-2 0 0,8 0 0,-8 0-2,2 0 0,2 0 3,-1 0 1,1 0 3,-2 0 1,-4 0 113,4 0 1,-4 0-80,-2 0 0,6 0 5,0 0 0,1 0 7,-7 0 0,6 0 13,0 0 1,2 0-54,-2 0 1,-2 6-8,8-1 0,-6 1-29,6-6 0,-6 0 54,6 0 1,-6 2-20,6 4 0,-8-4 2,2 3 1,2-3 6,-2-2 0,0 0-5,-6 0 1,6 0 5,0 0 1,2 2 21,-2 4 1,-4-4 9,5 4 1,-3-4 56,2-2 1,-4 5-77,4 1 0,4 0-24,2-6 0,-2 0-2,1 0 1,-1 6-2,2-1 1,2 1-6,-8-6 0,8 6-14,-2 0 0,-3 1-23,3-1 1,-6-4 42,6 4 0,-8-4-24,2-2 1,-2 2 17,3 4 0,-5-5-3,4 5 0,-4-4-4,-2-2 0,1 0-2,-1 0 0,0 0 2,0 0 0,1 0-1,-1 0 0,-5 0 7,-1 0-2,1 0 229,5 0-217,0 0 59,1 0-63,-1 0 2,0 0 0,0 0-26,1 0 0,-1 0-87,0 0 0,1 0 86,-1 0 0,0 6-13,0 0 0,1-1 9,-1-5 0,0 0-7,1 0 0,-1 2 38,0 4 1,-5-4 80,-1 4 24,1-4-55,5-2 29,0 0-74,1 0-3,-1 0 0,-2 2-8,-3 3 36,3-3 117,-5 6-38,7-8 8,0 0-85,1 0-15,-1 0 1,0 0-22,1 0 1,-7 6-2,1 0 0,-1-1-10,7-5 0,-7 0 29,1 0 1,-1 0-69,6 0 1,-5 0 28,-1 0-9,1 8 89,5-6 9,1 6-48,-1-8-2,-8 0-31,7 0 38,-7 0-29,9 7 1,-1-5 13,0 4 1,-5-4 11,-1-2 48,1 0 1,5 0 84,0 0 8,-7 0 33,5 0-69,-13 0-11,14 0-95,-14 0-30,13 0-5,-5 0 0,1 0 61,1 0-41,-1 0 0,1 0 88,-1 0-51,-7 0 0,6 0 275,-4 0-140,-5 0 372,7 0-151,-8 0 2831,0 0-3075,0-8-887,0 6-285,0-13 1,-11 13 1013,-12-4 0,-20 12 0,-18 4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42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70 8072,'0'-9'-2045,"0"1"2248,0 0 51,0 6-142,0-13-59,8 13 1,-4-6 63,7 8 10,-7 0-30,11-7 34,-13 5 54,14-6 22,-14 8 296,5 0-231,-7 0 916,0 0-992,8 0-23,-6 0 229,5 0-171,-7 0 219,0 0-335,0 8 7,0 1 0,0 9-99,0-1 1,-1-6 83,-5 1 1,4-1-187,-4 7 0,4-7 38,2 1 1,0-1 27,0 7 1,-2-7 55,-3 1 0,3-1-6,-4 6 0,2 1-18,-2-1 0,4 0 7,-3 1 1,3-1-28,2 0 1,-6 1 37,0-1 1,0 0-85,6 0 1,0 6 40,0 1 1,0-1-13,0-6 0,0 0 17,0 0 0,0 1-7,0-1 0,0 0 25,0 1 0,0-1 24,0 0-6,8 1 1,-6 5-25,4 0 0,-4 0 25,-2-6 0,0 0-33,0 1 1,0-1-2,0 0 0,0 0 27,0 1 0,0-1-4,0 0 1,0 6 44,0 0 0,0 0 8,0-5 1,0-1-74,0 0 0,0 1 23,0-1 1,-6 6 28,0 0 0,0 0-69,6-6 1,0 6-5,0 1 1,0 1-9,0-2 0,0-4-18,0 4 0,0-4 35,0-2 0,0 3-12,0 3 1,0-4 6,0 4 0,-2-2-2,-3 2 1,3-4 72,-4 4 1,4 2-52,2-2 0,-2 2 6,-4-2 1,4-3-16,-3 3 1,3 2-2,2-2 1,0 6 4,0-6 0,0 2 0,0-2 0,0-2-14,0 8 0,0-8 11,0 2 0,0 2-8,0-2 1,0 6 15,0-6 1,0 2 3,0-2 1,0-2 4,0 8 0,-2-6 4,-4 6 0,4-6-16,-4 5 1,4-4 5,2 4 0,0-5-20,0 6 0,0 0 24,0 6 0,0-7-117,0 1 0,0-6 95,0 6 0,0-2-1,0 2 0,0 2 31,0-8 1,0 6 3,0-6 0,-5 2-14,-1-2 1,0-2 7,6 8 0,0-8 18,0 2 0,-6 2-29,1-2 0,-1 6-5,6-6 0,0 2 28,0-2 1,0-4 1,0 4 1,0-4 40,0-2 1,0 7 6,0-1 0,0 0-40,0-6 1,0 6 13,0 0 0,0 2-168,0-2 1,0-4 114,0 4 0,0 2 88,0-2 1,0 6-101,0-6 1,0 2-6,0-2 1,0-3 17,0 3 0,0 2-13,0-2 1,0 0 54,0-6 1,-6 6 14,0 0 0,1 0 1,5-6 0,0 1-34,0-1 1,0 0 15,0 1 0,0-1-30,0 0 1,0 0-1,0 1 1,0-1-2,0 0 0,0 1-6,0-1 0,0 0-25,0 1 0,0-1 4,0 0 0,0 0 9,0 1 1,0-1 6,0 0 1,0 1 83,0-1 1,0 0-54,0 0 0,0 1 7,0-1 1,0 0-27,0 1 1,0-7 19,0 1-63,0-1 1,0 7 52,0-1 1,0-6-61,0 1 1,0-1 43,0 7 1,0-1 7,0 0 31,0 1 1,0-1 66,0 0-72,0 0 0,0 1 10,0-1 1,0-5-41,0-1 25,0 1 1,0-1-127,0 1 125,0-1 1,0 1-91,0-1 0,0-5 53,0 6 0,0-7 2,0 7 0,0-6 35,0 5 1,0-5 106,0 5 1,0-5-4,0 6-55,0-1 0,0 7-27,0-1 0,0-6-1,0 1 0,-6-6-81,0 5 0,0-5 44,6 5 0,0-5-5,0 6 0,0-6-41,0 5 1,0-5-5,0 5 0,0-5 35,0 6 1,0-7-2,0 7 0,0-6 209,0 5-179,0 1 189,0 5-170,0 0-17,0 1 0,0-1-31,0 0 1,0-5-11,0-1 0,0-5 6,0 6 0,0-7-21,0 7 1,0-6 59,0 5 1,0-5-20,0 5 100,0-7-71,0 12 19,0-14 25,0 13 4,0-5 97,0-1-110,0 7 171,0-15-152,0 15 260,0-14-142,0 5-49,0 1-69,0-6-8,0 6 104,0-8-681,0 0 294,0-8 0,0-7-253,0-8 1,0-8-205,0 2 0,2-4-451,4-1 0,-2-1-2140,7 1 3234,-7 7 0,12-14 0,-7 5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43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6742,'0'-10'497,"0"3"-320,7 7-54,-5 0-54,6 0 0,-8-2-26,0-4 92,0 4-78,0-6 1,2 3 31,4-1 1,-4-2 68,3 2-39,-3 4 23,-2-5-94,0-1 20,0 6 1,2-6-162,4 8 103,-4 0 0,11-2-96,-7-3 1,2 3 64,-2-4-36,-4 4 47,13 2 0,-11 0-16,7 0 81,-7 0-53,12 0 156,-15 0 1,9 6-88,-4 0 1,-4 7 87,4-1 0,-5-3-8,-1 3 0,0-6-23,0 5 0,0-5 50,0 5 22,0 1-55,0 5-55,0 0 0,-1-5-63,-5 0 119,4-9-146,-14 5 41,7 0 0,-3-6-13,1 3 1,5-3 14,-5-2 0,5-2 33,-6-3-103,1 3 0,-7-12 63,1 9 0,6-3-844,-1 2 462,8 4 346,-3-13 0,7-3 0,0-8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8545,'-10'0'1675,"2"-2"-1345,8-4-286,0 4 0,0-8 206,0 5 154,0 3 179,0-6-161,0 8 1377,0 0-1652,0 8 0,0-4 48,0 7 1,2-1 2,4 1 1,-4 5-110,4-5 0,-4 4 81,-2 3 1,0-1-17,0 0 0,5 1 25,1-1 0,0 0 21,-6 1 0,6-1-96,0 0 1,5 0-2,-5 1 1,5-7-8,-5 1 0,8-1 57,-3 7 1,-1-7-187,1 1 0,1-7 102,5 7 0,0-8-89,1 2 1,-1-5 50,0-1 1,0 0-127,1 0 97,-1 0 0,0-5-9,1-1 0,-3-7-120,-3 1 0,1-3 83,-7-3 1,5-5-9,-5 0 0,0-6 45,-6 6 0,6-6 141,-1 6 1,1-5-68,-6 5 411,0-1-282,0 7 0,0 0-35,0 0 0,0 5 63,0 1 0,0 5 220,0-6-52,0 8-350,0-11 205,0 13-659,0-13 204,0 13 0,-2-6-118,-4 8 1,5-2-168,-5-4 187,4 5 1,0-7-1986,-4 8 962,4 0-242,-5 8 0,7 1 180,0 8 1391,0 1 0,7-1 0,3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52.6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7561,'12'0'-79,"-1"0"0,-5 0-166,6 0 0,-7-6 70,7 1 0,-6-1 190,5 6 0,-5 0 37,6 0 0,-7-6 45,7 0 33,-8 1 0,5 5-90,-3 0 290,-4 0-184,6 0 246,-8 0-112,0 0-41,7 0-105,-5 0-77,6 0 0,-6 0-68,4 0 182,-4 0-247,13 0 0,-11 0 78,7 0 40,1 0 55,5 0 4,0 0-49,1 0 0,-1 0 6,0 0 1,-5 0 20,-1 0 0,-5 0-19,6 0 0,-7 2 94,7 3-32,-8-3-48,11 6-40,-5-8 0,5 2 40,-3 4-45,3-4-21,-5 5 0,7-7 22,0 0 0,-5 0 1,-1 0 0,1 0-1,5 0 1,-5 0 32,-1 0 30,1 0 0,5 0-73,0 0 1,-5 0 32,-1 0-43,1 0 0,5 0-4,0 0 0,1 0-11,-1 0 1,0 0 29,1 0 1,-1 0-72,0 0 1,1 0 49,-1 0 1,0 2 12,0 4 1,1-4 8,-1 4 1,2-5 40,4-1-39,-4 0 0,12 0 2,-8 0 0,0 0 9,-5 0 0,-1 0-12,0 0 0,0 2-54,1 4 0,-1-4 53,0 4 1,1-4-62,-1-2 0,0 0 2,1 0 0,-1 6-9,0-1 0,0 1 39,1-6 0,-1 0-8,0 0 0,1 0 11,-1 0 0,-6 2-9,1 4 0,-1-4 19,7 3 0,-1-3-18,0-2 1,1 0 18,-1 0 0,0 0-4,1 0 0,-1 0 2,0 0 0,0 0-5,1 0 0,-1 0-2,0 0 0,1 0 18,-1 0 0,0 0-18,0 0 1,-5 6 39,0 0 1,-1 0-33,6-6 0,1 0 9,-1 0 0,0 5-18,0 1 1,-5 0-1,0-6 1,-1 6 2,6-1 1,1 1-1,-1-6 0,0 2-16,1 4 1,5-4 13,0 4 1,2-4-13,-2-2 0,-4 0 12,4 0 0,2 0 37,-2 0 0,0 0-9,-6 0 1,1 0 5,-1 0 0,-6 0-16,1 0 1,-6 5 4,5 1 1,-5 0-37,6-6 0,-7 0 49,7 0-154,-1 8 1,7-7 122,-1 5 0,0-4-74,1-2 0,-1 0 47,0 0 1,2 0-7,4 0 1,-3 0 15,3 0 0,-4 0 5,-2 0 91,1 0 1,-1 0-95,0 0 1,-5 0 141,-1 0 0,-5 0-68,5 0 0,-5 0 6,6 0-29,-8 0-19,11 0 0,-11 0-55,7 0-27,-7 8-121,12-6 177,-7 5 0,3-7-47,-1 0 1,-5 0 11,5 0 21,1 0 8,5 0 0,-5 6 2,-1 0 0,-5 0 35,6-6 8,-8 0-15,11 0 1,-11 5-18,7 1-85,-7 0 1,11-6 77,-3 0 1,-2 0-106,1 0 0,1 0 77,5 0 9,0 0 0,1 0 13,-1 0 0,0 0 3,0 0 1,-1 2 324,-5 4-265,5-4 0,-12 5 221,7-7-238,-7 0 0,6 2-42,-5 4 8,-3-4 0,12 8-5,-9-5 1,3-3-31,-2 4-111,3-4 0,9-2 45,-1 0 72,0 0 0,1 0 45,-1 0 0,-6 0-44,1 0 1,-6 6 186,5-1-42,-7 1-40,12-6 0,-9 2-62,5 4 0,-3-4-2,-3 4 0,-2-5-72,7-1 0,1 0 76,5 0 0,-5 0-54,-1 0 1,1 0 41,5 0-26,0 0 1,1 0 41,-1 0 1,-5 0 45,-1 0 75,-7 8 31,11-6-142,-13 6 0,8-6 34,-4 3-253,-4-3 213,13 6 1,-11-8-64,7 0 1,-7 2 7,2 4-27,3-4 36,-7 5 1,8-7-7,-4 0 64,-4 0-48,5 8 0,-5-6 32,4 4-16,-4-4-37,6-2-13,-1 0-9,3 7 59,7-5 0,-5 6 6,-1-8 203,-7 0-136,4 0 134,-8 0-11,0 0-195,8 0-20,-7 0-17,7 0 53,-8 0-7,0 0 60,8 0-71,-6 0 78,5 0 1,-5 0-78,4 0-3,-4 0 0,8 6-30,-5-1-13,-3 1 9,14-6 42,-14 0 39,13 0-61,-13 0 227,6 0-201,-8 8 0,2-6 30,3 4-41,-3-4-2,6-2-63,-8 0 1,2 0 85,4 0-118,-4 0 82,13 0 1,-11 0-29,7 0 65,-7 0 5,11 0 48,-13 0 201,6 0-71,-8 0 370,0 0-538,8 0-25,-6 0 226,5 0-181,-7 0 509,0 0-576,8 0-58,-6 0 54,13 0 0,-11 0-15,8 0 9,-8 0-3,11 0-48,-13 0 33,13 0 0,-11 0-30,8 0 1,-7-2 28,7-4-98,-8 4 1,5-6 59,-3 8 79,-4 0 25,6 0 226,-8 0 768,0 0-1639,-8 0 611,-2 0 0,-15 8 0,-1 2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05.5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173 156 8122,'0'-17'205,"0"-1"0,2 7 0,2-1 265,1-1 0,1 3 103,-6-1-205,8-1 1,-4-3-105,7 3 0,-7 3-73,2 3 0,-2 4 181,2-4 59,-5 4 73,15 2-249,-14 0 1,5 2 364,-7 4 1,0 6-175,0 11 1,-7 6-208,-5 11 0,-5-4 371,-6 5 0,4 1 396,-4-2 1,-2 1-483,2-7 0,-1-1 31,7-4 1,2 2-385,3-8 0,-3 5-245,3-5 1,5-5-831,1-7 0,4 1 362,2 5-397,0-7 1,2 3 349,4-7 1,5 0-1361,12-6 1,4-10 1948,8-7 0,15-8 0,4-10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06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68 7960,'10'-18'0,"5"7"389,-3-1 0,3 8-102,2-1 1,1 1 174,-1-2 1,2 4 38,4-4 0,-4 6-12,4 6 0,-5-2-179,-7 8 1,5-1 44,-5 6 0,-3 3-130,-2 3 0,-4-4-3,-2 4 1,0 4-306,0 2 0,-8-2-152,-4 1 0,-9-1-171,-2 2 0,-8 4 278,3-4 1,-5-4-116,-2-2 1,3 2 46,3-2 0,-2 2-35,8-2 1,0-10 438,6 4 0,-1-5-7,1-1 20,7 5 0,7-8-67,14 3 1,8-3 124,16-8 0,13-2-78,4-4 1,13-4-255,4-7 1,-3 0-232,9 0 0,-14 1-617,8 5 0,-5 3 901,-1 8 0,-3-8 0,-8-1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2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8102,'0'-10'-946,"0"0"755,0 5 100,0 3 173,0-6-20,0 8 28,0 0 26,0-8 4,0 6 133,0-5-132,0 7 133,0-8-99,0 6 83,0-6-56,0 8 561,0 0-612,8 0-13,-6 0-41,6-7 0,-7 5 78,5-4-71,-4 4-31,6 2 0,-6 0-69,4 0 130,-5 0-95,7 0-43,0 0-3,-6 0 1,7 0 11,-3 0-29,-4 8 60,13-6 1,-13 7 16,4-3 12,4-4 1,-6 8-35,7-5 1,-5-3 16,5 4 0,-5-4 13,6-2 1,-7 6 5,7 0 1,-6-1-11,5-5 0,-1 2-1,1 4 1,5-4-20,-5 4 0,5-4 1,1-2 0,0 5 22,1 1 0,-7 2-14,1-2 1,-1-4 30,6 3 1,-5 3-31,-1-2 0,1 5 46,5-5 0,-5 2-43,-1-3 1,-5-3 27,6 4-32,-1 4 0,6-6 2,1 7 1,-7-7-37,1 2 1,-6-2 34,5 1 1,1-3 27,5 4 1,-2-2-33,-3 2 0,3-4-5,-3 3 0,3 3 27,2-2 0,1 5-2,-1-5 1,0 2-31,1-2 0,1-3 3,4 9 0,-4-8 61,4 1 0,-4 3-48,-1-2 0,-1 7-71,0-1 0,1-2 36,-1 1 0,0-5-13,0 5 14,1 1 0,-1 5-7,0 0 0,1-5-17,-1 0 1,0-7-7,0 7 0,3-3 25,3 3 1,-4 1-1,4-7 1,-2 8-36,2-3 1,-4-1 30,4 1 1,2-1-54,-2 1 0,1 5 61,-7-5 1,6 5 0,0 1 1,2-5 5,-2-1 0,-4 1 5,4 5 0,-2 0 0,2 0 0,-1 1-14,6-1 0,-5-2 20,6-3 0,-6 3-23,6-3 0,-8 7-1,2-2 1,2 8 1,-2-13 0,2 13-2,-2-8 0,-3 4 11,3-3 0,-4-1-1,-2 0 0,2 0 3,4 1 0,-3-1-9,3 0 0,-4 1 84,-2-1 0,1 0-72,-1 0 0,0 1 76,0-1 0,1 0-67,-1 1 1,0-1 2,1 0 1,-1 1 26,0-1 0,0 0 4,1 0 1,-3 1-38,-3-1 0,3-5 16,-3-1 0,3 1 36,2 5-57,1 0 1,-1 0-3,0 1 1,0-1 45,1 0 1,-1-1-1,0-5 1,-1 5-40,-5-5 1,5-1 12,-5 1-52,4 1 1,3 5 44,-1 0 0,-5-5-280,-1-1 283,1 1 0,5 5 44,0 1 1,-7-7-32,-4 1 0,1-7 0,-1 7 0,6-6-6,-7 5 1,7-5 41,-6 6 27,7-1 0,-5 6-53,3 1 1,3-7-100,-8 1 102,7-1-36,-3 6 1,5 1 2,-4-1 0,3-5-6,-8-1 0,1-5 4,-1 5 1,-4-5-3,4 6 54,3-1 0,-5 7-45,8-1 0,-8-6 69,1 1-64,5-1 0,-8 7 1,4-1 0,1-5 0,-1-1 0,2 1-2,-2 5 1,-3-6-45,9 1 1,-8-1-119,2 7 1,1-7 525,-1 1-303,0-1 0,-4 5 113,3-5-105,-3 5 10,6-7-98,0 9-85,-6-1 1,7-2 261,-3-3 178,-4 3-269,6-5 1,-6 5 33,3-3-80,-3 3 1,6-11 12,-8 7 1,2-7-149,4 2 141,-4 4 1,5-7-1,-7 9 1,2-8-82,4 2 70,-4 3 0,7-1 260,-3 3-144,-4 5-179,6-7 1,-6 7 77,4-5 1,-5-1 8,5-4 1,-4-3 97,-2 9 6,0-8-112,0 4 1,0-7 30,0 5 502,0-4-151,0 6 96,0-8-65,0 0 102,0-8-360,0 6 1,-2-5 242,-4 7-56,5 0-243,-7 0-163,0 0 188,6 0-738,-5 0 257,7 0 0,0-2-185,0-4 0,0-6-438,0-11 1,7 0 926,5-11 0,11-5 0,4-13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30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8210,'9'-10'-320,"5"0"449,-9 5 62,1 3 0,-4-8 470,4 4-410,-4 5 0,7-9 186,-3 4-23,-4 4 50,6-5-155,-8 7-354,0 0 1,0 7 134,0 5 0,-2 5-84,-4 6 0,-2-4 45,-3 4 1,-5 2-84,5-2 1,1 6 111,-1-6 0,7 6 6,-2-6 1,4 6-20,2-6 1,0 6 7,0-6 0,8 2 17,3-2 0,7-4-12,5 4 1,-2-4-103,8-1 1,-6-1 61,6 0 1,-6-1-113,6-5 1,-1 3 32,7-9 0,-6 3-153,0-2 1,-2-4-22,1 4 1,-3-5-211,-7-1 0,-1 0-537,0 0 210,0 0-514,1 0 729,-1 0 0,-7-7 535,-5-5 0,-3-3 0,6-10 0,2-2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30.68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139 0 14404,'-11'0'-2870,"-1"0"2837,0 8 1,-5 2 1108,0 7 0,2 0-723,3 1 0,-1 6-151,7 5 0,-6-2-633,6 2 0,1 0 184,5 5 76,0 1 1,0 15 0,0 4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29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5974,'-12'0'80,"1"0"0,5 0 311,-6 0-328,9 0 58,-5 0-121,8 0 0,-8 7 0,-1 3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30.4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2836 8181,'0'10'-1345,"0"-3"1402,0-7 265,0 0-217,0 8 80,0-6 22,0 6-20,0-8 1,0-2 59,0-4-97,0 4-71,8-13-130,2 5 0,7-7 92,0 0 0,-5 5-118,-1 1 0,1-1 79,5-5 0,0-1-21,1 1 0,1 0-44,4 0 0,-4-1 66,4 1 1,2-2 53,-2-4 1,2 3-53,-2-3 1,-3 2 83,3-2 0,2 4-54,-2-4 0,0 4-2,-6 1 1,0 1 29,1 0 1,-1-2 15,0-4 0,2 3 39,4-3 1,-3 4-70,3 2 1,2-2-32,-2-4 1,6 9-23,-6-3 1,5-2-7,-5-4 1,6 5 29,-6 7 1,0-7-12,-5-5 1,5 2-61,0 10 0,6-9-23,-6 9 1,6-8-2,-6 7 0,0-3 59,-6-2 0,0 5 13,1 0 0,-1 1 1,0-6 1,0 5 3,1 1 0,-1-1-9,0-5 0,6-1 5,0 1 1,0 0 8,-5 0 0,1-1 6,4 1 0,-4 0-6,4-1 0,2 1-6,-2 0 0,0 0 37,-5-1 1,-1 7 21,0-1 0,2 1 7,5-7 1,-5 1-22,4 0 0,-4 0 7,-2-1 1,6 7 11,0-1 1,6 1 7,-6-7 0,8 1-79,-2 0 0,-2-1 55,2 1 0,-2 2-105,1 3 1,-1-3 84,-4 3 1,-4-1-82,5 1 0,-5-3 51,-2 3 1,0 3-8,1-3 0,-1 3-6,0-3 1,1-3 4,-1 3 1,0-1 4,0 1 0,6-3 4,1 3 1,-1-3-11,-6-2 0,0 1 9,0 5 1,1-4-1,-1 3 1,0 2-1,1-1 1,-1 1-1,0-1 0,2-5 15,4 5 1,-3 1 1,3-1 0,-4 1-14,-2-1 1,1-5 1,-1 5 0,6 1-6,0-2 1,0 7 3,-6-7 0,1 3 0,-1-3 0,6-3-26,0 3 0,0 3-6,-6-3 1,1 2 11,-1-1 0,0-3-4,1 9 0,-1-7 29,0 6 1,2-5-19,4 5 1,-3-5 3,3 5 0,-4-6-23,-2 7 1,0-9-2,1 3 0,-1 1 30,0-2 0,6 7-3,0-7 1,1 6 2,-7-5 1,0 1-1,0-1 1,6-5 13,1 5 1,-1 1-23,-6-1 0,6-1 22,0-5 1,0 5-12,-6 1 0,1-1 3,-1-5 0,0 5 6,1 1 0,-1 1 0,0-1 1,0-5 46,1 5 1,-1 1-51,0-1 0,1 1-7,-1-1 0,0-5 12,0 5 0,1-3-25,-1 3 1,-5-3 30,-1 8 0,1-7 1,5 1 0,-6 5 26,1 1 1,-1-4-47,7 1 1,-1-7 2,0 5 0,-5-3 5,-1 9 1,-1-3 6,2 2 0,3 2-18,-4-7 1,-1 7 14,2-2-9,-1-3 0,6 1 29,1-4 0,-7 3 5,1 3 1,-6 4 69,5-4-49,1-3 1,3 5 58,-4-8-44,5 9-28,-7-13-14,9 14 1,-7-11 26,1 7 26,-8 0 0,3 4 91,-7-3-1,8 3 200,-6-6-153,6 8-132,-8 0 0,0-2-75,0-4 71,7 4-219,-5-5 192,14-1-13,-14 6 58,13-6 30,-13 8 179,6 0-119,-8 0 1080,0 0-1077,0-7-987,0 5 376,0-6-212,-8 8 0,4 0 627,-8 0 0,1 8 0,-6 1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5:31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8077,'0'-10'-694,"0"3"923,0-1 37,0 6 427,0-13-291,7 13-195,-5-6 168,14 8-145,-14 0 45,5 0 0,-5 0-58,4 0 1,-4 2 187,4 4-107,-5-4-126,-1 13 1,0-5-23,0 7 0,0-6 4,0 1 0,6-6-58,0 5 1,0 1 53,-6 5 1,0 0-53,0 1 0,0-5 101,0 4 0,0-9-17,0 9 0,0-3-33,0 3 1,0 0 24,0 1 1,0-1 73,0 0 0,0 1-88,0-1 1,-6-6 104,0 1 0,0-6-81,6 5 0,0-5 298,0 5-315,0-7 1,0 6 113,0-4-13,0-4 27,0 5-359,0-7 698,0 0-514,0-7-198,0 5 146,8-6-18,-6 8-380,6 0 70,-8 0-1267,0 0 305,0-8 1,2 6 131,3-3 1,-1 3-140,8 2 0,-6 0 1229,5 0 0,1-8 0,5-2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07.4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35 8173,'10'-8'665,"5"6"-232,-13-13-52,6 13 406,-8-6-449,0 8 0,-2 0 87,-4 0 1,2 0-121,-7 0 0,-1 0 15,-5 0 0,5 8-86,1 3 1,-1 1-16,-5 5 1,0-1-93,-1 12 0,-1 1 88,-4 6 0,4-1-137,-4 1 0,6 0 48,5-1 0,4-5-182,8 0 0,0-2 80,0 1 0,2-3-104,4-7 0,11-1 78,12 0 0,4-1-118,1-5 0,9 3 11,3-9 0,2 1 79,-2-6 1,4 0-447,-4 0 0,-2 0-142,2 0 1,-9 0-348,-3 0 1,-1 0 235,-10 0 0,0 0-957,-5 0 1686,-1 0 0,-8 0 0,-1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7954,'9'-17'221,"-1"-1"84,-8 1 0,0 0-6,0 0 1,0-1 116,0 1 0,-8 7 251,-3 5-400,3-5 0,-7 8-30,3-4 0,-5 4 28,-6 2 0,4 0-334,-4 0 0,3 8 116,3 4 1,0 1-566,0-1 402,-1 11 0,7-10-133,-1 16 1,8-8-42,-1 2 0,3-4-135,2-1 1,2-1 135,3 0 0,-3 1-30,4-1 1,2-6 295,-2 1 0,1-3-160,-1 3 338,-4 3-210,6-5 102,-8 7 1,0-5 17,0-1 0,0-5 152,0 6 0,-2-7-27,-4 7 1,-2-6 617,-3 5-81,-5 1-465,7 5 1,-7 0 49,5 1-149,3-1 1,8 0-91,0 0 1,0 1 71,0-1 1,2 0-188,4 1 0,-4-1 207,3 0 1,3 1 4,-2-1 0,0 0 185,-6 0 1,5 1-80,1-1 1,0 0 74,-6 1 0,0-1-90,0 0 1,0 0 135,0 1 1,0-1-150,0 0 1,0-5-91,0-1 0,0-5-127,0 6 0,2-8-426,4 1-2009,-4 5 1837,13-8 1,-5 6-427,7-8 0,2-2 22,4-4 971,-4-4 0,14-15 0,-6-2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07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10208,'-17'0'2144,"7"8"-1769,5 3 0,-5 1 253,-1 5 0,-5-2-601,-1 14 1,0 0-505,-1 6 0,1-5-1155,0 5 1632,-1 3 0,1 14 0,0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08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0 8411,'-15'2'527,"3"4"1,-5 3-264,-1 9 0,1 5-53,-6 0 1,4 8-31,2-3 0,5-1-88,0 2 0,9-2 136,-3 2 1,6 2-256,6-8 0,5 5 91,12-4 0,4-1-92,8-6 1,1-2-42,5-3 1,-5 1-96,4-7 1,-3 2-31,-2-3 1,-3-3-229,-3 4 1,2-4-419,-8-2 1,0 0-127,-6 0 965,0 0 0,1-8 0,-1-1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6:09.0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 8213,'-9'0'574,"-7"0"1,9 8 175,-5 3 0,-3-1 747,3 1 1,-3 7-641,-2 5 1,-1 7-367,1-1 0,0 6-918,0 5 1,-7 6 426,1 12 0,-15 11 0,1 10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7:11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52 8290,'17'0'-817,"-7"0"1,-1 0 532,-3 0 367,-4-7-10,13 5-12,-13-6 1,8 8 65,-4 0 1,-3-6-75,9 0 1,-6 1 71,5 5-79,-7 0 1,11-6 44,-3 0 31,-4 0-3,-1 6 53,1 0 44,-6 0-5,6 0-166,-16 0 1,-2 8 14,-7 4 0,0 3-18,-1 2 1,-1 1 1,-4-1 0,4 0-77,-4 0 0,-2 1 85,2-1 1,-6 2-75,6 4 1,-2-3 38,2 3 0,4-4-9,-4-2 0,3 0 2,3 1 1,0-1 5,0 0 0,5 1-24,1-1 0,7 0-2,-2 0 0,4 1-43,2-1 0,0-5 61,0-1 0,2 1-85,4 5 1,3-6 45,9 1 1,-1-2-4,0 1 0,0 3 3,1-9 0,5 7-3,0-6 1,0 7 20,-6-1 0,-5-3 2,-1 3 0,-5-3 17,6 3 0,-9 3-22,3-3 0,-4-3 80,-2 3 0,0-1-17,0 7 1,-2-1 8,-4 0 1,3 1-16,-9-1 0,2 0 9,-1 0 1,-6 1 21,-1-1 0,1 6 100,-6 0 1,4 2-96,1-2 1,1-4-21,0 4 1,0-3-112,-1-3 0,9 6 51,3 0 0,-2 0-121,2-6 0,1 1 39,5-1 22,0 0 0,7 1-23,5-1 0,-2 2-14,1 4 1,1-4 61,5 4 1,-2-3-11,-3-3 0,3 0 94,-3 1 1,3 1-61,2 4 0,-5-4 13,-1 4 1,-7-2 45,2 2 1,-4-3 108,-2 3 1,0 2-86,0-2 1,-2 5 101,-4-5 1,-3 6 40,-9-6 1,1 8-86,0-2 1,-6-2 25,0 2 0,0-6-96,5 6 1,-3-6-7,4 5 1,-4-5-16,9 6 1,5-8-153,1 2 0,4 2 88,2-1 1,2-1-145,4-6 1,-3 6 16,9 0 1,-1 0 79,7-6 0,-1 3 2,0 3 0,3-4 44,3 4 0,-4-4 8,4-2 0,-4-1 40,-2-5 1,1 5 16,-1-5 0,-2 10 29,-3 2 0,1 0 163,-7-5 0,0-1-55,-6 0 1,-2 6-73,-4 0 1,0 6 102,-11-6 1,2 2-52,-14-2 1,6 2-34,-6 4 1,6-2-26,-6-4 0,8-4-114,-2 4 1,4 2 38,1-2 0,1 0-133,0-5 1,7-1-148,4 0 0,5 1 99,1-1 1,0-6 20,0 1 0,1 0-55,5 5 1,4 0 35,7 0 0,0-1 82,1-5 1,-1 5 116,0-5 1,1 3-83,-1-3 0,0 5 124,0-5 0,-5-1 107,0 1 0,-9 1-67,3 5 1,-4 0 36,-2 1 1,-10-1 7,-7 0 0,-2 1 167,-10-1 1,6 6-96,-6 0 1,6 0-68,-6-6 0,8 1-101,-2-1 0,4 0-68,2 0 0,1 1-149,5-1 0,-3 0 10,9 1 12,-1-1 1,6 6-7,0 0 0,0 0-161,0-6 0,2 6 172,3 0 0,-1 2 95,8-1 0,-6-3 14,5 7 1,-1 1 0,1 6 0,3-2 84,-8-5 0,5 5-113,-5-4 1,1-2 59,-1 2 0,-4-8 143,4 2 1,-4 2 252,-2-2 1,0 6-132,0-6 1,0 2 20,0-2 0,0-4-85,0 4 1,-6-4 230,0-1-226,-7-1 1,5 2-37,-3 4 0,1-6-225,4 1 0,4-1 118,-3-6 0,3-1 62,2 2 1,0-7 15,0 7-212,0-8 1,0 5-12,0-3-416,0-4-301,0 13 549,7-13 1,-3 6 227,8-8 0,7 0 0,8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7:13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623 174 8069,'0'-27'0,"0"2"128,0 7 0,0 7 189,0-1 1,2 1 261,4-6-401,-5-1 0,9 3 39,-4 3 19,-4 5-199,5 7 0,-8 0 64,-5 0 0,-4 7-261,-7 5 1,-2 11 23,-4 6 1,1 5 148,-6 7 1,5 3 106,-6 8 1,8 2-78,-2 3 0,3-5 147,3 0 1,0-2-120,-1-10 0,9 6 45,3-5 0,4-1 53,2-5 1,0-1-14,0 1 1,6-3-44,0-3 1,7 2 5,-1-8 1,-3 6-94,3-6 1,-8 0 79,1-6 1,3 1-193,-2-1 1,0-6 47,-6 1 1,-8 0-82,-4 5 1,-3 0-33,-2 0 1,-1-5-135,1-1 1,-6-5-196,0 6 110,-8-8 0,4 9-138,-7-7 1,7-2 168,4-10 0,2 2-298,-2-7 1,3 1-6,-3-2 642,4-11 0,-6 4 0,-2-15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7:13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8162,'18'-16'0,"-1"1"1189,0-8 1,1 8-548,-1 15 0,8-6-417,4 0 1,3 0-250,3 6 1,0 0-715,-1 0 738,1 16 0,7 3 0,2 16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5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7852,'0'-10'-1672,"0"-5"1672,0 13 0,0-14-122,8 14 122,-6-13 0,6 13 0,-8-6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7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7858,'0'-9'-357,"-2"1"444,-3 8-553,3-8 201,-6 6 356,8-13 176,0 13 9,0-6-15,0 1 219,0 5-116,0-6 0,-2 2 189,-4 1-128,4-1-105,-13 6-186,13 0 1,-7 0 228,3 0 50,4-8-241,-14 6-20,15-5 0,-9 1-8,4 0-72,4 0 182,-5 6-219,7 0 0,-2 0 44,-4 0 61,4 0-83,-13 0 0,11 6-25,-8 0 0,6 5 59,-5-5 1,5 7 11,-5-1 1,5 9 113,-6 2 0,7 8-129,-7-2 1,8 2 174,-2-3-161,5 5-77,1-6 1,0 2 29,0 0 1,1-8-18,5 2 0,4-4-187,7-2 0,6-1 42,0-5 1,2-3-155,-2-8 1,4 0-45,8 0 1,-6-2 88,-1-4 0,1-3-21,6-9 1,-8 1 119,-4 0 0,-6-6 49,-5 0 0,1-1 83,-7 7 1,0-6 273,-6 0 0,-2-6-44,-4 6 1,-4-2 121,-7 2 0,0 6 277,-1 0-325,-7-1-113,6 9 0,-12-1 24,8 4-89,-7 4-159,10 2 0,-10 0-262,7 0 1,0 8-148,5 4 0,1 3-448,0 2 0,1 1 97,5-1 0,1 2 778,4 4 0,4-4 0,-5 6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9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7922,'-17'-10'0,"0"-3"-232,-1 7 1,1-2-290,0 3 1,-1 3 346,1-4 1,0 4 173,0 2 0,1-2 127,5-4 0,-5 4-91,5-3 0,-5 3 6,-1 2 1,6 0-21,-1 0 0,0 0 24,-5 0-38,0 0 1,0 0 4,-1 0 0,9 2-13,3 3 0,-4-3 0,1 6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4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7817 208 6182,'6'-11'4,"-1"-1"1,3 9-58,-2-3 1,-2-2 81,7 2 0,1-5-39,5 5 0,-5-7 78,-1 1 1,-5 2 4,5-1 1,-1 5-11,2-5 0,1 5 82,-7-6 0,5 7 60,-5-7 275,8 8-54,-5-11-196,1 13-49,5-13-29,-13 13-145,6-6 44,-8 8 1,-8 2-112,-3 4 1,-5 3 89,-1 8 0,-6 1-127,0-1 1,-8 0-8,2 1 1,-3 5 117,-3 0 1,-3 8-42,-9-3 1,-1 7-38,-15 5 0,0-1-173,-7 7 1,-1-6 280,-4 6 1,4-2 2,-4 3 1,-2 3-10,3-4 1,-9-2 116,2 2 1,2 0-389,-1 6 0,37-23 1,-1 0 248,-2-1 1,0 1 0,2 4 0,0 0-11,0-2 0,1 1 0,1-1 1,0-1-5,-7 2 0,0 0 0,3-1 0,1-1-2,-1 2 0,0 0 1,0 2-1,0 1-9,-3 0 1,0-1 0,3 1-1,0-1-7,-6 4 0,0-1 0,2-1 0,0-1-3,-2 0 0,0-1 0,3 1 0,0 0-6,0 0 1,0-1 0,1-2 0,0-1 20,-1 1 0,0 0 0,1-4 0,0 1-3,2 3 1,0 0-1,1-3 1,0-1 60,-4 4 1,0 0 0,2-1-1,1 1-34,-3 3 0,0-1 0,4-2 0,0 0 28,-1 0 0,0-1 0,1-2 1,0 0-18,-2 2 0,1 1 0,2-1 0,0 0 6,-2 0 0,0 1 0,-1 1 0,0-1 15,0-3 0,1 0 0,-1 3 0,0 1 3,1-1 1,0 0-1,1 1 1,0 1-34,-4 1 1,0-1 0,1 0 0,0-1 9,-1-1 0,0 0 0,0 1 1,1 1 60,2-2 1,0 0-60,-2 1 1,0 1-7,0 0 1,0 1-1,-1-1 1,0-1-87,6-1 0,0 0 90,-6 5 1,0 1-34,4-7 1,1 1 0,-4 6 0,-2 1 3,1-4 0,0-1 0,4 1 0,0-1 27,-1 1 1,0-1-1,-2 1 1,0 0-5,-1-1 0,0 1 0,1-3 0,0-1 22,-1 1 1,0 0 0,1-4 0,0 1-32,-1 3 1,0 0-1,-2-2 1,0 1 46,1 0 0,2 1 0,0 1 0,0 0-26,-2-4 0,2-1 1,2 1-1,1 0 4,-1-3 1,0 0 0,2 0-1,0 0-24,0 0 1,1 0-1,-37 24-219,-1-4 0,14-4 188,-3-7 1,7-7-169,0 1 0,9-8 55,8 2 1,9-5 59,3-7 1,1 3-704,10-8 263,0-1 698,13-5 0,3-15 1,7-4-1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9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8749,'-9'-10'2875,"1"3"-1900,8 7-531,0 0 1,6 7-270,-1 5 1,1-2 59,-6 1 0,2 1-170,4 5 0,-4 0 118,4 1 0,1-1-112,-1 0 0,2-1-109,-3-5 1,-1 3-289,8-9 1,-6 1-830,5-6 840,1 0 0,5 0-250,0 0 0,1-2 194,-1-4 0,0-3-490,0-9 472,1 1 0,-7 0 226,1 0 0,-8-1-84,1 1 270,-3 0-8,-2-1 204,0 1 0,-2 7 686,-3 5-658,3 3 1,-12 9 82,8 5 0,-1 5-41,1 6 0,4 4-120,-4 8 0,4 7-45,2 4 0,-1 4-90,-5 2 0,4 0 20,-4 0 0,4 5-187,2 1 0,-6-6-320,1-6 1,-1-7 218,6 1 1,-2 0 20,-4-5 0,4 1 85,-4-13 1,3 0-144,-3-5 0,-2-7 206,-3 1 0,-5-8 157,5 1 0,1-3 280,-1-2 0,-1 0-201,-5 0 1,0-2 421,-1-3 0,1 1 66,0-8-207,-1 1 0,3-7-93,3 1 0,-1 6 125,7-1 1,0-1-237,6-10 0,0 3-255,0-3 0,8 2-346,4-2 0,3-2 265,2-4 1,6-3-725,0 3 1,6 2 416,-6-2 0,6 2-332,-6-2 0,6-3-45,-6 3 0,6 2-181,-6-2 0,6 2 953,-6-2 0,0-11 0,-6 4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50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0 8002,'-35'0'-241,"0"0"-50,1 0 0,5 8 86,0 3 0,8 11-14,-2 1 0,2-2-22,-2-10 0,2 5 241,-8-5 0,6 3 451,-6-3 0,6 3-305,-6-9 1,8 9 360,-2-3 1,-2 7-209,2 5 1,0-2 1,6 8 0,5-1 0,0 7 0,3 0 21,-3-1 1,5 8-138,7 5 1,-2 1-22,-4-2 1,4 9-183,-4-3 1,12-4 42,6-7 0,3-7-241,2-5 1,8-4-36,4-8 0,4-7-48,1-4 0,9-8 195,3-10 0,4-1 74,1-16 1,-4-7 13,-1-11 0,-6-3 10,6-1 0,-9-1 104,-3 0 1,-7 0-63,-10 0 0,-7 0-44,-4 0 1,-12 2 191,-5 4 1,-7 4 186,-5 7 0,2 8-206,-8 4 0,0 6-56,-5 6 0,-1 3-116,1 8 1,5 0-150,0 0 0,10 8-755,2 3 1,1 5 135,10 1 775,8 0 0,23 8 0,12 2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5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8209,'0'-18'-289,"0"1"325,0 0 0,0-1-151,0 1 1,5 6-208,1-1 0,6 6 166,-6-5 1,7 1-45,-1-1 0,-3-3 168,3 8 1,-3-7 40,3 1 0,1 3-90,-7-3 0,0 7-15,-6-7 1,0 6 206,0-5 0,0 5 267,0-6-207,0 9-83,0-13-27,0 7 0,-2-7-28,-4 5 16,4-5 1,-6 12 272,8-7-224,0 7 80,0-4 0,0 6 58,0-3-37,0 3-117,0-6-172,0 8 164,0 0-47,0 8 0,2-4 62,4 7 0,-4 1-51,4 5 0,2 2-8,-3 4 0,7 0-51,-6 12 1,7-4-1,-1 9 0,-3 4 12,3 2 0,-8 4-119,1 2 0,3 0 98,-2 0 1,5-6 10,-5 0 0,0 0 3,-6 6 1,6-6 67,-1 0 0,1 0 159,-6 6 1,0-4-133,0 4 1,0-4 174,0 10 1,0-2-187,0 1 1,0-1 13,0 7 1,-2 1-79,-4 5 1,5 0 99,-5 0 0,4-5-185,2-1 1,0-7 23,0 2 0,0-5 28,0-1 0,0-4 88,0 4 1,0-2 98,0 14 0,0-9-97,0 3 0,0-2 21,0 1 1,0-3 23,0 4 0,0-5-29,0-1 0,0 0-119,0 0 0,-6 2 12,0 4 0,1-10-86,5 3 0,0-2 93,0 2 0,-2-4-20,-4-1 0,4-2 34,-4 2 0,4 4-10,2-4 0,-2 2-140,-3-2 0,3 2 138,-4-7 1,4 5 120,2-6 0,0 6-80,0-6 1,0 1 6,0-7 1,-6 7-31,0-1 0,1 0 5,5-5 1,0-2-1,0-4 1,0 3 13,0-3 1,-2 4-99,-4 1 1,4-5 91,-4 0 1,4 0-223,2 5 1,0 1 247,0-1 0,-2-5 308,-3 0 1,3 4-251,-4 1 1,4 3-63,2-14 1,0 6-11,0-6 1,-6 8-6,1-3 0,-1-1 49,6 2 0,0-8-18,0 2 1,0-2-162,0 3 0,0 0 90,0 5 0,0 2 36,0-8 1,0 0 19,0-6 0,-2 1 153,-4-1 1,4 0-164,-4 1 0,4-7 182,2 1 1,-1-8-178,-5 1 156,4 5 23,-6-8 1,6 6-23,-3-8-313,3 0 112,-6 0 30,8 0-714,0 0-249,0-8 0,0-2 949,0-7 0,15-16 0,4-3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3:55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81 502 8073,'0'-17'-72,"0"0"98,0 0 0,0 5 14,0 0 0,0 7 104,0-7 0,2 6 213,4-5 0,5-1-293,12-5 0,2 0-220,4-1 0,10 1 128,-5 0 0,5 0 72,-5-1 1,3 3 127,3 3 0,-2 5 6,9 7 1,-7 4 90,6 7 1,-8 8-89,3 16 0,-7 5 8,-5 1 1,-4 7-131,-8-2 1,-1 9-82,-5 3 0,-3-6-61,-8-6 0,-8-7 46,-3 1 0,-5-4 193,-1-1 1,-6-8-127,0-4 1,-13-4 300,1-2 1,-11-1-86,0-5 1,-2-3-147,2-8 0,-4 0 56,4 0 0,-4-15 64,-2-8 0,6-8 337,-1-4 1,11-15-83,1-7 1,5-9-465,12-3 1,-1 0-693,13 0 1,16 0-3115,13-1 3795,23 1 0,2 6 0,19-1 0,-29 32 0,1-1 0,4 0 0,1-1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0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6187,'0'10'-95,"0"-2"1,8-8-1,1 0 1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0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8084,'9'-2'-80,"-3"-3"58,-4 3-172,-2-6 308,0 0-15,8-1 1,-7-3 82,5 1 0,2 5 186,-2-6-266,7 9 1,-3-11 5,7 8 0,0-5-15,1 5 0,-1-2-147,0 3 0,0 3 103,1-4 0,-1-2 58,0 3 1,1-3 40,-1 2 1,2 4-42,4-4 0,-4 4 4,4 2 1,-3 0-17,-3 0 1,2 0 21,4 0 0,-4 0 0,5 0 0,-5 8-19,-2 4 1,6 3 9,0 2 0,0 1 1,-6-1 0,3 6-60,3 0 1,-4 0 12,4-6 1,-4 3 0,-1 3 1,-7-4-9,1 4 0,-3-4-12,3-2 1,-3 1 88,-3-1 1,-4 2 1,4 4 1,-6-3-79,-6 3 1,2-2 24,-7 2 1,-7-4-94,-5 4 0,-2-4 101,2-1 1,-4-1-18,-7 0 1,-1 0 29,1 1 0,-1-9 4,0-3 0,3-4-2,3-2 1,-9 0 118,3 0 1,2-2-111,4-4 1,1-5 7,-7-12 0,2-2-94,5-4 0,3-9 13,7 3 0,3-9-157,3 3 0,5-5-123,7 6 0,0 0-463,0 5 1,0 2 0,0 4 1,5 5 701,1 6 0,8 1 0,-5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08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7921,'0'-17'-169,"0"-1"1,-2 3-46,-4 4 205,4-5-126,-6 14 1,7-11 94,-5 7-50,4 0 0,-6 4-232,8-3 123,0 3 136,0-14 0,0 12 120,0-7 326,0 7-237,0-4 346,0 1-257,0 5 65,0-6-331,0 8 78,0 0 1,8 0-134,3 0 0,5 6 43,1 0 0,2 1-56,4-1 1,-2-2 72,8 7 0,-8-5 6,2 6 0,4-6-6,2 5 0,-2 1 7,2 5 0,-6 0 122,6 0 1,0 1-104,5-1 1,-5 6 24,0 0 0,0 2-16,5-2 1,1-2-3,-1 8 0,1-6 4,0 6 1,1-6-3,4 6 0,-3-8-8,3 2 1,3-2-5,-3 2 0,2-3 92,-1 3 1,-3-2-84,8 2 0,-7-4 131,1 4 1,4-2-50,2 2 0,-2-2-32,3 8 0,-1-6-18,6 6 1,-1-6-3,1 6 1,0-6-96,0 6 1,0 0 106,0 5 0,0-5-122,0 0 0,-1 0 49,1 5 0,-6 1-18,1-1 1,-7-5 80,6 0 0,-2-2 7,2 2 0,4 3-13,-4-3 0,-1 2 10,1-2 1,-6 4 12,6-5 0,0-1-25,6 2 0,-6-6 12,0 6 1,-5 0-12,5 5 0,-6-5-7,6 0 0,-7 0 11,1 5 1,2-5-6,-1 0 1,1 0-27,-2 5 0,-1-5-4,7 0 1,-6-2-12,6 2 1,-5 2-4,5-8 1,-6 5-17,6-4 1,-5 6 34,5-1 1,-6-2 23,6 2 0,-7-6 13,1 6 0,-4-8 4,-1 2 0,2 2 16,3-2 1,-4 8 11,5-3 0,-5-3-80,-1-1 0,-1 0 45,1 0 0,5 4-116,1-5 0,-1 6 104,-5-6 0,-1 2-81,1-2 0,-1-3 49,1 3 0,5 2-10,1-2 1,-1 2 34,-5-2 1,-1-4 11,1 4 1,-1 2 16,1-2 0,-2 6-38,-4-6 1,3 6-15,-3-6 1,4 6 19,1-6 0,-5 5-35,0-4 1,-2 4 18,2-5 1,3 6-5,-3-6 1,-2 6-7,2-6 1,0 6-4,5-6 0,-5 2 91,0-2 0,0-4-76,5 4 1,-5 2 132,0-2 1,0 2-114,5-2 1,-5-1 9,0 6 1,-2-5-14,2 6 0,3-8 4,-3 2 0,-2 2-19,2-2 0,-6 6-16,6-6 0,-2 0 3,1-5 1,-1 1-14,-4 4 0,2-4 18,4 4 0,4-2 5,-4 2 0,-2-3 64,1 3 0,-1-4-10,2-2 0,4 6 97,-4 0 0,-2 0-104,1-5 1,-5 5 4,6 0 1,-6 2-43,6-2 0,-8-4-10,2 4 0,-2 2-77,3-2 1,-5 0 102,4-6 0,-4 7-65,-2-1 1,1 0 13,-1-6 0,0 0 2,0 1 1,1-1 39,-1 0 1,0 0 11,1 1 1,-1-1 43,0 0 0,1 1-63,-1-1 1,0 0 119,0 0 0,3-1-100,3-5 0,-4 5 56,4-5 1,2 5-43,-2 1 1,6 0 5,-6 1 1,2-7-41,-2 1 1,-4-1-9,4 6 0,2 1-42,-2-1 0,0-5 36,-5-1 1,-1 1-48,0 5 0,0-2 67,1-3 1,-1 1 17,0-7 89,1 7 260,-1-3-305,0 7 0,-5-5 335,-1-1-254,-7-7 0,4 6 13,-8-4-15,0-4 64,0 5-208,0-7 63,7 8-221,-5-6 153,14 6 1,-12-8-208,7 0 2,-7 0 158,11 0 1,-11 0-60,8 0 73,-8 0 0,5 0 20,-3 0 73,-4 0 222,6 0-176,-8 0-5162,0 0 5046,-8 0 0,-2 7 0,-7 3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18 467 8124,'-10'0'-313,"3"0"268,7 0 0,3 0 30,9 0 0,0 0-115,11 0 1,4 0-145,1 0 0,5 0 81,2 0 0,1 0 19,4 0 1,-3 0 240,3 0 1,-3 0-115,-3 0 1,7 0 192,-1 0 0,0 0-75,-5 0 1,0 0 24,-1 0 0,7 6-12,-1 0 0,6-1 129,-6-5 1,10 0-143,2 0 1,2 0 5,9 0 0,-5-1-153,5-5 1,5-2 79,1-3 0,4 1-99,-10 4 0,10 2-37,2-7 0,4 7 131,-10-2 1,10 4 48,-10 2 1,8 0 4,-8 0 0,10 0-48,-10 0 0,4 0 4,-4 0 1,1 2-28,-1 4 0,0-2 18,0 7 1,4-7-34,-4 2 1,10 2 41,-10-3 0,8 1-20,-8-6 0,10 2 13,-10 4 0,4-4-2,-4 4 1,4-5 46,-3-1 0,4 0 8,-4 0 1,-1 0 54,6 0 0,-4 6-87,-2 0 0,0 0 59,0-6 0,-1 0-43,-5 0 1,4 2 39,-3 3 1,3-3-80,2 4 1,2-4-5,4-2 0,-4 0 10,4 0 1,-4 0-98,-2 0 1,1-2-35,-1-4 1,0 4 73,0-3 0,-2 1 26,-3-2 0,1 4-11,-7-4 1,5 3 142,-5-3 0,-1 4-1,-5-4 0,-6 4 123,1 2 1,-1 0-148,6 0 0,-6 0 26,0 0 0,-2 0-64,2 0 0,4 0 195,-4 0 1,2 0-289,-2 0 1,2 0 62,-7 0 0,7 0-113,-2 0 0,-4 0 70,-2 0 1,3 0-118,-3 0 0,2 6 94,-1 0 0,-3-1-103,8-5 0,-7 0 159,1 0 0,-2 0-47,3 0 1,-3 0 81,8 0 0,-7 0-81,1 0 0,-1-5 244,1-1 1,-9 0 6,3 6 0,3 0-104,3 0 1,0-6-80,-5 1 0,2-1 2,3 6 0,-4-6-83,5 0 0,1-1 111,-2 1 0,6 2-224,-5-8 0,5 9 88,-6-3 1,1-2 2,-7 2 1,1-1 92,-1 1 1,1 4 5,0-4 1,-7 4 1,1 2 0,-6 0 17,6 0 1,-6-5-26,6-1 0,-6 0 3,6 6 1,-2 0-17,2 0 1,-3-2 15,-2-4 0,-5 4 62,4-3 1,2 3-39,-2 2 1,0 0 3,-6 0 1,6 0-48,0 0 1,0 0 1,-5 0 0,1 0-44,4 0 0,-2 0 67,8 0 1,-6 0-151,6 0 1,-6 0 119,6 0 1,-8 0-22,2 0 1,2 0 68,-2 0 0,6-6 124,-6 0 0,2 0-97,-2 6 1,-2 0 22,8 0 0,-8 0-45,2 0 1,2 0 13,-2 0 0,6 0-149,-6 0 1,8 0 138,-3 0 1,3 0-159,-2 0 1,7-1 44,-7-5 1,8 4 26,-8-4 1,3 4 70,3 2 0,-1-6 2,1 1 1,0-1 18,-1 6 1,-1 0-54,-4 0 1,9 0 15,-3 0 1,3 0 7,-3 0 0,5 0-103,0 0 0,7 0 24,-7 0 0,2 0-15,-1 0 1,-3 0 52,8 0 1,-2-6-5,2 0 1,2 1-20,-7 5 1,7 0 5,-2 0 1,4 0 36,2 0 1,0-6-31,0 0 1,-6 0 139,0 6 0,0-5-15,6-1 0,-2 0-29,-4 6 0,2-2-46,-8-4 0,8 4 9,-2-3 0,4 3-52,2 2 1,-2 0 49,-4 0 1,10-6-200,-4 0 1,4 0 100,-5 6 0,1-5-23,0-1 1,-2 0 89,-4 6 1,2-6-5,-7 1 0,5-1 4,-6 6 0,2 0 8,-1 0 0,-5 0 97,5 0 0,1-6-95,-2 0 0,6 1 52,-5 5 0,5 0-33,-6 0 0,6 0-56,-5 0 0,5-2 20,-6-4 1,2 4-6,-1-4 0,-3 4 9,8 2 0,-2 0-2,3 0 0,3-5-91,-4-1 1,4-2 86,1 2 1,1 2-2,0-7 0,0 7-9,0-2 1,-6-1 131,0 1 1,-5 0-97,5 6 0,-6-6 7,6 1 1,-7-1-19,1 6 0,-2 0 6,3 0 0,-3-6-65,8 0 0,-7 1 67,1 5 1,-2 0-81,3 0 1,-5 0 62,5 0 1,-5-6-56,-1 0 0,-1 0 41,1 6 0,-6 0-1,0 0 1,-1 0 11,7 0 1,-2 0 6,-5 0 1,5 0 11,-4 0 1,-2 0-20,2 0 0,0 0 13,5 0 1,-5 0-12,0 0 0,-2 0 77,1 0 1,-1 0-50,-4 0 1,-3 0 5,3 0 1,-4 0-22,-2 0 1,2 0 2,4 0 0,-3 0-81,3 0 0,2 0 81,-2 0 0,0 6-71,-6 0 0,0 0 56,1-6 1,-1 0 6,0 0 1,1 0 5,-1 0 1,-2 1 2,-3 5 0,3-4 47,-3 4 0,-3-4 97,3-2 27,-1 0-150,7 0 1,-1 2-44,0 3 1,-5-3 46,-1 4 0,1-4-90,5-2 0,-5 0 60,-1 0 0,1 0-9,5 0 0,-5 0 96,-1 0 183,1 0-118,5 0 0,-6 0-73,1 0-22,-8 0-1,11 0 1,-11 0-137,8 0 1,-7 0 118,7 0-39,-1 0 1,7 0-46,-1 0 0,-6 0-12,1 0 0,0 0 10,5 0 0,-6 2 27,1 4 125,-1-4 1,7 5-70,-1-7 1,-5 6 49,-1 0 0,-5 2-61,5-3 1,-5-3 6,6 4 0,-7 2-37,7-2 0,-6 1-8,5-1 0,1-2-47,5 7 0,-5-5 71,-1 6 0,1-7 84,5 7 0,0-6-95,1 5 0,-1-5 68,0 6 1,0-9-13,1 3 0,-7 2 15,1-2 1,-1 5-47,7-5 1,-7 0-2,1-6 0,-1 5-92,6 1 0,1 2 138,-1-2-37,0-4 0,1 5-21,-1-7 0,-7 2 193,-5 4-48,5-4 269,-8 5-190,13-7 43,-13 0-352,6 0 167,-8 0-74,0 0 0,6 2-66,-1 4 22,1-4-3,-6 6 0,0-6 115,0 3 41,8-3-35,-6 6-24,5-8-1418,-7 0 0,-2 0 1336,-3 0 0,-13 0 0,-9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8337,'0'-18'-2115,"0"1"2115,0 0 0,0-1 0,0 1 0,0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8337,'0'-17'-1292,"0"0"1766,0 0 1,2 5-438,4 1-56,-4 7 0,6-6-451,-8 4 353,0 4-242,0-5 192,0 7 227,0-8-560,0 6 500,0-6 0,7 8 0,3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4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399 121 8337,'-10'-7'-1651,"-5"-3"1662,13-7-1,-6 0 53,8-1 0,0 7-30,0-1 134,0 8 1,0-5-81,0 3 3,8 4-99,-6-6 3,5 8-9,-7 0 1,0 2 74,0 4 27,0-4-61,0 13-42,-7-5 1,5 7 52,-4 1 1,-2-7 3,2 1 1,-5-1 11,5 6 0,0 1 7,6-1 0,-5 2 1,-1 4 1,0-2-25,6 8 0,-2 6 3,-4 5 1,4 2 0,-3-1 0,1 9-71,-2 7 1,2 3 24,-7-2 1,5-3-14,-6 9 1,7-1 7,-7 6 1,6 0-9,-5 1 1,7-7 50,-2 0 1,-1 1-33,1 5 1,-2-6 200,2 1 1,4 1-246,-3 10 0,3-4 70,2 4 1,0 0-22,0-6 1,-2 12-3,-4-6 1,4 2 8,-4 3 0,-1-5-16,1 6 0,-6-6-55,7 6 1,-3-10 65,2-2 0,2 0 96,-7-5 1,7 3-100,-2 2 0,2-6 165,-1 1 1,3-7-101,-4 7 0,4-1 12,2 6 0,0-5-81,0-1 0,0 1-6,0 5 1,0-6 38,0 1 0,-2-7 17,-4 7 0,4-1-98,-3 6 1,-3 4 59,2-4 1,0 4 153,6-9 0,0-3-97,0 3 0,0-3 92,0 3 0,0 9-73,0-4 0,0 6 7,0 0 0,2-4-212,4 4 0,-4-6 129,4-6 0,-2-1-118,1-5 1,-3-1 71,4 8 0,-4-9 198,-2 3 1,0 3-50,0 3 1,-2-3 50,-4 3 0,4-3-187,-3 3 0,-3 3-98,2-4 1,-2 5 351,3 1 1,3-6-84,-4 1 1,2-7-130,-2 7 0,4-9 44,-3 3 1,3-4-8,2-2 1,0-6-88,0 0 1,0-8 2,0 3 1,0-11-61,0-1 0,0-13-252,0 1-95,7-4 1,-3-1 157,8-1 1,-6-9 273,5-2 0,8-15 0,8-12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9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7949,'10'-17'-257,"-4"-1"0,1 7 435,-1-1 0,7 8-49,-1-1 1,-2-3 348,1 2 1,1 0-74,5 6 1,0 0 82,1 0 1,-7 0 289,1 0-526,-1 8 0,4 2-447,-3 7 1,1-5 207,-7-1 1,0 1-131,-6 5 1,0 0 81,0 0 0,0 3-427,0 3 1,-8-4 161,-3 4 0,1 2 36,-1-2 1,7 2 154,-2-2 1,-2-4 226,3 4 0,-1 2 42,6-2 1,0 0-72,0-5 0,8-1-131,3 0 89,4 8 1,3 0-205,-1 4 0,0-4 105,1-8 1,-3 1 89,-4-1 0,-1 0 143,-4 1 0,-4 5 276,4 0 0,-5 2-130,-1-2 1,-1-2 95,-5 8 0,2-8 398,-8 2 1,7-2-291,-7 2 1,6 2-485,-5 4 0,5-4-568,-5-8-40,7 0 0,-10 1-194,8-1 0,1-5-2151,5-1 2906,0-7 0,0 4 0,0-8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4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87 157 8185,'9'-18'0,"-3"1"-44,-4 0 81,-2-1 0,-2 3-261,-4 3 208,4-3 390,-13 5-166,5 1 1,-1-5 188,-1 9-231,8-1 1,-5 6 21,3 0 1,4 8-116,-4 3 0,-1 12 63,1 6 1,0 6 51,6 5 1,2-2-24,4 8 0,3-7-215,9 1 0,1-3 124,4-3 1,-2-7-173,8-4 1,0-4 50,5-1 0,1-9 61,-1-3 0,1-4-51,0-2 0,-3-2-144,-3-4 0,2-3-95,-8-9 1,0 1 91,-6 0 1,-7-6-13,-4 0 0,-4-6 53,-2 6 0,-2-2 43,-4 2 1,-9-2 22,-9-4 1,-6-4 90,1 5 1,-4 3-23,-1 2 0,-1 5 20,0 7 1,9 3-485,3 8 1,-1 2 471,7 4 0,-12 11 0,10 10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6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1159 8000,'0'-17'-359,"2"1"408,4 5 1,-2-3 385,7 9 1,3-3-329,9 2 0,0 4-221,12-4 0,-3 3-147,14-3 1,0 4 123,6-4 0,0 4-17,0 2 1,-4 0 41,4 0 0,-4 0-59,10 0 1,1 6 36,-1 0 1,1 1 75,-1-1 0,-2-2 41,7 8 1,1-9-6,5 3 0,0-4 157,0-2 0,6 0-315,0 0 0,8-6 345,-3 1 0,7-7-91,5 6 0,-2-5 124,8 5 1,0-7-277,-46 7 0,0 0 0,1 1 0,0 0 119,1-1 0,1 1 0,2 2 0,0 0-32,3-2 0,1-1 1,0 1-1,1 0 0,1-1 1,1 0 0,-2-1 0,0 1-78,4 3 1,1 0-1002,-1-4 1,1 1 1081,2 5 0,0 0 0,-3-6 0,1 0-82,-1 4 1,0 1 0,3-2 0,0 0-206,3 1 0,1 0 1,-1 0-1,0-1 223,-3-2 1,0 0 0,0-1-1,0 1 42,1 3 0,-1 0 0,0-4 1,0 0-1,0 1 1,0 1 0,3 0 0,0 0 6,1-1 0,-1 1 0,0 0 0,0 0 44,-3 0 0,0-1 0,-1-2 0,0 0 7,-1 2 1,-1 1-1,2 0 1,0 0-47,-1-1 0,-1 0 0,-1 4 0,1-1 81,0-3 0,0 0 0,-4 4 0,-1 0-140,6-1 0,-1 1 0,-6 0 0,1 0 75,5-1 1,0 0-1,0 2 1,-1 0-11,-1-2 0,-1 0 1,1 2-1,1 0-4,-2 2 0,0-2 0,-1-1 0,-1-1-10,3 0 0,-1 0 1,0-3-1,-1 0-5,2 3 0,-1 1 0,-3-4 0,-1 0-6,5 3 0,-1 0 0,-3-3 0,-1 1 16,4 2 1,1 0-1,-2-3 1,-1-1-29,-1 1 0,1 0 0,-1 1 0,1 0 34,0-1 0,-1 1 0,0 2 0,-1 0 26,-1-3 1,-1 1-1,3 2 1,0 2-33,-2-2 1,-1 0 37,-5-2 0,0 0-35,6 5 0,1-2 1,-7-4-1,0-1-2,5 4 1,1 0-1,-1-1 1,-1 1 23,-1-1 0,0 2 0,-4 0 0,0 0-19,3-4 1,1 0 0,-1 3-1,0 1 3,3-4 1,1 0 0,-2 3-1,-1 0 6,-3-2 0,0-1 0,1 3 0,0 0-17,2-3 1,-1 0-1,-1 4 1,0-1-3,2-3 1,0 0 0,-2 3-1,-1 0 2,0-2 1,0-1 0,-1 4 0,0 0-1,47-4 0,-47 2 0,0 1 58,47-3 0,-2 0 4,2 6 1,-8 0-55,2 0 0,2 0 10,-1 0 0,-1 0-31,-6 0 0,3 0 3,3 0 0,-4 0-3,5 0 1,-7 0-27,-5 0 1,9 0-12,-3 0 0,1 0 32,-7 0 1,1 0-9,-7 0 0,8 0 42,-2 0 0,-3 0-34,3 0 1,-8 0 830,2 0 0,2 0-776,-2 0 1,2 0 88,-2 0 0,-10 0-56,4 0 1,2 0 14,4 0 0,4 0-53,-10 0 1,4-6 3,-10 1 0,7-1-83,5 6 1,-6-6 85,0 0 0,0 1-22,-6 5 1,3 0-24,-3 0 1,-1 0 492,-5 0 0,-3-6-517,4 0 0,-4-2 458,-3 3 0,-1 3-417,-3-4-115,2-4 104,-12 8 1,11-11 207,-8 7 0,1-2-232,-7 3 0,-5 3 161,0-4 0,-8-2-241,2 3 0,-4-3-384,-1 2 362,-9 4 106,-1-13 1,-8 11-49,0-8 0,-2 9 2,-4-3 0,2-2 14,-7 2 0,-1 1 2,-5 5 1,0 0 36,-1 0 1,1 0 27,0 0 0,0 0-3,-1 0 1,1 0-73,0 0 265,-1 0-223,1 0 1,0 1 61,0 5 0,-1-4 20,1 4 1,-6 2 138,0-3 0,-2 9-94,2-3 1,2 1 289,-8 5-176,8-3-5,-12 18 1,14-5 85,-4 8 0,4 7-129,1 4 1,3-2 17,3 2 0,5-5-54,7 5 1,0-8-35,0 3 0,7-7-177,5-5 0,5 2 145,6-8 0,-2 0-166,8-6 0,6-7-23,5-4 1,2-4 2,-1-2 1,-5-8 91,5-4 1,1-11-15,-2-6 0,1-3 54,-7-3 0,-1-5 15,-4 0 1,-6-8 149,-12 1 1,-3-8-98,-8-3 1,0-2-135,0 3 0,-15 9 37,-8-4 0,-10 12-117,-7-1 0,-7 7 174,-10 5-442,-12 4 61,-3 8 1,-10 5-94,7 0 1,-4 9-1052,-2-3 1480,16-4 0,-23 3 0,19-5 0,1 6 0,9 4 0,9 2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7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8114,'10'-27'0,"0"1"-169,-5 3 0,-1 3 163,8-3 1,-1-2 0,6 2 72,1 2 1,-1 0-44,0-2 0,1 4 28,-1-4 0,-2 9-186,-3 3 1,1-1 66,-7-5 0,6 5 149,-7 1 1,1 5 430,-6-6-281,0 9 80,0-5-270,0 8 0,-2 2-73,-4 4 1,3 9 73,-9 8 1,6 8-86,-5-2 1,1 9-143,-1 2 0,-3 7 65,8-7 1,-5 2-5,5-2 1,0-1 98,6 7 0,-5 0-7,-1 6 1,-2 0 13,2 0 1,4 2 107,-3 3 0,-3 3-75,2 3 0,0 4 102,6-3 0,0 3-27,0 2 1,0 0-206,0 1 0,0 1 119,0 4 1,2-4 24,4 4 1,-4 2-22,4-3 0,-4 3 65,-2-2 0,0-9-1,0 3 1,2 0-59,3 0 0,-3 10 6,4-10 0,2 6 92,-2 0 0,1-4-74,-1 4 1,-4-6 155,4-5 0,1 3-140,-1-4 1,0 3 79,-6-3 0,6 4-89,-1-3 1,1-3-3,-6 2 0,2-5-44,4 6 1,-4-7-1,4 7 1,-3-9 24,3 3 0,-4 2 21,4-3 0,-4 1 69,-2-6 0,0 1-83,0 5 0,0-4 71,0 4 0,0-5-14,0-1 0,0-6 161,0 0 0,0-1-142,0 1 0,0 4 100,0-4 0,0 2-182,0-2 0,6 8 61,-1-8 1,1 8-89,-6-8 1,6-2 78,0 2 1,-1-2-61,-5 2 1,0-1 47,0-5 0,2-3-15,4 3 1,-4 2 54,4-2 0,-4 1 14,-2-7 1,0 7-39,0-1 0,0 0-6,0-5 1,-2 2-75,-4 3 1,4-4 88,-4 5 0,4-5-159,2-1 1,-2-1 152,-3 1 1,3 0-7,-4-1 1,-2 1 13,3-1 0,-1-5 89,6 0 1,-6-2 25,0 2 0,1 1-110,5-6 0,0 4-34,0-5 1,0 2 50,0-2 1,0-1-81,0 6 1,-6-5 16,0 6 1,0-6-24,6 6 1,0-8 44,0 2 1,0-1-7,0 1 0,-2-4 42,-3 4 0,3-4 41,-4-2-70,4 1 0,0-3 88,-4-3 19,4-5 102,-5-7-143,7 0 0,-2 0-54,-4 0-235,4 0 18,-6 0 265,8 0-332,0 0 167,-7 0 1,5 2-343,-4 4 0,4-2-89,2 7 258,-8 1 1,6 5 137,-3 0 0,1-7-61,-2-4-229,4 3 128,-6-7-229,8 6 1,-5-16 142,-1-3 0,0-14 307,6-10 0,0-22 0,0-15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6461,'8'-10'-476,"-6"3"401,6 7 1,-6-6 47,3 0 27,-3 0 0,6 6 0,-8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1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8137,'0'9'-752,"0"-1"814,0-8-640,0 0 181,-8 0 212,6 0 154,-5 0-225,7 0 591,0 0-206,0-8 196,0 6-291,0-5 215,0 7-31,0 0-185,0 7-62,0-5-51,0 14 0,0-13 118,0 9 18,7-1 1,-5 9-41,4 3 1,2-2 44,-2 8 1,-1-6-43,-5 6 1,6 1 14,0 11 1,0-5-32,-6 5 1,0 1-6,0-2 1,0 2-28,0-1 0,0-5 48,0 5 1,0 1 86,0-2 1,0 1-94,0-7 1,0 7 87,0-1 1,0 8-13,0-2 0,0 4 144,0 2 1,0 2-165,0 3 0,0-3 3,0 4 0,-6-4-107,0-3 1,0-4 110,6-1 0,0 0-47,0 6 0,0 0 24,0-1 0,0 1-15,0 0 0,0 0 14,0 0 0,0 0 20,0 0 0,-2 0-17,-3-1 0,3 1 6,-4 0 0,4 0 48,2 0 1,0 0-49,0 0 0,0 0 136,0-1 0,-6 1-113,1 0 0,-1-4-8,6 4 0,0-4-25,0 10 1,0 1 20,0-1 1,0 7-30,0-1 0,0 3-5,0 2 1,0-2-106,0-3 0,0 3 116,0-3 0,0-5 57,0-1 0,0 1-74,0-1 1,0-4-43,0-2 1,0-2 96,0 13 0,0-7 16,0 1 1,0-1-96,0 2 0,0-4 11,0 3 1,0 3-86,0-3 1,6 1 107,-1-6 1,3-6-33,-2 0 0,-4-2 11,3 2 1,-1 2 115,2-7 0,-4 5-38,4-6 0,-4 6 136,-2-5 0,0 5-199,0-6 1,0 6 29,0-5 0,0 1 115,0-2 1,0-3-82,0 3 1,0-3-33,0-3 1,0 1-5,0-1 0,0 7-104,0-1 1,0-5 60,0-6 0,2-1-16,3 7 1,-3-6 75,4 0 1,-4-6-31,-2 5 1,0-6-5,0 1 1,0 2-1,0-2 0,0 2 377,0-2-310,0-4 1,0 6-141,0-8 1,0-5 267,0-1 160,0 1-267,0 5 1,0 0 161,0 1-73,0-1 0,0 6-70,0 0 1,-6 0-80,0-6 0,-1 1 65,1-1 1,4 6 178,-4 0 0,-1 0-157,1-5 0,-6-1-139,7 0 0,-3 6 346,2 0-168,4 0 0,-11-5-40,7-1 0,0 0-6,6 0 1,-2-5-71,-3-1 1,3-5 8,-4 6 0,4-6-251,2 5 285,0-7-82,0 11 1,0-5 32,0 7-2,0 0 104,-8 8 1,6-3-89,-3 6 1,3-10-194,2 5 1,0-2 83,0 8 0,0-4 12,0-8 1,0-5 82,0-1 13,0-7-287,0 11 182,0-13-191,0 6 321,0-8-495,0-8 0,0-1 185,0-9 0,0 1-736,0 0 1,5-1-249,1 1 1,2 0-419,-2 0 0,-4-1 1595,3 1 0,5 0 0,-1-1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2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397 467 7894,'-10'-8'70,"-5"-1"1,11-1 170,-8 4-112,8-3 1,-9-1 109,7-7 0,1 5-84,5 1 1,0-1 118,0-5 0,0 0-143,0-1-28,7 1 1,1-2 2,3-4 0,7 4-4,-1-4 1,0 3-37,6 3 0,-2 2 69,3 3 0,-3-1 25,7 7 1,-4-6-72,4 7 1,1-7 2,6 6 0,-1 1-15,1 5 1,0-6-86,-1 0 0,1 0 62,-1 6 0,-5 0 49,0 0 0,-2 2 6,2 4 1,1 4-46,-7 7 1,6 0-6,-6 0 0,0 3-28,-5 3 0,-1-2-2,0 8 1,1-6 30,-1 6 0,-6-3-4,1 3 1,-8 4 97,2-4 0,-5 2-87,-1-3 1,0 11 113,0-5 1,0 5-66,0-5 0,-7 1-151,-5 0 1,-5-1 136,-6 1 1,2-6-2,-8-1 1,0 1 8,-5 6 1,-7-3-8,1-3 0,-8-2 29,2-4 0,-2-4 118,2 4 0,-10-9 142,4-3 1,-4-7-68,4 2 0,0 2 223,1-2 0,4-1-115,1-5 1,2-5-21,-2-1 0,4-8-203,7 3 0,1-7-14,-1-5 1,8 2-200,4-8 1,4 6 92,2-5 1,5-7-714,0-5 0,9-8 371,-3 1 1,12-4-1199,5-7 0,14-4 80,10-7 1,7 0-446,10 0 1,7 2 1814,5 3 0,9 3 0,2 7 0,-2 2 0,-2 4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2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8028,'-16'-8'-186,"5"-4"16,3 5 0,8-9 5,0 5 171,0-4-292,8-3 212,1 1 0,3 2 179,-1 3 31,-7 4 1,6 8-38,-4 0-143,-4 0 93,5 0 0,-7 2 1,0 4 0,6-2-41,0 7 1,1-1-20,-1 2 1,4 1-83,7-7 0,-5 7 111,-1-1 0,3-3-84,9 3 1,-4-6 61,4 5 0,-2 1 64,2 5 0,2-5-41,4-1 0,4 1 3,-5 5 0,5 0 30,2 0 0,-7 1 11,1-1 0,2 2-31,9 4 1,-3-3 3,3 3 0,-1-4-68,1-2 0,2 6 30,4 0 0,2 2-9,-7-2 1,5-4 14,-6 5 0,3 0-4,-3 0 1,2 1-13,4-2 1,2-4 2,-7 4 1,-1 2-19,-5-2 0,5 2 26,0-2 0,1-2-7,-7 8 0,1-6 5,-1 6 0,1-6 24,0 6-24,-1-8 0,1 6 569,-1-4-331,1 4 1,1 1-155,5 1 0,-3-2-165,8 2 1,-5 2-10,5-8 0,0 6 103,6-6 1,0 6-93,0-6 1,-1 7 102,1-1 1,0-2-65,0 2 1,0 0 31,0 5 1,5-5 24,1 0 0,-4 0 35,-2 5 0,-4 1 113,9-1 0,-3 1-51,-2 0 1,0-1-67,0 1 1,0-1 55,0 1 0,0 0-41,-1-1 1,7 1-7,0-1 1,-1 1-40,-5 0 1,0-1-12,0 1 1,6-1-9,-1 1 0,1-1-13,-6 1 1,5 5-26,1 1 1,0 1 60,-6-2 0,5-3-166,1 3 0,0-1 145,-7 1 0,7-3-2,0 3 1,-1 2-27,-5-2 1,2 1-1,4-7 0,-5 1 24,5 0 1,-4 5-4,-2 0 0,0 1 118,0-7 0,-1 1-109,1-1 0,0 1 122,0 0 1,-6-1-62,0 1 1,-2 1 5,3 5 1,1-5-17,-8 4 1,6-3 7,-6-2 0,3-1-58,-3 1 0,-3-1-14,3 1 0,2-2-82,-1-5 0,-1 5 111,-6-4 0,7 2-41,-1-3 0,1 5 129,-7-4 0,1 2-131,-1-3 0,7 5 33,-1-4 0,-5 2 6,-7-2 1,1 3-11,6-3 0,-3 2 2,-3-2 1,4 3-44,-4-3 0,-2-2 40,1 2 1,-1-2-15,2 2 1,4 3 7,-4-3 1,-2-2-3,1 2 1,-5-6 4,6 6 1,-6-6-4,6 5 0,-2-6 46,2 1 0,4 2 5,-5-2 0,3 2 55,-2-2 1,-2-4-86,-4 4 0,2-4 3,4-1 1,-2 5-12,-4 0 0,-2 0-2,8-6 0,-6 6-17,6 0 0,-8 0-4,2-6 1,-2 1-18,2-1 0,-4 0-14,4 1 1,-4-1 152,-1 0 1,-1 1-72,0-1 1,1 0 106,-1 0 0,0 1-121,0-1 0,-1 0 150,-5 1 0,5-1-127,-5 0 1,5 0 17,1 1 1,-6-1-63,1 0 0,-1 1-11,7-1 1,-3 0-63,-3 0 0,3 1 97,-3-1 1,-3 0-28,3 1 0,-7-3 24,7-3 0,-2 3 1,1-4 0,-1-1 14,-4 2 0,-3-7 6,9 7 0,-6-6 47,5 5 1,-7-5 13,2 5 1,1-5 1,-1 6 1,2-6-55,-2 5 1,-2-5-7,7 5 0,-5-5 84,5 6-186,-7-9 0,6 11 62,-4-8-31,-5-1 213,7-5 245,-8 0-391,0 0 48,0-7-33,0 5 1,-2-12-51,-4 9-11,5-1 1,-9 0 2,4 0-139,4 1 0,-7 5 106,3 0-207,4 0 142,-13 7 1,11 1 28,-8 3 29,8 5 22,-11-7 1,13 3 5,-4 0 1,2-7 48,-1 7 21,3-8-2,-6 11 1,8-11 12,0 7 0,0-5 144,0 6-163,0-8 126,0 11 0,2-7-70,4 3 68,-4 4-257,5-5-127,-7 0 0,2 3-55,4-7-313,-4 0 578,6-6 0,-16-8 0,-2-2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2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8065,'0'-9'0,"-6"-7"-70,1 5 106,-1 3-33,6-7-42,0 13 78,0-6-313,7 8 0,3 0 41,7 0 1,3 0 143,3 0 1,-4 2 6,4 4 0,-2-3 83,2 9 0,-4-6-79,4 5 0,2 1 94,-2 5 0,8 0 117,-2 1 1,-2-1-18,2 0 0,-6 6-51,6 0 0,-3 2 105,3-2 0,4 4-112,-4 8 0,3-6 27,3 0 1,0-1-54,-1 7 1,7 1 0,-1 5 1,6-5-42,-6 5 1,6-5-18,-5-1 0,7 5 4,-2 0 0,-2 3-16,2-3 1,0-1-69,6 7 0,-6-2 97,1 2 1,-1 4 16,6-4 0,-1-2-73,1 2 0,-6 0 113,0 6 1,1 0 2,4 0 0,1-2 120,0-4 1,-6 6-77,0 0 0,1 0 11,4 5 1,-2-3-116,2-2 0,-4 0 80,4 0 0,1 0-150,-6 0 0,4 0 88,2-1 0,0 7-13,0 0 0,-4-1-25,4-5 1,-6 6 0,6-1 0,4 1 24,-10-6 0,9 0 5,-3 0 1,0-4 12,6 4 0,-4-10-11,-2 10 0,1-8 149,5 8 0,2-10-93,3 10 0,2-6 13,-7 0 0,3 4 17,3-4 1,-7-1 10,13 1 1,-7-6-63,0 6 1,5-6-13,-5 7 0,2-9-93,-1 2 0,3 3 119,-4-3 1,-1 0-82,1-5 1,-7 1 1,2 5 0,1-5-3,-1 5 1,0-3 44,-7 2 1,1-3 6,0 3 1,0 3 4,0-3 1,0 0 6,0-5 1,-2 1-28,-4 5 1,4-11 13,-4 5 0,4-4-21,2 3 0,0-1-3,-1-4 0,-1 4-6,-3-5 1,3-1-27,-4 2 0,2 0-11,-2 5 0,2-5 36,-8 0 0,2-6 0,-1 6 0,-5-6 107,5 6 1,-5-2-100,-1 2 0,-1 1 183,1-7 1,0 8-160,-1-2 0,-5-2 9,0 2 1,1-2-24,11 1 1,-5 3-10,5-8 1,-5 6 0,-1-6 0,-1 6-14,1-6 0,0 6-17,-1-6 1,6 6 27,1-6 0,-1 7-2,-5-1 1,-6-4 60,-1-2 0,1 2 13,6-2 1,-6 0-29,-1-5 1,-1 5 5,2 0 0,2 0-37,-8-6 1,8 0-8,-2 1 1,-3-1 19,3 0 1,0 1 3,6-1 0,-3 0 52,-3 1 0,4-3 9,-4-4 1,1 5 9,-1-5 0,2 5-19,-8 1 0,6 0 14,-6 1 1,0-1-94,-6 0 1,1 0 59,-1 1 0,0-1-56,0 0 1,1-1 52,-1-5 1,0 5-132,1-5 0,-7-3 55,1-2 1,-1-3-44,6 3 62,1-4 0,-1 6-5,0-8 0,1 0 101,-1 0 0,-6 0 152,1 0 1,0 0-79,5 0 1,-6 0-103,1 0 1,-1 0 65,7 0 1,-1 0 15,0 0-71,1 0 0,-1 0-65,0 0 1,-5-6-137,-1 0 0,-7-1-719,2 1 840,-4-4 0,-2-7 0,0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2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8475,'0'-17'-489,"0"0"273,0-1 1,2 7 134,4-1 1,-2 7-1,5-7 121,-1-1 0,3 3-63,-5-1 1,2 5 52,-2-6 1,-4 6 154,3-5 354,5 7-298,-8-4-70,6 8 18,-8 0 1,1 0-16,5 0 166,-4 0-225,6 0 1,-6 8 236,3 4 1,-3 3-59,4 2 0,-2 6 100,2 0 0,-2 8-84,7-2 1,-5 4 146,5 1 0,-5 3 73,6 3 0,-1-2-80,7 9 0,-7-7-97,1 6 1,-7-6-63,7 7 1,-6-9-96,5 2 0,-7-5 26,2-6 1,1 1-86,-1-6 1,2 4 259,-2-5-381,-4 0 0,5-5-140,-7-1 129,8-7 1,-6-1-56,4-3 268,-4-4-196,-2 6-384,0-8 0,0-2-1591,0-4 1453,0-4 500,0-7 0,0-8 0,0-2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4.9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139 226 15702,'17'-42'-1556,"1"5"1610,-1-3 1,-6 13 309,1 9-424,-8 1 220,11 8 0,-7-3-83,3 1 468,-3 7 125,-8-4-626,0 8 325,0 0-347,0 8 0,0 1-264,0 9 0,-6 7 288,1 3 0,-11 5 96,-1 2 0,-2 7-3,-10 4 1,8 2-232,-2-2 0,2-2 306,-3-3 1,11-3-342,-4 8 1,5-7 201,1 1 1,-3-3 112,8-3 1,1 1-297,5-1 1,2 1-136,3-1 0,5-5 68,7 0 0,8-2-14,4 2 1,11 2 172,7-8 1,4 0 201,7-6 1,-2 0-136,7 1 0,-5-3 13,5-4 0,-7-1 37,2-4 1,-7-4-110,-4 4 0,-11 1-249,-7-1 133,-8 0-623,4 1 0,-15-3 68,-5 8 0,-5-8-226,-5 1 1,-7 3 274,-11-2 0,-2 2 599,-4-3 0,-11-3 0,3 6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2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7880,'10'8'1614,"-4"6"201,-12 14 0,-13 1-1565,-16 12 0,-9-3-709,-14 2 0,-13 7 193,29-19 0,-2 1 0,-6 2 0,-2 0 0,-5 3 0,0 1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5.1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33 11545,'10'-8'-73,"-3"4"954,-7-7-976,0 7 1,0-2 817,0 12 1,0 6-416,0 11 0,0 3-317,0 9 0,-5 2-152,-1 3 1,-8 2-387,3 4 0,-10 10 129,-2-4 0,0 17-708,5 0 823,-7 12 0,-2-2 0,-7 7 1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6.00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381 122 13638,'6'-17'-1027,"0"-1"1,5 7 900,-5-1 0,6 7 88,-7-7 0,1 6 252,-6-5-154,8 7 0,-6-6 406,3 5 8,-3 3-456,-2-6 1,-7 8 275,-5 0 1,-3 8-155,-2 3 0,-3 6-25,-3 6 1,-4 4 36,-7 8 0,1 5-3,4 1 0,-3 5 21,3-6 0,-4 2-169,-1-1 0,7-5 193,4 5 0,3-7-245,3-5 1,7 2 21,5-8 0,3 2-144,2-2 0,7-4 22,5 4 0,11-6 173,6-5 1,11 1-21,6-7 0,4 6-12,2-7 0,0 1-14,0-6 1,0 0-2,0 0 0,-8 0-239,-4 0 1,1 0 127,-7 0 1,3 0-221,-14 0 0,0 0-46,-6 0 1,-7 2-685,-5 4-174,5-4 18,-8 6 1168,6-8 1,-16 7 0,-2 3-1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6.1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35 10306,'0'-11'122,"0"-1"1627,0 9-1188,0-5 1,0 16-268,0 3 1,0 12-131,0 6 1,-2 4-251,-4 1 0,-5 8-1026,-12 5 1,-2 10 176,-4 7 659,-4 3 1,7 10-1,-9 2 1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8374,'-7'-34'0,"-5"-1"0,3 10 520,-3 8 634,8 7-1046,-3 10-476,7 0 1,0 2 774,0 4 0,-2 11-172,-4 12 1,2 4 176,-7 1 1,5 8-158,-6 5 0,8 2-11,-1 3 0,-3 0 76,2 0 0,0-6 50,6 0 0,6-7-113,0 1 0,7-1 38,-1 1 0,3-4-397,3 5 0,-3-7 107,-3-5 1,3 2-27,-4-8 0,-1 6 91,2-6 0,-9 0-328,3-6 0,-4 1 13,-2-1 0,-2 2-46,-4 4 0,-9-4-35,-8 4 0,-10-2-259,-1 3 1,-1-5-392,-5 4 0,-2-6 385,1-5 1,-5 1 590,6-7 0,-1 0 0,7-6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8208,'34'-50'0,"1"13"642,0-3 0,5 17 910,0 11 1,14 9-1277,-2-3 0,4-2-636,-4 2 0,7 1-2486,5 5 2680,-5 0 0,1 7 1,-8 3-1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9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8570,'-27'-6'-157,"4"0"0,-4 0-197,-2 6 1,-1 10 0,-1 7 330,2 10 0,0 8 8,-5 5 0,-7 4 287,1 8 0,1-8-191,11-3 0,3-5 176,7-1 0,3-3 288,3-3 1,5 4-284,7-4 0,2-4-64,3-2 0,13 2 49,11-2 0,3 0-146,3-6 1,7-5 28,4-1 0,4-7-21,2 2 1,0-4-193,0-2 1,0 0 83,0 0 1,-6 0-393,0 0 1,-8 0 176,3 0 0,-7 5-578,-5 1 1,2 0 133,-8-6 0,0 0 658,-6 0 0,0-8 0,1-1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3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8290,'-15'-7'869,"3"-5"221,-3 5 0,11 1-568,-8 12 1,9 3-220,-3 8 1,-2 8-258,2 4 1,-5 4 171,5 1 0,-5 3-887,5 3 1,-8 8 114,3 16 0,1 1 554,-1 16 0,7 0 0,-4 5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1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8179,'12'-23'0,"-1"0"228,-7-1 1,10 7 411,-9 0 1,3 5 324,-2 1-615,-4-1 1,5 1 933,-7-1-421,0 8-840,0-3 112,0 7 1,0 4-97,0 7 0,0 3 79,0 14 1,-5 9-26,-1 9 1,-8 0 26,3 6 0,-2-6-75,1 6 1,-1-2 163,7-10 0,-6 3-112,6-3 0,1-6 23,5 1 0,2 0 74,3-7 0,5 3-341,7-2 0,1-2 19,-1-4 1,0-4 34,0 4 0,-1-9 65,-5-3 1,3-5-136,-8 6 0,5-1-331,-5 6 0,0-5 191,-6-1 0,-2 1-241,-4 5 1,-4-1 162,-7-5 0,0 4-385,-1-3 1,1-4 192,0-3 0,0 3-324,-1-2 897,-7 0 0,-2-14 0,-7-2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1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8179,'52'-25'1986,"0"-2"-1539,0-8 0,2 8 523,3 4 0,-3 4-349,4 2 0,-6 1-309,-6 5 0,-6 3-304,-11 8 0,0 2-319,-12 4 0,2 11 287,-13 12 24,0 4 0,-6 9 0,0 2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8053,'-10'7'0,"3"11"0,7 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5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7875,'10'0'2302,"5"0"-1741,-4 0 0,5 0 110,1 0 1,6 0-237,0 0 1,6 0-25,-6 0 0,0 0-485,-6 0 49,1 0 0,-1 0-266,0 0 1,1 0-1314,-1 0-5,-8 0 1,-1 2 1608,-8 4 0,-8 11 0,-1 10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1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8109,'0'18'0,"0"-1"10,0 0 0,0 1 18,0-1 0,0 2 820,0 4 0,0 4-194,0 8 0,-6-1-50,0 1 1,-5 5-316,5 1 1,-6 5-224,6-6 1,1 6-149,5-6 0,0-5 103,0-6 0,0-2-942,0 2 1,2-6 33,3-12-1222,-3 5 1378,14-15 0,-9 5 731,5-12 0,3-3 0,-13-16 0,6-2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8053,'0'-18'775,"0"7"-55,0-1-565,0 8 186,0-3 214,0 7 0,0 2 123,0 3 0,0 5 55,0 7 1,-2 8-241,-4 4 1,2 4 2,-7 1 1,-1 7-558,-5-1 1,5 8 88,1-2 0,1-2-237,-1 2 1,-3-5-482,8 5 1,-5-6-1975,5 6 2664,0-7 0,14 11 0,2-6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7969,'-17'0'-146,"-1"0"-37,1 0 1,6 0 359,-1 0 1,2 7 0,-3 3 356,1-1 1,7 5-188,-7-8-3,8 7 1,-9-3-98,7 7 1,0-5-104,6-1 30,0 1 0,0 5-125,0 0 0,2-1 36,4-5 0,-2 4 28,7-3 0,-5 3 97,6 3 1,-9-1 78,3 0 0,2 6 47,-2 0 0,-1 2 71,-5-2 1,0 2 9,0 4 0,0 2-77,0-8 0,0 6 44,0-6 1,0 6-153,0-6 0,0 0-14,0-6 1,0 0-83,0 1 1,0-1-153,0 0 1,-1 1-633,-5-1 336,4 0 1,-12 0-300,9 1 0,-9-7 273,3 1 0,-10-6-990,-3 5 0,-1-7 316,2 2 0,2-4 125,-8-2 1,3-8 886,-3-4 0,-12-11 0,5-4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8061,'27'-25'0,"4"8"0,-8-1 0,8 9 1540,-2 9 1,1-6-647,-1 0 1,2 0-345,-8 6 0,6 0-672,-6 0 0,-2 8-652,-9 4 1,1 9 773,-7 2 0,7 8 0,-3-5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7985,'0'-17'579,"0"5"-419,0 1-234,0 7 1,6-6-91,0 4-391,-1 4 489,-5-5 0,0 5 131,0-4 1,2 4 379,4-4-165,-4 4 260,6 2-215,-8 0 975,0 0-1389,-8 8 1,4-4 121,-7 8 0,7-7-79,-2 7 123,-4-1 0,1 7 109,-9-1 1,7-6-96,-1 1 1,7-6 124,-7 5 0,6-1-83,-5 1 0,5 5-24,-5-5 0,5 5-91,-6 1 1,7-5 109,-7-1 0,6 1-49,-5 5 1,5-2 10,-6-3 1,7 3 9,-7-3 0,6 1-19,-5-1 0,7 3 9,-2-3 0,-1-3 27,1 3 1,-6-7 67,6 7 159,1-1-109,-3 7-164,6-1 0,-8-5-21,5-1 1,3-5 60,-4 5-52,4-7-161,2 4 1,0-6-824,0 4 401,0-4-2067,8 5 2591,1-7 0,16 0 0,2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8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8352,'-12'0'-114,"0"0"0,7 0 278,-7 0 0,1 2 52,-7 3 1,1-1 0,0 8 1,-1-1 35,1 7 0,-2-7-13,-4 1 0,9-1-7,-3 7 1,4-1-22,-5 0 1,7-5-15,-1-1 0,7-1-110,-7 1 1,8 5 46,-2-5 1,5-1-214,1 1 0,0-5 19,0 6 198,7-1 0,9 5-153,7-5 0,7 3 88,-1-9 1,6 1-7,5-6 1,1 0-54,10 0 1,-3 0-117,10 0 1,-2-2 87,1-4 0,-7 4-190,8-3 1,-14 1-366,8-2 1,-10 4 225,5-4 1,-15 4-530,3 2 0,-6 0-4,-1 0 875,-3 0 0,-7 0 0,-1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8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8343,'-2'-25'1637,"-3"-4"-492,3 4-154,-6 8-791,8 9 0,0 16 0,0 3 1,-6 12 65,1 6 0,-11 6-33,-1 5 1,-2 6-824,-10 12 0,0 9 501,-6 8 0,7 13-4083,-1-1 4172,8 3 0,-20-3 0,5-1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9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8171,'0'-17'1400,"-8"-1"-1981,-1 1 279,-9 7 1,1 3 1014,0 7 1,5 7-303,1 5 1,-7 5 14,-5 6 1,0-2-111,6 8 0,-4 0-154,3 6 0,-3-3 123,10-3 0,1 2-66,-1-8 1,7 6 13,-2-6 1,12 0-139,5-6 1,5 0-101,1 1 0,8-7-39,4 1 0,9-8-176,3 1 0,1-1-527,-2 2 0,-3-4 377,3 4 1,-3 1-263,-3-1 1,-5 0 176,0-6 0,-8 0-111,2 0 0,-10 0-546,-1 0 1112,0 0 0,5-8 0,0-1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49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50 8171,'0'-17'3083,"0"7"-1400,0-5-1095,0 13 0,0-4-147,0 12 0,-6 6-77,0 11 0,-2 2-356,3 3 0,3 11-265,-4-5 1,-2 7-333,3-1 0,-1-1-717,6 7 1,-6 0-1823,0 6 3128,0-8 0,14 6 0,2-6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4:50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8093,'16'-13'1706,"-5"-4"-1173,5 3 1,-7 7-168,9 7 0,-1 0 48,0 0 1,2 0 113,4 0-101,-3 0 0,5 0-331,-8 0-65,-7 7 1,-3-3 87,-7 8 0,-2 5-125,-3 6 1,-5 2-62,-7-2 1,-6 2 154,0 4 1,-1 2-240,7-8 1,0 0 189,0-6 0,7 6 446,4 0 0,8-2 2,10-9 1,1 3 265,16-3 0,2-3-290,9 3 0,4-6-48,8 5 0,8-7-778,3 2 1,-1-4 298,1-2 1,6 0-98,6 0 0,0-16 0,-6-3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0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8047,'0'-18'0,"0"1"-607,0 7 518,0-5 478,0 5 0,6-7-127,0 0 0,-1 0 91,-5-1 1,0 7 224,0-1-177,8 1 95,-6-7-304,6 1 1,-8 6 479,0-1-78,0 8 12,0-3-211,0 7-70,0 0 0,0 7-71,0 5 1,0 5-71,0 6 1,5 6 23,1 11 0,0 4-47,-6 8 1,2 2-26,4 4 0,-4-2-7,3 7 0,-3-7-10,-2 1 1,6-9-157,0-2 1,0-1-5,-6 1 0,0-4 122,0-7 1,5-8-357,1-4 1,0 2 121,-6-2 1,6-6-408,-1-6 0,1-5 10,-6 6 1,2-8-995,4 1 1022,-4-3 1,5-4-44,-7-3 0,0-5-22,0-7 0,0-8 135,0-4 1,-1-10-106,-5-1 0,2-8 557,-8 2 0,1-4 0,-6-2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8163,'-9'-2'1258,"3"-4"-923,4 4 1,2-13 200,0 3 1,2-1 111,4 1 0,3 3-242,9 3 1,-1 4 263,0-4 1,6 4-236,0 2 0,6-5 139,-6-1 0,8 0-149,-2 6 1,3-2-188,3-4 0,5 3-176,1-9 1,-1 6-188,-5-5 1,-1-1-628,1-5 1,-3 5 451,-3 1 0,-4 5-1016,-7-5 1,-1 7-232,0-2-343,-7 4 1026,-3 2 864,-7 8 0,-7 1 0,-3 9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03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51 448 8054,'-15'-19'479,"3"-4"1,-1 4-51,7-4 1,2 5-548,10 7 1,3-10 46,9 3 0,1-5-106,4 0 1,4 2 302,7-8 0,7 0 49,-1-5 0,8 5-46,-2 0 0,12 8 24,5-2 0,-1 10-144,1 1 1,-1 8 33,1-2 0,2 6 160,-7 6 1,5 4-107,-5 7 0,-6 2-6,-6 4 1,-8-2-30,3 8 0,-7-6-32,-5 6 1,-4-2-51,-7 2 1,-3 4 61,-4-5 0,-3 5 117,-8 2 1,-2-7-89,-4 1 1,-5 2 91,-12 9 1,-2-3-162,-4 3 0,-4-5-145,5-6 0,1 3 98,-2-3 0,2-4-205,-2-2 0,4-6-920,8-5 1,0 1 1169,-1-7 0,9 0 0,1-6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03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8036,'0'-9'-305,"0"-7"679,8 15 1,-4-7-83,7 8 1,-1 2 126,1 4 0,5 5 216,-5 12-325,5-4 0,-5 12-53,1-8 1,-6 8-1,5-2 1,-5-2-206,5 1 0,-7-4 54,2 4 0,-4-7-246,-2 3 0,0 1 167,0-2 1,0-6-260,0-6 0,0-5-37,0 6 147,0-8 209,0 3 1,-6-9 262,0-3 1,-5-11-107,5-7 1,-5-13-157,5 1 1,0-9 136,6 3 0,2-5-27,4 6 1,3 0-170,9 5 1,-7 2 44,1 5 0,-1-3-131,6 8 1,1 2-122,-1 9 1,-5-1-211,-1 7 0,1-6-438,5 7 0,0-1 377,1 6 0,-1-6-556,0 0 1,0 1-10,1 5 1014,-1 0 0,0 7 0,1 3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03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8036,'-17'0'-313,"6"-2"351,-1-3 1,2 1-1,-1-8 1,-3 7 71,9-7 1,-3 1-78,2-7 1,4 7 217,-4-1 1,3 3 539,-3-3 50,4-3-287,-6 5 92,8 0-402,0 3 1,0 9-56,0 3 0,6 5 4,0 7 1,5 3-1,-5 3 1,6-4-213,-7 4 1,3 2-331,-2-2 0,-2-2-1289,7-9 1261,-7 3 1,6-7-826,-5 3 598,-3-3 604,6-8 0,0-16 0,1-3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04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8893,'10'0'898,"5"0"0,-11 0-779,8 0 1,-7 2-352,7 4 0,-6 3-541,5 9 1,-5-1 772,6 0 0,-1 0 0,6 1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04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7398,'12'0'45,"-1"0"514,-7 0 1,10 2 119,-8 4-60,7-4 1,-11 13-190,4-3 0,1-3-166,-1 3 1,0-7 62,-6 7-249,0 0 1,0 5-32,0 0 1,0-5 247,0-1-1034,0-7 388,0 4-224,0-8 28,0 0 295,8 0 1,-6-8 61,3-4 0,3-3-132,-2-2 1,7 5 161,-1 1 1,1-1 32,-1-5 0,3 7 136,-3 5 0,-3 3-164,3 2 401,-1 0 0,5 7 52,-5 5 1,3-3 237,-9 3 0,7 0-162,-6 5 1,1 0 180,-1 0 98,-4 1-377,6-1 1,-8-5-434,0-1 208,7-7-517,-5 4 1,6-10-18,-8-4 1,6-4-205,0-7 0,7-6 280,-1 0 0,3-6-70,2 6 1,0 0 318,1 6 0,-1 1-116,0 5 1,-5 3 468,-1 8 0,1 0-187,5 0 1,-5 2 805,-1 4 0,1 3-135,5 9 0,-5-1 147,-1 0 1,-5 1-365,5-1 0,-5 0-26,6 0 0,-6-1-230,5-5 0,-5 3 36,5-8 0,-5 5-812,6-5 534,-9 0 0,13-6-768,-5 0 1,-1-2 163,2-4 0,-9 2-102,3-7 0,2-1 120,-2-5 622,-1 7 0,3-13 0,2 4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11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1055 7837,'-7'-9'-269,"5"1"234,-6 0 246,8 6-582,0-13 205,0 13 29,0-13 320,0 5-163,0-7 1,0 0 57,0-1 1,6 7-38,0-1 1,1 3 74,-1-3 57,-4-3-140,6 5 1,-3-1 219,1-1-34,0 1-158,2-7 0,-4 1 25,7 0 1,-5-1-11,5 1 1,-5 0-9,6-1 1,-1 1 68,6 0-122,-7 0 1,5-1 57,-3 1 0,3 0-13,3-1 0,-7 1-23,1 0 0,-1 0 0,7-1 1,-1 1 25,0 0 0,0-1-1,1 1 1,-1 0 48,0 0-53,1-1 0,-1 1 15,0 0 0,0-1-13,1 1 0,-1 6-3,0-1 1,6 0-2,0-5 0,0 2-4,-5 3 1,-1-3 30,0 3 0,1-1-22,-1 1 0,0-1 12,1 7 0,-1-5-14,0 5 1,0-6 8,1 7 1,-1-3-13,0 2 1,1 4-3,-1-4 0,0-1-1,0 1 1,1-6-3,-1 7 1,0-3 8,1 2 1,-1 2-1,0-7 1,2 5 45,4-5 0,-3 7-48,3-2 1,-4-2 68,-2 3 0,6-1-47,0 6 1,0-2-5,-5-4 1,-1 4-42,0-4 1,1 4-4,-1 2 0,-6 0-106,1 0 98,7 0 1,0 0-41,4 0 0,-1 0 49,1 0 1,-4 0-6,4 0 0,-4 0 16,-2 0 1,1 0-3,-1 0 1,0 0-34,1 0 1,-1 6 4,0 0 15,0 0 0,1 0 5,-1-1 0,0 1 28,1-6-37,-1 8 0,0-1 22,1 5 0,-1-2-14,0-5 0,-5-1 3,-1 8 0,1-7-16,5 7 1,-5-8-2,-1 2 0,1 1-51,5-1 0,0 6 59,0-7 0,-1 3-32,-5-2 1,5-2 17,-5 7 1,3-5 40,-3 5 0,3-5 1,-9 6 1,9-6 6,-3 5 0,-1-1-4,2 1 0,-7 5 6,7-5 1,-3-1-29,3 1 1,3 1 16,-3 5 1,-2-2-11,1-3 1,-1 3 2,1-3 1,3 3 0,-9 3 1,9-3 24,-3-4 1,-1 5 3,2-5 0,-7 5 31,7 1 0,-6-2 4,5-3 0,-7 3 31,2-3 1,-4 3-59,-2 2 1,5 1-59,1-1 0,0 0 59,-6 1 1,0-1-121,0 0 1,0 0 24,0 1 1,0-1-48,0 0 1,0 1 56,0-1 0,0 0-22,0 1 1,0-1 17,0 0 0,0 0 8,0 1 1,-6-1 85,0 0 1,-1 1-74,1-1 1,2-2 115,-7-3 1,5 9-70,-6-4 1,7 4 8,-7-3 0,0-1-67,-5 0 0,0 1-7,0-1 1,-1 6 2,1 0 0,-6 0 38,0-6 0,0 1-94,6-1 0,-7 0 68,1 0 1,-2 1 39,2-1 0,2 0 2,-8 1 1,6-7 9,-5 1 0,4-3 8,-4 3 0,5 3 109,-6-3 1,6-3-112,-6 3 0,2-3 1,-2 3 1,-3 1-109,3-7 1,2 8 106,-2-3 0,0-1-126,-5 1 1,-1-1 23,0 1 0,-5 3-51,0-8 1,-1 5 43,7-5 1,-1 5-19,1-5 1,-1 0 91,0-6 0,1 6-48,-1 0 0,1-1 86,-1-5 0,2 0-73,5 0 1,-3-2 120,8-3 0,-6 3-118,6-4 0,-8-2 8,2 2 0,2-1-10,-1 1 0,5 4-7,-6-4 0,6-1-5,-6 1 1,6-6 19,-6 7 0,6-7-42,-6 6 1,8-1 27,-2 1 0,-2-2 35,2-3 1,0-3-15,6 8 1,-1-7 5,1 1 0,2 3 4,3-3 1,-3 3 4,3-3 1,-1-3 169,1 3-172,-3-3 0,7-2 46,-3-1 0,1 7 7,4-1-125,4 1 1,-5-7 45,7 1 0,0 0-4,0 0 16,0-1 1,0-1-5,0-4 0,1 4-13,5-4 1,2 4 7,3 1 0,5 1 60,-5 0 1,-1-1-50,2 1 1,-3 0-9,3-1 0,3 1 26,-3 0 0,3-6 4,2 0 0,-1 0-26,-5 5 0,4-1 0,-3-4 1,-2 4-34,1-4 0,-5 4 37,5 1 0,-7 7-123,2-1 0,-2 1 109,2-7 0,-4 7-617,3-1-621,-3 1 199,-2-6 1,0 5-604,0 1 1637,8 7 0,-6 4 0,6 9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24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4428 8423,'0'-12'-367,"0"1"-339,7 7 493,-5-12-137,6 7 350,-8-9 48,0 1 0,6 6-47,0-1 1,-1 6-14,-5-5 1,6 5 51,0-6 0,0 7-9,-6-7 1,0 6 188,0-5-143,0 7 452,0-11-338,0 13 1,0-8 330,0 4-345,0 4-82,0-5 1,0 5 85,0-4-191,0 4 1,0-7 19,0 3 72,0 4 1,0-8-167,0 5 91,7 3-14,-5-6 87,6 8-42,0 0 0,-5 0 53,9 0-1,-8 0 24,11 0 0,-5 6-68,7-1 1,-5 9 144,-1-3 1,-1 5-63,1 1 0,5 0-23,-5 1 1,5-1-82,1 0 0,0 2-4,0 5 0,1-5-14,-1 4 0,2-4 61,4-2 0,-3 1-150,3-1 0,-4-6 117,-2 1 1,2-1-53,4 7 1,-5-7 22,-1 1 0,0-3-3,-5 3 0,3-4-4,2-8 1,1 7 0,-1-5-1,0 4 0,-5-6 15,-1-6 0,-1 2 7,1-7 0,5-1-10,-5-5 1,-1-6-31,2 0 1,-7-6 15,7 6 1,-8-8-1,1 3 1,3-5-51,-2-2 0,2 1-6,-3-1 0,-1 0 7,8 1 0,-8-1-4,1 1 1,3-1-142,-2 1 0,1 5 87,-1 0 0,-4 0-125,4-5 0,2 5 122,-3 0 0,1 6 47,-6-6 0,6 6 14,0-6 1,-1 8 9,-5-2 1,0 4 112,0 1 0,6 1-78,0 0 0,0 5 183,-6 1-191,7-1 0,-3-3 11,8 3 1,-6 3-3,5 3 0,-5 4-14,5-4 1,-5 2 0,6-1-4,-1 3 58,6-6 1,1 8-51,-1 0 0,-5 0 168,-1 0 1,-5 2-91,5 4 1,1 1 187,5 5 1,-5 3-38,-1-3 1,1 9-54,5 2 1,0 6-74,1-6 1,-7 2 11,1-2 0,-1-4-124,7 4 0,-1-4 126,0-1 0,-5-1-195,-1 0 136,1 1-194,5-1 114,0 0-4,1-7 44,-1-2 1,-2-10-1,-3-4 0,1-4-39,-7-7 1,6-2 40,-7-4 0,7 2-193,-6-8 0,5-6 106,-5-5 1,5-1-10,-5 7 1,0-1 80,-6 1 1,0 5 3,0 0 1,0 8-23,0-2 0,0-2 1,0 2 0,0 0-6,0 5 1,0 1 4,0 0 0,0 0-22,0-1 0,6 1 33,-1 0 0,3-6-142,-2 0 1,2 0 119,3 5 1,5 1-8,-5 0 1,2-1 30,-1 1 1,1 6 7,-7-1 1,8 8 68,-3-2 0,-1 4-94,1 2 0,-5 0 194,6 0-171,-1 0 1,6 2 164,1 4 1,-3-2-41,-3 8 0,3-1-45,-3 6 1,3 1 49,2-1 1,-5 0 15,-1 1 1,1 5-47,5 0 1,0 2-12,1-2 0,-7-4-112,1 4 0,-1-4 107,7-2 0,-7 1-93,1-1 48,-1 0 0,6-5-9,1-1 0,-7-7-81,1 2-1,-1-4-47,7-2 1,-1-8 112,0-3 1,-5-5-173,-1-1 1,1-2 146,5-4 1,-5 2-141,-1-8 0,-1-6 104,1-5 0,3 0-8,-9 5 0,7-5 80,-6-1 0,5 1 8,-5 5 1,2 1 93,-2-1 0,-5 1-86,5-1 0,-2 6 17,2 0 0,-4 2-37,4-1 1,1 1 7,-1 4 1,2 1-5,-3-6 0,-1 7-19,8-3 1,-6-1-6,5 2 0,-1 0-7,1 6 0,5-6-2,-5 0 1,-1 2 14,1 9 0,1-1 2,5 7-1,0-7 0,1 11 1,-1-6 0,0 8 0,-1 2 0,-5 4 1,5 3 66,-5 9 0,4 5 147,3 0 0,-1 2-11,0-2 0,1-2-95,-1 8 0,0-2-65,0 1 0,1-1 32,-1-4 0,-5-3-74,-1 3 1,1-4 25,5-2 0,-6-1-42,1-5 0,-6 3-6,5-9 0,-5 3-88,6-2 16,-9-4 95,13 5 1,-12-9-11,7-3 1,-5 1-15,5-8 1,-5 1-106,6-7 0,-6-7 53,5-3 0,-5-5-138,5-2 1,-5-1 95,6-4 0,-3 1-29,3-7 0,1 6 83,-7-6 0,7 1-26,-1-1 1,-2-2 127,1 8 0,-5-6-70,5 5 1,-5-1 12,6 2 1,-8 3 7,1-3 0,3 9 125,-2 2 1,5 6-70,-5-6-1,2 8 143,-3-2 0,-1 4-151,8 2 1,-6-1-12,5 1 1,-5 6 83,5-1-27,1 8-97,5-3 0,1 7 11,-1 0 1,-2 7-16,-3 5 0,3 5 89,-3 6 0,1-2 108,-1 8 1,3 0-46,-3 6 1,3-1-84,2 1 0,0 5-5,1 0 0,-1 1 23,0-7 0,-5-5-110,-1 0 1,1-8 72,5 2 0,-5 2 1,-1-2-95,1 0-43,5-5-69,0-1 172,1-8 1,-7-1-50,1-8 0,-8-2 36,1-4 0,3-5-63,-2-12 1,2 2-17,-3-8 1,3 0-157,3-5 0,-1-7 138,-4 1 0,-2-8-15,7 2 1,-5 1 178,6-1 1,-9 8-135,3-2 1,2 3 83,-2 2 1,-1 1-80,-5-1 0,6 3 193,0 3 1,0-4-30,-6 4 1,2 2-31,3-1 1,-3 5-44,4-6 0,-4 6 5,-2-6 1,6 8 6,-1-2 1,3 3-16,-2 3 0,-2 0-27,7 0 1,-5 1 17,6 5 1,-7-3 5,7 8 0,-6-1 24,5 1 0,-5 4 4,5-4 1,-5 4-3,6 2 0,-3 2 4,3 4 0,3 4 62,-3 7 0,3 2-70,2 4 0,-1-2 132,-5 8 1,5-2-113,-5 2 1,5 4 1,1-5 0,-2-3-24,-3-2 1,3 2-4,-3-2 0,1 6-17,-1-6 1,3 0-20,-3-5 0,-3-3 21,3-3 1,-8 3 37,1-3-37,5-5 0,-6 3 24,7-4 111,-7-5-76,4 7 1,-2-10 10,-1-4 1,3 3-91,-2-9 0,-2-1-109,7-10 0,-5 1-11,5-6 0,-7-1 87,2-6 0,2 1-212,-2-1 1,5-5 141,-5-1 1,5-1-39,-5 2 1,6 3 118,-7-3 1,7 3 118,-6 3 1,1-1-102,-1 1 1,-4 5 42,4 0 1,-2 8 93,1-2 1,-3-2-100,4 2 0,2 0 11,-2 5 0,1 1-34,-1 0 1,2 5-96,3 1 0,3 5 55,-9-6 1,7 7-15,-6-7 0,7 8-17,-1-1 1,-3 3-60,3 2 67,-1 7 1,7 3 10,-1 7 0,-2 2 175,-3 5 1,3-3-48,-3 7 1,1-1 70,-1 2 0,3 4-111,-3-4 1,1 3 5,-1 3 1,3-8 19,-3-4 1,-3 2 8,3-2 1,-7 0 133,7-6 1,-2 1-138,1-1 0,3-6-49,-9 1 0,7-6 94,-6 5-188,7-7 1,-9 6 170,7-5-56,-7-3 1,6 4-23,-4-12 1,-2-1-20,7-5 0,-5-9-205,5 4 0,-1-10 124,1 4 1,3-8-132,-8 2 0,7-3 107,-1-3 0,-3 0-3,3 1 1,-3-1 95,3 1 0,-2 5 3,-5 0 1,-3 2-53,4-2 0,2 4 23,-3 8 0,3-6 50,-2 0 1,-2 2-43,7 9 0,-5-3 11,6 3 0,-9-3-12,3-2 0,4 5-8,1 1 0,-1 5 4,1-6 1,-5 8-5,6-1 0,-7-3 28,7 2 1,0 0 10,5 6 0,-6 0 38,1 0 0,-2 2-60,1 4 1,4-2 76,-3 7 0,1 1-64,-1 5 1,3 3 163,-3 3 0,1-2-116,-1 8 1,3-8 8,-3 2 1,-3 2 9,3-2 1,-6 0 2,5-6 0,-1 0 102,1 1 0,-1-1-105,-4 0 1,-3-5 56,9-1 16,-8-7-262,11 12 189,-13-15-2,6 7 1,0-8 0,-5-2-3,9-4 0,-6 3-173,5-9 0,-5 1 84,5-7 1,-5-5-100,6 0 1,-3-6 64,3 6 0,3-6 39,-3 6 0,-3-7 9,3 1 1,-2 2-11,1-2 0,3 6 45,-9-6 0,7 8 34,-6-2 1,5-2 23,-5 2 0,5 0-65,-5 6 0,6-6 4,-7 0 0,3 1-17,-2 11 1,2-4-4,3 3 0,4-3-31,-3-3 0,-2 3-107,1 3 1,1-3 56,5 4 1,0 3-9,1 2 0,-1-2 104,0 3 0,-5-1-104,-1 6 224,1 0-209,5 0 102,0 0 1,-1 2 56,-5 4 0,3 3 10,-9 8 1,3 7-19,-2-1 0,2 5 4,3-5 1,3 6-66,-9-6 0,7 6 25,-6-6 0,5 6 43,-5-6 1,5 0 2,-5-6 40,0 1-59,2-1 0,-6-5 72,3-1 7,-3-7 8,-2 4 286,0-8-306,8-8 1,-4-2-268,7-7 1,-7-6 142,2 0 0,2-8-100,-3 2 1,7-3 73,-6-3 1,7 0-170,-1 1 0,-5 1 155,-1 4 1,2-1 0,-2 7 0,1-6-65,-1 6 0,-4 0 22,4 5 77,-4 1 0,-2 0-26,0 0 18,7-1 0,-5 1 18,4 0 0,-4 5 0,-2 1 1,2 5-114,4-6 0,-3 8 83,9-1 1,-6-3-115,5 2 0,-5 0 105,6 6 1,-7 0 3,7 0 1,-3 2-27,3 4 1,1 0 128,-7 11 1,8-3-46,-3 9 0,-1-2 158,1 2 0,-5-2-150,6 8 1,-7-6 123,7 6 1,-6-6-107,5 6 0,-7-8-3,2 2 0,1-4 21,-1-2 0,0-5-14,-6-1 0,2-7 38,4 2 100,-4 4 177,5-8 140,-7 5-353,0-14 0,0-3-315,0-7 0,0-3 162,0-3 1,0 2-50,0-8 0,0 6 73,0-5 1,0-1-208,0-6 0,0 6-2,0 0 1,0 6 87,0-5 0,0 6 99,0-1 0,0 10 17,0 1 1,-2 3 209,-3-3-146,3 5 151,-6 7-319,8 0-257,0 0 427,0 7 0,2-3 135,4 8 0,-4-1-57,3 6 1,3 1-83,-2-1 1,5 0 30,-5 1 1,6-1 12,-7 0-3,9 1 0,-10-3-150,7-4-152,-7 5 1,4-7-270,-8 9 0,0-1-619,0 0 0,-10 10 447,-7 8 610,-16 7 0,-19 10 0,-9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31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0 762 7478,'10'-8'-1625,"3"4"1580,-7-7 291,0 7-216,-6-12 98,8 14-53,-6-13 0,5 11 58,-7-7-53,8 7-56,-6-11 1,8 11 73,-5-8 107,-3 8 15,6-11-109,0 5 0,-6-1-48,3-1 1,-3 6 89,-2-5 24,8 7-99,-6-11 0,7 7 54,-3-3 35,-4-5-128,6 7 1,-2-3 5,-1 0 0,1 7 36,-6-7 45,8 8 8,-6-11 9,13 5 0,-11-5-79,7 3 1,-7 3 49,2 3 1,2 2-36,-3-7 0,7 5 1,-6-6 1,5 7 70,-5-7-77,8 1 0,-7-7 6,5 1 1,1 6 0,-7-1 0,5 6-22,-5-5 0,8 5 4,-3-6 0,-1 7-57,1-7 0,-5 8 139,6-2-203,-1-3 0,6 5 52,1-7 32,-1 7 1,0-10 11,1 8 1,-1-1 2,0 1 1,1 4 19,-1-4 1,0-1-36,0 1 0,1-2 58,-1 2 0,0 4-35,1-3 1,-1-3-42,0 2 1,0-5 41,1 5 0,-1-2-5,0 3 0,1 3 9,-1-4 0,0 4 8,1 2 1,-7-6-4,1 0 0,-1 1-16,6 5 1,1 0-73,-1 0 1,0 0 70,1 0 0,-1-6-16,0 0 1,6 0-2,0 6 0,2 0-12,-2 0 1,2-5 9,4-1 0,2 0 6,-8 6 0,6-2 143,-6-4 1,0 4-135,-6-3 1,6 3 69,0 2 1,-5 0-53,-7 0 1,1 0 103,5 0-102,0 0 1,0 0-5,1 0 1,-1 0-56,0 0 0,-5 0-10,-1 0 1,1 6-73,5-1 1,1 1 107,-1-6 1,0 6-90,0 0 0,1 1 69,-1-1 1,0-4-35,1 4 1,-1 1 7,0-1 0,0 6 2,1-7 0,-7 7 23,1-6 0,-1 5 2,7-5 0,-1 7 60,0-1 0,0-2-64,1 1 1,-7-5 8,1 5 0,-1-1-1,7 2 1,-7 3-7,1-4 0,-7 3 65,7-3 0,-6 5 0,5-5 1,-7-1-31,2 2 1,-2-1 6,2 6 0,-5-5 5,5-1 0,-4 1-16,-2 5 1,0 1 21,0-1 0,0 0-16,0 0 0,0 1 8,0-1 0,0 0-8,0 1 1,0-1-4,0 0 0,0 6 18,0 0 1,0 0 10,0-5 0,-2-1-107,-4 0 1,3 2 78,-9 4 1,8-3-26,-2 3 1,-3-4 17,-3-2 0,3 1 2,-3-1 0,6 0 3,-5 0 0,1 1-2,-1-1 0,-5 0 7,5 1 1,-5-3 5,-1-4 1,0 5-58,0-5 0,-1 5 46,1 1 1,0 0-70,-1 1 0,-1-7 57,-4 1 0,4-1-37,-4 7 0,-2-1 4,2 0 0,-2-5-8,2-1 1,4-1 24,-4 1 0,-2 5-3,2-5 1,-2-1-15,1 1 0,3-1 12,-7 1 1,4 3-6,-4-8 1,5 5 4,-6-5 1,6 6-5,-6-7 1,6 3 8,-6-2 0,6-4-1,-6 3 1,8-3 22,-2-2 1,-2 2 2,2 4 0,-6-4-33,6 4 1,-6-4 10,6-2 1,-6 0-12,6 0 1,-6 0 12,6 0 0,0 0 94,6 0 0,0 0-43,-1 0 0,1-6 8,0 0 1,0-5-1,-1 5 0,1-6 7,0 7 0,-1-7-19,1 6 1,0-7-4,0 1 0,5 3-20,0-3 1,1 1 18,-6-7 0,1 7-12,5-1 0,-5 3 0,5-3 1,-3-3-4,3 3 0,-3-3 135,9-2-87,-9-1 1,7 1 208,-5 0-230,-3-1 0,11 1 108,-8 0-96,8-1 0,-3 1-82,7 0 76,-8 0 0,6-1-11,-4 1 1,4 0 3,2-1 0,0 7-15,0-1 0,0 1-43,0-6 1,6-1 47,0 1 0,2 5-45,-3 1 1,-3-1 40,4-5 0,-2 6-167,2-1 1,-2 2-387,7-1-544,-7-4 434,11 5 0,-11-2-1344,8 1 982,-1 7 0,6-4 52,1 8 919,-1 0 0,0 0 0,1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52.91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156 122 11195,'9'0'-993,"7"-8"1,-13 4 481,9-7 1,-6 5 385,5-6 0,-7 6-17,2-5 102,4 7 1,-9-6-215,5 5 218,4 3-154,-8-6 115,5 0 0,-7 5 313,0-9-284,0 8 474,0-3-247,0 7 401,0 0-482,-7 0 0,3 1 55,-8 5 0,7 2-36,-7 3 0,6 5 28,-5-5 0,1 5-8,-1 1 0,-5 0-24,5 1 0,-5-1 14,-1 0 0,6 0-6,-1 1 1,2-1-50,-1 0 1,-3 1-18,9-1 0,-7 0 0,6 0 0,-1 1-21,1-1 0,2 2-61,-7 4 0,7-3 96,-2 3 1,4-4-328,2-2 290,0 0 0,0 1-73,0-1 0,0-5-44,0-1 28,0-7 1,0 6-106,0-5 59,0-3 1,2 6-137,4-8 200,3 0 1,9-8-122,-1-3 0,2-5 109,4-1 0,-2 0-225,8-1 0,0 1 42,6 0 0,-1-2 45,1-4 1,-1 1 105,1-6 0,-1 6 10,1-1 1,5-2 220,1 2 0,-1 0-166,-5 6 1,-8 2 147,-4 3 1,2-1-95,-2 7 1,0 0 148,-6 6 1,-5 0-103,-1 0 0,-5 0 7,5 0-52,-7 0 1,6 8-16,-4 3 1,-4-1-1,3 2 0,-3-1-3,-2 6 0,0 1 31,0-1 1,0 6-39,0 0 1,0 2 187,0-2 0,-6-2-138,1 8 0,-1-2 13,6 2 1,-6 1-33,0-6 0,1-1-7,5-6 1,0 0-2,0 0 0,-6 1 77,0-1-169,0 0 1,6 1 117,0-1-205,0 0 0,0 1 35,0-1 0,0 0-91,0 0 0,0-5 25,0-1 68,0-7 0,2 10 108,4-8-64,-4-1 1,8-5 31,-5 0 0,-1 0-28,8 0 0,1-5-141,10-1 0,-2-8 9,8 3 0,0-5 26,6-1 0,-3 0 117,-3 0 1,4 5-8,-4 0 1,-5 3 49,0-3 1,-5-1-209,-2 7 712,0 0-159,1 6-84,-9 0 1,-1 2 311,-8 4-226,0 4 0,0 7-169,0 0 0,-2 2 13,-4 5 1,2-3-33,-7 7 1,-1-4 1,-5 4 1,6 1-173,-1 6 1,6-6 151,-5-1 0,5-1-230,-6 2 0,9 2 54,-3-8 1,4 6-78,2-6 0,-2 0 106,-4-6 1,4 0-308,-3 1 25,3-1 141,2 0-160,7 1 1,-3-9 61,8-3 1,-1-4-73,6-2 0,3-2 71,3-4 1,-2-3-84,8-9 0,0-1 193,5-4 1,1 2-2,-1-8 1,1 6 94,-1-6 1,-1 8-64,-4-2 1,-2 10 350,-4 1 1,-4 8-109,4-2 0,-9-1 455,-3 1-12,1 0 11,5 6-209,0 0-235,1 8 0,-7 0 62,1 3 1,-9 4-73,3-3 0,-4 5 82,-2 6 1,0-1-67,0 6 0,-6 1-54,1 6 0,-9-3-49,3-3 1,-5 4 6,-1-4 1,5 3-1,1 3 1,5-6-11,-5 0 0,7-8-148,-2 2 1,4-4 109,2-2-425,0 1 128,0-1-265,0 0 237,8-7 0,7-3-21,8-7 1,8-1 147,-2-5 0,5-4-147,7-7 1,1 0-30,4-1 1,2 1 91,-8 0 0,7-1 315,-7 1 1,-5 6-123,-7-1 1,-10 8 394,5-2 1,-14-1-14,9 1 0,-11 0 600,5 6-456,-8 0-134,3 8 0,-7 2 70,0 7 1,0 0-119,0 0 0,0 1-230,0-1 0,0 8 178,0 4 0,0-2-105,0 2 0,-2 1 7,-3 11 0,1-5-113,-8 4 1,8-3 19,-1-2 1,3-9-126,2-2 0,0 1-281,0-2 272,0 0 1,2-8-313,3-3 258,5-5 1,13-7-97,0 0 0,2-6-28,-2 1 1,10-15-26,7 3 0,6-6 92,-5 0 0,7 2-175,-2-8 1,-4 6 360,-2-6 1,-3 10-160,-2 2 1,-9-1 510,-2 7 1,-5 3-214,-2 2 1,-5 5 833,-1 1-628,-7 0 0,9 1 39,-7 5 1,0-2 91,-6 8 1,0-7-64,0 7 1,-6 1-51,0 10 1,-5-3-97,5 3 1,-7-2-154,1 2 1,2 2-17,-1 4 1,7 1-141,-2-7 1,3 6 122,-3-6 1,4 6-103,-4-6 1,4 0-31,2-5 1,2-3-263,4-4 1,-2 5-36,7-5 0,1-3 124,5-2 1,0-4-66,1-2 0,5 0 30,0 0 1,7-8 41,-1-3 0,4-5 80,2-1 1,-7 0 0,1-1 0,-2 1 86,2 0 1,-4-1 156,-8 1 0,0 6 330,1-1 0,-7 8-44,1-2 65,-8 5 0,3 2-167,-7 5 0,0-2 126,0 8 0,0 7-27,0 10 0,-5-2-51,-1 1 1,-6 1-69,7 6 0,-7-6-5,6-1 1,-1 1-302,1 6 1,4-6 76,-4-1 1,4-5-88,2 6 0,0-8-56,0 2 0,0-9 68,0-3-70,0 1-255,0-2 29,0 5-143,0-13 266,8 6 0,1-8 98,9 0 0,-7 0-117,1 0 0,5-6 131,6 0 0,6-2-23,-6 3 0,8-3 63,-2-4 1,-2 3 31,1 3 1,-1 2-3,2-7 0,4 1 132,-4-1 1,-3 1 66,3 4 0,-8 4-66,2-4 0,-3 3 390,-3-3-289,0 4 1,-1-4 8,-5 12 0,-3-2 86,-8 7 0,0 1 104,0 5 0,0 8-240,0 4 0,-2 4 6,-4 1 0,2 1 205,-7-1 1,1 7-113,-1-1 0,-3 2-52,8-1 0,-5-3-13,5 8 0,-5-7-142,5 1 0,-6-3 34,7-3 1,-1-5-133,6 0 1,0-8 128,0 2 1,0-4-175,0-2-156,0 1 1,2-7 85,3 1 1,-1-8 15,8 1 1,1-3-58,10-2 0,6-7-162,12-5 0,-3-11-19,8-6 1,2-5-140,10-7 1,1 5 188,5-5 0,-7 5 75,-11 1 1,3 8 439,-9 4 1,-7 6-139,-10 6 1,-4 1 99,-2 4 463,-7 4 526,-3-5-718,-7 7 0,0 7 223,0 5 0,-2-3-148,-3 3 0,-5 5-12,-7 6 0,0 2-156,-1-2 0,1 4-8,0 8 0,5-1-136,1 1 0,-1-6-41,-5 0 0,5-1-127,1 7 0,7-8 57,-2-4 1,4 2-337,2-2 66,0 0-431,0-6 206,0 1 1,8-9 182,3-3 1,5-4-70,1-2 1,8 0 29,4 0 1,4-8-178,1-3 0,6-10 140,1-2 0,1-6-106,-2 6 0,-3-2 279,3 2 1,-5 5 150,-6 1 0,-4 2 70,-8 9 0,0-6-189,1 7 1,-7-1 987,1 6-407,-9 0 0,5 2 215,-8 4 1,-2 3-169,-4 8 1,3 8 245,-9 4 1,1-2-221,-7 2 0,1 6-113,0 5 1,-1 0-300,1-5 1,6-1 172,-1 1 0,6 0-270,-5-1 0,7-5-117,-2 0 1,4-8-137,2 2 0,0-4-8,0-1 0,0-7-202,0 1 0,6-7 96,0 7 0,9-8-69,2 1 1,3-3 61,8-2 0,1-2 23,6-3 0,5-11-97,1-7 1,7-2 131,-2 2 0,-2 4 106,2-4 1,-9 10 95,-3 1 1,-1 8 244,-10-2 1,-6 4 389,-5 2 1,-7 0-156,7 0 11,-8 0 1,3 2-154,-7 4 1,0-2 444,0 8 0,-1-1-170,-5 6 0,2 6 16,-8 0 0,1 2-316,-6-2 1,5 2-254,1 4 1,5-2 346,-6-4 0,8-4 142,-1 5 1,3 1-875,2-2 395,0 0 0,0-6-478,0 0 1,2-5 166,3-1 1,5-7-54,7 2 0,1-4 49,-1-2 0,2 0-72,4 0 0,-2-6 42,8 0 0,0-7-71,6 1 1,1-3-29,4-2 0,-3-1 145,3 1 1,-9 7 352,-2 5 0,-8-3 220,2 2 230,-4 0 147,-2 6 602,1 0-515,-9 8-203,-1 2 1,-8 7 129,0 0 1,0 3-134,0 3 1,-6-2-394,1 8 1,-3-3 95,2 3 1,2 4 98,-7-4 1,7-4-150,-2-2 0,-2-4-181,3-2 0,-1 1 110,6-1 0,0-6-183,0 1-661,0-8 588,0 11 1,2-13-316,4 4 1,-3-4 65,9-2 1,1-2-144,10-4 0,-1 0 143,6-11 0,1 4-157,6-10 0,-1 3 246,1 3 1,-2 5 134,-5 1 1,3 1 287,-8-1 0,-2 1-248,-9 4 980,3 5-34,-5-7 371,0 8-526,-3 0 197,-7 0-445,0 8 1,0-5 59,0 9 1,-2-6-112,-3 5 1,1-1-45,-8 1 1,1 3 71,-7-8 1,7 7-123,-1-1 1,1 1-2,-7-1 1,1 3-54,0-4 0,5-1 38,1 2-46,-1-1-365,3 6 1,-5-5-531,8-1 586,1-7 0,5 6-817,0-4 98,0-4-213,0 5 651,0-7 1,7 0-19,5 0 0,3 0-378,3 0 0,5-7 306,0-5 0,6 0-149,-6-5 1,5 4 195,-5-10 1,6 9 497,-6 3 0,0 5 152,-5-6 0,-7 9 181,1-3 0,-6 4-198,5 2 1,-7 2 148,2 4 1,-4-3 239,-2 9 0,0-6 578,0 5 1,0 1-503,0 5 0,-8-2-204,-4-3 1,3 1 189,-3-7 0,1 8-290,-7-3 1,7-1-419,-1 1 1,-5 1-502,-6 5 1,-6 2-921,6 4 1,-13 4 1513,1 8 0,-11 7 0,2 2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57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8047,'-10'-11'-331,"4"-1"1,4 1 0,2-7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1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7548,'0'10'1936,"0"-3"-1165,0-7 0,2 0 166,4 0-452,4 0 1,13 0-150,0 0 1,0 0 125,-6 0 1,2 0-227,4 0 1,-1 0-371,6 0 1,-7 0-260,3 0 0,1 0-530,-2 0 1,2-2-1964,-2-3 2886,-4 3 0,13-6 0,-5 8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8:58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485 762 6880,'5'-12'0,"1"1"0,0-3 0,0-1-541,-1-2 668,1 7-98,2-5 1,-6 11 312,3-8-244,-3 8 148,-2-3-211,0-1 0,-2 6 16,-3-4 102,3 4-64,-14-5 1,13 5 79,-9-4 1,8 2-104,-2-2 1,3 4 358,-3-3-300,4-5 0,-6 0 283,8-7-287,0 0 1,0 0 4,0-1 0,2 1 55,4 0-104,-4-1 0,11 1-80,-7 0 1,2 0 88,-2-1 1,3 1 17,8 0 1,1-1-23,-1 1 0,0 0-12,1-1 1,1 1 1,4 0 1,-2 0-2,8-1 0,-2 1-11,2 0 0,1-1 1,-7 1 0,2 0-43,-2 0 0,-3 5 52,3 1 1,-4 5 77,-2-6 0,0 6-84,1-5 1,-7 7 9,1-2 0,-1 2-46,7-1 0,-1 3-8,0-4 1,1 2 38,-1-2 1,0 4-2,0-3 0,1 3-66,-1 2 0,0 0 57,1 0 1,1 0-39,4 0 0,-4 0 20,4 0 1,-4 0 30,-1 0 0,5 0 30,0 0 1,0 0 4,-6 0 1,2 0-35,4 0 0,-3 0 4,3 0 0,-4 6-4,-2-1 0,6 1 6,0-6 1,0 6-25,-5 0 0,-1 5 18,0-5 1,6 5-12,0-5 0,0 6 21,-5-6 0,-1 7-7,0-2 1,1-1 19,-1 2-39,0-1 0,0 6-36,1 1 1,-1-3 44,0-3 0,-5 3-18,-1-3 0,-1 3 9,1 2 1,3 2-114,-8 4 1,5-1 79,-5 6 1,0-5-13,-6 6 0,6-6 14,-1 6 0,1-6-6,-6 6 1,0-6 37,0 6 1,0-6-44,0 6 0,0-2 123,0 2 1,0 1-105,0-7 1,0 6 102,0-6 1,-2 8-101,-4-2 0,4 2 3,-3-3 0,-3 5 3,2-4 0,-5 4-23,5 1 1,-6-5 86,7 0 1,-7 0-60,6 5 1,-5-5 50,5 0 0,-7 0-49,1 5 0,2 1 11,-1-1 1,-1 1-25,-5 0 0,0-1 5,0 1 1,5-3-14,0-3 0,1 4-25,-6-4 1,-6-2 87,0 1 0,-1-5-47,7 6 1,-2-6 16,-4 6 0,2-6-20,-8 6 0,6-8 24,-6 2 0,8-4-21,-2-1 1,-2-1 4,2 0 1,-6-1 33,6-5 0,-8 3-13,2-9 1,2 7 64,-1-6 1,-1 0-66,-6-6 0,6 0 64,1 0 0,-1 0-56,-6 0 0,1 0 2,-1 0 1,6-6-50,0 0 1,1-6-14,-7 7 1,2-9 23,5 3 1,-5-5-99,4-1 0,-2 4 117,2-5 0,-3 11-20,3-11 1,-2 5 59,2-4 0,-1-6-65,7-1 1,-6 1 9,6 6 1,-2 0-9,2 0 1,3-1-4,-3 1 0,4 0 55,2-1 1,-2 1-11,-4 0 0,3-1 69,-3 1 0,4 0-85,2 0 1,0-1-1,-1 1 0,1 0 12,0-1 1,1 1-65,5 0 0,-5 0 21,5-1 0,1 1-107,-1 0 1,5-3 51,-6-3 1,9 4-22,-3-4 1,2 4 178,-2 2 1,4-1-84,-3 1 1,1 0 103,-2-1 1,4 1-68,-4 0 0,4 0-45,2-1 0,2-5-23,4 0 1,2 0-8,3 6 1,5-6 51,-5 0 0,5 0-22,1 5 1,-6-5 76,1 0 0,-1 0-81,7 6 1,-1-2 18,0-4 0,-5 3-5,-1-3 0,1 4 40,5 2 1,0 0-23,1-1 0,-1 1 9,0 0 1,6-1 53,0 1 1,0-2-3,-5-4 0,1 4-17,4-4 0,-2 3-28,8 3 0,-6 0 68,6-1 1,-6 1-4,6 0 1,-2 0 13,1-1 0,3 1-8,-8 0 0,2 1 95,-2 5 0,-3-5-54,3 5 0,-4 1 8,-2-1 1,0 7-79,1-2 0,-7-2 41,1 3 0,-6-1-92,5 6 43,1-8 1,5 6-226,0-3 1,-5-3-19,-1 2 0,-1-2-8,1 3 0,3 1 12,-8-8-45,7 8 1,-9-3-1196,7 7 623,-7 0-1334,4 0 571,-8 0 1,0 17 1504,0 12 0,-15 34 0,-5 18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12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588 104 8410,'12'-9'-154,"-1"3"1,-5-2-166,5 3 0,-5-7 369,6 6 1,-7-1 105,7 1 0,-6 4 88,5-4 0,-5-1-119,6 1 0,-7 0-66,7 6 0,-6 0 178,5 0-138,-7-8 103,11 6-35,-5-5 67,0 7 8,-3 0 230,-7 0-252,0 0 89,-7 7 1,-3-3-111,-7 8 1,-3-3 26,-3 3 0,2 3-67,-8-3 0,1 3-27,-7 2 1,6 1 36,0-1 0,2-2 14,-1-3 0,-3 3-85,8-3 0,-6 1 47,6-1 1,-2 3-145,2-3 1,4 1 70,-4-1 0,3 1-114,3-7 1,2 7 37,3-1 1,-1-3-186,7 3 202,-7 0-29,3 5-291,0 0 179,3 0-73,7 1 0,2-9 98,3-3 0,5 2 111,7-2 0,2-1-61,5-5 0,2 0 5,9 0 1,0 0-11,-1 0 1,1 0 4,-1 0 1,1 0 166,0 0 0,-7 0-137,1 0 0,-2 0 118,2 0 1,-4 0-100,-8 0 0,0 6 59,1 0 1,-3 2-38,-3-3 0,3-3 1,-7 14-37,3-5 1,-1-1-44,-4 1-65,-4 1 0,3 5 112,-10 0 0,1 3 20,-8 3 0,-1-8-36,-10 8 1,2-8 220,-8 8 0,6-3-64,-6-3 0,6 0-47,-6 1 0,2-1 21,-2 0 1,-2 0 137,8 1 1,-5-3-227,5-3 0,-2 3 87,2-3 0,3 3-151,-3 2 1,2-1 123,-2-5 0,4 4-183,-4-3 0,4 3 39,1 3 1,7-1-53,-1 0 1,3-5 19,-3-1 0,-1 1-124,7 5 0,0-5-134,6-1 200,0-7 241,0 11 1,14-13-110,3 4 0,6-4 113,0-2 0,6 0-19,11 0 0,-3 0 80,3 0 1,-2 0-109,3 0 0,-7 0-4,1 0 1,5 0-129,-5 0 0,-2 2 118,-5 4 0,-7-2-141,3 7 0,-5-5 57,-2 5 1,-5-5 2,-1 6 1,-7-7 48,2 7 1,-4-6 11,-2 5 1,0-5 71,0 6 118,0-1 0,-8 6-19,-4 1 1,-3-1-83,-2 0 1,-6 1 6,0-1 1,-8 0-34,2 0 1,-4 1 53,-1-1 0,-1 0 0,1 1 1,-1-1-9,0 0 0,7 0-28,-1 1 0,8-7-1,-2 1 1,-2-1-165,2 7 0,0-1 159,5 0 1,1 1-239,0-1 1,5-6 85,1 1-8,-1-1 1,1 7-77,-1-1-57,8-7 0,-2 3 211,12-7 0,4 0 11,7-6 1,2 0 180,4 0 1,4 0-131,8 0 1,5 0-15,1 0 1,-1 0-33,-6 0 0,7 0 5,-1 0 0,1 0 14,-7 0 0,-1 0-23,-4 0 1,1 0-50,-7 0 0,0 0 45,-5 0 1,-1 0-60,0 0 54,-7 0-101,5 7 35,-13 3 0,6 7-18,-8 0 1,-2-5 33,-4 0 0,2-1-17,-7 6 1,-6 1 47,-6-1 1,-6 0 15,6 0 1,-8 7 152,2-1 0,-4 0-108,-1-6 0,-7 0 89,1 1 0,2-1-103,9 0 0,-2 0 221,8 1 0,-6-7-103,6 1 1,0-3-46,6 3 1,1 3-48,5-3 0,-3-3-104,9 3 0,-7-6-224,6 5 232,1-7-62,-3 11 1,6-11 90,-4 8 0,6-6-87,6 5 0,4-7 146,7 2 1,8-4 150,4-2 1,3 5-142,3 1 1,-4 0 23,3-6 0,-3 0 74,9 0 0,-9 0-57,-2 0 1,-8 0-17,2 0 0,2 0 8,-2 0 0,-5 6-123,-7-1 1,-1 3 21,1-2-356,5 4 332,-15 7 1,7 0-156,-8 0 1,0 1 153,0-1 0,-2-4-18,-4 5 1,3-5 65,-9 10 0,1-4-12,-7-1 1,-5-1 6,0 0 1,-8 1 41,3-1 1,-7 6 143,-5 0 0,1 0-10,-7-6 1,8 1 184,-3-1 1,5 0-132,1 1 0,3-1-108,3 0 0,4 0-123,8 1 1,-1-1 146,1 0 0,2-5-301,3-1-82,-3 1-96,13 5 274,-6 0 1,10-1-69,4-5 0,5-1 230,12-4 1,4-4-85,8 3 0,5-3 100,0-2 1,9 0-58,-3 0 1,-2 0-140,2 0 1,-8 0 51,3 0 0,-5 0-5,-1 0 1,-6 0-28,-1 0 0,-4 0-101,4 0 123,-7 0 1,4 0-12,-7 0 0,-7 2 144,1 4 0,-6-4-82,5 4 0,-7-2 47,2 1-22,-4-3 0,-2 14 8,0-5 1,-2-1-22,-4 1 1,-9 7 4,-8 5 0,-10 2 18,-2-2 0,1 2-32,-7 3 0,-1-3 224,2-7 0,-1-1-65,7 0 1,1 1 50,4-1 0,4-6-191,8 1 0,2 0-87,3 5 1,-1-6 87,7 1 0,-2-6-15,2 5 1,5-5-202,-5 5 0,4-5 44,2 6 0,2-8-65,4 1 1,-3 3 78,9-2 0,1 0 104,10-6 0,0 2-15,12 3 1,-4-3 1,9 4 0,2-4-156,-1-2 0,5 0 133,-6 0 0,1-6 91,-7 0 1,-1 1-81,-4 5 1,-4 0-96,-8 0 0,0 0 73,1 0 0,-3 2 143,-4 3 0,-1-3-23,-4 4 0,-4 4-28,3 1 0,-3-1-17,-2 1 0,0-5-27,0 6 22,0-1 0,-2 6-13,-3 1 0,-7 5 126,-11 0 1,2 0 6,-8-6 0,-2 2 110,-9 4 1,4-1-78,-5 6 0,-1-7 210,2 3 0,-1-5-138,7-2 1,1 0-95,4 1 1,-2-1 161,8 0 1,2 0-64,10 1 1,-3-7-197,8 1 0,-5-6 18,5 5 1,0-5-148,6 5 0,2-1 115,4 2 1,6-3-73,11-3 1,-2-2-103,8 7 0,-1-7 93,7 2 1,0 2-56,-1-3 0,-5 1 44,0-6 1,0 0-80,5 0 1,-7 2 86,-4 4 0,2-4 16,-2 4 0,0-5 10,-5-1 6,-1 8 0,-2-4 62,-3 7-77,3-7 224,-13 12-222,13-7 143,-13 9 1,6-1 10,-8 0 0,-10 0 91,-7 1 1,-2 1-90,-10 4 0,0-2-18,-5 8 0,-7-6 58,1 6 0,0-2 123,5 2 1,1-3 194,-1-2 0,8-5-166,4 4 0,4-4-238,1-2 0,1 3 24,0 3 1,2-8-167,3 8 182,-3-8 1,7 10-103,-4-7 1,5-1-190,7 0 1,0 1 93,0-1 0,0 0-233,0 0 1,2-5 133,3-1 1,7 1-226,11 5 1,-2-5 29,8-1 0,2-7-81,9 2 0,-2-4 90,9-2 1,-9 0 0,2 0 1,1 0 166,-7 0 0,5 0 232,-10 0 1,-4 0 348,-2 0-348,-4 0 703,-2 0-494,-7 8 0,-3 1 62,-7 8 0,-2 1 19,-3-1 0,-5 0 36,-7 1 0,-6-1-109,0 0 0,-8 6-58,2 0 0,-4 6-201,-1-6 0,-1 6 119,1-6 1,-3 6-19,-3-6 0,-2 0 45,-5-6 0,5 1-14,8-1 0,-5 0 117,5 1 1,1-3 248,10-4 1,4 3-47,-4-8-255,3 7 1,5-9 266,3 7 14,5-7-923,7 12 0,2-14 191,3 3 0,11-3-1,7-2 1,8 0-121,-3 0 1,5 0-376,2 0 1,-1 0 132,1 0 1,-2 0 162,-5 0 0,5 0 246,-4 0 1,-2-2-11,2-3 1,-8 3 208,2-4 1,-4 4-29,-2 2 0,1 0 1,-1 0 0,-6 0 104,1 0 119,-8 0 0,5 0 181,-3 0-174,-4 0 1,4 6 428,-12 0 0,-5 1-255,-13-1 1,-2 2 135,-9 3 0,-2 5 227,-3-5-1,2-1 407,-8 1 1,9-7-850,3 2 1,7-4-284,9-2 0,3 2 0,3 3 0,-3-3-2026,13 6 1,-4-8 844,12 0 0,0 0-833,11 0 1,-1 6 2013,12 0 0,9 7 0,7-3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13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1436 7866,'-17'-21'317,"-1"4"0,7-4 364,-1 9-360,8-3 1,-11-5 190,3-3 1,5 4-147,1-4 0,-2-2 104,3 2 0,-1-2-89,6 2 0,0 2-172,0-8 1,0 6 44,0-6 1,2 0 96,3-5 0,-3 5-103,4 0 1,-2 0-14,2-5 0,-4-1-56,3 1 1,-1 1 0,2 4 0,-4-4-157,4 5 1,3-5 69,3-2 1,-3 1-27,3-1 0,0 1 108,5-1 0,0 2 37,0 5 1,1-5-21,-1 4 0,0-2 94,1 2 0,1-1-110,4 7 1,-4-6 28,4 6 1,4 0-202,2 5 0,-2 1 69,2 0 1,-1 0-108,7-1 1,0 1-26,-1 0 0,1 5 89,-1 1 0,1 5 16,-1-6 1,1 8-14,0-1 1,-1 3-48,1 2 1,-3 0 79,-3 0 1,4 0-124,-4 0 1,3 0 71,3 0 1,-6 0-79,0 0 1,0 0 83,5 0 1,1 2-9,-1 3 1,1-3-14,-1 4 1,3 2 2,3-2 1,-3 5-3,3-5 1,-3 5 14,-3-5 1,1 8 61,-1-3 1,-5-1-57,0 1 0,-6 1 152,6 5 0,-2-5-28,2-1 1,1 1-20,-7 5 0,2 0-115,-1 1 1,-3-1-2,7 0 1,-6 0-17,1 1 1,-2-1 69,2 0 1,-4 1-143,4-1 1,-4 6 49,-1 0 0,-1 0 27,0-6 1,-1 1 55,-5-1 0,3 6 128,-9 0 1,7 2-129,-6-2 1,-1-2 90,-5 8 0,0-6-147,0 6 1,0 0 72,0 5 0,0-5-123,0 0 1,0 0 83,0 5 1,-5 1-152,-1 0 0,-8-1 42,3 1 1,-3-1 42,3 1 1,-4 0 8,3-1 0,2-5-1,-1 0 1,5-2 165,-5 2 1,1 1-91,-2-7 0,-3 6 94,4-6 0,1 6-61,-2-6 1,1 6 67,-6-6 0,-3 6-122,-3-6 0,4 6-72,-4-6 0,2 2 65,-2-2 0,2-4-9,-8 4 0,6 2-33,-6-2 0,2 0 41,-2-6 1,-5 1-134,-1-1 0,1-5 68,-7-1 0,-3-1-260,-2 1 0,-2 3 79,2-9 1,-4 7 153,4-6 1,-4 5 29,-2-5 1,2 2 111,4-3 0,-2-3 153,7 4 1,-1-4-82,2-2 0,3 0 54,-3 0 1,9-2-70,2-4 1,0 3-86,-5-9 1,-1 2 15,1-1 0,1-5-15,4 5 1,-3 1-19,3-1 0,-4-1-98,-1-5 1,5 0-35,0-1 0,6-5 56,-6 0 0,8-2 207,-2 2 1,4 4-104,1-4 1,1-2 306,0 2 1,1-6-80,5 6 0,-3-6 33,9 6 0,-7-8-61,6 3 0,-5 1 90,5-2 1,0 0-294,6-6 0,0 1 112,0-1 0,0-1-170,0-5 0,0 5 94,0-4 1,0 3-96,0 3 1,6-7-18,0 1 1,7-1-68,-1 7 0,3-6-203,2-1 1,1-5-367,-1 6 0,6-8-1614,0 2 0,8-4 1144,-2-2 1,5 0 1128,7 0 0,-5 0 0,6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0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35 6294,'8'-10'1,"-6"3"23,5-1-20,-7 6 8,0-6 0,0 8 2410,0 0-2213,-7 0-169,5 0 151,-6 0-23,8 0 1098,0 0-1126,0 8 16,0-6-2,0 6-1,0-8 4,0 7 27,0-5-36,0 6-88,0-8 1,0 2 75,0 4-9,0-5-48,0 7 0,0-6 77,0 4-92,0-4 0,0 7 84,0-3-117,0-4 96,0 6-168,0-1 65,0-5 0,0 8 6,0-4 81,0-4-11,0 5 12,0-7 0,0 2-19,0 4-57,0-4 65,0 6 8,0-8-5,0 0-56,0 7 0,0-3 34,0 8-12,0-8 181,0 11-146,0-5 195,0 7-167,0 0 56,0 0-106,0 1 0,-2-1-1,-4 0 1,4-5-18,-3-1 1,3 1-9,2 5 0,0-5 21,0-1 0,-6 1-5,0 5 0,0 0 183,6 1-183,-7-1 1,5 0 125,-4 0 0,2-1-90,-2-5 0,4 5 5,-3-5 0,-3 5-5,2 1 1,-1-2-16,1-3 1,4 3-37,-4-3 0,-2 3 49,3 2 1,-1 1-157,6-1 0,-6-5 124,0-1 0,1 1-68,5 5 0,-2-2 72,-4-3 0,4 3-1,-4-3 0,4 3 33,2 2 1,-5 1 118,-1-1-30,0 0 1,0 1-57,0-1 1,1-6-49,5 1 0,-6-6 136,0 5-256,0-7 91,6 11 0,-1-13 44,-5 4-82,4 4-40,-6-8 1,8 7-44,0-3 1,-2-4 130,-4 4 111,5-4-117,-7-2 67,8 0-270,0 0 1,-6-2-245,0-4 1,1-4-1005,5-7 0,1-6 605,5 0 0,4-14-2598,7 3 3373,8-12 0,2 1 0,8-6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2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69 7251,'12'-5'-562,"-1"-1"562,-7 0 0,6 6 226,-4 0-205,3-8 1,3 6 308,-1-3 1,-5-3-86,6 2 0,-7 1 274,7 5-289,-1-8 0,7 6 61,-1-4 0,-6 4-109,1 2 1,-6 0 340,5 0-161,1 8 0,-1 2-161,1 7 1,-8 2 40,2 4 1,1-4-18,-1 4 0,5-3-216,-5-3 1,8 0 56,-3 0 1,-1 1-104,1-1 0,-5-2 111,6-3 1,-3 3 42,3-3-222,3 3 0,-13 2 86,4 1 1,-4-1-44,-2 0-28,0 8 105,-8-5 0,-3 10-8,-13-7 1,-2 6 50,-9-6 0,-1 8-1,-5-2 0,5 2 27,-5-3 0,-1-3 148,2-7 1,1 5-38,10 0 1,-1 0-105,7-6 1,0-2-22,5-3 1,1 1 39,0-7 1,5 6 62,1-6 40,7 7-16,-4-11-80,8 13 0,2-11 96,4 8 1,3-7 100,9 7 1,-1-8-59,0 2 1,8 1-86,4-1 0,4 0 82,1-6 0,9 0 81,3 0 0,4-6-253,2 0 1,1-7-336,5 1 0,2-3-44,3-2 0,4 1-301,-3 5 1,-5-5-590,-1 5 1,-4-3 515,-2 3 1,-6 1-579,0 4 1,-14 5 136,3-5 1113,-20 4 0,8 2 0,-13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8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0 623 8014,'0'-25'0,"0"6"44,0-4 155,0-4 1,0 8-422,0-5 1,8 5 107,4 2 1,5-6-25,6 0 0,-2-8 36,8 2 0,0-3 107,5-3 1,1 6 88,0 0 1,-7 2 136,1-1 0,0-3-129,6 8 1,-7 0 124,1 6 0,-6-1-82,6 1 0,-6 5-40,6 1 0,-6 7-79,6-2 0,-6 4 37,6 2 0,0 2-166,5 4 0,1 4 113,-1 7 1,1 0-116,-1 1 0,7-1 50,-1 0 0,2 2-2,-1 4 1,-3-3 35,8 3 0,-5 2 13,5-2 1,-8 7 16,3-1 0,-11 4 12,-1 2 1,-2 5 4,2 0 0,2 2 1,-8-1 0,-2-3 4,-10 8 0,3-5 22,-8 5 1,-1-2 13,-5 2 0,-2 2 69,-3-7 0,-7 5-102,-11-6 0,-4 2 101,-7-1 1,-9-5-30,-3 4 1,-4-3 18,-2-2 1,-1-1 13,-5 1 1,-2-6-17,-3-1 0,-2-12 12,7 1 0,-2-11 25,3 0 0,3-5-54,-4-1 1,5-1-1,1-5 0,-6-6-89,0-11 0,6-4-14,6-7 1,2-1-156,-2 1 1,6-7-13,11 1 1,-2-8-235,8 2 1,6-6-13,5-6 1,8 4-209,-1-3 1,18 3 617,10 2 0,16-15 0,5-4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9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191 674 7965,'10'-24'0,"-3"-1"-278,-7-4 1,0 2 177,0 4 393,0 4 0,6-6-222,0 7 0,7 1-51,-1 0 1,3-6-66,3 0 1,5 0-97,0 5 0,7-7 132,-1-4 1,6-1-13,5 1 1,-3-4 189,3 4 1,-3-1-39,-3 1 1,7-2-57,-1 8 0,0 0-37,-5 6 0,1 1 26,5 5 0,-5 3-30,5 8 0,-5 0-23,-1 0 1,-1 2-76,1 4 1,1 3 98,5 9 1,-5-1-28,4 0 1,-3 6-68,-2 0 0,5 8 15,0-2 0,3-2 38,-3 2 1,-4-1-1,5 7 0,-5 0 92,-1-1 1,-2 1-83,-5-1 0,-3 1 133,-7 0 1,-1 5-116,0 0 1,-7 3 115,-4-3 1,-5-4-18,-1 5 1,-7 1-24,-5-2 1,-11 1 31,-6-7 1,-3 1 113,-3-1 0,-1 1-78,-5 0 1,-1-7-2,-4 1 0,-4-8 63,4 2 0,-4-3-86,-2-3 0,-2-2-56,-3-3 1,3 1 0,-4-7 1,-1 2-10,1-2 0,0-5-38,6 5 1,-5-4-131,-1-2 0,2-8 33,10-3 1,-9-1-121,3-5 1,2 4-117,4-10 1,1-2 96,-1 2 0,0-8 1,12 2 1,-5 2-18,10-2 1,-1 0 31,1-5 1,0-1-73,12 1 1,-3-1-207,15 1 1,-1 5 9,6 0 448,0 0 0,15-6 0,4 1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2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8097,'-20'8'0,"-3"9"0,14 10 0,-9 8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3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87 8063,'0'-18'383,"0"7"-148,0-1 1,0 7 275,0-7-65,8 8 0,1-5-128,9 3 1,1 4-144,4-4 0,-2 4 24,8 2 0,0 0 14,5 0 1,-5 0-32,0 0 0,-2 2-158,2 4 1,1 2-23,-7 3 0,1 5 34,-7-5 0,0 10-75,0 2 0,-5 0 40,-1-5 0,-7 5-61,2 0 0,-4 2 79,-2-2 0,-2 2-9,-4 4 1,-3 1-9,-9-7 0,-1 2-97,-4-2 0,-2-3 68,-4 3 1,-1-4 34,7-2 1,-2 1 218,2-1 0,9-2-41,-3-3 132,3 3-262,5-5 0,3 1 9,12 1 1,3-6 82,9 5 1,7-1 80,3 1 1,5 5-62,2-5 0,-1 4 94,1 3 0,-1-1 93,1 0 0,0 3-58,-1 3 1,-7-2-100,-4 8 1,-4-3 37,-1 3 1,-3 4 4,-3-4 0,1-2-60,-7 1 0,0-4-31,-6 4 0,-8-6 112,-4 1 1,-11 2-62,-6-2 0,-5 0-215,-7-6 1,-8 6 126,-9 0 0,-7 0-251,1-6 1,3 6-442,-3 1 0,10-7-621,3-6 0,3-1 482,13 1 718,-3 5 0,18-14 0,-5 5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30.7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50 484 7925,'0'-34'-147,"0"-1"0,2 3 147,4 3 0,-2-2 0,7 8 0,3 0 327,9 6 1,-2-1-80,8 1 0,0-6-244,5 0 1,7-2 64,-1 2 1,2 4 31,-1-4 0,-3 3-55,8 3 0,-6 2-6,7 3 1,-3-1-43,2 7 0,4 0-12,-4 6 1,4 2 31,2 4 1,0 5-6,0 12 1,-6-1-90,0 6 1,0 9 84,6 9 0,-2 6-11,-4 6 1,0-3 12,-11 9 0,3-1-147,-9 6 0,-4 0 162,-2 1 1,-4-1 3,-2 0 0,-7-2 16,-4-3 0,-6 1-23,-6-7 1,-11-1 119,-12-5 1,-6 0-110,-5 0 1,-6-2 188,-12-4 1,-1-4-48,-5-7 1,-9-1 78,4 1 0,-4-8-88,4-4 1,0-6 17,-1-5 1,3-5-33,4-7 0,-4 0 21,3 0 0,5-5-128,1-1 0,-2-9 91,3-3 1,7 5-155,9-10 0,7 5-2,5-10 0,4-1-90,8-6 0,7-1-47,4-5 1,6-7-261,6-15 0,13-2 10,16-16 0,9-6 133,-16 42 0,2-2 0,4-4 1,3 0-165,5-1 0,2 1 0,2 0 0,1 0-973,1-2 1,2 2 1409,0 2 0,1 2 0,-3 1 0,0 2 0,4 0 0,0 1 0,0 3 0,0 1 0,0 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2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8367,'0'-10'3277,"8"2"-2737,1 8 0,8 0 142,1 0 1,5 0-269,0 0 1,0 0-151,-6 0 1,1 0-237,-1 0 88,0 0 0,0 0-504,1 0 0,-7 0 302,1 0 1,-8-1 189,1-5 0,-1 4-699,2-4-955,-4 4 905,6 2 283,-8 0 3908,0 0-3691,7 0-149,3 0 300,7 0 1,0 0-171,1 0 128,-1 0 0,0 0 113,1 0 1,1 0-51,4 0 0,-4 0 6,4 0 0,4 0 126,2 0 1,-2 0-71,2 0 1,-1 0-124,7 0 0,0 0 97,-1 0 0,1 0-156,-1 0 1,-1 0 85,-4 0 1,2-2-12,-8-4 1,5 5 11,-4-5 0,-1 4-11,-6 2 0,0 0 5,0 0 1,7 0 16,-1 0 0,0 0-8,-6 0 0,6 0-1,0 0 1,0 0 31,-6 0 0,1 0-28,-1 0 0,0 0-27,1 0-19,-1 0 20,0 0 0,-7 2-187,-4 4-348,3-5-215,-7 7 1,0-6 304,-8 4 0,-7-4-1019,1 4 0,-11 1 1490,-6-1 0,-3 7 0,-3-3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4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381 104 7918,'9'-17'-253,"-1"7"1,-2 0-50,-1 5 743,1 3-312,2-14 0,-6 12 488,4-7-367,3 7 1,-7-6 146,4 5-122,-4 3 39,6-6-209,-7 8 176,7 0-163,-8 0 0,-2 2 9,-4 4 1,-5 5-89,-12 12 0,0 0 56,-12 12 1,8-8-21,-13 13 1,7-7 62,-7 7 1,3-3 16,3-3 0,5 1 35,0 0 1,8-3-76,-2-3 0,6 2-80,5-8 0,-1 6 78,7-6 1,0 6-196,6-6 1,0 5 41,0-5 1,10 6-102,7-6 0,2 2 140,10-2 0,2-3 25,9 3 1,4-4-101,8-2 0,-6-5 59,1-1 1,-3-1 0,2 1 1,2-1-56,-8-4 0,-1-4-127,-11 3 1,3-3 48,-8-2 1,-5 0-569,-7 0 514,1 0 1,-1 0-87,1 0 1,-8-2-228,1-3 0,-3 1 139,-2-8 1,0 1-250,0-7 1,0 1 625,0 0 0,0-8 0,0-2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24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1 7918,'-17'2'1961,"0"3"0,-1 7-1370,1 11 0,0 4-363,0 7 1,-3 9-386,-3 3 1,4 4-89,-4 2 1,-2 5-881,2 1 897,0 7 0,-2-3 0,-2 7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31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1125 7796,'0'-43'0,"0"7"-65,0-4 0,0-3 65,0 3 0,0-6 0,0 6 0,2-8 28,3 1 1,5 3 6,7-2 0,8 6 27,4-6 1,11 1 112,6-1 1,10-2-269,2 8 0,13-2 134,-2 1 1,12 3-434,0-8 1,11 7 414,-44 19 0,2 0 0,0 2 0,2 1-25,0 3 0,-1 0 0,-2-2 1,0 1 35,0 2 0,0 3 1,45-6-148,-1 11 1,-7 3 144,-11 2 0,-11 15 18,-1 8 1,-9 18 99,-8 10 1,-6 19-97,-11 16 1,-16-36 0,-3 2-16,-3 5 0,-2 1 0,-1 4 1,-1 1-192,-2 0 1,-2 1 0,-2 3-1,-3 0 86,-2 0 1,-2-1 0,-2 1 0,-3 0-1,-3 0 1,-4-1-1,1-5 1,-2-3-77,-2-5 0,-2-2 0,-2-6 1,-2-2 153,-32 32 0,-14-11 109,35-34 0,-2-3 1,-1-3-1,-1-4 86,-5-1 0,-1-3 0,-41 9-214,-5-13 1,4-16-197,8-19 1,11-23 161,17-29 0,34 31 0,4-3-239,1-9 0,3-3 280,5-5 0,3-3 0,2-5 0,3-4 0,4-6 0,3-3 0,3-4 0,0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0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346 190 7527,'-8'-9'-673,"6"1"1,-5 6 672,7-4-46,0 5 403,0-7-170,-8 0 1,6 4-35,-4-7 0,4 5 59,2-5 1,0 5 636,0-6 222,-7 8-325,5-11 444,-6 5-222,8-7-602,0 0 0,2 5 159,4 1-293,3 7 1,9-4-49,-1 8 1,0 0 29,0 0 1,1 0-201,-1 0 0,-5 0 90,-1 0 1,1 0-186,5 0 0,-2 2 27,-3 4 1,1 4-21,-7 7 1,0-6 26,-6 1 1,6-1-86,-1 7 1,1-1 72,-6 0 1,0 1 66,0-1 1,-6 0 77,1 0 0,-7 3-69,6 3 0,-7-4-18,1 4 0,-5 2 12,-6-2 0,2 8 2,-8-2 1,2-2-43,-2 1 0,-3-5-17,3 6 1,2-6 16,-2 6 1,6-8 24,-6 2 1,8-4-8,-2-1 0,-2-7-16,2 1 59,0-1-34,6 7 1,1-7 3,5 1-57,3-8 0,8 5-317,0-3 204,0-4 1,8 7 117,3-3 1,5-4-51,1 4 0,6-4 26,0-2 1,6 6 33,-6-1 1,6 7 20,-6-6 0,6 5 17,-6-5 1,2 7 6,-2-1 1,-6 3 113,0 3 1,1-1-52,-7 0 0,-1 0 119,1 1 0,-7-1 77,2 0 1,-4 6-78,-2 0 0,-6 6 19,0-6 0,-7 6 13,1-6 0,-3 8 48,-2-2 0,-1-4-19,1-2 1,-2-4-25,-4-2 1,4 1-27,-5-1 1,5 0 20,2 1 0,0-9-506,-1-3 238,1 3-685,0-7-1101,7 6 1835,2-8 0,24-15 0,3-4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45.1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8384,'0'-9'-1246,"0"1"0,2 8 1246,4 0 0,-4 0 0,5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45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8384,'17'0'0,"-7"-2"-659,-5-4 1,-1 4 80,2-3 382,-4 3 133,6 2-34,-8 0 81,0 0 1,-8 7 0,-2 3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46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586 0 7038,'10'0'-45,"-1"0"173,-3 0-17,-4 0 21,6 0-84,-8 0 0,2 0 54,3 0 19,-3 0-52,6 0-13,-8 0 72,0 0-9,8 8 16,-6-6-28,13 6 33,-13-8-87,6 0 1,-8 2 65,0 3-26,0-3 49,0 14-97,0-14 1,-2 13 23,-4-4 1,-2 5 1,-3 1 1,-10 0-16,3 1 1,-3 1 13,4 4 1,-4-4-13,3 4 1,-9-2-17,10 2 0,-4-3-1,4 3 1,1-2-20,5 2 0,-4-4-12,3 4 0,2-4 9,-1-1 1,5 5-5,-5 0 0,7 2-27,-2-2 1,2-4 39,-2 4 0,4 2-83,-3-2 0,3 6 46,2-6 0,2 8-4,3-2 0,-1 1 28,8-1-64,-1 4 51,7-14 0,-1 12 12,0-8 1,0 0-1,1-6 1,-3 0 107,-3 1 0,3-1-93,-3 0 144,-5 1 0,7-1-72,-9 0 1,1-5 45,-6-1-134,0 1 1,0 5-1,0 0 1,-2 1-27,-3-1 0,1-5 46,-8-1 1,1 6-57,-7 6 1,1 2 44,0-2 1,-1-1-171,1 6 1,0-1 83,0 2 0,-1 2 43,1-8 0,5 6 15,1-6 1,7 2-1,-2-2 0,-1-10 30,1 5 1,0-5 2,6 4 1,6-5-1,0-1 0,7-7-21,-1 2 1,11-2 2,6 2 0,-3-4 45,3 3 0,-2-3 0,2-2 0,2 0-25,-8 0 0,6 0 35,-6 0-100,0 8 1,-6 0-3,0 3 1,-5 3 49,-1-9 18,-7 9-55,4-5 1,-8 9 80,0-1 1,0-6 0,0 1 1,-8 0 19,-3 5 0,-7 0 16,-5 0 1,-2 1-58,-3-1 1,-5 0 6,4 1 1,2-1-122,-2 0 0,8 0 125,-2 1 0,-2-5-177,2 5 1,2-5 33,9 10 25,-3-4 0,7-1 36,-3-1 0,3 0-39,8 0 2,0 1 40,0-1 0,8 0 75,3 1 0,1-9-64,5-3 0,-1 2 92,12-3-77,-6 1 61,10 2 0,-11-6 8,8 4 1,-6 1-24,6-1 1,-8 2 12,2-3 1,-4-1-12,-1 8 0,-9-6-13,-3 5 0,-4 1 144,-2 5 0,-2 2-92,-4 4 1,-9-2 4,-8 8 0,-10 0-64,-1 6 1,-1-3 1,-5-3 0,1 4 19,-1-4 0,3-4 3,-3-2 0,9 2-10,2-2 0,8 0-9,-2-6 1,6 0-179,5 1 179,-3-1 1,13 0-178,-4 0 0,5 1 45,1-1 0,0-5 57,0-1 1,7 1 10,5 5 1,5 0-20,6 0 1,-4 1-38,4-1 1,2 0 40,-2 1 1,6-7 105,-6 1 0,2-3-93,-2 3 0,-3 1 370,3-7 38,-4 7-54,-2-3 1,-7 7-171,-5 1 0,-5-7-26,-5 1 1,-5 5 15,-7 6 0,-6 6-40,0-6 1,-14 6-29,3-6 0,-5 8-7,5-3 0,-7-1-22,1 2 0,1-6 8,11 6 1,-3-8-32,8 2 0,2 2-13,9-2 1,3 0-125,3-5 1,4-7-189,-4 1 0,12-3 93,5 3 0,12-5 31,6-7 0,4 0 43,2 0 0,1 0 101,4 0 1,-1 0-20,7 0 1,-8 0 6,3 0 0,-1 0 22,-5 0 1,1 0 150,-13 0 0,0 2 5,-5 4 0,-7 2-66,1 3 1,-9 5 159,3-5 0,-6-1 26,-6 1 0,-9 3 7,-8 9 0,-14-2-123,3 8 0,-6-6-32,-1 6 1,5-6-8,-5 6 1,5-8-13,1 2 0,3-4-278,3-2 256,4 1-388,8-1 0,7-6-267,4 1 215,4-8 0,12 4 190,7-8 1,2 5 54,10 1 0,0 0 35,6-6 0,-3 0 39,-3 0 0,4 0 221,-4 0 0,1 2-84,-1 3 1,-4-3 223,-8 4 1,-1-2-107,-5 2 1,3-2 205,-9 7 1,-1-5-20,-9 5 1,-1 1 101,-12 5 0,-3 1-105,-13-1 1,-1 0-83,1 0 1,-3 1 241,-3-1 1,3 0-112,-3 1 1,5-7-620,6 1 1,-1-8 208,7 1-445,0 5 1,7-6-465,5 7 1,3-5-2363,8 6 3258,15-1 0,5 6 0,14 1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39:48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36 796 8164,'-2'-17'0,"-4"-1"-76,4 9 1,-6-7-155,8 5 243,0-5 1,0-1-9,0 0 88,0-1 0,0 1 78,0 0 1,0 0 6,0-1 0,0 1-82,0 0 0,6-1 43,0 1 1,7 0-117,-1 0 1,3-1 68,2 1 0,1 2 5,-1 3 1,2-3-44,4 3 1,-4-3-11,5-2 1,-3-1 18,2 1 0,-4 2-24,4 3 1,2-3 15,-2 3 0,0-3 26,-6-3 0,6 3-1,1 4 0,-1-5-11,-6 5 0,6 1 10,0-1 0,2 1-26,-2-2 1,-4-1 0,4 7 1,2-5 43,-2 5 1,6-6-11,-6 7 0,0-7 29,-5 6 1,5-1-37,0 1 1,0 4 147,-6-4 1,2 4-98,4 2 0,-3-6 26,3 1 0,3-1-65,3 6 0,-2-6 5,2 0 0,-8 1-8,2 5 0,2 0-24,-2 0 0,6-6-19,-6 0 0,6 0 56,-6 6 1,0 0-128,-6 0 0,6 0 43,0 0 0,1 0-2,-7 0 1,0 0-1,0 0 1,1 0-8,-1 0 1,0 6 35,1 0 1,-1 2-11,0-3 1,0-1-27,1 8 1,-1-7 26,0 7 1,1-6-91,-1 5 0,0-5 46,0 6 0,1-7-3,-1 7 0,0-1 17,1 7 1,-1-1-8,0 0 0,1 1 0,-1-1-6,0 0 1,-5 0 38,-1 1 0,-5-1-23,5 0 0,-5 1 11,6-1 1,-8 0-34,1 1 1,3 1 0,-2 4 1,0-4-29,-6 4 0,0-2-113,0 2 0,0-4 106,0 5 1,0-3-4,0 2 1,0-4 49,0 4 0,0-4-45,0-2 0,0 1 90,0-1 0,0 0-8,0 1 0,-6-1 12,0 0 1,-5 1 34,5-1-19,-8 0 1,5 0-55,-9 1 1,1-1 9,0 0 1,5 1-39,1-1 0,-1 0 38,-5 0 1,0-1-144,-1-5 1,-1 5 127,-4-5 0,4-1-12,-4 1 0,4-1 0,1 2 0,1 1 4,0-7 0,-2 7-6,-5-1 1,3-3 4,-7 3 0,4-1-67,-4 7 0,5-7 64,-6 1 0,2-3-127,-2 3 1,-4 1 123,5-7 0,1 6-7,-2-7 1,0 3-10,-6-2 0,1-4 1,-1 4 1,1-3 42,-1 3 0,-5-4 18,-1 4 1,1-4 87,5-2 1,-5 6-63,0-1 0,-3 1-86,3-6 0,4 0 101,-5 0 1,5 0-3,1 0 1,1 0-8,-1 0 0,0 0 8,1 0 1,5-6 28,0 1 0,8-9 141,-2 3 1,-2-5 33,2-1 1,0 0-93,6-1 0,-6-5 29,-1 0 1,7-8-82,6 3 0,-1-5 0,-5-2 1,5 1-29,1-1 1,7-5-9,-2-1 1,-2 1 72,3 6 1,-1-1 78,6 0 1,0-1-167,0-4 1,2 3 58,4-3 0,-3 1-234,9-1 1,0 3-175,5-3 0,2 4-403,4 1 1,-2 2 220,8 4 1,0-1-312,5 7 1,1 0 129,0 5 624,-1 9 0,1-7 0,-1 7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33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622 121 8380,'0'-34'-200,"0"7"-290,0 4 574,0 3 158,0 11-465,0 1 174,7 8 128,3 0-51,7 0 63,0 0 0,1 0-78,-1 0 0,-5 0 1,-1 0 0,-1 2 0,1 4 1,5-2-7,-5 7 1,3-5-4,-3 5 1,3-5-7,-9 6 0,7-1-36,-6 7 0,-1-7 40,-5 1 0,-3-1 45,-9 6 1,-1 1 26,-16-1 1,0 2 11,-6 4 0,-7-4 3,-4 5 0,0-5 144,-6-2 1,10 0-85,-10 1 1,11-1-56,1 0 1,5 0-164,7 1 1,3-1 155,7 0 1,3 1-194,3-1 0,5-6 24,7 1 1,0 0 32,0 5 0,7 0-1,5 0 1,3 1-9,3-1 0,7 0 32,3 1 1,5-1 9,2 0 1,1 0 54,5 1 0,-3-1-53,8 0 0,-6-5 65,7-1 1,-9-1-45,2 2 0,-11 3 13,-6-4-17,-4 5 0,-9 3-1,-4 4 0,-20-4 169,-9 4 1,-15 4-96,-8 2 1,-14 4-57,-9 1 0,0 1 18,-6 0 0,6-3-100,5-3 0,5 4 57,7-5 1,8-3-4,3-1 0,13-5-52,4-2 0,11-2-25,2-3 0,7 3-41,-2-3 0,6-3 85,6 3 0,-2-6 64,7 5 0,1-1-60,5 1 0,6 5 79,0-5 1,8 3-44,-2-3 1,1 5 5,-1-5 1,4-1 17,-4 1 1,3-1 7,3 1 1,-6 3-12,-1-8 1,-6 7-7,1-1 0,-4 1-22,-2-1 0,-7 3 33,-4-3 1,-5 5 0,-1 6 1,-13-2 24,-4 8 1,-18 0 7,1 5 0,-5-5-34,5 0 1,5-2 1,0 2 1,10 1-121,1-7 1,3 2 110,9-2 0,1-3-164,5 3 1,0-4 141,0-2 0,7 0-109,5 1 1,3 1 90,2 4 1,1-8 8,-1 8 1,6-7-38,0 7 0,8-2 15,-2 2 0,3-4 76,3 4 1,-1-3-71,1-3 0,0 0 69,-1 0 0,-5 3-55,0 3 1,-8 2-119,2 4 1,-11 3 162,-7-3 1,-5-2 2,-5 2 1,-7 2 18,-11 9 0,-6-4 137,-11 5 0,1 1-117,-7-2 1,8 1 20,-2-7 1,3-1-110,2-4 0,3 2 64,3-8 1,10 5-112,7-5 0,3 2 40,-3-2 0,4-3-169,8 3 1,0-4 165,0-2 0,8 1-28,4-1 1,11 6 12,5 0 1,7 0 4,5-6 0,5 6-18,6 0 0,-4 0 10,-1-5 0,-8-7 149,2 1 1,-5-3-76,-6 3 1,-10 3 125,-7-3 1,-9-3-58,3 3 1,-15 1 168,-14 11 0,-6-3 8,-17 7 1,-6 3-129,-6 10 0,-1-3-226,1 8 0,6-9 146,0-3 0,8-1 10,9-10 0,3 6-126,3-6 1,10 0-223,7-6 1,8-5-6,-1-1-12,3 1 0,4 5 188,3 0 1,7-5 24,11-1 1,4-1 26,7 2 0,9-3-57,3-3 1,9-4 206,3 4 0,6-5 5,-7-1 0,7 0 129,-7 0 0,-5 6-142,-6 0 1,-9 7-34,-3-1 1,-9-2 114,-13 1 0,-6 3-122,-12 9 1,-11 0 126,-12 11 1,-14 3-19,-8 9 0,-5-2 165,-13-4 1,3-3-349,-9 3 1,12-3 188,5-3 0,12-7-94,6-4 1,9-3-105,2-3 1,10 0-150,2 0 0,5-1-23,7-5 78,3 5 1,-4-7 17,12 9 1,5-7-90,12 1 1,-2-1-170,8 7 1,8-1-20,9 0 1,0 0 52,6 1 1,-2-1-261,13 0 0,-9 2 587,-2 5 0,0 10 0,-8 10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34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1125 8086,'0'-43'23,"0"-3"1,2 10 162,4 1 1,-3 5-128,9-5 1,0 0 101,5 1 0,2 5-141,4 0 0,-2 0-206,8-5 1,0-3 99,5-3 1,1 3 69,0-3 1,5 3 112,0 3 1,3-3-55,-3-3 1,-2 4-11,9-5 1,-9 10 63,2 3 1,-1-1-53,1-6 0,-3 8 32,3 4 1,-4 2-128,-1-2 0,0 10 70,-1-5 1,1 5-117,-1-4 1,1 5 85,0 1 1,1 5-15,4-6 1,-3 8 12,3-1 1,-1 3 4,1 2 1,-3 0 26,3 0 0,-4 0 9,-1 0 0,5 0 111,1 0 0,-1 2-121,-5 3 1,5-1-68,0 8 1,6-6 141,-5 5 1,1-5 131,-2 5 0,-3 1-228,3 5 1,3 0-141,-3 1 1,0-1 228,-5 0 0,-2 1-4,-5-1 1,3 6-142,-8 0 0,6 2 74,-6-2 0,0-4-56,-6 4 1,1-3 52,-1-3 1,6 6 61,0 0 1,-6 0-40,-5-6 1,-1 3 7,7 3 1,3 3-70,-4 9 1,4-8-31,-9-4 1,3 4 202,2 2 0,-1-2-120,-5 1 0,5 1-192,-5 6 0,-1-1 114,1 1 1,-7 5 265,2 1 1,2-1-139,-3-5 0,1-5-63,-6 5 0,-2-2-26,-3 13 1,-5 6-118,-7 5 0,-1-1 303,1-10 1,-2 4-102,-4-4 1,4-4-107,-4-1 1,1 3 55,-1 2 0,4 4-109,-4 2 1,-4 0 164,-2 0 0,-3-6 126,-3 0 1,0-8-203,1 3 1,-1-7 7,1-5 0,-9 2 57,-3-8 1,2 6-24,-2-6 1,2 6-36,-2-6 0,-4 0-5,4-6 1,-4 0-8,-2 1 1,2-7 19,4 1 1,-10-7 0,4 7 0,-4-6-13,5 5 0,-1-7-9,0 2 1,0-4-39,0-2 1,6-2 41,0-4 0,5-3 73,-5-9 1,2 1-64,-2 0 1,-2-1 41,8 1 0,-6 0 15,5-1 0,-1 1 10,2 0 0,1-6 18,-7 0 1,8-2 10,-3 2 1,7-2-6,5-4 1,-4-4-33,4 4 1,4-3 71,2-3 0,4 6-72,2 1 1,1-1 75,5-6 1,-3 1-8,9-1 0,-7-3 98,6 3 1,1-9-79,5 9 0,0-5 9,0-1 1,0 5-143,0-4 1,5-3 110,1 3 0,8-6-284,-3 6 0,10-8 77,2 1 0,8-3-265,-2-1 0,4 4-243,1 1 1,6 0-1232,1-6 1610,-1 8 0,2-6 1,3 6-1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3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18 7873,'-10'0'375,"2"0"0,8-2 564,0-4-282,0 4 145,0-5-232,0 7 39,0 0-506,-7 7 0,-11 3-111,-10 7 0,-5 2-191,-2 4 0,-5-1-112,0 6 0,-12-1 185,6 2 1,-2-2-36,7-4 0,10-4 32,-3 4 0,11-5 140,0-7 0,9 3-154,3-9 328,7 1 1,-2 0 17,12 0 1,4-1 7,7-5 0,8 2-12,4 4 0,5-4 153,7 4 1,-3-2-192,8 1 1,-2-1-19,2 8 0,4-7-211,-4 7 0,-1-6-295,1 5 1,-8-5-521,3 6 0,-5-3 883,-1 3 0,-8 11 0,-2-4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41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1 537 8428,'0'-18'-622,"0"1"1,2 0 332,4-1 226,-5 9 1,7-7 114,-8 5 0,0 1 120,0-1-28,0-1 1,2-5-26,4 0-62,-4-1 1,7 3 116,-3 3-105,-4-3 0,6 5 178,-8-7-152,0 8 0,0-1 397,0 4-301,0 4 308,0-5-378,0 7-225,0 0 191,7 0 0,-5 7-33,4 5 0,2 5 39,-2 6 1,1-2-16,-1 8 0,-4 0 67,4 5 0,1 3-80,-1 3 0,2-3 153,-2 3 1,-3-3-201,9-3 1,-6-5 4,5 0 0,-1-8 33,1 2 0,3 2-147,-8-2 1,5-6 42,-5-5 0,7-6 89,-1 5 0,-3-7-207,3 2 1,0-4 90,5-2 1,6-10-142,0-7 1,8-4 92,-2-14 0,3 4 45,3-9 0,-1-4 69,1-2 0,-6 2 8,0-3 0,-6 9 9,5-2 1,-6 3-61,1 3 0,-4 7 234,-2 4 1,-5 5-40,-1 7 352,1-5-260,5 15-119,0-7-39,1 8 0,-1 8 1,0 3 0,1 4 28,-1 3 0,0-1-29,0 0 1,1 6 110,-1 0 1,0 0-116,1-5 1,-1 5-150,0 0 1,0 0 72,1-6 1,-1 1-289,0-1 281,1 0 1,-1-2-319,0-3 75,0-4 1,3-8 107,3 0 1,-2-8-105,8-4 1,-6-11 81,6-5 1,-1-5 55,7-2 0,0-5 53,-1 0 0,-1-1 120,-4 7 0,3 1-94,-3 4 1,-4 4 24,-2 8 1,0 0 191,-5-1 1,3 9-126,-10 3 1,-1 4 174,1 2 1,-5 0-30,6 0 0,-7 6 120,7 0 1,-6 7-19,5-1 1,1 3-101,5 2 0,-5 1-97,-1-1 0,1 0 13,5 0 1,0 1-229,1-1 1,5-5 151,0-1 1,0 1-357,-6 5 0,6-6 152,0 1 0,0-8-242,-6 2 1,8-5 139,4-1 0,-2-1-21,2-5 0,2-4 41,9-7 0,2-8 16,4-4 1,4-4 73,-3-1 1,2-1 116,3 1 1,-6 7 155,1 4 0,-11 3-143,-1 3 1,-3 8 202,-9 3 1,0 4 14,-5 2 1,-7 2 2,1 4 1,-3 3-2,3 8 0,1 1 230,-7-1 1,8 0-93,-3 1 1,3-1-121,-3 0 0,4 1-253,-3-1 0,3 0 147,3 0 1,-1-1-344,0-5 1,1 3 4,-1-8 1,6 5 43,0-5 0,8 0-77,-2-6 1,3-2-159,3-4 1,5-4-46,0-7 1,9-8 119,-3-4 1,2-3 237,-2-3 1,4 0-124,-4 1 0,-4 1 313,-2 4 0,-3 0-4,-2 12 0,-7-2 12,1 13 0,-11 0 32,5 6 0,-14 0 242,8 0 1,-3 0 100,3 0 1,-5 8 130,-1 4-250,1 3 1,5 2-95,0 1 0,-1-1-18,-5 0 0,5-5-103,-5-1 1,3 1-173,-3 5 0,5-5 25,-5-1 0,4-1-248,3 1 0,-1 3-195,0-9 1,8 1 202,4-6 1,4 0-178,1 0 1,3-4 128,3-7 0,4-1-33,8-11 0,0-2 103,0 2 1,0-6 60,0 6 0,-6 0-46,0 6 1,-9 2 29,-3 3 0,1 4 824,-6 8 1,-4 0-353,-2 0 0,-4 0 285,-2 0 1,-2 8-216,-3 4 1,3 3 24,-3 2 1,1 1-19,-1-1 1,3 0 104,-3 0 0,3 1-221,2-1 1,-5-5-261,-1-1 1,1 1-267,5 5 0,3-6 176,3 1 0,-4-8-336,4 2 1,2-4 174,-2-2 0,10 0-28,1 0 1,3-8 88,9-4 0,-6-9-37,6-2 1,-5-2-180,5 2 0,0-4 167,6-7 0,-8 9 356,-4 7 0,-9 3-73,-2 9 0,-2 0 673,2 6-530,-5 0 0,-8 2 422,-5 4-280,5 4 0,-9 7 183,5 0 1,-2-1-185,-5-5 0,-3 5-85,4-5 0,2-1-376,-3 1 159,9 1 0,-4-1-489,7 1 0,0-8 232,0 1 1,6 3-18,1-2 0,8-2-110,3-10 0,-1 2-240,7-7 1,3-7 215,2-5 1,4 0-31,2 6 0,-6 0 385,0-1 0,-7 3-58,1 3 0,-9 5 177,-3 7 1,-6 0 210,1 0 0,-4 7 363,-2 5 0,-1 3-182,-5 3 0,2 7 236,-7 3 0,6-1-282,-6 2 0,5-2 56,-5 2 1,5-2-507,-5-4 1,8-4 86,-3 4 0,4-4-433,3-1 1,1-1 171,4 0 1,-2-1-712,8-5 1,0-3 149,5-8 1,3-2-190,3-4 0,-3-5 580,3-13 0,-3 3 210,-3-7 0,-1 1 532,-4-2 1,-4 2-294,-8 4 0,0 6 1045,1-1-613,-1 1 2429,0 15-677,-7-13-203,-3 13-1638,-7-6-637,0 8 0,0 2-1210,0 4 0,-13 9 897,-4 8 1,-20 16 523,-3 1 0,-8 0 0,-4 3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42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206 934 8510,'0'-29'0,"0"1"0,0 6-760,0-1 407,0 4 0,0 0 775,0-4 0,2 2-120,4-8 1,3 6 5,9-6 1,-5 2-161,4-2 1,-3-3 107,9 3 0,2 2-104,-2-2 1,6 2-10,-6-2 1,2-1 16,-2 7 1,2-6 11,4 6 0,3-2-170,-3 2 1,4 3 137,1-3 1,1 2-160,0-2 1,5 4 50,0-4 0,1-2 40,-7 2 1,-1 2 31,-4 9 1,3-3-10,-3 3 1,-2 3-7,2-3 0,-6 8 6,6-1 0,-6-3-39,6 2 0,-6 0 45,6 6 1,-6 0-174,5 0 1,-1 0 38,2 0 0,4 2-63,-4 4 1,3 2 91,3 3 1,-2 5-12,-5-5 1,5 5 23,-4 1 0,2-4 0,-3 5 0,5-5 22,-4 10 0,-2-2-21,2 2 1,-8-2-15,2 8 1,2-6 3,-2 6 1,0 0-1,-6 5 0,-1 1 4,-5 0 1,3-1-4,-9 1 1,1-1-14,-6 1 0,0 5 4,0 1 0,0 1 69,0-2 1,-6-3-58,1 3 0,-9-3 181,3-3 0,-5 1-17,-1-1 0,-6-1 125,0-4 0,-2 4-137,2-5 1,-4-1 20,-8 2 1,1-6 29,-1 6 1,-5-6 134,-1 6 0,-7-6-66,2 6 0,-4-8-80,-2 2 1,-1 2 110,-5-2 1,2-2-116,-7-9 1,7 3 8,-1-3 1,-3-5-5,2-1 1,1-4-17,5-2 1,-2 0 28,-4 0 1,6-8-3,1-3 0,-1-7 150,6-5 0,-2-4-85,1-7 0,3-6-121,4-1 1,3-7 2,-3 2 0,4-4-110,1-2 0,6 6 95,0 0 1,8 0-140,-2-6 0,10 6-80,1 0 1,8 5-390,-1-5 0,5 8-1857,5-2 1,15 5 140,14 6 2184,8 12 0,33 1 0,6 7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3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399 156 8143,'0'-17'-258,"5"5"-273,1 1 385,0 7 0,-4-6 632,4 4-270,-4 4 0,7-11 10,-3 7 0,-2-5 504,7 5-687,-7-8 0,10 11 237,-9-9 124,1 8-135,2-3 430,-6 7-80,5-8 132,-7 6-228,0-6-240,0 16 0,0 2 129,0 7 0,0 8-97,0 4 1,0 1-6,0-1 1,-5 10-84,-1-5 0,0 3 15,6-8 0,0 1-76,0-7 0,-2 6-151,-4-6 0,5 0 16,-5-5 0,4-1-394,2 0-179,0 0 343,0 1-903,0-9 713,0-1 1,0-10 25,0-4 1,2-5 43,4-12 0,-5 2-47,5-8 1,2 2 173,-2-2 1,5-4 5,-5 5 0,6-5 55,-7-2 0,9 7-241,-3-1 309,5 8 1,1-3-1,0 13 1,-5 3 135,-1 8-63,1 0 204,5 8 0,-7 2-21,-5 7 0,-3 0 156,-2 0 0,0 1-120,0-1 0,0 0-20,0 1 0,-2-3-227,-3-3 0,-3 3-3,-4-4 0,-3 3-253,4-3 315,3 5-265,-7-14 93,13 5-45,-6-7 145,8 0 0,8-5-31,3-1 282,4 0-62,3 6-60,-1 0-85,-7 0 1,-5 8 5,-10 3 1,-7 10-41,-11 2 0,-4 8-81,-7-2 0,-1 4-34,0 1 0,1-1 61,-1-4 0,-1 3 167,-5-3 0,7-2-72,-1 2 0,1-6 111,5 6 1,2-8-110,-2 2 1,2 0 20,-2-6 1,4 5-14,8-11 0,0 4 17,0 3 0,5-7-132,0 1 138,9-8-43,-5 3 0,10-7 56,4 0 0,5-7 117,12-5 1,12-9-104,11-2 1,6-8 126,5 2 0,-1-1-91,8 1 0,-3-2 16,2 8 1,3 0-166,-9 6 0,-1 5 97,-10 1 0,-3 7-492,-9-2 0,-7 4-582,-4 2-610,-4 0 1125,-9 0 0,-2 2-134,-8 4 1,-14 3 147,-3 9 1,-6-1 186,0 0 0,-4-5 189,-8-1 0,6 1-101,1 5 0,1-2 248,-2-3 0,-2 3-153,8-3 1,-6-2 232,6 1 0,-6 1 75,6 5 0,0 0 155,6 0 0,-6 1-140,0-1 0,0 0 145,6 1 0,-1 5 471,1 0 0,0 0-332,-1-6 1,7 0 90,-1 1 0,7 3-220,-7-4 1,8 4-278,-2-9 80,4 3-227,2 2-139,0 1 0,2-9-578,4-3 0,-2-4-80,8-2 0,-1-8 348,6-3 1,-1-6-26,-5-7 1,5 5 207,-5-4 1,3-2 269,-3 2 1,3 0-126,-9 6 1,7 0 126,-6-1 0,1 7 129,-1-1 574,-4 8 419,6-3-765,-1 7 0,-5 2 195,4 3 0,-4 1-93,-2 11 1,0-3 51,0 9 0,0 4-100,0 2 1,0 3-22,0 3 1,-2-1-116,-4 1 0,2 0-52,-7-1 0,7-1-417,-2-4 1,-1 3 207,1-3 1,0-4-429,6-2 1,-2-5-135,-4-7-63,4 4 301,-5-13 1,7 4-222,0-12 1,6-5 81,-1-12 0,7-6-104,-6-11 0,5 3 439,-5-3 1,2 5-48,-3 6 1,-3-1 455,4 7 0,-4-1 228,-2 7 599,0 8-582,0 1-137,-8 23 1,-1-1 43,-9 15 0,1-6 191,0 5 0,0-6-218,-1 1 0,1 2-103,0-2 0,1 0-289,5-6 0,-3-6 14,9 1 1,-1-6-155,6 5 4,0-7 0,0 2-220,0-12 1,9-3 42,9-9 0,7-9-222,9-7 1,3-1-17,3-5 1,4-4 178,8-2 0,0 3 274,0 3 1,6 3-26,-1 3 0,-7 7 159,-9 4 0,-5 6 45,-1 5 0,-9 4 358,-2 8 1,-5 0 187,-2 0-74,0 0 1,-7 2 226,-4 4-509,-4 4 1,-4 7-442,-4 0 0,-2 1 29,-3-1 1,-5 0-52,5 0 1,-5 1-6,-1-1 1,0-7-185,0-5 1,-1 3 215,1-2 0,5 0-15,1-6 381,7 0-150,-4 0 1,10 0 217,4 0 0,4 7-49,7 5 1,0-3 44,1 3 1,1-1 21,4 7-3,-4-1 1,10 0-293,-12 1 1,4-3-243,-9-3 0,-3 3-639,3-4 1,-6-3 911,5-2 0,-7 3 0,4 1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4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0 8246,'15'17'414,"-3"1"1,3 5 98,-4 0 0,-1 7 138,2-1 1,-7 4-193,7 2 1,-8 7-139,2 4 1,-5-2-445,-1 2 1,0-5 16,0 5 0,-5-10-223,-1-1 1,-6-1 288,7-5 1,-9-4-208,3-2 1,-3 2-108,3-2 0,-5-5-224,5-7 0,1-7-317,-1 2 369,-1-4 0,-5-4 526,-1-4 0,1-11 0,0-10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4.3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8161,'-16'11'117,"5"1"0,-3-6-78,9 5 0,-7-5 1540,6 6-906,1-9 1,3 11 614,-4-8-1144,4 7 1,-6-9-445,8 7 1,8-7-272,3 2 0,7 2 571,5-2 0,4-1 0,7-5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4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8161,'17'12'-56,"1"-1"0,-7-5 692,1 6-435,-8-8 0,3 5 1708,-7-3-1286,0-4-864,0 6 1,6-7 240,0 5 0,0-4 0,-6 6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5.7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51 8133,'0'-18'1126,"0"9"-189,0-7-88,0 14 0,0-3 96,0 10-595,-8 5 0,0 13-82,-3 0 1,1 8-204,4-2 1,4-2 128,-3 1 0,3-4-62,2 4 0,2-6-353,3 1 1,5-10 216,7-1 0,1-3-652,-1 3 0,2-3 81,4-3 1,-4-4-77,4 4 0,-3-6 222,-3-6 0,0-4-46,1-7 0,-1 0 148,0-1 1,-7-1 69,-4-4 0,-5 2 176,-1-8 0,0 8-323,0-2 588,0-4 1,-1 10 177,-5 0-47,4 7 0,-8 10-54,4 0 1,5 2 82,-5 4 1,4 9-60,2 8 0,0 6-6,0-6 0,0 8 223,0-2 0,0 3-94,0 3 0,-6-1 54,0 1 1,1 0-307,5-1 0,-2-1-282,-4-4 1,4 3 127,-4-3 1,-1-4-127,1-2 1,-6-4-55,6-1 0,-5-1-280,5 0 0,-2-7-259,3-4 181,3 3 512,-14-7 0,15 4-118,-5-12 1,4 2-86,2-7 42,8 7 41,1-11 121,8 13-7,1-6 1,-1 10 192,0 4 0,-7-3-152,-4 9 1,-4 0 872,-2 5-58,0 0-284,0 8 0,-2 0-203,-4 4 0,2-4 69,-7-8 1,5-5 448,-6-1-5,8 1-1150,-3 5 417,7-7-659,0-3 1,7-7 134,5 0 1,3-7-105,3-5 0,7-9-201,3-2 1,5-8-629,2 2 1,-7-3 411,1-3 0,0 6 401,6 0 0,-3 8 461,-3-2 1,-2 6-159,-4 5 468,-4-3 1,6 13-118,-7-4 1,-7 4 21,1 2 0,-7 0 854,7 0 1313,-8 8-564,3 2-785,1 7 1,-6 0-368,4 1 0,-4-7-165,-2 1 0,6-7-540,-1 7 0,1-6-205,-6 5 1,0-7-94,8 11 0,-4-13-673,7 4 0,-5-8 303,5-9 0,3-3-256,9-15 1,-2 1 458,8-7 0,-6 0 161,6 1 0,-6 7 511,6 4 1,-8 4-49,2 1 1,-4 9-103,-2 3 0,-5 4 370,-1 2 374,1 0 0,-2 8 211,-5 3 1,-3 5-380,-2 1 1,0-5-126,0-1 0,0 1-44,0 5 0,0-6-594,0 1 0,0-6 69,0 5 1,-2-7-384,-3 2 176,3-4 0,-8-2-440,4 0 0,4-8 188,-3-3 0,3-7-191,2-5 0,0-6 814,0-11 0,0 2 0,0-9 0,7 3-287,5-2 0,-3 4 294,3 7 0,-2 8-7,1 4 0,4 4 86,-3 2 0,3 1 338,3 5 71,-1-4 1,0 11-165,1-8 0,-7 8 622,1-1-603,-1 3 1,6 4-9,1 3 0,-1-1-193,0 8 1,1 1-106,-1 10 0,0-2 116,0 8 1,1 2-38,-1 9 0,0-1 312,1 7 1,1 0-122,4 6 0,-10 2-279,5 3 1,-1 3 127,0 3 1,4-9-153,-9-8 175,-4-7-230,7 11 0,-11-16-287,7 1 0,-7-1-24,2-5 1,-4-2-245,-2 2 0,0-14-1293,0 3 741,0-5 1151,0-3 0,0-18 0,0-11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5.8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 8051,'-17'0'945,"0"0"1183,0 0-1511,-1 0 1,-5 5 355,0 1 1,4 2-1046,2-2 0,3-3 84,-9 9 1,4-6-833,2 5 0,5-7 167,1 2 653,7-4 0,-12 5 0,7 3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6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12483,'8'17'234,"1"0"-834,9 1 0,-1-7-181,0 1 0,0-1 781,1 7 0,7-1 0,2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7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0 292 7978,'17'12'130,"1"-1"1,-5-1 125,4 2 1,-3 1 901,9-7 0,-2-1-498,2-5 1,-4 0-175,4 0 0,-1 0-151,1 0 1,-4-1-405,4-5 1,2-2-182,-2-3 0,-2-5-294,-9 5 1,1-5 281,-7-1 0,5-6-242,-5 0 1,0-6 186,-6 6 0,-2 0-64,-4 6 0,2 1 421,-7 5 0,5 3-140,-5 8 351,-1 0 1,-5 2 7,-1 4 0,1 9 152,0 8 1,1 8-104,5-2 1,-4 9 47,3 3 1,-3 7-133,-3-2 1,7-2-60,-1 2 1,3-6 61,-3 6 1,4-7-54,8 1 1,0-5-537,0-6 0,0 1-503,0-7 102,0 1 1,8-9 228,4-4 1,3-3-312,2-8 1,1-10 292,-1-7 1,0-2 182,1-10 0,-3 8 244,-4-2 0,-3-2-43,-8 2 0,0 0 1106,0 6-447,0 7 1,-8 2 556,-3 8 0,-4 0-244,-3 0 0,-5 2 486,0 4 0,-2 2-671,2 3 1,4 5-228,-4-5 0,9 4-358,3 3 1,5-7 152,-5 1-1110,7-8-150,-4 11 74,8-13 1,13 4 310,5-12 1,11-4-301,-1-7 1,13-8 342,5-4 0,4 2 211,2-1 0,0-1 299,-1-6 0,1 6-90,0 0 1,-2 10 575,-4 2 0,-3 2 123,-9 9 0,-1 0 460,-4 6 1,-4 0-390,-8 0 1,-6 0 276,1 0 1,-8 2 122,2 4 0,-4 3-406,-2 9 1,-8-1-360,-4 0 0,-3 1 5,-2-1 0,-1 0-740,1 0 0,-6 1-66,0-1 0,0-7-1601,6-5 1002,-1 5 451,1-8 1,5-2 17,1-12 1,7-5 296,-2-6 1,12 2 355,6-8 1,3 2-17,2-2 0,10-1 731,8 7 1,1-1-5,10 7 0,2 0 543,10 0 1,4-1-469,7 1 1,0 5 102,0 1 0,6 5-337,0-5 0,-2 7-43,-10-2 0,-3 4-370,-8 2 1,-8 0 64,-4 0 0,-5 0-567,-6 0 0,-4 0-443,-8 0-753,0 0 1281,-7 0 1,-2-2 103,-8-4 1,0 3-173,0-9 1,-8 1 36,-4-7 1,-3-5 11,-2 0 1,-6-6 117,0 6 1,-2 0 376,2 6 0,3 7-18,-3 5 1,4-3 43,2 2 1,0 2 9,-1 10 0,7 0 201,-1 11 0,1-2 247,-7 14 0,7 8-230,-1 9 1,7 12 447,-7 5 1,6 6-98,-5 6 1,-1 4-161,-5 7 1,0 3-129,-1 3 1,3-8-169,3-3 1,-3 0-318,3-18 0,5 1-429,1-12 1,4-2-124,2-4 0,-2-6 429,-4-11 1,5-4-2013,-5-8 870,4 0 822,2-7 1,-2-12 414,-4-15 1,4-2 14,-4-10 1,5 0 224,1-6 0,7-5 544,5 0 1,5-1 1027,6 7 1,4 1-751,8 4 1,1-2 221,4 8 0,-3-5-566,3 5 1,3-1-132,-3 7 1,2 0-299,-1 0 1,-3 7-302,8 4 0,0-1-604,6 1 1,-6 2-2545,0 10 3256,0 3 0,6 9 0,0-1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3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7975,'-7'-9'545,"5"1"-45,-6 8 1,16 0-253,3 0 1,4 0 334,3 0 0,1 0 644,4 0-802,4 0 1,2 0-237,0 0 1,-1 0-44,7 0 1,0 0-312,-1 0 0,-1 0 97,-4 0 1,1 6-601,-7 0 1,-1 1-54,-11-1 0,-3 4-435,-8 7 1,-2 0 1155,-4 0 0,-3 8 0,-9 2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0:57.2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70 7925,'-23'0'0,"0"0"7255,-1 0-6024,15 0 0,3-2-2377,12-4 1146,3-3 0,16-16 0,2-2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173 571 8067,'10'0'-931,"5"0"1,-11 0 774,8 0 0,-6-5 156,5-1 151,-7 0 0,6 0 177,-5 1-22,-3-9 0,8 10-82,-4-7 1,-4 5 473,3-6 0,-3 7-78,-2-7 1,-6 6 112,1-5 0,-3 5 282,2-5-586,-3 7 0,-9-6-92,1 4 0,0 4-75,-1-3 0,7 3-151,-1 2 0,1 0 122,-6 0 0,-1 7-241,1 5 0,5 0-12,1 5 1,-1-2-23,-5 14 0,6 2 132,-1 9 0,8-3-4,-2 3 0,5 2-157,1-1 1,0 5 112,0-6 1,1-5-125,5-7 1,2-1 107,3 2 1,11-4-281,-5-8 0,4-1-71,-4-5 0,6-3-65,0-8 0,8 0 28,-2 0 0,-2-13-88,2-5 0,0-11-26,5 1 1,1-7 40,-1-5 0,-1 3 125,-4-3 0,2-4 78,-8-2 0,0-10 45,-6-2 1,0-5 48,1 5 1,-1-3 143,0 9 1,-2-2-103,-3 14 1,3 1 195,-3 10 1,-2-1-41,1 7 0,-5-1-145,5 7 1,-7 0 338,2 0-99,-4-1 367,-2 1 12,0 7-4,0 3-388,0 7-94,0 0 0,0 9 127,0 9 0,0 7-59,0 9 1,-2 8 18,-4 5 1,2 4-40,-7 7 0,7-4 316,-2 4 0,-1 1-63,1-1 0,-6 5-47,6-5 0,1-6-238,5-6 0,-6-8-204,0 3 1,0-5-20,6-1 0,0-8 126,0-4 0,2-4-876,4-2 642,-4-7 0,8-3-506,-5-7 459,-3 0 0,12-9 153,-8-8 0,9-8-68,2-10 0,0-2 16,7-3 1,1 9 59,-2-3 1,2 11 3,-2 0 1,-4 11 217,4 6 1,-4 4-80,-2 2 0,1 2 501,-1 4 1,-6 10 5,1 7 1,-8 5 237,2-5 0,1 6-323,-1-6 0,0 8 66,-6-2 0,0-4 131,0-2 0,6-2-182,-1 2 0,3-9-635,-2 3 1,-2-6 225,7 1 0,1 1-895,5-7 0,-4 0-152,5-6 0,-5-2-1848,10-4 2877,4-3 0,0-16 0,8-2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3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8362,'0'-10'2528,"0"2"-1507,0 8-511,0 8 0,0 2 413,0 7-600,0 0 1,0 0-129,0 1 1,0-1-158,0 0 0,0 1-365,0-1 0,-2 6 247,-3 0-917,3 0 1,-6-6-19,8 1-620,0-1-42,0-7 1677,8-3 0,1-7 0,9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7955,'17'0'1336,"-5"0"-863,-1 0 0,-5 0-217,6 0-73,-1 0 1,7 5 96,-1 1 1,-6 0-8,1-6 1,-1 2 0,7 4 0,-1-3-265,0 9 1,-5-6-527,-1 5 351,-7 1 1,6-1-216,-4 1 1,-4 5 186,3 6 0,-5 6 9,-5-6 1,1 6 123,-8-6 0,8 6 300,-1-6 1,-3 2 858,2-2-760,0-12 0,6 12 24,0-11 0,2 1 190,4-1 1,-2 1-536,7-7 0,7 2 79,5-2 1,6-4-427,-6 3 0,7-5 249,-1-5 1,10-1 80,1-12 0,8 5 0,-4-12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4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13188,'18'0'647,"-1"0"0,0 6-364,0 0 0,1-1-140,-1-5 0,6 0-224,0 0 0,0 0-456,-5 0 1,-1 0-1658,0 0 1680,0 8 0,-1-4-277,-5 7 1,-3-5 256,-8 6 1,-2 5-970,-4 6 1503,-3 8 0,-24 3 0,-3 11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4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8055,'-19'23'480,"-4"0"1,6 8-51,-1-2 1,1-2 20,5 2 1,-1-1-124,1 7 0,3 0-58,3-1 0,4 1-97,-4-1 0,4-1-151,2-4 0,0 2 116,0-8 0,2 6-153,4-6 1,-2 0-606,8-6 0,-7 0 262,7 1 1,-8-7-563,1 1 1,3-7-132,-2 7-438,0-8 1489,-6 3 0,0-14 0,0-3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8004,'17'-9'221,"0"-7"0,-5 7 34,-1-8 1,1 5-219,5 0 0,0 3 77,1-3 1,5-1 98,0 7 0,2-5-84,-2 5 1,-4 0-158,4 6 0,2 0 95,-2 0 0,0 0 113,-6 0 0,1 0-250,-1 0 1,0 0 0,1 0-194,-1 8 240,0 1 152,0 9 1,-5-1 5,-1 0 26,-7 1 0,4-1-30,-8 0 1,0 2 148,0 4 1,2-3-36,4 3 1,-4 4-39,3 1 1,-3 5 34,-2 2 1,2 7-108,4 4 1,-4 4 61,4 2 0,-4-4-106,-2 4 0,5-10-13,1 10 0,0-6-21,-6 0 0,0-4-174,0-7 1,0-2-186,0-4 1,0-5 177,0-6 1,0-1-415,0 0-117,0 1 259,-8-1 1,4-7 132,-7-5 1,5-3-41,-5-2 0,-1-2-427,-5-3 0,-1-7 258,1-11 0,-2-4-104,-4-8 1,4-7 575,-4-4 0,-2 2 0,2-2 0,-2 7 0,2-1 0,-4-4 0,-8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5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8764,'10'8'2257,"3"-4"-1828,-7 8-116,0-9-274,-6 13-50,0-7 0,0 9-556,0-1-231,0-7 376,-8 5 90,6-13 74,-13 6 489,13-8-108,-6 0-74,8 0 91,0 0 1,8 0-85,3 0-86,5 0 1,-1 1 44,-3 5 0,1-2 187,-7 8 0,0-7-72,-6 7 1,0-1 6,0 7 1,0-7-116,0 1 1,-8-1-13,-4 7 1,-3-1-265,-2 0 0,-1 0 105,1 1 1,0-3-5,0-3 1,-1 1-9,1-7 161,0 7-109,-1-11 0,3 8 214,3-4-52,5-4 104,7 5 192,0-7-1859,0 0 761,0-7 0,2 5-240,3-4 989,5-4 0,7 1 0,1-9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51 7936,'0'-12'214,"0"1"-5,0 7 154,0-4 143,0 1-286,0 5 1,0-4 78,0 12 0,2-2-110,4 7 0,-3 3-28,9 9 1,-6 2 66,5 3 1,-5 5 15,6-4 1,-9 4-153,3 1 1,-4-1 112,-2-4 1,0 1-174,0-7 0,0 6 71,0-6 1,0 0-262,0-5 1,-6-1 14,1 0 0,-7-5-33,6-1 1,-1-7-4,1 2-242,-4-4 234,-7-2 0,2-2 138,3-4 0,-3-3 5,3-9 0,4-1-13,3-4 0,1 4 123,-2-4 0,4-2-112,-4 2 0,6 5 15,6 7 0,-2 1 38,8-1 1,-1 3 5,6 8 1,1 0 35,-1 0 1,0 0-64,1 0 0,-1 0 65,0 0-60,0 8 0,-1 1 30,-5 9 1,-3-7-39,-8 1 0,0-1 4,0 7 0,0-1-19,0 0 0,-2-2-9,-4-3 0,-3 3 23,-9-3 1,1 1 0,0-1 1,0 1 89,-1-7 1,1 2-89,0-2 0,-1-5 130,1 5 1,0-4-110,-1-2 0,-1 6-115,-4 0 0,4-1-9,-4-5 0,-2 2-210,2 4 0,-8-4 105,2 4 1,-3 2 91,-3-3 1,0 9-115,1-3 0,-6-1 86,-1 1 0,1-1 321,5 2 1,1 3 61,-1-4 0,2-3 66,5-2 0,-3 2-16,8-3 1,0 3 143,5-2 0,7-4 158,-1 3-113,9-3-465,-13-2 210,14 0-233,-5 0 117,7 0 145,0 0-35,7 0 1,-3 0 184,8 0 1,5 0-47,6 0 1,10-5-101,1-1 1,10-8 126,14 3 1,9-3-38,8 3 0,8-3-590,-2 9 0,1-7 17,-1 6 0,2 1-191,-9 5 1,1-6 160,-5 0 1,3 0-236,-4 6 0,10-5 152,-10-1 1,4 0-6,-4 6 1,-8-6-654,-3 1 1,-4-1 81,-2 6 931,0 0 0,-8 0 0,0 0 0,4 0 0,6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6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7865,'10'0'1976,"5"8"-1511,-5 2 1,13 1 264,0 1 1,0-3-284,-6 3 1,0 1-102,1-7 0,-7 7-1207,1-1 651,-1-4 1,-1 7-17,-4-3 0,1 3-318,-1 2 0,0 2-1861,-6 5 2405,-8 2 0,-9 9 0,-10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7975,'-2'18'469,"-4"-1"1,4 2 684,-3 4 0,1-3-1071,-2 3 0,4-2-23,-4 2 1,4-2 636,2 8 0,0 0-209,0 5 1,-2-3-426,-3 3 1,3-5-329,-4 6 1,6-1-302,6-5 0,-2-2 38,7 2 0,-5-8-118,5 2-1467,-7-4 782,4-1 1331,-8-9 0,0-1 0,0-8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7865,'-10'0'702,"2"0"-361,8 0 0,2-2-325,4-4 1,4 2 53,7-7 0,-5 7 119,-1-2 1,1 4 39,5 2-305,-7 0 291,5 0 0,-13 8-63,4 3 0,-4 7 81,-2 5 1,-2-4-36,-4 4 0,4 2 250,-4-2-272,4 0 1,-4-6 201,1 1-10,-1-9-222,6 7-168,0-14 0,2 5 45,4-7 0,-4-2-232,3-3 1,3 1 126,-2-8 0,7-1-619,-1-10 1,-3 2 151,3-8 1,-1 0-86,7-6 1,-1-1 44,0-5 589,1-3 0,7-15 0,1-3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9562,'-10'0'1081,"2"2"-1063,8 4 842,0-4 1,0 7-69,0-3 1,0-2 109,0 8 0,0-7-582,0 7 0,2-1-164,4 7 1,-2-7-217,7 1 0,-1-6 114,1 5 0,7-7-398,-1 2 0,0-4 277,6-2 1,-3 5-370,-3 1 0,0 0-214,0-6 1,1 0-320,-1 0 1,-5 0 148,-1 0 1,-7 2-253,2 4 1,-4-3 1071,-2 9 0,-8 7 0,-2 8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7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7865,'-15'29'185,"3"0"1,-1-6 357,7 6 1,-7-8 201,1 2 1,2-4-313,-1-2 0,1 3 248,-1 3 0,-5-4-229,5 4 0,-4-4-364,-3-2 0,1 1-86,0-1 1,5 0-111,1 1 1,1-7 0,-2 1 0,-3-8-438,4 1-103,3-3 1,-2-2-59,4 0 234,5 0 0,-7-7 86,8-5 0,0 2-11,0-1 0,2 7 212,4-2 553,-5-3 330,15 7 105,-7 2 1,7 9 557,-5 9 0,-1-7-621,-4 1 0,1-1-30,5 7 1,3-1-268,-3 0 1,3 0 7,3 1 0,1-7-571,4 1 0,4-8-656,7 1 1,3-3-243,3-2 0,4-9 1018,8-9 0,8-7 0,1-9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7922,'0'-18'867,"0"1"45,0 7 89,0 3-70,0 7-105,0 0-253,0 7 0,0 5-260,0 11 0,-5 4-95,-1 7 1,-6 1-325,7 0 0,-9-1 149,3 1 0,1-3-659,-2-3 1,7 2 165,-7-8 1,8 6-792,-1-6-105,3 0 342,2-6 0,0-5 282,0-1 0,2-9 722,3-2 0,5-7 0,7-11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7919,'17'-15'84,"0"3"0,1-1-161,-1 7 1,2-1-13,4 1 0,2 4 119,4-4 1,2 2 147,-8-2 1,6 5 73,-6-5 0,2 4-149,-2 2 1,-4 0 30,4 0 0,-4 6-49,-2-1 1,-5 9 7,-1-3 1,1-1-37,5 1 1,-5-5-18,-1 6 0,-5-6-157,6 5 126,-9 1 1,5 5-99,-8 0 0,6-5 145,0-1-70,-1 1 0,-3 3 16,4-3 0,-4 3 44,4-3 0,-4-3-10,-2 3-7,0-1 1,6 7-25,-1-1 0,1-6-2,-6 1 0,0-1 24,0 7 1,0-7-7,0 1 0,0-1-31,0 7 0,0-7 30,0 1 1,0-1 0,0 6 1,0 1 29,0-1 1,0 6 7,0 0 0,2 2 10,4-2 0,-4-2 82,3 8 0,-1 0-25,2 6 1,-2 5-61,7 0 1,-5 8-1,6-2 1,-8 10-13,1 2 1,3 5 5,-2-5 1,0 5 47,-6-5 1,0 5-3,0-5 0,0 5 20,0-5 1,0 0 3,0-6 0,0-3-7,0-2 1,-2-5-31,-4-8 1,4-1 105,-4-4 0,-2 2-46,3-8 1,-3 0 109,2-6 0,2-5-15,-7-1 1,5-5 84,-5 5 0,5-7-187,-6 2 1,7-4-156,-7-2 0,6 0-541,-5 0 471,-1 0 0,-5-8-269,0-3 0,-1 1-151,1-1 1,0-7-499,-1-5 1,-7-9 177,-3-3 1,1-2-1030,-2-9 1848,-8-7 0,-7-9 0,-8-7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19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7942,'0'-10'172,"0"2"1,8 1-1921,-6 5 1748,5-6 0,-7 8 0,8 0-613,-6 0 616,6 8 114,-8 1 1,0 9-61,0-1-98,0-7-37,0 5 147,0-13-330,0 13 261,0-13 0,7 6 0,3-8 0,7 0 0,1 0 0,-1 0 0,0 2 0,0 4 0,-5 1-24,0 5 1,-9 5 35,3 0 0,-4 1 225,-2 5 0,-2-2-15,-4 2 0,3-4-106,-9 4 1,-5 2-104,-6-2 1,0 0 7,5-5 0,-5 1-2,0 4 0,0-10-145,6 5 0,0-13 64,-1 1 1,3-2 63,3 2-175,-3-4 0,7-2 35,-3-12 1,3 3 9,8-3 1,2 0 127,4-5 0,0 0 0,11 0 0,-4 5 0,10 1 0,-3 7 0,-3-2 0,2 4 0,4 2 0,-4 0 0,6 2 0,-7 4 0,-9-2 0,-3 7 0,-4-5 0,-2 5 0,0 1 28,0 5 1,-8 0 7,-3 1 1,-5 5 12,-1 0 1,0 0 9,-1-6 1,1 1 132,0-1 0,5-6-87,1 1 1,5-6 39,-5 5 0,7-5-138,-2 5-137,4-7 0,4 10 38,4-8 0,3-1-160,9-5 1,-1 2 106,0 4 0,0-4 145,1 4 0,-1-4 0,0-2 0,1 0 0,-1 0 0,-6 0 0,1 0 0,-8 7 0,3-3 0,-7 8 0,-7-1 113,-5 6 1,-3 1 214,-2-1 0,-3 0 35,-3 1 0,4-1-111,-4 0 1,4-1 177,2-5 1,5 5-38,1-5 1,7-1-588,-2 1 1,4-5-24,2 5 1,2-7-429,4 2 462,3 4 0,9-3-88,-1 5 0,0-4 74,0-8 0,-5 5 105,0 1 1,-9 2 387,3-2 0,-4-3-183,-2 9 1,0-1 629,0 7 0,-10-1-48,-7 0 0,-2 1 136,-10-1 0,8 0-357,-2 1 0,2-1 4,-2 0 1,9 0-42,-3 1-287,11-9-832,-1 7 1,14-14 483,5 3 0,9-3-1075,2-2 1,13-2 223,-1-3 0,11-7 58,0-11 0,10-4 991,2-7-256,7-1 0,-4 0 0,9 1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7739,'18'0'-352,"-1"0"1141,0 0-439,-7 0 1,-1 0-794,-3 0 0,-4 2 245,4 3 0,2-1-388,-3 8 0,1-1 368,-6 7 1,-8 1 217,-3 4 0,-4-4 0,-18 22 0,-4-5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7896,'-10'27'-1351,"-3"-6"810,7-4 541,0-4 0,6 12 0,0-7 0,0-1 0,0-7 0,2 3-53,4-7 0,-2 5-48,7-5 470,1 8-203,5-5 60,0 8 0,-7 1-67,-4-1 1,-5 0 176,-1 1 1,0-1-23,0 0 1,0 1 235,0-1-28,0 0 149,-7 0-775,5-7 250,-6 5-546,8-13 274,0 6-539,0-16 1,6-3 175,0-12 0,7 2-46,-1-8 1,3 6 534,2-6 0,8-6 0,4-5 0,4-10 0,1-2-258,9 0 1,1-15 0,8 5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0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7896,'27'-18'-541,"-8"3"-67,-7 3 0,-6-1 1698,5 7-154,-7 0 699,4 6-647,-8 0 279,0 0-701,0 8 0,-2 2 538,-4 7-802,4 0 0,-4 1-245,12-1 0,-2-6-475,7 1 1,3-6 343,9 5 0,-4-7-854,4 2 0,2-4 451,-2-2 1,2 0-357,-2 0 0,-3 0-61,3 0 1,-10 0-792,-1 0 1685,-9 0 0,5 7 0,-8 5 0,-8 11 0,-1 4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7896,'0'25'-541,"0"-4"-67,0 8 0,-2-8 1054,-3 2-204,3 4 0,-12-8 392,8 4 1,-1-4 267,1-2-440,-4 1 0,-7-1-266,0 0 1,0-5-299,-1-1 1,1-7 85,0 2 1,-1-2-178,1 2 0,0-4-404,-1 3 1,7-5 325,-1-5 1,1 1-38,-6-8 1,1 6 20,5-5 0,3 5 201,8-5 0,-6 5-122,0-6 197,1 8 21,12-3 0,3 7 219,7 0 1,1 2 129,-1 3 0,0 5-164,0 7 0,1 3 630,-1 3 0,0-2-324,1 8 0,-1-8 515,0 2 0,1 2-346,-1-2 0,-4 0-92,5-6 0,-5-5-495,10-1 1,-4-7-458,-1 2 0,5-4-1330,0-2 0,7-6 961,-1 0 1,4-9-1498,2-2 2240,-1-1 0,16-22 0,4 3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7975,'18'-17'3662,"-1"2"-3267,0 3 0,6-3-366,0 3 1,2 3 130,-2-3 1,-2 3 29,8-3 0,-6-1-1235,6 7 0,-8-2 154,2 2 891,4 4 0,-8-13 0,6 5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1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7858,'8'9'2096,"0"1"-2033,3-4 963,-3-5-491,-8 7-927,0-8-49,0 0 217,7-8 224,-5 7 0,6-7 0,-8 8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7769,'-18'9'0,"1"-3"0,0 4 0,0-9 0,-1 7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5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277 277 8065,'8'-9'-312,"-6"-7"1,11 12 801,-7-7-26,0 7-316,1-11 0,-3 7-7,8-3 0,-8 1 64,1 4 85,5 4 255,-8-13-353,6 13 1,-8-8 611,0 5-11,0 3 56,0-6-245,0 0-135,0 6-141,0-13-66,-8 13 1,4-11-200,-7 7 87,7-8 1,-10 11-183,9-9 1,-3 6-6,2-5 0,2 7 37,-7-2 0,5-2 113,-6 3 0,7-1-17,-7 6 0,6-6 274,-5 0-260,-1 1 1,-5 5-126,0 0 0,-1 0 90,1 0 1,6 0-227,-1 0 89,1 7-29,-7 3 1,3 1 89,3 1 1,5-6-30,7 5 1,0-5-72,0 6 98,0-1 1,0 6-17,0 1 0,2-3 17,3-3 0,-1 3-25,8-4 0,-6 5-41,5 1 0,1 0-8,5 1 0,0-1 21,0 0 1,1 6-11,-1 0 0,0 2-48,1-2 1,-7-1 59,1 6 0,-3-5-22,3 6 0,-5-6 7,-7 6 0,0-8 25,0 2 1,-1 2 46,-5-2 1,-4 0 10,-7-5 0,5-1-52,1 0 32,-1 1 0,-3-7-138,3 1 114,-3-8 1,11 3-214,-7-7 1,5-2 128,-6-3 1,9 1-430,-3-8 1,4 1 22,2-7 0,0 1-142,0 0 1,8-1 254,3 1 0,-1 6 40,1-1 0,1 3 235,5-3-146,0-3 550,1 13-400,-1-14 918,-7 14-205,-3-5-247,-7 7 0,-2 0-28,-3 0 0,1 5 110,-8 1 1,6 6-55,-5-6 1,1 1-119,-1-1 0,-5-2 36,5 7 1,1-7-71,-1 2 1,5 2 218,-6-3-101,9 9-153,-13-5 1,14 9-84,-4-1 0,5 0-149,1 1 1,0 5 65,0 0 1,0 0 106,0-6 1,5 6-84,1 0 1,8 2 68,-3-2 0,-1-4-23,1 5 0,-5-3 20,6 2 1,-7-10 21,7 4 0,-8-3 70,1 3 1,-3-5 185,-2-1-150,0 1-110,0 5 0,-7 0-123,-5 1 0,-3-3 98,-3-3 0,1 1-279,0-7 0,0 5 5,-1-5 1,1 0-128,0-6-466,-1 0-10,1 0 1,2-2-896,3-4 1,5-3 825,7-9 1,13 1 848,4 0 0,20-8 0,-1-2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8019,'0'-10'-921,"0"-5"1037,0 5 0,0-2 158,0 1 1,0 5 272,0-5 212,0 7 145,0-12-147,0 15-87,0-7-442,0 8 1,0 2 92,0 4 1,0 5-79,0 12 0,0 4 324,0 8 1,-5-3-79,-1-3 0,-6 4-118,7-4 0,-9-3-228,3 3 1,3-8-114,2 2 0,-2-3-819,3-3 731,-1 0 0,6-5-827,0-1 421,0-7-1900,0 4 1378,0-8 0,2-8-19,4-3 1,-3-5 1004,9-1 0,-1-8 0,7-2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6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8019,'10'0'-169,"3"-2"169,-7-3 0,8 3 355,-3-4 1,4-2 124,3 2 0,-1 1 99,0 5 1,6 0-217,0 0 1,1 0 150,-7 0-418,0 7 241,0 3-567,1 7 0,-9 1 189,-3-1 0,-4 2-333,-2 4 0,-6-2 187,0 8 0,-7-6-24,2 6 0,-3-6 400,3 6 1,-3-6 352,8 6 0,-5-8 344,5 2-616,0-4 1,6-2 299,0 1 1,8-7 328,3 1-805,5-8 0,1 9-240,0-7 1,1 0-283,-1-6 1,2 0-71,4 0 0,-4-6-632,5 0 0,-5-2 134,-2 3 0,0 3 27,1-4 969,-9-4 0,7 8 0,-7-5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8220,'9'0'3678,"-1"0"-2326,-8 0-501,0 8-3269,0-6 2418,-8 5 0,6 1 0,-5 2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6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7958,'0'-17'0,"0"7"455,0-5-285,0 13 1,0-8 1479,0 4-577,0 4-490,0-5 1,0 14-190,0 5 1,0 5-20,0 6 0,0 4-167,0 8 0,0 5-173,0 0 1,0 9-339,0-3 1,-8 4-1410,-3 1 1712,-4 1 0,-3 8 0,1 1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17 7958,'7'-9'1316,"-5"1"-408,6 8 153,-8 0-654,0 0 1,-2 6 10,-4 0 1,2 7-132,-7-1 1,-1 3-155,-5 2 0,0 1-68,0-1 1,5 0-124,0 0 1,9-5-575,-3-1 1,4-5 394,2 6 1,2-8-542,4 1 0,3-1 303,9 2 1,7-4 47,3 4 1,-1-4 132,2-2 1,-6 0 101,6 0 0,-8 0 90,2 0 0,-11 1 175,-7 5 1,3 4 47,-2 7 0,-2 0 253,-10 1 1,-6 1 136,-11 4 1,-4-2-209,-7 8 1,-1-2 10,1 2 1,-7 3 15,1-3 0,-6 4 146,6 1 0,-1-1-46,7-4 0,1 2 105,4-8 0,4 0-315,8-6-32,0 0-1112,-1 1 798,9-1 0,3-6-293,12 1 1,5-8-72,12 2 0,-2-6-276,8-6 0,2 2 288,9-8 0,-3 1 50,3-6 0,2 5 387,-1 1 0,-3 5-39,-9-6 0,4 8 376,-4-1 1,-5 3-234,0 2 1,-5 0 497,-2 0-235,0 7 1,-7-3 195,-4 8 0,-4-6-236,-2 5 0,0-5 58,0 5 1,-2-1-445,-4 2 1,2 1 88,-7-7 0,-1 5-316,-5-5 0,-1 6 159,1-7 1,6 1-229,-1-6 216,1 0 1,-1 0-57,1 0 192,7 0 249,-4 0 141,8 0-11,0 0 1,2 6-122,4 0 0,-2 7 261,7-1 1,-5-3 239,5 3-488,-7-1 1,6 5-198,-4-5 1,-5 5-348,5-5-966,-4-3 998,-2 7 0,-2-11-167,-4 8 0,3-9 132,-9 3 0,1-4-232,-7-2 0,7 0 197,-1 0 0,1 0 261,-7 0 1,1 0 42,0 0 1,5 0 382,1 0 62,-1 0-296,-5 0 1,2 2 385,3 4 1,-1-2-200,7 7 0,-6 1 330,7 5 0,-1 0-87,6 1 0,0 5 38,0 0 0,2 0-177,3-6 0,7-5-116,11-1 1,-2-5-213,8 5 0,6-7 107,5 2 0,6-4-356,-6-2 0,7-8 161,-7-3 0,0 1-822,-5-1 0,-3-1-67,-3-5 1,2-1-500,-8 1 0,0 6 1415,-6-1 0,1 1 0,-1-7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8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7927,'11'0'-75,"1"0"129,-1 0 0,6 7 253,1 5 1,-1 3 202,0 3 1,1-1-9,-1 0 0,-2 2-133,-3 5 1,1-5 294,-7 4 1,6-4-230,-7-2 0,1 3-429,-6 3 0,0-10-232,0 4 1,0-3-222,0 3 0,0 0 299,0 1 1,0-7-612,0 1-503,0-8 265,-8 3 786,6-7 0,-5-9-37,7-9 1,0-1 213,0-10 0,7 0-24,5-5 1,9 1 88,2 4 1,8-1-26,-2 7 1,9 0-60,3 5 0,5 1 168,-6 0 0,2 7-118,-1 4 0,-7 4 224,1 2 1,-3 0-69,-8 0 0,-1 6 140,-6 0 0,-2 7-32,-3-1 1,-5 3 45,-7 3 1,0-5-171,0 4 0,-7-3-34,-5 9 1,-5-4-304,-6-2 1,-4 1 118,-8-1 1,7 0-12,-1 0 1,2-7 52,-2-4 0,4 2 488,8-3-315,-1 1 0,3-14 343,4-3-346,3-5 0,10-1 37,4 0 1,-3 2 9,9 3 1,-1-1-9,7 7 0,-1-6-230,0 6 1,1-1 67,-1 1-567,0 4 70,1-6-137,-1 8-232,-8 0-746,-1 0 697,-23 8 1,3-4 906,-11 7 0,-4 1 0,0 5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8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7927,'7'-17'-51,"-5"0"262,4-1 675,4 9-161,-8 1 103,5 8-409,-7 0 1,0 8 133,0 3 0,0 5-62,0 1 1,-2 6-177,-3 0 1,3 2-373,-4-2 0,4-2 111,2 8 0,0-8-651,0 2 1,0-3 156,0-3 0,0 0-102,0 0 0,2-7-37,4-4 0,-2-4-390,7-2 1,-5 0 315,5 0 0,1-14 653,5-3 0,2-12 0,5 0 0,-5-3 0,13-11 0,-5-1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7979,'-17'0'2394,"5"0"-2653,1 0 0,7 8 62,-2 3 0,4-1 859,2 1 0,0 7-169,0 5 1,2 7-13,4-1 0,-2 4-80,7 1 1,-5 1 61,6 0 0,-1-3-450,6-3 0,1-4 84,-1-8 0,0 1-690,1-1 0,-1-2 394,0-3 0,1-4-110,-1-8 1,0 0 36,0 0 1,-1-10-99,-5-7 0,5-3-33,-5-8 0,3 5-12,-3-6 0,3 0 383,-9-6 1,1-5-125,-6 0 0,0 5 595,0 6 0,0 2-134,0-1 79,0-5 1,0 14 357,0-4 204,0 11-933,0 4-1257,0 8-179,0 0 0,6 2 1423,0 4 0,7 4 0,-3 7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7927,'10'-17'0,"5"2"125,-4 3 69,-3-3 0,6 11 264,-9-8 0,3 8 295,-2-1 84,-4 3 109,5 2 162,-7 0-88,0 0 1,0 7-574,0 5 0,2-2-155,4 1 0,-4 1-283,4 5 0,3-2 98,3-3 0,3 1-47,3-7 0,1 6-143,4-7 0,-2 1-220,8-6 0,-2 0 47,2 0 1,1-6-201,-7 1 1,6-7-852,-6 6 462,0-7-875,-5 11 655,-9-13 490,-1 13 1,-10 0-31,-4 8 0,-3 13-591,-9-2 1196,1 12 0,-8-10 0,-2 6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29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7927,'0'17'-1,"5"-5"67,1-1 0,2-5 149,-2 5 0,-4-5-14,3 6 1,3-6 638,-2 5-495,0 1 0,-6 5-113,0 0 1,0 0 0,0 1 1,0-7-201,0 1 1,-6 1-63,0 10 0,-7-3-79,1 3 1,-3-4-8,-3-2 0,1 0-217,0 1 1,-1-1-239,1 0 370,0 1 1,0-3 32,-1-4 0,7 3-50,-1-8-230,8-1 259,-11-5 1,11 0 11,-7 0 0,7-1 3,-2-5 0,4 2-192,2-8-54,-8 9 134,7-13 157,-7 7 1,10-9 127,4 1 0,-5 5 0,5 1 0,4-1 0,-6-3 0,7 4 0,-5-3 53,5 8 188,-7-7 116,12 11-196,-7-13 1,3 13 447,-1-4 1,-5 4 167,6 2 224,-1 8 0,6 3-134,1 12 0,-1-4 130,0 4 1,3 2-392,3-1 1,-2 4 108,8-5 1,-6 2-252,5-2 1,-5-9-192,6 3 1,-6-3-889,6 3 1,0-6 485,6 1 1,1-8-2712,4 2 2840,5-4 0,14-10 0,3-2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39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8037,'2'-10'1388,"4"5"0,-4 1-785,4-2 0,-2 4 643,1-4-339,5 4 1,7 2-156,1 0 0,-1 0 89,0 0 1,0 6-319,1 0 0,-1 5 52,0-5 0,1 2-216,-1-2 1,-6-4-88,1 3-180,-1-3-525,7 6-420,-1-6 0,-2 7 84,-3-3-2021,-4-4 1071,-8 6-859,0-1 1758,0 3 0,0 7 121,0 1 0,-2-1 110,-4 0 0,-2 1 30,-3-1 1,-5 0 558,5 0 0,1 1 0,-1-1 0,-1 0 0,-3 1 0,3-1 0,3-8 0,3-3 0,2 2 0,-7-2 0,7-1 2,-12 3 425,14-6 390,-13 6-268,13-8 316,-6 0-516,8 0 0,0 2 833,0 3-712,-7-3 1,5 14-13,-4-5 0,2-1-106,-2 1 1,3-1 71,-9 2 1,6 3-377,-5-4 0,1 5 131,-1 1 0,-3 0-302,8 1 192,-7-1 1,9 0-55,-7 1 0,7-7-369,-2 1-388,4-9 409,2 5 0,2-8-119,4 0 0,3 0-51,9 0 0,-1-6 144,0 1 0,8-15 123,4 3 1,-2-2 23,2 7 0,-8-3 102,2 3 0,-4-1 6,-2 1 218,1 5 0,-7 7-73,1 0 71,-8 0 1,3 2-124,-7 3 1,-2 5-15,-3 7 0,1 6-143,-8 1 1,-5 4 112,-6-5 0,0 8 58,6-2 0,-1-4 78,1-2 1,0 2 224,-1-2 1,1 0-156,0-6 0,5-1 424,1-5-428,7 5 48,-4-7-503,8 1 247,0-2 1,8-10-48,3-4 1,7-4-64,5-7 1,4-2-95,7-4 1,-5 3 233,0-3 0,-6 4 289,6 2 738,-8 0-468,4 7-180,-8 2 0,-7 10-39,-4 4 1,-5 6 336,-1 11 0,-5-2-131,-1 8 1,-6-6-7,7 5 1,-7-6-275,6 1 0,1-4-140,5-2 1,0 0-194,0 1 0,0-7 111,0 1 1,0-6-240,0 5 60,7-7-857,3 4 188,7-8 343,0 0 1,-1-2-230,-5-4-2,-3 4 252,-8-13 37,0 5 258,0-7 1,-8 7-48,-3 4 1,-6-1 216,-6 1 0,3 0-3,-3 6 1,-4 0 109,-1 0 0,1 8 33,-2 3 0,-2 5 242,-9 1 0,3 0 45,-3 1 1,3 1-171,3 4 1,-1-4 100,1 4 0,1-4-42,4-1 1,4-3 79,8-3 1,5 3-59,1-4 1,5-3 112,-6-2-302,9 4 0,-5-7-138,8 9 0,8-6 151,3 5 0,12-5 11,6 5 1,4-5 122,1 6 0,9-3-91,3 3 1,4 1 209,2-7 1,-1 8-157,1-3 1,-6-3-283,0-2 0,-1-5-227,1-1 0,2 6-491,-8 0 0,1 0-132,-7-6 1,-5 0 414,0 0 0,-2-6-1247,1 0 0,-3-7 205,-7 1 1506,-1 5 0,8-16 0,2 3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7857,'9'0'871,"5"2"1241,-8 4-1669,7-4 0,-9 8-33,7-5 95,-7-3 0,6 12 1355,-4-8-1641,-4 7 0,7-5-429,-3 3-466,-4 5-860,6-7-995,-8 9 1688,0-9 1,0 1-610,0-5 373,0-3 1079,0 6 0,7-16 0,3-1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7857,'18'-10'0,"-7"1"-23,1 3 1,-6 4 326,5-4 283,-7 4 0,6 8-201,-5 0 1,-3 7 266,4-1 0,-4 9-165,-2 2 1,0 2-58,0-2 1,0 2-219,0 4 0,-6 3-104,0-3 0,-7 4-385,1 1 0,-3 1 244,-2 0 0,-1-3-486,1-3 1,0 2 270,0-8 1,-1 0-144,1-6 1,-2 1 140,-4-1 0,9-8 130,-3-3 1,4-4-10,-5-2 1,1-2 109,0-4 1,1-3 183,5-8 1,-3-7-70,9 1 1,-1 0 10,6 6 0,0 0-80,0-1 1,2 1-89,3 0 104,5 0 0,7 5 1,1 1 0,-1 7 31,0-2 1,1 4 124,-1 2 1,0 0 5,0 0 1,3 0-148,3 0 1,-4 2-29,4 4 0,-4-4 59,-2 3 0,3 3-433,3-2 1,-4 2 61,4-3 1,-4-3-92,-1 4 1,-7-2-647,1 2-655,-1-4 1672,6 5 0,1 1 0,-1 1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7811,'-17'10'0,"8"-3"2530,1-7-1111,8 8-704,0-6-134,0 6 211,0-8-3068,0 0 1837,8 0 0,-7 2 439,5 3 0,4 5 0,-1 7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7811,'0'18'1770,"0"-1"-1248,0 0-718,0 0 141,0-7 580,0-2-525,8-8 0,-6 0 0,6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8011,'5'-12'56,"1"1"0,2 7 561,-2-2 0,-4 2 464,3-1-299,5 3-178,0-6 1,7 8-168,0 0 0,-5 0 206,-1 0-387,-7 0 0,6 0-68,-5 0-22,-3 0 0,6 8-96,-8 3 0,0 5 107,0 1 1,-8 8-118,-3 4 0,-10-2-240,-2 1 0,-6 1 103,6 6 0,-8-1-59,2 1 1,4-2 59,2-4 1,4 1 1,2-7 1,1 0-19,5-5 1,-3-7-46,8 1-590,1-8 503,5 11 1,2-13-87,3 4 0,5-3 128,7 3 0,1-4 204,-1 4 1,0-4-187,0-2 0,-5 0 415,0 0-159,-1 0 1,-1 2-12,-5 4 1,-3 3 198,-2 8 1,-2-3-85,-3 3 1,1-3 8,-8 9 0,1-2-78,-7 2 0,1-4-188,0 4 0,5-9 155,1-3-837,7 1 497,-4 5 0,16-2-14,4-3 1,3 1 97,2-7 1,6 8 44,0-3 0,0-1 304,-5 1 0,-3-5-45,-3 5 1119,3 1-714,-13 5 1,6 1 110,-8-1 1,0-6 136,0 1-404,-8-8 1,-2 9 10,-7-7-296,7 0-594,-5-6 435,5 0 1,1-2-867,3-4 0,4-4 462,2-7 1,0-6-356,0 0 0,8-8-99,3 3 1,5-11-163,1-1 0,8-10 36,4-2 0,3-6 1037,3-5 0,7-12 0,2 4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8011,'27'-27'0,"-4"4"0,-10 6 1109,-1 5-241,-1 5 670,-1 7-1066,-2 0 0,-8 7 258,0 5 1,0 3-243,0 2 1,0 6-48,0 1 0,-8 6-193,-3-1 0,-7 10 0,-5 1 0,4 6-706,-4-6 1,4 6 356,1-5 0,7 5-971,-1-6 1,3-1 519,-3-10 0,5 1-533,7-7 0,-2-2-245,-4-9 529,4 3 275,-6-13 82,8 6 32,0-8 192,8-8 1,2-1 118,7-9 0,-6 1-70,1 0 0,-1 0 295,7-1 0,-1 1-114,0 0 0,1-1 106,-1 1 1,0 0 101,0-1 0,1 9 277,-1 3 1,2-2 402,4 3 1,-3-1-367,3 6 1,2 2 221,-2 4 0,5-3-275,-4 9 0,0-1 13,0 7 0,-5-7-133,4 1 0,-4-3 78,-2 3 0,1 3-293,-1-3 1,0-3-196,1 3 1,-1-6-362,0 5-269,0 1 1,-1-1-518,-5 1 0,-3-6 611,-8 5 1,0-5-1056,0 5 479,0-7 594,0 12 0,-8-12 569,-3 7 0,-5 1 0,-1 5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3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8005,'-17'0'-964,"5"6"1938,1-1-78,7 1-98,-4-6-255,8 0-300,0 0-190,8 0 0,-4 0-275,7 0 253,1-7 0,5 5-167,1-4 1,-7 6-56,1 6 1,-7-3 94,7 9 0,-8 0 123,1 5 1,-3 2-62,-2 4 1,0 4 313,0 8 0,-5-1 97,-1 1 1,-6-6 80,7-1 0,-3-1-129,2 2 0,4-4 28,-4-8 1,5 1-373,1-1 1,5-6 176,1 1 1,8-8-155,-3 2 1,4-6 97,3-6 0,5-6-579,0-11 0,0 2 112,-6-8 1,0 6-52,1-6 1,-7 3 257,1-3 0,-8-2 250,1 8 0,-5 0 395,-5 6 0,1 5-252,-8 0 1,-1 9-21,-10-3 0,4 4-58,-5 2 0,0 2 51,0 4 1,-4 1-288,5 5 1,-6 3-735,6-3-318,7 3-6,1 2 0,15-1 1133,0-5 0,8 5 0,9-7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7839,'0'-10'1813,"0"3"-1628,-8-1 1,4 6-171,-8-4 1,7 4 137,-7 2 1,1 0 43,-7 0 1,-5 8-56,0 4 0,-7 3-170,1 2 1,-2 1-547,2-1 461,-4 0 0,14 2-14,-4 5 0,4-5-128,2 4 0,1-2-23,5 2 1,1-4 86,4 4 0,4-4-65,-3-1 0,3-1 75,2 0 1,2 1 273,3-1 36,-3 0 0,12 1 480,-8-1-364,7 0 1,-11 0 121,4 1 0,-4-1-240,-2 0 0,0 6 0,0 0 1,-2 0-252,-4-5 0,2 5 108,-7 0 1,7 0-91,-2-6 0,-2 0 63,3 1 1,-1-1 281,6 0-98,7 1 1,1-1 212,4 0 0,1 1 25,-7-1 1,5 0-57,-5 0 1,6 1 245,-6-1 0,-1 2-139,-5 4 1,0 2-417,0 4 0,0-4 161,0-8 1,0 1 338,0-1 1,-5-6-496,-1 1-848,0-8-571,6 4 1084,8-8 1,1-2 315,9-4 0,7-11 0,1-10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3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8059,'8'-9'490,"-4"1"-376,7 8 1,3 0 823,9 0 0,-4 0-325,4 0 0,2 0 222,-2 0 0,0 0-304,-6 0 1,1 0-86,-1 0 0,-2 2-52,-3 4-264,3-4-1489,-5 5 1023,0-7-958,-3 8 0,-7 2 565,0 7 1,-2-4-491,-3 5 1,-3-5 504,-4 10 0,-3-2 714,3 2 0,-3-3 0,-10 12 0,-2-5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4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0 8059,'0'10'-1056,"0"5"1467,0-13 753,0 6-364,0-8 183,-8 8-608,6 1 0,-11 9 101,7-1 0,-6 0-51,7 1 0,-7-1-146,6 0 0,-5-5-126,5-1 0,-5 1-104,5 5 0,-2-5-361,2-1 1,4-5 182,-3 5-611,3-7 0,11 4 379,9-8 0,7-8-476,9-3 424,1-12-23,7 3 0,0-10-166,5 7 1,-5 0 326,-8 5 0,-1 7 237,-4-1-364,4 8-63,-14-3 1015,-2 7 1,-9 7-313,-8 5 1,-8 3-38,-4 3 0,-9 5-22,-2 0 0,-7 7-73,1-1 1,-2 2-99,2-2 1,-2 2-18,8-8 1,0 0 150,6-6 1,0-6-81,-1 1-281,9-8 243,1 11-277,8-13 154,0 6 0,2-8-283,4 0 344,3 0 1,9-2-17,-1-4 0,-5 4 603,-1-4-239,1 5 105,5 1 1,-6 0-144,1 0 0,-8 1 90,2 5 1,-5-2 72,-1 8 1,0-7 99,0 7 0,0-1-192,0 7 0,0-7-28,0 1 1,2-1-255,4 7 0,-4-7 114,4 1 1,3-7-126,3 7 1,-2-8 76,1 2 0,-5-3-47,5 3-214,-7-4-233,12 6-110,-14-8-411,5 0 94,-7 0 1,-2 0 357,-3 0 0,1-6-105,-8 0 1,1-5 136,-7 5 1,-1 0 52,-4 6 1,-2 0 237,-4 0 0,-5 0 212,-1 0 0,1 2 118,-7 4 1,5 3 348,1 9 0,-1-1 426,-5 0 1,7 6-468,-1 0 1,2 1 268,10-7 1,2 0-267,10 0 1,1-1 132,4-5 0,4 5-184,-3-5 0,5-1-185,5 1 1,7-5-36,11 6 1,4-7 28,7 7 1,1-8 40,0 2 0,-1-3-97,1 3 1,5-4 10,0 4 0,1-4-11,-7-2 1,7 2-742,-1 3 0,-5-3 60,-6 4 0,-1-4-260,7-2 1,-8 0 341,-4 0-1400,4 0 1122,-8 0 1,12 6-282,-8 0 0,2-1 391,-2-5 1,-4 2-480,4 4 1,-4-2 101,-1 7 914,-1-7 0,0 12 0,1-7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5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8424,'9'8'693,"-1"8"29,-8 7 0,0 7 272,0-1-619,0 4 0,0 1-68,0 1 0,0-2-97,0-5 0,0 3-409,0-8 1,0 0 240,0-5 0,0-1-1760,0 0 944,0 1-1534,0-1 784,0-8 1524,0-1 0,8-16 0,1-1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5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7820,'9'-27'-441,"7"0"471,-5 4 0,5 6 213,1-1 0,0 1 189,0 6 1,7-3-58,-1 3 0,0-3-88,-6 8 1,6-1-72,0 1 0,6 4-281,-6-4 1,6 4 20,-6 2 1,6 0 45,-6 0 1,2 0-133,-2 0 156,-4 0 0,6 2-147,-8 4 1,-1-2 72,-5 7 1,-1 1-52,-4 5 1,-5 1 100,5-1 0,-4-6-39,-2 1 1,0-1 36,0 7-8,8-1 24,-6 0 0,11 1 5,-7-1 1,0-6 89,-6 1 1,0-6-98,0 5 1,0-5 136,0 6 0,2-7-46,3 7 1,-3-1-36,4 7 0,-4-1-10,-2 0 0,0-5 7,0-1 0,0 3-59,0 9 0,6-4 51,0 4 1,-1-4 42,-5-1 1,2 1-50,4 4 1,-4-2 121,4 8 1,1 0-114,-1 5 0,2 1 147,-2-1 0,-5 9-48,5 3 0,2 4-27,-2 2 0,1 0 3,-1-1 0,-4 3-11,4 4 0,-4-10-54,-2 4 1,0-6 50,0 0 1,0 2 11,0-8 1,0-5-44,0-6 1,-6-6-114,0 6 1,-5-8 125,5 2 1,-6-4 15,7-2 1,-7-5-41,6-1-193,-7-7 1,3 4-407,-7-8 1,0 0 246,-1 0 1,7-6-496,-1 0 0,-5-13 167,-6 2 1,0-12-26,6 0 0,-6-11 44,0-6 0,-8-4-75,2-2 1,-4 0 654,-1 0 0,7 0 0,-14 8 0,5 2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7959,'0'-9'946,"6"-1"-586,0 4-114,-1 4 313,-5-5 0,0 7-584,0 0 89,0 7 1,-5-3 54,-1 8 0,-6-1 125,7 6 0,-3-5-284,2 0 1,4-7-177,-4 7 116,5-8 23,1 3 1,7-7-170,5 0 1,3 0-143,2 0 0,1-5 176,-1-1 0,2-6 26,4 7 0,-3-1 59,3 6 0,-10 0 103,-1 0 0,-7 6 34,7-1 0,-8 9 210,1-3 1,-3 10 99,-2 2 0,-7 2-124,-5-1 1,-9-5 44,-2 4 1,-2 2-33,2-2 1,-2 2-65,-4-2 0,2-10-52,4 5 0,4-5-18,-4 4 0,4-7-21,1-4 1,1-2-234,0 1 82,7-3 0,3 4-593,7-12 198,0-3 0,1-9 195,5 1 0,6 2 4,11 3 1,-4-3 181,4 3 0,2 5 92,-2 1 1,0 4-1,-6 2 0,-5 0 389,0 0-100,-1 0 1,1 2-97,-1 4 1,-7-3-7,2 9 1,-6-1-83,-6 7 0,2-7-54,-7 1 0,5-1 56,-6 7 1,3-1-377,-3 0-20,-3 1 114,13-1 1,-6-6-141,8 1 234,0-8 0,8 3 19,3-7 1,7 0-6,5 0 1,-4 0 41,4 0 0,-4 0-34,-2 0 1,1 0 206,-1 0 71,-7 0 41,-3 8 1,-7 2 161,0 7 0,-13 0-142,-4 1 1,-6-1-8,0 0 0,1 2-57,-6 4 0,6-9 148,-1 3 0,4-3 306,2 3-411,0 0 0,5-1-129,1-5-301,7-3 1,4-2-64,11-1 0,1 1 133,5-6 1,-4 0 48,11 0 0,-5 2 17,-2 4 1,-5-4 148,-1 3 1,-7-1 123,2 2 0,1-2 234,-1 7 1,-2-5 30,-10 6 0,2-1 1069,-7 7-1036,-1-1 0,-3 0 225,3 0-671,-3-7 30,13 5 1,-4-13-862,12 4 0,6-4-258,11-2 0,6-8-792,11-3 1,4-10 1809,8-2 0,0-16 0,0 3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7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606 139 7860,'-7'-17'268,"3"-1"-8,-8 1 0,6 2 56,-5 3-210,-1-3 0,-1 7 164,-4-3 0,3 1 244,-9 4 1,2 4-115,-2-3 1,4 3-136,-4 2 1,3 5-131,3 1 0,-6 2-10,0-2 1,0 3-75,6 9 0,-6-1 183,0 0 1,-2 2-52,1 4 1,3-1 97,-7 6 1,6 3-96,-1 10 1,4-5 23,2 4 1,1-1-30,5 1 1,-3-3-117,9 3 0,-1-3-18,6-3 0,0-5-147,0 0 0,8-8 117,3 2 0,5-4-135,1-2 0,2 1-340,4-1 0,-2-7 203,8-5 0,-6-3-242,6-2 0,-2 0 172,2 0 0,3-7-259,-3-5 0,-2 1 170,2-7 0,-6 5 47,6-10 0,-8 4 160,2 1 1,-4 3 29,-2 3 97,1-3 540,-1 13 489,0-6 1,-7 16-493,-4 4 0,-2 9 551,1 2 0,-3 2-324,4-2 0,-4-4-213,-2 4 0,0 2-248,0-2 1,0 0-184,0-5 0,6-7-468,-1 1 0,1-7 238,-6 7-2164,0-8 1108,0 3-1264,0-7 952,0 0 975,-7-7 0,-3 3-10,-7-8 593,-1 1 0,-7-6 0,-2-1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7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7971,'-9'-18'-21,"-7"1"0,12 2 66,-7 3 910,7-3-142,-4 5-110,8 1 1,2-5-227,4 8 1,4 1 214,7 5 1,0-6-244,1 0 1,6 0-23,5 6 0,2 0-253,-2 0 0,4-2-14,-5-3 0,-1 3-673,2-4 1,-6 4 412,6 2 1,-2 0-1813,2 0 0,1 6 1912,-7 0 0,8 7 0,-4-3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4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7971,'0'27'2457,"-2"-2"-1769,-3-8 1,1 1 517,-8-1 1,6-2-547,-5-3 1,5 1-211,-5-7 1,-1 7 93,-5-1-544,-8 11 0,-10 4 0,-9 7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4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17 7910,'0'-9'863,"0"1"1,-2 8-277,-4 0 939,4 0-655,-13 0-271,5 0 709,-7 0-545,-1 0-274,1 0-136,0 0 294,0 0-161,-1 0-54,-7 0-142,6 0-74,-6 0 1,8 8-55,0-6 0,-1 7 54,1-3 1,-6-2-54,0 7 0,-2-5-93,2 6 1,4-1 107,-4 7 0,-2 5-134,2 0 1,-6 7-78,6-1 1,0 6 51,5 5 0,7-3-39,-1 3 1,6 2 71,-5-1 0,7 1-18,-2-2 60,4-3-89,2 5 0,6-13 27,0 0 1,7-8-88,-1 2 0,3-4 50,3-2 0,1-1-447,4-5 1,-2 3 198,8-8 1,0-1-628,5-5 0,1-13 200,-1-4 0,1-5 6,0 5 0,-1-8 207,1-4 1,-6 4-260,-1 2 610,-6-4 1,-3 10-1,-10-2-25,-1 5 0,4 9 392,-7-7-154,1 8-187,-6-3 278,0 7 0,0 7 283,0 5 1,0 9 504,0 2 1,0 2-338,0-2 0,0-4 113,0 4 1,0-3-558,0-3 1,0 0 20,0 0 1,0-5-1235,0 0 536,8-9 308,-6 5-2532,5 0 1263,-7-6 383,0 5-1133,0-7-534,0 0 2726,0-7 0,-7-3 0,-3-7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4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7910,'0'-12'257,"0"1"-40,8-1 1,-4-3 507,7 3 0,-5-1-145,6 7 0,-7 0 20,7 6 0,-1 0 41,7 0 0,-1-5 181,0-1 0,1 0-318,-1 6 1,0 0-48,0 0 1,3 0-1026,3 0 0,-4 0 412,4 0 1,2 0-1606,-2 0 0,6 0 193,-6 0 1568,8 0 0,-12-8 0,6-1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6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7875,'-7'10'0,"5"-1"0,-4-3 0,6 2 1760,6 3 0,-2-1-708,7-4 0,-5-5-453,6 5 1,-1-4-496,6-2 0,3 0-401,3 0 1,-2 0-1500,8 0 0,-1-6 395,7 1 1401,-8-9 0,6-3 0,-7-10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5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388 1 7840,'0'12'1025,"0"-1"1,6 3-809,0 9-33,0-4 0,-1 6 70,1-8 0,0 6 86,-6 0 1,0 6 212,0-6 0,0 8-153,0-2 0,-8-2-593,-3 1 0,-5-5 228,-1 6 1,-2-8-591,-4 2 1,2 2 87,-8-2 0,0 0-49,-6-5 0,7-7 269,-1 1 1,6-8-2,-6 1 1,8-3 493,-2-2 0,4-7-181,1-5 1,9-3 177,3-3-163,-4-6 0,10 4 235,0-3 1,4 6-85,13 5 1,-1-1-1,13 7 1,-1 0-78,7 6 1,2 0-6,3 0 0,-6 0 166,1 0 0,-2 6-69,-10 0 0,0 7-69,-6-1 1,-2-2 46,-3 1 1,1 1-198,-7 5 1,0-6-1388,-6 1 1360,0-1 0,-8 14 0,-1 2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5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7876,'7'-9'0,"3"1"682,7 8 17,0 0-205,1 0 0,-1 0 67,0 0 1,1 0 166,-1 0 0,0 0-199,1 0 1,-7 0-12,1 0 1,-7 0-264,7 0 0,-6 2-168,5 4-1620,-7-4 1336,11 5 0,-13-5-957,4 4 389,4-4 1,-8 8-1769,3-5 1825,-3 5 0,-4 7 230,-3 1 0,3-1 478,-4 0 0,-4 0 0,1 1 0,-9-1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5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7876,'-8'17'-611,"-4"1"1,3-3 474,-3-4 344,8 5-23,-3-7 0,7 3-29,0 0 920,0-9-574,0 13 0,0-7 114,0 9 0,0-7-72,0 1 1,0-1 808,0 7-563,0-1-362,0 0 966,0 0-429,0 1-931,0-9-402,0-1-280,0-8-807,0 0 1,2-6 869,3 0 1,-1-1 188,8 1 0,-1 2 107,7-7 0,-1 7 258,0-2 1,1 2-18,-1-2 0,2 5 65,4-5 1,-4 2 41,4-2 1,2 4 109,-2-4 1,2 5-54,-2 1 0,-7 0 59,7 0 1,-14 0 287,9 0 0,-5 0-191,5 0 1,-7 0 410,1 0-411,-1 0 0,6 0-91,1 0 1,-1 0-61,0 0 0,-5 0-15,-1 0 1,-1 1 92,1 5 0,5-4 124,-5 4-75,-3-4 1,0 0 158,-8 3-463,0-3 0,0 8-188,0-4 0,-2-4-238,-4 3 1,-4 3 56,-7-2 1,0 2-242,0-3 0,-6-3 261,-1 4 0,7-4-83,6-2 0,-1 0-493,-5 0 1,7-8 980,4-3 0,5-12 0,1-4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7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0 7950,'9'0'1107,"-1"8"-720,0 1 0,0 3 712,3-1 1,-1-5-510,-5 6 0,-3-7 311,4 7 1,2-6-433,-2 5 0,1-5-240,-1 6-513,-4-9-855,13 5 121,-13 0-151,14-6 0,-13 5-256,9-7 1,-6-7 692,5-5 0,1 3 337,5-3 1,0 1 199,1-7 1,-1 7 170,0-1 1,1 8 97,-1-1 1,0 3-34,0 2 1,1 0 206,-1 0 906,-7 0 239,5 0-499,-13 7-558,6 3 0,-10 5-110,-4-3 0,-4 3-69,-7-3 1,0 3-60,-1 2 0,-5-1-223,0-5 1,-2 5 75,2-5 0,4 5-83,-4 1 0,4 0 135,1 0 1,9-5 50,3 0-377,4-1 162,2 6 1,8-1-10,3-5 0,5-3 52,1-8 0,0 2-197,1 4 1,-7-4 38,1 3-81,-1-3 141,7-2 284,-9 0-89,-1 0 0,-8 2 94,0 4 0,0-2-44,0 7 1,-8 1 195,-3 5 0,-11 0-59,-1 1 1,0-1 63,6 0 1,0 1-25,-1-1 0,1-2 58,0-3 1,5 1-56,1-7 26,7 7-283,-4-11-12,16 14 1,2-14-176,7 3 1,6-3 95,0-2 0,0-2-173,-6-3 0,1 3 74,-1-4 0,-6 4 0,1 2 379,-8 0-168,11 0 1,-15 0 117,0 0 1,-2 8-8,-9 3 1,-1-1 74,-5 1 1,-2 1-76,-4 5 1,3 0 138,-3 1 1,-2-1 70,2 0 1,0 1-138,6-1 0,0 0 204,-1 1 0,1 5-90,0 0 0,0 0 109,-1-6-150,9-7 0,1 5-94,8-3 0,2-5-15,4-1 0,5-4-146,12-2 1,4 0 188,8 0-562,-1-8 319,1-1 1,5-11-162,1-3 1,-1 4 44,-5-4 0,-1-2-393,1 2 1,-3 0 60,-3 6 0,2-6-114,-8 0 1,0-1 199,-6 7 1,-7 0 166,-4 0 1,1-1 240,-1 1-40,0 7-138,-6-5 128,-8 13 1,-1-6-75,-9 8 0,1 0 323,0 0 0,5 0 50,1 0 0,-1 2 175,-5 4 0,-2 2-54,-4 3 1,3 5 100,-3-5 0,-4 10-19,-1 2 151,3 0-309,-8 2 1,4-3 115,-11 6 0,3 1-22,-3 6 0,2-1 74,-3 1 1,3 5-214,-8 1 1,7 7-178,-1-2 0,3 2-110,3-2 1,-1 4-380,1-4 0,5-4 381,0-1-1376,8 3 968,-4-15 1,13 9-365,1-15 1,7-6 189,-2-5 0,6-8-18,6 2 0,0-6 669,11-6 0,-4-10 0,10-7 0,4-7 0,0 3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7950,'10'-8'230,"-5"-3"573,-3 3-155,-2 1-269,0 7 167,0 0 70,0 7 1,0 9-198,0 7 0,0 7 30,0-1 0,-2 6-216,-3 5 0,3-3-54,-4 3 0,-2-3-63,3-3 1,-1-5-227,6 0 0,-6-6 173,0 6-143,0-8 1,6 4-1240,0-8 573,0-7-291,0-3-679,0 1 1219,8-6 1,-6 4-10,4-12 0,2-4 134,-3-7 0,3-2-47,-2-4 0,-2 2 419,7-8 0,-5 6 0,5-6 0,1 6 0,5-6 0,-1 8 0,-5-2 0,4 4 0,-3 1 0,-2 3 77,1 3 0,1 3 76,5 3 1,-6 4 52,1-4 1,0 4 171,5 2 1,0 6 782,0 0-807,1 7 1,-1-5-1,0 6 243,1-3 1,-3-5 100,-3 5-483,3 1-199,-6 5-174,9 1 1,-9-7 90,-3 1 0,-4-7-116,-2 7 1,-2-8 20,-4 1 1,-3-3 11,-9-2 1,1 0 710,0 0 0,0-2-247,-1-3 1,7 1 1441,-1-8-1210,8 1 1,-5-6-131,3-1 0,4 1-228,-4 0 0,10 5-176,2 1 1,7-1-155,-1-5 1,3-1-384,3 1 0,-1 0-960,0 0 0,0-1 585,1 1 0,-1 0 900,0-1 0,8-7 0,2-1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2:5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7915,'-17'0'4039,"0"0"-3855,7 0-1359,2 0 1445,8 0 0,0 2-140,0 3 0,0-1 225,0 8 1,-2-3-196,-3 3 1,1 3-296,-8-3 0,8 3 104,-1 2 0,3 1-5,2-1 1,0-5 235,0-1-781,7-7 390,3 11 0,13-13-280,0 4 1,0 2 138,-6-3 1,6 3 115,1-2 1,-7 3 72,-6 9 0,-7-1 236,2 0-179,-4 1 1,-2-1-1,-2 2 48,-4 4 0,-5-2 69,-12 8 0,-4 0 211,-8 6 1,1-1 14,-1 1 1,-2-1 189,-3 1 1,4-1 266,-5 1 1,1 0-275,5-1 1,-3-1 399,9-4-587,4 3 1,6-14 0,9 1 42,3-6-305,1-1 1,10-3-297,7-3 1,3-4-460,14-2 0,1-8 393,6-3 1,1-4-793,5-3 571,-5 1 202,14 0 1,-11-4-41,7 3 0,-8-1 262,2 13 0,-5-5 173,-6 5 1,-4 0 78,-8 6 1,-5 6 319,-1 0 1,-7 7 705,2-1-592,-4 3-285,-2 10 1,-2-6 317,-4 4 0,-4-1-113,-7 1 1,0-4-322,0 4 1,5-4-74,1-2 0,-1-5-307,-5-1 1,5-7-141,1 2-522,7-4 76,-12-2 567,15 0 0,-9-8 213,4-3 0,4-5-100,-4-1 292,5 0 161,1-1 505,0 9-542,7 1 507,-5 8-443,6 0 0,-8 2 154,0 4 1,0-2 211,0 7-675,0 1-164,0 5-34,0 0 1,-2-1-204,-4-5 0,2-1-554,-7-4 1,5-3 280,-6 9 0,1-8-238,-6 2 1,-1 1 552,1-1 0,0 0 139,-1-6 0,1 0 224,0 0 0,0 0 426,-1 0 50,1 0 0,0 0-18,-1 0 1,7 0 1789,-1 0-1593,1 7 1,-5 3 238,5 7 1,3 1-185,8-1 0,-6 0-300,1 1 1,-1-1 262,6 0-140,8 0-272,1 1 1,10-1 210,5 0 0,2-7-259,9-4 1,0-4-53,-1-2 1,8 0-94,5 0 1,-3 0-165,2 0 0,-8-6-897,3 0 1,-5-7 539,-1 1 1,-3 3-526,-3-3 1,-2 6-172,-4-5 1,-4 7-1650,4-2 2792,-11 4 0,3-6 0,-5-1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4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53 485 8055,'-8'-10'-168,"6"2"-75,-13 8-128,13 0 1,-8 6 190,5 0 323,3 7 1,-6-9-132,8 8 1,0-7 328,0 7 1368,0-8-809,8 11 949,-6-5-872,5 7-291,-7-7 0,0-1 307,0-3 0,0-2 177,0 7 150,0-7-365,8 4-540,2 0 1,7-6 87,0 3 0,0-3-102,1-2 1,1 0-47,4 0 1,-2-5-111,8-1 0,-6-8-13,6 3 1,-6 1-156,6-1 1,-8 1-310,2-2 202,-4-3 0,-4 6-405,-3-9-1057,3 9 788,-13-7-5,6 7-268,-8-1 1,-2-5-349,-4 3 827,-3 4 1,-9-5 49,1 7 382,0 0 0,0 6-154,-1 0 1,7 2 111,-1 4 1,8 6 380,-1 11-241,-5 4 0,8 9 10,-4 4 682,4-3 0,0 13-172,-3-4 1,3 4 42,-4 2 0,4-6-270,2 0 1,-2-2 20,-4 2 1,4-3-144,-3-9 0,-3-1-366,2-4 1,-1-2-328,1-4 0,4-10 83,-4 4-337,-4-3 417,9 3 148,-15-7 0,12-2 41,-7-8 0,5 0 44,-5 0 0,-1-2 12,-5-4 0,5-4 40,1-7 0,1 5 167,-1 1 0,3-1 226,8-5-309,-8 0 0,6-1-62,-4 1 0,12-2-47,6-4 1,5 4-138,6-4 1,4-4 59,8-2 0,-1-6-102,1-5 1,7 2-84,4-9 0,4 5-237,2-10 1,-2 4-1467,-4-9 1435,4 3 279,-13 2 1,5 0-574,-8 0 658,1 0 108,-8 0 1,-2 1 69,-8-1 1,-2 7 50,-3 5 0,1 11 328,-7 6 1,0 4 78,-6 2 893,0 7-979,0 2 1181,0 8-1143,0 0-140,0 8 1,-8 2 591,-3 7-409,-5 8-105,-1-6 0,0 12 120,0-8 0,-1 6-4,1-6 0,2 6 174,3-6 0,-1 0-395,7-6 1,0-5-271,6-1 1,2-5-1163,4 5 945,3-7 0,9 4-1592,-1-8 1286,8 0 1,0-6 83,4 0 0,-4-5-74,-8 5 0,0-5-108,1 5 545,-1-8 6,-8 13 304,-1-7 1,-8 16 666,0 3 0,-8 6-174,-3 6 1,-2-1 119,1 6 0,-3 1-327,3 6 1,-3 5 41,-3 0 0,3 7-150,4-7 1,-5 8 33,5-2 0,-3-2-166,3 2 1,-3-7-15,8 1 0,1-3-295,5-3 0,-6-1 170,0-4 1,0 1-651,6-6 346,0-9 17,0 0-160,0-5 18,0-1 86,0-1 109,0-8 1,6-2-74,0-4 1,7 1-306,-1-13 0,3 5 200,3-10 0,5 4-75,0 1 1,5 1-31,-4 0 0,1 5 160,-2 1 1,-4 7 184,4-2 1,-4 4 149,-2 2 1,1 0 88,-1 0 0,-6 8 390,1 3 1,-2 5 205,1 1 1,-3 0-333,-8 1 0,0-1-114,0 0 0,0 3-7,0 3 1,-2-4-250,-4 4 0,-3-6-53,-9-5 0,7 3-292,-1-3 0,1-5 223,-7-1 1,7-4-19,-1-2 0,7 0 378,-7 0 0,6-2 13,-5-4 0,7-3 355,-2-9-285,4 1 1,4 0 701,4-1-633,3 1 1,9 0 23,-1 0 0,0 5-394,1 1 1,-1 5-240,0-6 0,1 6-1028,-1-5 0,-6 7 243,1-2 1,-1 4-1444,7 2 2427,-1 0 0,0 8 0,1 2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5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8094,'-9'0'796,"9"6"184,11 0 0,-1-1-406,1-5 0,1 6 71,5 0 1,-5 0 465,-1-6 1,1 0-680,5 0 0,-5 5-575,-1 1-70,1 0 0,3-4-1104,-4 4 717,-3-4 1,-8 13-742,0-4 1,0 7 570,0 5 0,-8-2-836,-3 8 1606,-4 0 0,-3-2 0,1-2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8060,'-8'17'228,"-2"1"1,-1-3 153,-1-3-219,8 3 0,-3-5 585,7 7 1,-6-6 757,0 1 0,0 0-653,6 5 0,0 0 73,0 0 0,0 1-256,0-1 1,0-5 286,0-1-714,0 1 96,0 5-467,0-8 1,0 1-199,0-4-147,0-4 248,8 5-13,-6-7 1,12-1-403,-9-5 1,9 2 223,-3-8 0,1 3-488,5-3 0,-2-3 275,14 3 0,-6-1 109,6 1 1,-6 3 384,6 3 1,-6 4 240,6-4 1,-8 4-109,2 2 0,-4 0 100,-1 0 1,-1 6 908,0 0 1,-5 5-442,-1-5 1,-5 6 619,6-6 0,-7 5-513,7-5 0,-6 0-402,5-6 1,1 0-424,5 0 0,0 0-470,1 0 0,7-8 378,3-4 1,5-3-343,2-2 1,-7 7-328,1 4 1,-8-1 283,2 1 0,-9 0 777,-3 6 0,-1 8 281,2 3 1,-5 5 482,-7 1 1,0 0-179,0 1 0,0-1 638,0 0 0,-2-5-709,-3-1 1,1-1-215,-8 1 1,6-3-897,-5-8 1,5 0 376,-5 0 1,5 0-1663,-6 0 0,8-8-46,-1-3 1,3-5-2634,2-1 4411,0 0 0,0-8 0,0-2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7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399 104 7993,'-10'-8'2294,"2"6"1,10-3-1467,4 10 1,-2 5-143,7 7 0,-7 0-235,2 1 1,2 5-6,-2 0 0,1-6-400,-1-5 1,-4-1-577,4 7-919,-4-1 989,-2 0-1187,0 0 813,0-7-188,0-2 489,7-8 1,-3-2 172,8-4 1,-1-6 96,6-11 1,1 2-2,-1-8 0,6 1 0,0-7 0,-2 2 243,-9 5 1,3-3-66,-3 8 0,1 5 437,-1 7 1,1 5-117,-7-5 0,2 7 361,-3-2-184,-3 4 1,6 10 456,-8 3 0,0 7-258,0 5 1,-8-2 77,-3 8 1,-5-6-401,-1 6 0,0-6-63,0 5 0,-1-5-179,1 6 1,0-8-83,-1 2 1,3-3-557,3-3-138,-3 0-966,13 1 1263,-6-9 0,10-1-180,4-8 1,4-8 174,7-3 1,0-3-16,1 3 362,7-5 390,-6 7 674,6-1-553,-16 2 0,-3 10 421,-12 4 0,-3 9-353,-8 9 0,-8 6 113,-4-1 0,-4 6-493,-2 5 0,5-3 47,-5 3 0,10-4-117,-9-1 1,5 0-71,0-1 0,-2 1-181,8-1 1,0-1 77,6-4 1,5-4-27,1-8 1,5-2-58,-6-3 162,9-4-164,-5-1 1,10-5 128,4 4 0,3-12-96,8-5 1,3-7-12,3-5 1,4 4-135,7-4 0,-1-2 219,-4 2 1,3 2 126,-3 9 0,-4-1 46,-2 7 1,-4 0 594,-1 6 131,-1 0-583,0 8 1,-7 4 768,-4 11 0,-4-2-185,-2 8 1,-6-6-19,0 6 1,-5-8-424,5 2 0,0-4-293,6-2 1,2 1-119,4-1 0,3-6-265,9 1 0,-1-8 22,0 1 1,2-3 180,5-2 0,-5-5-818,4-1 1,2-8 212,-2 3 0,0-4-683,-6-3 1015,0 1 0,-7 0-57,-4-1 139,-4 9 279,-2-7 1,-10 14-65,-7-3 0,-2 3-71,-10 2 1,0 7 375,-6 5 0,-1 3 48,-4 3 1,1 1 178,-7 4 0,2-4-171,-2 4 1,-2 2 4,7-2 0,-1 6-49,2-6 1,3 0 136,-3-6 0,9 1 15,2-1 1,8-5-77,-2-1 1,4-7-97,2 2 1,5 1-86,1-1 1,7 2-235,-2-2 307,4-4-147,2 13 1,8-7 139,3 3 0,12 3 50,6-9 1,6 9 347,5-3 1,6 5-186,12 1 0,3 0 523,8 1 1,1-1-356,-1 0 1,-2 0-140,-4 1 1,5-3-386,-5-3 0,-3 1-259,-3-7 0,3 0 36,-3-6 1,1 0-153,-6 0 0,-6 0-1940,0 0 1,-7 0 1076,1 0 0,-9-2-2581,-2-4 3786,-8 4 0,4-13 0,-8 5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7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7836,'9'-8'1187,"7"6"0,-12-5 108,7 7 1,-5 0 66,5 0 1383,-7 0-1533,4 0-1027,-8 0-246,8 0-317,-6 0 0,7 0 427,-3 0-49,-4 7 0,6 10 0,-8 10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5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10727,'17'0'2015,"0"7"-1645,1 5 1,-3-3-207,-3 3 0,3-1-108,-3 7 1,-3-1-202,3 0 1,-8 3-70,1 3 1,-3-4-280,-2 4 1,0 4-519,0 2 0,-2 3 496,-3 3 0,3-1 28,-4 1 1,-2-2 110,2-4 1,1 3 346,5-3 0,-6-2 34,0 2 1,0-8 147,6 2 0,2 2-23,4-2 0,-2 6 209,7-6 0,-5 2 322,6-2 0,-7 4-300,7 7 0,-8-5 446,2 0 1,-3 0-313,3 5 0,-4-1-54,4-4 1,-4 15-122,-2-4 1,0-3-117,0-14 0,-6 2-301,0-2 0,-7 6-367,1-6 1,-5 0-2361,-6-6 2824,4 1 0,-22-1 0,5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7836,'0'17'0,"0"0"0,0-5 4225,0-1-3122,0-7 0,-2 4-521,-4-8 0,4-2-531,-4-4 1,6 2-52,6-7 0,-4-1 0,6-5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8820,'0'-9'3361,"0"1"0,0 22-2888,0 3 0,-7 6-33,-5 0 1,-3-2-232,-2 8 0,1-8-234,5 2 1,-3 2-39,8-2 0,-5 0-237,5-5 1,0-7-55,6 1 0,14-3-486,3 3 0,18-5 218,-1-7 0,7 6 169,-1 0 0,-4 2 168,5-3 1,-7-3 174,-5 4 0,-10 4 251,-7 1 0,-8-1 28,2 1 1,-6 1 402,-6 5 0,-6 2-211,-11 5 1,-4-3 230,-7 7 0,-9-1-150,-3 2 0,-2 4-31,2-4 1,-2 9-103,8 2 1,-6 3-147,5-3 1,1-3-177,5 3 1,1 2-8,-1-1 1,8-1-225,4-6 1,6 1 123,5 0 1,5-8-32,7-4 0,0 2-239,0-2 1,7 0 151,5-6 1,5 0 281,6 1 1,4-7 89,8 1 0,7-7 181,4 7 1,4-6-60,2 5 1,0-1 145,0 1 1,-6 3-119,0-8 1,-6 7-67,6-1 0,-9-3-152,-2 3 1,-3-3 79,-9 3 0,0 1-479,-5-7 0,-1 6-245,0-7 1,-5 1-1577,-1-6 406,-7 0 367,4 0 0,-10-2 501,-4-4 880,-3-3 0,-9-16 0,1-2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8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70 8032,'18'-17'197,"-1"0"0,0 7-99,1 4 0,-7-1 878,1 1 1,-1 0-120,6 6 0,1 2 5,-1 4 0,-5 9-307,-1 8 0,-5 8-10,5-2 0,-7 3-27,2 3 1,-4-1 232,-2 1 0,0 0-440,0-1 1,-6 1-82,0-1 0,-13 1-1109,2 0 0,-6-1-50,0 1 1,-4-1-682,-8 1 1,1 0 738,-1-1 1,1-1-130,-1-4 0,-5-6 225,-1-12 0,-5 3 316,6-9 1,-8 1 349,2-6 1,1-8-4,-1-3 0,6-10 349,-6-2 1,7 0 9,-1 5 0,6 1 302,5 0 1,-2 0-223,8-1 368,8 9 23,7-7-268,8 7 1,4-9 40,7 1 0,10 6-95,20-1 1,3 0-167,8-5 0,2 6-277,3-1 1,3 6-62,3-5 1,-1 7-128,-5-2 0,-9-1 27,4 1 1,-17 0-90,-1 6 0,-11 0-867,1 0 1164,-5 0 0,-2-8 0,0-1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0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8032,'0'-10'2961,"0"2"-2397,0 8 1,0 2 706,0 4 1,0-2-505,0 7 1,-6 1-220,0 5 0,-5 1-280,5-1 0,-2 0-64,2 0 1,4 6-614,-3 1 1,3 1-785,2-2 1,0 2 1192,0 3 0,7 5 0,3-6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 8116,'10'-2'0,"-4"-4"0,1 2-82,-1-7 1,2 7-68,-2-2 0,-3-2 355,9 3 1,-6-7 212,5 6-130,-7-7 0,10 9 129,-9-7-150,9 7 0,-10-6 324,7 4-9,-7 4-305,4-5 1,-6 7 19,3 0 1,-3 7 283,4 5 1,-4 3-123,-2 3 0,0 7 283,0 3 0,-8 5-260,-3 2 1,-7 5 73,-5 0 0,2 3-237,-8-3 0,6-2-145,-5 9 1,-1-9-184,-6 2 1,6-3-375,1-3 0,6 1-590,-1 0 1,4-9 525,2-2 0,1-11-1416,5-2 609,-4-7 47,13 4 546,-6-8 1,10-2-142,4-4 0,3-3 181,9-9 1,5-5-305,0 0 924,7 0 0,-3 6 0,8-8 0,-1-2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2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8116,'18'-10'0,"-1"4"114,0 4 0,3 2 287,3 0 1,-4 0 89,4 0 1,-2 2 250,2 4 0,-2-2 243,8 7 1,-8-5-372,2 6 0,2-3-98,-2 3 0,0 1-153,-5-7 1,5 5-199,0-5-179,0 0 252,-6-6-1249,8 0 799,-6 8 1,1-6-643,-9 3-239,1-3 0,-3 0-1604,-3 4 1919,-4-4 0,-4 11 152,-4-7 0,-5 8 626,-12-3 0,-4 4 0,-8 3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8488,'0'17'611,"0"-6"180,0 1 0,0 0-43,0 5 1,0 0 156,0 0 0,0 8-317,0 4 1,0-2-179,0 2 0,0 0-645,0 5 0,0-5-231,0 0 0,0 0-474,0 5 0,0-5-492,0 0-1616,0-8 3048,8 4 0,2-15 0,7-3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2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8116,'18'-7'401,"-1"-1"-401,0-4 0,-1 3 0,-5 3 0,4 4 1089,-3-4 1,3 4 236,3 2-687,-1 0 1,0 2-150,0 4 0,-1 4-189,-5 7 0,3 8-6,-8 4 0,1 5-16,-1 7 1,-4 3-5,4 8 0,-4 5-22,-2 1 0,-6 2 444,0-3-901,-7-3 468,3 6 1,-1-10-26,-1-4 0,2 2-136,-1-8 1,-4 0-188,3-5 1,2-8 113,-1-4 1,7 2-332,-2-2-619,-3 0 0,1-11 737,-4-1 0,-3-7-1039,4 2 0,1-4 78,-2-2 0,7-6-1073,-7 0 2217,1-15 0,-7 2 0,1-16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8116,'11'0'990,"1"0"0,-1 2-645,7 4 0,-7-4-125,1 4 176,-1-4 0,7 3 197,-1 1 0,-6 6-477,1-6 0,-8 7 7,2-2 0,-5 5-221,-1 1 0,0 2 26,0 4 0,-1-1-42,-5 6 0,-4 1 42,-7 6 1,0 5-23,-1 1 1,1-3 91,0-9 0,-1 1 231,1-6 1,6 4 568,-1-5-260,8 0-522,-3-5 110,7-9 1,1-1-590,5-8 0,4-2 150,7-4 1,8-3-35,4-9 0,-2 1-52,2 0 1,-1-4-321,7 3 1,-2-3 363,-4 10 1,1 3-197,-7 2 631,0 4 1,-7 4 152,-5 4 0,-3 4 277,-8 7 1,-2 6-277,-4 0 0,-3 6 134,-9-6 1,1 2-19,0-2 0,-1-2 153,1 8 1,-6-8-399,0 2 0,0 2 78,6-2 0,-6 0-483,0-5 0,0-1 91,5 0 0,3-5-401,3-1 227,-3-7 0,11 4-326,-7-8 1,7-2 142,-2-4 1,4 2-919,2-7 1113,8-1 0,-4 1 132,7-1 1,-5 8 570,5-1-376,-7 3 1,6 2 418,-4 0 333,-4 0 800,5 0-416,-7 0-342,0 7 0,0-3 233,0 8-381,0-9 83,0 5-348,0-8 1,8 0 111,3 0 0,5 0-31,1 0 0,0 2 142,1 4 1,-1-4-109,0 4 0,-5-3 144,-1 3 0,-5-2 837,6 8-531,-8-9 7,11 13-687,-13-7 1,5 3-165,-7-1-150,8-7 0,-6 6-769,4-4 239,-4-4 1,0 5-2230,3-7-1208,-3 0 2076,6 0 130,0 0 1853,-6 0 0,5 0 0,-7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10758,'8'-10'3125,"-6"3"-2048,5 7-260,-7 0-351,0 7 0,-7 5-156,-5 11 1,-3-4-588,-3 4 0,1 4-78,0 2 0,1-4-304,5-2 1,1-4-199,4-1-18,5-1 0,2-2 387,17-3 1,1-5 23,10-7 0,-2 0 296,2 0 0,3 0-55,-3 0 1,-4 0 268,-2 0 1,-4 0 310,-1 0-25,-1 0 1,-8 2-58,-3 4 0,-4-2 98,-2 8 1,-13-1-179,-5 6 1,-10 6 45,-1 0 1,2 8-28,-2-2 0,0-2-49,-5 2 1,-1 0 2,0 5 1,1-5-75,-1 0 0,3-8-91,3 2 1,4-4 52,8-2 1,5 1-4,0-1-274,9 0-147,-5 1 1,16-9 104,3-3 0,6-4 25,7-2 0,-5-2 260,4-4 0,4 2-79,2-7 1,1-1 108,-1-5 0,-2 0-53,-4-1 0,-4 7 167,4-1 0,2 7 29,-2-7 0,-5 8 204,-7-1 0,1 3 691,5 2-341,-7 0-389,5 0 1,-13 7-142,4 5 1,-4-3-113,-2 3 8,0-1 0,-2 7-220,-4-1 1,2-2-654,-7-3 0,5 3 52,-6-3-521,1-4 329,1 7 428,-5-13 282,13 6 1,-6-10 184,8-4 0,2 2-149,4-8 1,-2 7 172,7-7 1,-5 8 178,5-1 525,-7 3 1076,4 2-1320,-8 0 1,0 2 1322,0 3-1187,0 5 1,-2 7-270,-4 1 0,2-1-348,-7 0 0,7-5-609,-2-1 215,-3 1 1,5 3-1552,-8-3 527,8 3 1,-5-13-326,3 4 163,4 3 1084,-13-7 0,5 6 30,-7-8 1,5-2 261,1-4 0,5 2 77,-5-7 1,1 5 165,-2-5 1,3 5-95,3-6 0,2 6 806,-7-5-621,7 7 0,-6-4 1342,4 8-466,5 0-101,-7 0-68,0 0 273,6 0-669,-13 8 1,13-4 10,-4 7 1,-1-5 788,1 6-792,0-8 0,4 5 617,-4-3-152,4-4-632,-5 6 0,7-6 59,0 3 30,0-3-58,0 6-330,0-8-356,0 0 301,7 0-301,-5 0 0,8 0-278,-4 0 1,-4-2-1694,3-4 1412,5 4 0,-6-5-1629,7 7 1243,-7 0 0,6 0 196,-4 0 1122,-5 0 0,15 7 0,-7 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5843,'-10'7'0,"2"3"0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6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8099,'2'-12'667,"4"1"-329,-4 7 1,8-9 146,-5 7 0,-1-2 218,8 2 1,-6 4 175,5-3 1,-5 3-346,5 2 0,-5 7 129,6 5 1,-8 11-225,1 6 1,-3-2 546,-2 2 1,0-1-170,0 7 0,-6 0-16,1-1 1,-7-1-478,6-4 1,1 1-310,5-7 1,0 6-189,0-6 1,0 0 193,0-5 0,0-1-902,0 0 1,5-5-43,1-1-844,8-7 1,-5 4 441,9-8 0,-1 0 259,0 0 1,2-10 354,4-7 1,-3-8-209,3-10 0,-4 1 346,-2-1 1,0 1 177,1-1 1,-7 2 267,1 5 0,-1-3 127,7 8 265,-1 0 289,0 5 61,0 9 0,-5 1 671,0 8 1215,-9 0-1561,5 8 1,-8 1-410,0 9 1,-6-7 195,1 1 0,-9-1-281,3 7 0,-5-1-214,-1 0 1,-6 6-177,0 0 1,-2 2-258,2-2 0,2-2-89,-8 8 0,8-6-413,-2 6 1,1-8-54,-1 2 0,4-3 273,-4-3 1,6 0-423,5 0 1,-1-5-209,7-1 833,-7-7 0,9 10 131,-8-8 474,8 7-286,-3-3 0,5 5 267,-4-3 791,4 3 0,-11-6-477,7 9 0,-6-7 1916,7 1-1724,-9-1 0,12 7-170,-3-1 0,-3-6-334,2 1 0,0 0-145,6 5 0,-5-6 24,-1 1 0,0-6-70,6 5-410,0-7 0,0 6 231,0-5-828,0-3 383,0 6 41,0-8-67,0 0 251,8 0 1,1 0 63,9 0 0,1-8-66,4-3 0,4 1-89,7-1 0,3-7 33,3-5 0,-3 0-76,3 6 1,2 0 96,-1-1 0,-7 7 300,-5-1 0,-8 7 32,2-7 0,-9 8 263,-3-2-289,-7 4 1,4 4 74,-8 4 1,-14 4-7,-3 7 1,-14 8-26,-3 4 1,-1 2-305,-5-3 1,-2 3 232,1-8 0,1 6 183,5-6 0,6-2-91,1-9 0,12 1 491,-1-7-125,3 7 501,5-11-444,1 6 1,10-8-93,4 0 1,-2 0 125,7 0 0,3-6-102,9 1 0,-4-7-192,4 6 1,-4-1 4,-1 1 1,5 2-1,0-8 1,0 9-86,-6-3 1,-5 4-344,-1 2-903,1 0 0,-1 0 124,1 0-748,-9 0 0,5 8 761,-8 3 1,-8 6 30,-3 6 0,-10-1 171,-2 6 1,-2-5-75,2 6 0,-4-2 846,-8 2 0,1-4 0,-1-8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9861,'-16'11'4105,"5"1"-2932,11-8 0,9 3 123,9-7 0,-1 0-600,0 0 0,8 0-224,4 0 0,4 0-123,1 0 0,3-5-408,3-1 0,-3-6-641,3 7 0,-3-1-731,-3 6 0,7 0 156,-1 0 0,-6 0-2883,-5 0 4158,-8 0 0,20 7 0,-5 3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6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8172,'-9'0'1662,"1"0"-238,8 0 2739,0 0-2765,8 0 1,-4 0-378,7 0 0,1 6-446,5 0 0,2-1-448,4-5 0,-4 0-376,4 0 1,2 0-498,-2 0 1,2 0 10,-2 0 0,-3 0-859,3 0 0,-2-1 363,2-5 0,-4 4-549,4-4 0,-9-3 1780,-3-3 0,1-3 0,5-3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7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8139,'8'-17'-128,"-5"2"512,9 3 1,-6-1 600,5 7 0,-7-2-226,2 2 0,-2 5 1258,1-5-573,-3 4-523,6 2-23,-8 0-566,8 0 1,-6 2-282,3 4 1,-3-3 42,-2 9 0,0-1-190,0 7 1,-7 1-14,-5 4 0,-3 4-348,-3 8 1,-5-3 44,0-3 1,6 2 154,6-8 0,1 2-73,-2-2 0,3-10-120,3 5 528,4-5-106,-6 4 1,16-7 190,4-4 1,3 1-50,2-1 0,2 0 150,5-6 0,-3 0-68,8 0 1,-6-2-73,5-4 0,-6 4 122,1-3 1,-4 3-334,-2 2 1,0 0-263,1 0 0,-1 0-283,0 0 1,-5 0-1950,-1 0 1797,-7 0 784,4 7 0,-16 3 0,-1 7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8016,'-9'0'2677,"-7"0"1,14 2-1462,-3 4 1,-5-2-335,-2 7-1,3 6 352,-3 6 1,7 8-740,-7-2 1,6-2-218,-5 2 0,7 0-1102,-2 5 1,4 1 565,2-1 1,0 7-3899,0-1 4157,8 8 0,9-11 0,10 5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6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8251,'0'-18'899,"0"9"-534,0 1 1,2 8 1104,4 0-1007,-4 8 0,11-5 216,-7 9 0,7-8-105,-1 2 0,3-4-142,3-2 1,5 0-187,0 0 1,7 0 30,-1 0 1,4-8-91,2-4 0,-1-3-133,1-2 1,-1-1-342,1 1 1,-6-2-154,0-4 1,-8 4-410,2-4 1,0 3 436,-6 3 0,4 0-110,-9-1 1,-3-5 87,3 0 1,-8-2-109,1 2 0,-3 4 312,-2-4 0,0 4 181,0 2 1,-5-1 327,-1 1-290,-8 0 1,11 7 615,-9 4-257,8-3 76,-11 7-246,13-6 0,-6 10-64,8 4 0,0-1 66,0 13 0,0-3 128,0 14 1,0 0 242,0 5 1,0 9-215,0 3 1,0 4 203,0 2 1,0 1-110,0 5 1,-6 2-95,1 3 0,-3 4-162,2-3 1,2-5-147,-7-1 1,7 1-232,-2-1 0,4-6 196,2-6 1,0-7-473,0 1 1,0-9-36,0-3-627,0-6 387,0 3 47,0-8 432,0-8 1,0-3 67,0-12 0,-2 3-246,-3-9 1,3-5-283,-4-6 1,2-8-382,-2 2 566,4-3 251,-5-3 1,1 0 26,0 1 0,-1 5 136,1 0 1,2 8 200,-8-2 0,7 9 43,-7 3 0,6 7 378,-5-2 1,-1 4 87,-5 2 0,-2 6 577,-4 0 1,4 7-55,-5-1 0,-1 3-511,2 3 0,6-7-212,6 1 1,5-7-82,-6 7-360,8-8 470,-3 11-148,7-13 1,13 6-1947,5-8 0,12-8 784,5-3 0,7-7-54,10-5 0,8-4 391,3-7 1,2 1-1074,-1 4 1338,3 4 240,-13 0 0,11 6 117,-7-4 0,-8 10 10,-10 1 0,-3 8 332,-3-2 0,-7 4 645,-4 2-504,-11 0-168,3 0 1807,-13 0-1817,6 0 0,-8 2-87,0 4 0,-6-2-171,0 8-937,0-9 445,6 13 0,0-12-347,0 7 0,2-7 447,4 2 0,4-4-136,7-2 0,0 5 306,0 1 1,-5 6-118,0-7 1,-9 9 1190,3-3-402,-4 5 0,-2 7 327,0 0 1,-2 0-233,-4-6 1,3 3 280,-9 3 1,2-4-405,-1 4 0,-3-10 506,9-1-747,-1-1-218,6-1 117,0 5 0,9-13-496,9 4 1,1-4-295,10-2 1,0-8-641,5-3 1,7 1 606,-1-1 642,-7 7 0,-1-12 0,-5 7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7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8174,'9'-12'216,"-3"1"1,-2-1 740,2-5-433,-4 7-301,5 2 296,1 1-300,-6 5-74,13-6 1,-13 10-32,4 4 0,-4 3 132,-2 9 1,0 7-16,0 4 0,-2 3-211,-4 3 1,-3-1-9,-9 1 1,1 5-99,0 1 0,-3 7 57,-3-2 0,4-4-157,-4-2 0,4-1-68,2 1 1,-1-5-51,1-1 0,0-1 138,-1-10 1,3 0-331,4-6 151,-5 1 1,14-7-280,-3 1-279,3-8 88,2 3 602,0-7 1,2 0-14,3 0 0,5-2 31,7-3 0,0 1 195,1-8 0,-1 1 0,0-7 0,3-1 0,3-4 0,-4 4 0,4-4 0,-2-2 16,2 2 0,-4-6-16,4 6 0,-1-2 437,1 2 0,-4 4-71,4-4 0,-4 5 110,-2 7 1,8-5 43,4 5 0,-2 3 322,2 2 1,0 5 285,5 1-604,1 0-201,-8 0 1,4 0-151,-8 0 0,0 7 101,-6 5 1,0-3-226,1 3 37,-1-1 0,-2 7-24,-3-1 0,-3-5-462,-3-1-1078,-4-7-201,6 11 935,-8-13 1,-2 12-246,-4-9 0,-4 1 1,-7-6 988,0 8 0,-8 1 0,-2 9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7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8174,'0'9'473,"2"-1"54,4-8 0,-2 0 590,7 0 0,-7-2 133,2-4-1013,3 4-244,-7-5-544,14 7-277,-14 0-70,5 0 1,-1 7 392,0 5 0,0 3-317,-6 2 0,0 1 386,0-1 1,2 0 151,3 1 0,-3-1 378,4 0 1,-2-5-42,2-1 0,-4 1 29,3 5 0,-3-5 156,-2-1 0,0-5 699,0 5-619,0 1 0,-6 5 124,1 1 0,-7-7 185,6 1-282,-7-1 345,3 6-115,1 1-129,-7-1-30,14-7 21,-5-3-301,7-7 0,2 0 1,3 0 0,-1-7-381,8-5 0,-6-3 170,5-3 0,1-1-194,5-4 1,-2-2-9,-3-4 1,9-3-333,-4 3 1,10-10 184,-4-1 0,10-8-57,1 2 1,3 2 195,9-2 0,0 1 214,6-1 1,0 4 213,0 7 0,0 3-80,0 3 0,-2 4-3,-4 8 0,-4 5 122,-7 1 1,-1 7 119,1-2 1,-3 4-92,-3 2 1,-2 0 32,-4 0 1,-4 2-170,4 4 1,-9-2 1,-3 7 0,-5 1-117,6 5 1,-8 0 66,1 1 1,-3 1-116,-2 4 1,-2-2-83,-3 8 0,-5-6-201,-7 6 0,-3-6 42,-3 6 1,4-8-105,-4 2 0,-2 0 77,2-6 1,0 4-86,6-9 0,-6-3 169,0 3 0,0-8 271,5 2 0,7-5 0,-1-1 0,1 0 0,-7 0 0,1-1 0,0-5 0,5 2-14,1-8 0,5 7-74,-6-7 0,9 6 233,-3-5 219,4-1-158,-6-5 1,6 5-5,-3 1 438,3 7 11,2-11 25,0 13-247,0-6-257,0 8 1,5 2 18,1 4 0,2 3 25,-2 9 0,-3 7 24,9 4 0,-6 5-66,5 6 0,-5 7 234,6 10 1,-7-1-155,7 7 1,-8-5-109,1 5 1,-3 7-48,-2 5 0,0-6-230,0-6 0,-2-9-38,-3-2 1,3-4-334,-4-14 1,4 3 239,2-14 1,-6 0-205,1-6-536,-1 1 267,6-9-55,0-1 377,0-23 1,0-5-631,0-14 1043,0-1 0,-8-15 0,-2-4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8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8031,'16'-8'1337,"-5"-4"1,5 5-736,-5 1 0,5 4-399,1 2 0,0 0-495,0 0-202,1 0 0,-3 2 95,-3 4 1,-5-2-140,-7 7 0,0-5 106,0 5 0,-7 7 432,-5 5 0,-11 8 0,-4-5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8031,'0'18'230,"0"-1"57,0 0 0,0 1 1587,0-1-678,-8 0-558,7 0 1,-9-1-65,4-5 1,4 5 8,-4-5 0,3-3-309,-3-2 1,4-2-231,-4 1-246,4-3-673,2 6-29,0-8 1,0-2 467,0-4 0,8 2-1024,3-7 714,5-1 402,1 3 0,0-1 160,1 4 0,-1 4 56,0-3 1,1 5 188,-1 5 1,-6-1 133,1 8 0,-2-6 535,1 5 1,-1-5 313,-5 5 1,-3-5-427,4 6 1,4-7-467,1 7 1,5-8-30,1 2 0,10-6-190,7-6 1,9-4-177,9-7 1,1-6-606,5 0 0,-4 0 392,3 5 1,-5 3-117,-6 4 0,-3 3 836,-9 8 0,-1 0-218,-4 0 1,-4 8 1008,-8 3 0,-5 4-147,-1 3 0,-7-7 212,2 1 1,-4-1-343,-2 7-250,-8-1-244,-2-7 1,-15 5-183,-3-4 1,1-1-308,-2 2 1,0-9-1005,-6 3 1,1-4 747,-1-2 1,3 0-1745,3 0 1,-2 0 2204,8 0 0,0 0 0,6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39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7964,'0'-10'-101,"0"-5"1,2 11 1114,4-8-660,-4 8 1,8-9 521,-5 7-146,-3 0 239,6 6-54,-8 0-20,0 0-644,0 8 0,-8 2-265,-3 7 0,-7 8 36,-5 4 0,-2 3 44,-3 3 1,-3 0-40,8-1 0,0-1-128,5-4 0,3-2-115,4-4 1,3-10 9,8 4-263,0-3 0,0 3 199,0 0 0,2-5-19,4-1 0,3-5 37,8 6 0,-5-6-69,-1 5 1,1-5 129,5 5 0,-5-5 197,-1 6 0,-5-1 148,6 6 1,-9 1-106,3-1 0,-4 0 370,-2 1-305,0 7 1,-2-4 88,-4 8 1,3-6 10,-9 5 1,6-5 60,-5 6 0,7-8-279,-2 3-2,-3-5 1,7-2-49,-4 0 0,6 1 0,4-1 0,3 0 6,3 0 0,2 1 1,5-1 74,0 0 0,4 1 2,-3-1 1,3 0 86,-10 1 1,3 1 204,-3 4 0,-3-4-145,-8 4 1,6-4 0,-1-1 475,-1-1-9,-2 0-400,-2 0 1,-2-7-683,-3-4 405,3-4-361,-6-2 1,10-4-279,4-8 0,3-3-690,9-20 0,1-3 519,4-14 1,-4-7 843,4-5 0,-4-3 0,-1-2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8060,'0'-17'944,"8"0"1,2 7-680,7 4 1,-5-1 78,-1 1 1,1-2 707,5 2-701,0 4 0,6-5 24,0 7 1,0 2-192,-5 3 1,-1 7 62,0 11 0,0 4-204,1 7 0,-3 7 103,-3-1 0,1 6 63,-7-5 0,0 7-32,-6-2 0,0-2-133,0 2 1,0-9-80,0-3 1,-2 1-57,-4-6 0,2-2-173,-7 1 231,7-7 1,-10 4-438,9-7 0,-3-9-33,2-3 1,4-2-983,-4 2 846,-3-4 1,-1 0-301,-7-8 0,5-10 939,1-1 0,-1-8 0,-5-9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0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8236,'17'-5'935,"0"-1"-742,0 0 0,1 6-11,-1 0 1,0 0 58,1 0 0,-1 0-29,0 0 1,-5 6-100,-1 0 212,-7 15 1,4-4-130,-8 12 0,-2 2-257,-4-8 1,2 7 69,-7-1 1,5 4-90,-6 1 0,1 1 97,-6 0 1,1-3-28,5-3 1,-5 4 146,5-4 1,1-3-140,-1 3 0,5-8-25,-6 2 1,9-9-85,-3-3 0,4-5-499,2 6 487,0-8-354,0 3 249,8-7 0,1-2 34,8-3 0,7-5-77,-1-7 0,7-1-85,-1 1 1,4 0 165,1-1 1,7 3 434,-1 4 1,-1-3 45,-11 8 1,3 1 280,-8 5 1,0 0-278,-6 0 1,-5 2 97,0 3 0,-9 5 45,3 7 0,-4-5 202,-2-1 1,-2 1-445,-4 5 1,3 2 45,-9 4 1,-1-3-497,-10 3 0,3-4-55,-3-2 1,4 0-291,2 1 1,-2-1 316,-5 0 0,5-5-504,-4-1 341,4-7-40,2 12-188,7-15-84,-5 7 226,13-8 12,-6 0 478,8 0 1,0 2 291,0 4 1,0-2-144,0 7 0,0-5 45,0 6 0,-2-3 412,-4 3 1,-3 3-251,-8-3 0,-1 1 281,1-1 0,0 3 242,-1-4-240,1-3 0,6 6 405,-1-9-288,8 1-389,-4-6 1,16 0-1,4 0 1,5 0 109,6 0 1,-2 6-116,8 0 1,-6-1 66,6-5 1,-6 0-147,6 0 0,-6 0-137,6 0 0,-8 2-14,2 4 0,-4-4-182,-2 4-317,1-4 0,-3 0-2097,-3 3 1453,3-3 1,-13 8-2302,4-4 552,3-4 2801,-7 5 0,21-7 0,-4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0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8230,'12'-8'345,"-1"-4"1,-5 5 582,5 1 1,1 4-369,5 2 0,1-6-61,-1 1 0,0-1 41,0 6 1,-5 0 187,0 0 0,-3 2-39,3 3-140,-5-3-336,1 6 1,-6 0-638,4 3 1,-4-1 333,-2 1 1,0 1-231,0 5 1,-2-5-1049,-4-1-171,4 1 1,-6-1-606,8 1 182,0-8 1962,0 3 0,8-14 0,2-3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0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8183,'16'2'425,"-5"3"0,-1-1 1695,-5 8-512,-3-8-588,6 11-553,-16-5 0,-3 7-164,-12 0 0,4 0-374,-4 1 0,-4 5 21,-2 0-1524,-4 0 1137,-1 2 1,5 0-51,0 4 0,0 3-505,-6-3 0,9-2 544,3 2 0,5-8-102,7 2 1,3-2 663,8 2 0,0-4-151,0 5 0,2-7 99,4-6 0,-2 5 188,7-5 0,-5 5 318,5 1 1,-5-7-243,6-5 0,-7 3 121,7-2 1,-6 1-61,5-1-210,-7-4 1,6 6-262,-5-8-96,-3 0-221,14 0 0,-7-6 192,9 0 0,-5-1-39,4 1 0,-3 4 49,9-4 593,4 4-278,0 2 1,2 0 271,-1 0 0,-7 0-150,3 0 1,-5 0 260,-2 0 112,0 0 124,-7 8-597,-2 1 0,-8 9-106,0-1 0,-8 0-42,-4 1 0,-5-1-312,-6 0 1,4 1-151,-4-1 0,4-6 254,1 1 1,7-1-240,-1 7 231,1-1 0,-1-2 20,1-3-12,7 3 167,-4-13 126,8 14 0,0-13-95,0 9 434,0-8 328,0 11-285,0-5-80,0 7-134,-8 0 14,-1 1 1,-8-1 343,-1 0 0,1 1-35,0-1 1,-1 0 197,1 0 1,0-1-102,-1-5 0,9 5 112,3-5 1,-2-1-221,3 1 0,1-5-156,10 6 0,9-9 415,8 3 0,14-4-332,-3-2 1,12 0-238,0 0 0,10-6-601,2 1 1,-1-9-710,-5 3 1,-2 3-123,-4 2 0,2 4-1378,-7 2 0,-1 0-636,-5 0 3201,-1 8 0,1 2 0,-1 7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1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8236,'17'0'1066,"1"0"-628,-1-8 0,-5 6-75,-1-4 0,1 4 81,5 2 1,-2 8-150,-3 4 1,1 3 151,-7 2 0,0 8-353,-6 4 0,0 4 116,0 1 0,-8 3-222,-3 3 0,-7-1 128,-5 7 1,2-6-147,-8 6 1,0-6 103,-5 7 1,5-9-110,0 2 1,0-3-113,-5-3 1,5 1-267,0 0 1,6-7-392,-6 1 1,8-8 373,-2 2 0,4 1-442,2-7 0,-1 2-401,1-13 313,0 7 502,-1-11 458,1-2 0,8-9 0,1-9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8136,'11'0'0,"1"0"0,-1 6 595,7 0 1,1 2 864,4-3 1,-2-3-443,8 4 1,-8 2-464,2-2 0,2 5-386,-2-5 1,0 2 242,-6-3-614,1-3 0,-1 12-309,0-9 0,6 1-607,0-6 0,2 0 539,-1 0-1908,-5 0 1474,13 0 0,-7-6 419,4 1 0,4-7 594,-4 6 0,3-5-46,3 5 1,-6 0 148,0 6 0,-3 2 105,3 4 0,-2-2 170,-4 7 0,-4-1 744,5 2 0,-11 1-149,-1-7 342,-9 7-194,5-11-1697,0 14 453,-6-7-2111,5 1 2234,1-3 0,-6 1 0,6 2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2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8051,'8'19'0,"4"4"0,-3 6 292,3 11 1,-1-3 467,6 3 0,-1 2 581,-5-1-879,5-1 1,-12-2 80,7-3 1,-7 9 20,2-9 1,-4 1-484,-2-7 0,0 4-357,0-4 1,-2 3-507,-4 3 506,4-1 274,-6-7 1,3 4-1319,-1-8 1,-6 0 277,7-6 0,-3 1-1070,2-1 2112,4-7 0,-13-10 0,5-10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2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0 259 8051,'35'-34'393,"-1"-1"0,1 8-148,-1 4 0,1 2 40,0-2 0,-1 6-209,1 0 0,-1-1 4,1 7 0,-6 1 110,0-1 1,-6 7 161,5-2 1,-6 4-251,1 2 0,-4 0 49,-2 0 0,0 0-226,1 0 0,-1 6-27,0 0 1,-1 7-180,-5-1 203,5 3 0,-9 2-142,5 1 1,1-1 114,-7 0 0,6 0-79,-7 1 1,3 5-121,-2 0 215,-4 0 20,5-6 1,-1 0 105,0 1 1,0 5 2,-6 0 1,5 2 116,1-2 1,0-2-114,-6 8 1,2 0 132,4 5 0,-4 1-53,3-1 1,-1 9 69,2 3 1,-4 4 263,4 2 1,-3 0-101,3-1 0,-2 3 162,8 4 0,-9 1-82,3 5 1,2 1 91,-2-7 0,-1 5-364,-5-5 0,6 3-234,0-9 0,0 2 207,-6-14 1,0 1-92,0-7 1,0-1-286,0-4 1,0-4 62,0-8-1141,0 0 613,-8 1 0,-2-9-313,-7-3 0,0-12 379,0-5 1,-1-5-60,1-1 1,-8-8 694,-4-4 0,-11-11 0,-4-4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8030,'11'-8'341,"1"-3"0,-7 3 528,7 2 0,5-1-443,6 1 1,6-2-242,-6 3 0,6 3 51,-6-4 1,0 4 6,-6 2 1,-1 2-269,-5 4 0,-3 3 22,-8 9 0,0 5 12,0 0 0,-2 7-18,-4-1 0,-3 4-382,-9 1 0,1 1 302,0 0 1,-1-7 59,1 1 1,6-8 470,-1 2 0,8-3-200,-2-3 1,6-2 57,6-3 1,-2 1-139,8-7 1,1 0-24,10-6 0,-2 0-113,8 0 1,-2-6-352,2 0 0,-2-7 61,-4 1 1,-4-3-179,4-2 0,-6 5 143,-5 1 0,-4-1 27,-8-5 1,-2 1 277,-4 5 0,0-3-73,-11 9 1,1-7 62,-12 6 1,5 1-97,-6 5 1,8 0 2,-2 0 1,3 5 74,3 1 22,7 0 0,-5 9 0,5 4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4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27 8083,'10'-17'150,"5"7"0,-13 10-640,4 12 0,-5-1 1043,-1 7 1,-1-5-77,-5 10 0,-4 2 88,-7-2 1,0 6-303,-1-6 0,-5 0-138,0-6 1,2 1-431,10-1 168,-5 0 96,14-7 1,-5 0-147,7-5 1,1-3 90,5 4 1,6-4-487,11-2 0,-2 0 171,8 0 1,0 0 26,5 0 1,1 0 142,-1 0 1,-5 0 234,0 0 1,-14 2-137,3 4 1,-13 3 151,1 9 1,-4-1 374,-2 0 0,-8 6-194,-3 0 0,-12 6 284,-6-6 1,-4 2-106,-1-2 1,-1-4 22,1 4 0,-3-3-62,-3-3 0,5 0-74,1 1 1,1-7-123,10 1 1,0-3 3,6 3 0,-1 1-508,1-7 168,7 7-10,3-11 1,7 8-213,0-4 0,2-4 115,3 3-63,13-3 187,9-2 1,7 0-45,1 0 173,7-7-38,2 5 0,2-14 12,0 5 1,-1-3 115,1 3 0,-4-3 424,-7 9 0,-3-1-215,-3 6 0,2 0 767,-8 0-614,0 0 0,-8 2 14,-3 3 1,-5-1-55,-7 8 1,0-6 25,0 5 1,-1-1-205,-5 1 0,-4 5-122,-7-5 1,0 3-271,-1-3 0,7 3 110,-1-9-773,1 9 117,-7-5-254,1 1 376,8-2-103,1-8 202,8-8 110,0-2 187,0 1 1,0-1 186,0 4 93,0 5 339,0-7-86,0 8 1,0 8 865,0 3-519,0 4-175,0 3 0,0-1 629,0 0-521,0-7-167,0 5 0,0-11-406,0 8 108,0-8-1310,0 11-91,0-13-709,0 13 1458,0-13 0,-2 8-115,-4-5 0,2-3 18,-7 4 0,-1-4 224,-5-2 1,0 6 363,-1 0 0,1-1 54,0-5 0,-6 0-6,0 0 1,0 0 174,5 0 0,1 2 118,0 4 1,-1-2-111,1 7 0,0-5 238,0 6 1,-1-3 954,1 3-674,0 3-314,7-5 0,-5 1 444,3 1 1,3-1-168,-3 7 0,8-7 54,-2 1 0,-1-1-329,1 7 1,2-1-150,10 0 0,4 0 612,7 1 0,8-1 45,4 0 1,11 1-506,6-1 1,4-7-124,2-5 0,0-3-757,0-2 0,1 0-301,5 0 1,-6 0-730,0 0 0,0 0 606,-6 0 0,-2 0-456,2 0 0,-7 0 400,1 0 973,-11 0 0,3 0 0,-5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7946,'10'-8'1185,"5"6"-771,-5-6 0,7 8 348,0 0 1,0 0-84,1 0 0,-7 0 100,1 0 0,-1 6-470,7 0 1,-1 0-308,0-6 1,-5 0-1429,-1 0 1058,1 0-30,5 0 0,-1-2 192,-5-4 0,-1 4-2174,-5-4 744,-3 4 495,6-5 499,-8 5 244,0-6 398,0 8 0,0 0 0,-8 0 0,6 0 97,-5 0 75,7-8 0,0 5 620,0-9-32,0 1-226,0-7 0,0 7 648,0-1-369,0 8 608,0-3-689,0 7-19,0 0-714,0 7 1,0 3-26,0 7 0,-2 3-212,-4 3 0,4-4-100,-4 4 1,-1-2 149,1 2 1,-6-2-597,7 8 1,-9-6 307,3 6 0,3-6 103,2 6 1,-2-6 177,3 6 1,-1-8 202,6 2 0,0 2-120,0-2 1,6 0-24,-1-6 0,9 1-130,-3-1 1,5-6 159,1 1 0,6-8-245,0 1 1,0-3 122,-5-2 1,-1 0 188,0 0 0,-5 0 133,-1 0 203,-7 8 0,4 2-104,-8 7 0,0 2 138,0 4 0,-2-2 702,-4 8 1,-4-2-410,-7 2 0,0 2 233,0-8 0,7 6-372,4-6 0,-1 0-110,1-6 1,0-6-226,6 1 1,2-8-174,4 2 0,3-4 162,9-2 0,-1 0 76,0 0 0,0-2-388,1-4 1,5-10 121,0-7 1,0 0-324,-6 6 0,1-6 169,-1 0 0,-8 0-8,-3 6 1,-4-1 231,-2 1 1,0 0 252,0-1 0,-2 3-144,-4 4 1,-3-3 122,-8 8 0,-1 1 28,1 5 1,-6 0-50,0 0 1,-2 1-1014,2 5 0,4-2-351,-4 8 0,9-1 1133,3 6 0,-1 1 0,-5-1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5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8030,'7'-9'306,"3"1"1,-1 6 188,-3-4 1,-2 4 1740,2-3-311,-4 3-816,5 2-621,-7 0 1,0 2-217,0 3 1,2 3-7,4 4-158,-4 3 1,12-5-168,-9 7 1,9-8 26,-3-3 1,7-4-323,5-2 0,2 0-529,3 0 0,5-2 404,-4-4 0,2 3-55,-3-9 1,3 2 214,-8-1 0,-5-4 96,-7 3 1,-7 2 61,2-1 315,-4-1 0,-10-5-6,-4 0 0,-9 7 226,-2 4 0,-6 4-304,6 2 0,-5 0 0,4 0 0,1 0-2179,6 0 2109,0 0 0,0 0 0,-1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45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7976,'-15'-27'6031,"3"10"-6031,-13 9 0,8 8 0,0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8174,'11'-17'-697,"1"0"990,-8 7 0,11-5 1001,-3 3-922,3-3 1,2-2 655,1-1-652,7 1 1,-6 2 154,4 3 0,2-1-52,-2 7 0,0-6 90,-6 7 0,6 1-86,0 10 0,0 5 182,-5 12 1,-7-2-178,1 8 1,-8 2 40,1 9 0,-3-3-366,-2 3 1,0-3-113,0-3 0,0-1-40,0-4 1,0 1-205,0-7 1,0 6-887,0-6 142,0 0-946,0-5 502,8-1-442,-6-7 1172,13-3 0,-13-9 225,4-3 1,2-5-349,-3-7 1,1-6 111,-6 0 0,2-8 127,4 2 0,2 2 535,3-2 0,2 8 0,-7-2 0,8 4 0,-5 2 0,9-1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9037,'16'-2'0,"-3"-2"0,-1-1 2810,1 1-2048,-5 2-296,-1 2-333,1 0-112,-6 0 1,6 2 227,-8 3-657,0 5 0,0 9-29,0 4 1,-8-2-293,-4 8 0,-3 0 357,-2 6 0,-6-7-30,0 1 0,-6-2 162,6 2 1,-8 2 86,2-8 0,-2 6 252,3-6 0,-5 2-47,4-2 0,4-4 77,2 4 0,4-6 94,2-5 124,-1 3-83,1-5-232,7-1 0,3 1-19,7-4 0,2-4 0,3 3 1,5-3 238,7-2 0,10-5-70,8-1 1,1-8 107,10 3 0,1-4-75,4-3 0,1 3-51,0 3 0,-8-1-196,-3 7 1,-12-5-253,-6 5 0,-4 0-44,-2 6-60,-7 0 1,-3 10-707,-7 7 1,-13 2 1093,-4 10 0,-20 0 0,1 5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4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87 278 8174,'-27'9'548,"4"-3"0,10-4-246,1-2 1,8-2 85,-2-4 0,4-3 1,2-9 0,14 1 232,3 0 0,18-2-59,-1-5 0,18 5-180,0-4 1,6-2-615,-1 2 1,-7 0-139,8 6 1,-14 5-315,8 1 0,-10 1 291,4-1 1,-13 3-303,2 8 0,-12 0-34,0 0 0,-10 0-1382,-1 0 2111,-8 0 0,3 8 0,-7 1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4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0 8174,'-11'12'365,"-1"-1"1,1-5-62,-7 6 1,1-1 38,0 7 1,-2-1-112,-4 0 1,1 8-1,-6 4 0,-1 5-18,-6 7 0,-5-3-151,0 8 0,-9-5 32,3 5 0,-4-2-200,-1 2 0,4 2-238,1-7 0,8-1 138,-2-6 1,5-7-84,6-4 1,4-3 58,8-3 1,0-6-411,-1 1-148,9-8 194,1 4 0,10-8 90,4 0 503,11-8 0,10-9 0,7-10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8174,'17'-10'963,"-6"3"765,1 7-1179,-8 0 1,3 1-42,-7 5 1,0-2-272,0 8 0,0-1-186,0 6 0,0 6 33,0 1 0,0 1-281,0-2 1,-5-4 19,-1 4 0,-6 2-276,7-2 0,-1 0-537,6-6 525,-8-7-102,6-2-110,-5-1 433,7-5 1,1-2-106,5-11 1,4-11 62,7-1 0,0-7-103,1 1 1,7 2 232,4-2 1,-3 8 134,3-2 0,0 9 371,6 3 1,-7 7-256,1-2 0,-6 4 152,6 2 0,-8 0 21,2 0 1,-3 0 158,-3 0 1,-6 8-89,1 4 0,-8 3-101,2 2 1,-6 3-160,-6 3 1,-4-4-122,-7 4 1,-2 2 324,-4-2 0,3 0 58,-3-6 503,4-7 122,2 5 186,7-13-896,3 6 1,8-8-312,5 0 0,4-6-98,7 0 1,6-5-438,0 5 1,6-6-914,-6 7 1,8-7 1502,-2 6 0,3-7 0,3 3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6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0 759 8380,'0'-17'-5,"0"0"1,0 5 4,0 0 1222,0 1 0,6-6-394,0-1 1,7 1-203,-1 0 0,0-1-356,5 1 1,-4-6-53,10 0 1,2-2-148,-2 2 0,8 4-279,-2-4 0,2-2-607,-3 2 1,3-6 548,-8 6 0,0-2-443,-5 2 1,-3 4 132,-3-4 0,1 3 24,-7 3 1,0-6 192,-6 0 1,0 0 74,0 6 0,-6-1 86,0 1 1,-7 0 190,1-1 0,-3 3 157,-3 3 1,7-1-108,-1 7 0,3-1-149,-3 1 1,-3 4 204,3-4 1,3 6 217,-3 6 1,1 11-132,-7 12 0,3 11 17,3 6 0,-3 12 61,3 6 1,-3 9 287,-2 1 0,5 7 127,1-6 0,-1 6-141,-5-6 0,0 4-213,-1-10 1,3 4-87,3-10 1,-1-3-108,7-3 0,0-5-59,6-6 0,0-5-257,0-13 0,0-3-122,0-7-583,0-9 532,0 7 1,8-22 245,4 0 1,-3-17-326,3-11 1,5-3 22,6-9 1,0-2 180,-5-10 0,5-1 3,0-5 0,7-1-138,-1 7 0,0 6 198,6 6 0,-5 14 91,11-3 0,-5 14 97,-1 4 0,-1 7-64,1 10 1,0 0 184,-1 0 0,-5 0 4,0 0 1,-10 8-123,-2 3 0,-1 5 27,-11 1 1,1 6-5,-6 0 1,-13 8-80,-5-2 0,-10 5-136,-1 7 0,-10-5 42,-1 4 0,-2-3 80,1-3 1,5-5 131,-4 0 0,3-15-68,2-3 1,9-1 367,2-5-222,5 1 0,8-6 720,-1 0-537,8-7 0,4 5-110,12-4 1,5 4 215,6 2 1,-2 2-71,8 4 0,0-4-47,6 3 1,-1 3-24,1-2 1,-6 1-33,-1-1 1,-5-2-234,6 8 1,-8-7-235,3 7 1,-7-6-209,-6 5 0,5-5-518,-5 5 1,-3 1-1591,-2 5 2504,-4 1 0,-2-1 0,0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8217,'-12'-15'1412,"1"3"0,5 5-2077,-6 7 0,1 7 473,-7 5 1,-7 5 651,-3 6 1,-5-2-194,-2 8 1,1 0 86,-1 6 1,1 5-351,-1 0 0,8 3-228,4-3 1,6-5 35,5-1 0,5-1 187,7-10 1,2 0 29,3-6 0,7-1-7,11-5 1,6-3-64,11-8 0,4 6-31,8-1 1,-6 1 11,0-6 0,-5 0-63,5 0 0,-8 0-146,3 0 1,-13 2-55,-5 4 0,-3-4 85,-3 4 1,-2 3-898,-3 3 1135,-4-5 0,-8 9 0,0-7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8217,'-10'17'738,"1"0"181,3 1 0,4 7 101,-4 4 0,4 3-407,2 3 0,0-3-116,0-3 1,0 4-195,0-4 0,0 5-927,0 7 1,6-5-265,0 5 1,-1 1-2060,-5-2 2947,8 1 0,2 1 0,7 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1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7966,'18'0'781,"-7"2"194,1 4 1,-7-3-429,7 9 0,-8-6 567,1 5-122,5-7-642,-8 11 1,8-13-1176,-5 4 733,-3 4 0,6-6-2804,-8 7 1684,0-7 1212,0 11 0,0 3 0,0 9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7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8438,'6'-17'916,"-1"0"-87,9 7-331,-5 3 0,3 1 757,-1 0-140,-7 0 338,4 6-811,-8 0-125,0 0-334,0 8-264,0-6-76,8 13 0,1-13-260,9 4 185,-1 3 1,0-7-3,0 4-57,1-4 67,-1-2 186,0 0 83,-7 0 404,-2 0-74,-1 0 380,-5 0-412,6 0-103,-8 0-3172,0 0 1907,-8 8 1,4 1 1024,-7 9 0,-8 7 0,-8 2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8172,'0'-17'0,"2"1"422,4 5 0,3-5-11,9 5 1,7-5-175,4-1 1,-3 2-5,3 3 1,-2-1 29,2 7 1,2 0-159,-8 6 1,6 0-207,-6 0 0,-6 0-204,-5 0 1,-9 2 249,3 4 0,2-2-46,-2 7 1,-3 1-40,-8 5 1,1-5-56,-8-1 1,-1 1 155,-10 5 1,2 0-23,-8 1 0,6-1 73,-6 0 0,8 0 95,-2 1 0,4-7 31,1 1 1,3-6-8,3 5-95,5-7-56,7 4 1,2-8-7,3 0 1,5 0 21,7 0 1,6 0-8,0 0 1,6 0 1,-6 0 1,0 0-34,-5 0 65,-1 0 1,-6 0-32,1 0 11,-8 0 0,-4 5 6,-12 1 0,-9 10-140,-2 1 1,-13 0 22,1 6 0,-3 2-82,3-2 1,-5 8 152,-1-2 1,-5-2-18,6 2 1,-6-8 277,5 2 1,1-4-97,5-2 0,7 1 105,-1-1 1,13-6 31,-1 1 1,11-6 387,1 5-416,3-7 0,11 4-22,9-8 1,8-2-92,15-4 1,3-2-75,8-3 0,4-8-175,-5 7 1,13-13 46,-6 8 1,-3-2-400,-3 7 0,-2-1 220,-10 7 1,-5-6-404,-6 7 0,-8-1-387,2 6-75,-11 0 692,-5 0 1,-9 0 214,-3 0 0,-7 2 215,-11 3 0,4 5 0,-4 7 0,-2-5 0,2-1 0,-6 1-29,6 5 0,0-5 29,5-1 0,3-5 124,4 6 1,-3-7 197,8 7 1,-1-6 6,1 5 0,4 1 133,-4 5 1,-2 2-20,3 4 0,-3-2-55,2 8 0,2 6 223,-7 5 0,-1 8-168,-5-2 1,0 4-235,-1 2 1,1 0-74,0 0 1,2-8-183,3-4 0,2-3 4,5-2 1,3-9-258,-4-3 1,4-3-169,2-3 207,0-7 170,0-3 1,2-7-298,4 0 0,-2-2 19,7-3 0,-5-5 37,5-7 0,-1-8 147,2-4 1,1 0 10,-7-6 1,5 5-16,-5-11 1,6 5-23,-7 1 1,9 6-113,-3 1 0,5-1 145,1-6 1,0 3-101,1 3 1,5-4 276,0 4 0,7-1 0,-1 1 0,-2-4 0,2 4 0,-6 4 0,6 2 0,-2 4-4,2 2 1,-4 5-165,-8 1 1503,0 7-571,-7-4 558,-3 8-873,-7 0 0,-2 8 92,-3 3 0,-3 5-117,-3 1 1,-5 0-181,5 1 0,3 1-148,2 4-21,-3-4 1,7 6-147,-4-8 0,6 1 91,6-1-20,3 0 1,9 0-3,-1 1 0,-2-7-32,-3 1 1,1-6 31,-7 5 1,2-5-148,-3 5 0,-3-5 146,4 6 0,-10-7-129,-2 7 0,-7-2-113,1 1 0,-3 3 53,-2-9 1,0 1-71,-1-6 1,1 6-222,0 0-85,-1-1 342,9-12 0,1-3-118,8-7 0,2-2-4,4-4 1,5 1-696,12-6 1043,-3-1 0,12-13 0,-5-3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0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292 191 8172,'29'-33'0,"-2"5"0,-2 5 410,-2 3 1,-6 3 259,1 0 9,7-1 0,-6 3-174,4 4 0,-10 3 479,-1 8-373,-8 0-124,3 0-486,-7 0 1,0 2-92,0 4 1,0 3-295,0 8 0,-5 1 242,-1-1 1,-8 6-339,3 0 0,1 6 156,-1-6 0,-1 8 38,-5-2 0,-2 9 145,-4 2 1,3 3 66,-3-3 0,4-2 55,2 9 0,-6-9 213,0 2 1,5-3 272,7-3-285,-1 1-54,-5-8 1,6 0 132,-1-4-215,8-4 1,-9 6 59,7-8-87,0-7-312,6-2 293,0-8 0,2 0 16,4 0 1,-2-8-44,7-4 0,-5 5 16,6 1 1,-7-2 175,7 3 0,-6-1 128,5 6-176,-7 0 0,4 2 122,-8 3 0,0 7 231,0 11 0,0-4-94,0 4 1,-8 2 23,-3-2 0,-3 6-350,3-6 0,-3 0 129,8-5 0,-1-1-371,1 0 0,4-5-64,-4-1-160,4-7 169,2 11 0,8-13-181,3 4 0,5-12-16,1-5 0,8-5-236,4-1 1,2-6 147,-2 0 0,1 0 94,-7 6 1,6 5 440,-6 1 0,0 7 12,-5-2 0,-7 4 2,1 2 218,-9 0 255,5 0 1,-8 2-140,0 4 1,-2-2 238,-4 7 1,3-1-385,-9 1-88,1 5 46,-7-7 1,1 9-243,0-1 1,5-6-140,1 1 0,-1-6-224,-5 5 1,-1-1 185,1 1 1,-2-1-43,-4-4 1,4-2 89,-4 7 0,2-5 99,-3 5 1,5-5 310,-4 6 0,2-3-108,-2 3 1,4 1 163,-4-7 1,4 6 95,1-7 0,7 7 695,-1-6-446,8-1 30,-11 3-382,13-6 0,-4 6-189,12-8 1,6 0 356,11 0 1,-2-6-125,8 0 1,-6 0 7,5 6 0,1 0-50,6 0 1,-2 0 50,-5 0 0,3 0-96,-8 0 1,2 6 12,-2 0 1,-4 2-74,4-3 1,-3-1-248,-3 8 1,0-7-845,1 7 0,-1-2 561,0 1 1,-5 3-139,-1-9-69,1 1 0,3-4-1496,-3 4 345,3-4-237,-13 5 1976,6-7 0,-8-7 0,0-3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0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8204,'0'-27'0,"8"2"554,4 8 0,-3 5 2185,3 1-1994,-8 7 0,5-9 813,-3 7-1092,-4 0 0,4 6-156,-12 0 1,-6 10-457,-11 7 0,2 0 13,-8 6 0,8-2-141,-2 2 1,6-3-79,5 3 1,5-4-466,7-2 1,4 1 340,7-1 0,8-2-150,16-3 1,-1-5-60,1-7 250,0 8 250,-8-6 0,3 8 198,-7-5 0,6-3 90,-6 4 0,-5 2 165,-7-2 1,-7 1-90,2-1 0,-4-2 75,-2 7 1,0-5-74,0 6 0,-10-1 51,-7 6 1,-3 1-188,-8-1 1,-1 2 52,-6 4 0,-5-2-110,0 8 0,-8-6 124,1 6 0,5-6 87,2 6 1,5-8-120,6 2 454,4-4-285,8-1 0,7-7 14,5 1-161,3-1 0,11-1-75,9-4 1,3-4 86,13-2 1,-1 0-389,13 0 0,-2-6-41,3 0 1,1-7-207,-8 1 0,6 3 345,-6-3 1,-5 8 142,-6-2 0,-8 4-4,2 2 1,-4 2 136,-2 4 1,-7 4 466,-4 7 0,-4 0-291,-2 1 0,0-1 497,0 0 0,-8 1-390,-3-1 1,-5 0-374,-1 0 1,5 1-146,1-1 1,-1 0-1211,-5 1 663,0-1-363,-1 0-605,1-7 1069,0-3 0,7-8 534,4-5 0,3-4 154,-3-7 0,4 0 429,-4-1-255,4 1 607,-5 0-384,5 7 1,-8 2 405,4 8 1,4 2-12,-3 4 0,-3-2-375,2 7 1,0 1-205,6 5 0,0-5-231,0-1 1,0 1-267,0 5 1,0-5-57,0-1-67,0 1 0,0 5-1069,0 0-1708,0 1 1522,-7-1 1,-3-2 792,-7-3 0,-1-3 278,1-3 0,-2-4 335,-4 4 0,4-4 325,-4-2 1,3 0-99,3 0 0,6 0 58,-1 0 0,1 2 444,-7 3 1,3 5 990,3 7 0,-1 1 421,7-1 1,0 0-1033,6 1 0,0 5 261,0 0 0,8 0-371,4-6 1,5 6-121,6 0 0,-2 6-531,8-6 0,0-6-392,5-5 1,7-3-170,-1 3 0,8-4-409,-2-8 0,6 0-1836,6 0 1,5 0 123,12 0 2218,-4-8 1,6-2-1,-8-7 1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0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8803,'-10'0'1480,"-5"8"-305,13 1 1,-4 8-391,12 1 0,3-9 183,9-3 0,7 2-432,4-2 0,5-1-103,6-5 1,-1 0-411,7 0 1,-6 0 153,7 0 1,-11 0-784,-1 0 0,-3 0-194,-9 0 0,0 6-667,-5 0 1,-9 7 199,-3-1 0,-8 5 1267,-9 6 0,-16 4 0,-18 8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8277,'-25'8'244,"5"1"100,-3 9 1,4-1 285,2 0 0,5 6-151,1 0 1,1 0 349,-1-5 0,3 5-274,8 0 0,0 0-93,0-6 0,2 0-260,4 1 0,3-7-263,8 1 1,7-8-346,-1 1 1,7-3 392,-1-2 1,-2 0-247,2 0 0,-8-7 100,2-5 1,-6 3-593,-5-3 1,-4 0 306,-8-5 0,0-2 244,0-4 0,-8 4 137,-4-4 1,-3 9 294,-2 3 1,-6 1 29,0-2 0,0 5-107,5 7 0,1 0 0,0 0 222,7 0-861,-5 0 1,15 6-150,0-1 1,13 7-358,10-6 0,8-1 362,-2-5 1,3 0 627,3 0 0,0 0 0,-1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8270,'8'-10'207,"-6"-5"1,6 11 2034,-8-8-1373,0 8 0,1-3 173,5 7-353,-4 0 1,12 9-189,-9 9 0,7 8 329,-6 15 1,-1 3 17,-5 8 1,0 7 254,0 5 0,-5 3-451,-1 2 0,-6-7 45,7-5 1,-9-3-678,3-2 0,1 0 64,-1 0 1,-1-8-1068,-5-4 0,5-3 678,1-3 1,-1-7-1369,-5-4 0,0-5-77,-1-7 0,1-3-2205,0-8 3955,-8-8 0,-2-9 0,-8-10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1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8497,'-9'0'-4,"-7"0"0,7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2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8468,'9'-12'400,"-3"1"1,4 5-63,1-6 1,1 3 246,5-3 1,-4-1-118,11 7 0,-5-6-71,-2 7 0,2-1-69,4 6 1,-3 2 0,3 4 0,-10-3-96,-1 9 0,-3-1 17,3 7 1,-5-1-204,-7 0 1,0 6 80,0 0 0,-7 2-260,-5-2 0,-5-1 117,-6 6 0,2-6-88,-8 1 0,6 2-78,-6-2 1,6 0-155,-6-6 1,8 0-79,-2 1 0,4-1-766,1 0-676,1 0 646,0 1 553,0-1 0,7-5-271,4-1 272,4-7 655,10 4 0,-6-8 0,13-8 0,-5-2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2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8384,'0'-17'165,"-7"8"180,5-7 1,-6 7 598,8-9-97,0 1 507,0 0-783,0-1 1,2 7-237,4-1 0,-2 8-196,7-1 0,1 3-105,5 2 0,0 0-219,1 0 0,-1 6-175,0-1 1,0 7-549,1-6 0,-1 7 153,0-1 0,1 1-594,-1-1 0,6 1 1349,0-7 0,8 0 0,-4-6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1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7966,'2'10'-1616,"4"-5"1470,-4-3 605,13-2 0,-11 0-150,8 0 1,-6 0 118,5 0 1,-5 0-113,5 0 1,-5 0 57,6 0-65,-8 8 0,3 2-114,-7 7 1,0 0 156,0 1 1,0-1-48,0 0 0,0 0-124,0 1 0,0-1-4,0 0 1,0-5 242,0-1-397,0-7 154,0 12-201,0-14-34,0 5 0,8-14-134,3-5 0,-1 2-39,2-1 0,-3-1-174,3-5 1,-3 5-668,-3 1 447,-4 7-12,6-11 179,-1 13 408,-5-6-421,6 8-394,-8 0 132,0 0 733,8-8 0,1-9 0,9-10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3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8384,'2'-10'456,"4"5"1,5 1 314,12-2 0,-2 4-110,8-4 0,0-1-61,6 1 0,5 0-211,0 6 1,6-6-35,-5 0 1,7 1-266,-2 5 1,-2 0 116,2 0 0,-7 0-693,1 0 1,-9 0-45,-2 0 1,-3 0-1054,3 0 1052,-11 0 55,-3 0 0,-11 0-428,7 0 0,-7-2 377,2-4 1,-6 2 20,-6-7 0,-3 5 206,-9-6 0,5 1 300,-5-6 0,5 5 0,-10 0 0,4-1 0,1-10 0,-1 4 0,-4-4 0,10 3 101,-5 3 1,5-2 96,-4-4 0,5 9 209,1-3-93,7 4 1,-6-3 221,4 5-24,5 3-321,-7 8 1,6 0-36,-4 0 1,4 2-141,-4 4 0,5 11 203,1 12 152,0-4-156,0 15 1,0-3-43,0 15 1,-2 1 126,-4 5 0,4 6 274,-4 10 1,-2 5-355,3 8 0,-3-1-69,2 1 0,2-7-197,-7 1 0,1-8-440,-1 2 0,-3-12 68,9-5 1,-3-6-343,2-6 0,2-6 351,-7-11 1,-1-4-154,-5-8 0,0-1 20,-1-5 1,1-3 86,0-8 0,-6-8 762,0-3 0,-2-12 103,2-6 1,5-6 473,1-5 0,2-2-205,9-4 0,-6-2 541,7 7 1,1-5-604,9 6 1,5 1-74,7 11 0,6 1-358,0 4 1,8 5 88,-2 1 1,6 2-476,5 9 0,4-6-331,8 7 0,0-1-651,0 6 0,-2 0 618,-4 0 564,12 0 0,-20 7 0,12 3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8565,'0'-17'0,"2"6"0,4 1 138,6 2-86,3-5 0,10 11 1128,4-4 0,4 2-419,1-1 1,-5 3 266,0-4 0,-2 4-396,1 2 0,-1 0-101,-4 0 0,-3 6-114,3 0-358,-4 7 1,-2-9-188,1 7 0,-7-5-67,1 6 0,-9-7-925,3 7 0,2-6 65,-2 5 1,-1-5-1818,-5 6 2016,0-1 0,-7 8 54,-5 4 0,-9-3 802,-2 3 0,-8 4 0,4-1 0,-7 9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29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70 8849,'-17'9'1029,"0"-3"-466,7-4 0,4-2-367,12 0 1,4-2 83,7-4 1,0-1-42,1-5 1,7-3 60,3 3 0,3 3-577,-2-3 1,-2 8 65,-4-1 1,-4 3-117,4 2 0,-6 2 171,-5 3 1,1-1 7,-7 8 0,0 1-33,-6 10 1,-2-2 29,-4 8 1,-3-6 365,-9 6 1,-1-6 8,-4 6 0,4-8 72,-4 2 0,6-4-15,5-1-51,-3-9-80,13 7-250,-6-14 1,16 5 23,3-7 0,12-7 78,6-5 0,6-1-91,5 1 0,-3-1 82,3 7 1,-9-2-79,-3 2 0,-6 4 2,1-3 0,-6 5 2,-6 5 0,3-1 25,-8 8 0,-1-1-14,-5 7 0,-7 5 190,-5 0 0,-9 6-153,-2-6 0,-8 2 220,2-2 0,-3-2-53,-3 8 0,1-8 91,-1 2 0,-5-2-178,-1 2 0,1-4 22,5 4 1,1-2-35,-1 2 0,6-3-174,1 3 0,1-4 17,-2-2 0,4 1 81,8-1 0,-1-2-48,1-3 78,7 3 1,1-7 8,3 3 62,4-3 1,2-8 21,12 0 1,5-2 194,6-4 1,12-5 385,11-12 1,6-4 42,5-8 1,5-1-235,7-5 0,-6 11-429,1-5 1,-14 10-108,2-4 0,-12 10-159,0 2 0,-9 1-94,-2 11 1,-14-3-1697,2 2 1221,-11 4 0,2-4-464,-8 12 0,-4 4 542,-7 7 1,-3 6 237,-15 0 0,0 2 317,-5-2 1,-1-4-3,1 5 0,1-5 85,4-2 1,-2 0 99,8 1 0,0-3-34,6-3 1,0 3 184,-1-4 1,1-1 555,0 2 553,7-9-900,3 13 0,1-7 173,0 9 0,0 5-139,6 0 0,0 9 56,0 3 0,0 9-30,0 14 1,-2 5-7,-3 12 1,3 4-535,-4 7 1,-2-1 50,2-4 0,1-12-311,5-11 1,0-5 254,0-1 0,0-9-256,0-9 148,0 1 1,0-16-193,0 4-38,0-12 164,0-3 0,0-10 178,0-4 0,5-5-578,1-12 1,2-4-88,-2-8 1,-4-1 253,3-4 0,3 1 508,-2-7 0,2 6 0,-3-6 0,5-8 0,7-8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0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8921,'17'-41'0,"0"1"0,0 3 0,1 5 1216,-1 3-805,0 8 0,-1-4-50,-5 8 0,-1 7-111,-4 4 1,-5 2 62,5-1-417,-4 3 55,-2-6 0,0 16-314,0 3 0,-2 5 88,-4 1 0,-3 6 53,-8 0 1,5 2 20,1-2 1,7-4-92,-2 4 214,-4-3 141,8-3 0,-3-2 234,10-3 1,5-3-37,7-3 0,1-4 109,-1 4 0,0 1 129,0-1-62,8 8-311,-5-5 0,-1 3-165,-8-1 256,1 1-165,-2 5 0,-3 0-89,-7 1 1,0-1 158,0 0 1,0 1-38,0-1 1,-6 0-70,1 0 0,-7-5-172,6 0 0,-7-3 58,1 3 1,3-5 89,-3-7 0,7 0-598,-7 0 160,8 0 0,-4-2-175,8-3 1,0-7-23,0-11 0,0-4-264,0-7 1,6-11 906,0-6 0,7-9 0,-3-9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8405,'25'-25'306,"-5"6"0,5-10 112,-8 12 1,0-8 521,0 14 0,1-9-554,-1 9 0,0 3 181,1 2 9,-1 4-487,0 2 0,-5 8-208,-1 4 1,-7 5-78,2 6 0,-6-2-301,-6 8 0,2 0 144,-7 5 0,-1 1-267,-5 0 1,2-7 109,3 1 1,-3-2 29,3 2 0,-3-4-478,-3-8 483,9 0 423,-7 1 1,15-7 99,-5 1 1,4-6 336,2 5 1,2 1-168,4 5 1,-3 2 122,9 4 1,-1-2 545,7 8 1,-3 0-335,-3 6 1,1-5 147,-7 5 1,2-4-289,-3 9 0,-3-5-251,4-7 1,-4 3-27,-2-8 0,0 6-210,0-6 1,0 0 129,0-6 0,0-5-363,0-1-581,0-7 664,0 4 1,0-10-146,0-4 1,6-11-40,-1-12 1,9-3-42,-3-3 1,-1 0 139,2 1 1,5-1 100,6 1 1,0 5 31,-6 0 0,6 8 124,0-2 1,2 5 365,-2 7 0,-3-2-120,3 7-337,-4 0 612,-2 6 298,1 0-622,-9 0 1,-1 8-133,-8 3 1,-2 5 21,-4 1 0,-3 6-29,-9 0 1,1 6 264,0-6-236,-8 8-38,5-4 1,-10 1 234,7 1 0,0-8-103,5 2 0,3-9-43,3-3 0,3-1 13,3 1 16,4-3-76,-6-8 0,10 0-188,4 0 0,4 0 431,7 0 0,0 0-172,1 0 0,-1 0 350,0 0 1,0 6 24,1 0 0,-1 7 824,0-1-769,1 3 0,-1 0 63,0-3 0,-5 3-169,-1-3 0,-5-3 591,6 3-871,-1-8 0,4 5 85,-3-3 1,-2-4-1091,-5 4-180,-3-4-969,14-2 882,-14 0-542,5-8 683,-7-2 0,-2-9-338,-3-4 0,-3-6 1315,-4-11 0,-3-4 0,5-8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1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8566,'17'-25'965,"1"2"1249,-1 0-1645,0 0 1,1 21 1146,-1-4-994,-8 4-776,-1 2 1,-8 8 20,0 3 0,0 5 171,0 1 0,-8 6-698,-3 0 0,3 6 219,2-6 1,-1 0 7,1-6 1,2 1 65,10-1 0,4-2-172,7-3 1,6-4 250,0-8 0,8 0 280,-2 0 0,3 0 119,3 0 0,-1 5-129,1 1 1,-8 0-41,-4-6 1,-6 8-98,-5 3 0,1 5 6,-7 1 1,0 8 18,-6 4 1,-14 3-188,-3 3 1,-12 1 123,0 5 0,-3-3-13,-3 8 1,1-7 334,-1 1 0,-2-3-98,-3-3 0,5 1 11,1-1 0,-1-5-114,6 0 1,5-8 19,0 2 1,11-4-36,1-1-24,9-1 0,-5-6-227,8 1 174,8-8 63,9 4 1,10-14-92,7 0 1,5-13 58,7 1 1,-6-3 113,12 4 0,-4 0-5,4-1 0,-8 9 167,-3 3 1,-5 4 1,-1 2 1,-8 2 226,-4 4 1,-4 9-134,-2 8 1,-7 2-119,-4-2 1,-5-2-271,-1 8 1,-1-2 158,-5 2 0,-4 2-226,-7-8 1,0 0-192,-1-6 1,-5 0-252,0 1 0,2-7 162,10 1 0,-5-8-188,5 1 1,1-3 319,-1-2 0,5-5 114,-6-1 0,8-10 191,-1-1 1,3 6-81,2-7 449,0 5 233,0-4 435,0 7-524,0 2 1,0 10 280,0 4 0,0-2-294,0 7 0,0-5 12,0 6 0,0-7-565,0 7 0,5-6 54,1 5 0,0-5-245,-6 6 0,0-7-837,0 7-222,0-8 0,0 5 436,0-3 0,-2-2-446,-4 7 1,-5-7 698,-12 2 0,2-4 238,-8-2 0,2 0 519,-2 0 0,-2 0-214,8 0 1,-4-2 226,10-4 0,-4 4 552,9-3 202,5 3 0,-7 9-199,8 5 0,1 3 414,5 3 0,0 1-399,0 4 1,7-4 48,5 4 0,3 2-82,3-2 1,7 6-236,3-6 0,5 0 221,2-6 1,7 1-333,4-1 1,-2-2-325,2-3 1,-5-3-328,5-3 0,-6-4-687,6 4 0,-5-4-207,5-2 0,-2 0-1388,2 0 0,4 6 2545,-4-1 0,12 9 0,3-5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3:3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9766,'0'17'3776,"-4"0"-3653,-7 0 1,-9 5-1860,-14 6 1736,-8 9 0,-10 22 0,-10 3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4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536 259 8324,'0'-34'42,"0"-1"0,0 3-20,0 3 1,0 4 527,0 7 393,0 1 1,0 0-88,0 0-611,-8 7 1,5-3-200,-9 7 1,1 0-74,-7 6 0,1 2-221,0 4 1,-6 9 206,0 8 1,-8 10-108,2 1 0,-4 9 320,-1 9 0,-1 7-116,1 5 1,-1 3-1133,0 2 1064,1 0 19,7-7 1,2 5 14,8-4 1,1-1 26,5 1 0,3-9 18,8-2 0,0-6-12,0-6 1,8-9-15,3 4 1,5-12 2,1 0 1,6-4 535,0-2 0,8-7-878,-2-4 1,3-4 191,3-2 1,1-2-286,5-4 0,-5-11-72,5-12 1,-5-4-41,-1-2 0,-3 1 176,-3-1 1,-4-5 67,-8 0 0,-5 5 198,-1 6 0,-5 10 435,6 2-203,-8-1 1,3 18-87,-7 0 1,0 8 646,0 9 0,0 8-182,0 4 0,0 12 28,0 5 0,0 4-281,0 1 0,0-4-266,0-1 0,-5-8 12,-1 2 0,0-3-185,6-2 1,2-9-798,4-2 1,-4-5-67,3-2-1023,-3-7 1375,-2-3 0,0-9 319,0-3 0,-2-5 334,-3-7 0,-5-8 0,-15-10 0,-2-9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9219,'-12'-15'0,"3"1"2497,1 3-2117,2 7 0,8-4-71,4 8 1,11-2 433,12-3 0,4 3-260,1-4 1,7-2-297,-1 2 1,6-5 259,-5 5-2372,7 0 1430,-4 6 1,2 0-71,0 0 0,-6 2 565,6 4 0,1 4 0,4 7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5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 8337,'17'0'0,"0"0"0,1 0 0,7 0 1546,-6 0-970,6 8 1,-8-5 141,0 9 1,-5-6 73,-1 5 1,-1-5-221,2 6 0,-3-7-439,-3 7 1,-4-1-465,4 7 1,-4-7 178,-2 1 1,0-1-345,0 7-32,0-1 0,1-2-2217,5-3 1487,-4-5 1,8-7 578,-4 0 0,-3-2 679,9-3 0,-1-11 0,7-7 0,1 0-274,4 6 0,-6 5 313,1 1 0,-1 7-25,-6-2 0,5 4 295,1 2 0,-5 0 485,-1 0 0,-7 2 201,2 4 0,1 4-361,-1 7 0,0 0-358,-6 1 0,-8 1-16,-3 4 0,-5-2-247,-1 8 0,-8 0-293,-4 5 1,-3 6-397,-3 1 0,0-1 219,1-5 1,1-3-320,4-3 1,4-4 421,8-7 1,2-1-328,3 0 1114,5-7-284,7-3 1,9-7 91,8 0 1,8 0 33,10 0 0,0-7 258,-1-5 0,-1 3-169,-4-3 1,1 2 44,-7-1 0,6 3-436,-6 8 1,-5 0 131,-7 0-917,-7 0 610,4 0 0,-10 8-36,-4 3 0,-9 11-10,-8 1 1,-8 7-45,2-1 0,-4-2 100,-1 2 1,-1-6 202,1 6 0,5-8 178,0 2 0,10-4 9,1-1 290,1-1 11,15 0-282,-5-7 1,20-3-45,4-7 0,12 0 97,0 0 0,0-7-172,5-5 1,-5-3-176,6-2 0,-1 1-12,-5 5 1,-4-5-81,-2 5 1,-4 3-309,-1 2-128,-9 4 102,-1 2 1,-10 8 264,-4 4 0,-11 5 97,-12 6 0,-3-2 48,-3 8 1,-2-2 299,-3 2 1,4 3 80,-5-3 0,-1 4-159,2 1 1,-1-5 65,7 0 0,7-8-114,4 2 0,3-4 326,3-1 0,8-7 111,3 1-392,4-8 0,15 3 117,5-7 1,12-7 154,5-5 0,1-5-398,11-6 1,-1 2 42,6-8 0,-1 0-123,1-6 1,-6 3 65,1 3 0,-11-2-575,-1 8 1,-3 0 87,-9 6 1,0-1-123,-5 1 1,-9 0 218,-3 0 0,-4-1-299,-2 1 745,0 0 1,-2 7-96,-4 4 0,2 4 85,-7 2 1,-6 0 239,-6 0 0,-6 8 303,6 4 1,-8 3-206,2 2 0,-5 8 196,-7 4 0,3 4-304,-8 1 0,-2 9-151,-10 3 0,2 4-237,-7 1 0,-1 7 282,-5 0 0,2 7-818,4-1 0,-3 3 500,9 2 0,5 0-463,6 0 1,9-1-98,3-5 1,5 2-638,6-7 1359,11-8 0,-7-8 0,11-7 0,-3-1 0,-1 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1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7966,'12'-15'0,"-1"3"565,-7-3 510,4 13 711,-8-6-1086,0 8 0,0 2 282,0 4 1,0-2 414,0 7-984,0 1 0,0 5 112,0 0 1,0-5-139,0-1 1,7-7-685,5 2 0,3 2 35,3-3 0,1-1-155,4-10 1,2-3 46,4-8 0,-3 5-565,-2 1 0,-11 1-856,4-2 664,-3 5-1098,-5 7 1614,-1 0 1,-10 13-158,-4 4 1,-3 12 767,-9 0 0,-7 4 0,-1 1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5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8276,'0'-17'1244,"0"0"-745,0 7-1203,0-5 56,0 13 803,0-6 519,0 8 1,0 2-266,0 4 0,0 9 76,0 8 0,0 10-354,0 2 1,0 1 21,0 10 1,-5-7-330,-1 1 1,-2 2-8,2-1 0,5-1-65,-5-6 0,4-5 36,2 0 1,0-8-266,0 2 0,0-3-267,0-3-6,0-8-235,0-1 581,0-8 1,6-10 70,-1-7 0,7-2 333,-6-10 0,7-7 0,-3-9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9234,'16'-17'0,"-3"1"0,-1 5 0,1 5 0,3 4 0,1 2 0,0 0 2382,0 0-2057,8 0 1,-5 8-75,3 3 1,-10 5-102,-1 1 0,-1 8-9,6 4 0,-7 4-162,-4 1 1,-4 1-334,-2-1 0,0-5 205,0 0 1,-6-2-572,0 2 1,-7 1 250,1-7 0,-3-1 64,-2-11 1,-1-3 304,1-8 1,5 0 376,1 0 0,1-8-133,-1-3 0,1-11 134,4-1 0,4-7 199,-3 1 0,10 0-159,7-6 1,0 5-207,5-11 0,-4 5 109,10 1 1,2 1-572,-2-1 1,8 4 94,-2-3 1,-2 3-84,2-9 0,-1 1-159,7-1 0,5-4-452,1-8 0,-1 0-349,-5 0 1298,7-8 0,2-1 0,8-8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8722,'44'-35'0,"-3"2"0,-3 4 0,1 6 0,-1 4 0,-3 4 0,-7 3 0,-1 7 0,-2 3 0,0 2 3268,-4 0-2930,-9 0 1,-4 2-133,-8 3 1,0 7-213,0 11 0,-8-2 275,-4 8-240,5-8 16,-9 4 1,9-2-81,-5 0 1,3 0-449,3-6 0,6-5-251,0-1 1,7-7 319,11 2 1,5-4 166,0-2 0,8-6 94,-3 0 1,-1-5 110,2 5 1,-8-5-33,2 5 1,-3 0 378,-3 6-196,-8 8 1,-1 3 84,-8 12 1,-13 2 78,-5 4 0,-10 10-84,-1-5 0,-6 5 69,-5-5 0,1 1 21,-7-1 1,6 7-101,-6-1 0,4-1 46,1-11 1,3 3 14,15-8 1,0 0-142,5-6 1,9-5-257,3 0-290,4-9 1,12 5 224,7-8 1,10-8-155,13-3 0,4-5 111,8-1 1,6 0-31,0 0 1,5-1 127,-5 1 1,-3 2 264,-9 3 1,2 4 55,-7 8 0,-7 0 521,-5 0 1,-10 2-247,-1 4 0,-3-2-156,-9 8 1,0-1-92,-6 6 1,-8 6-78,-4 0 1,-11 0-193,-5-5 0,1 5-56,-2 0 0,0 0-515,-6-6 1,3-5 247,3-1 1,-2-7-147,8 2 1,0-4 59,6-2 259,-1 0 1,9-2 417,3-4 1,4 2 148,2-7-174,0 7 0,2-4 165,4 8 1,-2 0 308,7 0 1,1 2-183,5 4 0,-5-2 154,-1 7 1,-5 1-307,5 5 1,-7-5 199,2-1-446,4 1 0,-8 5-349,3 0 1,-5-1-419,-5-5 1,1 5 124,-8-5 1,4-3-377,-9-2 1,8-3 371,-14 3 1,7-4-102,-7 4 1,4-6 613,2-6 0,-1-2-92,1-3 1,0-4 11,-1 3 582,1-3 969,0-3-123,0 9-278,-1 9 1,3 9-304,3 9 0,5 5 198,7 0 1,-6 0 37,0-6 0,2 2-372,10 4 0,4-7 103,7 7 1,8-14-39,4 9 1,11-11 34,6 5 0,4-1-504,2 7 0,-2-9-497,-4-3 1,4-4-275,-4-2 0,-2-2-698,3-4 0,-7 2-1387,6-7 1,-6 7 366,6-2 2345,-7 4 0,11 2 0,-6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17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17107,'-7'17'69,"-3"2"-785,-7 4 0,-16 6 716,-7 12 0,-24 10 0,-7 11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2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8069,'0'-27'1079,"0"10"1,2 9-218,4 8 1,-2 0 345,7 0 1,1 0 69,5 0-644,0-7 0,1 5-303,-1-4 0,-6 4-136,1 2-990,-1 0 727,7 0 1,-7 0-537,1 0 1,-8 2-591,1 4 255,-3-4 1,-2 13 23,0-3 1,0 5-1505,0 6 2419,0 4 0,-15 15 0,-4 2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53 813 8171,'-18'-8'1925,"1"6"-478,7-5-877,3 7 0,9 0-75,3 0 1,7 0 54,11 0 0,-2-6 8,8 0 0,2-7-426,9 1 0,4-9 69,8-2 1,-6 0-960,0 6 1,-2-1 20,3 1 1,-5 0-554,-8-1 0,-5 7 135,0-1-288,-8 1 505,4-6 340,-15-1 675,-3 9 1,-14 1 113,-5 8 0,-3 8 128,-2 3 1,-6 12-2,-1 6 0,1 4 408,6 1 1,0 7-349,0-1 0,1 8 48,5-2 1,3-2 24,8 2 0,-6-1-79,0 1 0,1-2-501,5-4 0,2-5-119,3-1 0,-3-1-269,4-10 0,2 0 292,-2-5 1,1-3-445,-1-4 28,-4 5 184,6-14 0,-8 3 133,0-10 0,-2-5 87,-4-7 1,-4-6 258,-7 0 1,0-8-65,-1 2 1,1-4 379,0-1 1,5 5-100,1 0 1,5 8 90,-6-2 1,7 10 151,-7 1 1,6 8 462,-5-2 1,5 5-151,-5 1 1,5 0 143,-6 0-819,8 0-266,-3 0-80,7 0 0,9 0 156,9 0 0,7-8-114,9-4 1,10-13-279,8-9 1,6-9-508,5-8 0,5-3-257,-5-4 1,2-3 657,-1-8 0,1-1 360,-7 1 0,-3-6-64,-8 0 0,-3 10 624,-4 13 0,-11 8-214,0 9 0,-8 10-26,-4 8 0,-5 2 555,-1 9 118,-7 0 1,2 8 535,-12 4 1,2 3-570,-7 9 1,-1-1 945,-5 0-1223,0 1 0,1-1-119,5 0 0,3-5 33,8-1-259,0-7 0,8 4 7,3-8 1,10 0-156,2 0 1,8 0-599,-2 0 1,4-8 344,1-3 1,1 1-1587,-1-2 918,-7 9 322,6-5 0,-14 8-201,4 0 0,-4 0 74,-1 0 1,-9 8-130,-3 3 1,-4 12 342,-2 6 0,-8 4 182,-3 1 1,-10 1 301,-2-1 0,0 7 46,5-1 0,1-1 440,0-11 1,7 5-401,4-4 0,4-2 769,2 2-481,0-8 0,0 9 0,2-5 983,4 2 1,2 0-578,3 2 1,3 2-61,-9-8 1,7 8-202,-6-3 0,5 5-175,-5 2 1,6-1-359,-7 1 0,1-1-7,-6 1 0,0-2-25,0-4 1,0 1-5,0-7 0,-8 6-411,-3-6 0,-4 0 144,-3-5 0,1-7-169,0 1 1,-6-9 54,0 3 1,-6-4 131,6-2 0,-8-8 21,2-3 0,2-6 30,-2-6 1,8-4 16,-2-8 0,4 0-54,2 1 1,5-1-155,1 1 1,7 7 227,-2 4 0,-2 4-196,3 1 1201,-1 9-559,6-7 226,0 14 0,0-7-133,0 3 2202,0 4-1474,-8-6 0,4 14 27,-7 0 1,5 5-518,-6-5 1,7 8 1,-7-3 0,8-1-1000,-1 1 1,1-5 251,-2 6-229,4-1 0,-4 5-434,12-5 0,6-1-2407,11-5 3296,4-3 0,15 6 0,2-8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11964,'45'0'0,"-5"0"0,-4 0 0,-3 0 0,-4 0 0,-6 2 0,-4 2 6187,-2 1-5833,-7 1 1,-2-4-460,-8 4 1,0-2-524,0 7 1,-2 1-1862,-4 5 2489,-4 8 0,-7-6 0,0 6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173 519 8312,'27'-17'-226,"6"-6"125,-4-1 0,3-4 15,3 5 119,0-8 0,1 4 138,4-8 1,-3 1 32,3-1 0,-9 3 235,-2 3 0,-2-4-58,2 4 1,-4 4-151,-8 2 1,-6 4-9,1 2 0,-8 5 251,2 1-281,-5 7 0,-8-4-150,-5 8 0,-11 2-49,-6 4 1,-3 11-370,-3 12 1,-5 2 44,-1-3 0,1 5 163,5-4 0,-5 4 115,0 1 0,-1 1 68,7-1 1,-1 1 133,1 0 1,1-1-20,4 1 1,-2 5 302,8 0 0,0 8-105,6-1 1,2-3 124,3 2 0,4 0-257,8 6 0,0-6 28,0 0 1,2-7-247,4 1 0,6-4 8,11-1 0,-2-6-1,8 0 1,-6-14-46,6 2 1,-1-5-208,7-1 0,0-3 23,-1-8 0,7-8-139,-1-3 0,6-10-179,-6-2 0,5-8 183,-11 2 1,5 2 236,-11-2 0,-3 0-15,-2-5 0,-3 7 62,-3 4 0,-6 4 47,1 1 553,-8 1-16,3 8-72,-7 1 0,0 16 237,0 3 0,0 10-214,0 2 0,0 6-110,0-6 0,0 8-161,0-2 1,0-2-82,0 1 0,0-5-166,0 6 1,0-6-486,0 6 0,0-8 53,0 2 1,0-3-486,0-3 0,6-6-1250,0 1 938,0-8 543,-6 3 763,-8-7 0,-2-7 0,-7-3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8523,'-6'-17'0,"-1"1"1832,-3 5-837,6 3-481,-4 8 1,10 0-23,4 0 1,4 0-96,7 0 1,8 2-81,4 4 0,9-4-1210,3 3 0,7-3 631,-2-2 0,0 6-1116,6 0 1378,-4 0 0,11 1 0,-7 3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8234,'17'2'831,"0"4"0,3-4 409,3 4 1,4-4-632,7-2 1,1 0 20,-1 0 1,-1 0-274,-4 0-267,3 0 0,-5-6-271,8 0 1,-8 0-536,-4 6 1,-4 0-17,-2 0 40,-7 0 1,-2 8-1974,-8 4 2665,0 3 0,-16 10 0,-3 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1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7966,'0'25'-690,"0"-6"483,0 4 0,0-3 962,0-3 0,0 0-45,0 1 0,-2-1 17,-4 0 1,2 0-253,-7 1 1,-3 5-14,-9 0 0,4 0-329,-4-6 1,-2 6 45,2 0 1,-2-5-227,2-7 1,2-1 90,-8 1 1,8-3-664,-2-8 255,3 0 0,3-8-243,0-3 0,7-7 254,4-5 1,5 4-144,1-4 0,1 2 33,5-2 1,4 6 78,7-1 1,6 3 373,0 9 1,8 0-85,-2 6 0,2 2 700,-3 4 1,3 4 69,-8 7 0,0 2 408,-5 4 1,-3-2-457,-4 8 0,5-8 197,-5 2 0,-1 2 64,1-2 1,-5-1-369,6-11 1,-7 4-352,7-3 0,0-4 6,5-3 1,0-3-903,0-2 1,6-2-96,1-3 1,1 1-661,-2-8 1,-2 1 573,8-7 0,-6 7 907,5-1 0,-6 1 0,3-6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8234,'-27'18'231,"4"-1"1,6 6-121,5 0 0,-1 0 226,7-6 0,0 1-96,6-1 1,0 0 137,0 0 0,2 1 335,4-1 0,-2-5-244,7-1 1,7-7-326,5 2 0,2-4-98,-2-2 1,-2 0-208,8 0 0,-6 0-276,6 0-106,-8-8 1,4 0-44,-8-3 107,-7-5 1,-3 7-166,-7-9 0,-2 7 200,-3-1 0,-5 1 360,-7-6 1,-2 5 52,-5 1 0,5-1 523,-4-5-323,4-1 121,2 9-10,-1 1 89,9 8-1357,1 0 744,23 8 0,5-6-484,14 3 1,1-3 726,-1-2 0,1 0 0,0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8200,'17'0'682,"1"0"0,-9 1-14,-3 5 1,2-2 59,-2 8 1,1 1-158,-1 10 0,2-2 61,3 8 0,-1 2-99,-4 9 0,-3-3 207,9 3 1,-8 2-530,2-1 1,-4 5 27,-2-6 1,-2 6-598,-4-5 0,2-1 250,-8-6-1221,-7-7 945,0 6 0,-12-12-67,8 8 0,-6-8-322,6 2 0,-7-4-89,1-1 1,-4-3-256,-1-3 1,1 1 1116,4-7 0,-11 0 0,3-6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4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18 814 8245,'7'-27'2474,"-3"7"-1751,8 9 0,-1-1-539,6-5 0,7-2-54,-1-4 1,2 2-182,-2-8 1,-4 2 369,4-2-1156,-4-4 668,6 7 1,-6-9-189,4 0 1,-5 1-342,-7-1 1,3 1 216,-9-1 0,1 0 9,-6 1 0,0-1 175,0 1 0,-2-1 187,-4 1 1,-1 7 238,-5 4 0,-3 5-77,3 7 0,-3-3 253,-2 9 0,-1-1-5,1 6 1,0 0-92,0 0 1,5 2 38,0 3 0,1 5-78,-6 7 0,-1 3 184,1 3 0,6 4-13,-1 7 1,8 8 34,-2 5 0,-1 2-114,1 3 0,0 6 17,6 0 1,0-1-297,0-5 0,0 0 154,0 0 0,0 4-204,0-4 0,0 3 66,0-9 1,0-1-534,0 1 1,0-10 83,0-1 1,-6-3-659,1-9 369,-1 1 263,6-7 445,-8-8 0,6-9-126,-3-11 0,-3-4 264,2-3 1,0-7-4,6-4 1,2-3-5,4-3 0,4 1-209,7-1 0,6 0-133,0 1 0,8 7 272,-2 4 0,9 0 132,2 6 0,1-3 2,-7 15 1,-1-3-82,-4 2 1,3 4 186,-3-4 1,-4 6 189,-2 6-636,-4 4 0,-3 7-41,-5 0 0,-3 1-91,-8-1 0,0 0 154,0 1 1,-8-1-156,-3 0 1,-10 0 161,-2 1-93,0-9 114,-2 7 0,4-14 265,-8 3 1,2-3-71,-2-2 1,4 0 236,8 0 1,-1 0 155,1 0 80,0 0-169,7 0 231,3 0-268,7 0 0,7 6-124,5 0 0,3 5 382,2-5 1,6 8-142,1-3 0,4-1 338,-5 1 0,6-7-293,-6 2 1,6 2-59,-6-3 0,6 3-325,-6-2 1,2-4-201,-2 3 1,-4 3-1026,4-2 0,-3 5 627,-3-5 0,-6 6-2684,1-7 3167,-1 9 0,-1-4 0,-2 7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4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8167,'8'-10'2114,"3"4"1,4 4-840,3 2 0,5 0-517,0 0 0,8-5-335,-3-1 1,-1-2-142,2 2 0,-2 4 83,2-3-2072,4 3 1278,-14 2 0,6 0-1797,-8 0 0,0 0 2226,1 0 0,-1 7 0,0 3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5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87 10480,'10'9'1246,"-3"-1"0,-5-6-209,4 4-1261,-4-4-1123,6 5 347,-1-7 0,5-2 536,11-3 0,-2-3-167,8-4 0,-2-7 139,2 8 1,3-9 214,-3 9 1,-2-3 210,2 3 1,-8 3 403,2 8-119,-4 0 1,-7 0 372,-1 0 0,-7 2 174,2 4 0,-6 5-323,-6 13 0,-9-5-229,-8 4 0,-8 4-91,2 1 0,-3-1-238,-3 2 1,0-6-30,1 6 0,-1-2-431,1 2 0,7-4 273,4-8 1,9 0-112,3 1 1,7-7 326,-2 1-91,4-8 1,16 9 245,3-7 0,6 0 35,0-6 0,4 0-71,8 0 0,-7 0 22,1 0 1,-8 0 81,2 0 0,-3 0 91,-3 0-123,-8 0 0,-1 7-77,-8 5 1,-4-3 5,-7 3 0,-3 1-22,-14 10 1,-1-3 24,-6 3 0,-5 2 135,-1-2 0,1 2-55,5-2 1,1-8 3,-1 8 0,8-13-35,4 7 0,10-5 25,1-1 1,9-1 2,-3-4 1,6-5-27,6 5 0,3-4-31,8-2 1,8 0-49,4 0 0,2-6-167,-2 1 1,3-7 145,-3 6 0,-2-1-332,2 1 312,-8 4 0,4-6-259,-8 8 158,-7 0 42,-2 0 78,-8 0 0,-2 8 10,-4 3 1,-4-1 97,-7 2 0,-8-1-62,-4 6 0,-3 1 14,-3-1 0,0 0-37,1 1 0,-1-1 8,1 0 0,-1 0 89,1 1 0,7-1-88,4 0 1,3 1 3,3-1 1,2-6 193,3 1 302,-3 0-417,13 5 0,-6-6 31,8 1 3,0-8 0,10 3 132,7-7 1,4 0-31,14 0 0,-3-7-119,15-5 1,-7-3-65,6-2 0,0-1 8,6 1 1,-8-6-100,-3 0 1,1 0 19,-2 5 1,-1-5-226,-11 0 0,3 0 0,-8 6 0,-2 0-290,-9-1 0,1 1 90,-7 0 1,0 0-308,-6-1-161,0 1 533,0 0 0,-8 1-115,-3 5 438,-5 3 1,-7 8 279,0 0 1,0 6 68,6 0 0,-6 7 349,0-1 1,-6 5-182,6 6 0,-8-2-172,2 8 0,-3 0 35,-3 5 0,-1 3-74,-5 3 1,5-1-173,-5 7 1,-1 0-109,2 6 0,-6 7-396,5 5 0,1 3-79,5 2 0,3-7-378,3-5 1,4-5 167,8-6 0,1-11 3,5-12 709,3-4 0,8-9 0,0-3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6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8108,'10'0'194,"3"2"-231,-7 4 1,0 5 154,-6 12 0,-8-2 811,-3 8 0,-5 0-456,-1 6 1,0 5 111,-1 0 0,3 6-396,3-5 1,-1-1-381,7-5 1,-5-7 141,5 1 1,0-8-164,6 3 0,0-5 184,0-2 1,0-5-501,0-1-75,8-7 0,-4 4-282,7-8 338,-7 0 1,10-8 92,-9-4 0,7 3 41,-6-3 0,1 1 234,-1-7 0,-2 1 59,7 0 1,-5 3 119,6-3 0,-8 11 0,3-17 0,-1 14 0,0-9 0,5 1 0,-5 0 0,2-1 218,-3 1-161,5 0 0,7 0 488,1-1 0,-1 3-282,0 3 1,6-1 257,0 7 0,2-5-161,-2 5 0,-1 0 616,6 6 1,-6 0-271,1 0 1,-4 8-63,-2 3 0,0 5-321,1 1 1,-7 2-146,1 4 1,-8-2-381,1 8 0,-3 0 227,-2 6 1,-7-7-204,-5 1 1,-3-2 151,-3 2 0,1-4-858,0-8 0,0-1 283,-1-5 1,1 3 104,0-9 1,5-1 316,1-9 0,7-7 438,-2-11 0,4-4 57,2-8 0,8 1-216,3-1 0,1-5 624,5 0 0,-7-1-256,13 7 0,-14 1-52,9 4 1,-5-2-323,4 8 1,1 0-226,-1 6 0,-6 0-180,1-1 1,-2 1-574,1 0 1,3 5-658,-9 1 1,9 1 155,-3-1 1385,5-5 0,9-1 0,2-10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6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53 9476,'0'-27'1760,"7"10"0,3 9-2298,7 8 288,-7 0 71,-2 0 639,-8 0 1,0 2-199,0 4 1,0-2-747,0 7 0,0-5-448,0 5 331,0 1 1,2 3 269,3-3 1,5 1-22,7-7 1,2 2 181,5-3 0,-5-3-103,4 4 1,-10 2 334,-1-2 0,-3 7-99,3-1 1,-4-1 453,-8 6 1,0-3-87,0 9 0,-10-2 61,-7 2 1,-4 4-153,-14 8 1,2-1-20,-13 1 1,6-1 36,-6 1 1,7-1-112,-1 1 1,5-2 320,7-4 1,3-4-85,7-8 0,9 0-219,3 0 0,4-5-140,2-1-241,0-7 1,2 4 121,4-8 0,5 0-67,12 0 0,4-2-655,8-4 0,-6 2 341,-1-7 1,1 7 14,6-2 0,-6 4 40,-1 2 0,-6 0 622,1 0 1,-4 0 663,-2 0 45,0 8 0,-1 2 76,-5 7-322,5 0 1,-14 1 79,3-1 0,-3-6-283,-2 1 0,0-6-891,0 5 420,0 1-747,-7 5 0,-3-2 73,-7-3 0,-1-4-289,1-8 1,0 5 511,0 1 1,-1 0-46,1-6 0,0 0 370,-1 0 0,3-2-217,3-4 1023,-3 4-607,5-5 1,-1 7 603,-1 0 0,9 2-43,-3 3 1,2 5 135,-2 7 1,4 1-319,-3-1 1,3 0 99,2 0 0,2-1-106,3-5 1,-3 5 118,4-5-609,4-3 0,-7 5-501,9-7-615,-8 0 688,3-6-354,-7 0 251,0 0 0,-1-6-477,-5 0 0,2-7 354,-8 1 1,1-1 250,-6 1 1,-1-3 247,1 3 4,0-3 0,-1 0 557,1 3 0,0 5-176,0 7 1,-1 5 96,1 1 1,2 9 193,3 3 1,-3-1 498,3 6 1,4-2 23,3 2 0,-3-4-430,2 5 0,2 1 318,10-2 1,0 0-215,11-6 1,-1 0 272,12 0 1,1 1-378,6-1 1,1-5-64,5-1 1,3-5-288,8 5 0,0-7-199,0 2 0,-1-4-1431,1-2 1,0 0 897,0 0 0,0 0-4109,0 0 4630,-8 0 0,6 0 0,-6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7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8105,'20'-2'347,"3"-3"1,-2 3 434,8-4 0,1 4-22,11 2 1,3 6 643,8 0 1,-8 1-947,-4-1 0,-3-4-207,-3 4 1,-12 1-280,-5-1 0,-6 2-413,1-2 1,-4-3-508,-8 9 1,-2-2 150,-4 1 0,-6 10-1902,-11-3 2699,-4 3 0,-7 4 0,-1 2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8105,'-17'7'581,"7"3"741,4 7-459,4 0 1,2 1-307,0-1 0,2-5 624,4-1-492,-4-7-198,13 11 148,-13-13-452,6 14-428,-8-15 90,0 7 1,2-8 65,4 0-9,-4 0 1,7 0-21,-3 0 1,-2 0-298,7 0 123,1 0-132,-3 0 302,7 0 1,-7 2-173,9 4 159,-1-4 0,0 11 46,1-7 29,-1 0 1,0-6 59,1 0 0,1 0-78,4 0 1,2 0 121,4 0 0,3-8-11,-3-3 0,4-5 146,1-1 1,7 5-3,-1 1 0,6 1 188,-5-1 0,-1 3 603,-6 8 1,1 0-436,0 0 0,-3 2 187,-3 4 0,-4 1-227,-8 5 0,1 3 577,-1-3 1,-2-3 111,-3 3-631,3-1 0,-11 5 30,8-5-579,-9-3 107,5 0-373,-8-6-1254,0 5 1106,0-7 1,0-2-2120,0-3 1752,0 3 1,0-8-235,0 4-109,0 4 264,0-5 0,2 7-1139,4 0 0,-2 0 312,7 0 1681,1 0 0,5 0 0,0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8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8403,'-8'-9'1449,"6"1"-910,-6 8 387,8 0 0,0 2-374,0 4 0,0 3 408,0 8 0,0 1-379,0-1 0,2-2-240,4-3 1,9 3-264,8-3 0,6-3-201,-6 3 1,6-8 88,-6 2 0,6-5-74,-6-1 0,0-5-874,-6-1 728,1-7 0,-3 3-384,-3-7 346,-5-1 1,-14 1 279,-5 0 0,-3-1 33,-3 1 1,1 6 167,0-1 1,0 6-224,-1-5 0,1 7-357,0-2-895,-1 4 1,3 4 1285,3 4 0,5 4 0,7 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2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13326,'-17'17'0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3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8019,'-7'-19'1547,"5"4"1,-14 7 0,7-2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2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8153,'-7'-17'1924,"5"7"-2153,-6 3 689,8 7-105,0 0 574,0 7 1,0 3-301,0 7 1,0 0-121,0 1 1,0-7-124,0 1 0,0-1 96,0 7 0,0-7 530,0 1-709,0-1 1,-2 7-202,-4-1 0,4-6 123,-3 1 1,1-8-412,-2 1-414,4 5-535,-6 0-97,8-1-1248,0-1 131,0 0 1133,0-6-578,0 5 1794,0-7 0,-7 0 0,-3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2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52 295 8318,'-17'-18'559,"5"7"-368,1-1 0,7 7-101,-2-7-13,4 1 1,2-7 119,0 1 0,8 5-25,4 1 1,5-1 3,6-5 0,-2 0-144,8 0 0,0-1 109,5 1 0,1 2-113,0 3 0,-1-3 2,1 3 0,5 4 73,0 3 0,1 3-191,-7 2 0,1 0 116,0 0 1,-1 0-185,1 0 0,-1 6-16,1-1 1,-2 7 124,-5-6 1,5 7 31,-4-1 1,-4 3-10,-2 2 1,2 1 187,-2-1 0,0 0-112,-6 0 0,1 1 204,-1-1 0,0 2-51,0 4 0,-5-2 85,-1 8 0,-1-6-71,2 6 0,-5-6-141,-7 6 0,0-6 59,0 6 0,0-6 7,0 6 0,-7 0-152,-5 5 1,-3-5 115,-3 0 1,-7 0-61,-3 5 1,-5-5 42,-2 0 0,1-8 64,-1 2 0,-5 2-37,-1-2 0,-1-2 7,2-9 1,-2 3 5,-5-3 0,-2-5 17,2-1 1,3-4 99,-2-2 0,2-2-70,-2-4 0,4-3 2,7-9 1,0-1-28,1-4 1,1 2-210,4-8 1,4 0-58,8-5 0,2 5-139,3 0 1,4 0 122,8-5 1,0-1-145,0 1 1,10 5-390,7 0 1,1 2 239,5-2 0,-2-2-736,2 8 0,-4 2 532,4 10 0,-4-3 626,-1 9 0,-1-9 0,0 4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87 8131,'-9'-17'639,"-7"0"0,9 5-379,-5 1 0,-3 5-135,3-6 1,-3 9 45,-2-3 9,-1 4 0,-5 2 47,0 0 1,-2 0-31,2 0 0,4 2-78,-4 4 0,-2 3 110,2 8 1,-6 3-58,6 3 1,-8 4-39,2 7 0,-3 7 88,-3-1 1,-3 8 42,3-2 0,-3 4 179,9 2 0,4 0-115,2 0 1,4 0 83,1-1 0,3-1-326,3-3 0,5-5 112,7-8 0,0 1-358,0 0 1,6-9 183,-1-2 0,14-7-551,-1-6 0,5 3 17,0-8 1,6-1-231,11-5 1,-3-7 244,3-5 0,2-3-182,-1-3 0,5-7-258,-6-3 0,0 1 363,-5-2 1,-2 2 455,-5-2 1,-3-2-28,-7 8 0,-1 0 650,0 6-86,1 0 0,-7 7 1306,1 4-785,-9 4-204,5 2 1,-8 10 344,0 7 0,0 3-477,0 8 0,-6-5-486,1 6 1,-3-6 80,2 6 1,4-6-626,-3 6 1,1-8 114,-2 2 1,4-4-171,-4-1 0,4-1-269,2 0 1,0-5-2310,0-1 842,0-7 1001,8 4 1213,-6-8 0,13-15 0,-5-5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4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69 138 9045,'-17'-5'0,"2"-3"0,1 0 2438,3 1-1683,7 1-556,-4 6 0,10 0 210,4 0 1,5 0 214,12 0 1,4 0-241,8 0 1,7 0-147,4 0 0,10-8-964,2-3 0,7 1 560,-2-1 0,3 1-1671,-3-2 1,3-1 1836,-9 7 0,1-7 0,-6 3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4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9373,'25'0'287,"-4"6"1244,8 0 1,0 0-649,5-6 0,9 0-118,3 0 1,-2 0-279,2 0 1,-6 0-21,7 0 1,-7 0-437,6 0 1,-8 0-257,3 0 0,-7 0-614,-5 0 1,2 0 259,-8 0-612,0 0 0,-11 2 395,-1 3 0,-7-1-61,2 8 0,-12 1 52,-6 10 805,-3-3 0,-18 12 0,-3-5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8098,'-17'9'0,"1"7"723,5-5 0,-3-1-207,9 1 1,-1 1-288,6 5 1,-6 1 135,0-1 1,-1 0 171,1 0 0,4 7-288,-4-1 1,4 0-133,2-6 1,2 0-198,4 1 0,-2-7 118,7 1 0,1-9-10,5 3 0,6-4 8,0-2 1,6-2-377,-6-4 1,2 3 45,-2-9-463,-4 1 487,6-7 0,-7 1-41,-1 0 0,-7 5 147,-5 1 1,-3-1 188,-2-5 0,0-1-87,0 1 0,-2 2 100,-3 3 1,-5-1 127,-7 7 0,-2-5 268,-5 5 1,-1 0-136,-3 6 0,-3 0 25,8 0 0,-6 6-281,6 0 0,6 5-335,5-5 0,8 7-323,-1-1 0,5-5 180,5-1 435,5 4 0,23-1 0,3 9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5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8096,'-9'-7'299,"-7"5"0,14-8 1313,-3 4-1637,3 4 6,9-5 1,-3 7 943,8 0 0,-6 2-140,5 3 1,-5 13 64,5 10 1,1 13-143,5 5 0,-7-2 56,-4 2 1,1 6-305,-1 6 0,0-6-157,-6-6 0,-6-2-534,0 2 0,-7 2 219,1-8 1,-9 1-598,-2-7 0,-2-1 431,2-4 0,2 2-1313,-8-8 0,0 0 9,-5-6 1,-3-7 1481,-3-5 0,-4 5 0,-8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17 779 8074,'-7'9'704,"5"-1"822,-6-8-1153,16 0 1,-4 0 451,7 0 1,7-2-406,5-4 0,9-9-202,3-8 1,-1-8-91,7 2 0,1-9-196,-2-2 0,6-1-582,-5 7 1,-7-3 517,-5-3 1,-8 3-817,2-3 0,-5 2 413,-7-3 1,-3 5-16,-8-5 0,0 1 194,0 5 1,-2-1 138,-4 13 0,-3 0 96,-9 6 0,7 1 308,-1 5 162,1-5 0,-7 14-200,1-3 1,6 3 186,-1 2 1,3 2-143,-3 3 0,-1 1 102,7 11 0,-2-1-92,2 13 1,4-4-59,-3 9 1,-3-1 42,2 13 1,0 0 104,6 6 1,0 6-13,0-1 0,0 9-80,0-3 1,0 2-168,0-1 1,0 1 109,0-7 0,0-6-221,0-6 0,0-2-24,0 2 1,0-4-32,0-7 1,0-8-204,0-4 2,0-4 1,0-7 561,0-1-240,0-7 1,-1-4 118,-5-12 0,4-3-136,-4-2 1,2-6 12,-2 0 1,5-8-41,-5 2 1,4-4-138,2-1 1,8 5 58,3 0 1,4 0-303,3-5 0,7 5 408,4 0 0,9 8-129,2-2 0,8 4 353,-2 1 1,-1 9-124,1 3 1,-8-2-11,3 3 0,-7-1 67,-5 6 0,2 2-9,-8 4 0,-6-3-125,-5 9 0,-9 1-236,3 10 0,-4-3-217,-2 3 1,-8-2 189,-3 2 0,-12-4 58,-6 4 1,2-6 42,-2-5 0,0 1 191,-5-7 1,5 0 11,0-6 1,8 0 200,-2 0 0,4-2-97,2-4 1,1 2 17,5-7 1,3 5 230,8-5-266,0 7 0,8-4 323,3 8 1,10 2-139,2 4 0,8 1 92,-2 5 1,2 3 121,-3-3 0,5 3 253,-4 3 1,-2-1-266,2 0 1,-8 0-20,2 1 0,2-7-837,-2 1 0,6-3 248,-6 3 0,2-3-937,-2-3 1,-4-4 635,4 4 1,-4-4-630,-1-2 1,-1-6 1024,0 0 0,1-15 0,-1 2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8117,'17'-17'0,"-3"1"803,3 5 0,-3-3-245,9 9 0,4-7-135,1 6 1,-3-5 49,-2 5 0,-3 0 274,-3 6 0,0 0-281,1 0 0,-7 0 416,1 0-850,-9 0 1,11 8 72,-8 3 1,-1 5-583,-5 1 1,0 2 364,0 4 0,0-3-960,0 3 0,0-10 145,0-1 0,2-7-182,4 7 1,-2-8 565,7 1 0,1-5 99,5-5 1,8-5 356,4-7 1,-4 0-97,-2-1 0,2 1 517,-2 0 1,2 1-295,-2 5 1,-4-3 973,4 9 1,-9-1 706,-3 6 354,1-8-1221,5 6-629,-7-6 0,-2 10-231,-8 4 0,0-2 97,0 8 1,-8-1-634,-4 6 1,-3 6 291,-2 0 0,-6 2-539,0-1 1,-8-5 327,2 4 0,4-4 137,2-2 1,0 1 236,6-1 1,-4-2 238,9-3 1,4 3-60,3-3 1,-3-3-104,2 3 176,0-8 1,14 5 2,4-3 0,3-4-22,2 4 1,0-4-125,1-2 1,5 0-14,0 0 0,-6 0-78,-5 0-90,-1 0 1,-1 2 17,-4 3 0,-4-1 75,-2 8 0,-8 5-117,-4 6 1,-9 6 63,-2-6 0,-8 6 146,3-6 1,3 0-12,2-6 0,3 0 361,3 1-306,0-1 0,5-2 63,1-3-17,7-4 0,-2-3-63,12 1 1,3 0 160,9-6 1,-1-2-143,0-4 0,1 2-144,-1-7 0,6 5-9,0-5-139,0 7 161,-6-4-31,1 8-80,-9 0 0,-3 2 74,-12 4 0,-9 5-91,-8 12 0,-8-3 70,2 3 1,-3 2 162,-3-2 1,6 2-32,0-2 1,2-4 155,-1 4 1,1-4-102,4-2 0,3-1 100,-3-5 0,10 5 257,1-5-171,9-3-183,-5 7 0,8-11 35,0 8 1,2-9 8,4 3 0,3-4 22,9-2 0,6 0-7,5 0 1,12-8-94,5-3 1,-2-4-6,2-3 1,0 1-225,6 0 0,-2-6 86,-4 0 1,-4 0-113,-7 5 1,-2-5 59,-5 0 1,-3 0-161,-7 6 1,-3-1-195,-3 1 318,3 0 1,-13 0 76,4-1 0,-4 7 35,-2-1 1,-8 8 115,-4-1 0,3 3-97,-3 2 1,1 0 565,-7 0 0,1 0-221,0 0 0,-2 7 253,-4 5 1,-2 3-176,-4 3 0,-6 5-110,1 0 0,-3 7-59,-9-1 1,6 4-24,-6 2 0,1 5-99,-1 0 0,-4 8 84,4-2 0,-4 4-393,-2 2 0,0 14-60,1 3 1,6-4-602,5-7 1,5-4 295,7-3 1,-1-6 27,12-5 1,-5-9-38,11-3 0,3-12-1048,2 1 1658,4-11 0,10-6 0,2-10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7944,'0'-27'-16,"0"2"1,2 8 269,4 0 483,-4-1 62,5 1-155,-7 0 0,-2 7 233,-3 4-441,-5 5 0,-7 14-35,-1 4 1,1 14-139,0 4 0,0 7-155,-1 10 0,7 0 127,-1 0 0,6-1-216,-5 1 1,7-2-223,-2-4 0,4-3-327,2-9 0,8-1-144,4-4 0,3-4 313,2-8 0,3-2-892,3-3 0,-2 1 1253,8-7 0,-1 0 0,7-6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7929,'0'19'0,"0"4"0,0-4 577,0 4 0,6-3 642,0-3 1,7-7-3115,-1-5 1895,3-3 0,2-17 0,1-4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8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8088,'9'0'1612,"-1"7"1,-2 3-954,-1 7 0,1 1 55,-6-1 0,0 8-122,0 4 0,0-2-144,0 1 0,0-5-494,0 6 0,0-6 112,0 6 1,0-8-38,0 2 1,0 2-216,0-2 1,0-5-284,0-7 1,0-5-447,0 5-819,0-7 567,0 4 672,8-8 0,-6-2 44,4-4 0,-5 2 162,-1-7 0,6-1-112,0-5 0,2 0 78,-3 0 0,-1-3-133,8-3 1,-3 4 247,3-4 0,3 4 242,-3 2 0,3 5 225,2 0 1,1 3-294,-1-3 1,6-1 904,0 7 0,6 0-465,-6 6 0,2 0 329,-2 0 0,-2 0-77,8 0 0,-8 8 234,2 4 1,-4 3-408,-1 2 0,-7 1-249,1-1 0,-8 2-365,1 4 0,-3-4 174,-2 4 1,-7 2-122,-5-2 1,-3 0-200,-3-5 1,1-1-292,0 0 0,0-7 305,-1-4 0,7-4-14,-1-2 1,6-2 195,-5-4 0,7-11 372,-2-12 0,4-4 222,2-1 0,2-3-281,4-3 1,-2 3-36,7-3 1,1 3-15,5 3 1,-5 1-376,-1 4 1,1-1-217,5 6 1,-5 1-254,-1 6 0,-1 0-5,1 0 0,5-7-1410,-5 1 2074,5 0 0,9-2 0,2-2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8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7999,'0'-17'1224,"0"0"1303,0 7-2014,8-5-204,2 13 438,-1-6-609,-1 8 1,-8 8 84,0 3 0,-8 5-403,-3 1 1,1 2-395,-2 4 1,9-4 140,-3 5 1,4-5-116,2-2 1,2-5 196,4-1 0,5-1-36,12 1 1,-4-3 265,4-8 1,2 0-121,-1 0 1,0 6 434,0-1-252,-5 1 1029,6 2-537,-16 2 0,-1 7 124,-8 0 1,-2 0-303,-4 1 0,-9-1-9,-8 0 0,-14 8-202,3 4 0,-5 4 144,5 1 0,-8 1-149,-5-1 1,5 1 125,2 0 0,-1-7 151,7 1 1,-3-8-229,14 3 0,6 0 24,5 0 0,9-7-204,-3-6 1,4-5-314,2 6 0,2-9 88,4 3 1,11-4 122,12-2 1,9-2-584,3-4 1,7 3 266,-2-9 0,4 6-48,2-5 0,-6 7 438,0-2 1,-10 4 480,-1 2 0,-3 0-143,-8 0 1,-1 2 202,-6 4 0,-2-2 850,-3 7 1,-5 1-520,-7 5 0,0-3-67,0 3 0,-9-4-222,-8 10 0,-3-7-722,-8 1 0,4-9-20,-4 9 1,1-5-198,-2-1 1,-2 3 272,8-9 1,6 1-606,5-6 28,1 0 1,-5-8 280,5-3 0,3-4 318,8-3 292,0 1 735,0 0-214,0-1 1,0 9 0,2 1 161,4 8-232,-4 8 0,6 1 858,-8 9-982,0-1 0,0 0-315,0 1 137,0-1-1733,0 0 635,0 0 1,0-5-582,0-1 1,-2-7 696,-4 2 1,2-4-767,-8-2 768,1 0 1,-6 0 290,-1 0 1,1-2 558,0-4 0,-1 4-187,1-3 0,0 3 869,0 2 0,5 0-243,1 0 0,5 7 304,-6 5 1,6 3 178,-5 3 0,7-1 504,-2 0 1,4 6-280,2 0 1,2 0-659,4-5 1,6 5 120,11 0 1,-2-6-520,8-5 0,7-3-494,10 3 1,4-5 10,2-7 0,2 0-208,4 0 0,-3-7-522,9-5 1,-1-5-3391,6-6 4088,8 4 1,-6-14 0,6 6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8047,'0'-9'1126,"4"-1"-1312,7 4 0,3 3 685,15-9 0,1 3 646,11-3-731,3-3 0,8 11-131,0-8 1,7 8-26,5-1 0,-3 3-157,3 2 1,5 0 72,6 0 1,0 0-34,-6 0 0,0 0 89,0 0 0,-7 0-437,-5 0 1,-5 0-150,-6 0 1,-3 0-243,-9 0 0,1 5 158,-1 1 1,-7 0-1117,-4-6 978,-3 8 0,-11-4 154,-3 7 1,-4-5-485,-2 5 908,-8-7 0,-9 19 0,-10-4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4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8190,'-10'0'1317,"3"0"-1300,30 0 1,-8 0 283,20 0 0,-10 0 181,3 0 1,7 0-77,5 0 0,8 0-149,-1 0 0,4 0 81,7 0 0,2 0-178,3 0 1,10 0-108,-4 0 0,4 0 34,-4 0 1,1 0-150,-1 0 0,-2-6-109,-4 0 0,-9-1-273,-8 1 1,-7 4-112,1-4 1,-11 4-56,-6 2-1187,-4 0 338,-2 0 1459,-7 0 0,-2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8244,'9'-8'379,"1"1"222,-4-5 0,5 5-150,12 7 0,10 0 95,7 0 1,8 0-149,-2 0 1,4 7 63,2 5 1,6 9 175,-1 2 0,1 13-171,-6-1 0,-8 3-100,-3-3 0,-5 7-194,-1 4 1,-10 3-171,-8-3 0,-8 4-91,-9-4 0,-9 6-315,-8 5 1,-10-3 145,-14 4 1,3-6-273,-8-6 0,0 2-567,-6-8 0,-6 6 404,1-5 0,5-1 692,6-6 0,-1 9 0,-4 1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0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8139,'18'0'1452,"-1"0"0,8 0-802,4 0 0,11 0-221,6 0 1,4-6-174,2 0 1,-2-5-2,-4 5 1,2-5-206,-7 5 1,-3 0-274,-9 6 0,-4 0-497,-8 0 0,-2 2 49,-3 4 0,-4 3 671,-8 9 0,-8 7 0,-2 2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1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8101,'-18'20'52,"1"3"1,2 3 116,3 9 1,3-6 58,3 0 0,4 0 181,-4 5 0,4-1 38,2-4 1,0 1-80,0-7 1,2 2-134,4-2 1,-2-9 0,7 3 1,1-5-247,5-1 1,0-3-105,1-8 1,-1 0-208,0 0 0,1-2-3,-1-4 1,-6-3-281,1-9 1,-6-5 181,5 0 0,-7-6 88,2 6 1,-6-7 264,-6 1 0,-3 2-104,-9-2 1,1 8 491,0-2 0,-3 4-22,-3 1 1,4 3 173,-4 3 1,4 5-197,2 7 1,-1 0 267,1 0-662,7 0 0,-3 2 169,7 3 1,2 3-828,10 4 1,6 1 361,11-7 1,4 5 414,7-5 0,8 8 0,3-5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1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16 8933,'0'-10'510,"0"5"-82,0 10 1,2 5-88,3 7 1,-1 8 585,8 4 1,-6 11-352,5 6 0,1 4 267,5 2 0,-6 0-298,1 0 1,-8 6-118,2-1 0,-6 7-494,-6-7 0,-4 5-349,-7-10 1,0 2 112,-1-14 1,1 0 300,0-5 0,-6-8-948,0-4 0,-6-4 336,6-2 1,-8-7-847,2-4 0,-4-4 182,-1-2 1277,-1 0 0,1-8 0,-1-2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2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7967,'17'0'1257,"1"0"0,-1-6-635,0 1 1,2-7 188,5 6 0,2-7-671,9 1-93,0 5 1,-1-11-14,1 1 0,-1 0-165,1-6 1,-2 2-681,-5-2 1,-3 3 562,-7-3 0,-3 2-524,-3-2 1,-5 2 256,-7-8 0,0 0 141,0-5 0,-7-1 297,-5 1 0,-9-1 209,-2 0 1,0 8-30,6 4 1,-1 6 426,1 6-54,0 3 1,-1 8-162,1 0 1,0 8-55,-1 3 0,1 12-73,0 6 1,5 6 146,1 5 0,5-2-8,-5 8 1,5 1 65,-6 4 1,8 3 150,-1 4 0,1-8 352,-2 7 1,2-1-239,-7 8 1,5-3-228,-6-3 0,7-10-729,-7 4 1,8-6 242,-2 0 0,5-6-652,1-11 0,0-4-223,0-8-251,0 1 37,0-9-360,0-1 948,0-31 1,0 2 145,0-20 0,5-5 61,1-6 0,8 6 151,-3-6 1,12 6 150,6 0 0,4 4-112,1 7 0,3 8 128,3 4 1,-3 10 76,3 1 0,-9 9 470,-3-3 1,-6 4 298,1 2 1,-4 8-368,-2 3 0,-1-1-85,-5 1 1,-3 3-66,-8 9 0,0-4-626,0 4 1,-8 2 104,-3-2 1,-7 6-88,-5-6 0,2 0 16,-8-6 1,6-5-310,-6-1 0,6-7 257,-6 2 0,8 2 29,-2-3 0,4 1 606,2-6 0,1-2-85,5-4 0,1 5 387,5-5-228,3 4 0,-4 2 340,12 0 1,3 0-82,8 0 1,1 0 170,-1 0 0,0 6-271,1-1 0,1 7-131,4-6 1,-2 7-339,8-1 1,-6-3 112,6 3 1,-6-6-229,6 5 1,-6-1-439,6 1 0,-8-1-616,2-4 1,-2-5 146,2 5 0,-4-4-1670,4-2 2639,-4 0 0,6-8 0,2-1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2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7967,'10'0'1339,"5"6"-964,-3 0 0,3 0 423,3-6 1,5 0-136,0 0 1,6 5 69,-6 1 0,7 2-225,-1-2 1,2-4-21,-2 3 1,3-3-851,-3-2 1,2 2 272,-2 4 1,2-4-380,-8 4 0,0-4 317,-6-2-2853,0 0 618,-7 0 2386,-2 0 0,-8-8 0,0-2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7860,'-17'0'-1900,"7"0"2055,-5 0-136,13 0 244,-6 0 192,8-8-345,0 6 97,0-6-167,0 8 143,8 0-107,-6 0 57,6 0 0,-8-2 115,0-3 24,0 3 0,-6-4 369,0 12-331,0-4-7,6 5 0,-2-7 768,-3 0-309,3 0-281,-6 0 0,8 2 282,0 4-288,0-4 171,0 6-299,0-8-134,0 0 106,8 7-35,-6-5 1,13 12 46,-4-9-172,5 9 1,1-12-106,0 3 1,3-3-8,3-2 0,2-2-146,3-3 60,5 3 160,-6-14 1,8 13-19,-1-9 1,-5 6-194,0-5 0,-6 7 1,4-2-20,-2 4-429,-2-5 0,-6 5 277,0-4 0,1 2-206,-1-2 1,-5 4-95,-1-3 151,-7 3 1,6 2-603,-5 0 401,-3 0 0,6 2 163,-8 3 0,-6-1-55,0 8 0,-7-1-401,1 7 0,-3 1 904,-2 4 0,-8 4 0,-2 7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62 7967,'0'-17'1540,"0"5"-123,0 1-475,0 7-515,0-4 47,0 0 537,0 6 0,-2 8-596,-4 11 0,3 10-242,-9-4 0,6 8-15,-5-2 1,1 4-774,-1 1 419,-5-7 185,14 6 1,-11-6-460,7 7 1,0-5 273,6 0 1,0-6-1179,0 6 1,0-8 304,0 2 1,0-10-1,0-1 1,8-8 1068,4 2 0,3-4 0,2-2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2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7967,'10'0'1727,"5"0"-725,-5 7 0,5 3 828,-3 7 0,-4 6-1039,-8 0 0,0 8-80,0-2 1,0 4-738,0 1 0,-6 3 50,0 3 0,-7 4-24,1 8 0,-11 0 0,-4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3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11080,'7'15'1191,"5"-3"0,3-3 0,3-5-950,-1 2 1,-6 2-460,1-2-208,-8-5 1,5 9-1650,-3-4 372,-4-4 0,13 5 280,-3-7 1423,11 0 0,4-15 0,8-4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4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1211 0 9039,'27'0'0,"-6"2"0,-8 4 0,-7 6 0,-4 3 0,-4 2 0,-5 2 2701,-11 5-2491,1 2 0,-16 3-146,4 0 0,-9 0-205,-2 5 1,-1-5-262,7 0 359,-9 0 0,7 4-280,-4-5 1,5 3-615,6-8 1,10-5-406,7-7 879,9 1 0,-3 3 339,12-4 1,5-3-85,12-8 1,-2 0 140,8 0 113,0 0 12,6 0 0,-7 0 266,1 0 1,-8 2 193,2 4 1,-3-4-209,-3 4 0,-8-3 166,-3 3-362,-4 4 0,-4 7-105,-4 0 0,-9 1 50,-8-1 1,-8 2-128,3 4 0,-11-4 65,-1 4 0,5-3-160,6-3 1,8-2 93,-2-3 270,4 3-109,9-5 1,5 1-80,10 1 0,5-8 140,7 2 0,8-5-122,4-1 1,2 0 13,-2 0 1,3 0 57,-3 0 0,2 0-19,-2 0 0,-4 0 23,-8 0-43,0 0-414,0 0 1,-9 6 167,-8 0 0,-9 7-212,-14-1 0,1 3 183,-6 3 0,-1-3 87,-6-3 0,1 3 63,-1-4 1,0 5 237,1 1 0,-1 0-66,1 1 1,1-1 259,4 0 1,-4 1 103,5-1 1,1 2-188,-2 4 1,8-4 24,-2 4 1,5-3 14,7-3 0,-3-6 173,9 1-311,-1-1 1,8 1-61,4 0 1,11-9 38,12 3 1,3-6 9,3-6 1,7-3-384,4-9 0,4 1 164,2 0 0,0 0-69,0-1 0,-2-5-4,-4 0 0,-4 0-88,-7 6 0,-6 0-68,0-1 0,-10 1-138,-2 0 0,-2-1 61,-9 1 0,0 0 70,-6-1 1,0 1-17,0 0 1,-2 0-72,-4-1 21,-3 1 369,-9 0 1,1 7 604,0 4-242,-1 4 0,-5 4 384,0 4 1,-7 4-299,1 7 0,-4 6 192,-1 0 1,-9 10-466,-3 1 1,0 3 55,-6 9 1,4 0-218,-10 6 1,-3 8-510,-2 3 0,3-2-184,2 3 1,1-1 122,5 6 0,-2-7-474,14-4 0,-1-10 446,7-2 1,7-10-24,4-1 0,4-8 134,1-10 1,7-2 444,-1-3 0,1 3 0,-7-5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8064,'18'0'3086,"-1"0"-2210,0 0 0,-5 5-354,-1 1 0,-7 13 183,2-1 1,-4 5-186,-2 0 0,0 4 43,0 7 0,0-5-405,0 0 1,-6 0-268,0 5 1,-1-5 100,1 0 1,4-6-111,-4 6 1,4-8-1821,2 2 1397,-7-4 1,5-7-1768,-4-1 1528,4-7 0,2 2 187,0-12 1,2-3 120,4-9 0,3-7-150,9-3 0,-1-1-42,0-6 664,0 4 0,8-11 0,2 8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4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87 519 9445,'19'0'0,"0"2"0,0 2 0,-3 4 0,-1 1 0,0 5 0,1 1 1749,-5 2 1,3 1-1383,-9-1 0,7 0-283,-6 1 0,0 1 126,-6 4 0,-8-4-516,-4 4 0,-5-4-8,-6-1 0,2-1-235,-8 0 1,8-1 343,-2-5 1,-2-3-151,2-8 1,5 0 167,7 0 0,1-8 72,-1-3 0,3-7 552,8-5 1,0-4-234,0-7 1,10 3 514,7-4 1,8 5-284,10-11 0,-1 5-49,1 1 0,7 4-333,4-3 1,-2 3-334,2-9 1,1 3 110,4 3 0,1-1-189,0 0 0,-6 1-1132,0-1 0,-1-1 1489,1-5 0,4-3 0,-6-8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5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11412,'0'-10'-188,"0"2"2247,0 8-1438,-8 0 1,-1 8-204,-8 4 1,-1 1-961,1-2 1,7 5-123,5-5 1,3 5-426,2 1 1,7 0 592,5 1 1,9-1-168,2 0 0,6-5 136,-6-1 1,6 1 111,-6 5 0,0 0 472,-6 1 0,-7-1-123,-4 0 0,-4 3 569,-2 3 1,-4-2-43,-8 8 0,1-6 292,-12 5 0,-4-5-345,-2 6 1,-4-6 64,-1 6 1,-1-2-25,0 2 0,-5 4-138,0-5 1,1-1-139,10 2 0,-1-8 76,7 2 1,2 2-191,9-2-25,4 0 0,8-5-109,0-1 1,8-7-126,4-5 0,9-3-290,2-2 1,9 0-312,3 0 0,1 0 364,11 0 0,-7-6-184,6 1 1,-9-1 126,-3 6 1,-1 0 695,-10 0 0,0 0 180,-6 0 276,1 0-147,-9 8 1,-1 1 678,-8 9 1,0-7 24,0 1 0,0-1-581,0 6 1,-8 1-612,-3-1 1,-5 0 56,-1 1 1,0-7-676,-1 1 0,-5-1 269,0 6 0,-6-5-514,6 0-54,0-9-618,6 5 427,0-8 699,7 0 1,2-8 255,8-3 0,0 1-58,0-1 1,0 5 372,0-6 0,2 9 141,4-3 329,-4 4-184,13 10 1,-13 1 530,4 8 0,-4 1-16,-2-1 0,0 0 111,0 1-790,0-1 1,-6 0 154,0 1-495,-7-1 1,3 0-265,-7 0 0,6-5-454,-1-1 1,6-7 24,-5 2 0,-1-4-646,-5-2 0,5 0-343,1 0 926,-1 0 1,-5-8 255,0-3 0,1-5-69,5-1 239,-5 0 662,7 0 169,-8-1-79,-1 9 0,7 1 588,-1 8 0,6 6-15,-5-1 0,5 9-201,-5-3 1,1 7 98,-1 5 0,-3-2-378,8 8 0,-5-6 88,5 6 0,0-2 102,6 1 0,0 5 96,0-4 1,10-2-29,7 2 0,10-6 262,13 5 1,10-6-352,8 1 1,9-10-219,2-1 1,-5-7-1270,5 7 0,-4-8 557,5 2 0,-9-5-862,-3-1 1,-6 0-518,-6 0 0,-6 0 1658,-11 0 0,3 0 0,-5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4:55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7923,'-17'-12'6391,"0"1"-1864,7-1-5577,3 12 1,5 0 1049,-4 0 0,-11 8 0,-10 2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2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7644,'0'-10'-992,"0"2"1347,0 1-164,0 5 1,2-8-30,3 4 1,-3 3 5,4-9 0,2 6 197,-2-5 1,-1 5-83,-5-6 1,6 7 306,0-7 1,2 6 343,-3-5-219,-3 7 0,8-4 255,-4 8-44,-4 0-76,13 0-276,-5 0 0,7 0-49,0 0 1,0 2-212,1 4 0,-7-4-299,1 4 0,-1-2 99,7 1 1,-3-1-396,-4 8 1,3-7 111,-8 7 1,5 0-110,-5 5 0,0-4-17,-6 5 1,-2-5-224,-4 10 1,-4-2 502,-7 2 0,0-2-101,0 8 0,-7-8 753,1 2 1,2-3-343,10-3 0,-3 0 311,9 1 0,-7-7 199,6 1-487,1-1 1,5 1 130,0-1-464,0-7-421,7 11 376,3-13 0,7 6-588,0-8 1,3 0 324,3 0 0,-2-2-826,8-4 1,-1 2 215,7-7 0,-2-1-9,-4-5 0,1 6 295,-7-1 647,0 8 0,-5-11 0,-1 5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174 242 7810,'7'-9'0,"-3"-5"49,8 9 1,-1-9-34,7 3 1,-1-5 317,0-1 0,8 5 48,4 1 1,-2-1 93,2-5 0,5 0-243,7-1 0,7 1-47,-2 0 1,-2 5-120,2 1 0,2 7 72,10-2 0,-4 4-111,3 2 0,-3 0 79,-2 0 1,-2 0-128,-4 0 0,2 8-27,-8 3 0,1 5-65,-7 1 1,1 2 57,-1 4 1,-1 2-47,-4 4 1,2 4 200,-8-4 0,0 9-85,-6 2 0,0 3-61,1-3 1,-9-1 48,-3 7 0,2-6 189,-2 6 1,-3-6-31,-8 7 0,-5-7 104,-7 6 1,-3-8-116,-3 3 0,0 1 170,-11-2 1,1 3 65,-13-3 0,6-3-102,-6 3 1,-1-5 43,-4-7 1,-1 3-56,0-8 0,0 0 166,0-6 1,-2-5-182,-3 0 1,3-9-182,-4 3 0,-1-4 67,1-2 1,-5-10-125,5-7 0,-2 0-157,3-6 1,5-6 98,0-6 1,2 1 122,10-7 1,1-1-29,10 2 0,4-2-145,8 1 1,7 5 22,5-5 0,3 3-86,2-2 1,2 3-51,3-3 0,5 3-230,7 3 1,6 1-116,0 4 0,2-2 220,-1 8 1,-5 2-1230,4 10 0,2 3 1553,-2 8 0,8 0 0,-5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4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7915,'2'11'61,"4"1"144,-4-1 1,6 6 318,-8 1 0,0-1 123,0 0 1,0 2 156,0 5 0,-2 2-263,-4 9 0,2-6-72,-7 0 1,-1 0 22,-5 5 1,5 1-114,1-1 1,1 1-359,-1-1 0,-3 1 93,8 0 0,-1-3-299,1-3 0,4 4 194,-4-4 1,-1-3-620,1 3 1,0-8 92,6 2 0,0-9-791,0-3 550,0-7 0,2 4-349,4-8 0,1-10 1107,5-7 0,3-8 0,-5-9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485 156 8220,'17'-18'-241,"-2"7"-19,-3-1 1,3 3 559,-3-3 0,-2-3 955,1 3-860,-7-3 1,4 4-95,-8-1 1,0 6 627,0-5-314,0 7-357,0-4 1,-2 8-395,-4 0 0,-4 0 182,-7 0 1,-8 8-248,-4 3 1,-3 12-26,-3 6 0,-5 4-226,-1 1 0,-5 1 254,6 0 1,1-1 61,11 1 0,-9 5 397,8 1 0,0 5-142,12-6 1,0 10 337,-1 2 0,3 2-145,4 9 0,-3-5 109,8 5 1,1-5-119,5 5 0,0-9-69,0-2 1,0-2-63,0-10 0,7 0-251,5-5 0,3-6 45,2 0 0,7-14-207,-1 2 1,7-5-226,-1-1 0,4-3 220,1-8 0,1-8-139,0-3 0,-1-4-21,1-3 1,3-7-158,-3-4 1,7-3 173,-13-3 1,7 1-18,-7-1 0,-4 0 375,-2 1 0,-4 7-113,-1 4 0,-3 4 401,-3 1 0,-5 7-193,-7-1 1,2 8 628,4-1-270,-4 3 1,6 9 220,-8 5 1,0 5-148,0 6 0,0 0 32,0 12 1,0-10-119,0 10 1,0-7-143,0 1 0,0 2-261,0-8 0,0 6 136,0-6 1,0 0-1015,0-6 1,0 1-768,0-1 452,0 0 0,0-5-538,0-1 1723,0-7 0,0-4 0,0-10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8046,'-8'5'1255,"8"1"0,8 0-223,9-6 0,8 0 68,4 0 0,4 0-719,1 0 1,6-6-312,1 0 0,7 1-528,-2 5 1,-2 0-880,2 0 1,0 0 1336,6 0 0,0 0 0,0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8163,'10'7'582,"-2"-5"0,-1 6 849,5-8 0,3 0-552,3 0 0,-7 0 1228,1 0-1268,-1 0-119,7 0-631,-1 0 0,-6 6-178,1-1 0,-8 3-1342,1-2 1253,5-4 0,-8 13-979,4-3 0,1-3-105,-1 3 387,0-1 1,-6 7-604,0-1 718,0 0 1,0 0 245,0 1 1,0-1 513,0 0 0,-8 1 0,-1-1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8104,'10'2'0,"-4"3"0,-2-1 551,1 8 1,-1-6 2140,8 5-1118,-8-7 1,5 6-796,-3-5 1,-4-1-142,4 8 1,-4-6-192,-2 5 1,0-5-414,0 5 1,0-5-359,0 6-489,0-9 29,0 13-756,0-14-888,0 13 1768,0-13 0,5 4-49,1-12 1,6 2 177,-7-7 0,7 5 234,-6-6 1,7 7 209,-1-7 1,-3 8 327,3-2 59,-1 5 0,1 1 438,-1 0 1,-7 1 617,2 5 0,-4-2-624,-2 8 0,6-7 60,-1 7 1,1-6-50,-6 5-599,0-7-360,8 11 1,2-13-633,7 4 1,8-6 154,4-6 0,13-11-803,10-12 0,4-3 542,13-3 0,-6 0 325,6 1 1,-5 7 596,-7 4 1,-9 6-32,4 5 0,-11 4 1084,-1 8 1,-5 2-94,-7 4 0,-8-2 2095,-9 7-2056,-7 9 0,2 3 169,-12 0 1,2 0-750,-7-12 1,-7 5-153,-5 1 0,-2-5-370,2-1 0,2-7 170,-8 2 1,8-4-978,-2-2 0,-2-2 14,2-4 0,0 2-647,6-7 0,5-3 442,1-9 1133,-1 4 0,-5-22 0,-1 5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09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70 8101,'12'-18'556,"-1"1"0,-5 2 936,5 3 408,1 4-1339,-3 8 1,-1 8-169,-8 4 1,0 9-226,0 2 0,-8 6 0,-3-6 1,-2 7-106,1-1 1,-1-2-283,7 2 0,-6-8-664,6 2 0,3-9 488,8-3 1,5-7-311,7 2 1,3-4 213,3-2 1,3 0 122,9 0 1,-6 0 223,0 0 1,-8-6 234,2 0 0,-4 0 37,-2 6 0,-7 2 54,-4 4 1,-4-2 329,-2 8 1,-2 1-221,-4 10 0,-6-4-25,-11 4 1,-2 2-65,-3-2 0,-5 6-39,4-6 1,-9 8 34,-3-2 1,-1 3 99,2 3 1,3-2-85,-3-5 1,-2 11-11,1-4 0,7 3-211,5-3 0,8-3 103,-2-3 0,5 2-125,7-8 0,-3 0-128,9-6 1,1-1-305,10-5 1,-1 3 179,13-9 0,-1 1-107,17-6 1,3-8-40,9-3 0,10-10 52,-4-2 0,3-6 370,-3 6 0,4-6-64,-4 6 1,4 2 179,-10 9 0,-6 5 211,-5 7 1,-3 0 283,-9 0 0,0 0-215,-5 0 0,-9 7 201,-3 5 0,-4 5-253,-2 6 1,0-4-133,0 4 1,-10 2-639,-7-2 1,0 0 272,-6-5 0,4-1-198,1 0 1,-1 1-200,-4-1 0,10-6-1536,-5 1 763,5-8 534,-4 4 0,5-14 416,0 0 0,9-7 305,-3 1 1,4 2 416,2-1 0,0 5-252,0-5 288,0 7 529,0-4 132,0 16 0,0 1-373,0 9 0,0-1 177,0 0 0,0 1-386,0-1 0,0 0-213,0 0 1,0 1-184,0-1 0,-2-2 125,-4-3 0,2 3-812,-7-3 1,5-3 11,-5 3 0,5-8-435,-6 2 0,7 1-273,-7-1 439,0 0 0,-5-6 433,0 0 1,0-2 37,-1-4 1,1 4 222,0-4 1,-1-1 185,1 1 0,0 0-26,0 6 1,-1 0 189,1 0 1,2 8 129,3 3 1,-3 5 172,3 1 0,3 8 430,-3 4 1,8-2-250,-2 2 0,3-1 276,-3 7 0,4-2-161,-4-5 0,4 3-320,2-8 1,8 2 524,3-2 0,-1-4-350,2 5 1,1-7-191,10-6 0,4 3-260,8-8 0,-1-1-168,1-5 0,7-2-9,4-3 1,4-7-187,2-11 0,0 4-1705,0-4 1,-2 9 822,-4 3 1,2 1 1076,-8-1 0,1-5 0,-7 7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0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8023,'2'-10'563,"4"4"0,-2 4 832,7 2 0,1 2 359,5 4-1221,0 4 1,-1 9-54,-5 4 1,3-2-7,-9 8 0,1 0-246,-6 5 1,0 1-126,0 0 1,0-1-693,0 1 1,-6-1 442,1 1 1,-3 0-1050,2-1 1,4-7 337,-4-4 0,4-9-1111,2-3 1486,-7-7 0,5 2 199,-4-12 0,12-11-137,5-12 0,12-4 112,6-1 1,0-7 311,6 1 0,-3-1-85,14 7 1,2 1 553,10 4 1,-4-1 116,4 7 1,-5 0 423,-1 5 1,0 3-443,0 3 1,-8 5 172,-3 7 1,-7 0 39,-5 0 0,-4 2-294,-8 3 1,-7-1-393,-4 8 1,-4 5 12,-2 6 1,-2 6-638,-4-6 1,-10 8 44,-7-2 0,-9 1-346,-3-1 1,1 2 434,-7-8 1,-1-2-78,2-9 1,-1 1 115,7-7 1,1 5-76,4-5 560,-3 0 0,14-8-191,1-4 92,7 4 1,12-13 44,4 3 1,4 3-28,7-3 1,6 3 51,0-3 1,6-3 116,-6 3 0,6-1-12,-6 1 1,6-3-134,-6 3 0,0 3-34,-6-3-1,0 8 0,-7-5-1424,-4 3 872,-4 4 1,-4-6-68,-4 8 1,-6 0 24,-11 0 553,4 0 0,-14-7 0,7-3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26 10496,'-8'-16'0,"-1"7"0,-1 9 0,4 9 0,4 9 2302,2 5 1,0-2-1594,0 8 1,-2-6-262,-3 5 1,3 1-650,-4 6 1,2-1-81,-2 1 1,4-2-186,-3-4 1,3 1-755,2-7-414,0 8 0,2-14 32,3 1 0,5-9 1602,7-9 0,8-7 0,2-3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8000,'9'0'7591,"7"0"-6395,-14 0-636,5 8 1,-7 2-43,0 7-263,8 0 0,2 1-407,7-1 1,0-7 202,1-5 1,5-3-245,0-2 1,7 0-377,-1 0 1,2 0-763,-2 0 1,2 0 93,-8 0 1,-6 2-1621,-6 4 2857,-7-4 0,4 13 0,-8-5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1 8359,'-15'23'0,"1"2"0,5 2 2499,1 4-2085,2-6 1,6 5 202,0-7 0,0 6-173,0-6 1,0 2 605,0-2 0,-2 2-524,-3 4 0,1 4-310,-8-4 1,1 3-338,-7 3 1,1-1-402,0 1 1,-6-2-567,0-4 0,-8 1 589,2-7 0,-4 0-250,-1-5 0,-1-9 147,1-3 1,-1-4-380,1-2 0,1-2 328,4-4 0,0-9 173,12-8 0,-2-8 480,13 2 0,2 2 0,10-1 0,9 6 0,8-1 0,10 6 0,2 6 0,-1 3 191,6 8 1,3 0-141,-3 0 0,2 2 1795,-1 4 0,3 5-320,8 12 1,0-4 38,0 4 0,-1 4-994,1 2 1,6 2-232,0-2 1,7-2-871,-2-4 1,5-4 421,1 4 1,0-6-133,0-5 0,0-5 1,0-7-1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8100,'9'-11'217,"-3"-1"913,4 9-466,-1-13 0,3 14 1034,-1-4-410,-7 5-564,4 1 0,-16 7-568,-3 5 1,-5 11-444,-1 6 0,-2-1-1487,-4 7 1,3-4 1773,-3 9 0,-4 4 0,1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5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11635,'17'0'1001,"1"0"1,5 0-603,0 0 0,5-6-234,-4 0 0,4 1-189,-5 5 0,2 0-286,-2 0 1,-3 0-590,3 0 0,-10 0-2486,-1 0 3385,-1 0 0,7 0 0,-1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8023,'17'-33'-315,"0"4"0,6 4-114,0 8 0,8 0 0,-2-3 429,4-3 0,-1 10-29,-3-4 0,-4 11-8,-8 0 1,1 4 128,-1 2 0,-2 10-73,-3 7 1,-3 10 430,-3 13 1,-4 4-211,4 8 1,-4 2 287,-2 4 1,0 1-56,0 5 0,0 3-77,0-4 1,2-1-234,4 1 1,-3-9-122,9-2 0,-1-2-21,7-10 1,-1-1 112,0-10 0,1 1-611,-1-7 1,6-5 257,0-7 0,6-5-664,-6 5 1,2-7 280,-2 2 1,-2-12 202,8-5 0,-6-7 399,6-5 0,0-4 0,5-7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0 8023,'-19'0'64,"-4"0"1,-2 0-65,-4 0 0,2 2 36,4 4 1,-2 4 136,-4 7 0,-4 8 298,4 4 0,-5 5-370,-6 7 0,-5 3-260,-7 8 0,2 4-196,4-5 1,-2 11 236,8-10 0,0 0-763,5 0 1,8-12 193,4 6 687,4-15 0,2 9 0,-1-3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4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7964,'-25'0'0,"-4"0"0,2 2-50,-2 4 0,6 10 125,-6 7 1,6 7 147,-5-1 1,-1 12 142,-6 5 0,-5 4 145,0 1 1,-1 7 338,7 0 0,7 5-315,4-5 1,5-1-1125,7-5 1,3-2 420,8-4 0,2-3-1290,4-9 0,3-7 622,9-4 0,7-4-23,3-1 859,5-9 0,9 7 0,3-7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5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87 7840,'-7'-25'-306,"-3"6"0,-5 0-135,3 7 280,-3 8 1,3-3 65,-11 7 1,2 7 236,-8 5 1,-5 11 299,-7 6 1,-5 11 369,6 6 1,-6 4-330,5 2 0,1 11 49,5 1 1,3 5-111,3-11 0,4 3-45,8-9 1,1 8-176,5-14 1,-3 2-118,8-8 1,3-9-110,8 3 0,5-5-323,7 0 1,1-6-445,-1-11 0,8 1 519,4-7 1,3 0-662,3-6 1,-1-8 322,1-4 0,2-9 110,3-2 0,-4-6 205,5 6 0,-10-5 295,-3 4 0,-7 1 122,3 6 1,-7 6 176,-6-1 1931,5 8-1680,-14-3 0,5 8 731,-7 5 0,0 4-579,0 7 0,0 0-278,0 1 1,0 5-248,0 0 1,-5 2-159,-1-2 0,0-4-215,6 4 0,0-4-445,0-1 0,-6-1-2368,1 0 1348,-1-7-272,6 5 1933,0-13 0,0 6 0,0-16 0,0-3 0,-8-5 0,-2-1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7000,'-17'-9'467,"0"3"39,7 4 1,4 0 75,12-4 0,4 4 30,7-3 0,6 3 78,0 2 0,8 2-276,-2 3 1,1-3-359,-1 4 1,4-2 63,-4 2 0,3-4-1182,3 3 1,0-3 96,-1-2 1,-5 6-1553,0 0 2517,0 0 0,5-14 0,1-2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7840,'12'-6'-984,"-1"0"0,1 0 923,5 6 0,-5 0 427,-1 0 0,1 0 546,5 0 1,0 2-254,1 4 1,-1 11-277,0 12 0,2 4 518,4 1 1,-3 9-337,3 3 1,-10 0 356,-1 6 1,-3-4-90,3 9-381,-5 5-268,-14-1 1,-3 10-494,-7 4 1,-10-5-797,-8-1 0,1-6 33,-7-5 0,5-10 511,1 4 1,3-14-1001,3-3 0,-2-5 746,8-12 1,0 1 814,6-13 0,-1-1 0,1-5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7618,'17'0'-151,"1"0"1426,-1 0 1,-6 0-846,1 0-1115,-8 0-1436,3 0 2121,-7 7 0,-7 3 0,-3 7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5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8310,'-2'20'0,"-2"3"0,-2 4 0,2-1 2008,2-3 1,2-9-1388,0-3 1,0-5 382,0 6-1721,8-8 717,-6 11 0,13-5 0,-5 7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7998,'10'0'268,"-1"0"162,-3 0 1,-2-5-20,8-1 0,-1-6 244,6 7 0,1-1-157,-1 6 1,6 0 27,0 0 0,6 0 258,-6 0 0,8 0-302,-3 0 0,5 0 37,2 0 0,-1 0-248,1 0 0,-1 0-320,1 0 1,-6 0-240,0 0 0,-8 6-516,2-1 1,-4 3-209,-2-2 0,-1-2 427,-5 7 1,3-5-2132,-8 5 2716,-1-7 0,-5 12 0,0-7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7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7926,'-23'5'270,"0"1"0,0 8 447,6-3 1,1 5-424,5 1 0,-5 0-325,5 0 0,3 1 607,3-1 0,-3 0-147,2 1 0,0-1 164,6 0 0,0 2-120,0 4 0,0-3 72,0 3-183,0-4-244,8-2 1,2-1-33,7-5 0,2-3-197,4-8 0,-4 0-460,4 0 1,-3 0 300,-3 0 1,4-8-1104,-4-3 928,4-5 0,-19-1 137,4 0 1,-4-1 85,-2 1 1,-2 2 112,-4 3 0,-3-3 37,-8 3 0,-1-3 271,1-2 0,0 7 368,-1 4-410,1-3 0,2 5-490,3-8-171,-3 8-252,13-3 204,-6 7 0,16 0-1178,3 0 1730,12 0 0,4-8 0,8-2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5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7855,'0'11'2684,"0"1"0,2-8-2982,3 2 0,-1 1 227,8-1 0,-1 0 262,6-6 1,1 0-223,-1 0 0,0-2-305,1-4 1,5 2-2280,0-7 2615,7 7 0,-3-19 0,8 4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7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8953,'12'0'832,"-1"0"0,-5 2-439,5 3 0,-5 5 19,6 7 1,-1 2 190,7 4 0,-1 4-39,0 8 0,0 1 164,1 5 0,-7-1-53,1 12 1,-8-10-271,1 10 1,-5-6-323,-5 0 1,-5 2-44,-7-7 1,-1-1-79,1-5 0,0-6-143,0-1 0,-1-7-460,1 3 1,-6-7-905,0-6 1,0 3 672,5-8 1,1-1-1565,0-5 2436,0-7 0,-8-3 0,-2-7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19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10 779 7837,'0'-17'699,"0"-1"697,-8-7-1152,6 6 1,2-2-29,12 4 0,9 3-63,2-9 1,8 4 214,-3 2 0,3-3-699,-2-3 203,4 4 0,-12-6-88,8 8 0,-8-2-152,2-4 1,2 3-371,-2-3 1,-6 2 314,-5-2 1,-3 4-106,3-4 0,1-2 132,-7 2 0,-2-6 357,-10 6 0,2-6 72,-7 6 1,-3-6-48,-9 6 1,4-6 49,-4 6 0,2 6 22,-2 5 1,3 3 447,-3-3 0,10 5-232,1 7 1,1 0 180,-6 0 0,5 7-160,1 5 0,1 9 88,-2 2 0,-1 10-32,7 1 1,-5 7-85,5 5 1,0 8-8,6-8 0,0 13-14,0-7 0,0 4 76,0-4 1,0 11-67,0 1 1,0 1-184,0-7 1,-6-5 104,1 5 0,-1-6-427,6-6 1,0 2-7,0-8 1,-6-1-175,0-10 1,1-4 33,5-8 220,0-8 1,-2 5 236,-4-8 0,4-2-134,-4-10 0,4-4 47,2-7 1,0 0-46,0-1 0,0-5-135,0 0 1,6-8 40,0 3 0,13-11-115,-2-1 1,6-2-42,0 1 1,-1-1-298,6-4 0,-5 2 300,6 3 1,-2 7 82,2-1 1,2 2 569,-8 10 1,8 0-273,-3 6 0,-1 5 586,2 1 1,-8 7-242,2-2 1,-4 4-24,-1 2 1,-3 8-89,-3 4 1,-5 9-47,-7 2 0,0 6-372,0-6 0,-2 9 115,-3 3 1,-11 0-485,-7 5 0,-7-4 145,1-1 1,-4-2 18,-2-5 0,1-3 189,-1-7 0,3-9 18,3-3 1,-2-4 46,8-2 0,0 0 230,6 0 0,7-8 184,4-3 1,-1 1-170,1-1 0,2 1 284,10-1 0,5 3-149,12 8 0,-3 0 376,3 0 1,3 0-194,3 0 0,-2 8-28,2 3 0,-8 4-169,2 3 0,-4 5 31,-1 0 1,-1 0-494,0-6 1,3 1 175,3-1 0,-4-6-1001,4 1 1,2-8 562,-2 1 1,6-3-432,-6-2 0,8-2 860,-3-3 0,5-5 0,2-7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18 8002,'10'-8'976,"0"6"221,-5-3 0,-1 3-579,8 2 0,-1 5 32,6 1 0,-5 2-187,0-2 0,-7-2 25,7 7 0,-8-5-569,1 5 69,5 1 0,-8-1-251,4 1 0,-4-6-354,-2 5 1,2-7-1950,3 2 1827,-3-4 0,14-2 90,-5 0 1,5-2 169,1-4 0,2-2 111,4-3 1,-4-4 283,4 3 0,2 2 309,-2-1 174,0 7 612,-5-4 134,-1 8-791,-7 8 0,-5 2 351,-10 7 0,1 0-199,-8 0 1,-5 1-556,-6-1 0,-8 2-181,2 4 1,-3-3-224,-3 3 1,1 2 205,-1-2 0,2 0-210,4-6 0,-1 0-121,7 1 163,0-1 512,5 0 1,9-5 74,3-1 1,12-7 70,5 2 1,7-4-37,5-2 0,2 0 81,3 0 0,3 0-69,-8 0 1,6 0 82,-6 0-268,0 0-13,-6 7-55,-7-5 1,-4 14-406,-12-5 227,-4 5 1,-15 1-64,-3 0 0,-5 6 107,-2 0 180,1 0-68,-9 2 0,7-5 177,-4 3 0,5-4-70,6-2 0,-2-1 4,8-5 1,6 3-54,6-9 145,7 9 0,-2-7-92,12 5 0,3-4-32,9-8 0,1 0 0,4 0 1,4 0-22,7 0 0,-1 0 18,-4 0 1,2 0-7,-8 0 1,0 0-163,-6 0 155,0 0-257,1 7 283,-9-5 0,-9 14-2,-11-5 0,-5-1-13,-1 1 1,-6 1 2,0 5 1,-8-2 16,2-3 1,-3 3 103,-3-3 0,6 3 30,0 3 0,8-7-65,-2 1 1,-2-3-26,2 3 1,0 3-9,6-3 1,7-3 72,5 3 88,-5-8-14,8 11-86,2-13 1,15 6 10,8-8 0,8 0 79,-2 0 0,6-2-122,5-4 1,-4 2 93,5-7 0,-5 1-113,-1-2 1,-1-1-88,1 7 1,-6-5 64,0 5 1,-14 0-271,2 6 136,-3-8 0,-3 7-530,1-5 208,-8 4 1,1 0 154,-10-4 0,1 4-353,-8-4 0,1 5 201,-6 1 1,-1 0 47,1 0 1,0-2 124,-1-4 0,1 2 124,0-8 1,5 7-217,1-7 313,7 1 0,-4-7-156,8 1 0,0 0 0,0-1 0,0 7 10,0-1 1,6 1 23,0-6 1,5 5 160,-5 1 1,6 5 51,-7-6 74,9 8 147,-12-3 591,5 7-303,-7 0 0,-2 0-198,-3 0 0,-5 7 40,-7 5 1,-2 3-2,-5 3 0,3 1-132,-7 4 0,-1-2-73,-6 8 1,-5 2-15,-1 9 1,-12 4-76,1 8 0,-4 2-139,4 3 1,0 5-836,0 7 1,2 0 620,4 0 1,6-7-858,11-4 0,0-12 197,12-6 0,-2-11-1055,13-6 1437,0-4 0,8-9 481,4-4 0,4-5 0,15-16 0,1-4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1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8663,'17'0'0,"-2"2"0,-3 4 0,-6 5 0,-5 5 0,-1 1 1192,0 0 0,0 1-543,0-1 0,0 0-227,0 0 0,0 1-55,0-1 1,-1-2-231,-5-3 0,-2 3-83,-3-3-307,3 3-782,8-5 852,-8-3-959,6-7 707,-5 0 0,7-1-322,0-5 0,5-4 242,1-7 0,8-6 55,-3 0 0,6-6 66,6 6 0,-1-6 100,6 6 0,1 0 285,6 6 0,-1-1 9,1 1 0,-2 7 187,-5 5 0,3 3 191,-8 2 0,0 7 778,-5 5 1,-3 3-533,-3 3 1,1-1 800,-7 0-687,7 8-453,-11-6 1,6 8-48,-8-4 1,0-3-136,0 3-261,-8-4 0,4-4 37,-7-3-412,7-5 288,-11-7 1,13-7 71,-4-5 1,-2-11 282,2-6 1,1-3 46,5-3 1,0 1 300,0-1 1,0 6-334,0 0 1,2 2-176,3-1 0,-1 3-553,8 7 0,-1 1 339,7 0 1,-1 5-931,0 1 1,2 1-16,4-1 1209,-3-5 0,12-1 0,-5-10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7926,'10'-33'706,"-5"4"0,5 12 992,2 11 0,3 2-1143,2-1 0,-5 3-339,-1-4 1,-5 4-227,6 2 140,-9 0-123,5 0 1,-8 2-181,0 4 1,-6 3-514,1 8 0,-7 3 423,6 3 0,-5-4-245,5 4 0,0-4 124,6-1 1,0-1-334,0 0 1,6-5 299,0-1 1,9-5 247,2 5 1,1-1 80,5 2 0,-6 3 183,-5-3 1,1 3-11,-7 2 1,0 6 327,-6 0 1,-2 6-54,-4-6 0,-11 8-144,-12-2 0,-6 3 261,-5 3 1,1 0-73,-7-1 0,8-1 20,-2-4 0,-5 3-91,-1-3 1,4 2-64,2-2 0,9 1-46,2-7 1,10 1-21,2-7 1,1-6-707,10 1 441,1-8 1,12 9-535,5-7 0,5 0 249,6-6 1,4 0 49,8 0 1,1 0 116,5 0 0,-3 0 71,8 0 1,-7 0 48,1 0 0,2 0 165,-2 0 0,-7 0 728,-10 0 1,-4 5 76,-1 1 778,-1 8-1131,0-5 1,-7 9-265,-4-1 1,-4-6-302,-2 1 0,0-1-269,0 7 1,-8-3-143,-4-3 1,-3 3 260,-2-3 0,-1 1-1014,1-1 0,-6 1 452,0-7 0,0 1 192,6-1 0,-1-4 224,1 4 0,6-6 160,-1-6 214,8 4 634,-4-13-293,8 13 1,8-6 42,4 8 713,3 0 1,2 0-455,1 0 0,-1 8 662,0 3-945,-7 5 0,3 1-151,-7 0 1,0 1-234,-6-1 1,0 0-187,0 1 1,-2-1-467,-4 0 398,-3 0 186,-9 1 0,1-7-1493,0 1 0,-3-3 643,-3 3 1,2 1-477,-8-7 1,3 0 460,-3-6 1,-4 0 137,4 0 1,2 0 366,-1 0 0,6-8 380,-1-3 0,4-5 5,2-1 0,7 6-5,4-1 1355,-3 8-898,7-4 1160,-6 8 0,2 2-264,1 4 1,-1 4-64,6 7 1,0 6-641,0 0 0,0 2 30,0-2 0,2-2 577,4 8 0,11-8-593,12 2 1,5 2 12,7-2 1,5 6-269,11-6 1,3-5-1448,3-7 0,5-7-311,-5 2 1,-1-4-1027,1-2 1,-2 0 958,3 0 1263,-5 0 0,-7-8 1,0-2-1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 7805,'0'-9'9355,"-2"13"-8816,-3 7 0,-7 10-571,-11-3 1,-6 3 31,-11 13 0,-4-3 0,-8 11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3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173 761 7884,'-26'-7'0,"2"-5"0,11-1 510,2 1 87,7 4 19,-4 8-401,8-7 0,0 3 324,0-8 0,2 9-108,4-3 0,3-2-104,9 2 0,-1-7-141,0 1 0,6 3-138,0-3 0,6 3-523,-6-3 0,2-3 326,-2 3 0,-2-3-225,8-2 1,-8-3 169,2-3 1,-3 2-695,-3-8 0,-8 6 270,-3-6 1,-4 1 85,-2-7 1,0 0 307,0 1 0,-8-1 201,-3 1 0,-4-1 293,-3 1 1,1 7-257,0 4 0,-1 3 222,1 3 0,0 2-134,0 3 1,-1 4 477,1 8 0,5 8-117,1 4 1,-1 11 33,-5 6 1,0 11-106,-1 6 1,3 6-45,4 6 1,-5 3 84,5 8 0,1-2-117,-1-3 0,5 3 34,-6-3 1,6 1-126,-5-2 0,7 1-205,-2-12 0,4 3-167,2-9 1,-5-5-180,-1-7 0,0-7-70,6-9-291,0-1 319,0 0 148,-8-7 1,7-10 46,-5-12 0,-2-3 38,2-2 0,1-8-75,5-4 1,0 2 51,0-2 0,1 0-114,5-5 1,4 1 116,7 4 1,8-2-93,4 8 0,4-6 192,1 6 1,3 8-135,3 9 0,-3-1 447,3 1 0,-4 0-158,-1 6 0,-2 0-129,-5 0 1,3 8 213,-8 3 0,-2-1 377,-9 1 0,1 1-359,-7 5 0,0 1-230,-6-1 0,-8 0-109,-3 0 0,-5 1 45,-1-1 1,-6 4-275,0-4 0,-8 5 118,2-11 0,-3-1-7,-3 1 1,1-7 237,-1 2 1,2-4 192,4-2 1,-1 0-50,7 0 1,0 0 224,5 0 0,7 0 187,-1 0-67,8 0-174,-3 0 0,14 7-69,5 5 1,3-2 283,3 1 1,7 1 33,3 5 0,5 0 23,2 1 1,-1-1-161,1 0 1,-1-2-3,1-3 1,-8 3-362,-4-3 0,2-2 76,-2 1 0,2-5-1186,-2 5 1,-4-1 607,4 1 0,-9 3 464,-3-8 0,1-1 0,5-5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4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786 16 7949,'0'-9'645,"2"3"177,4 12 0,-4 3 161,4 8 1,-2 1-429,1-1 0,-3 0 174,4 1 0,-4-1-260,-2 0 1,-6 0-355,1 1 1,-3-3-200,2-3 0,4 3-656,-4-3-122,-3 3-946,7-5-416,-6 5 1517,8-13 0,2-4 284,4-15 0,3-3 147,9-8 0,-1 5 138,0-6 0,3 6 52,3-6 0,-10 10 187,4 1 0,-3 3-4,3 9 1,-5 0 593,-1 6-77,-7 0 0,9 8-287,-7 4 1,0 5 79,-6 6 0,-2-2-72,-4 8 1,-3-6-76,-9 6 0,1-6-189,0 6 1,0-6-249,-1 6 1,-5-8-42,0 2 0,6-4-755,5-2 408,1-7 172,1-2 345,2-8 0,8-2-86,0-4 1,8-4 163,4-7 1,3 2-66,2 3 0,1-1 151,-1 7 1,0-2 36,1 2 1,-7 5 291,1-5-124,-9 4 1,5 4-127,-8 4 0,-9 3-136,-9 8 0,-1 3-91,-10 3 0,-5 4-266,-7 7 1,-1 1-27,2-1 1,1 3-289,-7 3 1,-6 2 130,-5 5 1,-1 1-189,6-8 1,-2 6 520,-3-6 0,3-1 148,-4-10 0,10 1 42,2-7 1,15-1 125,2-11 544,8 5 1,14-15-277,7 5 1,23-6 76,17-6 1,16-9-188,7-8 0,12-2-42,6 2 1,1 2-655,-1-8 0,9 6 359,-3-6 1,-3 6 130,-3-6 1,-8 8-158,2-2 0,-12 6-34,-5 5 0,-14-1-163,-9 7 1,-8 0-1089,-10 6 847,-7 0 0,-10 6 475,-12 0 0,-19 15 0,-5-2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4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7949,'-17'18'0,"1"-1"1177,5 0-712,3 8 0,2-6 7,1 5 0,-3 1-64,2-2 0,4 0 315,-3-6-411,3 0 1,2 1-294,0-1-876,0 0 73,0 0-937,0 1 950,0-9 0,2-7 225,3-8 1,3-13 545,4 2 0,11-20 0,-4 1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 7479,'15'-2'0,"-3"0"534,-7 2 1,-3 9 61,-2 14 0,-2 6-51,-3-6 0,1 14-231,-8-3 0,6 12-93,-5 1 1,1 8 470,-1 3 1,-5 2-208,5-3 0,1-3-412,-1 4 0,5-10 83,-6-2 0,9-8-742,-3 3 1,-2-7-14,2-5 0,1-4-1391,5-8 704,0 0 399,0 1 1,0-11 432,0-7 0,5-7 454,1-11 0,8-6 0,-5-3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8038,'0'-9'236,"-8"-7"-31,6 15 0,-13-7 182,3 8 1,3 0-95,-3 0 0,1 2 149,-7 4 0,7 3-67,-1 8 1,1 8-102,-7 4 0,1 13 179,0 10 1,2 0-85,3 6 1,-1 1-72,7-1 1,0-6-268,6-6 0,0-7-274,0 1 0,2-4-210,4-1 0,-2-8-595,7-4 0,6-6 110,6-5 1,0 1 86,-5-7 851,7 0 0,2-14 0,7-2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413 157 7979,'-17'-10'0,"-2"6"0,-4 8 136,-6 8 0,-4 3 989,-2 2 1,3 6-459,3 0 0,-2 2 68,8-2 1,-6-2-364,6 8 0,0-8 38,6 2-294,0-3-471,-1-3 263,9 0 1,3-7-143,12-4 0,11-12-797,12-6 1,4-9 351,1-2 0,8-10-411,5-1 0,4-3 607,7-9 1,4 8 158,7-2 0,6 3 180,0 2 1,5 5 151,-5 7 1,-6 1 646,-5 17 1,-16-1-424,-2 6 0,-10 2 1201,-7 4 1,-6 3-592,-11 9 1,-4 5 369,-8 0 1,-2 5-656,-4-4 1,-6 6-353,-11-1 0,-4-2 9,-7 2 1,-3-6-339,-3 6 0,3-8-560,-3 2 0,-2-4 523,1-2 0,-3-7-730,10-4 1,-3-4 299,14-2 0,0-2 511,6-4 0,7-4 115,4-7 1,6-2 353,6-4 0,6 6-314,11-1 0,6 3 119,11 9 1,-4 0-21,5 6 1,-5 0 64,-1 0 0,-6 2-237,0 4 0,-8 2 85,2 3 0,-6 5-919,-5-5 1,3 5-98,-4 1 0,-1-6-1464,2 1 2393,-1-8 0,6 11 0,1-5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5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8199,'0'18'907,"0"-1"1,8 2-102,4 4 1,3 2 885,2 4 1,1 4-704,-1-5 0,-6 7 169,1 5 0,-2-3-209,1 3 1,-1-3-393,-5-3 1,-3 7-1037,4-1 1,-4 2 58,-2-1 1,-8-5-82,-3 5 1,-1-5-311,-5-1 1,4-3-1214,-10-3 1,1-4 332,-1-8 1,4-1 599,-4-5 0,4-3 1091,2-8 0,-8 0 0,-2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5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8019,'-17'0'2213,"0"0"0,-1 2-1054,1 4 1,2-2 520,3 7 0,-3-5-263,3 6 1,3-6-733,-3 5 1,8-5-1879,-1 5 0,3-5 766,2 6 1,2-9-1644,3 3 2070,5-4 0,23 6 0,3 1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8230,'-17'0'7433,"7"0"-6164,3 0-1419,7 0 185,0 0 1,7 0-728,5 0 0,3 0 692,2 0 0,1 7 0,-1 3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2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10100,'-15'7'0,"3"5"3080,6 3-1438,-3-5-782,7 5 1,-8-7 1106,4 3-1637,4 5 1,-3-9-257,10 5 1,5 1 27,7-7 1,3 0-118,3-6 0,-2 0-611,8 0 0,-6-2 491,5-4 1,-6-3-758,1-9 0,-10 7 487,-1-1 0,-8 1 521,1-6 1,-5-7-47,-5 1 1,-7 0 334,-11 6 1,2 0-76,-8-1 1,6 3 169,-6 4 1,6-3 15,-6 8 1,14-1 479,-2 1-996,3 4 0,-3-6 0,0 8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3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8126,'11'0'1211,"1"0"1,1 0-674,10 0 0,-3 0 44,3 0 1,-2 0 1114,2 0-1101,-4 0 0,8 2 60,-4 4 1,-4-3 181,4 9 1,-3-6 62,-3 5-1,0-7-387,0 2 1,1 2 436,-1-3-583,0 1 0,1 0-159,-1 0 126,-7-1-820,5-5 410,-13 0 122,13 8-1,-13-6-1339,6 6 547,-1-8-2553,-5 0 1510,6 0-355,0 7 1564,-6-5 0,5 14-900,-7-5 0,-7 5 1481,-5 1 0,-11 8 0,-4 2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3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7958,'-7'9'0,"5"-1"1063,-6-8-239,8 0 2048,0 0-2050,8 8 1,1-7-361,9 5 1,-1-4-94,0-2 1,3-2-501,3-4 1,2 3 169,3-9 0,5 2-118,-4-1 0,-4-4 148,-2 3 1,2 4-1021,-2 3 510,0 3 1,-6 2-632,1 0 813,-9 0 1,-1 2 86,-8 3 0,0 5 204,0 7 1,-2 1-46,-4-1 0,2 0 349,-7 0 0,-1 6-170,-5 1 1,2 6 267,3-1 1,-3 10-145,3 1 1,3 6-14,-3-6 1,3 14-230,-3-2 1,-3 10-154,3-5 1,2 1-7,-1-6 1,5-6 111,-5 0 0,5-8-317,-6 3 1,9-5 103,-3-1 1,-2-1-303,2 1 1,-1-2 31,1-5 0,2 3-778,-8-8 741,9 0 1,-5-11-595,8-1 653,-8-7 1,6 2 125,-3-12 0,-3-11 334,2-12 0,-7-4 0,3-1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7941,'0'-12'239,"0"1"1400,0 7-159,0-4-3,0 16-504,0-6-492,7 13 0,-3-7-35,8 3 1,-7 5-119,7-5 1,-6-1-656,5 1 1,-5-7 259,6 2 1,-1 2-1086,6-2 0,1-1 117,-1-5 0,-5 0-435,-1 0 1,6-7 783,6-5 0,0-3 262,-5-3 0,-1-5 424,0 0 0,1 0 0,-1 6 166,8 7 0,-6-3-218,4 7 873,-4 0 0,-3 8 21,-5 4 0,-1-4 1472,-4 4-1120,-4 3-149,5 1-714,-7 7 37,0-7-1008,8-2 1,-4-8 460,7 0 1,3-2-948,9-4 0,-2-4 310,8-7 0,0-4 35,5 4 0,-5-5 451,0 11 0,0 3 195,5 2 1,-7 4 490,-4 2 1,-4 0-290,-1 0 1,-3 8 609,-3 4 1,1-3-332,-7 3 0,0-1 316,-6 7 0,-2 1-165,-4 4 1,-4-4-84,-7 4 1,-2 2-159,-4-2 0,-2 0-24,-4-5 0,-2-1 335,8 0 1,0-1-174,6-5 1,-1 3 574,1-9-286,8 9-1027,-7-12 1,16 11 190,0-7 1,8 0-22,9-6 1,8 0-337,4 0 0,4 0-681,1 0 0,9-4-1656,3-8 2847,4 1 0,9-22 0,3 6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8245,'0'-10'1952,"0"2"-1628,8 8 1,-1 8 166,5 4 0,1 9 604,-7 2-720,0 7 0,-6 3-104,0 7 1,0 1-261,0-7 1,0 1-933,0 0 1,0-1 630,0 1 1,0-1-1157,0 1 0,0-2 1446,0-5 0,-8 5 0,-1-6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5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7959,'17'-23'-166,"1"0"1,-1 1 129,0 11 0,3-5 364,3 5 0,-4-4-66,4-3 0,2 3 92,-2 3 0,6-3-117,-6 3 1,6 5-49,-6 1 0,6-2-39,-6 3 0,0-1-31,-6 6 0,0 0-62,1 0 1,-1 0 129,0 0 0,0 0-70,1 0 0,-7 2 20,1 4 0,-3-3-156,3 9 0,1-6 38,-7 5 0,8-5 44,-3 5 0,-1-7-19,1 2 1,-5 4-167,5 1 0,-7-1 54,2 1 0,2-5 74,-2 6 0,1-7-23,-1 7 1,-4-1 30,4 7 1,-4-7 43,-2 1 1,2-1-3,3 7 1,-3-7 88,4 1 0,-4-1-58,-2 7 1,2-1 16,4 0 1,-4 0-32,3 1 1,-3-1 10,-2 0 0,2 6 73,4 0 1,-4 8-73,4-2 0,-3-2 143,3 2 1,-2 1-149,8 11 0,-9 1 6,3 4 0,2 4 65,-2-4 0,-1 4 91,-5 2 1,6-6-19,0 0 1,0-7-81,-6 1 1,0-3-32,0-3 0,0-1 25,0-4 0,0 1 103,0-7 1,-2 1-47,-4-7 1,4 0 10,-4 0 1,-1-5-234,1-1 88,0-7-155,-2 4 152,-1-8 0,-9-2-797,1-4 0,0-3 360,0-9 1,-6-7-724,-1-3 0,-4-5 229,5-2 0,-8-5-1,2 0 0,-4-8 212,-1 1-1,1-1 145,4 2 0,-3 4 73,3 7 0,4 3 445,2 3 0,-4-4 0,0 6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8020,'-9'0'577,"-7"8"0,15 1-582,-5 8 1,4 1 642,2-1 1,6 8-219,-1 4 0,1 4 211,-6 1 0,6 6-323,0 1 0,7-1-271,-1-5 1,3-1 82,2 1 0,1 0-50,-1-1 0,2-7-525,4-4 0,-9-6 255,3-5 0,-4-4-267,5-8 291,-1 0 0,0-14 161,1-3 1,-1-6-13,0 0 0,-1-4 50,-5-8 0,3-1 16,-9-5 1,7 3 33,-6-8 1,-1-2 134,-5-10 1,0 4-119,0-3 0,0 5 441,0 6 1,0 3-197,0 9 1,0 7-157,0 4-19,0 4-339,0 1-149,0 9 0,2 1-647,4 8 1,-4 8-1495,4 3 2469,3 5 0,1 9 0,7 2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5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7886,'-18'0'2161,"9"0"-1176,-7 0-280,14 0 81,-5 0-401,14 0 0,3 0 73,7 0-732,1 0 1,-1 2 257,0 4 1,-5-2-704,-1 7 0,-7-5 129,2 6 0,-4-1-149,-2 6 0,-2 7 350,-4-1 1,-4 7-40,-7-1 0,-2-4 679,-4-2 0,4-2-212,-4 2 1,3-3 903,3 3 1,6-10-66,-1-1-12,8-1 1,-4 1-278,8-1 0,8-7-190,4 2 0,11-6-365,6-6 0,3-4 116,3-7 1,-1 0-755,1 0 1,-2-6 381,-5-1 1,3-4-902,-8 5 0,4-2 471,-10 2 0,3 3-215,-15-3 0,7 4 372,-6 2 0,-2-6 139,-10 0 1,2 0 345,-8 5 1,1 3-83,-6 3 0,-1-1 348,1 7 1,0-5-243,-1 5 0,1 0 600,0 6 1,5 0 21,1 0 89,-1 0 0,3 2-225,3 4 1,-2-2-47,2 7 1,1 6 86,5 7 1,0 6-162,0-1 1,0 4 49,0 1 1,0 3-153,0 3 0,0 4-719,0 8 1,0 0 354,0 0 0,0 0 86,0 0 0,7 7 0,3 3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7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52 12723,'0'17'585,"0"1"-794,0-1-166,8-7 94,2 5 395,7-13-380,0 6 1,1-8-351,-1 0 0,-6 0-103,1 0 0,-6-6 253,5 0 1,1-7 6,5 1 0,-5-3 179,-1-3 1,-1 1 145,1 0 1,5 7 43,-5 4 1,-1-1 296,1 1 250,-7 0 164,11 6 1,-7 8 444,4 3 1,-5-1 94,-7 2 189,8-1-926,-6 6 0,11-5-128,-7-1-338,0-7 0,2 4-264,3-8 1,-1 0-55,1 0 1,1-8-433,5-3 1,6-3 83,0 3 0,0-5-158,-5 5 733,-1 3-204,0 1 388,-7 7 0,-3 7-97,-7 5 1,-7 11 651,-5 6 0,-5 3-230,-6 3 1,-4-1-66,-8 1 0,-5 2-301,0 3 0,-3-2 125,3 8 0,-2-5-230,-4 5 0,-2-2 35,7 2 1,-5-3 74,6-9 1,-1-5-55,7 0 1,7-8 658,4 2-267,4-12-152,1 5 1,7-14 397,-1 4-723,9-5 0,-3-2 102,12-5 1,9-6-67,8-11 0,13 2 116,-1-8 1,11 0-450,0-5 0,10-1 32,2 1 1,-3 5-87,-9 0 0,-1 8 202,-5-2 0,-3 4 139,3 1 0,-4 1 143,-1 0 0,-8 1-120,-4 5 0,-4-3 144,-2 9-143,1-1 586,-9 6-183,-1 0 0,-16 9 170,-3 9 0,-12 1-107,-6 10 0,-6 1 44,-5 11 0,-4-3 167,-8 8 0,2-1-137,4 1 0,-2 2 62,7-8 0,-5 6-142,6-5 1,2-1-44,9-6 0,-2-1 13,8-4-108,0-4-704,13-8 0,-3 1 344,7-1-1492,0-8 1139,6-1 1,2-8-234,4 0 0,6-9 257,11-9 0,5-1-79,13-10 0,3 0 182,8-5 0,5-1 456,1 1 1,7-1 135,-1 0 0,-3 7 133,3-1 0,-9 8-168,3-2 1,-4 3 238,-2 3 1,-8 2-161,-4 3 1,-5-1 20,-6 7 1,-4 0-273,-8 6 0,-5 0 169,-1 0-1242,-7 0-118,4 0 253,-8 8 1,-8 7 339,-4 8 1,-11 2-114,-6-2 0,-9 4 700,-2 8 0,-3-6 0,3-1 0,0-1-148,-1 2 0,1-2 47,11-4 1,-2-4 778,3 4 1,-3 2-244,8-2 1,0-1 520,5-11 0,7 5 233,-1-5-123,9-3-815,-5 7-78,8-13 0,2 6-261,4-8 0,3 0 135,8 0 0,7-8-519,-1-4 0,7-1 128,-1 2 1,-2-5-212,2 5 0,-6 1 204,6-2 0,-14 9-396,2-3 350,-3 4-47,-5 2 720,-1 8 1,-16 1-210,-3 9 0,-10 5 454,-2 0 0,-8 5-118,2-4 1,-3 4 43,-3-5 0,2 6-71,4-6 0,-1 0 159,7-5 1,2 5 26,9 0 0,-1-6 253,7-5-726,0-1 1,8 4 96,4-3 1,5-2-129,12-5 1,-2-3-242,8 4 0,0-12-301,6-5 1,-1-5 231,1-1 1,-1-2-230,1-4 1,-6 2-439,0-8 1,-8 8 350,2-2 1,-10 3 115,-1 3 0,-8 0 105,1 0 1,-3-1 294,-2 1 1,-2 5 30,-3 1 0,1 1 97,-8-1 0,1-3-63,-7 9 0,7-1 348,-1 6 215,1-8 0,-1 6 63,1-4 385,7 5-638,-4 1 0,6 0 308,-3 0-155,3 0 27,-6 0-381,8 0 0,-2 1-1,-4 5 1,4 12 22,-3 10 0,3 7-8,2 5 1,-6 4-226,0 8 1,0 2 96,6 4 1,-1-4-1631,-5 3 1,4-3 440,-4-2 0,4-8-897,2-4 2015,0-3 0,0-10 0,0-2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8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7862,'-17'-6'1635,"-1"0"1,7 0-1120,-1 6-558,8 0-238,-11 0 1,5 2 165,-7 4 0,0 4 43,0 7 1,-6 6-690,-1 0 485,1 8 1,8-6-32,4 3 1,-3 5 73,8-4 0,1-2 183,5 2 0,0-6-87,0 6 0,1-1 436,5 7 0,-4-6-217,4 0 0,2-6 145,-3 5 0,7-4 163,-6 4 0,-1-6 229,-5 1 1,2 2-155,4-2 0,-4 0 208,4-6 1,-4 0-213,-2 1 1,0-1 169,0 0-292,0 0 112,0 1-441,0-1-105,0-7-164,0-3 29,0-7 0,2-13-239,3-4 1,-1-12-483,8 0 1,5-17 441,6-6 0,10-10-216,1 5 0,1-1 235,5 6 0,3 2 153,-3 4 1,6 4 264,-6 7 1,1 8 192,-7 4 0,-1 12 53,-4 5 1,2 4 241,-8 2 0,-6 0 391,-6 0 1,-1 2-374,2 4 0,-5-2 505,-7 7-546,0 1 1,0 5-127,0 0 0,0 1-177,0-1 1,0 0-169,0 1 0,2-1-38,4 0 1,-2-5-233,7-1 0,-1 1 156,1 5 1,5 0 8,-5 1 1,5-3 23,1-4 1,0 5-60,1-5 427,-1 5 0,-6 1 28,1 0 0,-8 1 2,2-1 1,-6 0-56,-6 0 0,2-1-43,-8-5 0,-1 5-127,-10-5 1,4 5 96,-4 1 1,-2-6-142,2 1 1,0-8 63,5 2 522,1-4 71,0-2 85,-1 0-427,9 0-151,1-8-97,16 6 1,1-12 92,9 9 0,-1-3-234,0 2-1,6 4 21,0-3 0,0 1-309,-5-2 0,-1 4 36,0-4 0,1 4-126,-1 2 0,-6-5-620,1-1 269,-1 0 0,7 4-67,-1-4 1,0 3 383,1-9 0,-1 4 516,0-9 0,8 4 0,2-12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7838,'34'0'637,"-7"2"198,-4 4 1,-5 3 73,-7 8 0,-3 1-382,-8-1 0,0 0 650,0 1 1,0-1-573,0 0 1,0 0-141,0 1 0,0-7-576,0 1-1350,0-8 711,0 11 118,8-13 0,-5 4 632,9-12 0,-1-11 0,7-10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7829,'0'-17'199,"0"0"1,0 5 849,0 1-821,0 7 131,0-11-115,0 13 175,0-6-144,0 8-141,0 8 0,5 1-152,1 9 1,0-7 117,-6 1 1,6-1-168,0 6 0,-1 3-55,-5 3 0,0-2 99,0 8 0,6 0 10,0 5 0,0 6 37,-6 1 0,7 7 93,5-2 1,-3 4-82,3 2 1,-6 7 13,5 5 0,1 9-17,5 2 1,0 7 320,1-1 0,1 6-715,4 5 1,-2-2 393,-7-41 0,1 0 1,8 45-380,6-2 1,-8-1 170,2-16 0,-4 7-321,-2-1 1,-5-10 290,0-2 1,-7-13 90,7-4 1,-8-2-9,1-10 1,-3 4 277,-2-9-79,0 3 1,0-18-231,0 3 289,-7-12-327,5-3 1,-6-10-308,8-4 1,0 2-110,0-7 607,8-1 0,1-13 0,9-2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7710,'-8'9'7375,"6"6"-6475,2-5 0,4 0-2118,8-5 1,-1-3 208,7-2 1009,-1 0 0,0 0 0,0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9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7772,'-34'10'2032,"-1"-4"0,8-4 112,4-2-4345,4 0 939,2-8-337,0-2 1599,-1-7 0,1 0 0,0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4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7838,'18'-17'0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0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6692,'-10'-10'709,"2"0"166,8 5-352,0 3-198,0-14 1,0 12 148,0-7 327,0 7 34,0-11 286,0 13-343,0-6-4,0 8 167,0 0 0,0 8-374,0 3 1,6 5-152,0 1 0,0 6-97,-6 0 1,0 6-295,0-6 0,0 6-205,0-6 0,0 6 85,0-6 1,0 0-70,0-6 1,0 0-848,0 1 1,0-7 448,0 1 0,0-6-1499,0 5 216,0-7-202,0 4 1370,7-8 677,-5 0 0,6-16 0,-8-3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0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241 588 7861,'-27'0'294,"4"0"0,10 0-70,1 0 0,8-2-782,-2-4 0,4 2-6,2-7 506,0-1 0,0-5 165,0 0 1,2 0 256,4-1 0,4 1-118,7 0 1,0-1-149,1 1 0,-1 0 69,0-1 0,6 1-55,0 0 0,0 0-29,-5-1 1,5-5 3,0 0 1,6 0-23,-6 6 1,5 0-70,-4-1 0,4 1 13,-5 0 0,8-1 69,-2 1 1,2 2-31,-2 3 0,3-3 144,-3 3 0,2 3-80,-2-3 1,3 6 25,-3-5 0,4 7-83,1-2 1,-1 2-1,-4-1 1,9 3-44,-3-4 1,-2 4-168,-5 2 0,-5 0 29,6 0 0,-6 6 92,6 0 0,-8 7-15,2-1 1,-4 3 23,-1 2 1,-1 1 6,0-1 0,-5 2 24,-1 4 0,-1-4 24,2 4 0,-3 4 28,-3 2 1,-4 4 0,4 1 1,1 3 69,-1 3 1,0-3-65,-6 3 1,0-2-30,0 3 1,-6-5 18,0 5 0,-5-3 3,5 2 0,-7-3 40,1 3 0,-9-1 85,-2 1 1,-2-1-44,2 7 0,2-8 129,-8 2 0,0 3-78,-6-3 1,-1 0-71,-4-5 0,1 0-123,-7-1 0,8-7 124,-3-4 0,3-9-15,-3-3 1,5-7-23,-4 2 1,-5-4-103,-1-2 1,-2-8 11,2-4 1,-10-9-179,5-2 1,1-9 271,3-3 0,1-2-58,-6-9 1,8 2-128,4-2 1,3-2 104,3 8 0,5-1-325,0 7 1,14-1-84,-2 1 0,9 1-206,-4 4 1,8-2 43,-1 8 0,10-6-297,7 6 0,11-5-528,6 4 1386,11-6 0,4 3 0,8-8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6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7953,'0'10'0,"0"-1"1856,0-3 0,0 4-874,0 7 1,0-6-216,0 1 1,0-6-330,0 5 1,-2-5-196,-4 5 1,1-5-755,-13 6 0,5-1-2270,-10 7 2781,4-1 0,1 0 0,1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70 7917,'0'-17'466,"5"5"92,1 1-145,8 7 0,-11-10-48,9 9 1,-6-1 737,5 6-766,-7 0 0,10 8 9,-9 3 1,7 4 95,-6 3 0,-1 5-76,-5 0 0,0 8-288,0-3 0,0 5 31,0 2 1,0-3-207,0-3 1,0 2-93,0-8-213,0 0 107,0-6 5,0 1 118,8-9 1,2-9 103,7-11 1,-6-5 18,1-1 1,0-8-34,5-4 0,0 2-90,0-2 0,-1 8 80,-5-2 1,3-2-298,-9 2 129,1 0-182,-6 6-265,0 0 382,0 7 1,-7 2-263,-5 8 1,-3 2 154,-3 4 1,-5 6 51,0 11 1,0-4 224,6 4 0,0 2 0,-1-2 0,1 6 407,0-6 0,-1 2-222,1-2 1,-2-4 1270,-4 4-688,11 4-387,-11-8 1,14 8 584,-9-4 0,1-2-161,0 8 1,1-8-60,5 2 0,-4-3-280,3-3 0,4 0 80,3 0-340,3 1 122,-6-1-318,6 0 1,-4-5 145,12-1 0,-2-7-338,7 2 1,1-4 62,5-2 0,6-2-62,0-4 1,8-2 88,-2-3 1,-2-4 98,2 3 0,-2-1-15,1 1 70,5 4 2,-14 1 1,0 5 394,-7-4-187,0 4 185,-3 10 0,-1 1-74,-8 9 1,0 5 41,0 0 0,-8 2-146,-3-2 0,1-2-28,-2 8 0,1 0 112,-6 5 0,-3-5-37,-3 0 1,4-6-207,-4 6 0,4-6 92,2 6 0,-1-8-213,1 2 0,-6 2 13,0-2 0,-2-6 131,2-5 1,2-1 16,-8 6-135,0 1 44,-6-1 0,1-5 102,-1-1 0,6-7-49,1 2 0,7-4 475,-3-2-124,5 0-188,2 0 1,7-2-105,5-4 1,5 2-69,5-7 1,7-1 62,11-5 0,2 1-156,4 5 0,9-5-16,-3 5 0,9 3 11,-4 3 1,3 3 71,-3 2 0,-2 0 4,8 0 1,-7 7 121,1 5 0,3 11-105,-3 6 0,0 3 11,-5 3 1,-3 5-32,-3 1 0,0 7-14,-12-2 1,3-2-88,-15 2 0,1-6 97,-6 7 1,-6-9 15,1 2 1,-9 3-19,3-3 0,-5-5 209,-1-7 0,0-6-171,-1 1 0,7-6-49,-1-6 1,7-1-100,-7-4 0,6-6-266,-5 0 1,7-4-761,-2-13 1,4-5 1208,2-12 0,0-16 0,0-4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7874,'10'-7'4811,"-2"5"-2633,-8-6-1940,0 8 2004,0 0-3260,7 0 1,3 0-1048,7 0 2065,1 8 0,-1-6 0,0 5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2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7878,'0'-9'2094,"0"-1"-1033,0 4-699,8 4 1,1-11 117,9 7 0,-1-6 106,0 7 1,1-1-134,-1 6 0,2 0-119,4 0 1,-9 2-192,3 4 0,-5 3 71,-1 9 1,2-1-468,-7 0 1,0 8-249,-6 4 0,-2-2-616,-4 2 1,2 1 602,-7 11 514,-8-5 0,-8 14 0,-8-6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3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7878,'0'18'2153,"0"-1"1,0 0-1632,0 0 0,0 1-253,0-1 1,0 2 290,0 4 1,0-3-156,0 3 1,0-4-187,0-2 1,0 6-267,0 0 1,0 0-388,0-5 0,6-7-14,0 1 1,0-7-1651,-6 7 1349,0-8 1,2 3-211,3-7 614,-3 0 0,6-7 131,-8-5 0,6-3 252,-1-2 0,3-1-29,-2 1 1,-2 0 42,7-1 0,1 1-35,5 0 1,0 0 203,1-1 1,5 1-71,0 0 1,8-1-94,-3 1 1,3 0-21,-2-1 0,4 3-31,-5 4 1,-3-3 412,-2 8 121,4 1-76,-7 5 0,3 7-138,-12 5 0,-3-1 46,-8 7 1,-8-5-140,-3 10 0,-5 2 17,-1-2 1,-2 8-224,-4-2 1,-4-4 65,-8-2 1,3 2-139,3-2 0,-2 0-11,8-6 0,-6 0-105,6 1 153,0-9 1,6 5-142,-1-8 0,9 1-634,3-1 333,4-4-4,2 6 340,0-8 1,0 2 619,0 3 57,0-3 116,8 14-126,-6-7-187,5 9 0,-7-1 589,0 0 0,0-5-381,0-1 0,0-5 1320,0 5-1380,0 1 1,8 3 1411,4-3-1172,3 3 0,2-7 16,1 3 1,-1 3 168,0-8-532,0-1 0,1 1-516,-1 0 170,0 0 1,1-6-1327,-1 0 0,0 0 802,0 0 0,3 0-2410,3 0 1,-4 0 522,4 0 1,-4 0 2348,-1 0 0,-1-16 0,0-3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5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7962,'8'-17'0,"-6"7"1574,13 3-971,-5 7 1,7 0 910,1 0-1040,6 0 0,-4 7 925,3 5 0,2 3-647,-2 3 0,-6-1 203,-5 0 0,-3 0-394,3 1 0,-3-3-495,-3-3 1,-4 3-203,4-3 1,-2-5-351,1-1-393,-3 4-1315,6-8 88,-8 5-680,0-7-132,0 0 2547,0-7 0,0 3-126,0-8 1,6 1 212,0-7 1,7 1 59,-1 0 0,-3 1 70,3 5 1,-1-4 149,6 3 1,1 2 380,-1-1 0,0 5-306,1-5 1,-1 5 637,0-6 1,-5 8 49,-1-1 370,1-5 132,5 8 260,0-6-1009,-7 8 0,-4 8-84,-12 4 0,-4 5-472,-7 6 1,-8 4 109,-4 7 0,-3 3-437,-3 3 1,-5 5 298,-1 6 1,1-1-254,5-3 1,1-5-15,-1-8 1,8-1-56,4-4 0,12-4 41,5-8 1,4-5-207,2-1 426,0-7 1,8 4-41,3-8 0,12-2 258,6-4 0,4-2-63,1-3 0,1-5 66,0 5 1,-3-3 66,-3 3 0,2-3 561,-8 9-169,0-1 182,-6 6-414,-7 0 1,-2 8 33,-8 3 0,-8 10-126,-4 2 0,-3 10 4,-2 2 0,-1 1-196,1 10 0,0 0 11,-1 6 1,1 0 89,0 0 0,5 0-7,1 0 1,7-6-14,-2 0 1,4-10-236,2-1 1,0-2 43,0-10-179,8 8 0,-4-12-45,7 4-1056,-7-12 946,12-3 1,-13-10-35,9-4 1,-6-3 118,5-9 1,-5-7 252,6-3 0,5 1 304,6-2 1,6 2-174,-6-2 1,2 4 156,-2 8 0,-4 5-37,4 1 1,-4 7 460,-1-2 0,-3 6-131,-4 6 1,3 4 49,-8 7 1,-1 0-269,-5 0 1,0 1-260,0-1 0,-1 0-93,-5 1 1,-4-1 114,-7 0 0,5-5-313,1-1 0,-1-7 145,-5 2 1,5-4-36,1-2 1,1-2 236,-1-4 1,-3-3 164,9-9 1,-1 1-234,6 0-16,-8-1-113,6 1 0,-4 6 156,12-1-464,-4 8 83,6-4 81,-8 16 1,0 2-90,0 7 1,-8 2-91,-3 4 1,-5-2 40,-1 8 0,-8-6-84,-4 6 1,-4-6 179,-1 6 0,-1-8 64,1 2 0,-7 2 334,1-2-116,-8 0-48,11-5 0,-12-1 381,2 0 1,3-5-13,-2-1 0,6-1 172,-6 1 0,7 3-125,-1-8 0,9 1 176,2-1 1,8-2-26,-2 7 1,10-7 275,1 2-445,8 4 1,-3-6-45,7 7 1,0-5-186,0 5 1,9-5 144,8 6 1,8-3 201,10 3 0,2 1-117,3-7 1,4 6 170,8-7 0,2 3-179,3-2 0,5-4-105,7 3 0,0-3-989,0-2 0,-5 0 565,-1 0 1,5 0-1534,1 0 0,9-7 73,-8-5 0,3-3-118,-4-3 1,0-1 768,0-4 1011,0 4 0,1-8 0,-5 4 0,-4-6 0,-3-3 0,0-3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6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7963,'-17'0'1210,"7"0"2549,3 0-3578,22 0 0,-3 0 137,11 0 0,-4 0 128,-2 0-799,0 0 1,-1 2 241,-5 4 1,-1-3-581,-4 9 0,-4 5 182,3 6-100,-3 8 292,-9-4 1,-5 15-58,-11 4 1,-2 2-189,-4-1 1,-3-3 568,3-4 1,4-3-63,2 3 1,3-9 509,3-2 1,6-8-283,-1 2 1,8 2 61,-1-2 0,3-6-77,2-5 1,7-1-30,5 6 1,3-5-12,2-1 0,1-1-165,-1 2 0,-2 3-76,-3-4 1,3 5 5,-3 1 0,3 0 231,3 1 0,-7-1-104,1 0 1,-9 6 367,3 0 1,-4 8-118,-2-2 0,0 2-16,0-2 1,2 3-22,4-3 0,-4 2 73,4-2 1,1 1-105,-1-7 1,5 14-6,-5-2 1,6-5-54,-6-7 1,-1-3 9,-5-3 0,0 6-147,0 0 1,-2-2 8,-3-9 0,-5 3-76,-7-4 1,-1 5-151,1 1 0,-2 0-366,-4 1 1,4-9-420,-4-3 1,9-4 460,3-2 1,1-10-1363,-2-7 1905,5-8 0,-1-25 0,-2-4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6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8874,'10'-17'2101,"5"8"-1608,-3 3 0,-2 2 924,1-2-425,1 4-282,5-5-2310,0 7 0,1 0 250,-1 0 1350,-8 0 0,7 0 0,-7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8873,'2'-11'1575,"3"-1"1,7 7-1614,11-7 1,-2 1 206,8-7 1,-6 7-7,6-1 0,-6 3-157,6-3 0,-8-1 175,2 7-1391,-4 0 295,-2 6 370,-7 0 1,-2 8 294,-8 3 1,-2 7 68,-4 5 0,-5 6 580,-12 11 1,3-2-270,-3 8 0,4 2 314,2 10 0,-6-4-210,0 4 1,0 1 758,5-1 0,3 3-306,3-9 1,-1 4-166,7-10 1,-5-2-387,5 2 1,0-13-253,6 2 0,0-12-105,0 0 0,0-4 249,0-2 1,2-7-782,4-4 0,-2-5 306,7-1 1,-5-3-339,5-9 1,1-1 151,5-16 1,1 0 32,-1-6 1,6-5 297,0 0 0,8 1 128,-2 10 1,-3 4 136,3 8 0,-8 8-84,2 3 0,2 4 792,-2 2 1,-1 8-373,-11 3 1,3 10 768,-9 2 1,7 6-371,-6-6 1,-1 8-162,-5-2 1,-1-2-300,-5 1 1,2-6-252,-8 1 1,1-4-16,-6-2 0,5-5 250,0-1-559,1-7 0,-6 4 136,-1-8 1,7-2-166,-1-4 0,8-4 58,-1-7 1,1-6-47,-2 0 0,4-8 79,-4 2 0,4-3-15,2-3 1,6 6 327,0 1-246,7 6 991,-3-3-602,7 16 1,-1 3 653,-5 12 1,-3 3-199,-8 9 1,0-1 80,0 0 1,0 6-311,0 0 0,-6 6-171,0-6 0,-1 0-199,1-5 209,4-1-1068,-13 0 515,13-7-1078,-6-2 822,8-8 0,0-8-71,0-4 0,0-3 250,0-2 1,0-1 52,0 1 1,8-6 375,3 0 1,-1 0-132,1 6 1,1 1 274,5 5 0,1-5-131,-1 5 0,0-3-166,0 3 1,1-5-106,-1 5 0,6-4-233,0-3 0,8 5 177,-2-4 0,3 3-77,3-9 1,0-2-90,-1 2 0,6-8 59,1 2 1,1 4 453,-2 2 1,3-2-118,3 2 0,2 0 864,-8 6 1,6 5-281,-5 1 0,-1 7-26,-5-2 1,-8 4 177,-4 2 1,-4 8 407,-2 4 0,-2 5-126,-3 6 1,-4-4-408,-8 4 1,0 2-652,0-2 0,-2 6 112,-4-6 1,-4 8-553,-7-2 0,-10-2 241,-7 1 1,-1-1-75,-5 2 1,1 2-74,-1-8 1,9-6-326,-3-5 1,5-3 390,0 3 1,-2-4-157,8-8 632,0 0-174,6 0 1142,7 0-712,2 0 0,10 0-30,4 0 1,4 7 272,7 5 0,0 9 542,1 2 1,5 8-248,0-2 0,0 5-411,-6 7 0,0-5 242,1 4 0,-1-3-279,0-3 1,6-7-699,0-4 1,8-3 82,-2-3 1,4-7 15,1-5 1,3-3-520,3-2 1,2-7-1066,4-5 0,4-9-608,-3-2 1,1 0 1222,-2 5 0,4 1-326,-4 0 1,-4 2 1429,-2 3 0,5-3 0,-1 5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8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7868,'18'7'1845,"-1"3"-1009,0 7-182,0 1-544,1-9-675,-1 7 565,-7-15 0,-3 15 0,-7-7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5:58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7847,'-2'17'1090,"-4"0"0,4 1 1395,-3-1 1,3-5-1733,2-1 0,2-7-459,3 2 0,-3-12 40,4-6 0,2 3 109,-2-3-443,-1 8 0,-5-19 0,0 4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6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8632,'0'10'2557,"2"-2"-2312,4-8 0,-2 5 400,7 1 1,-5 0-200,5-6 0,1 0 27,5 0 0,1 0-135,-1 0 0,8 0-168,4 0 0,9-6-137,2 0 1,7-7-264,-7 1 1,6 3-127,-6-3 1,-5 8-467,-6-1 1,-8 3-828,2 2 1111,-12 0 1,-3 7-452,-8 5 0,-4 3 435,-7 3 0,-1-1-445,-11 0 999,-4 1 0,0 7 0,-7 1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24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8429,'0'-10'236,"0"-5"242,0 5 1,0-7 208,0 0-103,0 7-150,0-5-117,8 5 0,-4-5 146,7 3-1,-7-3 167,11 13-66,-13-13-264,14 13 1,-13-6 365,9 8 90,-8 8-311,11 1-64,-13 16 1,12-4 148,-9 8 0,7-6-186,-6 6 0,5 0-47,-5 6 0,2-1-31,-3 1 1,-1-6-34,8-1 1,-8-5-296,1 6 98,5-8 81,-8 4 1,6-7-441,-8-1 206,0 0-60,7 1 1,-5-7-163,4 1 1,-4-7-80,-2 7-23,0-8 280,0 3 57,0-7 7,0 0 0,0-7 33,0-5 0,0-3-389,0-2 205,0-1-29,0 9 1,0-7-149,0 5 1,0-5 173,0-1 0,6 0-93,-1-1 0,7-1 28,-6-4 0,1 4-10,-1-4 0,2 4 76,3 1 0,5 1 179,-5 0 1,-1-4 139,1 3 1,1-3-31,5 10 0,2-5-19,4-1 1,-1 6 25,6-1 0,1 8 142,6-2 1,-1-1 37,1 1 1,0 0 46,-1 6 1,-1 2 90,-4 4 1,1-2-90,-7 7 1,0-1-173,-5 1 1,-7 5 35,1-5 1,-8 5-105,1 1-104,-3 0-38,-2 1 0,0 1-248,0 4 1,-2-4 71,-3 4 1,1-4-23,-8-1 1,-1-1 102,-10 0 1,4-5 64,-4-1 0,3-1 170,3 1 0,-6-1-37,0-4 1,0-4-34,6 3 1,-1-3 4,1-2 1,5 0 212,1 0-167,-1 0 8,3 0-36,1 0-180,8-7 177,0-3 1,2-1 48,4-1 1,1 0 11,5-5 1,3 0 4,-3 0 1,3-1 26,3 1 0,-1 2 388,0 3-328,0-3-44,1 13-217,-1-6 0,-5 8-267,-1 0 0,-7 2-327,2 4 351,-4-4 66,-2 13 0,0-11-1474,0 8 395,0-1 588,0 6 1,-2-1 793,-4-5 0,-4 5 0,-7-7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2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8316,'0'-12'-54,"0"1"0,-2 5 656,-3-5 188,3 7 0,-8-10-16,4 9-247,4-1 122,-5 6-144,7 0 0,-2 0-102,-4 0-378,4 0 1,-6 9 120,8 9 0,0 1-65,0 10 1,6 7 152,0 10 0,0 0-189,-6 6 1,5-4 221,1 10 0,6-10-16,-6-2 1,7-6 143,-2 7 1,5-9-286,1 2 1,6-9 57,0-2 0,2-8-159,-2 2 0,4-6-300,8-5 0,-6 1-30,-1-7 0,-5 6 194,6-7 1,-2 1-1983,2-6 907,-4 0 515,0 0 687,-6 0 0,14-15 0,-6-4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24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8161,'0'-9'1975,"0"1"-1320,0 8 1,8 0-152,3 0 0,-1 0-5,1 0 0,-5 0-454,6 0 0,-1 6-759,6 0 463,-7 7 0,3-3-166,-7 7 0,0 0-174,-6 0 1,0 8 590,0 4 0,-15 4 0,-5 2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2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18 467 8161,'-10'10'578,"3"-2"1,14-10 64,5-4-322,3-4 1,3-7 237,-1 0-264,0 7 0,0 1-231,1 3 0,-7 4 292,1-4-184,-1 12-61,7 11 141,-9 2 1,-1 12-1,-8-8 0,0 8 43,0-2 0,0 7-24,0-1 0,0 9-127,0-9 0,0 3 64,0-3 1,0-6-592,0-1 219,0-6 177,0 2 0,6-6-1176,-1-1 608,1 0 52,-6-7 1,2-2-1206,4-8 1240,-4 0 1,6-2-26,-8-4 0,5-11 111,1-12 1,0-6-82,-6-5 0,0-4 136,0-8 0,0 6 145,0 0 0,0 9 223,0 3 1,-6 7 53,0 9 0,-1 3 195,1 3-241,4 5 1,-13 9 169,3 3 1,2 5 177,-1 7 1,-1 3 430,-5 3 0,0-2 464,-1 8-655,9-1-235,-6-1 0,13 4 151,-4-8 1,4 2-323,2-2 0,0-4-190,0 4 0,0-9 248,0-3-266,0-7 0,8 4-75,3-8 0,-1 0-340,1 0 0,3-8-365,9-3 1,-4-12 359,4-6 0,2-6 100,-2-5 0,6 1-211,-6-7 0,8 0-196,-2-6 0,3 0 319,3 1 1,-1 4 275,1 1 1,0 8-92,-1-2 0,-1 3-31,-4 2 0,-4 9 344,-8 3 1,0-2-142,0 1 672,1 1-353,-9 6-123,-1 8 1,-8-1 324,0 4 133,0 4 451,0-5-377,0 7-401,0 0 1,-2 7-45,-4 5 0,4 3-33,-3 2 1,-3 3 128,2 3 0,0-2-106,6 8 0,0-2 17,0 1 0,-5 3-100,-1-8 0,0 8 17,6-2 0,0-2-74,0 1 0,0-6-189,0 1 0,0-4-257,0-2 0,0 0 131,0 1-141,0-9 0,0 1-52,0-4 9,0-4 149,8-10 0,-4-4-89,7-11 1,1-2 81,5 2 0,-2-5-192,-3 4 0,9-6 358,-4 1 0,-1 4-120,-5 2 0,1 6 761,5 5-379,0-3 1,1 13 18,-1-4 0,-7 6 148,-5 6 1,3 3 386,-2 9 1,1-1-246,-1 0 1,-4 2 154,4 4 0,-4-1-496,-2 6 0,-6 1 64,0 6 0,-7-2-149,1-5 0,-1 5-204,1-4 1,-3 2-263,3-3 0,-3-1 101,-2-4 1,5-5-144,1-1 0,5-2 148,-6-9 1,7 6 47,-7-7 0,6 1 48,-5-6 0,5 0-115,-5 0 140,7 0 1,-6 0-130,4 0 155,4 0 0,-7 2 21,3 4 222,4-4 1,-6 13-99,8-3 1,-1-5 385,-5-1 134,4 4-222,-6-1-103,8 9 73,-8-9-10,7-1 83,-7 0 1,8-5 313,0 9-150,0-8 0,8 11 59,3-3 1,-1-3 207,1 3 0,1-6 153,5 5 1,0-7-336,1 2 1,-1 1-59,0-1 1,1 0-187,-1-6 1,0 0-43,0 0 1,1 0-226,-1 0 1,2 0-216,4 0 0,-4-6-319,5 0 1,-5-5-743,-2 5 0,0-7-714,1 1 852,-1 4 571,0-7 0,0 11-931,1-7 0,-3 5 498,-3-6 0,5 1 62,0-6 0,1-3 107,5-3 761,4-4 0,-1-7 0,9-1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1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69 8119,'0'-17'0,"2"6"0,4-1 532,-4 8 1,5-5 523,-7 3-149,0 4-127,0-6 411,0 8-29,0 0 0,0 8-783,0 3 0,-2 5-118,-3 1 0,1 8-15,-8 4 0,1-2-6,-7 2 1,1-6-1,0 5 0,5-4-41,1 4 1,7-7-68,-2 3 0,2-11-208,-2-1 103,5-1 0,-5 1-229,12-1 1,3-7 58,8 2 1,1-4-72,-1-2 1,2-2-68,4-4 0,-2 2-218,8-7 0,-6-1-49,6-5 0,-8-1-385,2 1 0,2-6-653,-2 0 821,0 0 388,-13 6 1,5-1-345,-3 1 0,-4 6 243,-3-1 0,-1 6 48,2-5 0,-4 5-58,4-6 120,-4 9 365,-2-5-78,0 8 3307,0 0-2337,7 8 1,3 1-105,7 9 1,-1-7 42,-5 1 0,4-7-230,-3 7 0,-2-3 37,1 3 0,-5 1-458,5-7-2,-7 8 0,6-12-478,-4 3-196,-4 5 0,5-6-621,-7 7 1,-2 1 133,-3 5 1,-5 0-2073,-7 1 3058,-1 7 0,-7 2 0,-2 7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2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8383,'-9'-1'1594,"3"-5"424,4 4-719,2-6-492,0 8 1,0 8 14,0 3-412,0 5-213,0 9 0,0-6-132,0 4 1,0-2 25,0 2 0,0-4-222,0 4 1,0-9 119,0-3-513,0 1 31,0-2-497,0-3 367,0-7-543,0 0 327,0-7 310,0-3 1,6-7 145,0-1 0,7 1-86,-1 0 0,9-1 287,2 1 1,6 2-33,-6 3 0,6-3 122,-6 3 0,2-1-113,-2 1 1,-10-1 628,4 7-46,-3 0-82,3 6 0,-7 2-61,-4 4 1,-6 4 59,-6 7 0,-4 0 108,-7 1 0,0 5-111,-1 0 0,3 2 88,3-2 0,-1-4 632,7 4-386,0-4 0,6-1-193,0-1 0,2-8-131,4-3 1,4-4-201,7-2 1,6 0-204,0 0 0,6-2-152,-6-4 1,6 3 250,-6-9 0,6 1-1553,-6-7 1,6 1 160,-6 0 1394,0-1 0,2 1 0,2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2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7934,'9'0'2629,"-1"-8"-1644,0 6 1,-4-5-769,7 7 1,-7-2-601,2-4-108,-4 4-819,5-6 1310,-5 8 0,6 8 0,-8 2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7934,'0'17'0,"0"0"1625,0 1-565,0-1-319,0 0 1,0-5 213,0-1-1914,0-7 692,0 4 267,0-8 0,-8-8 0,-1-1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3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52 174 8030,'-17'-18'1656,"0"1"-1242,7 7-970,3-5 1,7 5 471,0-7 0,5 6 702,1-1 1,8 1-160,-3-7 0,4 7 767,3-1-816,-1 8 0,0-3 12,1 7 1,5 9-131,0 9 1,0 8 15,-6 15 1,-2 3 123,-3 8 0,-4 7-134,-8 5 1,0-5 109,0-1 0,0 4-165,0 1 0,-8-3 14,-4-3 0,3-5-529,-3-6 0,3 0 243,-3-11 1,-3 1-389,3-13 1,3 0 56,-3-5 0,3-7-204,-3 1 0,-3-8-247,3 1 0,2-5-602,-1-5 0,5-11 563,-5-7 0,5-15 850,-6-3 0,9-7 0,-5-3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3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8076,'17'0'391,"1"0"0,-1 0 761,0 0 1,-5 6-379,-1 0 1,-5 0-329,5-6 1,-5 5-39,6 1 0,-6 8-201,5-3 1,-7 1-174,2 5 0,-4-4-23,-2 10 1,0-1-207,0 1 0,0 3 100,0 9 0,-8 0-185,-4-1 1,-3 1 210,-2-1 1,1-5 60,5 0 0,-3-8 115,9 2 0,-3-4-126,2-1 0,4-7-65,-4 1 33,5-8 1,8 3-155,5-7 1,3 0 1,2 0 1,1 0-233,-1 0 0,2 0-13,4 0 1,-2 0 86,8 0 0,-8 2 245,2 4 1,-3-2 153,-3 7 1,-2-5 563,-3 6-276,3-1 1,-13 7 347,4-1 1,-4 0-217,-2 0 1,-8 1 265,-3-1 0,-11 2-327,-1 4 0,-5-4-151,5 5 0,-2-5-168,2-2 1,3-5-70,-3-1 0,4-1-166,2 1 0,5-3-28,1-8 0,7 2-725,-2 4 199,4-4 101,2 5 1,2-7 278,4 0 1,-2 2 142,7 4 1,-5-4 156,5 4 0,-7-3 384,2 3 625,4-4-755,-8 6 191,5-1 0,-7-3 1469,0 8-505,0-8 550,0 11-681,0-13-405,0 6-339,0-8 0,8 5-15,4 1 0,3 2 21,2-2 1,6-4-358,0 3 0,2-3-304,-2-2 0,-3 0 55,3 0 0,-4 0-75,-2 0 1,0-2-1221,1-3 1036,7 3 0,-6-12-2158,4 8 1,-10-5-1347,-1 5 3860,-8 0 0,11 6 0,-5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6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7931,'0'17'415,"0"1"0,-6 1-56,0 4 1,-5 4 411,5 7 1,-6-3-203,6 4 1,-7-5-150,1 11 1,3-5 191,-3-1 1,7-1-197,-7 1 0,8-8-448,-2-4 0,-1 2-239,1-2 0,0 0-637,6-6 543,0 1 1,2-3-584,4-3 1,-4-3-670,4-3 504,3-4-22,-7 5 358,6-7 777,-8 0 0,0 0 0,7-7 0,3-3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4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8083,'9'0'1274,"-1"0"-133,-1 0-193,-5 0-320,14 8 0,-9 2 76,5 7 0,-4 0-180,-8 0 0,5-5 565,1-1-1061,0 1 53,-6 5 1,0-5-1602,0-1 27,0-7-1016,0 4 1714,0-8 1,2-8-250,4-3 1,-2-3 565,7 3 1,1-5 477,5 5 0,0-3-181,0 3 0,-5 3 181,0 8 395,-9 0 1,5 8 41,-8 3 1,0 5 485,0 1 0,-2 0-398,-4 1 0,-3 7 101,-9 3 0,-5-1-265,0 2 1,-5-6-244,4 6 0,-4-8-423,5 2 1,-2 2 298,2-2 1,3 0-400,-3-5 0,4 1 272,2 4 0,7-4 158,4 4 0,4-2-56,2 2 1,0-3 126,0 3 1,0-2 44,0 2 0,8-4 296,4 4 1,-3-9-178,3-3 1,-6-5-19,5 5 1,1-7-565,5 2 189,0-4-238,-7-2 1,11-6-320,-4 0 0,4-7 338,-3 1 1,-1-3-114,0-2 0,1 1 108,-1 5 0,-6-3-308,1 9 1018,-8-1 1,9 8-322,-7 3 1,0 5 786,-6 7 1,0 1-155,0-1 0,0 0 161,0 1 0,0-1 133,0 0-522,0 0 0,7-1-230,5-5 1,3-3-226,3-8 0,-7 0-274,1 0 1,-1-2 263,6-4-1041,1 4 405,-9-5 69,-1 7 456,-8 0 1,-8 7 163,-3 5 1,-12 3 104,-6 3 0,2 5 460,-2 0 1,0 7 496,-5-1 0,1 2-455,4-2 1,4 2 880,8-8-735,7 7-401,-5-10 0,13 5-78,-4-8 1,6 0-98,6 0 1,4-1 9,7-5 0,0 3-28,1-8 1,5 5-116,0-5 1,2 0-238,-2-6 0,-2 0 134,8 0 1,-6 0-743,6 0 1,-6 0 159,6 0 1,-6-6-100,5 0 1,-5-7-280,6 1 0,-6-1-683,6 1 0,-8-1 664,2 7 1013,-3 0 0,-3-1 0,0-3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4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8028,'10'0'2240,"5"8"0,-13-4 185,4 7 1,-4-5-1915,-2 6 1,6-7-962,0 7 450,-1-1 0,-12 14 0,-3 2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6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8028,'-9'0'0,"1"0"-432,8 0-653,0 0 817,0 8 206,8-7-198,-6 7 260,5 0 0,-7-6 0,0 5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6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10386,'17'0'2074,"1"2"-1533,-1 4 1,6-2 168,0 7 0,2-5-84,-2 5 0,-4-5 38,4 6 1,2-8-438,-2 1 0,2 3-310,-2-2 0,-3 0-198,3-6 0,-4 0-1249,-2 0-1186,0 0 1269,1 0 342,-9 0 83,-1 0 0,-10 9 98,-4 8 924,-11 1 0,-18 14 0,-9-5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7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33 242 7926,'-11'6'834,"-1"0"1,8 1-518,-1-1 1,10-4 62,7 4 1,5-6-1,6-6 1,6 2 240,12-7 1,1-1-290,4-5 1,4 5-114,-4 1 1,-2-1-662,2-5 276,-7 0-184,11-1 0,-20 7-496,5-1 0,-6 1 269,0-6 0,-6 5-1565,-12 1 982,5 7 784,-14-12 0,-2 12 376,-12-7 0,-3-1 0,-3-5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7926,'-18'0'-235,"1"-8"436,0 7 1,5-7 227,1 8 0,7-2 275,-2-4-216,4 4-159,-6-5 93,6 7 0,-5 7 11,7 5 0,0 3 128,0 2 1,-6 8-209,0 4 1,-5 10 35,5 1 1,-7 14-62,1-2-363,-3 11 85,-3-9 1,7 5-867,-1-7 0,8 4 488,-1-4 0,3 2-1173,2-14 0,0 4 119,0-9 1382,7 3 0,3-18 0,7 4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8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69 381 7887,'-17'-8'1759,"7"6"0,3-4-1456,7 12-208,7-4 1,9 6-88,7-8 0,6 0 9,-6 0 1,5 0-405,-5 0 1,8 0-28,-2 0 1,-2-8-184,2-4 0,-8-1 89,2 2 0,-11-5-150,-7 5 1,-3 1 88,-2-2 560,0 1 0,-7-4 367,-5 3 0,-3 4-262,-3 8 490,1 0 0,0 8-87,-1 4 0,1 13 93,0 9 0,5 3-227,1 9 1,5-6-9,-6 6 1,9-2-159,-3 3 1,-2-5-192,2-8 1,1 1-610,5 0 0,-6-3 381,0-3 0,-5-4-256,5-8 258,0-7 69,-2 5 0,5-13-2,-9 4 0,6-4 84,-5-2 1,1-8 269,-1-3 0,-5-5-11,5-1 0,1-2 300,-1-4 1,7 2-1,-2-8 0,4 6-139,2-6 1,8 8-247,3-2 0,5-2 40,1 2 0,6-2-136,0 2 0,8 3-61,-2-3 0,5-4-386,7-1 1,-5-5 68,4-2 1,3 3-292,-3 3 1,6-4-35,-6 4 0,1-1 213,-7 1 1,1-2 273,0 8 0,-9-6 45,-2 6 0,-5 2 59,-2 10-44,0-5 353,1 7 0,-7-1 180,1 4 531,-8 4-432,3 2 0,-1 2 151,0 4-424,0-4 1,-6 7 28,0-3 4,7-4-73,-5 14-332,6-7 188,-8 1 1,0-1 17,0-3-12,0-4 0,-2 6 58,-4-8 563,4 0-170,-5 0-292,7 0 55,0 0-229,-8 0 109,6 0-271,-6 0 78,8 0 816,0 0-487,-7 0 21,5 0 4,-6 0 34,8 0-95,0 0 11,0 7-92,0-5-8,0 6-149,0-8 44,8 0 1,-5 0-260,9 0 160,0 0 1,-1-6-422,1 0-144,-9 1 1,7-1-49,-4 0-327,-4 0-82,5 6-375,-7 0 991,0 0 0,-2-5 70,-3-1 1,1 0 57,-8 6 360,8-8 588,-3 7-406,-1-7-238,6 8 590,-5 0 329,-1 0-62,6 0 0,-6 8-261,8 3 1,-7 4 139,-5 3 0,2 7-255,-1 4 1,-3-3-107,-9 3 0,4 2-190,-4 9 1,-4-3 93,-2 3 1,2 2-376,-1-1 0,7 1-86,-3-2 0,5-5-267,2 0 0,2-3-214,3-9-540,4 0 759,8-5 0,10-9-196,7-3 1,8-4 233,10-2 0,1 0 148,5 0 1,-3 2 155,8 4 107,-7-4 45,3 13 1,-9 0 137,-5 8 1,-3 2 269,-7-2 1,-7-1 600,1 6 0,-8-6-374,1 1 0,3-4 309,-2-2 1,5-5-227,-5-1 0,8-5-280,-3 5 0,-1-7-506,1 2 0,8-6-248,10-6 0,-2-3-199,2-9 1,0-1 6,5-4 1,-5 2-655,0-8 1,-2 6 397,2-6 0,-2 6-210,-4-6 0,-10 8 463,4-2 0,-3 2 135,3-2 1,-7 4 8,-4-4 1,1 9-93,-1 3 372,0 7 1,-14-10 93,-3 9 0,1-1-20,-2 6 0,1 0 18,-6 0 0,5 2 3,1 4 0,5-3 1207,-6 9-544,8-8-432,-11 4 1,11-1 1470,-7 5-735,-1-5-392,-5 9 772,7-7-820,-5 9 1,5-1-154,-7 0 0,0 1-72,-1-1 0,1 0-213,0 0 1,-1 1-226,1-1 0,6 0-1050,-1 1 1,1-7 690,-7 1 1,7-3 473,-1 3 0,1 3 0,-7-5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8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7980,'0'-25'7062,"0"13"-5421,0-3-1166,8 15 0,0 2 294,3 3-463,5-3 1,-13 6-273,9-8 0,-2 2-224,1 4 0,4-2 269,-3 7-79,3 1 0,10 5 0,2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8000,'12'0'1250,"-1"0"0,1 0-416,5 0 0,-6 0 282,1 0-835,0 0 1,-1 0-194,1 0 0,-7 6-686,7-1-1177,-8 1 1775,3 2 0,-14 1 0,-3 9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8000,'0'17'0,"0"0"0,0 1 1647,0-1 1,2-6-824,4 1 1,-4-6-368,4 5 0,-2-7 109,1 2-506,-3-4-1049,14-2-1571,-7 0 2560,9 0 0,-1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0 136 7943,'0'-9'2969,"2"3"-2518,4 12 1,-2 3-189,7 9 0,-1 7 410,2 4 0,1 3-219,-7 3 0,5 7 67,-5 4 0,6 4-204,-7 2 0,7-8-309,-6-3 1,-1-5-248,-5-1 1,6-8 278,0-4 1,2-4-358,-3-2 236,-3-7-164,14-3 1,-7-10 116,9-9 0,-1-7 113,0-16 1,6-1 47,0-5 0,0-3 62,-5-8 1,5-7-69,0-5 1,2 5-1,-2 1 1,-4 12-27,4 6 1,-6 3 79,-5 3-677,3 7 164,-5 2 0,1 13-1039,1 1 939,-8 7 1,4-2-216,-8 12 1,0-2-1133,0 7 1879,7 1 0,-5 5 0,6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7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8811,'0'-10'3024,"2"3"-2740,4 7 0,-3 0 502,9 0 0,0 0-283,5 0 0,6 0 160,0 0 1,8 0-490,-3 0 0,-1-6-381,2 0 0,-2 0 62,2 6 0,2-5-197,-8-1 1,0 0-3772,-6 6 4113,0 0 0,1 0 0,-1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3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7863,'12'-16'1524,"-1"5"0,9-3 0,10 9-1231,9 1 0,5-6-231,8-1 0,5 3-21,1 2 0,-6 4 322,-6 2 1,-13 0 171,1 0 1,-11 2-173,0 4 0,-5 9 6,-7 8 0,-3 1 124,-8-7 0,0 6-120,0 0 0,-13 2-164,-5-2 0,-5-4-274,0 4 0,2 2-377,-8-2 0,2 0-87,-2-5 1,-1-1-715,7 0 1,0-5-2089,5-1 2486,9-7 0,-5 2 125,8-12 1,8-3 294,10-9 1,-2-13 63,1-3 0,1-12 361,5 0 0,-2-4 0,-3-2 0,1 8 125,-7 3 0,6 7 82,-7 5 1,3 4 542,-2 8 1135,-4 7-172,5 2-905,-7 8 1,0 2 74,0 4 1,-2 9-259,-3 8 0,-3 2 157,-4-2 0,-3-1-308,4 6 0,1-1-73,-2 2 0,1 4-536,-6-4 0,-1 1-422,1-1 1,2 4-310,3-4 1,-3 1 560,3-1 0,-3 2 305,-2-8 0,-1 8 0,1-4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40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7885,'-29'12'483,"1"-1"1,12 1 604,-1 5 0,11 6 164,0 0 0,4 6-174,2-6 0,0 8 232,0-2 1,8-2-454,4 2 1,5-1 268,6 7 0,4-8-718,8-4 1,1-4-301,4-2 1,6-1-137,12-5 0,-4-3 124,4-8 1,-3 0-1446,3 0 0,0-8 830,11-3 1,-4-10-4697,10-2 5215,-12-1 0,12-8 0,-4-5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48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8408,'7'-18'-1513,"-5"1"1209,13 0 1,-11 1 118,8 5 1,-6-3 124,5 9 31,-7-9 1,9 10 29,-7-7 1,6 5-23,-6-6 0,5 7 14,-5-7 0,5 6 7,-5-5 0,2 5 444,-2-5-273,-5 7 660,7-12 168,-8 14-411,0-5 0,2 7 536,4 0-415,-4 0 0,11 7-158,-7 5 0,6 3-74,-7 3 0,9-1-26,-3 0 1,-1 1-151,1-1 0,-5 0-279,6 0 1,-7 1-143,7-1 1,-6 0-375,5 1 86,-7-1 1,6 0-1451,-5 0 712,-3-7-293,6 5 545,-8-13 0,0 4 296,0-12 1,6 1 597,0-13 0,7 5 0,-3-20 0,7 6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49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18 8408,'16'-2'763,"-5"-3"-40,-3 3 336,-1-6-109,-5 8-248,6 0-506,-8 0 0,0 2 0,0 4 0,-6 3-137,0 9 1,-13 1-347,2 4 0,-4-2-354,4 8 1,-7 0 374,1 5 1,-2-5-99,2 0 0,4-6 164,-4 6 1,4-10 100,2-2 0,5 0-115,1-5 243,7-4 1,-4 1-36,8-3 297,0-4-156,0 6 0,2-8-112,4 0 0,-2 0 128,7 0 0,3 0-92,9 0 1,-4-2 4,4-4 1,2 4-33,-2-4 5,0 4-248,-6 2-154,1 0 0,-9 10 24,-3 7 0,-6 1 117,-6 5 0,-5 4 160,-12 1 0,1-1 5,-6 2 0,5-6 0,-6 6 1,2-8 93,-2 2 0,2-4 288,4-1 1,6-7 255,-1 1-196,1-8 0,13 5 448,-7-3-515,7-4 1,6 4-159,15-12 1,8-4 29,10-7 1,1 0-2,5-1 0,-5 3-114,4 3 0,-3-1-152,-2 7 1,-3 0-63,-3 6 0,-4 0-280,-8 0 1,1 0-82,-1 0 0,-7 2 199,-5 4 0,-3-2 135,-2 8 0,-2-1 71,-3 6 0,-13 6-3,-11 0 0,-5 6 23,-7-6 1,-1 6 185,-4-6 1,-2 6 14,8-6 1,-12 6 154,6-6 0,-8 6 26,8-6 1,3 0-165,3-6 1,4 1 366,1-1-36,8 0-80,2 0-254,16-7 1,14-2-3,13-8 0,16-8 79,1-4 1,17-3 134,0-2 1,15-8-50,-4-4 1,6 2-101,-11-2 1,5 6-146,-5-6 0,-6 10-184,-6 2 0,-9 2-444,-3 9 0,-1-6 132,-10 6 0,-6 1-383,-5 5 1,-8-2-250,1-4 555,-3 4 0,-15-6-42,-5 8 0,-8-5 196,3-1 1,-8-8 226,2 3 0,2 1 20,-2-1 1,8-1 128,-2-5 0,6 5 182,5 1 117,-3 7 0,11-9 235,-8 7 410,9 0 105,-5 6-705,8 0 0,-2 8-13,-4 3 1,2 1 45,-7 5 0,-1-2-117,-5 14 0,0-6-73,-1 6 0,-1 2 20,-4 9 1,2-1-135,-8 7 0,0 0-234,-5 6 0,-1 2-303,1 3 1,-1-3 257,1 4 1,1-6-7,4-6 0,2 0 16,4-12 1,6 3-51,-1-14 1,1 6 69,6-6 0,3 0-210,2-6 184,-3 0 1,7 1-126,-4-1 0,4-5-312,2-1 229,0-7-88,0 4 11,0-8-5,0 0 209,8-8 1,-6 4-27,3-7 0,3-1 164,-2-5 1,5-2 60,-5-4 0,8 3 71,-3-3 0,4-2 0,3 2 0,-1 0 42,0 6 0,6-6 79,0 0 0,1-2 139,-7 2 0,6 3-5,0-3 1,0 4 140,-6 2 1,1 0-83,-1-1 0,0 3 421,0 3-477,1-3 0,-1 11-34,0-7 0,-5 7 45,-1-2 36,-7 4-326,12 2 0,-13 0 220,9 0 1,-8 8 8,2 3 0,-3 5-23,3 1 1,-4 2 9,4 4 0,-4-2 100,-2 8 0,6-6-122,-1 6 0,1-6 51,-6 6 0,2-6-111,4 6 0,-4-8-161,3 2 0,-3-4 66,-2-1 0,0-1-164,0 0 0,6-5-35,0-1-371,0-7 169,-6 4 262,0-8-168,0 0 0,0-8 29,0-3 1,0-7-130,0-5 1,5 2 132,1-8 0,6 6-89,-7-6 0,9 8 200,-3-2 1,5 4-207,1 2 551,0 7 0,6-3-38,1 7 266,-1 0 0,-6 6-42,0 0 1,0 6 111,1 0 1,-7 7-135,1-1 0,-6 3-110,5 2 0,-7 1-140,2-1 0,-4 0 8,-2 0 0,0 6-402,0 1 0,-8-1 141,-4-6 0,-3 0-676,-2 0 588,-1 1 0,1-3-11,0-3 0,0-5 269,-1-7 1,3-7 210,3-5 1,-1-9-165,7-2 0,0-8 120,6 2 0,2 2 90,4-1 1,4 1-89,7-2 0,6-2-257,0 8 0,6-6-99,-6 6 1,2 0-261,-2 6 1,-4 5-41,4 1 0,2 1-287,-2-1 0,0-3 293,-5 9 0,-1-9-197,0 3 0,6-5 647,0-1 0,8-16 0,-4-3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87 223 8405,'32'-35'0,"-3"1"0,-4 5 1271,-8 0 1,1 8-645,-1-2 0,0 6-423,0 5 409,-7-3-340,-2 13 0,-8-4-337,0 12 0,-2 9 166,-4 8 0,-2 8-983,-3-2 468,-5-4 329,7 7 0,-1-12-527,5 3 0,3-4 275,2-2 0,2-5 214,3-1 1,7-7 22,11 2 0,4-4 3,7-2 1,1-2 34,0-4 1,-3 4 170,-3-4 1,2-1 207,-8 1-366,8 0 68,-20 6 0,12 6-214,-11 0 1,-5 7 165,-1-1 0,-6 9-18,-6 2 0,-5 8 39,-12-2 1,2 3 10,-8 3 0,-6-1 47,-5 1 1,-2 5 189,1 1 0,3-1 512,-8-5-556,7-1 1,-3 1-1,7-1 251,1 1 1,7-8-261,4-4 1,4-4 52,1-2-103,9 1-393,1-1 1,10-7 137,4-5 0,11-3-186,12-2 1,11-9-87,6-9 1,4 1 151,2-6 0,-2 4 250,-4 2 0,2 7-8,-7 4 1,-1 4 112,-5 2 0,-3 0-7,-3 0 0,-4 8 276,-8 3 0,-5 11 31,-1 1 142,-7 0-262,4 2 0,-10-4-259,-4 8 0,-3-6 98,-9 6 1,-5-3-657,0 3 0,-2-4 189,2-7 0,4-1-23,-4 0 0,4-2-30,1-3 0,7-4-737,-1-8 697,1 0 0,-5-8 58,5-4 0,3-3 584,8-2 1,-6 0-224,1-1 1,-1 7 1218,6-1-491,0 8-40,0-3-173,8 7 0,-5 5 253,9 1 1,-8 8-259,2-3 0,-4 5 431,-2 1-1118,0 0 1,5 0 238,1 1 0,0-1-361,-6 0 1,0-5-202,0-1 1,-2-1-499,-4 1 0,4-1 323,-4-4 1,-3-4-1126,-3 4 1309,-3-5 0,-4-1 175,-4 0 1,3-7 291,-3-5 1,2-3-110,-2-2 1,6-1 117,0 1 1,1 5 698,10 1 774,-7 7-919,3-4 0,-1 16 147,-1 4 0,9 9-191,-3 2 1,4 2 157,2-2 1,0-2-96,0 8 0,0-8-129,0 2 0,8-4 93,3-2 1,10-1-89,2-5 0,10 3 67,1-8 0,7 1-445,5-1 0,10-4-388,-4 4 0,3-4 318,-3-2-2198,-8 0 1527,6 0 0,-5 2-1261,6 3 0,1-1 235,0 8 1715,-8-8 0,6 11 0,-6-5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0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8240,'8'-27'3812,"-6"2"-1210,13 16-1891,-5-7 0,5 12 139,-3-7-642,3 7-1147,-13-4-399,13 8 0,-11 10 1338,8 7 0,-8 8 0,3 10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1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8240,'-10'8'4165,"2"-6"-5988,8 5 590,0-7 1233,0 0 0,-7 0 0,-3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3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363 121 8352,'0'-26'0,"8"-7"-144,-6 14 238,6 1 654,-1 3-276,-5 13 338,6-6-533,-8 8-299,0 0 1,0 8 284,0 4 0,-6 3-137,0 2 0,1 6 419,5 0 0,-6 6-108,0-6 0,0 6 31,6-6 1,-2 6-255,-3-6 1,3 0-184,-4-6 0,6 1 86,6-1 0,-2-7-267,7-5 1,1-3-29,5-2 0,6 0 77,0 0 1,8-7-475,-2-5 1,1-3 111,-1-3 1,2-1-82,-8-4 1,-2 10 136,-9-5 0,-3 7-448,-3-1 504,-4-3 0,-2 13-72,-12-4 0,-5 4 26,-6 2 1,-2 8 101,-4 3 1,-9 7 127,3 5 1,-3 2 157,3 4 0,1-2-35,-1-4 0,6-4 190,0 4 1,8-10 120,-2-1 0,-2-1-81,2 7 1,0-1 111,6 0 0,-6 1 470,0-1 1,0 0-302,5 0 0,1-5 195,0-1 0,5 1-187,1 5 1,7-5-185,-2-1 0,4-5-19,2 6-308,0-8 0,8 3 171,3-7 1,11 0-117,1 0 0,9-7-472,3-5 0,1-1 252,10 1 0,-7-3-223,1 3 1,-3 2 136,-3-1 1,-5 7 124,0-2 0,-10 6 139,-1 6 0,-3 4 184,-9 7 0,5 8-81,-5 4 1,0 3 183,-6 3 0,-8 2 77,-4 3 1,3-4-109,-3 5 0,1 1-94,-6-2 0,-1 1-124,1-7 1,0 1-251,-1 0 1,-5-3 157,0-3 1,-2-4-131,2-8 0,4 1-42,-4-1 1,-2-2-167,2-3 0,-6-5-2,6-7 0,-2 0 159,2 0 1,4-1 314,-4-5 0,11-4-44,6-7 0,4 0 147,2-1 0,8 1-128,4 0 1,11-1 67,6 1 1,3 6 22,3-1 0,5 2 205,1-1 1,5 3-30,-6 8 0,0 0-128,-5 0 0,0 6-225,-1 0 1,-7 13 147,-4-2 0,-6 10-11,-5-4 1,3 8-35,-3-2 0,-5 5-12,-1 7 1,-4-5-86,-2 5 1,0-5-149,0-1 0,-2-1-67,-4 1 1,5-2 100,-5-5 0,-2 3-260,2-8 1,-5 0-331,5-6-153,-7-7 450,3 5 0,0-15 455,5 0 0,-5-7 0,0-11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3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8173,'0'-17'1638,"0"-1"-1418,7 9 1,-3 1 1447,8 8-808,-8 0-664,3 0-541,-7 8 1,-2 1-1300,-3 9 1644,3-1 0,-6 0 0,8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3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8303,'10'-15'0,"-3"3"0,-1-7 829,0 7 0,7 7-270,-1-7 1,3 6 518,3-5-655,7 7 1,-12-4 280,4 8 1,-3 0-232,3 0 0,-5 0-354,-1 0 1,-7 8-52,2 3 1,-4 7-196,-2 5 1,-2-2 54,-4 8 1,-4 0-297,-7 5 1,-2 3-190,-4 3 1,4-3-711,-4 3 0,-2 0-158,1-5 0,1 3 173,6-9 1252,0-4 0,0 0 0,-1-8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7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11342,'17'17'-401,"1"1"0,-1 1 758,0 4 0,2 4 938,5 7 0,-5 7-199,4-1 0,2 8 0,-2-2 1,0 14 0,-6 5-1110,0 2 0,-7-1-429,-4-14 1,-6 1-631,-6 5 1,-21-4-887,-19 4-592,-19 3 2550,22-30 0,-1-1 0,0 5 0,0 0 0,-3-1 0,0 1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8303,'10'1'760,"-5"5"0,-3-2-211,-2 8 1,6-7-237,0 7 0,0-6 154,-6 5 0,-2-5 242,-4 5 1,4 1-351,-4 5 0,2 1-217,-1-1 0,3 0-81,-4 0 0,2 3 68,-2 3 1,4-10-493,-3 4 0,3-3-50,2 3 0,0-5-301,0-1 1,2-5-64,3 6-271,-3-9 421,14 5 565,-14-8 8,5 8 1,-5-6-171,4 3 534,-4-3 46,6-2 52,-8 0-329,0 0-332,0-7-107,0 5 1,0-14 9,0 5 0,5 1 106,1-1 1,8-1-221,-3-5 1,4 0 141,3-1 0,-1 1 261,0 0 0,3-1 51,3 1 0,-4 0 372,4 0 0,-4 1-33,-2 5 1,6-3 262,0 8 1,1-5-73,-7 5 0,-6 0-166,1 6 0,-1 0 240,7 0 1,-7 0-197,1 0 0,-8 8-220,1 4 0,-3 3-23,-2 2 0,-2 3-251,-3 3 0,-5 2 123,-7 3 0,-1 5-113,1-4 1,-6-2-260,0 2 0,-8-8 175,2 2 0,3 2-11,-3-2 0,6-6 115,-6-5 0,8-3 17,-2 3-10,-4 3 44,8-13-76,1 6 84,3-8-322,13 0 265,2 0 163,10 0 0,7 0 89,0 0 26,0 0 0,1 0 82,-1 0 102,-7 7 1,3-3-171,-7 8 0,2-6 471,-3 5-160,-3 1 0,8 3-139,-4-3 0,-3 1 366,9-7 0,-1 1-216,7-1 0,-7-4-5,1 4 0,-1-4-269,7-2 1,-1 0-231,0 0 1,1 0 228,-1 0-285,0-8 1,0 6-2142,1-4 1203,-1 5-873,0 1 0,-1 1-1127,-5 5 1559,5-4 0,-7 12 1389,8-9 0,1 9 0,-1-5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4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8457,'12'-10'1082,"-1"4"1,1 4-319,5 2 1,1 2-326,-1 4 1,-6 2-173,1 3 0,-3 5-46,3-5 0,-2 5-128,-5 1 1,-3 0-764,4 0 1,-4 3 439,-2 3 0,0-4-998,0 4 1,-6 2-383,0-2 1610,1 0 0,5-6 0,0 1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5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0 8395,'9'0'1238,"7"0"-514,-14 8 204,5-6 1,-7 13-502,0-3 0,-4 3-221,-7 2 1,-3 1-921,-14-1 0,4 6 137,-4 0 1,-1 8-149,-6-2 1,1 1 381,-1-1 1,2 2-22,5-8 1,3 0-157,7-6 74,1 1 229,7-1 0,3-6 339,7 1 0,7-8 81,5 2 1,3-4-146,3-2 1,-7 0 867,1 0-258,-1 0 128,7 7-368,-9 3 1,-1 7 249,-8 0 1,0 3 32,0 3 1,0-4-219,0 4 0,-2 4-426,-4 2 0,2 1 161,-7-1 1,7 4-144,-2-4 0,4 3-39,2 3 0,0-6-160,0 0 0,0-6-71,0 5 0,6-6-277,0 1 1,1-10 121,-1-1 0,-4-7-681,4 7 721,3-8 1,-5 3 128,8-7 0,-6-7-98,5-5 0,1-5-71,5-6 1,0 2-138,1-8 0,-1 8 253,0-2 1,0 2 141,1-2 1,7 9 117,4-3 1,-3 9 407,3-3 0,-6 7 493,6-2 1,-6 4-474,6 2 0,-14 6 164,3 0 1,-11 5-130,5-5 1,-8 9 19,1 3 0,-8-1-507,-3 6 0,-13 2-414,1-2 0,-5 6-519,0-6 0,2 0 515,-8-6 1,8-1-207,-2-5 0,-2-1 196,2-5 0,6-3 88,5 4 1,1-10 4,-7-1 0,9-9 17,3 3 1,-2 1 720,3-2 450,-1 1 1,6-1 633,0 1-758,8 7 132,1-4-56,8 8-187,1 0-238,-1 0-228,-7 8-204,-3 2 1,-7 7-362,0 0 1,-5 0-618,-1 1 0,-10-1 515,-1 0 0,-2 1-121,-10-1 1,6-6 105,-6 1 1,0 0-26,-5 5 0,-3-6 244,-3 1 1,-4-6 58,-8 5 0,2-5 178,4 5 0,-4-5 224,4 6 0,3-6 565,3 5 1,4-5-407,1 5 1,2 1 139,5 5 1,3-5-156,7-1 0,3 1 675,3 5 0,5 0-166,7 1 1,2-1-32,3 0 1,15 1 29,14-1 1,10-2 330,14-3 1,5 1-532,12-7 1,6 7-275,11-1 0,-3 1-225,3-1 1,-6 1 76,-5-7 1,-4 8-1359,-8-3 1,-7-1-237,-5 1 0,-5-1-1033,-6 1 0,-4 5 2435,-7-5 0,5 1 0,1 5 0,-1 4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6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8478,'46'-41'-27,"0"1"1178,0 7-695,-2 1 0,4 13 352,-7-5 0,5 13-277,-6 5 0,-2 4-487,-9 2 0,0 2-125,-12 4 0,3 4-30,-15 7 1,1 2 161,-6 4 0,-4 4-43,-7 8 0,-3 1-95,-15 4 0,1-3-606,-7 3 1,0-3 210,1-3 1,-1-1 159,1-4 0,1 2 290,4-8 1,4-6 28,8-6 1,5-1 243,1 2-296,7 3 0,-4-11 30,8 7 1,8-7 4,4 2 0,3 2-12,2-3 1,1 3-148,-1-2 1,0-2 136,0 7 1,-5 1-94,-1 5 1,-7 0 127,2 1 0,-4 5 3,-2 0 0,-2 8-10,-4-3 1,2 11 19,-7 1 0,7-5 51,-2-6 1,4-6 180,2 5 0,2-6 281,4 1 0,4-4-211,7-2 0,2 0 415,4 1 1,-3-1-179,3 0 0,-4 1 54,-2-1 1,-2 2-305,-3 4 0,-4-2-104,-8 8 1,0-6-140,0 6 1,-2-6-280,-4 6 1,2-6-465,-7 6 1,-1-8 400,-5 2 1,-1-4-543,1-2 1,6-1 204,-1-5 1,6 3-616,-5-8 656,7-1 1,-4-12-454,8-5 1039,0-11 0,8-12 0,2-9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8298,'27'-23'1179,"-4"0"1,-9 0-667,-3 5 1,1 7-173,5-1 1,6 8-57,0-1 0,2 3-167,-2 2 0,-3 6-134,3-1 1,-6 9-296,-6-3 1,5 7-662,-5 5 0,3-2 972,-3 8 0,5-8 0,-7 4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7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8191,'2'-33'383,"4"4"1,-2 10 567,8 8 1,1 7-245,10-2-431,-4-4 1,6 9-60,-7-5 0,-7 4-150,1 2 1,-1 0-371,6 0 0,-5 8 219,-1 3 0,-7 4-75,2 3 1,-2 1 64,2 4 1,-4 4-61,3 8 0,-5-1 179,-5 1 0,1 7 116,-8 4 1,1 4-86,-7 2 0,1 0 174,0 0 0,1-2-46,5-4 0,-3 2-72,9-8 1,-3 0 24,2-5 0,4-2-49,-3-4-35,3-4-19,2-8 0,0-6-222,0 1 403,0-8 180,0 3-400,0-7 0,0-2 116,0-3-259,0 3 0,0-14-63,0 5 1,2 1-108,3-1 1,-3-1 112,4-5 1,4-6-172,1 0 0,5-6 98,1 6 0,6-8-147,0 2 1,8-3 129,-3-3 1,5 6 52,2 0 1,-1 6 341,1-5 1,0 12 197,-1-1 0,1 11 245,-1 0 1,-7 4-192,-4 2 1,2 8 264,-2 4 0,-5 11-198,-7 6 0,-7 3 137,2 3 0,-4 5-263,-2 1 76,-8-1-185,-2-6 1,-7 1-484,0 0 0,-1-1-25,1 1 1,-2-8-275,-4-4 1,4-6 262,-4-5 0,-2-5-177,2-7 1,0 0 138,5 0 0,-3-4-8,4-7 0,-4-3 199,9-14 1,-1-1-73,1-6 1,3 1 257,3-1 0,4 0-10,-4 1 0,6 1 276,6 4-107,3-3 1,3 14 674,0 1-242,-9 0 130,13 15-428,-14-6 1,5 16 128,-7 3 1,0 5 510,0 1 1,0 0-554,0 1 1,-5 5-364,-1 0 1,-2 2-69,2-2 1,3-4-373,-9 4 0,8-4 191,-2-1 0,4-7-688,2 1-839,-7-8 645,5 3 606,-6-7 1,8-2 203,0-3 0,2-5 279,4-7 1,-4-1-102,4 1 0,1 0 162,-1-1 0,2 7-30,-3-1 1,-3 1 94,4-6 1,2 5 145,-2 1 0,1-1-106,-1-5 0,4-1 12,7 1 0,8-2-1,4-4 0,11-4-82,6-8 1,12 1 12,5-1 1,3 1 10,-3-1 1,4 0 25,-3 1 0,-5 7 159,-1 4 1,-4 6 422,-2 5 1,-14-1-248,-3 7 0,-7 2 151,1 10 1,-6 5-162,-11 12 1,-5-1-175,-7 6 1,0 3-105,0 9 1,-9-1-116,-8 7 1,-3-8-100,-8 3 0,-7 1-420,-5-2 1,-1 6-458,7-5 0,-1-7 430,0-5 0,3-8-349,3 2 0,4-5 239,8-7-1,-1-3 216,1-8 0,6 0 198,-1 0 0,8-8-31,-2-3 1,5-5 72,1-1 1,1 0 138,5-1 1,-2 3 1190,8 4-941,-1 3 1,6 8 742,1 0 0,-7 9-122,1 9 0,-8 1 161,1 10 0,-1 0-447,2 5 0,4-1 20,7-4 1,0 3-98,0-3 0,8-4 183,4-2 1,10-4-421,1-1 0,14-3-5,-2-3 0,3 1-927,-3-7 1,0 0 263,0-6 0,-2 0-120,-4 0 1,2 0-442,-7 0 0,-1 0-1039,-6 0 1,1 0 784,0 0 1217,-1 7 0,9-5 0,1 6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9705,'2'12'2144,"4"-1"1,-4-5-1636,4 5 676,-4-7 1381,-2 4-2022,7-8 0,3 0-243,7 0 0,2 0-1172,4 0 1,-1-8 306,6-3 1,-1-3-74,2 3 0,2-5 51,-8 5 1,6 1-646,-6-1 0,-6 1 608,-5-1 0,-9-5 324,3 5 0,-4 1 636,-2-1 0,-8 7-284,-3-2 0,-4 2 2127,-3-2-1395,1 4 0,0-5 91,-1 7 0,7 0 98,-1 0-791,8 0-1643,-3 0 1460,7 7 0,7 3 0,3 7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6:58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8185,'0'-18'2401,"0"9"-2401,0 1 0,7 0 0,3-1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1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8272,'0'-18'657,"0"1"659,0 0-1111,0 7 1,2-3 1117,3 7 1,-1-7 537,8 1-1036,-1 4 1,7-5 162,-1 7-674,0 0 0,0 6-327,1 0 0,-1 2 87,0 4 0,-5-2-294,-1 7 1,-1 1 6,2 5 1,-5 1-314,-7-1 0,0 2 296,0 4 1,0-4-38,0 4 1,-2 4 77,-3 2 1,-7-2 97,-11 2 0,4-6 326,-4 6 0,-2-8-71,2 2 0,0-4 408,5-2 1,7 1-227,-1-1 0,8-5 556,-1-1-140,3-7-493,2 4 1,7-8-100,5 0 1,5 0-126,6 0 0,-2 0-270,8 0 0,0-6 127,6 0 1,-3-7-937,-3 1 1,2 4-104,-8 3 0,0-3-520,-6 2 1,-5 0 648,-1 6 0,-7 2-1157,2 4 2165,-12 4 0,-11 7 0,-10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2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104 312 8161,'-23'-23'461,"0"0"1,0 0-120,6 5 1,7 7-348,4-1 295,4 1-225,2-7 1,2 3 217,4 4 0,4-5 15,7 5 1,2-3-228,4 3 0,4-5 96,8 5 0,-1-3-119,1 3 0,2-3-66,3 9 0,2-7 143,4 6 0,4 0-57,-4 6 0,-1 0-154,1 0 0,0 0-6,6 0 0,0 0-98,-1 0 0,1 2-21,0 4 0,0 4 134,0 7 1,0 6-21,0 0 0,-2 6 59,-4-6 0,2 8 7,-8-2 1,6 3 9,-5 3 0,-3-1 7,-9 1 0,2 2 17,-8 3 0,0-4 0,-6 5 0,-7 1 95,-5-2 1,-3 8-103,-2-1 0,-7 1 171,-5-2 1,-11 2-22,-6-8 1,-9 6 91,-3-5 0,-9 5-1,-1-6 0,-3 0 235,-10-5 1,7-6-178,-7 0 1,1-8 176,-6 2 1,0-6-137,-1-5 1,3-5-73,4-7 0,-5-2 113,5-3 0,4-13-92,1-10 0,4-7-16,2-5 1,10-5-14,7-7 1,8 1 0,10-1 0,8 0-260,3 0 1,17 0-318,7 0 0,10 6-904,1 0 1,12 8 632,5-3 1,-2 7-1249,2 5 1,-6 4 186,6 8 1652,1 7 0,-3-4 0,0 13 0,4 8 0,6 11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8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8091,'10'0'1034,"-3"0"-275,-7 0 2254,0 0-2704,-7 0 1,-5 2-117,-11 4 1,2 5 71,-8 12 0,-2 0-299,-9 12 0,2-4 108,-9 9 0,11 2-56,1-1 0,3-1 22,9-5 1,1-7-314,11 1 1,3-8-35,8 2 0,2-9-171,4-3 0,5-7 256,13 2 1,2 2-50,9-3 0,0 1 95,-1-6 0,-1 6 31,-4 0 1,1 7 590,-7-1 1,1 3 18,-7 2 1,-2 3 270,-3 3 1,1-2-311,-7 8 1,0-6 140,-6 6 0,-2-6 82,-4 5 1,-2-6 261,-3 1-781,-5 3 1,13-6 246,-9 3-1119,8-12-361,-3-3-1054,7-8 1427,0 0 0,0-10-425,0-7 0,7-10 213,5-13 942,11-4 0,4-16 0,7-1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35 278 8382,'-11'-6'1644,"-1"0"-281,9 0-356,-5 6-313,8 0 0,8-2-175,3-3 1,12 1 125,6-8 1,6 7-142,5-7 1,4 0-198,8-5 1,6 2-139,-1 3 1,1-1-148,-6 7 0,-8-5-98,-4 5 1,-3 0-406,-3 6 1,-7 0-697,-4 0 0,-9 0-58,-3 0-35,-7 0 0,10 2 461,-9 4 0,-1-4 210,-9 3 1,-5-3 177,-7-2 1,-3 2-104,-3 4 0,-2-4 524,-3 4 0,-5-10 0,4-2 0,-2-7 0,2 1 0,3-3 0,3-3 0,3 1 0,-3 0 0,6 5-57,5 1 1,-1 5 12,7-5 805,-7 7 742,11-4-94,-14 8-912,15 0 1,-7 8 67,8 3 0,0 12-172,0 6 0,0 6 94,0 5 0,0 4-189,0 8 1,-2-2-64,-4-4 1,4 10-122,-3-4 0,3 2-200,2-8 0,-6 4-36,0-4 1,0-4-426,6-2 0,0-3-236,0-3 1,0-7-50,0-4-615,0-3 337,0-3 632,0-7 0,0-5 1,0-10 477,8-5 0,2-15 0,7-2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4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1307 121 8259,'15'-42'606,"-3"7"0,1 14-566,-7 10 0,2 7 84,-3-2 0,-1 4 215,8 2 1,-8 4-96,1 8 1,3 9 125,-2 19 0,0 6-142,-6 12 0,-2 3-43,-4 9 1,2-1-361,-7 0 1,-1-6 120,-5 1 0,-1-3-58,1 3 0,4-5-37,-5-7 1,11-8-167,-11-3 1,5-5 91,-4-1 0,1-8-49,5-4 1,-5-10 53,5-1 0,1-9 95,-1 3 1,1-6-91,-1-6 1,-5-3 89,5-8 0,1-8-7,-1-4 1,7 2 37,-2-2 1,4 2 114,2-2 1,0 4 15,0 8 181,8 0 1,1 1 823,9 5-509,-1-5-137,0 15 0,1-13-61,-1 8 1,-6 1 83,1 5 1,-6 0 235,5 0-587,-7 0 1,6 2-36,-5 3-338,-3 5 1,4 7-126,-12 0 0,2 1 64,-7-1 0,1 0-58,-1 1 183,-12-1 0,5 0 219,-10 1 0,3-1-199,7 0 0,-7 2-125,-3 4 1,-5 2 105,-2 4 0,-1 4-181,-5-4 1,-3 5 150,-8 7 0,-7-3 11,-5 8 1,-3-5 34,-2 5 0,6-8-37,-1 2 0,7-3 432,-7-3 0,10-5 89,2 0 0,2-10 174,10-1 0,6-3-66,5-9 0,13 0 678,-1-6-549,11 0 0,8-10-106,15-7 0,18-10-26,17-14 0,9 3-90,14-8 1,6 5-335,-35 18 1,0 0-1,2 4 1,0 0 197,4-1 1,0 0 0,-3 1 0,-2-1 16,0 0 1,-2 0 0,44-15-179,-3 1 0,-9 1 132,-8 10 0,-7 6-278,-10 5 0,-8 8-512,-4-1 0,-11 3-465,-6 2 860,-4 0 1,-3 2-316,-5 3 0,-5 5-143,-12 7 0,-11 2 328,-12 4 1,-9 2 93,-3 4 1,-7 2 318,2-8 0,-4 6 0,-2-6 0,0 6 0,1-6 0,1 0 0,4-6 0,3 6 0,9 0 0,7 0 337,4-5 1,5-7 194,7 1 1,-3-7 444,9 7 0,-1-6 365,6 5-510,0-7 1,2 10-291,4-9 1,-3 3-199,9-2 0,-1-4-645,7 3 0,-7 3 268,1-2 1,1 5-1114,10-5 0,-3 2 275,3-2 871,4-4 0,-1 5 0,9-7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8259,'10'0'3654,"5"8"-3115,-13 1 0,6 3-170,-8 0 0,-2-9 428,-4 3-506,4 4-292,-6-8-1334,8 5 1,2-7 800,4 0 0,6-3-1745,11-9 2279,4-7 0,15-23 0,2-3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5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35 675 8256,'18'-25'1644,"-3"11"-462,-3-3-220,-5 11-658,1-1 0,-6 9-32,4 3 0,-4 5 377,-2 7-126,0 8-302,0-6 0,-6 14-257,0-4 0,-5 11 115,5 6 0,-6 4-421,6 2 1,-5-4-129,5 4 0,-2-10-240,3 10 1,3-9 350,-4 3 1,2-14-540,-2 3-20,5-12 50,-7 2 847,8-15 0,0-7-1,0-14 0,0-8-134,0-16 1,6-1 32,-1-5 1,1-3 29,-6-8 1,2 0 28,4 0 0,-2-7 2,7-5 0,1 3 35,5-3 1,2 7-64,4-7 0,-2 9 160,8-3 1,-2 2-112,2-1 0,2 5 459,-8 0 1,2 2-92,-2 10 0,-4-1 71,4 7 0,-4 7 282,-1 4 277,-1-4-344,0 8-54,0-6-625,-7 15 1,0 2 160,-5 8-330,-3 0 120,6 8 70,-8 2 0,0 9-48,0 4 1,0 4 75,0 7 1,2 9 2,4 3 0,-4 6 283,3 5 0,-3 1-144,-2 11 0,6-2 287,0 14 1,2 2-449,-3 9 0,-3 4 186,1-44 0,0 0 1,1 46-63,2 0 1,-4-2-156,3 2 1,-1-12-40,2-11 0,-2-17-420,7-6 1,-5-12 266,6 0 0,-9-9 110,3-2 0,-2-14 38,2 3 0,-4-11-148,3 5 25,-3-8 1,-4 3 693,-3-7-1043,-5 0 330,-7-7 1,-1-5-190,1-11 1,-6-4-1022,0-7 1463,-8-9 0,4-1 0,-7-8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5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8154,'2'-20'810,"4"-3"0,-3 6-140,9 0 1,-1-4 3,7 9 0,-1-7-224,0 7 1,1 3-125,-1-3 1,0 8-130,1-1 1,-1-3-137,0 2 1,-5 0-1201,-1 6 982,-7 8 0,4 8-374,-8 7 1,-8 7 302,-4-1 0,-3 4-73,-2 1 1,0 1 259,-1 0 0,3-9 788,3-2-631,5-5 0,9-4 288,3-3 0,5-5-273,7-7 1,10 0 44,8 0 0,1 0-1162,10 0 1,-1-7 260,1-5 0,4 3 725,-4-3 0,4 0 0,2-5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5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 8115,'-18'-7'2068,"9"5"0,3-6-1562,12 8 0,3 0-171,9 0 0,1 0 49,4 0 0,2 0 298,4 0-385,3 0 0,1 0-333,7 0 0,1 0-441,-7 0 1,1 0-119,0 0 0,-3 0-535,-3 0 0,-4 2 116,-8 4 1,-7 3 384,-4 9 1,-4 1 628,-2 4 0,-16-4 0,-3 6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6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28 294 8115,'-17'0'0,"7"0"0,10 6 1063,12 0 0,18-2-351,11-10 1,7 2-96,4-7 0,5-1-179,1-5 0,1-1 12,-1 1 1,-4 0-324,3 0-529,-10-1 487,3 9 0,-14-7-1004,4 5 1,-11 1 563,-6-1 0,-4 7-867,-1-2 1,-9-4 245,-3-1 1,-4-5 975,-2-1 0,-8-8 0,-1-2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6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8115,'0'-12'330,"0"0"-311,0 9 1,0-3-80,0 12 0,0-3 289,0 9 1,6 7 342,0 10 0,0 4-229,-6 1 0,5 10 10,1 8 0,0 2 168,-6 10 0,0 1-116,0 10 1,0-4-157,0 4 0,0-4-218,0-2 1,-6 0-293,0 0 0,1-9 276,5-8-1198,0 0 825,0-16 0,-6 7 52,0-9 0,0-5-718,6 0 138,0-8 1,-2 2-292,-3-11 1177,3-5 0,-14-7 0,7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6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8115,'-19'0'0,"-4"0"0,-2 6 1983,-4 0 0,4 5-834,8-5 0,-1 5-505,1-5 0,0 6-268,-1-7 0,-3 9-135,4-3 0,-4-1-346,9 1 0,5-5-400,1 6 1,8-8-1441,9 1 1,11-3 490,18-2 1454,12 0 0,17-15 0,10-4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8115,'35'0'0,"0"0"334,-1 0 0,-13 6 1437,-3-1-139,-5 9-1139,-3-5 0,-3 9-1222,-7-1 1,-7 2 728,-5 4 0,-3 4 0,-3 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49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7968,'18'0'699,"-1"0"-138,0 0 0,1 0 677,-1 0 154,0 0-870,0 0-19,1 0-1416,-1 0 786,-7 0 0,-3 2-280,-7 3 1,0 7 255,0 11 1,0-2 2,0 8 1,0 0 101,0 5 0,0 3 258,0 3 1,6-3 278,0 3 0,1 2-215,-1-1 1,-2-1 170,8-5 0,-7-1-91,7 1 1,-8-2-93,2-5 0,-5 3-26,-1-8 1,0 0-141,0-5 0,0-1-75,0 0 0,-7-5-186,-5-1 1,-3-7-53,-2 2 0,-3-2-309,-3 1 1,2-3-434,-8 4 0,6-6 458,-6-6 0,6-1-291,-5-5 0,5-5 306,-6-1 1,8 1 92,-3-6 1,5 4 93,2 2 0,2-1 14,3 1 0,-1 6-212,7-1 495,0 0 0,6-5 0,0 0 0,2 5-38,4 1 1,-4 5 715,3-5 873,-3 7 17,-2-12-161,0 14 0,-7-3-512,-5 10 1,-3 5 164,-2 7 1,-7 6 188,1 0 0,0 6-592,6-6 1,0 0-251,-1-5-1395,9-1-389,1 0 0,18-7 1377,7-4 0,8-4 0,10-2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8183,'18'0'0,"5"-11"2332,0-1-1481,7 0 1,-3 12-212,8 0 1,5 0-97,1 0 1,1 0-396,-2 0 0,-3 0-274,3 0 1,0 0-394,-5 0 1,-4 0 318,-14 0-276,0 0-460,1 0-395,-9 0 1,-3 0 476,-12 0 0,-3 0-536,-9 0 1389,1 0 0,-16 0 0,-3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7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 8183,'-8'-10'434,"6"10"-141,-6 10 0,8 7 179,0 1 1,-1-1 249,-5 0 1,4 6-95,-4 0 0,2 6 100,-2-6 1,3 8-641,-9-2 1,6-2 46,-5 1 1,-1 3-381,-5 10 1,0-5-274,-1 4 1,1 3-572,0-3 0,-2 6 103,-4-6 0,1 1 986,-6-7 0,-1 1 0,-6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117 588 8183,'-34'10'671,"7"-3"1052,4-7-675,4 0-673,9 0 0,6 0-275,16 0 1,14-9 126,21-9 1,10-3 327,7-13 0,11 3-55,5-9 1,5 1-261,1-1 1,1 3-108,-1-3 1,1 9-168,-1 2 1,-3 2-27,-8-1 0,-2 3-351,-16 7 1,1 1-39,-6 0 1,-10-1 254,-7 1 1,-3 6-564,-9-1 0,-5 6-251,-7-5 57,-7 7 534,4-11 1117,-24 13-699,5-6 0,-24 10 290,1 4 0,-5 5-183,-13 12 0,3 4 98,-15 8 1,3 7-46,-3 4 1,5-2 56,7 2 0,8-5-185,3 5 1,7-8 4,5 3 0,6-11-16,11-1 0,5-2-94,7 2 1,7-4 84,5-8-1,11 1-33,6-1 1,3 0 54,3 0 0,5-5-37,1 0 0,5-3-128,-6 3 1,0 3 140,-5-3 1,-2-3 154,-5 3 0,-3-1-26,-7 7 1,-1-1 222,0 0 0,-5 0-139,-1 1 0,-7 5 110,2 0 0,2 2 20,-3-2 0,3-4-78,-2 4 0,-2 4 593,7 2-336,1-4-204,-3 0 0,1-8-59,-4 0 1,-4-5-174,3-1 1,-3-5-206,-2 6 1,-2-3 103,-3 3 1,-1 1-253,-11-7 1,3 8-1797,-9-3 921,-4-3 698,8-1 1,-6-7-997,8 0 0,1-3 179,5-9 1251,3-7 0,16-23 0,1-3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7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8077,'17'-31'0,"0"8"0,2 8 1937,4 15 1,10 0-1058,7 0 0,7 6 100,-7-1 0,-2 3-529,-9-2 1,2-2-447,-8 7 0,-2-5-267,-9 5 1,1 1-638,-7 5 1,0 6 348,-6 0 1,-14 16-293,-3 1 0,-18 8-1975,1 4 2817,-20 8 0,8-7 0,-14 7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8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8077,'0'11'0,"0"1"0,0-6 871,0 5 0,2-7-282,4 2 0,3-4-61,9-2-293,-1 0 58,8 0 0,-6 5 212,4 1 0,-4 0-178,-1-6 0,-1 2 45,0 4 0,-5 3-134,-1 9 1,-7 6-16,2 5 1,-4 4-101,-2 2 0,-2-3 126,-4-3 0,4 2-42,-4-8 1,4 0-129,2-6-599,0 0 375,0 1 0,8-9-171,4-3 1,5-6-262,6-6 0,4-5-679,8-12 0,1-6 1256,4-11 0,5-5 0,6-6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8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8077,'29'-8'0,"0"-3"0,-1 3 1896,7 2 0,5-2-901,1 3 1,5-7-881,-6 6 1,6-1-20,-5 1 0,1-2 0,-2-3 1,-9 1 255,4 4-584,-12 4 293,2-5-559,-8 7 0,-7 2-862,-5 3 0,-7 5-362,-9 7 1,-10 8 1721,-20 4 0,-3 11 0,-8 5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8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121 658 8077,'-34'27'0,"7"-2"0,4-6 369,11 4 180,-3-4 0,13 6 487,-4-7-738,4-1 0,2 0 105,0 0 1,2-5-44,4-1 1,-2 1-87,7 5 0,-7 2-101,2 5 0,-4-3 29,-2 7 1,0-1 35,0 2 0,0-4 238,0-8-98,0 8 1,0-5 166,0 3-608,8-12 62,-7-3 0,9-8-2,-4 0 1,-2-8-244,7-3 0,1-12-501,5-6 0,0-6-636,1-5 0,5 1 605,0-7 1,-6-2-300,-5-9 0,-3-1 503,3-11 1,1 4 266,-7-10 0,0-2 286,-6 2 0,0-4-44,0 10 1,0 0 355,0 17 0,0 0 207,0 17 0,0 5 1189,0 12-686,-8 1-200,6 7-409,-6 3 0,8 14-99,0 5 1,2 9 47,4 2 0,-2 16 123,7 1 1,1 8-88,5 4 0,6 13 78,0 4 0,6 12-349,-6 0 1,8 9 91,-2 2 1,-10-38-1,2 0-179,2 1 1,0-1 0,-1 0 0,0 0 34,2-2 1,-1 0-1,-4-4 1,0 0-478,21 38 1,-5-15 192,-6-7 0,2-8-6,-8-5 0,0-12-113,-6-5 1,-2-11-391,-3 1 0,3-7-901,-3-6 409,-5-3 0,7-18-793,-8-7 2024,-1-16 0,-5-11 0,0-8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8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18 103 8074,'-10'-35'6544,"2"0"-5772,8 16 1,14 6-459,3 19 0,6 3-808,0 8 1,-4 3 377,4 3 1,2 4-637,-2 7 0,-1 8 752,-11 5 0,4 10 0,-5 5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1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0 361 8176,'0'-17'863,"0"-8"1,2 12 569,4-5-83,-4 13-242,13-11-464,-5 14 1,1-5-295,1 7 0,-8 2-221,1 3 0,-3 5-487,-2 7 1,0 2 308,0 4 0,0 2-858,0 4 0,0 2-33,0-8 0,2 2-298,4-2 1,4-9 612,7 3 1,8-11 140,4-1 0,13-18 190,10-10 1,7-8 120,11-3 1,-3-1 251,-4 0 1,1 8-132,-12 4 0,1 6 670,-12 6 1,-3 3 238,-9 8-45,-4 0 0,-15 8-246,-5 3 0,-7 10 47,-9 2 0,-3 8-277,-14-2 0,-1 2-214,-6-3 0,1 3-286,-1-8 1,0 2 210,1-2 0,-1-9-782,1 3 1,-1-9 118,1 3 0,1-7-141,4 2 0,-2-12 325,8-5 0,-4-13-102,10-4 1,-2-5 184,13-2 1,-5-9 348,5-8 0,0 0 0,6-5 0,2 3 0,4 2 0,-2 8 0,7 4 0,1 11 167,5 6 0,0 5 211,0 7 0,-5 5-156,0 12 0,-3 5 129,3 12 1,1 6 161,-7 12 1,0 11 314,-6 11 1,0 4-94,0 2 0,-8 6-272,-4 0 0,3 6-561,-3-6 0,3 0 299,-3-6 1,-1-8-445,7-3 0,-2-6 219,2-6-557,5-4 457,-7-7 0,8-8-847,0-4-1126,0-4 1088,0-9 0,2-6 80,4-16 929,3-15 0,8-17 0,1-8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520 102 9258,'23'-32'0,"0"3"0,0 8 0,0 7 0,0 9 0,-4 6 0,-6 11 0,-7 13 1769,-4 12 0,-4 1-1334,-4 8 0,-11 6-160,-12 6 0,-11 1-366,-6-1 1,2-4-336,-2 3 0,-1-3 67,-4-2 1,4-6 141,1 0 0,6-15-228,-6-2 0,9-10 114,3-8 1,1-5 69,10-12 1,2-5 470,9-12 0,5-6-10,7-11 0,4 3 35,7-3 0,10 3 131,20 3 1,-3 7-95,8 4 0,0 5-152,6 7 1,0 3-206,0 8 0,-6 0-117,0 0 0,-7 2 82,1 4 0,-9 5-514,-3 13 1,-6-3 94,1 7 1,2-4-84,-2 4 1,0-1 31,-6 2 590,0-4 0,8-8 0,2 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50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60 8021,'10'-18'-392,"5"9"0,-5-1 574,7 4 0,-5 5 1089,-1-5-723,1 12 0,5 9-172,1 8 0,-9 2 315,-3-2 1,-4-2-204,-2 8 1,0-8-63,0 2 1,0 2-293,0-2 1,0 0-203,0-5 0,-6-7-310,0 1-116,1-9 1,3 5-446,-4-8 655,4 0 0,-6-10-371,8-7 1,0-2 162,0-10 0,8-2 305,3-9 0,7 4 113,5-5 1,-4 12 221,4 6 1,-9 6 195,-3 6 40,1-5 1,3 16-66,-4 0 0,-3 8-51,-8 9 1,0 2 121,0 4 0,-8 2-80,-3 4 1,-4 4-230,-3-4 0,-1 1-11,-4-1 0,8-2-164,-8-4 0,13-4-54,-7 4 1,9-9-267,-4-3 0,9-5-331,-3 6 322,4-8 22,2 3 0,2-1 28,4 0 1,-3 0 291,9-6 1,-6 7-55,5 5 0,-5 3 161,6 2 1,-9 1-93,3-1 0,-4 8 101,-2 4 1,-8-2 128,-3 2 0,-6-1-64,-6 7 0,1 5 92,-6 1 0,6-3-66,-1-9 1,0 4 93,6-5 1,-4-3 17,9-2 0,3-9 102,-3-3 0,8-5 109,-1 6 185,3-8-301,2 3-146,0-7 1,0-2-273,0-3 0,5 1 102,1-8 0,10 3-282,1-3 0,2-3 127,10 3 0,-6 4 107,6 3 1,-8-3 148,2 2 111,-4 0 1,-1 14 386,-1 4 1,-8 3-230,-3 2 1,-4 6 339,-2 0 0,6 6-203,0-6 1,-1 0-392,-5-5 1,6-7-83,0 1 1,2-6-255,-3 5 268,5-7 0,7 4-166,1-8-431,-1-8 1,0-2 259,0-7 0,1 5-241,-1 1 1,-5 1 155,-1-1 0,-7 1-667,2 4 210,-4 5 396,-2-7 1,-2 8 35,-4 0 1,-6 0-124,-11 0 1,2 6 406,-8-1 1,-5 9-65,-7-3 0,-7 10 581,2 3 1,2-1-314,-2-6 0,2 0-153,-2 0 0,3 1 716,9-1 0,1-2 923,4-3 0,4 3-63,8-3-995,7 3 1,3 3-390,7-1 0,4 0 36,7 0 0,10-1 34,20-5 1,-3 3 11,8-9 1,8 1-563,9-6 1,-1 0 116,1 0 0,-7-6-79,2 1 0,-6-7-225,-6 6 0,-4-5-583,-7 5 1,-1-2-585,1 3 1,-6 1 248,-1-8 1440,-7 8 0,12-11 0,-6 6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0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8177,'25'-10'533,"4"4"1,4 4 127,1 2 1,1-2 891,0-3 0,5 3-986,0-4 0,-5 4-273,-6 2 1,-6-2-1225,6-4 1,-8 4 552,2-3 1,-4 1-1072,-2-2 39,1 4-740,-9-13 1716,-1 5 1,-10-5 225,-4 3 1,-3 5 220,-9 7 1,1 0 306,0 0 1,5 1 409,1 5 1,-1 12-407,-5 10 0,5 7 256,1 5 1,1 4-8,-1 8 1,-5 0 125,5 0 0,-3 0-313,3 0 1,-3-2-332,9-4 1,-7 2-103,6-8 1,-1-5-271,1-6 0,4-8-285,-4 2 0,2-6 62,-1-5 326,3-5 0,-6-8 27,8-5 0,0-4 78,0-7 1,0-8 108,0-4 0,0-4 228,0-1 0,8-1 3,3 1 0,6-1 181,6 0 0,4 3-172,8 3 0,7-2-120,4 8 0,2-6-124,-2 6 1,4 0 40,-3 6 1,-5 0-164,-2-1 1,1 9 36,-7 3 0,3 4-159,-14 2 0,6 0 185,-6 0 0,-6 2 81,-6 4 1,-1 3 163,2 9 1,-5-1-130,-7 0 0,-2 1 193,-3-1 0,-5 6-149,-7 0 1,-1 6-255,1-6 0,0 6 98,-1-6 1,1-6-125,0-5 0,5-3 72,1 3 0,7-3-397,-2-3 384,4-4 0,2 4-9,0-12 0,0 2 116,0-7 36,0-1 0,6-5 209,0-1 0,5 1-132,-5 0 0,6 5 112,-7 1 0,3 1-120,-2-1 52,-4-5-216,13 14 1,-13-7 204,4 3-1280,-4 4-32,-2-6-450,0 8 1001,0 8 631,0 2 0,0-1 0,0-1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1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137 934 8129,'10'-17'0,"0"2"2375,-5 3-1542,5-3 1,7 7 279,1-4-848,-1-3-599,0 13 241,-7-6 0,-3 16-146,-7 4 1,-1 3-608,-5 2 0,-6 6 454,-11 0 1,8 2-80,-8-2 1,13-3 231,-7 3 0,9-6 244,-3-5 1,7 3-224,-2-4 347,4-3 1,4 2-138,4-4 0,3-5 40,9 5 89,-1-4 49,0-2-149,1 0 1,-3 2 33,-4 4 1,-3-2 131,-8 7 0,-8 1-150,-3 5 0,-6 0 120,-6 1 1,1 1 72,-6 4 1,1-4 261,-2 4 0,4-9 323,8-3 1,5-1-258,1 1 0,7-1-283,-2-4 1,6-4-83,6 3 0,5-5-79,12-5 0,2-1 38,4-12 0,6 5-169,-1-10 1,1-2-286,5 2 1,-3-8-716,-3 2 0,1-1 4,-1 1 1,-7-4 404,-4 4 0,-3-1 65,-3 1 0,-2-4 271,-3 4 1,-4-1 319,-8 1 1,0 9-77,0 9 358,0 7-44,0-4 0,-8 10 503,-4 4 1,3 6 214,-3 11 1,1 2-395,-7 3 0,3 5-55,3-4 0,-1 4-197,7 1 1,-5 1-145,5-1 1,-2-5-148,3 0 0,3-2-249,-4 2 1,4-4-105,2-8 1,0-5-474,0-1 0,2-7-198,4 2 1,-3-4 389,9-2 1,-6-8 4,5-4 0,-1-5 78,1-6 1,5-4 151,-5-7 0,5-9 38,1-3 0,0-10-112,1-1 1,1-14 197,4 2 0,-4-6 25,4 0 0,2 4 118,-2-4 1,8 11-76,-2 7 1,-2 3 478,1 2 1,-6 8-155,1 3 1,-4 5 98,-2 1 1,-2 8 133,-3 4 0,1 4 350,-7 2 1,2 0 175,-2-1 303,-4 1-703,5 0-8,-7 7-445,0 2 16,0 8-2,0 0-69,8 8 0,-6-4-42,4 7 0,-4 3-48,-2 9 0,0-2 74,0 8 0,0 2-69,0 9 0,0 6 59,0 12 0,0 5 13,0 12 0,0 4-246,0 7 1,-2 8 351,-4 4 0,4-46 1,0 0-92,-3 3 1,-1 0-1,0 2 1,0 1-175,-2 5 0,-1 1 1,-2-3-1,-1 1 37,0 1 0,1 1 0,-1-6 1,1-1 26,1-2 0,2-1 0,-1 43-267,3-11 0,2-7 278,-2-10 0,4-8-34,-3-3 0,3-12-112,2-5 0,0-7 76,0-5 0,0-4-630,0-8 657,0-7-677,0-2 642,0-32 1,0 7-548,0-23 1,0 5 685,0-11 0,7-15 0,3-10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2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8033,'10'-17'1334,"5"-1"282,-3 1 1,5 6-1106,6-1 1,4 8-320,8-2 0,-3 4-68,-3 2 1,-2 0 79,-4 0 1,-4 8-138,4 4 0,-9 3-175,-3 2 1,-7 3-318,2 3 0,-6 3-34,-6 9 0,-4 0-734,-7-1 1,-2 3 437,-4 3 1,4-5 91,-4-1 0,9-1 480,3-10 0,7 0-25,-2-6 1,4 1 418,2-1 1,0-6 22,0 1 1,6-6 265,0 5 1,7-7-145,-1 2 1,-3-4 246,3-2 0,-3 2 110,3 4-341,3-5 1,-11 13-57,8-8-90,-8 7 0,3-3-311,-7 7 0,-7 6 18,-5 0 0,-3 6 2,-3-6 0,1 6 273,0-6 0,-1 0 207,1-6 0,6 6 6,-1 0 1,8 0 1012,-2-5-125,5-1-854,1 0 1,5 1 43,1-1 0,8-8-183,-3-3 1,10 2-297,2-2 0,2-1-303,-2-5 0,-2 2-545,8 4 1,0-4-1805,6 4 0,-1-4 2632,1-2 0,7 0 0,2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 7925,'-16'-8'4025,"5"8"1,5 8-3770,12 9 0,9-5-1225,8 0 0,6-9 571,-6 3 1,-8 4-226,-9 1 1,-4-1-1221,-2 1 1,-4 3 906,-7 9 0,-1-4 83,-11 4 853,4-4 0,2 6 0,-5-5 0,5 3 0,-2-10 175,13-1 1,-5-1 461,5 6 982,0-7-1116,6 5 1,8-13 1130,3 4 0,5-4-830,1-2 0,0 0-804,1 0 0,7 8 0,1 1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5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8158,'0'-9'-9,"2"-5"1102,4 8-201,-4 1 236,13 5-783,-5 0 1,1 0 62,1 0-263,-8 0 1,5 0-219,-3 0 1,-2 0 16,8 0 0,-9 2-230,3 3 1,2-1-656,-2 8 1,-1-7 438,-5 7 0,0-1 502,0 7 0,0-1 0,0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8011,'0'-17'2152,"0"0"-1867,0 7 1,8-3 13,3 7 0,5-5 26,1 5 1,-5-6 293,-1 6 1,1 1 33,5 5-606,0 0 1,-1 7-230,-5 5 0,3 3 185,-9 3 0,1 1-97,-6 4 1,0-4 317,0 4 40,0-4 0,2-3 50,4-5 0,-4 5 0,7-14-82,-3 3 0,-2-3 5,8-2 1,-7 0-284,7 0 1,-1-2 116,7-3 0,-1 1-718,0-8 1,-5 6-116,-1-5 0,1 1-452,5-1 0,2-7 507,4 1 0,-3 0 707,3-6 0,4-12 0,-1-1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8067,'0'-23'0,"0"0"0,6 6 745,0 6 0,7 1-149,-1-2 1,-3-1 3,3 7 1,-6 0 108,5 6-136,1 0-348,5 0 1,-2 8 7,-3 4 1,-5 5-312,-7 6 0,0-2 130,0 8 0,0-6-720,0 6 1,0-8 58,0 2 0,0-4-1000,0-1 701,0-1-240,0-8 616,0-1 0,0-10 149,0-4 1,6-5 382,0-12 0,7-4 0,-3-8 0,7 1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6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8501,'33'-15'0,"-3"2"0,-3 3 0,-2 2 0,-2 4 0,0 3 0,1 1 0,-5 1 1291,-6 5 1,1 4-995,-9 7 0,7 2-383,-6 4 0,-1-1-26,-5 6 1,-7 1-33,-5 6 0,-5 1-146,-6 5 1,-2-5-398,-4 4 0,-4-9 269,5-2 1,-5-8-145,-2 2 0,8-4 98,4-1 1,4-7 463,2 1-209,0-8 172,7 3 1,4-12 36,12-1 0,11-8 140,12 3 1,-2-5 198,2-1 1,0 0 137,5 0 1,-1 1-181,-4 5 0,-4 1 263,-8 4-114,0 4-648,1-5 1,-9 14 65,-3 5 0,-6 3 49,-6 3 0,-5 5-98,-12 0 1,-2 7-191,-4-1 1,-4 2 181,4-2 1,-9 3 72,-2-3 0,-1 4 362,7 2-156,-1-1 19,0-7-65,9 6 0,-5-8 1,10 3 218,5-4 0,1-5 435,9-2-479,0 0 0,14-1 53,4-5 1,11-3 3,5-8 0,5-2 55,2-4 0,7-5-316,4-12 0,-2 3 95,2-3 0,-7 4-206,1 2 0,-9-4-216,-2 3 1,-8-3-292,2 10 1,-12 1-120,-5-1 186,4-1 0,-10-3 193,0 3 1,-2-1 94,-10 7 1,1-6 427,-6 7 0,-1-1-171,1 6 0,5 0 330,1 0-85,-1 0 1,-3 8 192,4 3 0,3 10-73,8 2 1,0 8 181,0-2 1,0 4-49,0 1 1,0 3-127,0 3 0,2 2-144,4 4 0,-5 4-6,5-4 1,-2-1-188,2 1 1,-4-8-230,4 3 1,-3-7-414,3-5 0,-4 2-158,4-8-505,-4 0 639,-2-6 0,0-5 247,0-1 1,-2-7 377,-4 2 0,-11-12 0,-10-4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6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8038,'-18'8'0,"1"-4"1360,0 7 1,5-1-8,1 1-2112,7 5 486,-4-14-15,8 5 0,8-5-274,3 4 0,7-6 70,5 0 1,6-4-497,11-13 0,0 3 988,12-9 0,-8 4 0,14 2 0,-8-6-157,8 0 1,-6 6 581,-6 5 1,2 2 885,-8-1 0,-2-3-443,-9 9 1,-4-1 438,-7 6 1,-1 0-1381,0 0 125,-7 0 0,-3 2-608,-7 4 0,0-3 556,0 9 0,0-1 0,0 7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7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8046,'17'-11'1416,"0"-1"-974,0 8 0,6-3-4,1 7 0,6 0 241,-1 0 0,-2 0-423,2 0 1,-8 2-12,2 3 1,-6-1-1146,-5 8 1,1-1 39,-7 7 1,-2 6-301,-10 5 0,-5 6 1160,-12 5 0,-4 4 0,-8 8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51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87 7880,'-17'0'846,"0"0"0,5 0-405,1 0 1,7 8 405,-2 3 1,10 5-335,2 1 1,7 0-94,-1 0 0,3-1-198,2-5 0,6 3-178,0-8 0,8-1-280,-2-5 0,4-2-531,1-3 1,-1 1-471,-4-8 1,2-1 642,-8-10 1,-2 3-63,-10-3 0,3 4 171,-9 2 0,1 0 342,-6-1 1,-7 3 148,-5 3 1,-5-1 201,-6 7 0,3 0 33,-3 6 0,4 2 335,2 4 1,0 4 192,-1 7 1,7 6-324,-1 0 0,8 2-45,-1-2 0,3-2-131,2 8 0,0-8-195,0 2 0,0 2-61,0-2 0,5 0-103,1-5 0,8-1-69,-3 0 0,-3 1-843,-2-1 157,3 0 363,1 0-440,-1-7 271,-1 5 397,0-13 346,-6 6 0,11 0 362,-7 3 1,2 5-95,-3 1 1,-3 8 373,4 4 1,-4 9 27,-2 3 1,2 1-252,4-2 1,-4-3-31,3 3 0,3-3-156,-2-3 1,0-5-561,-6 0 137,0-8 1,0 4-119,0-8 1,0-5 74,0-1 1,-8-7-155,-4 2 1,1-4-15,-6-2 0,3 0 83,-9 0 0,2 0 316,-2 0 1,4-8-100,-4-3 0,3-11 306,3-1 0,2-5 46,3 4 0,-1-4 178,7 5 1,0-6-159,6 6 1,8 0 24,3 5 1,11 1-382,1 0 1,11-1 154,-5 1 0,8-6-671,-9 0 0,3 0 294,-2 6 0,2 1-596,-8 5 0,-6-5-613,-5 5 558,-9 3 0,5-1 405,-8 3 1,-8 4 97,-3-4 1,-12 6 209,-6 6 1,-6 4-91,-5 7 1,-4 0 384,-8 0 0,0 8-179,0 4 0,0 4 654,0 1 0,1 3 1,-1 3 0,0-1 227,0 7 0,6-2-300,0 2 0,7 2 68,-1-7 0,11-1 157,6-5 0,6-3-274,5-3 1,5 2 101,7-8 1,9 6-185,8-6 0,10 0 130,14-6 1,5-2-209,11-3 1,-1-4-303,8-8 0,-1 0 11,6 0 0,-2-6-271,-3 0 1,1-7-1119,-7 1 0,1-3 683,-1-3 1,-8-1-1447,8-4 1,-16 4 289,4-4 1816,-8 4 0,5-6 0,1-2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8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8046,'0'18'1623,"4"-3"-1543,8-3 0,1 1-385,16-7 1,0 0 819,5-6 1,3-6-171,3 0 1,-3-7-67,3 1 1,-4-3-233,-1-3 1,-2 1-237,-4 0 1,1-2-133,-7-4 1,0 7-1199,-5-7 1075,-1 8 0,-7-10-257,-5 7 0,-5 1 337,-5 0 103,-5 7 1,-13 3 696,0 7 1,0 1-220,6 5 1,-1 6 112,1 11 1,5 4 74,1 7 0,5 9 330,-5 3 1,7 4-297,-2 2 1,-2 7-35,3 5 0,-1 3-422,6 2 1,0-8 113,0-3 1,0-6-352,0-6 0,7-6 87,5-11 1,-2 0-110,1-12 0,-5 4-58,5-9 0,-5-4-281,6-3 0,-7-5 155,7-5 0,-8-7-138,2-11 0,-4-4 598,-2-7 0,0-9 0,0-1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8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121 243 9477,'-11'-33'0,"-1"4"0,-1 8 0,-3 8 0,1 9 0,2 8 0,3 7 1668,2 5 0,1 1-1389,1 0 0,4 1-80,-4-1 1,4-6 7,2 1 1,2-6-355,4 5 1,4-7-212,7 2 0,6-6-398,0-6 1,10-11 51,1-12 1,3-6-1220,9-5 1923,-8-4 0,12-16 0,-6-1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8046,'17'-18'926,"-7"1"0,-3 6 187,-7-1-188,0 8-105,0-3-557,0 7 1,0 1 7,0 5 0,0 4 108,0 7 0,-6 0-32,1 1-469,-1-1 163,-2 0 1,6 1-446,-3-1 333,3 0-91,2 0 1,2-7-56,3-4 1,13-4-90,10-2 1,5-2-5,2-4 1,1-4-81,5-7 0,-3 6 85,8-1 1,-9 3 151,-3-3 0,-1 4 43,-10 8 1,6 0-49,-6 0 0,-6 2-77,-5 4 0,-9 4-35,3 7 0,-4 8-149,-2 4 1,-8 5 20,-3 7 1,-10 1-167,-2 4 1,-6 4 275,6-4 0,-6 4 288,6 2 0,2-8 0,9-4 0,-1-3 0,7-2 0,0-1 286,6 1 1,6-3 50,0-3 0,13 2 356,-2-8 0,4 6-148,-3-6 1,-1 2 309,0-2 1,1-4-359,-1 4 0,-2 2-36,-3-2 1,1 2-332,-7-2 0,0-4 48,-6 5 1,0 2-308,0 3 1,-8-4 2,-3-2 0,-7 2-196,-5-2 1,-2 2 61,-4-2 1,-7-9-114,7 3 1,-11-11 164,11 0 0,-6-4 118,12-2 1,0-2 125,6-4 1,7 2-110,5-7 280,3-1 0,4 0 83,3 1 1,5 7 72,7-2 1,1 4 50,-1 2 0,6 2 208,0 4 0,0 4-225,-6 7 0,1 0-110,-1 1 1,0 1-127,0 4 0,-5-4 73,0 4 0,-9-4-184,3-1 1,2-1-146,-2 0-117,-1 0 1,-3-5-194,4 0 0,-2-9-434,7 3 0,1-4 285,5-2 0,2 0-811,5 0 1365,2 0 0,17-8 0,1-1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8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14597,'8'9'2392,"-4"-1"-1577,7-8-491,-7 0-314,4 8-237,-8-6 1,0 7 226,0-3 0,0 3 0,0 9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2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7869,'-10'8'0,"3"2"2232,7 7 0,0-6-1592,0 1 1,5-6-1307,1 5 1,0-5 648,-6 6 17,0-1 0,0 6 0,0 1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30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9334,'0'-27'494,"0"4"0,2 4-610,4 2 1,3-7 333,9 1 0,5 0 433,0 6 0,8 0-306,-3 0-216,-3-1 0,6 9-73,-8 3 0,6 4-150,-6 2 0,2 4-33,-2 7 1,-4 3 148,4 15 1,-5-1 106,-7 7 0,3 1-83,-9 5 1,7-1 313,-6 12 1,-1-10 67,-5 10 0,0-4 95,0 4 0,-1 0-173,-5 0 0,2-6 30,-8 0 1,3-7-197,-3 1 0,-1-9-197,7-3 0,-5-6-72,5 1 0,-8-4 132,3-2 0,1-5-820,-1-1 1,5-7-669,-6 2 462,9-4 0,-11-4 193,8-4 1,1-4-1081,5-7 1866,0-8 0,0-2 0,0-7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3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8106,'-17'0'-99,"6"6"588,-1-1 165,8 1 1,-5-4 522,3 4-751,4-4 0,-6 7-55,8-3 1,-6 4-61,1 7 1,-1 0 9,6 1 0,0-1-95,0 0 1,0 2 29,0 5 0,-6-5-73,0 4 1,1 2-107,5-2 0,0 0 105,0-6 1,-2 0 30,-4 1 0,4-1-196,-4 0 1,2 1 103,-1-1 1,3-6-291,-4 1-344,4 0-412,2 5 217,0 0-243,0-7 159,0-3 55,0-7-421,0 0 0,0-7 1158,0-5 0,8-3 0,1-2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39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8113,'0'-10'569,"0"0"-133,0 5 0,0 1 179,0-8 30,8 8-264,-6-3 0,7 7-101,-3 0 1,-2 0-110,7 0 1,1 0 81,5 0 0,0 0-199,1 0 1,5-2 83,0-4 1,6 4-67,-6-4 0,6 4-42,-6 2 1,5 0-181,-5 0 1,1 0 90,-7 0 1,-6 6-20,1 0 1,-2 2 92,1-3 117,-3 5 1,-8 7 162,0 1 1,0-1-95,0 0 0,-2 0-17,-4 1 1,-4 1-58,-7 4 0,0-2 13,0 8 0,-7-6-566,1 6 1,-7-2 246,1 2 0,2 3-973,-2-3 0,8-4 539,-2-2 0,4-6-1107,1-5 994,9 3 1,-1-13-434,4 4 1159,5-4 0,-5-2 0,12 0 0,-3-2 0,9-4 0,-8 4 0,3-5 0,-1 5 0,0-4 544,0 4 153,-6-6 96,0 8 2766,0 0-3362,0 8 1,0 2 1,0 7 1,0-4 53,0 5 1,-2-5-23,-4 10 1,4-2 15,-4 2 0,4-2 138,2 8 0,-1-6-357,-5 6 0,4-2 142,-4 2 1,4 2-294,2-8 0,0 6 60,0-6 0,-6 0-49,1-6 1,-1-6 169,6 1-84,0-8-670,0 4 175,0-8-31,0 0 1,0-8 231,0-4 0,8-11-310,3-6 0,-1 3 166,1-3 1,3-6-41,9-5 0,-2-1 187,8 7 1,-6 1 115,6 4 0,-3-1 118,3 7 1,-2-1 163,-4 7 1,-4 2-204,5 3 1,-11 5-103,-2 7 1,1 0 3094,5 0-2089,-7 0 0,3 7-199,-7 5 0,0 9-106,-6 2 0,0 8-106,0-2 0,-2-3-237,-4 3 1,-3 0-126,-9 6 1,1-1-303,0 1 1,-1-2 210,1-5 0,0 3-338,0-8 0,-1 0 188,1-5 0,0-9 80,-1-3 1,7 2-291,-1-3 1,8-1-306,-1-10 0,3 3 220,2-9 1,2-1-100,3-10 0,3 9 638,4-3 1,3 3-140,-3-3 207,-5 7 0,3 3 589,-4 7 946,-4 0-1286,-2 7 0,-10 3-102,-7 7 1,-6 6 222,0 0 0,-2 6 205,2-6 1,3 0-465,-3-5 1,4-1-555,2 0 107,-1 1 0,3-7 31,4 1-470,3-9 0,10 5 336,4-8 0,5 0 225,12 0 0,4 0 288,8 0 1,-1 0 443,1 0 1,1 0-432,5 0 0,-5 2-62,5 4-1,-7-2 1336,-5 7 0,2-1-609,-8 1 0,6 3-630,-6-8 1,0 5-379,-6-5 1,-6 5-546,1-5 0,-6 0-658,5-6-1686,-7 8 2108,12-6 958,-15 5 0,15-14 0,-7-3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3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8143,'10'-8'2358,"0"6"-1297,-5-4-226,5 5 0,7 2-297,1 5 1,-9 4 229,-3 7 1,-4 0-374,-2 1 1,0 1-279,0 4 1,0 4-307,0 7 1,0-5-573,0 0 1,-6-6-69,0 6 0,1-8 502,5 2 1,0-9 7,0-3 1,1-7-660,5 2 1,4-4-698,7-2 1,0-8 1674,1-4 0,7-18 0,2-7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53 8446,'18'-16'0,"-1"3"0,0 3 0,0 3 1548,1 3-99,-9 2-276,-1 2-646,-8 0 1,0 8 57,0 3 0,-8 5-314,-3 1 1,-7 2-229,-5 4 0,2-2-700,-8 8 1,1 0 520,-7 6 1,6-3-1041,0-3 0,1 4 226,-7-5 0,2-3-127,5-1 1,4-5 803,13-2 0,-3 0 418,9 1 0,-7-7-285,6 1 1,1-1-98,5 6 0,-6 1 1877,0-1 0,0 2-747,6 4 1,-5-3 622,-1 3 0,-6-4-622,7-2 0,-7 0-210,6 1 0,-5-1-519,5 0 0,-2 3-641,2 3 574,-3-4-611,-1 6 400,-5-8-1912,13-7 1392,-6-3 1,18-9-229,7-3 1,10-11 281,13-7 1,5-8 428,7 3 1,1 1 229,5-2 0,-6 8 272,0-2 0,-2 5-142,-10 7 0,-2-3 587,-9 9 865,-4-1-1065,-7 6 0,-11 8-210,-7 3-186,-7 12-292,-18-4 0,-2 14-429,-8-4 0,-1-2 392,-5 2 0,5-1-91,-5 7 0,5-6-309,1 0 0,3-8 160,3 2 0,4-4 170,8-2 1,7-5-278,4-1 545,-3 1 0,9 3 159,0-3 0,7 1 199,11-7 0,1 0-212,4-6 1,-2 0 93,8 0 0,-2 0-34,1 0 1,3-6-58,-8 0 1,6-5-961,-6 5 495,0 0-1647,-5 6 1163,-9 0 0,-15 8-84,-11 3 0,-14 11 360,-3 1 1,-9 6 55,-8-6 0,-1 5 267,0-5 1,-6 6 186,1-6 0,7 0 715,9-5 1,10-1-509,3 0 0,8-5 2141,3-1-431,8 1-1010,9-3 0,9 5-463,8-8 0,10-1 36,14-5 1,3-5-135,8-1 0,7-6 82,5 7 1,-3-9-79,3 3 0,-7-5-163,7-1 1,-7 2-965,7 3 0,-14-1 223,2 7 0,-12 0-184,0 6 1,-9 0-328,-2 0 0,-8 0-930,2 0 0,-6 2 787,-5 4 1152,3 3 0,-13 9 0,6-1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5:5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520 105 7873,'-8'-18'1062,"0"1"-792,-3 0-564,-5 7 497,14-5 1,-5 11 498,7-7 1,2 7-65,3-2 0,-1 4-228,8 2 1,-1 0-314,7 0 0,-1 0 79,0 0 0,6 0-255,0 0 1,0 8 35,-5 3 0,-1 6 173,0 7 1,-1 2-4,-5 9 0,-3 7-4,-8 4 0,-2 4-113,-4 2 0,-5 0 33,-12 0 0,1 0-216,-6 0 1,1 0 100,-2 0 0,4-8-266,8-4 0,1-3 92,5-3 0,-3-7-332,9-4 84,-1-11 221,6 3 0,0-15 268,0 0 1,6-13-117,-1-10 0,15-8-51,-3 2 0,6-4 45,0-1 1,-2-1-124,8 1 0,0 5 39,5 0 0,1 10-5,-1 1 1,1 3 176,0 9 0,-7 0 237,1 6 1,-8 8 417,2 4 1,-5 3-365,-7 2 1,3 3 486,-8 3 0,-1-4-279,-5 4 1,-2 2-74,-3-2 1,-1 0-211,-11-6 0,3 1-260,-9-1 1,4-2 82,2-3 0,-1 1-404,1-7 129,0 0 1,-1-8 93,1-4 0,7 0 37,5-11 0,3 2 106,2-14 0,0 8-2,0-2 87,0 3 1,2 5 141,3 4 0,-1 3-64,8 8 1,-6 0 48,5 0 0,-5 8 129,5 3 1,-7-1 189,2 1-259,4 1 1,-8 5-9,3 0 1,-3-5 126,-2-1 0,0-5-117,0 6-475,0-9 0,-6 7-1104,1-4 781,-1-4-485,-2 5 1,1-8 455,-5-5 1,-3 2 60,3-8 1,-3 3 155,-3-3 1,-5-3 187,0 3 1,-2 5 51,2 1 0,-4 4 93,-7 2 1,-1 2 134,1 4 1,-1 9 328,0 8 0,-5 6 212,0-6 1,-2 2-308,1-2 0,5-4 130,-5 4 1,5-3-109,1-3 0,6 0 363,1 0 1,6-1-227,-1-5 0,10 5-39,1-5 1,9 5 200,-3 1 0,4 2-238,2 4 0,9-2 625,9 8 1,3-6-483,14 6 0,-3-2 27,14 2 1,8 1-144,9-7 1,7-5-459,5-7 0,5-7-687,13 2 0,-3-4-103,8-2 1,-2-8 256,2-3 0,-44 3 1,-1 0 552,-1 0 0,0-1 0,4-1 0,0 1 0,-1-1 0,1 1 0,3-2 0,1 0 0,2 1 0,-1-1 0,3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9415,'0'25'3352,"0"-5"-2933,0 3 0,0-4-279,0-2 0,-8 2 1157,-3 4 0,-14 8-63,-10 15-1234,-15 0 0,-11 22 0,-9-7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2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8085,'9'-17'677,"-3"-1"-470,-4 9 1,0-5-201,4 8 0,-2-1 757,7 1 194,1 4 0,5-6-368,0 8 1,2-2-209,5-3 1,-3 3-157,7-4 0,1 4 39,6 2 0,-1 0-222,1 0 0,0 0 10,-1 0 1,1 2-83,-1 4 0,-7 3 66,-4 9 1,-3 5-177,-3 0 1,-8 2 96,-3-2 0,-6 4 97,-6 7 1,-5 1 29,-12-1 1,2 1-27,-8 0 0,2-7 6,-2 1 0,-2-8-179,8 2 0,0-3-252,6-3 0,0-5-503,-1-1-667,1-7-896,0 4 1322,7-8 1110,3-16 0,14-3 0,3-16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2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8079,'-17'0'1258,"0"0"0,5 2-1037,1 4 1,5 4-203,-6 7 0,3 0 317,-3 1 1,-1 1 557,7 4 0,-7-2-382,1 8 0,-3 0-214,-3 5 1,-1 1-636,-4-1 1,4 1 279,-4 0 0,4-1-1258,1 1 1,1 5 284,0 0 0,0-7-256,-1-10 1,7 2 1285,-1-2 0,1 0 0,-7-5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3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7887,'-12'-15'520,"1"3"805,-1 4-939,3 8 1,-1 2-132,4 4 1,4 4 331,-3 7 0,5 8-193,5 4 0,5 3 274,7 3 1,8 5-239,4 1 1,6-1 188,5-5 1,-2-1-221,8 1 0,1-6-147,4 0 1,9-6-115,3 5 0,-1-6-91,1 1 1,1-10-962,5-1 0,-6-3 516,1 3 0,-3 1-1311,3-7 1,-3 5 742,-3-5 1,-4 0-1089,3-6 1922,-3 0 0,-2 0 1,0 0-1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3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7874,'0'-27'2933,"0"9"0,2 11-3086,4 7 124,4 0 511,7 0-955,0 0-232,1 7 1,-9 3-1893,-3 7 2597,-4 8 0,-2 2 0,0 8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7874,'2'17'2096,"4"0"-1766,-4 0 0,13-5 1050,-4-1 1,-1-7-633,2 2 0,-3-2-639,3 2 0,3-4 155,-3 3-264,3 5 0,10 0 0,2 7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4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8053,'10'-7'1691,"5"5"-1227,-4-4 0,5-2-119,1 2 1,0 1 506,1 5 703,-1 0-682,0 0-564,-7 7 0,-10 5-211,-12 11 1,-5 4-173,-6 7 0,-10 1-264,-7 0 1,-6 1 66,6 4 1,-8-3-262,1 3 1,3-5 279,-2-6 0,8-4-38,-3-8 0,5 0 42,1 1 1,3-3 19,3-4 1,-2-3-57,8-8 1,0 0-180,6 0-3,7 0 274,2-8 0,8-1-146,0-8 0,8-3 189,4-3 0,9 4 123,2-4 0,9 4 24,3 2 1,7-7-70,10 1 1,-4 0 658,4 6 0,-2 0-79,13-1 0,-7 1 153,2 0 0,-4 7-352,-3 5 0,-6 3-78,-5 2 0,-5 0 158,-7 0-898,-3 0 422,-7 7 1,-3-3-223,-3 8 1,-5-1 202,-7 6 1,0 1-622,0-1 0,-2 0 227,-3 1 0,-5 1 80,-7 4 1,-1-4 216,1 4 1,-6-2 283,0 2 1,-6-1 16,6 6 1,-6 3 334,6 9 0,-6-1-6,6 7 1,-5-2-187,4 2 1,-1 10 469,2-4 1,2 9-232,-8-3 0,8 5-100,-2-5 1,4 5-346,2-5 1,1 0-265,5-6 1,-3-6 116,9 0 1,-7-8-141,6 3 1,1-13-1099,5-4 555,0-5-23,0-10-582,0-1 1055,0-23 0,7-3-106,5-10 0,1-7 450,-1 0 0,11 1 0,-4-8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4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7993,'7'-17'-189,"3"0"1,5 5-49,-3 1 0,3 7 1542,-3-2 1,1 6-401,-1 6 0,3 0-243,-3 11 0,-5-2-188,-1 14 1,2 2 34,-2 9 1,-1-3-197,-5 3 0,0 4-68,0 2 0,0-1-322,0 1 0,0-8 126,0 3 1,0-3-633,0 2 1,0-5 9,0-1 1,-5-7-288,-1-9 0,0-1 324,6 0 0,-2-5-854,-4-1 287,4-7 515,-13 4 1,5-16 587,-7-3 0,0-12 0,0-4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4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7988,'0'-17'550,"8"-1"-189,-7 9 419,7 1 0,-2 10-140,0 4 1,-1-2-87,-5 7 0,0 1-203,0 5 0,-5 0-81,-1 1 0,-2-1-92,2 0 0,5 0-10,-5 1-849,4-1 609,2 0 1,2-7-774,4-4 1,9-4-21,8-2 1,8-2-1273,-2-4 2137,3-4 0,10-7 0,3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5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7706,'0'-10'865,"7"-5"26,-5 13-198,6-6 54,-8 8-342,0 0 1,6 2-129,-1 4 0,1 11 129,-6 12 1,0 6 21,0 5 1,0-2-82,0 9 1,-6-3-250,1 2 0,-7 2-85,6-8 1,-1 6-135,1-5 0,4-3-91,-4-9 1,4 2-384,2-8 0,2 0-36,4-6 0,-2-7 251,7-4 0,1-5-628,5-1 0,1 0 395,-1 0 1,0-13 1,0-4 0,5-10 243,-5 4 1,2-8 367,-13 2 0,7-11 0,-3-4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16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8085,'-9'-8'-132,"1"6"880,0-13 84,6 5-388,-5 0 0,7-5 6,0 4 1,0 1 654,0-2 509,7 9-1093,-5-13 1,8 14 830,-4-4-583,-4 5 1,5 8-228,-7 5 1,-2 5-210,-3 6 0,-7 10-1224,-11 7 0,0 2 620,-12-1 1,10-5-595,-9 5 0,7-5 280,4-1 585,0-8 0,21 5 0,-6-5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6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7996,'18'-7'0,"-1"-7"570,0-3-318,1-4 1,1 11 0,2-7-169,2 0 1,6-1 22,-6 1 1,2 5 153,-2 1 1,-4 7-55,4-2 0,-4-1-13,-1 1 1,-1 0-156,0 6 47,1 0 0,-1 0 97,0 0 1,-5 6-300,-1 0 1,-7 1-244,2-1 1,1-2 234,-1 7 0,0-5-59,-6 6 1,2-8 119,4 1 0,-4 5 12,3 2 0,-3-3-4,-2 3 0,2-7-15,4 7 100,-4-1 1,6 7-76,-8-1 116,0 0-31,0 8 1,0-5 3,0 3 1,0-2-11,0 2 1,0-4 7,0 4 0,0 2 144,0-2 0,0 8-88,0-2 0,-6 5 151,0 7 1,0 3 49,6 8 1,0-4 19,0 4 1,-2 1-100,-3 11 1,3 1-7,-4-7 0,2 7-98,-2-1 0,4-5-173,-3-1 0,-3-10-211,2-2 1,0-13 153,6 1 1,0-11-75,0 0 1,-5-4 24,-1-1 0,0-7-302,6 1 88,-8-8-175,-1 3 225,-8-7 0,-1-7-285,1-5 1,5-3-906,1-3 1517,-1-7 0,-13-1 0,-1-9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6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7961,'0'-18'-228,"0"7"-164,0-1 0,2 9 1167,3-3 1,-1-2-335,8 2 0,-6 1-104,5 5 0,-5 0-103,5 0 1,-5 0-233,6 0 0,-7 7-31,7 5 0,-6 3-146,5 2 1,-7 6 144,2 1 1,-4 1-104,-2-2 1,0-2 217,0 8 0,0-6-98,0 5 0,-2-6 374,-4 1 1,4-10 306,-4-1-93,5-1-306,1 6 0,0-5 76,0-1 0,1-7-152,5 2 1,-2-4-124,8-2 1,-1 0-208,6 0 0,1 0 124,-1 0 1,0-8-347,1-3 1,-3 1-88,-4-1 200,5-1 1,-14-5 93,4 0 0,-5-1 61,-1 1 0,-7 5 46,-5 1 0,-5 7 166,-6-2 1,2 4 3,-8 2 0,8 0-93,-2 0 1,4 2-570,1 4 0,9-2 253,3 7 1,4 1 283,2 5 0,23 1 0,6-1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7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9408,'-10'0'1806,"3"0"1,14-6-1391,5 0 1,3-1 133,2 1 1,3 2-148,3-7 1,4 1-606,7-1 0,-5-3-264,0 8 1,-2 1-582,2 5 1,1 0 659,-7 0 387,0 0 0,-5 7 0,-1 3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7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8038,'-9'8'-576,"-7"-6"-720,5 3 1296,3 5 0,-7-8 0,5 13 0,-7-5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18 103 8242,'2'-18'0,"2"1"0,2 0 0,-1 1 0,1 3 2125,0 1-1907,0 8 0,-6-1 149,0 10 1,0 11 64,0 7 0,0 13 187,0-1 1,0 5-112,0 1 0,-6 1-108,0 4 0,-5 2-773,5-8 0,-6 7 102,6-7 1,1 0-54,5-5 1,0-2-932,0-5-1796,0 5 1810,0-14 1241,0-1 0,7-11 0,3-7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8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8038,'18'-17'0,"-1"6"42,0-1 1,1 6-35,-1-5 1,6 5 339,0-6 0,2 9 625,-2-3 1,-2 4-531,8 2 0,-6 0-184,6 0 1,-8 0-334,2 0 0,-2 2 28,2 4 0,-4-3 57,5 9 0,-5-1-40,-2 7 1,0-7-224,1 1 0,-7-1 85,1 7 1,-7-7-110,7 1 0,-8-1 202,2 7 0,-4-7-46,-2 1 197,7-1 0,-5 6-32,4 1 0,-4-1 143,-2 0 1,0 1-38,0-1 0,0 2 74,0 4 1,6 2 26,-1 4 1,1 9 146,-6-3 1,0 11 180,0 0 1,0 12-191,0 5 1,-2 5-20,-4 1 1,-3 8-404,-8 3 1,-1 5-52,1 1 1,5-7-60,1-4 0,5-14-379,-5-9 0,7-2 198,-2-9 0,4-3 123,2-9 1,-6-4 17,1-8-113,-1-7 74,6 5 0,-6-21-234,0 1 0,0-9-203,6-3 1,-1-8 38,-5-4 0,2-4-285,-8-1 0,7-1 904,-7 1 0,-7-9 0,-8-1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8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7991,'0'-12'-87,"0"0"1,0 7 226,0-7 0,8 6 273,3-5 0,4 7-91,3-2 0,-1-1 148,0 1 0,1 0-377,-1 6 1,0 2 69,0 4 1,-5-1-503,0 13 1,-7-3 150,7 14 1,-8 0-44,1 5 1,-8 9 275,-3 3 1,-8-2 93,3 2 1,-5-11 610,-1 5 1,2-15-347,3 4 1,3-2 115,3-4 1,4-6-134,-4-5 0,6-3 93,6 3 0,0-3-241,11-3 0,-4-4-222,11 4 0,1-12-68,-2-6 0,5-3-233,-5-2 0,2-2-75,-1-4 0,-7 3-393,0-3 0,-2-2 86,-9 2 1,0-6 230,-6 6 0,0 0-214,0 6 1,-8 0 169,-3-1 0,1 7-365,-1-1 130,-1 9 714,-5-5 0,0 8 0,7-8 0,2-1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49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0 9883,'12'0'2815,"-1"0"-1241,-7 0-1521,11 0 1,-7 2-886,4 4-134,3-4 0,-11 13 479,7-3 1,-5-5-258,6-1 1,-7 2-405,7-2 0,-1-1 698,7-5 1,-1 0 449,0 0 0,1 0 0,-1 0 0,0 0 96,0 0 1,-1 8 23,-5 3 0,-3-1 145,-8 2 0,0-1 379,0 6 0,-2-5 126,-4-1 1,4-5-58,-3 6 0,3-6-271,2 5 5,0-7-794,0 11 0,7-13 54,5 4 0,3-4-235,3-2 0,-1 0-29,0 0-175,0 0 135,1 0 311,-9 0 0,-1 2 559,-8 4 0,-10 3-188,-7 8 1,-2 7-115,-10-1 1,0 2 313,-5-2 0,-3-2 370,-3 8 0,1-3-342,-7 3 0,2 4-109,-2-4 0,-4 3-128,4 3 0,-2-2-248,2-4 1,4 1 60,7-7 0,6 0 88,0-5 1,14-7 225,-2 1 0,9-8-44,-4 1-115,9-3 0,-3-2-40,12 0 0,3 0 13,8 0 0,14 0 19,4 0 0,9-7-131,-4-5 1,8 2 14,-2-1 1,4 1 39,2-1 0,-6 1 164,1 4 0,-3 4 94,2-3 0,-4 3 282,-7 2 0,-3 2-219,-3 3 0,-4 3 45,-8 4 1,-1 3-200,-5-3 1,-3 5-270,-8 6 0,0-2-792,0 8 1,-13-6 516,-5 6 0,-9-6-808,4 6 0,-7-2 406,1 1 0,-4-3 397,-1-7 1,1-1 421,4 0 0,-2-5 0,8-1-12,0 1 12,6 5 0,7 0 751,5 1 1,3-1-371,2 0 0,2 1 1081,3-1 0,-1 2-494,8 4 0,-3-2-297,3 8 0,1-6-102,-7 6 1,6-8 33,-7 2 0,1 2-519,-6-2 1,0 6 58,0-6 0,0 6-669,0-6 1,-8 6 411,-3-6 1,-6 0-232,-6-6 1,3 1-170,-3-1 1,-2-8-267,2-3 1,0 2 444,6-2 1,5-3 397,1-8 0,1-11 506,-1-7 1,3-2-374,8 2 1,0 2 548,0-8 0,8 2-288,3-1 0,6 1-129,7 4 0,2 3-278,9-3 0,2 2-490,3-2 1,-4 4-101,5-4 1,1 4-777,-2 1 0,1 3-469,-7 3 0,3-3 1785,3 4 0,-3-5 0,5-1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148 121 7995,'17'-25'0,"-5"6"100,-1-4 0,-5 10 614,6 1 1320,-9 1-855,5 1 252,-8 2-966,0 8 1,-6 2 1039,1 4-1052,-9 4 0,12 7-93,-3 0 1,3 0-318,2 1 0,2-7-479,3 1-339,5-1 1,13 1 518,0-1 1,0-7-439,-6 2 0,6-4 210,0-2 0,6-8-690,-6-3 0,0 1 476,-5-1 1,-3-1 147,-3-5 1,-5-1 93,-7 1 373,0 0 402,0 0 0,-2 7-298,-3 4 0,-5 4 205,-7 2 1,5 8-125,1 3 0,1 5 854,-2 1 1,-3 2-380,4 4 1,1-3-137,-2 3 0,9-2-438,-3 2 1,-2-4-394,2 4 1,-5 2-253,5-2 1,-7 2 361,1-2 0,-3-4-997,-3 4 1,-1-3 537,-4-3 0,4 0 739,-4 1 0,4-7 73,1 1 0,7-7 95,-1 7 174,9-8 1,-11 5 1384,8-3-1041,1-4 1,8 6-179,9-8 1,1 0 3,16 0 0,-6-6-144,6 0 0,0-5-518,5 5 0,-1-6 48,-4 7 44,4-1 1,-14 6 41,4 0 0,-12 2-51,-5 4 0,-4-1 310,-2 13 0,-10-5-152,-7 10 1,-2 4 115,-10 2 1,-5 2-12,-7-3 0,1 3-328,5-8 0,1 2-58,-1-2 1,8-9-334,4 3-53,4-4-414,2 5 708,7-9 0,10 5-1,12-8 0,3-1 747,2-5 0,1 6-103,-1 0 611,0 7 1,0-3-10,1 7 1,-7-1 387,1-5 0,-6 4-744,5-3 0,1 1-37,5-1 0,-4 1-322,5-7 0,-3 6-22,14-7 0,-6 1-926,6-6 1,0 0 536,5 0 1,1-2-1742,-1-3 0,-1 1 251,-4-8 0,-4 3-1564,-8-3 3217,0-3 0,-7-3 0,-2-9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0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 7921,'-52'0'1557,"8"7"-1207,3 5 1,18 3 1244,6 2 0,9 1-239,-3-1 0,7 2 151,-2 4 0,-2-3-563,3 3 1,1 2 245,10-2 0,5 5-693,12-4 0,4-1-69,8-6 1,5 0-625,0 0 1,14-1 200,-2-5 0,9-1-1112,-3-4 0,0-4 755,-6 3 1,-2-3-1601,-4-2 1,2 0 469,-8 0 1,6 0 408,-5 0 0,-1 0 246,-5 0 1,5 0-355,0 0 1,1-2-624,-7-3 1804,8 3 0,3-21 0,6 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17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8344,'0'-17'0,"0"6"209,0-1 150,0 0 0,6-5 74,0 0 0,0 0-86,-6-1 0,5 7-355,1-1 0,0 6 291,-6-5-73,8 7-17,-6-11 51,5 13 30,-7-6-296,0 8 1,0 2 241,0 4 0,0 5-95,0 12 0,0 6 257,0 12 0,0 9-143,0 7 0,-2 7 105,-3-7 0,3 3-153,-4-3 0,-2 1-23,2 0 0,1-3-47,5-14 1,-2 5-314,-4-6 0,4-5-241,-4-6 1,4-8 256,2 2 1,0-4-441,0-2 93,0-7-719,0 5 721,8-13 0,0 4-56,3-12 1,7-5 39,-1-12 0,0-4-39,6-8 0,2 6-393,-2 1 969,8-1 0,-4-14 0,7-1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8284,'-6'-17'2287,"0"-1"-1473,0 9 1,14-1-55,4 4 0,9 4 166,2-3 0,2 3 109,-2 2-669,-4 0 1,6 0-73,-8 0 1,-5 7-52,-1 5 0,-5-2-1409,6 1 0,-8 6 753,1 6 0,-10 8-3552,-7-2 3965,-11 4 0,-4 9 0,-8 2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1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8098,'0'10'-10,"0"-3"1020,8-7-592,2 0 1,-1 2 101,-3 4 0,-4-2 92,-2 7 1,-2 7 351,-4 5 1,-3 8-400,-9-3 0,-5 5 52,0 2 0,-6-1-211,6 1 0,0-6-230,6-1 0,5-6-123,1 1 1,7-4-276,-2-2 1,4-5-86,2-1 1,2-7-429,4 2 1,6-4-447,11-2 1,2-2 494,3-4 0,5-9-380,-4-8 0,9-8 391,3 2 1,-1-6-235,-5-5 909,-1-4 0,1-23 0,-1-4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2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8073,'8'-12'502,"4"1"0,3 7 306,2-2 0,-5 4-294,-1 2 0,-1 2 166,2 4-288,3 3-36,-13 9 1,7-1 284,-3 0 1,-4 1-203,4-1 0,-4 6-86,-2 0 1,-8 2-326,-3-2 1,1-4-228,-2 4 0,1-3-815,-6-3 0,-1 0 212,1 0-683,7 1 770,3-9 0,11-1-194,7-8 1,8-8 420,16-3 0,0-10 20,-1-2 1,1 0 292,-1 5 0,-1 3 226,-4 3 0,2-1 1502,-8 7-1093,0 0 152,-6 6 1,-7 8 67,-5 4 0,-3 3 344,-2 2 0,-2 1-597,-3-1 0,-5 0-256,-7 0 1,-3 6-273,-3 1 1,2-1-437,-8-6 0,1 6-164,-7 0 1,6 0 355,0-6 1,10-5-1812,2-1 744,0 1 949,15-2 0,-4 3 286,12-7 1,3 0 177,9-6 0,1 0 155,4 0-64,-4 0 0,6 5 589,-8 1-312,1 0 1271,-9 1-1065,-1 3 1,-10 5-22,-4-3 1,-5 3-325,-12-3 1,-4 3-407,-8 3 0,6-1 1,0 0 0,1 2-425,-7 4 1,0-3 8,1 3 1,7 2 244,4-2 1,4 0-25,1-6 1,7 6-35,-1 0 529,9 0 0,-5-5-61,8-1 0,2-6 280,4 1 1,-5-6-14,5 5 0,-4-5 715,-2 5-48,0-7-278,0 12-140,-8-7 1,-1 9-85,-8-1 1,-1-6-105,1 1 0,0-2-178,-1 1 0,9 4 184,3-3-199,4 3 1,4 1-157,4-5 1,9 3-128,8-9 0,8 1 72,-2-6 0,9 0-772,3 0 1,-1 0 20,-6 0 0,-1-6-325,-4 1 1,2-9 541,-8 3 0,-2 1 50,-10-1 1,3-1 212,-8-5 0,-1 5 82,-5 1 0,-2 1 316,-3-1 1,-5 3-169,-7 8 0,-6 0 636,0 0 0,0 0-36,5 0 0,1 6 191,0-1 1,-1 9-231,1-3 1,6 11 164,-1 1 0,3 2-164,-3-2 0,-1 2-135,7 3 1,-2 5 119,2-4 0,2 4-78,-7 1 0,7-5-348,-2 0 1,4-2-181,2 2 1,-5-3-268,-1-3 0,0-3-54,6 3 0,-6-4-448,1-2 0,-3-5-85,2-1-362,4-7-473,-13 4 1255,5-8 1,-1-2-293,-1-4 0,6 2 838,-5-7 0,5-1 0,-5-5 0,-1 0 0,-5-1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2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1 10708,'-18'0'0,"1"0"0,-2 0 0,-2 0 0,-2 0 0,1 0 0,3 0 0,2 0 0,0 0 0,-1 0 0,3 1 2318,3 5 1,3-4-2294,3 4-431,4 3 1,4-5 405,15 8 0,16-1 0,11 7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7:5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8003,'35'8'1198,"0"-4"149,-1 7 1,-7-7 1339,-4 2 2210,-4 3-3304,-9-7-582,-2 6 0,-10-8-1391,-4 0 0,-4 0-242,-7 0 622,-8 0 0,-2 8 0,-7 1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0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8050,'0'-9'-313,"0"-1"312,0 4 1,0 2 342,0-7-153,8 7 1,-6-6 660,4 5-712,3 3-109,-7-6 0,8 2 241,-4 1 9,-4-1-154,13 6 0,-11 0 100,7 0 91,-7 0-75,4 0-9,-8 0 1,0 7-55,0 5 0,0 3 111,0 3 1,2 1-54,4 4 0,-4-2 149,3 8 0,-3 0-92,-2 5 1,0 3 129,0 3 0,6-3-239,0 3 1,0-5 61,-6-7 0,0 9-307,0-8 0,0 5 43,0-11 0,1 0 38,5-5 1,-4-1-36,4 0 0,-4-5-280,-2-1 139,0-7 111,0 4 225,0-8-708,0 0 251,0-8 0,6-1 7,-1-9 0,1 7-20,-6-1 1,6-5-227,0-6 0,1 0 102,-1 6 0,-2-7-112,7 1 1,-7-7 119,2 1 1,2 2 118,-2-2 0,7 6 232,-1-6 1,3 8-72,2-2 0,0 4 63,1 2 1,-1 1 81,0 5 0,1-3 355,-1 8 1,0 1-131,1 5 1,-1 0 201,0 0 0,0 2-78,1 3 1,-7 5-107,1 7 0,-8 1-112,1-1 0,-3 2-47,-2 4 0,0-2-131,0 8 0,0-6-127,0 6 0,-7-8-373,-5 2 1,-3 0 192,-3-5 1,1 3-161,0-10 0,0-3 126,-1-2 1,7-4 5,-1-2 0,3-2 276,-3-4 1,-1-4-50,7-7 1,0 0 261,6-1 0,0 1-112,0 0 1,2-1 180,4 1 0,5 0 8,12 0 0,-2 1 113,8 5 1,0-5 222,6 5 0,7-5-214,4-1 1,4-2-23,2-4 0,0 4 17,0-4 0,0 1-93,-1-1 0,-1 4-252,-3-4 0,-5 4-309,-8 2 0,1 5 14,0 1 1,-9-1-200,-2-5 1,-5 1-7,-2 5 1,-7-5 241,-5 5 0,-3-4-17,-2-3 0,0 1-37,0 0 0,-2-6 125,-3 0 1,1-2 117,-8 2 0,1 3 247,-7-3 1,3-2-116,4 2 1,-3 6 364,8 5-166,-7 1 0,9 1-3,-8 5 80,9 3-149,-5 2-69,8 0 0,0 9 56,0 8 0,2 3 154,4 9 0,-3 1-32,9 11 0,-6 5 453,5 11-431,1-3 4,5 21 0,-5-8 10,-1 20 1,-1-10-216,1 9 0,-1-5 48,-4 0 0,-4-7-223,3-10 0,-1-5-39,2-7 1,-4-6-341,4 1 1,-4-15 118,-2 3 1,0-6-280,0-1 1,0-3-381,0-7 651,0-1 1,-10-2 136,-7-3 1,-3-4-115,-8-8 0,5-2 283,-6-4 0,0-6 81,-6-11 1,7 2 265,-1-8 0,13 1 153,-1-7 1,11-2 439,1-3 1,5 4-288,5-5 0,13 3-200,10-3 0,5 5 36,2-4 0,-1 3-449,1 3 0,-1 7-433,1 4 1,0 0 481,-1 5-47,1-3 0,-1 11 0,1-7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0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7958,'8'-10'2063,"3"5"0,4 3-1000,3 2 1,1-6-213,4 0 0,-8 0-414,8 6 1,-13 0-243,7 0 1,-5 2-707,-1 4-348,5 4 0,-9 7-1012,5 0 0,-4 6 985,-8 0 0,-2 8-775,-4-2 1661,-4 4 0,-15 1 0,-1 1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0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8472,'-7'27'321,"-5"-4"1,4 4 228,3 2 0,-3 1-159,2-1 1,0 4 220,6-4 0,0-2-72,0 1 0,-1 1-71,-5 6 0,4-1-457,-4 1 0,4 3-391,2-3 0,0 7-570,0-13 1,0 0 593,0-12 1,0 0-78,0 1 1,0-7-30,0 1-603,0-8 609,0 3 0,6-9 14,0-3 1,1-1-233,-1-11 673,-4-5 0,13-12 0,-5-1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0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7958,'18'-17'0,"5"-1"0,0 1 0,2 2 591,-2 3 1,2-3-124,4 3 1,1-3-43,-7-2 1,6 5-251,-6 1 1,2 7-122,-2-2 1,-3 4 10,3 2 1,-10 0 117,-1 0 0,-1 0-389,6 0 0,-5 2-113,-1 4 35,-7 3 0,4 9 224,-8-1 1,6-6-63,-1 1 0,1-6 159,-6 5 1,0-5 134,0 6 1,0-7-53,0 7 0,0-6-48,0 5 1,0-5 116,0 5 0,6 1-62,0 5 1,1 1 104,-1-1 0,-4 0 25,4 0 1,2 8 155,-3 4 0,7 4-17,-6 1 0,-1 11 177,-5 7 1,6 1-164,0 11 1,0-1-114,-6 6 1,0-1-16,0-5 1,0 4-115,0-3 1,0-5-8,0-1 0,2-10 17,3-2 0,-3-9 0,4-3 0,-4-1 10,-2-10 1,0 0-176,0-6-421,0 0 282,0-7-714,-8-2 1,-1-8-65,-9 0 1,1-8-501,0-3 0,-2-5 489,-4-1 0,1-2-196,-6-4 0,-3-4 326,-9-8 784,3 8 0,-13-13 0,6 3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08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7958,'-7'-10'3615,"5"2"-1742,-6 8-1387,8 0 0,6 2 20,-1 4 1,1 4-284,-6 7 1,0 0-201,0 0 0,0 1-532,0-1 1,0 6 409,0 0 1,-2-2-1814,-3-9 1189,3 3 0,-6-11-890,8 8 1127,0-9 1,0-3 62,0-11 1,6-10 139,-1-2 0,9-6-80,-3 6 0,11 0 402,1 5 1,5 9-111,-4 3 0,6 4 722,-1 2 1,-4 0 48,-2 0 0,-4 8 353,-1 3 1,-7 5-521,1 1 0,-8 2 80,1 4 1,-3-3-290,-2 3 1,-7 2-249,-5-2-83,-3 0 1,-3-8 96,1-3 1,6-5-38,-1-7-87,8 0 1,-5-7-190,3-5 1,4-11 49,-4-6 1,4-3-75,2-3 0,8-2-619,3-3 1,5 4 414,1-5 0,2 12-764,4 6 0,-2 4 1215,8 2 0,-8 0 0,4-1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18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8592,'-9'0'1232,"-1"0"-950,4 0 0,4 2-39,-3 4 0,3 3-346,2 9 0,0-1 91,0 0 0,0 8-1,0 4 0,-6 6 138,0 5 1,0-2-5,6 9 1,0-7-11,0 6 0,0-8-16,0 3 0,0-5 14,0-1 1,0-2 16,0-5 0,2-3-22,4-7 0,2-1 27,3 0 0,7-1-176,-1-5 0,2 3 145,10-9 0,-6 1-117,6-6 0,0 0 86,5 0 1,-1-6-2,-4 1 0,1-9 34,-7 3 0,6-5 1,-6-1 0,0 5 7,-5 1 0,-1-6-21,0-6 0,-1-1-54,-5 7 1,3-8 62,-9-4 0,3-3-237,-2-3 0,-4-1-25,4-5 1,-5 3-41,-1-8 1,0 2 101,0-3 0,0-1-90,0 8 1,0 0 156,0 5 0,-1 6-52,-5 0 0,4 14 223,-4-2-202,4 3 0,0-1 247,-4 3-320,5 5-189,-7 7 113,8 0-69,0 0 1,-2 5-499,-4 1 458,4 8 1,-5-5-202,7 9 1,-6-7-73,0 1 0,0-1-355,6 6 952,0-7 0,0 5 0,0-5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0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277 120 7898,'0'-17'1073,"0"-1"-671,0 1 1,0 5-135,0 1 1255,0-1 0,-2 1-694,-4-1 0,3 9-863,-9-3 1,3 6 77,-3 6 0,-9 3-167,4 8 1,-5 3-159,5 3 0,0-4-325,0 4 1,5-4 297,0-2 0,7 1-352,-7-1 0,8 0 265,-1 1 1,3-1 121,2 0 1,0 1 464,0-1 0,2 0-137,3 0 0,-1 3 191,8 3 0,-7 4 131,7 7 0,-8 8 273,2 5 1,1 4-241,-1 7 0,0 5 271,-6 12 1,-8-2-395,-3 8 1,-3-8-132,3 2 0,-3-13-69,8-11 0,-5-1 77,5-9 1,0-3 145,6-9 1,0-4-221,0-8 1,0 1-340,0-1 100,0-8 0,2-1-427,4-8-220,-4 0 1,6-2 408,-8-4 1,0-5-308,0-12 1,-2 2 227,-4-8 0,2 6-1734,-7-6 2200,-1 0 0,-5-5 0,-1-1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0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0 900 7898,'0'-25'913,"2"5"209,4-3 0,4 2-734,7-2 0,6 4-288,0-4 1,6 4 81,-6 1 1,6 1-57,-6 0 1,6 5-57,-6 1 0,0 7 256,-6-2-905,0 4 1,-1 10 67,-5 3 0,-3 7-240,-8 5 0,0-2 289,0 8 1,-2 0-92,-4 5 0,-3 1 207,-9-1 0,-5-5 111,0 0 0,6-8 421,5 2 1,3-4-195,-3-1 0,3-1 715,3 0 1,4-5 475,-4-1 298,4-7-1000,2 12 0,2-15 627,4 5-770,-4-4 0,7-2-108,-3 0 0,-4-2-3,4-4 0,2 3-11,-3-9 1,7 1-141,-6-7 1,7 1-67,-1 0 0,3-10-201,2-8 0,8-1-19,4-10 0,6-2-237,5-10 0,10-2 76,8-3 0,5-4-44,-5 3 0,1 3-59,-1-3 0,-4 11 131,3 1 0,-11 2 459,-5 9 1,-12 1 249,-6 5 1,0 9 306,-6 2 0,4 5-262,-9 2 0,-5 5 941,-1 1-552,4 7-31,-8-4-539,5 8 1,-9 2-126,-3 4 1,-5 9-233,-7 8 0,5 2-6,1-1 1,1-5-116,-1 4 0,-3-4 30,8-2 1,1 1-83,5-1 0,0-6 48,0 1 1,1-6 100,5 5 0,4-7-136,7 2 1,0-4 99,1-2 0,-1 6-170,0-1 0,-5 1-14,-1-6 0,-1 2-42,1 4 1,3-2 123,-8 7 0,-1-5 82,-5 5 1,0 1 164,0 5 0,0 1-146,0-1 0,-7 6 243,-5 0 1,-3 6-76,-2-6 0,-1 6 332,1-6 1,5 7-52,1-1 1,7-2 59,-2 2 0,-1-6-54,1 6 0,2-6-14,10 6 0,2 0 464,3 5 0,4-5-251,-3 0 1,5-6 149,6 6 1,-9-1-212,3 7 1,-5-6 23,-1 0 1,3-6-302,-9 6 0,1-1-222,-6 7 0,-2-6 157,-4 0 0,-3-2-40,-9 1 1,-5 3-570,0-8 1,-7 6 304,1-6 1,-4 0-600,-1-6 1,-1-7 322,0-4 0,3-4 174,3-2 1,-2 0 165,8 0 1,2-8 161,9-4 0,5-3-243,7-2 236,0 0 0,7 1 300,5 5 1,3 3-140,3 8 1,1 0 852,4 0 1,-2 0-454,8 0 1,-6 2 232,6 4 1,-6-3-385,6 9 1,-8-2-333,2 1 1,-2 4-8,2-3 1,-4-2-239,4 1 0,-4-1-479,-1 1 1,-1 3-994,0-8 1,1-1 1660,-1-5 0,8 0 0,2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7845,'11'10'2808,"1"-4"0,-1-6-1740,7-6 1,-1 4 455,0-4 1,1-2-556,-1 3-445,0-1-4208,0-2 2207,1 6 1477,-9 2 0,7 10 0,-7 7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0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7845,'-7'17'0,"-1"1"3233,-3-1-1596,3-7-1043,8 5 0,0-11-594,0 7 0,8 1 0,1 5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2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8008,'18'-10'782,"-1"3"-536,0-1 0,1 6 970,-1-4-101,0-3 1,0 7-651,1-4 1,-7 4 45,1 2-784,-1 0 1,1 0 226,-1 0-460,-7 0 128,12 8 1,-14 1-448,3 9 1,-3-1 87,-2 0 1,-2 1-278,-3-1 1,1 8 1013,-8 4 0,-7 3 0,-8 3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3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70 8008,'-9'0'185,"1"0"1,16-6-53,3 0 1,5-7 299,1 1 0,6 3-225,0-3 1,0 8-46,-6-2 1,1 4-330,-1 2 0,-5 0 86,-1 0 1,-5 0-144,5 0 0,-7 8 92,2 4 1,-4 3 11,-2 2 1,-8 6 25,-3 0 0,-7 2-9,-5-1 1,2-5 59,-8 4 1,8-4 104,-2-2 1,4-1-99,2-5 276,7 5-174,2-15 1,10 7-59,4-8 0,4 0 59,7 0-33,8-8 29,2 7 1,2-15 13,-1 5 1,-4 3-28,4 2 0,-7 4 5,3 2 1,-5 0-54,-2 0-4,-7 0 0,-3 2-15,-7 4 0,0 4 51,0 7 0,-7 0-91,-5 0 1,-9 1 67,-2-1 0,-6 6-7,6 0 1,-8 2 52,2-2 1,-3-9 9,-3 3 0,8 0 55,4 1 0,-2 3-58,2-10 0,6-3 21,5-2 1,7 1-27,-7-1 1,8 2 151,-1-2-209,3-5 0,2 9-8,0-4 1,-2-2-34,-4 7 0,4-5-154,-4 5 1,2 1 111,-1 5 0,1 1-93,-8-1 1,6 0-17,-5 0 95,-1-7 40,3 5 0,-7-5 188,5 7 1,-4-1 17,-3-5 1,-5 5 35,0-5 0,0-1-55,6 1 0,0-5 131,-1 6 1,7-9-83,-1 3 0,6-2 133,-5 2-47,7-4-140,-4 5 0,16-9 128,4-3 1,13 1-68,9-8 1,8-5 135,10-6 1,8-8-208,3 2 1,3-1 17,-3 1 1,2-2-10,-7 8 0,-2 0-101,-10 6 1,-6 1-1275,-11 5 961,4 3 1,-14 8-1340,4 0 334,-12 0 620,-3 0 0,-10 2 235,-4 4 1,-3-2 82,-8 7 1,-3-1 135,-3 1 0,4 5-10,-4-5 1,-2-1 264,2 1 1,-2-1-99,2 2 1,4 1 179,-4-7 1,9 5 66,3-5 1,-1 7 134,-5-1 1,5-2-44,1 1 0,5 1 108,-6 5 0,9 2-85,-3 4 0,-2 2 41,2 4 1,-5 4 168,5-4 0,-5 9-111,5 2 1,-6 6-301,7-5 0,-7 5-108,6-6 1,0 1-291,6-7 1,0-11-66,0 0-264,0-15 425,0 15 1,6-23 125,0 0 1,6-8-39,-7-9 0,7-6-3,-6 0 1,7-8 10,-1 2 0,-3-3-35,3-3 0,-1 1 20,7-1 1,5 0 93,0 1 1,0 1-13,-6 4 1,0 4 266,1 8 0,-1 2-113,0 3 0,-5 4 299,-1 8 1,-5 0 68,6 0-143,-9 0 0,5 2-101,-8 4 1,-2 4-80,-4 7 0,-3 2-8,-9 4 1,3-2-77,4 8 0,-3-8 61,8 2 1,-5 2-33,5-2 0,0 1 413,6-7-297,0 0 190,0 0-293,8 1 0,-4-9-91,7-3 1,-5-4 160,6-2-249,-9 0-815,5 0 399,-8 0-810,0 0 891,-8 0 1,5-2-87,-9-4 1,3-3-2,-3-9 1,-1-1-51,7-4 0,0-4 190,6-7 1,0-7-75,0 1 1,8-8 416,3 2 0,12-4 0,4-2 0,8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4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8069,'35'-29'0,"0"3"211,-1 1 0,1 2 431,-1 5 0,-1 1-165,-4 0 1,2 1 99,-8 5 0,0 3-177,-6 8 0,0 0-287,1 0 1,-7 6 42,1 0 1,-8 9-57,1 2 1,-3 1-85,-2 5 0,-2-2-292,-3 2 1,-3 2-72,-4 4 0,-5 1-518,0-7 0,-1 6-111,-5-6 1,4 6 379,2-6 1,5 0 259,1-5 1,1-7 153,-1 1 0,-3-1 134,8 6 1,1 1 46,5-1 1,-2 0 296,-4 1 1,4 5 108,-4 0 1,4 7 522,2-1 1,0 2 8,0-2 1,0 7-353,0-7 1,-5 8-154,-1-9 1,-2 3-199,2-2 1,-1 4-173,-5-4 1,3-5 81,3 0-283,4 2 0,-8-6-785,5 3 523,3-12 56,-6-3 0,8-10 98,0-4 0,8-3-124,3-9 0,5-5 41,1 0 1,0-6-33,0 6 0,6-5 72,1 4 0,4 1 34,-5 6 1,6 0 521,-6 0 1,6 5-222,-6 0 1,0 9 446,-5-3 0,-1-2 2,0 2 37,0 1-289,1 5 1,-9 2 62,-3 3 0,-4-1-156,-2 8 1,0-7-3,0 7 0,-8 0-200,-3 5 0,-5 0 58,-1 0 1,-6 1-108,0-1 0,-6 6 87,6 0 1,0 0 113,6-6 1,-1-5-2,1 0 21,0-1-57,0 6-28,7-7 0,2 0 59,8-5-35,0-3 1,2 6 182,4-8 1,-2 6-116,7-1 0,-7 3 284,2-2 156,4-4 346,-9 13-413,15-5 0,-12 5 56,7-3 0,-5 1 82,6-7 0,-1 5-196,6-5 1,-5 6-289,-1-6 0,1 1 74,5-1 1,1-4-46,-1 4 0,0-4-201,0-2 1,1 0-309,-1 0 0,0 0-749,1 0-233,-1 0 1,0 0-477,0 0 1,1-2 874,-1-4 1,-5 2-621,-1-7 1530,1-1 0,13-13 0,2-2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48:15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588 104 7955,'10'-15'2421,"-4"-8"0,-3 7-2002,3 5 1,4 5-279,7 0 0,6 2-158,0-7 1,-6 7-14,-5-2-144,-8 4-23,3 2 1,-8 8-268,-5 4 1,-6 5 52,-11 6 0,4-2-135,-4 8 1,4-8 314,1 2 1,7 2-28,-1-2 0,9 0 264,-3-5 1,6-3-128,6-4 0,-3 5 175,9-5 104,-1-3 0,7 5 110,-1-7 0,-7 2-79,-5-2 1,-3-2 69,-2 7 1,0 1-140,0 5 0,-15 8-61,-8 4 0,-10 3-105,-7 3 1,-6 5 124,-12 1 0,2 7 139,-7-2 0,7-4 104,-1-2 0,5-3 254,6-3 0,5-7-235,12-4 1,6 2-104,12-2 0,3-5-271,8-7 1,2-7 144,4 2 1,13-4-617,16-2 1,9-2 307,14-4 0,1-3-740,4-9 1,10 1 348,-3 0 0,3 5 137,-4 1 0,-8 1 404,-3-2 1,-12 5 561,-6 7 1,-5 0-60,-6 0 0,-4 6-273,-8-1 0,-7 9 408,-5-3 0,-3 10-153,-2 2 0,-7 1-26,-5-7 1,-5 0-404,-6 0 1,-2 6-528,-4 1 1,-2-7 292,8-6 1,-6-1-230,6 1 0,0-3-552,6-8 1,5 0 366,1 0 0,7-2 147,-2-4 0,4-3 332,2-8 0,0 5 267,0 1 0,0 5 183,0-6 679,0 8-435,0-3-27,8 7 0,-6 2 745,4 3 0,-4 5-522,-2 7 0,0 1 34,0-1 1,0-6-274,0 1 1,0-1-352,0 7 0,0-7-390,0 1 1,-6-6-1176,0 5 1081,0-7 0,1 6-891,-1-5-142,-8-3 0,5 4 569,-8-12 0,-1-1 361,1-5 0,-2-3 143,-4 3 0,3-3 443,-3-3 0,4 7 163,2-1 1,0 9 340,-1-3 0,1 12-272,0 5 1,-1 6 335,1 6 0,0 4 962,0 8 0,7 1-824,4 5 0,8-3 707,10 8 0,9-7-736,19 1 1,14-5 504,15-6 1,21-6-1229,-38-17 1,0-1-1,3 2 1,0 0 69,0-4 1,-1-1-1,46 2-352,-48-6 0,0-2 0,40-5-725,0-8 1,-11 1-5099,-6 5 6011,-12-5 0,-1 9 0,-8-5 0,-2 6 0,-4 4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7906,'0'-17'771,"0"7"880,0-5-1123,0 13 0,2-6 1688,4 8-1358,-4 0 835,13 0-737,-13 8-387,14-6 0,-13 11 129,9-7 1,-6 6-324,5-7 0,1 1-143,5-6 1,0 2-154,1 4 1,-1-4-204,0 4 1,1-5-391,-1-1 0,-6-1 426,1-5 1,-1 4-1450,7-4 758,-9 4-714,7 2-749,-14 0 980,5-7 561,-7 5 0,0-4-61,0 12 1,-2-3 761,-3 9 0,-13 7 0,-9 8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3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7906,'-17'9'0,"-1"-1"538,9 0 0,-7-1 88,5 5 342,3 3-402,-7-5-273,13 0 1,-13 5 253,3-4 1,2 5-162,-1 1 1,5 0-200,-5 1 0,5-1-39,-6 0 0,7 1-78,-7-1 1,8 0-27,-2 1 1,3-7-232,-3 1-686,4-9 458,-6 5 248,8-8 0,8 0-579,3 0 380,5 0 107,1-8 1,8-7-84,4-8 1,-2-8 91,2 2 1,-1-1 43,7 1 1,0-2 101,-1 8 1,-1 0 218,-4 6 1,-4 7 271,-8 4-248,0 4-47,-7 2 208,5 0 1,-13 2-112,4 4 1,-4 4 11,-2 7 0,-2 0-46,-4 1 1,2 7-40,-7 3 0,-1-1-45,-5 2 0,5-2-114,1 2 0,7-4-11,-2-8 1,4 0 60,2 1-185,0-9 193,8 7-17,2-14-22,7 5 18,0-7 0,-1-7-36,-5-5 1,3 2-104,-9-1 0,7 5-184,-6-5 241,-1 7 0,-5-6 55,0 4 5,0 4 159,0-5 1,0 14-72,0 5 1,-7-2 174,-5 1 1,-3 1-53,-2 5 0,-1 2 104,1 4 0,0-4 179,-1 5-323,1-5 0,-6 4 0,0 0-9,2-2 0,2-2 77,1-2 0,1 7 52,0-1 0,-1 2-59,1-2 1,0-4 79,0 4 1,-1-4 124,1-2 56,0 1-516,-1-1 54,1 0 98,7-7-231,-5 5-101,13-13 1,-7 6-678,3-8 192,4 0 226,-6 0 1,8-2 90,0-4 0,0 2-180,0-7 444,0 7 0,0-6 248,0 5-173,0 3 1,2-12 245,4 8-136,-4 1 209,13 5 0,-11 0 220,8 0 0,5 0-221,6 0 269,8 7 1,-4 3 0,7 9 18,1 4 0,1-4-39,5 5 1,-5-5-486,4-2 0,3-5 33,-3-1 1,0-5-201,-5 5 1,-6-7-352,0 2 1,-6-4-656,6-2 0,-6 0 158,5 0 1,-6-2-1829,1-4 2821,-4-3 0,6-9 0,2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6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7928,'-17'14'2682,"-1"3"1,7 4-1604,-1-4 1,1 1-496,-6-1 1,-1 0-1438,1 1 0,0-1 186,-1 0-2833,1 0 3500,0-7 0,0 5 0,-1-5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18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8307,'12'-6'-182,"-1"1"50,-7-1 0,6 4-127,-5-4 168,-3 4 375,6-5 146,-8 7 958,0 0-1273,0 7 1,0 3-6,0 7 1,0 2-41,0 4 1,-2 6 4,-4 12 0,-1 3 21,-5 8 1,2-1-7,5 1 1,3 8 19,-4 3 1,2-1 1,-2 1 1,4-1-127,-3 1 0,3 2 110,2-7 1,-6-6-189,0-6 0,0-7 43,6 1 0,0-4-68,0-1 0,0-6 101,0 0 0,0-8-52,0 2-82,0-4 1,-5-2 93,-1 1-241,0-9 217,6-1-267,0-8 127,0 0 0,0-10-151,0-7 0,0-2 62,0-10 309,8 0 0,1-13 0,9-2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4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7945,'0'-12'-378,"0"1"155,0 7 688,8-12-130,1 15-9,1-15 0,-1 14 646,-3-4-320,-4 5 91,6 1-202,-8 0 0,0 0-84,0 7-236,0 3 0,0 7-23,0 8 1,0-4 0,0 8 26,0 2 0,0 1-24,0 3 1,0-6-77,0 0 0,0-8-259,0 2 203,0-4 1,2-4-54,3-3-350,-3-4 216,14-8 21,-14 0 0,13-2-84,-3-4 1,-3-4 76,3-7 1,-3-2-24,3-4 0,3 4 94,-3-4 1,-5 1 7,-1-1 1,2 4-44,-2-4 1,5 10-61,-5 1-10,7 1 98,-3-7-32,0 9 138,5-7-106,-5 7 113,-1-1-41,7 2 0,-13 7 10,9-5 28,-8 4 37,11-6 43,-13 8-825,6 0 327,-8 0 204,0 0 0,-2 6-1486,-4 0 800,-4 7 208,-7-3 0,0 1-266,0 1 0,-6-1 888,-1 7 0,1-9 0,0 7 0,0-5 0,-7 4 0,3 3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4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7945,'-17'0'-1658,"7"0"1544,-5 0 467,5 0-40,-7 0 27,7 0 39,-5 0 170,13 0 42,-6 0-237,1 0 142,5 0 68,-6 0-95,8 0-57,0 8-39,0 1 0,-6 9-91,1-1 1,-1-6 122,6 1 0,0-6-234,0 5 0,2-7-145,4 2 1,-3 2-1180,9-3 651,-8 1-170,11-6 1,-11 0-1739,7 0 2410,1 0 0,5 0 0,1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5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7885,'10'7'1348,"3"-3"-877,-7 8 1,8-7-43,-3 7 0,5-8-151,1 2 1,0-5-77,0-1 0,1 0-125,-1 0 1,0 0-189,1 0 0,-7 0-433,1 0-771,-8-7 1164,11 5 151,-13-6 0,-2 24 0,-10 3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6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16 796 7885,'-8'17'805,"6"0"0,-4-5-401,12 0 0,-2-9-368,7 3 1,1-4 136,5-2 1,-5-2 47,-1-4 0,1-1-202,5-5 0,0-3-219,1 3 1,-1-1-178,0 1 1,0-3 233,1 3 0,-7-3-801,1-2 363,-8-1 26,3 1-2,-7 0 101,0 7 391,0 3 1,0 8 206,0 5 0,-2 4 296,-3 7 0,3 0 14,-4 1 1,2 1 379,-2 4 0,4-4-361,-3 4 0,3-4 37,2-1 0,0-1-96,0 0 0,0 1 82,0-1-395,7 0 0,-3-1-198,8-5-96,-8 5-603,11-15 454,-5 7 1,1-10 141,1-4 0,-7-5-311,7-12 1,-2-4 80,1-8 0,4-7-9,-3-4 0,3-10 162,3-1 0,1-9 162,4 3 0,-4-2-110,4 1 1,4 5 36,2 7 0,-4 2 14,-2 4 0,2 3-5,-2 9 0,0 7 257,-6 4 1,-5 4 115,-1 1 0,-5 3 542,6 3-66,-8-3 390,3 13-120,-7-6-312,0 8 0,6 2-56,0 4 0,0-2-196,-6 7 1,0 1 84,0 5 0,0 1 384,0-1-595,7 0 1,1 0-228,3 1 1,5-7-215,-5 1 1,10-8-265,3 1 0,1-3-16,-2-2 0,2-2-99,3-3 0,3 1 203,-8-8 1,6 7-292,-6-7 1,0 8-273,-6-2 697,1 4 0,-3 10 35,-3 4 0,-5 3-27,-7 2 0,-7 3-57,-5 3 0,-3 4 69,-3 7 0,-1 1-34,-4-1 1,4-5 38,-4 0 0,6-8 373,5 2 0,-1-4-10,7-1 0,-6-7 185,7 1 0,-1-7-58,6 7 1,0-6 156,0 5 0,0-5-111,0 6 1,6-1-12,-1 6 1,7 1 20,-6-1 0,5 2-83,-5 4 0,2-2 105,-3 8 1,-3-6-181,4 6 1,-4-8-102,-2 2 1,0 2-47,0-2 0,-2 6-254,-4-6 1,2-2 49,-7-9 203,-1 3 0,-5-7-223,0 3 1,5-3 74,1-8 0,5-2 118,-6-4 1,9-3 54,-3-8 0,4-3 163,2-3 0,0 2-90,0-8 0,2 6 67,4-6-123,3 8 0,3-2 52,-1 12-46,1-5 1,-1 12-153,1-7 47,-1 7 7,7-4 0,-9 10 89,-3 4 11,4 4 0,-8 1 1,3 1 70,-3 1 0,-8 5 178,1 5 1,-1-4-111,6 4 1,0-4 136,0-2 1,0-5 242,0-1 1,0 1 425,0 5 125,8 1-850,1-1 1,9-6-218,-1 1 1,-6-6-84,1 5 1,-1-7-285,7 2 0,-1-4-1215,0-2 1,6 0 706,0 0 1,2-6-2649,-2 0 3440,4-7 0,0 3 0,-2-7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6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7885,'17'0'908,"-1"2"207,-5 4 1,4-4-43,-3 3-168,-4-3 425,-1-2-417,-7 0-1377,0 0 0,8 8 1,2 1-1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6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7771,'-25'9'2029,"13"7"2714,1-5-3891,7-3-1725,4 0 873,8-8 0,1-8 0,9-2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9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537 121 7935,'0'-11'-568,"0"-1"1,0 6 1546,0-5-162,0 7 74,0-11-538,0 13 1,-2-8 450,-4 4-551,4 4 1,-8-7 280,5 3-88,3 4-237,-14-6 1,12 3-16,-7-1 1,5 0 39,-5 6 0,-1 0-202,-5 0 0,0 2 46,-1 4 0,-1 3-103,-4 9 1,2-1 79,-8 0 1,2 6-74,-2 0 1,-3 6 174,3-6 0,2 8-14,-2-2 0,8 4-26,-2 1 0,4 1-7,1-1 1,3 9 177,3 3 1,-1-2-132,7 2 0,1 6-42,5 6 0,0 1-56,0-1 0,1-6-146,5 0 1,4-8-242,7-10 1,6-1 180,0-4 1,0-4-21,-5-8 1,5-7 118,0-5 1,5-3-75,-4-2 1,6 0-201,-1 0 0,-2-13-238,2-4 1,0-12 132,5 0 0,1-9-68,-1-3 0,-5-1 267,0 2 1,-6 3 6,6-3 0,-8 3 147,2 3 1,-6 7 92,-5 4 0,1 3 398,-7 3-93,8 8 51,-12 1 1,11 17 67,-7 9 1,0 1 277,-6 10 0,0 5-183,0 7 1,0 7-159,0-2 1,0 2-250,0-2 0,0-4 37,0-7 0,0-1-168,0 1 1,1-8-295,5-4 0,-4-4-473,4-1 1,-4-7 105,-2 1 0,0-7-598,0 7 1,2-8-602,3 1 1355,-3-3 1,6-4-542,-8-3 1046,-8-5 0,-1-15 0,-8-2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29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7935,'-15'-24'0,"3"1"0,4 0 1146,8 6-736,0 7 1,2-3 69,4 7 0,-2 0 60,7 6 0,1 0 39,5 0 0,0 0-308,1 0 1,1 0-229,4 0 1,-4 0-93,4 0 1,4 2 107,2 4 0,-2-4-59,2 4 0,7 3 0,8 1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1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6150,'-9'0'211,"3"0"98,12 0 273,-5 0 109,15 7 0,-9 5-209,5 11 1,1-4-125,-7 4 0,2 2-238,-2-2 1,-4 2-139,3-2 0,-3-4-1,-2 5 1,0 0-234,0 0 0,0-1 153,0-6 0,0-6-242,0 1-447,0-8 494,0 11 0,0-15 169,0 0 0,0-8-8,0-9 1,0 0 51,0 0 0,2-6-6,4-1 1,-2-4 28,7 5 1,-1 0 47,1 5 0,5 7-8,-5-1 1,-1 8 118,2-1-144,-1 3 231,6 2 1,-1 7 52,-5 5 0,-3 3 50,-8 3 1,0 1-139,0 4 0,-2-2-28,-4 8 0,-1-6-53,-5 6 1,-3-6-151,3 6 0,-3-8-136,-3 2 1,1 2 98,0-2 0,5-6-211,1-5 1,5-3 106,-5 3 1,5-3-150,-6-3 0,6-2-200,-5 7 568,7-7 0,-6 10 0,5-8 0,3 1 0,-4-1 0,4-2 4,2 7 0,-6-5 17,1 6 1,-3-3 249,2 3 1,4 3-100,-4-3 1,-3-3 35,-3 3 0,3-6-89,-3 5 1,6 1 43,-5 5-112,-1 0 1,-5 1-36,0-1 166,7 0 0,-3 0-115,7 1 1,-2-7 354,2 1-377,5-8-5,-7 11 1,10-13 20,4 4 1,-3-4-1,9-2 1,1-8-37,10-4 1,-3 3-172,3-3 1,2 1 144,-2-7 0,0 7 14,-6-1 0,0 9 487,1-3-275,-1 4 1,-2 4 25,-3 4 0,-4 3 47,-8 8 0,0 6 271,0 1 1,0 4-143,0-5 0,-2 8 13,-4-2 1,4-2-410,-4 2 1,4 0 77,2 5 1,2-1-253,4-4 0,-4-4-97,4-8-176,3 0 74,1-7 42,7-3 0,0-7 48,1 0 0,-1-7-6,0-5 0,-1-9-236,-5-2 0,5-6 176,-5 6 0,3-2 21,-3 2 1,-3 2 84,-8-8 1,6 8-4,-1-2 1,1 10 72,-6 1 0,-2 6 209,-4-5 0,-3 7-118,-8-2 0,-1 8 132,1 10 0,-8 1 316,-4 16-237,-4 0-80,-1-2 0,-1 11 136,1-3 0,-1 3-86,1-3 1,-1-1 42,0 1 1,7-6-87,-1-1 1,2-6 31,-2 1 1,4-4-80,8-2 0,-1-5-166,1-1 1,0-7-168,0 2 1,5-4-31,0-2 155,9 0 0,-7 0 96,4 0 12,4 0 1,-3 0 102,10 0 1,7 0 202,11 0 1,-2 2 96,8 3 1,5-1 422,7 8 0,7-7-42,-2 7 1,4-6-11,2 5-332,0-7-306,0 4 1,5-8-289,1 0 1,5 0-554,-5 0 0,7 0 194,-1 0 0,3-8-585,2-3 0,-2-5 476,-3-1 454,3 0 1,-6-1 0,9 1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7826,'-18'0'667,"9"0"-1009,1 0 264,8 8 1,6-4 413,0 8 0,1-3 533,-1 3 1,-4 9-398,4-4 0,-2 6 42,1 0 0,-3-4-653,4 4 1,-4 2 129,-2-2 1,0 1-208,0-7 0,0-6-99,0 1 0,2-8-1207,4 2 1064,-4-5 0,7-1-283,-3 0 0,-2-13 280,7-4 1,1-12 460,5 0 0,6-4 0,0-1 0,2 7 0,-2 4 0,-3 4 0,3 1 0,-2 9 201,2 3 0,-6 6 362,0 6 1,1 3 95,-7 9 1,5 7 567,1 3 1,-6-1-790,1 2 0,-2 0-341,1 6 0,-1-9-31,-5-2 1,-1-5 149,8-2-2595,-8 0 1498,11 1 881,-5-9 0,-1-1 0,-1-8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19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7893,'11'-9'146,"1"3"1,-1 4 340,7 2 0,-1 0-83,0 0 0,1 0 20,-1 0-32,0 0 0,0 0-93,1 0 0,-1 0 448,0 0-473,1 8 0,-1-7-68,0 5 0,1-2-189,-1 2 0,-6-4-305,1 4 0,-1-5-1607,7-1 1496,-1 0 0,-2 2-948,-3 4 152,-4-4-204,-8 13 1399,0-5 0,-8 7 0,-2 1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2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17 7817,'0'-9'735,"8"1"209,4 8 0,3 0 54,2 0-677,1 0 0,-1 2-32,0 4 1,-5 3-99,-1 9 0,-7-1-70,2 0 0,-4 1-117,-2-1 0,0 0-472,0 0 0,-2 6 353,-4 1 1,-3 0-894,-9 0 0,1-5 254,0 4 1,-1-6-12,1-5 1,-6 1 371,0-7 0,0 0-19,6-6 491,-1 0 1,1 0 30,0 0 522,7 0 0,-3 2-380,7 3 1,0-1 913,6 8 0,0-1-238,0 7 0,0-1-81,0 0 0,0 2-532,0 4 1,0-3-143,0 3 1,2-4-76,4-2 1,-2 0-153,7 1 1,-5-7-1343,6 1 1154,-1-8 0,6 3-877,1-7 0,-1-7 179,0-5 0,0-5 50,1-6 0,-1-6 274,0-11 616,8 3 0,-5-21 0,5 5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2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7817,'8'-10'2631,"-6"3"-1824,13 7-141,-13 0 208,6 7 0,-8 3-367,0 7 1,2-5 463,3-1-714,-3 1 1,14 3-254,-5-3 1,4 1 118,3-7 0,1 0-92,4-6 0,-4 0-87,4 0 1,2 0-290,-2 0 1,0 0-468,-5 0 0,-1 0-132,0 0 144,1 0 0,-9 7 154,-3 5 0,-4 5 26,-2 6 1,-8-2 204,-3 8 0,-5 0 76,-1 6 1,-6-1 247,0 1 1,0-6 150,6-1 0,-1-4 488,1 4 0,0-5-432,-1 6 1,7-8 1694,-1 2-1181,8-3 1,-9-3-48,7 0 0,0-5 348,6-1-159,0-7-971,0 11 299,0-13-838,8 6 611,2-8 1,1 0-582,1 0 1,-6 0 180,5 0 0,-5-2-545,5-4 577,1-3 1,5-7-23,1 5 1,-3-4 253,-4 3 1,3 2 173,-8-1 1,5 5 889,-5-5-705,7 7 1,-9-4 1972,8 8-665,-8 0-27,3 0-778,-7 0 0,2 0 608,4 0-394,-4 0-51,6 0-424,-8 0 105,0 8 95,7-6 15,-5 5 230,6-7-425,-8 0 0,0 2 573,0 4-580,0 4 0,0 9 66,0 4 0,0-2-116,0 8 0,0 4-80,0 13 1,0 9-689,0 20 0,0 2-181,0 4 1,-8 1-714,-3-7 0,-5 14-128,-1-3 0,5 1-1147,1-12 1,5-8 1246,-5-15 1389,7 0 0,-8-2 0,5-4 0,-5-6 0,1-3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3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8055,'17'-17'-1,"-6"7"830,1 4 0,-6 6-262,5 6 0,-7 11 131,2 12 0,-4 4-185,-2 2 1,0-1-2,0 1 1,-2 5-489,-4 0 0,2 7-365,-7-7 1,7-6 231,-2-5 1,4-8-37,2 2 1,0-3-2239,0-3 999,0 0 244,8-7 0,0-10 1140,3-12 0,4-18 0,-5-7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4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8032,'44'-44'-386,"4"-4"269,-7 7 1,5 7 498,-6 5 1,6 6-74,-5-6 1,-1 8 158,-5-2 0,-1 6-68,1 5 1,-6-1-154,-1 7 0,-5 0-116,6 6 0,-8 0-145,2 0 1,2 0 40,-2 0 1,1 0 115,-7 0 0,0 2-239,0 4 1,1 1 15,-1 5 0,-5 3-102,-1-3 0,-1-2-37,1 1 1,3 1-4,-9 5 1,7-6 132,-6 1 0,1-2-6,-1 1 0,-4 4 119,4-3 0,2-2-88,-3 1 0,1-5 152,-6 5 1,0-5-132,0 6 1,0-7 207,0 7 0,0-6-45,0 5 1,0-5 204,0 6-251,0-1 0,0 6 14,0 1 0,0-1 9,0 0 1,0 1 1,0-1 1,0 8-91,0 4 1,2 5-2,4 7 1,-4-1-13,3 12 0,3 4 3,-2 13 0,2 4-125,-3 7 0,-3 1-213,4 11 1,-4-1 283,-2 1 1,0-2 27,0 8 1,0-15-7,0-2 0,-2-10 153,-4-8 0,2-11-139,-7-12 0,5-3 356,-5-3 1,5 1-100,-6 0 1,7-9 7,-7-3 0,6-9-191,-5-3 0,5-5 330,-6 6 0,7-8-482,-7 1 0,6-3 81,-5-2 0,7-2-403,-2-3 0,-3 1 172,-3-8 1,2 1-512,-1-7 1,5-1 78,-5-4 0,-1 2-106,-5-8 0,0-2 71,-1-9 714,-7-4 0,-2-16 0,-7-1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4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7914,'12'-9'738,"-1"3"-605,-7 4-95,4 2 875,-8 0-612,0 0 1,0 8-20,0 3 1,0-1-165,0 1 1,-2-1-111,-4 2 1,4 3-9,-4-4 1,5-1-207,1 2 1,7-9-234,5 3 1,3-2 214,2 2 1,3-4-23,3 3 0,-4-1 107,4 2 0,-4-2 168,-1 7-105,-9 1 1,-1 5 109,-8 1 1,0 1 18,0 4 1,-8-4 217,-3 4 1,-12-2-85,-6 2 0,-2-4-90,2 5 0,-4-5 83,5-2 1,3-7-47,2-5 0,3 3 63,3-2-129,0 0-49,7-6 1,3-2-111,7-4 0,7 4-226,5-4 0,3-1 31,2 1 1,3 0 84,3 6 0,-4 0-191,4 0 270,4 0 0,-10 2 49,0 4 1,-7-2 5,-10 7 1,0 1 149,0 5 0,-8 0-1,-3 1 0,-10 1 114,-2 4 1,-2-4-59,2 4 1,3-6 74,-3-5 0,4 1 394,2-7-449,7 8 1,3-11-194,7 9 0,1-8 60,5 2 0,4-5-160,7-1 1,2 0 32,4 0 0,2 0-175,4 0 1,2 0 13,-8 0 1,6 0-132,-6 0 287,0 0 0,-6 0 58,-7 0 1,-2 8 96,-8 4 0,-10 3 198,-7 2 1,-3 6-30,-8 0 1,5 2 67,-6-2 0,6-3-7,-6 3 0,13-10-39,-1-1 1,11-7-511,1 7 174,3-8 1,4 5 2,3-3 0,1-4 91,11 4 0,-3-4-163,9-2 1,-4-2 35,-2-4 1,1 4-4,-1-4 625,0 5-223,1 1 65,-9 0 0,-3 7-125,-12 5 0,-3 3 847,-9 2 0,1 1-253,0-1 1,-1 0 29,1 1 1,2-7 66,3 1-123,-3-1-959,13 6 0,-6-5 210,8 0 0,2-9-301,4 3 1,4-4 266,7-2 0,2 0-1506,4 0 0,6-2 29,11-4 1,5-1 1482,6-5 0,1-11 0,0 4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10458,'-10'7'1883,"4"5"-1337,4 3-730,-5 2 1,-3-1-642,-7-5 1,-3 5-1583,-3-5 2407,-3 12 0,-17-3 0,-1 5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5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7966,'0'-11'1664,"0"-1"-1226,8 9 0,-5-5-238,9 8 0,-6 0 502,5 0-159,-7 0 0,10 2 395,-9 4-614,1-5 1,-4 15-92,4-5 0,-4-1-125,3 1 1,-3 1-91,-2 5 0,0 1-558,0-1 320,-7 0 0,3 0 149,-8 1-1360,9-9 245,-5 7 529,8-14 1,8 5 343,3-7 0,4-2 96,3-3 0,5 3 146,0-4 0,6 4 204,-6 2 0,0 0 45,-6 0 0,-7 8-142,-5 3 1,-3 5 643,-2 1 0,0 6-130,0 0 1,-7 2 79,-5-2 0,-5-2-374,-6 8 1,-4-6-138,-8 6 0,1-8 38,-1 2 0,2 2-145,5-2 0,-3 0-188,8-5 1,-6-1-62,6 0 278,0 0 1,11-1-89,1-5 1,7-1-250,-2-4 242,4-4 0,4 11 0,4-7 1,-2 0 112,7-6 0,-5 1 94,6 5 0,-7-4 273,7 4 1,-6 2 61,5-3 538,-7 1-236,4 2-50,-8-6-698,0 5 0,0-5-746,0 4 240,0-4 40,0 6 0,7-8-1201,5 0 1,11-8 711,6-3 0,5 1 81,7-2 0,-3 7 541,8-7 0,-7 8 452,1-2 1,-3 5 139,-3 1 0,-5 3 338,0 9 0,-14-1-378,3 13 0,-7-9 361,1 2 1,-5-9 986,-7 9 1,0-9 36,0 3-583,0-7-1034,0 4-663,0-8 0,0-2-158,0-4 0,8-5-942,3-12 0,13-4 786,4-8 1,5-1-1096,2-5 2043,7 5 0,-6-6 0,7 7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7928,'17'-10'334,"1"5"-170,-1 3 1,-7 4 208,-5 3 0,-3-1 723,-2 8-482,0-1 0,-2 5 1155,-3-5-798,3 5 0,-6-13 134,8 9-1370,-8-8-876,6 4-1257,-5-8 1332,7 0 1066,7 0 0,3-8 0,7-2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36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7928,'25'-25'0,"-7"6"-107,-1-4 0,0 3 122,-5 3 1,-4 0 593,-3 0 0,3-1-110,-2 1 0,0 5 445,-6 1-189,7-1 180,-5-5-484,6 7-229,-8 3-319,0 7-53,0 0 40,0 7 0,0-3-110,0 8 1,0-1 124,0 7 1,0-1 50,0 0 1,2 1 1,3-1 0,-3 6 19,4 0 1,-4 6 16,-2-6 0,0 9-2,0 3 0,0 2 21,0 9 0,0 2-2,0 9 1,6-1 2,0 7 1,-1 1 24,-5 5 0,0 2 81,0 4 0,2 4-285,4 7 0,-4 1 378,4-1 1,-4-3 178,-2 3 1,0-5-159,0 6 1,2-3-239,3-9 0,-3-8 116,4-9 0,-4-10 134,-2-2 1,0-8-129,0 3 1,0-10-107,0-3 0,0-6 24,0 1 1,-2-10-157,-4-1 1,4-7-327,-3 7-26,3-8-990,-6 3 898,6-7 1,-11-2-85,7-3 1,-6 1 647,7-8 0,-17 1 0,3-6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35 467 7984,'-10'-25'0,"-3"6"267,7-4 0,0 9 1134,6 3-1114,0-1-91,8-5 1,2 0-30,7-1 0,2 1-117,4 0 0,0-8 155,12-4 1,-4 2-29,9-2 1,2 2-136,-1-2 0,1 3 122,-2 3 1,-3 5-245,3 1 1,-9 2 12,-2 9 0,-8 0 110,2 6 0,-4 2 118,-2 4 1,-1 5-2,-5 12 0,3 0-22,-9 12 0,7-2 77,-6 13 0,-1 2 77,-5 9 1,0-1-88,0 8 0,0-3-81,0 2 1,0 3 6,0-9 0,0-5-118,0-6 1,8-7-28,4 1 1,1-9-241,-1-2 0,3-8 134,-3 2 1,3-10 75,2-1 0,-5-8-516,-1 2 1,1-5 195,5-1 0,-2-7-606,-3-5 0,3-11 147,-3-6 0,1-3-6,-1-3 0,1 0 98,-7 1 731,8-8 0,-13 5 0,7-5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19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9272,'17'0'1765,"0"0"-1164,0 0 1,3 0-45,3 0 0,-2-6-369,8 1 0,0-3-269,5 2 0,1 4-351,-1-4 0,-1 4-1899,-4 2 2331,3 0 0,-12 8 0,5 2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3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25 7984,'9'-7'722,"-1"-3"0,-10 2-213,-4 8 0,2 10 199,-7 13 0,-3 0-206,-9 12 0,-4-3-36,-7 14 0,-7-1-202,1 1 1,-6 4-31,6-4 0,-8 2-262,1-2 0,3 2-348,-2-8 0,10 4-674,1-9 1,2 2 564,10-14 0,2 0-695,10-6 0,3-6 335,8 1 1,8-8 844,3 2 0,12-4 0,4-2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7961,'-7'-18'-504,"5"9"817,-14-6 745,7 5-655,-9-7 0,1 5-134,0 1 0,-1 7-18,1-2 1,0 4-6,0 2 0,-1 2-14,1 4 1,-2 11-55,-4 12 1,4 11 0,-5 6 0,5 14-66,2 9 0,0 0-172,-1 6 1,7-4-360,-1-2 1,8 1 284,-1-1 1,3-8-233,2-3 0,7-12-76,5-6 0,5-11-276,6-6 1,4-5 227,8-7 0,5-3-90,1-8 0,12-10 579,-1-7 0,12-8 0,-3-10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623 121 7961,'0'-23'538,"0"0"-342,-8 0 0,-2 8-147,-7 3 1,0-1 24,0 7 0,-1 0 111,1 6 1,0 2-46,-1 4 0,-7 4 166,-3 7 1,-5 8-74,-2 4 0,1 5-119,-1 7 0,1 5 147,-1 12 1,0 1-119,1 4 1,5 5-90,0-5 1,8 2 83,-2-1 1,6-3-20,5-3 0,-1-10-133,7 4 0,0-12-231,6 1 0,8-7-68,3-5 1,7-6 147,5-11 1,2-5-174,4-7 1,5-7-54,1-5 1,1-11 30,10-6 0,-5-3-5,5-3 1,-8-2 19,3-3 0,-5 0 269,-1-1 1,-7 1 27,1 11 0,-8 6 80,2 6 0,-9 2-258,-3 9 564,-7 0 1,4 19 119,-8 5 1,0 11 308,0-1 1,-6 11-403,0 1 0,1 6 16,5-5 0,0 7-169,0-2 0,0 2-74,0-2 0,0-10-591,0-7 0,2-8 290,3 2 0,-3-9-964,4-3 159,-4-7 381,-2 4 0,0-10 39,0-4 0,-2-3-294,-4-9 842,-3 1 0,-9-8 0,1-2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60 138 7961,'-17'-5'546,"0"-1"0,7-2-354,4 3 1,2 3-11,-1-4 0,5 2-44,0-2 0,9 2 84,14-7 1,6-1-71,11-5 0,-1 5 5,7 1 1,0 5 0,6-5 0,6 7-82,-1-2 1,1 4-263,-6 2 0,-2 0 20,-4 0 0,2 0-141,-8 0 1,6 0-1426,-5 0 1732,-9 0 0,1 0 0,-6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7875,'9'8'937,"7"9"-850,-5 12 0,6 6 789,6 5 1,-3-3-287,3 3 0,-4 4-63,-2 2 0,1-2-77,-1 3 1,0-1 76,0 6 1,-1-1-368,-5 1 1,5-7-319,-5-5 0,-3 2-1021,-2-2 1,-4-5 711,-2-6 1,-16-2-764,-7 2 1,-17 3 402,-12-3 1,-8-2 251,-9 2 1,-2-10-5,-4-2 252,-4 1 1,-7-9 0,-1 9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655 70 7903,'0'-17'329,"0"-1"0,-2 7-176,-3-1 0,-5 8-13,-7-1 1,-1 3 164,1 2 0,-2 0-120,-4 0 1,-4 0-97,-8 0 1,-7 4 74,-4 7 0,2 1-106,-2 11 1,1-4 47,-1-2 1,-2 1-127,8-1 0,5-2 123,7-3 1,8-3 70,3-3-247,0-4 0,15 8 86,-4-5 1,6-3-119,6 4 0,9 4 49,8 1 0,16 5 163,1 1 0,10 0-92,8 0 1,-3 6-2,9 1 0,-8-1-60,1-6 1,-3 0-82,-2 0 1,-8-1-204,-4-5 1,-5 3 117,-6-8 1,2 5-634,-8-5 214,0 7-207,-14-11 432,-1 14 1,-10-14 65,-4 3 1,-11 3 339,-12-2 0,-11 7 0,-4-3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7903,'-27'0'223,"2"0"503,8 0-520,-1 8 0,9 1 13,3 9 1,6-1-81,6 0 0,9-1 78,8-5 0,10 3-118,1-9 0,9 7 131,9-6 1,1-1-209,5-5 0,-4 0-76,3 0 0,-3-5-239,-2-1 0,-6-2-115,0 2 1,-13-1-293,2-5 1,-14 3-260,-4 3 959,0 4 0,-22-6 0,3 8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7932,'-34'-17'0,"7"-1"0,4 1 0,9 6 565,3-1-171,7 1-325,-4-7 0,10 9 160,4 3 1,4 4 20,7 2 1,0 4 188,0 7 1,7 10 24,-1 20 1,0 3-101,-6 8 1,-2 7-232,-3 5 1,1 3-129,-7 2 0,0-5-77,-6-1 0,0-5-348,0 5 1,0-7-15,0 2 0,8-7-566,3-4 1,4 1-343,3-8 1342,7 0 0,9-13 0,10-2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69 7948,'10'-17'843,"-2"0"-157,-8-1-463,0 9 0,-8 1 12,-4 8 0,-9 0 68,-2 0 1,-13 6-84,1 0 1,-11 7 13,0-1 1,-2 3-73,2 2 0,-4 3-125,4 3 0,-2-4 117,1 4 0,13-6-80,11-5 0,6 3-146,5-3 0,4-3 68,8 3 1,2-7-190,4 7 0,6-6 76,11 5 0,3-1-4,9 1 0,0 5 103,-1-5 1,1-1 0,-1 1 0,-1-5-75,-4 6 0,2-3-4,-8 3 1,-2-3-279,-10-3 0,5-2 140,-5 8 1,-3-7-382,-2 7 0,-4-6 80,-2 5 0,-2-1-109,-4 1 0,-6 5 644,-11-5 0,-4 12 0,-7 4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7948,'-10'10'0,"2"0"0,8-5 1525,8-3-952,9 6 1,12-2-79,12 0 1,5 5-183,11-5 0,-1 2-285,7-3 1,-7-1 65,2 8 1,-4-7-86,-3 7 1,-1-8-128,-3 2 1,1-3-251,-8 3 1,-2-4-70,-9 4 0,2-4-471,-8-2 1,0 0 907,-6 0 0,1-16 0,-1-3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8956,'0'-10'2375,"0"2"-2284,0 8 0,0 8 239,0 4 0,0 11-83,0 5 0,-2 13 91,-4 5 1,-4 4-61,-7 2 0,6 0-227,-1-1 1,1-4 37,-7-1 1,7-8-67,-1 2 1,8-3-16,-1-2 1,-3-7-605,2 1 327,0-8 0,6 4-903,0-7 423,0-9 1,0 1-236,0-4 41,0-4 430,0-10 1,6-4 512,0-11 0,7-11 0,-3-3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47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9727,'12'18'91,"-1"-1"1,-7 2 103,2 4 1,-4-4 460,-2 4 1,0 2-289,0-1 1,0-1-161,0-6 1,0 0-274,0 0 1,-2-1 78,-4-5 1,4-1-235,-4-4 28,4-4 221,-5 5-160,5-7 1,-6-2-120,8-3 1,0-5 23,0-7 1,8 5-66,3 1 1,-1-7 11,1-5 1,3 0 98,9 6 1,-2-2-152,8-4 1,-6 3 55,6-3 0,-2 4 23,2 2 1,1 2 152,-7 3 1,6-3 161,-6 3 0,0 4-1,-5 3 0,-1 3 509,0 2 431,0 0-706,1 0 0,-3 4 90,-3 7 0,-5 3 100,-7 14 1,6-5 255,0 6 1,0 6-233,-6 5 0,2 1 36,3-7 1,-3 1-256,4-1 0,4-5-212,1 0 0,-1-8-882,1 2 1,1-9 554,5-3 0,8-7-1119,4 2 1367,4-12 0,9-11 0,2-10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4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8041,'0'-18'397,"0"1"0,0 6-184,0-1 191,0 8 424,0-11-146,0 5 281,0-7-162,0 0-266,0 7-225,8 2 1,-4 8-30,7 0 1,-1 10 44,1 7 1,5 10 171,-5 13 0,-3 5-85,-2 7 0,-4 1-183,-2 5 1,0-6-171,0 0 0,0-2 44,0-10 1,0 0-53,0-5 1,0-2-112,0-5 0,0 3-509,0-8 0,0-5 73,0-7 0,0-5-1692,0 5 375,0-7 931,0 4 504,0-8 1,0-2-319,0-4 0,0-5 239,0-12 0,0-2 23,0-4 1,5-4 122,1 4 0,0-3 310,-6-3 0,0 1 0,8-9 0,1-1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5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8041,'10'-17'-354,"-4"0"1,-4-1 467,-2 1 1,0 6 796,0-1-447,0 8 0,2-9-108,3 7 0,-3-2 393,4 3-536,4 3 1,-1-6-30,8 8 0,-5 0 11,0 0 1,-1 0-34,6 0 4,1 8 0,-1 1-170,0 9 1,-1-5-13,-5 4 1,4-3 39,-3 9 1,-4 4-10,-3 2 0,3 9 50,-2 2 0,5 14 4,-5-2 0,0 11 53,-6 1 0,0 3-6,0 2 1,0 0-92,0 1 0,0-3 0,0-4 1,0 3-256,0-9 1,0-5 103,0-6 0,0-7-29,0 1 1,0-5-88,0-7 0,0-3-307,0-7 304,0-9-290,0 7-310,0-14 482,0 5 1,0-9-35,0-3 0,-8-13-40,-3-11 0,-5-3 126,-1-3 0,0-7 73,0-4 1,-1-2 76,1 2 0,0 1 173,-1 5 1,1 6-1,0-1 1,-1 2-108,1 10 1,2-6 131,3 6 0,-1 0 24,7 6 0,0-2 11,6-4 0,0 3 1,0-3 1,0 4 284,0 2 1,0 0-37,0-1 1,6 7 511,0-1-247,7 8-268,-3-3 0,7 7-49,0 0-27,1 0-185,-1 0 0,0 2 80,1 3 0,-9-1-266,-3 8 1,-2-6-182,2 5 130,-4 1 0,5 5 148,-7 0 0,0 1 28,0-1 1,0 0 88,0 0 1,0-5 384,0-1 29,0 1-364,0 5 0,0-5 133,0-1-119,0-7-99,0 4-75,0 0 1,0-5 0,0 9 1,0-6-204,0 5 0,0-5 49,0 6 1,-2 1-105,-3 10 1,-5-2 119,-7 8 0,-8-2 45,-4 2 0,-4 3 364,-1-3 0,-1-2 129,0 2 1,1-6 149,-1 6 1,3-6-165,3 6 0,-2-8 47,8 2 0,-6-4-48,6-2 0,6-5 3,5-1 1,6-1-125,-5 2-180,7 3 342,-4-13-516,8 13 1,0-11-25,0 8 0,8-9-3,4 3 0,5 2 131,6-2 1,6-1 24,11-5 1,4 0-13,8 0 0,8-7-22,3-5 1,-1 3-295,1-3 0,-5 2 119,5-1 0,-7-3-780,2 9 1,-7-7 7,-4 6 1,1 1 964,-8 5 0,0-8 0,-5-2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8039,'-7'-10'367,"5"-5"322,-6 13-58,8-6-262,0 8 1,2 0-188,4 0 0,5 2 205,12 4 0,-1 11-66,6 12 0,1 4-50,6 1 0,-1 9-44,1 3 1,0 2 16,-1-2 1,1 2-91,-1-8 1,-7 6-162,-4-5 0,2-1-614,-2-5 0,0-3 386,-5-3 1,-3 2-612,-3-8 1,1 0 226,-7-6 1,5-5-624,-5-1 135,0-7 1107,-6 4 0,8-8 0,1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6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17 8039,'0'-9'1163,"-1"1"-553,-5 8 0,-4 0-83,-7 0 0,-2 10-25,-4 7 1,-6 8-45,-12 9 1,3 3 190,-8 3 1,0 5-608,-6 6 0,8-4 49,3-1 1,7-8-969,5 2 1,10-5 577,7-6 1,8-4-1243,-1-8 0,5 0 1541,5 1 0,13-1 0,9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6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 7996,'-19'-1'96,"-4"-5"0,-2 4 145,-4-4 0,2 14 775,4 9-630,-4 8 1,-1 12 26,-1 3 1,8 4-45,-2 8 1,3 0-333,3 0 0,7 0 89,5 0 1,3-8-689,2-4 1,0-3 357,0-3 0,9-5-247,9 0 0,1-10-77,10-2 0,0-5-409,5-6 1,3-6 936,3 0 0,4-16 0,8-11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85 7996,'10'-18'758,"-2"7"-137,-8-1-652,-8 8 0,-2-9 156,-7 7 1,0-1 343,-1 1 0,-1 4-49,-4-4 0,-2 10-2,-4 2 1,-3 13-226,3-2 1,-2 12-1,2 0 1,-1 11-74,7 6 1,0-1 133,5 1 1,3-8-187,3 2 1,5-3 95,7-2 1,0-9-570,0-3 1,7-3-58,5-3 0,11-5-248,6-1 1,3-7 183,3 2 0,1-14-294,5-9 1,-5-1 398,5-5 0,-7 0 49,-5 6 1,-4-10 324,-8 10 0,-1 1-120,-5 5 1,3 5 536,-9-5 277,1 7 58,-6-4 0,-6 16-236,1 3 1,-7 7 286,6 5 0,-5 5-302,5 13 0,-5-5 40,5 5 0,-6-5-323,7-1 0,-1-1-2,6 1 1,0-6-348,0 0 0,2-8-459,3 2-850,-3-4 523,14-2 162,-14-7 1,5-4 151,-7-12 0,0-4 178,0-7 0,-7 0 179,-5-1 1,-3-1 292,-3-4 0,-6 4 0,-3-6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7996,'-8'-9'-618,"-2"-7"758,1 14 0,-1-5 982,4 7 95,4 0-798,-5 0 0,14 0 225,5 0 1,3 0-208,3 0 0,1 0-48,4 0 1,4 0 6,7 0-570,-7 0 193,6 0 1,0-6-243,7 0 0,-6-2 278,-5 3 0,0 1-1409,6-8 0,-3 3 164,-3-3 1190,4-3 0,-14 5 0,6-7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7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8226,'17'0'705,"-1"8"-250,-5 3 1,6 4-152,1 3 1,-1 7 486,6 4 0,-4 3-90,-1 3 0,-1-1 68,0 1 0,-5 0-468,-1-1 1,-7-5-313,2 0 0,2-6 12,-3 6 1,-1-6-200,-10 6 0,3-6-328,-9 5 1,-5 1-1650,-6 6 2175,0 7 0,-2-5 0,-2 5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7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7852,'-8'-10'159,"6"3"1405,-13-1-452,13 6-383,-6-6-287,8 8 1,8 0 60,3 0 1,-1 2-171,1 4 0,7-4 65,5 4 1,6-4-745,-6-2 0,5 0 272,-4 0 1,4 0-967,-5 0 1,6 0 285,-6 0 0,-5 0 754,-7 0 0,-7 7 0,4 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8206,'17'0'1304,"1"8"0,-1-6-709,0 4 0,0-4-421,1-2 1,-1 0 20,0 0 1,6 0-119,0 0 1,8 0 123,-2 0 0,-2 0-510,2 0 0,-8 0-478,2 0 29,-4 0 1,-4 2-425,-3 3 199,-4 5 0,-16 7 983,-4 1 0,-11 7 0,-3 2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8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7992,'-8'0'203,"8"0"1,10 0 156,13 0 0,10 5-23,7 1 1,1 0-301,-7-6 1,6-2 342,1-4 1,-1 4-260,-5-3 0,-6-3-344,-1 2 0,-1 0-117,2 6 1,2-5-202,-8-1 0,2 0 541,-2 6 0,-4-8 0,6-1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8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7879,'-8'-10'1837,"4"3"-1600,-7 7 1,7 2-642,-2 3 0,4 5 660,2 7 0,0 8 831,0 4 0,6 6-451,0 5 1,-1-2 154,-5 9 0,6-1-722,0 6 0,0-1 12,-6 1 1,0-6-1288,0 1 1,0-7 347,0 6 0,0-8 858,0 3 0,7 3 0,3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7992,'-11'-9'587,"-1"3"520,9 4-288,-5 2-405,8 0 0,8 0-42,3 0 1,6 0 116,6 0 1,-1 0-252,6 0 0,1 0-219,6 0 1,1 0-56,5 0 1,-5 0-313,4 0 0,-5 0-699,-6 0 1,2 0 550,-8 0 1,0 0-238,-6 0 1,-7 2-44,-5 4 776,-3-4 0,-2 13 0,0-5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7992,'-23'2'61,"0"4"0,0-2 6,6 7 1,7-5-289,4 6 719,4-9-389,2 5 0,2-8 161,4 0 1,6 0-133,11 0 1,4 0 505,7 0 1,8-6-266,4 1 1,4-7-252,2 6 0,0-5-202,0 5 1,-6 0-291,0 6 1,-9-5 44,-3-1 1,-1 0-288,-10 6 0,-6 0-422,-5 0 282,-8 0 746,3 0 0,-14 0 0,-3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7992,'0'-10'470,"0"2"550,0 8-315,0 0-18,7 0 0,3 6-195,7 0 0,2 7-62,4-1 1,-2 3-179,8 3 1,2-1-42,9 0 1,-3 8-205,3 4 1,-1-2 101,1 2 0,-5-8-274,-1 2 0,1 2 141,-6-2 0,-4 0-296,-2-6 0,-4 2 142,-2 4 0,-5-3 5,-1 3 1,-7-4 145,2-2 1,-4 6-4,-2 0 0,-8 2 197,-3-2 1,-7-3-96,-5 3 1,-4 2-319,-7-2 0,-3 6-350,-3-6 1,1 5-489,-7-5 0,0 6 350,-6-6 1,-5 6 733,-1-6 0,-7 8 0,3-4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0:59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838 18 8148,'-10'-8'616,"-5"6"-404,13-6 1,-7 8 173,3 0-161,4 0 0,-14 2-64,5 4 0,-12-2 8,-6 7 0,-4 1-85,-1 5 1,-8 6-170,-5 0 1,-4 8-22,-7-2 0,-4 5 84,-7 7 0,8-10 238,3 3 1,6-5 62,6 0 0,6-4 244,11-8 1,10 0-216,7 1 1,10-3-93,2-3 1,10 3-26,13-4 0,4 5-20,7 1 0,9 6-287,3 0 1,4-6 156,2-5 0,0 0-884,-1 5 1,3-2 180,4-3 1,-2 1-657,7-7 1123,-7 7 0,11-3 0,-6 7 1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1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8601,'12'0'1820,"-1"0"-1467,-7 0-154,12 7 1,-7 1 29,8 4 0,1-5-66,-1-7 0,0 0-144,1 0 1,-1 0-136,0 0 0,1 2 112,-1 4 0,-6-2-147,1 7 0,-8 1-86,1 5 1,-5 2-95,-5 4 0,-7-1 169,-11 6 1,-6 1 108,-11 6 0,2-6 163,-9-1 1,3 1 257,-2 6 0,-4-2 294,4-5-314,4 5-197,-1-14 1,9 10 476,-1-12 1,8 4 177,4-9-581,4-4 0,8 5-66,-1-7-462,8 0 98,-3-6 0,14 0-288,5 0 0,3 0 103,2 0 0,3-2 136,3-4 0,11-2-268,12-3 1,1-5 87,4 5 1,-3-10-18,10-2 1,2 0 203,-3 5 0,7 1 104,-7 0 0,1 1 20,-6 5 0,0 3 181,0 8 0,-8 0-204,-4 0 1,-5 0 5,-6 0 1,-6 8 715,-12 3 1,-3 5-133,-8 1 0,0 0 83,0 1 1,-14 5-217,-3 0 1,-12 0-34,0-6 0,-3 2-217,-3 4 0,1-3-160,-1 3 1,-5-10-5,-1-1 0,1-7 68,5 7 0,3-8-147,3 1 0,4-3-81,8-2 1,-1-7-64,1-5 1,6-5 51,-1-6 0,8 2-48,-2-8 0,4 2 188,2-2 0,2 2 113,4 4 1,4 10 5,7-5 0,-3 11-115,3-5 0,-10 8 302,11-1 1,-11 3 369,5 2-167,-8 0 0,4 2 261,-8 3-241,0-3 0,0 14-88,0-5 0,-8-1-51,-4 1 0,-3 1-28,-2 5 1,-1-1-10,1-5 1,0 4-171,-1-3 1,9-2-114,3 1 0,-2-5-547,3 5 324,-1-7 0,8 6-196,4-4 0,-3-4 179,9 3 1,1-3-283,10-2 251,-3 0 1,5 2 173,-8 4 0,-7-2 293,-5 7 0,-5 3-9,-5 9 0,-13 2 313,-11 4 1,-5 3-35,-7-3 0,-3 4 190,-8 1 1,-5 1-184,-1 0 0,0-9 158,7-3 1,6-3 162,5-3 1,9-2-288,3-3 0,12-3-272,-1-3-524,11-4-93,-2 6 0,24-10 263,7-4 0,9 2-278,9-7 0,13-1 186,15-5 1,2-4-146,10 4 0,-8-5-232,2 11 1,-4 1 215,-2-1 0,-10 7 374,-7-2 1,-4 4-14,-13 2 1,3 0 117,-9 0 1,-4 0-134,-2 0-61,-4 0-93,-9 0 135,-2 0 0,-8 2 70,0 4 0,-8-4-171,-4 4 0,-3-4-197,-2-2 1,0 5 46,-1 1 0,-5 2-183,0-3 0,-2-1 221,2 8 1,4-6 321,-4 5 0,4 1 0,1 5 0,1 0 0,0 1 0,-1-1-107,1 0 0,8 0 107,3 1 0,-2-7 953,2 1-99,1-1-268,5 7 1,0-7 230,0 1 117,0-8-36,0 3-267,0 1-600,0-6 71,7 5 0,3-7-341,7 0 1,-5 0-216,-1 0-259,1 0 444,5 0-143,-7 0 275,-3 0 1,-9 6 14,-3 0 1,-7 7 341,-11-1 0,2 9-96,-8 2 0,6 0 205,-6-5 0,6-7 246,-6 1-213,8-1 1,-4 5 340,8-5 178,7-3-360,3-8 12,7 0-305,0 0-1,7 0-34,-5 0 27,14 0 1,-15 2 615,5 3 367,4-3-754,-1 6 0,9-6 19,-1 4 1,0-4-174,1 3 1,-1 3 2,0-2-63,1 0 0,-1-1 264,0 1-532,-7 0 0,-1-6-866,-3 0-2692,-4 0 1716,6 0-151,-8 0 1,2 0 2025,3 0 0,5 0 0,7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2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8008,'0'-17'883,"0"7"1301,0 2-1504,0 24 0,0 3 161,0 15 1,0 1-261,0 0 0,-1-1 2,-5 1 1,-4 5-816,-7 0 1,5-5 195,1-6 0,5-2-330,-5 2 1,7 1 105,-2-7 1,4 0-2195,2-5 491,0-1 687,0 0 0,2-7 704,4-4 1,3-6 571,9-6 0,-1-11 0,0-10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2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8008,'17'-25'104,"0"6"119,1-4 0,5 4 71,0 1 0,0 1 162,-6 0 0,1 7-178,-1 4 0,0-1 14,0 1 1,3 0-23,3 6 0,-4 0-43,4 0 1,2 0-128,-2 0 0,2 0-18,-2 0 0,-4 0-154,4 0 0,-3 0 92,-3 0 1,0 6-143,0 0 1,1 1-101,-1-1 24,0-4 0,1 11 5,-1-7 0,-6 6 113,1-7 0,-2 3-113,1-2 1,-1-2 74,-5 7 0,-3-5-49,4 6 135,-4-1 6,6 6 34,-6 1 0,7-3 45,-3-3 132,-4 3-149,6-5 0,-8 7 166,0 0 0,0-5 232,0-1-164,0 1 1,0 5-224,0 0 1,0 1 10,0-1 0,0 0-27,0 0 0,0 7-6,0-1 0,0 7-25,0-1 1,0 4 48,0 1 1,2 3 49,3 3 1,-3-1 19,4 7 1,2 0 153,-3 6 0,1 0-75,-6 0 0,0-2 215,0-4 1,0 4-166,0-4 1,0-4-16,0-2 0,-6-3-158,1-3 0,-3 1 132,2 0 0,4-8-441,-3-4 1,-3-4 147,2-2 1,-2-2-6,3-3 68,3 3-287,-14-13 72,7 6 0,-9-16 1,1-1-264,0-9 0,0 1 200,-1 0 1,1-6-481,0 0 1,-1-8 148,1 2 0,-6-4-17,0-1 1,-6-7 88,6 1 0,-8-2-438,3 2 998,3 3 0,-16-13 0,5 6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3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8006,'8'-15'0,"4"3"0,-3-1-14,3 7 145,-1 0 65,-1 6 1012,-2 0-222,-1 0 50,-5 0-498,6 0-446,-16 0 0,-1 8 78,-9 3 1,7 3-2,-1-3-436,1 5 278,-7-7 1,9 3-464,3-1 0,6-7 152,6 2 0,3-4-25,9-2 0,7-2 130,4-4 1,3 4 65,3-4 1,-1 4-22,1 2 0,-2 0 7,-5 0 0,3 0 289,-8 0 0,-7 8-79,-11 4 0,-3 3 341,-2 2 0,-2 1-108,-3-1 1,-13 2 11,-10 4 1,-5-4-165,-2 4 1,1 2-36,-1-1 0,-5-1 11,-1-6 0,7-2-217,5-3 0,8 1-180,-2-7 90,4 0-293,1-6 193,9 0 1,3-8-111,12-3 1,-1-3 108,13 3 1,-5-3 89,10 8 0,-2-5 54,2 5 0,-3 0 38,3 6 379,-4 0-212,-2 0 285,1 0 0,-9 8-84,-3 4 1,-6 3 53,-6 2 0,0-5-70,-11-1 0,4 1 10,-10 5 1,3 0-142,3 1 1,2-1-240,3 0-112,-3-7 132,13 5 7,-6-13-291,8 13 178,8-13 75,1 6 0,9-8-62,-1 0 1,8 0-40,4 0 1,4 0-91,1 0 1,-1 0 137,-4 0 1,1 0-92,-7 0 597,0 0-264,-5 0 0,-11 2 435,-7 4 1,-9 3-202,-14 9 0,-10 5-51,-7 0 0,-8 8 16,2-3 1,-2 3-49,1-2 1,-1 2 154,8-8 0,5 6 155,7-6 0,12 0 45,-1-6-351,11-7 0,-1 5 0,8-5-147,5-1 1,6 5-41,11-9 1,4 1 40,7-6 0,3 0 12,3 0 0,-3 0-248,3 0 0,-3 0 17,-3 0 1,-5-6-167,0 1 1,-6-3-354,6 2 0,-8 2-113,2-7-436,-4 7 1,-2-4 78,1 8 1141,-1 0 0,0-7 0,1-3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0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8215,'10'0'1292,"-2"0"-843,-1 0 1,-5 2 23,4 3 0,-4 5 12,-2 7 1,0 8-166,0 4 1,-6 4-15,0 1 1,-5 7-530,5-1 1,-5 2 234,5-1 1,-6-7-153,7 1 1,-7-1 144,6-5 1,-1-2-853,1 2 1,4-6-517,-4 6 577,4-8 0,0 4 285,-3-8 1,3-5-604,-4-1 1104,4-7 0,2 4 0,-8-16 0,-1-2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7877,'-23'15'2562,"-1"8"1,1 8-2391,6 4 0,-6-1-408,0 1 0,-10-2 236,-1-5 0,-16 13 0,-12-5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4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8161,'0'-27'-66,"0"0"33,0 4 0,2 5 335,4 1 1,-4-2 497,4 2 1,-4 5-233,-2-5 1,5 3-176,1-3 1,2 6-66,-3-1 1,5 6-144,7-5 1,1 7-160,-1-2 0,6 4 167,0 2 1,8 0-1,-2 0 0,3 4-10,3 8 0,-1 7-167,1 15 0,-6 9 15,0 3 1,-8 6-23,2 5 1,-6 3-41,-5 3 0,-3 1 123,-3-12 0,-4 7-14,4-13 1,-4 6-94,-2-12 1,0 1-188,0-7 1,2-7-123,3-4 0,5-3-348,7-3 0,1-8-373,-1-3 1,0-4 435,0-2 0,7-8-281,-1-3 0,0-6 890,-6-6 0,8-12 0,2-9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5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811 17 8104,'10'-9'1131,"-2"1"1,-16 10-585,-4 4 0,-11 5 15,-5 12 1,-11 4 114,-1 8 1,-14 7-292,2 4 1,-11 4-605,-1 2 0,-3 8 309,-2 3 0,0-1-216,-1 1 0,17-9-216,7-2 1,15-2-614,8-10 0,11-2 317,6-9 637,20-4 0,5-7 0,16-1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5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87 8064,'-8'-19'0,"-4"-4"0,3 10 292,-3-5 0,1 12 466,-7 1 0,7 3-238,-1 2 0,-5 0-80,-6 0 0,-2 7 81,2 5 1,-2 13-112,-4 10 0,-3 9-346,3 13 1,-2 3 50,2 3 1,4 5-39,8-5 1,7-3-178,4-3 1,6-5-457,6-6 1,6-5-122,11-13 0,6 1-1706,11-11 2383,4 3 0,8-19 0,0 5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52 8099,'-17'-17'380,"0"-1"0,-6 9 540,0 3 0,-1 4-296,7 2 1,-6 0 217,0 0 1,-6 8-112,6 3 0,-8 7-251,3 5 0,-5 6-210,-2 11 1,1 4-69,-1 8 1,3 11-1,3 1 1,-2 7-23,8-8 1,2-3-95,9-3 0,5-5-27,7-6 1,0-3-286,0-9 0,7-1-443,5-4 0,9-6 365,2-12 1,8 3-189,-2-8 1,5-1-31,6-5 0,-3-7-223,3-5 1,-3-9 318,-3-2 1,1-2 53,0 2 0,-7 4 160,1-4 0,-8 2 16,2-3 0,-3 11 251,-3-4 0,-2 3-121,-3-3 1,1 5 49,-7 1 1,0 5 223,-6-5-13,0 7 0,0-6-175,0 4-397,0 4 17,0-5-448,0 7 49,-8 0 1,0 2 758,-3 3 0,-4-3 0,5 6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7926,'-10'-8'633,"-5"6"37,5-13-25,1 13 198,-7-6-325,14 8 0,-11 10-136,7 7 0,0 2 83,6 10 0,-5 6-85,-1 5 1,-2 6-176,2-5 1,5 5-260,-5-6 1,4 0-314,2-5 1,0 0 122,0-1 1,0-5-197,0 0 0,0-8-934,0 2 1,0-10-257,0-1 1630,0-8 0,0 3 0,0-7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7926,'-17'-6'1875,"-1"0"-1345,9 1 438,1 5-172,8 0-333,0 0 1,8 2-188,3 3 0,10-3 124,3 4 1,6 2-361,-1-2 0,10-1-381,1-5 0,6 0-172,-6 0 1,6 0-566,-5 0 1,-1 0 480,-5 0 1,5 0 596,0 0 0,1-7 0,-7-3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6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33 7926,'18'-17'1363,"-7"8"-961,1 3 0,-3 6 357,3 6 1,1 11-72,-7 12 1,5 3 259,-5 3 1,0 1 102,-6 5 1,0-3-500,0 8 0,-8-7-567,-3 1 1,-3-3-156,3-3 0,-5 3-134,5 3 1,-6-5-269,-6-1 0,3 1-789,-3-6 0,4 1 357,2-1 1004,7-4 0,-13 0 0,4 2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7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7976,'-15'-2'998,"4"-4"-256,3 4-280,8-5 0,9 7-47,9 0 1,1 0 152,10 0 1,-6 0-207,6 0 0,-1 0 97,7 0 1,-6-2-887,0-4 0,-6 4 211,6-4-2045,-8 4 1513,4 2 0,-16 2-587,-3 4 1335,-19 4 0,-14 15 0,-17 2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7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8461,'8'10'1050,"9"-3"-600,12-7 0,4 0 334,1 0 0,7 0-738,-1 0 0,-1-2 43,-11-3 1,3 1-230,-8-8 1,6 8-414,-6-1 1,0-3-1359,-6 2 1911,1 0 0,-1-1 0,0-3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0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8160,'8'-9'1903,"-6"1"-1384,13 0 0,-5 7-138,7-5 0,0 4-246,1 2 1,-1 0 111,0 0 1,2 0-525,4 0 1,-3 0-244,3 0 0,2 0-1502,-2 0 2022,0 0 0,2 0 0,2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7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7947,'0'-17'726,"0"7"1,2 5 426,4 10-931,-4 5 0,5 7 407,-7 1 1,0 1-48,0 4 0,0-2 237,0 8 0,-2-2-597,-3 2 0,3 3-477,-4-3 1,2-4-148,-2-2-385,4-4 232,-5-1 264,7-9-596,0-1 506,7-8 1,-3 0-13,8 0 1,-1-8 27,7-3 0,-1-7-100,0-5 1,6 2 21,0-8 0,8-3-185,-2-3 0,3-3 244,3 9 1,-8-2 383,-4 2 0,-4 6-22,-1 12 1,-1-3 293,0 8 0,-7 3 246,-5 8 1,3 5 138,-2 7 1,0 8 828,-6 4 1,0-2-562,0 2 1,0-2 155,0 2 0,0 1-478,0-7 1,2 0-196,3-5 0,5-1-338,7 0 0,1 1-552,-1-1 1,0-6-743,0 1 0,1-6 307,-1 5 1,0-7-2221,1 2 3137,-1-4 0,8-2 0,2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8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8586,'11'0'829,"1"0"0,-1 2-217,6 3 1,6-3-154,1 4 0,1-4-43,-2-2 0,3 0-270,9 0 0,0 0-215,-1 0 1,-5-2-93,0-4 0,0 4-257,5-3 1,-5 3 23,0 2-4,-8 0 1,4 0-1524,-8 0 545,-7 0 677,-2 7 0,-18 3 699,-7 7 0,-8 8 0,-10 2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8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7983,'-18'10'199,"1"-3"438,0-7-148,-1 0 368,9 8-574,1-6 1,16 6-15,3-8 1,7 0 148,5 0 0,4 0-71,7 0 0,8-6-368,5 0 0,1 0-81,-2 6 0,4-5-107,-4-1 0,-4 0 113,-2 6 0,3 0-83,-3 0 0,-7 0-604,-10 0 0,-4 0-98,-2 0-993,0 0 1874,-7-8 0,-10 6 0,-10-5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8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7983,'-7'-10'1687,"5"-5"-856,-6 13-353,8-5 17,0 7 1,8 0-50,3 0 1,10 0-74,2 0 1,10 5-208,2 1 1,-1 7 13,7-1 1,1 3-61,-2 3 0,6 5 65,-5 0 0,-1 8-124,-5-3 1,-7 5 48,1 2 0,-8-1-103,2 1 1,-3 1-44,-3 5 1,-7-5-9,-5 4 0,-3-3 7,-2-2 1,0-1-176,0 1 0,-7-6-73,-5-1 0,-5-5-35,-6 6 0,-4-2-585,-8 2 0,-1 4 391,-5-5 1,-3-1-599,-8 2 0,0-6 28,0 6 892,1-8 1,-9 12 0,-1-6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0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812 68 8014,'-12'-12'-2119,"1"1"2246,7 7 1,-6-9 50,4 7 1,3 0 51,-9 6 0,6 0 106,-5 0-74,-1-8 0,-5 6-240,0-3 0,-6 5 116,0 5 1,-2-3-65,2 4 1,1 4 45,-6 1 1,-1 5 73,-6 1 1,1-4-41,-1 5 1,-7-5 86,-4 10 1,-4-2-36,-2 2 0,8-3 22,3 3 0,1-4-39,5-2 1,5-1 6,12-5 1,9 4-142,3-3 1,8-2 64,9 1 0,16-1 28,19 1 1,6 5-65,6-5 0,7-1-139,4 1 0,4 1 111,-9 5 0,-5-5-132,-1-1 0,-6 1-82,-6 5 1,-4 0-83,-7 1 1,-2-3-227,-5-4 0,3 5-248,-8-5 0,0 5-1484,-5 1 2198,-1 0 0,0 1 0,0-1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743 208 7992,'9'-19'225,"-3"-4"-225,-4 4 0,-8-6 690,0 7 0,-7 1-209,1 0 1,3 1-184,-3 5 0,1-3 1,-7 9 1,-7-7-15,-3 6 1,-5 1-171,-2 5 0,-5 7 125,0 5 0,-14 11-234,2 6 0,0 5 90,0 7 0,10 3-49,-10 8 0,12 0 6,-1-1 1,13 1 30,4 0 0,11 0 29,1 0 1,9-8-35,-3-3 0,12-5-127,5-1 0,6-8 103,7-4 1,4-4-204,13-2 1,-3-7-129,8-5 1,0-3-132,6-2 1,4-2 74,-4-3 0,4-5-80,-10-7 1,-4 0 110,-2-1 1,-5 1-18,-6 0 1,-4-1 176,-8 1 1,-6 0-93,1-1 0,-8 7 859,2-1-458,-4 9 469,-2-5 1,0 16-194,0 3 1,0 6 12,0 6 1,0-3-117,0 3 1,1 2 59,5-2 0,-4 6-501,4-6 0,-4 0 142,-2-6-1702,8 0-84,-7 1-741,7-1 1581,-8-8 904,0-1 0,0-8 0,0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0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62 122 7992,'-17'-8'197,"-1"-2"320,1-7 351,7 0 1,12 1-314,16 5 1,1-3 83,10 9 1,-1-3-172,7 2 1,2 4-240,3-4 1,4 5-90,8 1 1,-6 0-100,0 0 0,-2 1-301,3 5 0,1-4-565,-8 4 0,0 2-2010,-5-3 2835,-1 9 0,9-5 0,1 9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0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35 8038,'-8'-10'0,"4"-3"1088,-8 7-908,9 0 1,5 6 954,15 0 0,2 0-397,10 0 0,-6 0-246,6 0 0,-2 0-178,2 0 1,1 0-24,-7 0 1,2 0-398,-2 0 0,-3 0-435,3 0 1,-4 0-1961,-2 0 1909,0 0 0,-7 2-610,-4 4 0,-6 3 23,-6 9 1179,-4-1 0,-15 8 0,-1 2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0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8038,'-17'8'732,"8"2"18,1 7-334,8 0 1,2-7-60,4-4 0,3-4 38,8-2 0,8 0-240,4 0 1,-2 0-100,2 0 0,0-6-652,5 0 0,7-7 451,-1 1 0,-2 2-938,-9-1 0,2 7 1083,-8-2 0,8-11 0,-4-2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0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33 8178,'-17'-11'997,"0"-1"1,5 9-388,1-3 1,7 6-281,-2 6-147,4 11 1,0 12 142,-4 11 0,-3 0 137,-9 12 1,-1-2 26,-4 14 1,4-7-183,-4 7 0,4-3-164,1 3 1,7-5 37,-1-7 0,7-2-471,-7-4 1,8-2-61,-2-3 1,-1-7-425,1 1 1,0-3 230,6-8 0,0-1-385,0-6 0,-6-6-902,1 1 1301,-1-8 0,8 2-155,4-12 683,3-12 0,8-8 0,1-9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1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8365,'7'-10'-208,"-5"1"-250,4 3 1049,-4 4 1042,-2-6-566,0 8-255,0 0-497,-8 0 0,6 8-70,-3 3 0,1 14 173,-2 10 1,2 1-140,-7 11 1,1 4-223,-2 7 0,-3 7 132,4-1 0,1-3-1045,-2 3 0,7-3 198,-7 3 0,8-11-136,-2-6 0,5-5 199,1-2 595,0 1 0,0-15 0,0 9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1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 8670,'-17'0'1837,"0"0"-1407,-1 0 0,1 0-363,0 0 0,-2 0 29,-4 0 1,-1 5-189,-10 1 1,-5 8 45,-12-3 1,-7 10 55,0 2 1,-1 6-41,1-6 0,10 6-194,-4-6 1,14 6 156,3-6 1,2 0-97,10-6 0,6 6 120,6 0 1,5 1-4,-6-7 0,8 0 124,-1 0 1,3 3 39,2 3 1,0-4 154,0 4 1,2-4-19,3-2 0,5 1 222,7-1 1,8 0-82,4 1 0,4-1 83,1 0 1,-3-5-223,4-1 1,-10-5 15,9 6 1,-5-7-589,0 7 1,2-6-242,-8 5 0,6-7-1588,-6 2 1271,0 3 1,-6-7 872,0 4 0,-7 4 0,-2-1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1.6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70 0 17646,'-17'0'1,"0"0"0,5 0 1779,0 0 953,9 8 0,-5 2-2011,8 7 1,0-6-1168,0 1-14,0-1 0,0 7-1,0-1 0,0-5-1327,0-1-359,0 1 847,0 5 0,0-6-1198,0 1 1202,8-8 1,1 3 531,9-7 1,-1 0 184,0 0 0,0-5-131,1-1 1,-1-7 251,0 1 0,6-3-118,0-3 1,6 7 459,-6-1 0,6 3 115,-6-3 0,0-1 79,-6 7 1,1 0 111,-1 6 157,0 0 136,1 8 0,-7 1 1207,1 9 0,-8-7-657,1 1 0,-3-1 293,-2 7 0,2-7-605,4 1 1,-4-1-212,4 6 1,-4-5-345,-2 0 1,1-7-384,5 7-809,-4-8-1607,6 11 2632,0-5 0,-14 7 0,4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 8265,'9'-8'0,"-1"6"1088,0-13 0,-1 15-501,5 0 1,-3 2-53,-3 10 0,-4-1-394,4 6 1,2-5-180,-3-1 1,1-5 139,-6 6 0,6-7-327,0 7 1,1-8-712,-1 2-94,-4 3-565,13-7 368,-13 13 39,6-5 1188,-16 7 0,-9 8 0,-10 2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85 329 8265,'-17'6'94,"0"-1"0,5 1 376,1-6 731,7 8-305,-12-6-819,14 5 0,-3-7 212,10 0 0,5 0 186,7 0 1,8-7-347,4-5 1,4 3-157,1-3 1,1 6 131,0-5 0,-1 7-104,1-2 1,-3 4-124,-3 2 0,2 8 72,-8 4 0,0 9 37,-6 2 0,-1 7 116,-5-1 1,3 2 33,-8-2 0,5 2-18,-5-8 1,5 5 53,-5-4 1,6-1-68,-7-6 0,1-6 140,-6 1-487,8-8 20,1 3 1,9-7-151,-1 0 0,8-13-76,4-4 0,4-18-265,1 1 1,8-13 281,4 1 0,10-4-235,2-2 1,1 1 215,-1-1 1,-2 0 195,7 0 0,-7 8 343,2 3 0,-5 13-144,-1 5 1,-9 11 368,-9 6 1,-1 4-46,-10 2 0,0 2 118,-6 4 1,-5 6-198,-1 11 1,-7 2 49,2 3 1,-4 5 222,-2-4 1,0 4-251,0 1 0,0 1 77,0-1 0,0 7-149,0-1 0,0 0 83,0-5 0,7-8-96,5-4 1,9 2-24,2-2 0,8-6 24,-2-5 0,9-8 14,3 1 1,-1-3-583,-6-2 1,1-2 224,0-3 0,-3-5-630,-3-7 0,2-1 394,-8 1 1,-6-2-98,-5-4 0,-8 2 224,1-8 0,-3 6 324,-2-6 1,-7 8-104,-5-2 1,2 4 232,-1 1 1,-1 7 2207,-5-1-1160,7 8-261,-5-3 1,13 5-305,-4-4 0,6 2-226,6-7 0,4 5-154,7-6 1,8 1-125,4-6 0,4-1-138,1 1 1,6 5-318,1 1 0,-1 7-1239,-5-2 1,1 4 748,5 2 0,-5 2-1451,4 4 2285,-3 4 0,-2 7 0,-1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7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8243,'9'0'-20,"1"0"626,-4 0 0,-2 0 2340,7 0-3685,-7 8 1,4 2 738,-8 7 0,0 8 0,0 2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1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8105,'0'-17'2418,"0"7"0,2 3-2411,3 7-1239,-3 0 1232,6 0 0,-8 0 0,0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4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8197,'10'-25'0,"5"5"-84,-3-3-31,3 12 0,2-10 1,1 3 1107,-1-1 0,6 0-239,0 2 1,0 7-145,-5 4 0,-1-1-303,0 1 0,-5 0-212,-1 6 1,-1 2 12,1 4 1,-1 3 86,-4 9 0,-4 7-289,3 3 1,-3 5 76,-2 2 0,-2 1-416,-3 4 0,-3-1 151,-4 7 1,-3-8-11,4 3 1,-3-5 179,3-1 0,-5-8 206,5-4 1,3-4-39,2-2 0,2-1-80,-1-5 128,3-3 0,-4-8-81,12 0 0,-3-8 78,9-3 1,5-10 13,6-2 1,6-8-22,-6 2 0,8 2 70,-2-2 0,-2 6 204,2-6 1,-3 8-1,3-2 1,2 4-189,-8 2 1,0 1 25,-6 5 0,1-3 163,-1 9-1105,0-1-282,1 6-833,-1 0 773,0 0-545,-7 7 581,-3 3 0,-7 7 561,0 1 0,0-7 481,0 1 0,-1-6 0,-5 5 0,4 1 281,-14 5 7,15 0 1,-9 0-26,4 1 1,4-7 325,-4 1 1,5-6 423,1 5 0,0-5 329,0 5-282,0-7-749,0 4 1,5-6-411,1 4 0,2-4-350,-2 3 1,-3-3-543,9-2 1,-6 0 558,5 0 432,-7 0 0,19-7 0,-4-3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0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8153,'-8'-25'907,"-3"8"73,3 7 0,-2 10-634,5 0 1,1 6 77,-8 0 1,3 7 363,-3-1 0,-3 3-309,3 2 0,3 1-341,-3-1 0,8 0 62,-1 1 0,3-1-569,2 0 0,0-5 218,0-1 0,5-5 36,1 5 0,8-7 38,-3 2 1,4-4-86,3-2 1,-1 6-121,0 0 1,-5-1-212,-1-5-44,1 0 233,5 0-139,-7 8 1,-1-6-424,-3 4 455,-4 3 1,6-5 16,-8 8 1,0-7-265,0 7 757,0-8 1,-6 11-209,0-3 1367,1-5-995,5 9 0,0-12 1620,0 7-1237,7-7 1,3 6-71,7-5 1,0-3 180,1 4-522,-1-4 0,0-2-1321,1 0 894,-1 0-1328,0 0 0,-7 2 711,-4 4 0,-5 3 809,-1 9 0,-15-1 0,-4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7685,'-10'0'2598,"-5"0"-851,13 0-1222,2 0 0,10-5-9,7-1 0,0 0-206,1 6 1,-1 0-272,0 0 1,-5 0-252,-1 0-1004,1 0-81,5 0 0,-2 2 581,-3 4 1,-4 3-6,-8 9 1,-2-3 156,-4-3 0,0 5 158,-11 0 1,3 0 369,-9 6 1,2-1 35,-2 1 0,4-2 25,-4 8 0,-2-3-121,2 3 0,-2 4 564,2-4 1,4 3-306,-5 3 1,5 0 209,2-1 0,2 3-115,3 3 0,2-3 387,5 3 1,3-5-167,-4-7 1,4 5 11,2-4 1,2-2-287,4 2 0,-2-8-309,7 2 0,-5-4-437,5-2 0,-7 1 388,2-1 1,-4 0-231,-2 0 1,6-5-379,0-1-366,-1-7 684,-5 4 1,0-10-205,0-4 647,-7-11 0,5-10 0,-6-7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8149,'26'-27'0,"7"-5"385,-4 3 0,2 4-45,-2 2 0,3-2-199,-3 2 1,4-6 92,1 6 0,-5 2 113,0 9 1,-6-1-244,6 7 0,-8-5-214,2 5 0,-4 0 98,-2 6 0,-5 0-409,0 0 158,-1 8 180,6 1 1,-5 7-226,-1-5 133,-7 5 116,12-7 0,-14 8 65,3 1 0,3-7 123,-2 1 1,0-1-70,-6 7 0,1-7 157,5 1 0,-4-1-40,4 7 1,-4-1-108,-2 0 0,0 0 218,0 1 0,2 1-62,4 4 1,-5 4 184,5 7 0,-2 5 98,2 7 165,-4 0-317,5 21 0,-5-5-96,4 7 0,-4-2-162,4-3 1,-4-5 18,-2-7 1,5-2 81,1-4 0,0-5-368,-6-13 0,0 3 130,0-8 1,0 0-426,0-5-56,0-1 244,0 0 0,-8-2-218,-3-3 0,-5-4-411,-1-8 1,0-2-25,0-4 1,-3-11 366,-3-12 1,2-4-345,-8-1 1,8-1 904,-2 0 0,-2 7 0,2-1 0,-8 8 0,4-12 0,-7 6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1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9543,'17'-9'1877,"0"1"-1583,1 8 1,5 0-93,0 0 0,2 0-39,-2 0 0,2 0-173,4 0 0,3 0 3,-3 0 0,-2 0-295,2 0 1,-8 0-822,2 0 1,-4 2 561,-1 4 1,-3-2 560,-4 7 0,5-7 0,-7 4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1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8033,'0'-12'460,"0"1"1075,0 7-569,0-4-55,0 8 310,0 0-1188,0 8 0,0 1-465,0 9 0,0-7-250,0 1-474,8-8 828,-6 11 0,7-13-616,-3 4 558,-4-4 0,13-10-287,-3-4 626,3-3 1,3 0-108,-1 3 0,0-1 584,0 7 1,1 0-257,-1 6 1,0 0 501,1 0 1,-1 6-173,0 0 0,-7 7 611,-4-1-786,3 3 0,-7 2 219,4 1-575,-4-1 1,-4-2 167,-4-3-271,-3 3 0,-9-13 51,1 4 1,5-4-260,1-2 250,-1-8 0,-3-2 40,3-7 0,-1-6-445,7 0 0,0-2 198,6 2 1,0 4-447,0-4 1,0 4 279,0 1 0,8 3-297,4 3 0,9-3 758,2 3 0,8-3 0,-4-2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1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8189,'10'-17'3497,"5"7"-843,-5 3-2124,-1 14 1,5-3-83,-8 8 0,-1-7-404,-5 7 17,0 0 1,0 5-418,0 0 1,6 0-737,0 1 1,2-1-423,-3 0 0,5-5 717,7-1 0,0-7-186,1 2 0,7-6 78,4-6 905,3-11 0,11-10 0,1-8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2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17 8151,'27'-5'0,"-2"-1"1164,0 2-707,-6 2 0,-1 4 362,-13 4 0,-3-2-317,-2 7 1,-2 3 13,-3 9 1,-7-2-255,-11 8 0,2-6-212,-8 5 1,0 7-78,-5 5 1,-1 3-354,1-3 0,-1 2-341,0 4 1,3 2 374,3-7 0,-2-1 17,8-5 0,0-1 15,6 1 0,-2-2 271,-4-5 0,9 3-31,-3-8 0,3 6 145,-3-6 0,6 6 54,-1-6 0,8 0 257,-2-6 0,-1-5-111,1-1 0,0-5 392,6 6-215,0-9-312,0 5 1,2-8-30,4 0 1,-2-2-106,7-4 1,3-9-278,9-8 0,-4-6 76,4 6 0,2-8-154,-2 3 0,8-5 159,-2-2 1,3 3 43,3 3 1,-2-2 357,-5 8 1,5 0-117,-4 6 0,9-1 89,3 1 0,-1 6 215,-5-1 1,-1 8 149,1-2 1,-3 5-163,-3 1 1,2 1-24,-8 5 1,-6 4-529,-5 7 1,-8 6 178,1 0 1,-3 8-611,-2-2 1,-2 3 337,-3 3 0,-5 0-257,-7-1 0,-2-5 108,-5 0 0,3-8-151,-7 2 0,6-4 193,-1-1 0,-2-9 318,2-3 431,0-4-373,6-2 0,2-2 326,3-4 1,4-3-199,8-9 0,2 1 24,4 0 0,2 5 97,3 1 0,5-1 91,-5-5 1,5 5-61,1 1 204,0 7-246,0-11 0,-5 13-213,-1-4 1,-5-2 195,6 2-1140,-8 1 505,11 5 165,-13 0 1,6 2-5,-8 3 0,0-1-42,0 8 1,-8-1 95,-4 7 1,3-1 72,-3 0 0,1 0 469,-7 1 1,7 7-202,-1 4 0,7 3 180,-7 3 1,8 1-145,-2 5 1,5 3 641,1 8-336,0 0-372,0-1 0,0 7-15,0 0 0,5-8-145,1-10 1,2-3-385,-2-3 0,-3-1-290,9-4 365,-8-4 220,3-8 0,-5-2-376,4-3-78,-4 3 473,6-13 0,-10 6-145,-4-8 114,-4-8 0,-7-3-44,0-13 1,0 0 10,-1-5 1,1-4 123,0 4 0,-1-2-85,1 3 1,0-3 153,-1 8 0,1-6-158,0 6 0,0 0 398,-1 6 1,3-1-80,3 1 908,-3 7-355,13-5-253,-13 5 0,11-7 267,-8 0 0,9 5-269,-3 1 0,12 1-120,5-1 0,4-5 73,3 5 1,9-5-120,7-1 0,7 0 56,5 0 0,4-1-308,-4 1 1,6 5-290,5 1 1,-9 5-314,4-5 0,-6 7-745,0-2 0,2 4 22,-7 2 0,-1 6 520,-5 0 0,-1 7-1371,1-1 2115,-1-5 0,1 16 0,0-3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8467,'10'17'929,"0"-6"-2078,-5 1 683,5 0 1,5 5-30,-3 0 0,-5 0 495,-7 1 0,0-1 0,0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8006,'0'18'6611,"8"-1"-5392,-6-8-662,5-1 0,-7-6-255,0 4-528,0-4 226,0 5 0,8-7 0,2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1:53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156 171 7917,'-18'-15'1022,"7"11"1280,-1-8-504,8 8-1290,-3 4 1,5 0-35,-4 0 0,2 2-162,-7 4 0,7-2 311,-2 8 0,4 1-294,2 10 1,0-4-237,0 4 0,2-9 59,4-3 1,4-1-1,7 1 1,2-3-249,4-8 0,2 0 143,4 0 1,2 0-734,-8 0 1,5-8 334,-4-3 0,-1-6-333,-6-6 0,-2 3 243,-3-3 1,-5 2 94,-7-2 1,-1 2 55,-5-8 1,-4 8 51,-7-2 1,-8 6 266,-4 5 0,-5 2-73,-7 5 1,5 3-739,-5-4 0,1 10 782,5 2 0,-3 15 0,11-2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08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70 641 8068,'-17'0'1569,"-1"0"-492,9 0 68,-7 0-333,15 0 824,-7 0-987,8 0 1,2 0-25,4 0 1,3 0-166,8 0 0,1 0 40,-1 0 0,2-2-303,4-4 0,-2-4 36,8-7 1,-6 0-183,6 0 1,-8-1 130,2 1 1,-3 0-503,-3-1 1,0 1-57,0 0 0,-5 5-1036,-1 1 719,-7-1-135,4-5 408,-8 0 31,0 7 259,0-5-226,-8 13 425,6-6-8,-13 8 0,13 8 56,-4 3 1,4 12-41,2 6 0,-2 4 212,-3 1 1,3 7-59,-4-1 0,4 6-81,2-5 1,-6 7 70,1-2 0,-3-2-98,2 2 0,4-8-301,-4 3 1,-1-5-59,1-1 1,0-6-62,6 0 0,-2-8 135,-3 2 0,3-4-22,-4-2 1,2-1 216,-2-5-199,4 5 427,-5-15 0,5 7 114,-4-8-11,4 0-216,-6 0 1,6-2-83,-3-4 1,3-3-117,-4-8 1,4-3-225,2-3 0,8-4 39,3-7 1,5-1 71,1 1 1,0-9-241,1-3 0,6-4 65,5-2 0,-2-1 2,2-5 1,-2 4 34,2-4 0,1-1 107,-6 1 1,1 1 87,-2 5 0,-4 6 158,4 0 0,-10 9-3,-1 2 1,-3 3-118,3 9 0,1 0 231,-7 5 0,2 1-36,-2 0 1,-4 5 173,3 1 0,-3 5 299,-2-6-25,0 9-229,0-5-22,0 8-313,0 0-98,8 8 1,-6 3 32,4 12 1,-4 4 144,-2 8 0,1 7 146,5 4 0,-4 17-139,4 7 1,-4 10-44,-2 1 1,0 7 50,0 10 0,0 2-275,0-42 1,0 0 0,0-4 0,0 1 108,0 3 1,0-1 0,0-2 0,0 0 32,0 3 1,0-1 0,-3-4-1,0 0-531,0-1 1,0 0 0,-2 44 58,5-10 1,0-11-113,0-11 1,0-5 164,0-13 0,0-5 7,0-7 0,0-1-482,0-10 1142,0 0-434,0-13 0,0-5 244,0-10 1,0-20-564,0-16 1,0-11 64,0-11 1,0 1 466,0-18 0,0 9-1118,0-16 1118,7 12 0,-5-2 0,6 14 0,-8 0 0,4 5 0,3-5 0,5-3 0,-1-1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0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7385,'9'-45'-1210,"7"3"1281,-5 8 0,-1 1 622,1 4 0,-5-2-334,6 8 0,-3 0-127,3 6 1,-3 5 275,-3 1 0,-2 5-124,7-5 0,-5 7 630,6-2-580,-1 4 1,7-4 226,-1 1-486,0-1 0,0 6-56,1 0-624,-1 0 0,0 0 412,1 0 0,-7-6-1868,1 0 871,-9 1-376,5 5 637,-8 0 1031,0 0 1173,-8 0-1044,7 0 1,-7 7 390,8 5 0,0 3 238,0 2-592,0 1 0,0 5-184,0 0 1,0 0-125,0-6 0,0 0-25,0 1 0,0 1-297,0 4 0,0-4-540,0 4 0,2 2 410,4-2 0,-5 6-219,5-6 1,-4 6 158,-2-6 1,0 6 636,0-6 0,0 2-11,0-2 0,0-4 143,0 4 1,0 4 135,0 2 0,0 2 630,0-2 0,0 1 103,0-7 1,0 6-556,0-6 1,0 0 177,0-5-590,0 7 0,2-6-1006,4 4 566,3-12 0,9-3-17,-1-8 1,0 0-214,1 0 0,-1-8-711,0-3 1,2-12-394,4-6 0,-3-4 749,3-1 1,-4-1 805,-2 1 0,8-1 0,2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0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7923,'11'0'0,"1"0"1190,-1 0-321,7 0-384,-1 0 0,-5 0 631,-1 0 321,-7 0-1053,4 0 0,-6 0-4,3 0-1652,-3 0 0,6 2 462,-8 4 810,0-4 0,8 13 0,1-5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5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7985,'10'-17'422,"-2"-1"0,-7 7-155,5-1 0,-4 6 83,4-5 0,2 5 1002,-3-5-916,9 7 1,-5-4 294,9 8 0,-1 0-246,0 0 0,2 0-16,5 0 0,-5 0 10,4 0 0,2 8 198,-2 3 0,0 5-298,-6 1 1,-1-6-141,-5 1 0,3 0-373,-9 5 0,7-6 166,-6 1 0,5-6-1000,-5 5 0,0-5 571,-6 5 0,0-5-1602,0 6 922,0-8 1,0 11-349,0-3 1,-2 3 1424,-4 2 0,-4 8 0,-7 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8252,'-12'-6'0,"1"1"884,7-1 221,-11 6 0,11 7-245,-8 5 0,6 5-320,-5 6 0,7-2-419,-2 8 0,-1 0 70,1 6 1,0-1-360,6 1 0,0-4-425,0 3 1,0-9-725,0 10 0,0-10 657,0 4 660,0-8 0,0 4 0,0-8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33 399 7985,'-7'9'836,"5"-1"-233,-6-8 254,0 0-367,6 0 0,-3 0 592,10 0-838,5 0 0,7 0-128,1 0 1,-1 0-58,0 0 1,0 0 174,1 0-125,-1 0 0,-2 8 56,-3 3 1,1 4-206,-7 3 1,0-1-4,-6 0 0,0 6-7,0 0 0,0 0 102,0-5 1,0-7 13,0 1 1,0-6-157,0 5 138,0-7-123,0 4 1,0-10 117,0-4 1,0-4-879,0-7 0,2-10 44,4-7 0,5-3-240,12-9 1,-2-6 387,8-6 1,0-13-484,5 2 934,1-4 1,0 4-1,-1 0 1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6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7985,'18'-17'499,"-1"-1"189,0 1 0,-5 7 381,-1 5-306,-7 3 78,4 9 1,-8 3-323,0 7 1,-2 1 374,-4-1 1,4 0-249,-4 0 0,5 1 474,1-1-880,0 0 1,1-1-229,5-5 1,4 3-48,7-9 1,6 1 132,0-6 0,8-2-632,-2-3 1,-2 1 248,2-8 1,-6 6-1011,5-5 0,-8 5 120,-3-5 0,0 7-159,-5-2 1,-5 6 105,-1 6 0,-4 11 578,-2 12 1,-8 5 649,-3 7 0,-12 3 0,-4 8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7985,'-15'29'92,"3"0"1,-1 0 168,7 5 1,-7 1 54,1 0 0,3-3 166,-3-3 0,6 4-17,-5-5 1,1-1-176,-1 2 0,-3-8-38,8 2 0,-7-3-27,1-3 0,3-2-449,-3-3 139,1 3 0,-6-13-129,-1 4 150,1-4 1,0-4-133,-1-4 0,1-4-361,0-7 1,5-6 232,1 0 0,7-6 265,-2 6 1,4 0-60,2 6 1,0 0 227,0-1 1,6 7 73,0-1 0,7 8 103,-1-1 1,3 3-106,2 2 0,6 0 33,0 0 1,1 7 289,-7 5 1,-6 3-158,1 3 0,-1 1 461,7 4 0,-7-4-297,1 4 0,-6-4-36,5-1 1,-1-1-219,1 0 1,5 0-243,-5 1 41,4-9 1,3 5-165,-1-8 0,0-1-820,1-5 1,1 0 510,4 0 1,-4-7-1079,4-5 0,2 3 276,-2-3 1,8 0-713,-2-5 1930,-4 0 0,7 0 0,-5-1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6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14618,'0'10'-1460,"0"5"1,0-5 0,0 7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7951,'0'27'-2,"0"-4"1,0-4 1401,0-1 0,0-1 149,0 0-145,0 1-971,0-1 1,0 0-101,0 1 1,0-7-870,0 1 536,-8-9 0,6 13 0,-5-7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8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8056,'-2'-9'-136,"-4"3"575,4 4-8,-6 2 1,8-2 1069,0-3-1017,0 3 0,2-6 1166,4 8-955,4 0 1,7 0 70,0 0 1,0 0 279,1 0-554,-1 0 0,0 0-75,1 0 1,-7 0-126,1 0 0,-7 0-1055,7 0 681,-8 0 1,9 2-1142,-7 4 0,2-4 19,-3 3 0,-3-1-519,4 2 1,-4 5 913,-2 12 0,0-1 106,0 6 1,-13 7-389,-5 5 1091,-3 1 0,-4 1 0,-2 2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8056,'-17'18'-358,"-1"-1"-46,1 0 1,8-5 456,3-1 1,-2-5 956,2 6-436,1-8-362,5 3 1,2-7 244,3 0 0,-1 0-113,8 0 0,-1 0 26,6 0 1,-5 0-94,0 0 0,-7 0 0,7 0 0,-6 0 111,5 0-142,-7 0 1,9 8 76,-7 3 1,0 7-92,-6 5 0,0-2 262,0 8 1,0 0-59,0 5 0,0-1-84,0-4 1,0 1-144,0-7 0,0 0-75,0-5 0,0-7-263,0 1 0,2-6 218,4 5-600,-4-7 1,7 4 282,-3-8 0,-2-2-517,7-4 1,-5-6 145,6-11 0,-1 2-52,6-8 0,-5-1-57,-1-11 0,1 3-166,5-8 0,-5 0-86,-1-6 0,1-6 960,5 1 0,0-9 0,1 5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9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8045,'17'-10'2049,"0"2"-1608,-7 8 0,0 2 729,-5 4 564,-3-4 381,6 13-914,-8-5-788,0 7 1,2-5 145,4-1-423,-4 1 1,7-1-44,-3 1 0,-4-6-105,4 5 0,-3-5 196,3 5-414,-4-7-56,14 12 1,-13-9 144,9 5 0,-6-3-375,5-3 0,-5-4 231,5 4 1,-1-2-102,2 1 0,3-3-482,-3 4 219,3-4 1,2 0-361,0 4-12,-7-4 34,5 13 658,-13-5 0,6 7 244,-8 0 0,-2 6-98,-4 0 1,-3 6 105,-9-6 0,7 8 143,-1-2 1,3-2 290,-3 2 1,3-3-136,3 3 1,4 2 202,-4-8 0,6 6-197,6-6 1,-2 6-39,7-6 1,1 2-231,5-2 0,-1-4 93,-5 4 1,4 2 78,-3-2-1,3 0 1,1-5-22,-5-1 1,-3 0 59,-8 0 80,0 1 1,-8-1-307,-3 0 0,-5 6 106,-1 0 0,0 0-97,-1-5 0,1-3 86,0-3 0,-2 1 47,-4-7 0,3 5 18,-3-5 1,10 0 278,1-6-260,1 0 0,-5-2 16,5-4 1,1 4 3,5-3-27,3 3 0,-4-4-206,12 0 0,-3 0 128,9 6 1,0-5-120,5-1 1,2 0 136,4 6 0,-4 0 136,4 0-86,-3 0 1,-3 0 134,0 0 1,-5 0-503,-1 0 192,-7 8 0,10 1-475,-9 9 1,1-1 256,-6 0 1,0 0 286,0 1 0,0 7 0,0 2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9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7905,'2'-12'605,"4"1"244,-4 7 516,6-4 98,-8 8-1028,0 0 0,0 10 473,0 7 1,0 8-341,0 10 0,0 1-7,0 5 0,0-3-337,0 8 0,-6-5-341,0 5 1,0 0-170,6 6 1,0-8-358,0-4 1,0-9-950,0-2 1094,0-8 1,2 2-554,4-11 1,-2-5 439,7-7 1,1-2-98,5-3 0,0-7 120,1-11 0,1-6-421,4-11 1009,-4 3 0,6-13 0,-8 6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19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7905,'8'-17'-183,"-6"5"-47,4 1 1,-2 7 1686,1-2-411,-3 4 257,6 2-893,-8 0 1,0 14 235,0 3 0,6 12-158,0 0 0,-1 9-7,-5 2 0,0 14-147,0-2 0,6 6-37,0-1 1,0-3-417,-6 4 1,0 1 161,0-1 0,0-2-858,0-10 1,0 0 469,0-12 0,0 5-979,0-10 1,0-4 319,0-2 0,-6-10 151,0-1 1,0-7 418,6 7 1,-2-8-206,-3 2 639,-5-4 0,-15-18 0,-2-3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7863,'-8'-10'1489,"6"3"0,-3 7-353,10 0-735,5 0 0,7 2 363,1 3 0,1-3-293,4 4 1,4-4-390,7-2 1,1 0 83,-1 0 1,-1-2-340,-4-4 0,2 4-288,-8-3 1,0 3-1541,-6 2 1588,0 0 413,-7 7 0,-10 11 0,-10 9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6:2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8275,'-8'-9'836,"6"3"-194,-4 12 0,4 3 811,2 8 0,0 8-797,0 4 0,-6 6-95,1 5 1,-7 4-742,6 8 1,1 2 179,5 4 0,-8 3 0,-2 8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0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7905,'-18'-18'448,"1"1"1586,0 0-831,7 7-398,2 2 0,10 8 188,4 0-438,4 0 1,13 0-210,0 0 1,2 0-282,-2 0 1,-2 0-316,8 0 1,0 0-570,5 0 1,1 0 818,-1 0 0,1 0 0,0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1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7923,'0'-12'628,"0"1"-432,0 7 0,0-6 587,0 5 694,0 3-834,0-6 0,2 10-239,4 4 0,-4 3 200,4 9 1,-4 5-193,-2 0 0,5 8-325,1-3 0,0 5-105,-6 2 1,0-7-258,0 1 1,0-6-109,0 6 1,0-6-499,0 6 1,0-14-1141,0 3 763,0-5 1166,0-3 0,0-6-3,0-16 0,0-1 49,0-16 1,6 0 10,-1-6 0,3 1 224,-2-1 0,1 8 62,5 4 1,3 4 266,-3 2 1,1 5 3,-1 1 0,3 7-189,-3-2 1,1 6 62,-1 6 0,1 3-94,-7 9 1,0-1-68,-6 0 0,0 6-61,0 0 0,0 0-216,0-5 1,-2 5-50,-4 0 0,2 6-293,-7-6 0,-1 6-376,-5-6 1,1 2 402,5-2 1,-4-6-217,3 0 0,2 1 226,-1-7 0,5-3 35,-5-2-7,7 3 397,-12 1 1,13 7-99,-9 0 1,8-5 372,-2-1-11,-3 1 1,5 5-182,-8 1 1,9-7 310,-3 1-305,-4-1 0,6 4 35,-7-3 1,5 1-98,-5-7 0,7 8 9,-2-3 1,-2-1-14,3 1-245,-1-7 380,-2 4-111,6 0 67,-6-7 0,10 5 16,4-12 136,4-3 0,7-8 57,0-1 1,1 3 50,-1 3 1,0-1 270,1 7-378,-1-7 0,0 11-68,0-4 1,-7 6-46,-4 6 1,-4 3 140,-2 9 1,0 1-50,0 4 1,0 4-34,0 7 1,-2-1-135,-4-4 0,4 2-127,-4-8 0,4 6-132,2-6 1,0 5-362,0-5 1,2-5 106,4-7 1,-2-1 217,7 1 1,1-3 115,5-8 0,1 0-106,-1 0 0,0-2 48,0-4 0,1 3-104,-1-9 1,-5 1-128,-1-7 1,-1 1-269,1 0 121,5-1 0,-14 1 95,3 0 1,-3 5 30,-2 1 1,-7 5-117,-5-6 1,-3 9 106,-3-3 1,-7 4 163,-3 2 1,-3 2 114,2 4 0,-4-3 226,4 9 1,-1 0 436,1 5 0,-4-2-363,4-3 0,3 3 82,-3-3 0,6-3-97,-6 3 1,8-3 51,-2 3 1,-2 1 351,2-7-814,0 8 23,5-13 1,7 9-243,-1-4 344,8-4 6,-3 5 274,7 1 0,7 0-88,5 3 0,3 10 839,3-3 1,1 3-399,4-4 0,-2 6 732,8 0 1,0 0-545,5-5 0,-3-1-229,4 0 1,-5-1-648,11-5 1,3-3-715,2-8 1,4 6-17,2-1 0,0 1 603,0-6 0,9-8-2049,8-3 0,8-4 2293,9-3 0,1-7 0,-1-2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398 243 6667,'10'-12'537,"-5"1"1,3-1-233,-2-5 1,7 6-130,-1-1 0,-3 0 1,3-5 1,-8 0 305,2 0 1,-5-1 280,-1 1-179,0 0 0,0-1-85,0 1 1,-7 8-96,-5 3 0,-5 4-103,-6 2 1,2 0 80,-8 0 1,6 2-169,-6 4 1,0 3-14,-5 8 0,5 3-86,0 3 1,2 4 113,-2 7 0,-1 1 101,6-1 1,1 7-64,6-1 0,0 8 116,0-2 0,7-2-108,4 3 1,4-9-39,2 2 1,0-3-96,0-3 0,2-1-143,4-4 0,4 2-629,7-8 0,0 0 410,0-6 1,1 0-667,-1 1 1,2-9 377,4-3 0,-2-4-434,8-2 1,-6 0 318,6 0 1,-6-8 79,6-3 1,-8-5 182,2-1 0,2-6-52,-2 0 0,0 0 391,-5 6 0,-1 5-84,0 0 1,-5 9 701,-1-3 1,-5 4 587,6 2-202,-9 0 1,11 8-488,-8 3 0,1 5 96,-1 1 0,-4 0-264,4 0 1,1 6-143,-1 1 0,2-1-668,-2-6 0,-4-6 387,3 1 0,-1-2-1083,2 1 0,-4-1-565,4-5-103,-4-3 382,-2 6 1463,0-8 0,-8-8 0,-2-1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2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7872,'0'-17'1879,"0"-1"9,0 1-1367,0 0 1,8 7 666,3 4 1,5 4-528,1 2 0,0 0-313,1 0 0,7 0-371,4 0 1,-3 0-270,3 0 0,0 0-424,6 0 1,-3 6 715,-3 0 0,4 7 0,-6-3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8100,'17'0'-3,"-6"0"311,1 0 0,0 0 490,5 0 1,0 5 331,0 1 7,1 0-427,-1 2-362,0-6-360,-7 5-723,5-7-139,-13 8 785,6-6 0,-8 8-2080,0-5 1514,0-3 1,0 14 654,0-5 0,-8 4 0,-1 3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8068,'-12'12'-275,"1"-1"0,7-5 309,-2 6 0,2-9 445,-1 3-121,3 4 0,-6-6-46,8 7 1,0-5 322,0 5 0,-2 1-192,-4 5 0,4 1 94,-3-1 1,3 0-122,2 0 1,0 6-141,0 0 1,0 1-69,0-7 0,0 0-68,0 0-282,0 1 1,0-1 176,0 0 0,-2-7-469,-4-4 0,4-2-12,-4 1-631,4-3 460,2 6 348,0-8 0,0-2 111,0-4 1,6 2-121,0-7 351,7-1 0,-5-5-57,4 0 1,3 7 197,-4 4 1,5-1-40,1 1 1,0 0 111,1 6 1,-1 0 281,0 0-291,1 0 0,-1 0-218,0 0 0,0 0 113,1 0-385,-1 0 0,0 0 110,1 0 1,-1-2-381,0-4 0,6-1 196,0-5 1,8-7-258,-2 7 1,2-11 328,-3 12 1,3-6 313,-8 11 1,6 0-147,-6 6 1,6 0 166,-6 0 0,-6 8 717,-5 3 0,-6 3-422,5-3 0,-7 5 785,2-5 0,-4 5-469,-2 1 1,0-6-82,0 1 0,-8-6-369,-4 5 1,-1-5-386,1 5 1,-3-7 12,4 2 1,-5-4-166,-1-2 1,5 0-1124,1 0 0,1-8 669,-1-3 0,-3 1-909,8-1 1,1-9 763,5-8 1,0 1 853,0-2 0,0-8 0,0-7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3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8271,'0'-10'919,"0"3"1,13 7-634,4 0 0,10 0 108,-4 0 1,8 7 144,-2 5-234,4 11 0,1-2-75,1 8 1,-3 6-1,-3 5 1,-2 0-245,-4-5 1,-9-1 75,3 1 0,-9 0-498,3-1 1,-7 1 259,2-1 0,-6-5-154,-6 0 0,-4-6 19,-7 6 1,-6-8-123,0 2 0,-8-6 244,2-5 0,3-2 67,-3-5 0,0-3 568,-6 4 1,7-6-237,-1-6 1,2-9 658,-2-8 1,6-2-383,11 2 0,3 4 69,3-5 0,6 5-226,0 2 1,8 0-257,9-1 0,8 7-149,4-1 1,9 3-304,3-3 0,7-3-940,-2 3 1,0 3 638,6-3 1,-4 3 678,9-3 0,-3-3 0,-2 5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7946,'-10'-12'1180,"5"0"-299,3 9-502,2-5 1,7 10 95,5 4 0,-2 5 212,1 12 0,-7 4-265,2 8 0,-4 1-37,-2 5 1,0-5-819,0 4 0,-6-3 320,0-2 0,-5-1-265,5 1 1,-2-1 337,2 1 0,4-2-1632,-3-5 0,1-3 1672,-2-7 0,4-1 0,-6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4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7946,'25'-17'78,"-4"5"126,7 0 1,-4 9-4,4-3 0,-5-2 27,6 2 0,-6-5-11,6 5 1,-6 0 3,6 6 0,-8-5-98,2-1 0,2 0 98,-2 6 0,2-6-267,-2 1 1,-4-1-4,5 6 0,-5 0-82,-2 0 1,-5 0 101,-1 0 0,-1 2-224,1 3 156,5-3 0,-13 12 92,9-8 0,-6 7 69,5-1 0,-7-3-58,2 3 116,3-1 1,-1 7-47,4-1 0,-3-2 116,-3-3 1,-4 3-123,4-3 0,-4-3 38,-2 3 1,5-1-34,1 7 0,0-7 1,-6 1 1,0-1-113,0 6 75,0 1 0,0-1-9,0 0 1,2 1-12,4-1 1,-4 0-17,3 0 1,-3 1 29,-2-1 1,2 6-5,4 0 1,-4 2 34,4-2 1,-4-2-30,-2 8 0,5-2 112,1 2 0,0 9-70,-6-3 0,6 5 12,-1 1 1,1-3-45,-6 8 0,6 0 1,0 6 1,-1 0 60,-5 0 1,0 0-5,0 0 0,0 5-34,0 1 0,-1-6 3,-5-6 0,2-8 81,-8 3 1,7-7-85,-7-5 1,6 2 140,-5-8 0,5 0-167,-6-6 1,7 1-8,-7-1 1,6-6 11,-5 1 0,5-8-14,-5 2 1,5-5-463,-6-1 0,1-1 208,-7-5 0,-5-2-569,0-3 1,-2-11 90,2 5 0,-2-6-144,-3 0 0,-5-4 386,4-7 1,2-3 29,-2-3 0,8 3 426,-2-3 0,-4-4 0,0-1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5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7946,'12'-15'-647,"0"3"0,-7-1 852,7 7-140,-8-7-12,3 11 0,-1-8 902,0 4-208,0 4-343,1-5 1,-3 5 188,8-4-90,-8 4-60,3-6-221,1 8 0,-6 8 110,4 4-122,-4 3-44,-2 2 0,-2 1-89,-4-1 1,-2 6 60,-3 0 1,-3 0-187,8-6 0,-5 1 86,5-1 0,-5-5-577,5-1 349,0-7 0,6 6-288,0-5 238,0-3 0,2 6-104,4-8 0,3-6-67,9 0 1,5-5 118,0 5 1,6 0 281,-6 6 0,0 0-126,-6 0 0,0 0 347,1 0 1,-7 2-87,1 4 0,-9-2 26,3 7 1,-4 1-21,-2 5 292,0 0-216,-8 1 1,-3 1-4,-12 4 0,2-4-94,-8 4 1,6-3-159,-6-3 0,8 0 101,-2 0 0,-2-5-82,2-1 0,0-7 121,5 2-150,1-4-103,0-2-56,7 0 0,-3-2-132,7-4 36,0-3 0,14-7-87,4 5 1,3-3 94,2 9 0,0-7 325,1 6 0,5 1-90,0 5 0,2-6 39,-2 0 0,-4 0 35,4 6 1,-2 0 205,2 0 1,-3 0 105,3 0 1,-10 6 50,-1 0-34,-1 0-121,6 1-215,-7 3 14,-2 7 1,-10 0-154,-4 1 0,-4-1 149,-7 0 0,-2 6-104,-4 0 1,2 0 131,-8-5 0,8-1 177,-2 0 0,4 1 89,1-1 0,7-6 164,-1 1-374,8-8-46,-3 11 1,9-13-47,3 4 1,11-4-33,7-2 1,2 0-208,-2 0 0,-2-2-111,8-4 1,-8 4 133,2-4 1,-4 5-10,-2 1 0,1 0 0,-1 0 92,-7 0 61,5 0 0,-15 1 103,0 5 1,-2 2-7,-9 3 0,-3 11 181,-9-5 0,4 2 270,-4-7 0,-2 3 81,2-4 318,0 5-228,5 1-519,9 0-104,1-7 1,10-2-161,4-8 0,9 0-10,8 0 0,2 0-294,-2 0 1,-4 0 4,5 0 1,-5-6 189,-2 0 1,0 0 75,1 6 1,-7 0-235,1 0 712,-8 0 0,3 8 108,-7 4 1,-7 3 293,-5 2 1,-9 1-116,-2-1 0,-4 0 419,10 0 0,-5 1-307,11-1 0,1-5 882,-1-1-1209,7 1 0,-2-1-145,12 1 0,4-8-270,7 1 1,2-3-414,4-2 1,-2 0-529,8 0 0,2-7-172,9-5 0,-3-5 1148,3-6 0,-3-4 0,-3-8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0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7922,'0'-11'1476,"0"-1"1,2 8-802,4-1 1,3 3 181,8 2 0,1 0-194,-1 0 1,0 0 98,1 0 0,-1 0 1563,0 0-1628,0 0 1,-1 2-139,-5 3 1,3-1-360,-8 8-463,-1-8 0,-5 11-98,0-3 0,0 3-336,0 2 1,-13 8 342,-4 4 0,-12 4-520,0 1 1,-4 7-1904,-1-1 1901,7 0 0,-4-5-656,8 0 1,-6-1 772,6 1 0,0-3-422,6-3 1181,-1-4 0,1-8 0,0 1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29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8113,'-10'0'5256,"3"0"-4061,7 0 1762,0 0-1830,0 8-1729,0 2 1,-2 9 418,-4 4 1,-4-4-612,-7 4 0,0 2 547,0-2 0,-1 2-3189,1-2 3436,7-4 0,-5 6 0,5-7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30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8198,'7'-10'-4,"-3"-5"237,8 3 1,-6 5 1102,5 1-367,-7-4 1,9 6 201,-7-7 674,8 7-1311,-5-4 1,3 10-21,-1 4 0,-5-2-51,6 7 0,-9 1 74,3 5 1,2 1-405,-2-1 0,-1 2 86,-5 4 0,0-4-426,0 4 0,0-3 217,0-3 0,0 0-707,0 0 0,0 1 363,0-1 1,-5 0-338,-1 1 1,-2-1-138,2 0 0,4-5-229,-3-1 0,-3-5-262,2 6-253,0-9 191,-1 5 464,5-8 392,-6 0 1,8-2 504,0-4 0,0-3 0,0-8 0,0-1 0,0 1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3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8163,'18'-18'-234,"-7"1"303,1 0 1,-7 1 520,7 5-332,-1-5 0,5 13 512,-5-9-527,5 8 0,-12-3 578,7 7-306,-7 0-131,11 0-10,-5 0-330,7 0 0,-5 0-44,-1 0 121,-7 0-105,11 0 72,-5 0-275,0 7 290,5 3-7,-13 7 1,6 0 42,-8 1 1,5-7 154,1 1 0,0-1-174,-6 7 0,0-1 7,0 0 0,0 0-21,0 1 0,0 5 38,0 0 0,0 2-151,0-2 1,0 2 13,0 4 1,0 9 15,0-3 1,2 5 26,4 0 1,-4-1-15,3 7 1,-3-2-3,-2 2 1,6 2 16,0-7 0,-1 5-108,-5-6 1,0 1 94,0-7 1,0-1-168,0-4 1,0 1 19,0-7 1,0 6-107,0-6 0,0 0 94,0-5 1,0-1-168,0 0 1,0-5-32,0-1 0,-1-1-152,-5 1 203,4 5 1,-8-9-59,5 5-2,3-4 0,-8-8-85,4 0-15,4 7 86,-5-5 0,7 4 101,0-12 0,0 2-30,0-7 1,0-1 27,0-5 0,0 0-149,0-1 1,0-1 99,0-4 1,-6 2 52,0-8 0,-2 0 239,3-5 0,1 5 0,-8 0 0,7 6 0,-7-6 0,0 1 0,-5-7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31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70 8077,'2'-10'740,"3"4"-193,-3-3 1,12 5-125,-9-8 1,9 8-58,-3-1 1,-1 1-103,2-2 0,-1 4-269,6-4 1,-5 4 95,-1 2 0,-5 0-351,6 0 0,-6 2 19,5 4 0,-7-2-137,2 7 0,-4-5-9,-2 6 183,0-1 0,0 7 126,0-1 1,0-6-157,0 1 618,0-1-131,-8 7 162,6-1-77,-6 0-271,8 1 1,0-7-136,0 1 193,8-8-405,2 11 180,7-13 0,-6 11-57,1-7 1,-8 2 95,2-2 1,-5-3 43,-1 9 1,-7-1 13,-5 7 0,-5-1 86,-6 0 1,4 2-22,-4 5 1,-2-5 148,2 4 1,-2-4 331,2-2 0,3 1-223,-3-1 0,10-6 81,1 1 0,7-2 384,-7 1-699,8 4-14,-11-5 1,13 2-138,-4-1 121,4-7 1,0 9-20,-4-7 1,5 2-85,-5-2 107,4-4 1,0 5-35,-4-7 88,4 8-112,-5-6 10,7 6 1,0-7 7,0 5-318,0-4 250,0 6 1,-2-2-215,-4-1 219,4 1 16,-6-6-10,1 8 0,3-6 324,-8 4-179,8-5 0,-5-1 288,3 0-8,4 0 1,-8 0 140,5 0 219,3 0-118,-6 0 113,8 0-91,-8 0-336,7 0 45,-7 0 23,8 0 206,0 0-440,8 0 1,3 0-27,12 0 1,-2 0-33,8 0 0,0 0-16,5 0 0,7-1-9,-1-5 1,2 4 5,-1-4 1,-5 4-182,5 2 0,-5 0-334,-1 0 0,-1 0-740,1 0 0,-6 0 549,0 0 1,-3 0-634,3 0 0,-2 0 553,-4 0 1,-9 0-750,3 0 1462,-11 0 0,1 8 0,-7 1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48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8044,'0'-11'504,"0"-1"106,0 8-290,0-11 1,0 5-22,0-7 1,0 6 293,0-1-422,7 1 0,1-1 44,3 1 1,5 1 28,-5-2 0,5-3-10,1 4 1,-5 1 27,-1-2 0,-1 7 75,1-7 1,3 6-110,-9-5 0,7 5 184,-6-6 158,7 9-56,-3-13-89,7 14 58,0-13-295,1 13 1,-1-6 0,0 8 0,-5 2-77,-1 4 0,-5 4 94,6 7 1,-7 0-54,7 1 1,-8 5 56,1 0 0,-3 7-64,-2-1 1,0 4 36,0 1 0,0 7 26,0-1 1,0 1 35,0-7 0,0 6-44,0 1 0,0-3-140,0-9 1,6 2 99,0-8 0,0 2-392,-6-2 1,5-4 156,1 4 0,6-9-789,-6-3 1,7-5-103,-1 5 0,3-7-525,2 2 1,0-6 446,1-6 1,5-3-287,0-9 1,6-1 1328,-6-4 0,7-4 0,-3-7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48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52 7944,'-2'-17'1319,"-4"0"1,2 7-784,-7 4 0,-1 4-135,-5 2 1,-1 0 554,1 0 0,-6 4-255,0 8 1,-8 7-86,2 15 0,-9 1-508,-2 0 0,-6 7-455,5 4 1,-1 4-922,2 2 1,9-8 797,-4-4 1,14 1-434,4-7 1,1 5 268,11-10 1,-1-4 633,6-2 0,0 3 0,0 1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4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10194,'0'17'1033,"0"0"1,-6 8-442,1 4 0,-3 4-36,2 2-318,4-1 1,-11 1-56,7-1 1,-2-5-167,3 0 0,3-2-500,-4 2 0,4-4 417,2-8 0,0 0-1178,0 1 1,0-7 556,0 1 0,2-9-428,4 3 1,-2-4 116,7-2 998,1 0 0,13-15 0,2-4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49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7978,'0'-12'1118,"0"1"-279,0 7 33,0-4-546,0 8 1,-6 8 58,0 3 1,-2 12-46,3 6 0,3 6 102,-4 5 1,-2-1-351,2 7 0,-1-6 102,1 6 0,4-7-477,-4 1 1,-1-4 252,1-1 1,0-6-849,6 0 0,0-2 236,0 1 0,0-3-725,0-7 195,0-1 19,0-7 669,8-3 0,1-14 484,9-5 0,-7-9 0,1-2 0,-1-16 0,7 3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49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7960,'10'-18'1287,"-2"9"16,-8 1-884,0 8 0,0 10 235,0 7 1,0 4-221,0 14 1,0-3-45,0 15 0,0 4-147,0 7 0,0 0 13,0-6 1,-6-1-139,0 1 1,-2-2-192,3-4 0,3 2-663,-4-7 0,-2-1 443,3-5 1,-3-6-645,2-1 0,4-6 373,-4 1 1,4-10-778,2-1 348,0-1 3,-7-1 624,5-3 0,-12-14 366,9-5 0,-9 4 0,5-15 0,-9 4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0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7936,'-11'-17'164,"-1"0"0,3 5 304,-3 1 592,5 7-221,-1-11 35,6 13-440,-6-6 0,10 8 42,4 0 0,4 0-303,7 0 1,2 6-186,4-1 1,2 1-589,4-6 0,4 0 457,-5 0 1,5 0-530,2 0 1,-3 0 671,-3 0 0,4-7 0,-6-3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09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7922,'-9'0'1155,"-1"0"-169,4 0-275,4 0 0,-5 2-76,7 4 0,0-2 134,0 7 0,0 1-87,0 5 1,0 1 190,0-1 1,2 6-586,3 0-229,-3 0 0,8 0-1522,-4 0 0,-2 6 952,7-6 0,-5 2-1598,5-2 0,-1-4 2109,1 4 0,5-3 0,-7-3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7980,'9'0'842,"7"9"953,-5 8-1113,5 8 0,1 4 268,0 0 0,1 6-403,-1 5 0,-6 0 66,1-5 1,-8 0-257,2-1 1,-5 1-145,-1-1 0,-7 1-1368,-5-1 880,-3-7 0,-4 6-483,-4-4 0,-4 5-2131,-8 7 2889,1-5 0,-1 7 0,0-9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0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17 8178,'0'-9'1405,"-2"1"-910,-4 8 1,-5 0 151,-12 0 0,-4 0-300,-8 0 0,1 6-221,-1 0 0,-1 7 47,-5-1 1,7 1-79,-1-2 0,2 5-45,10-5 1,2-1 265,10 2-593,-5-9 218,14 13 0,-3-12-108,10 7 0,5-5 3,7 5 1,6-5 69,0 6 0,6-7 36,-6 7 1,6-8-44,-6 2 1,2 1-200,-2-1 1,-9 2 88,3-2 0,-6-3-1019,1 9 812,3-8 1,-13 11-528,4-3 1,-4-3 944,-2 3 0,-15-1 0,-5 7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0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7693,'-9'8'550,"3"-6"251,12 3 1,3 3-256,9-2 0,1 1 33,4-1 1,0-4 165,12 4 0,-5-4-297,11-2 1,-5 2-310,-1 3 1,-6-3 27,-1 4 1,-1-2-983,2 2 1,2-4 208,-8 3 0,0-1 606,-6 2 0,8 4 0,2 7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1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7917,'0'-18'-241,"6"-5"-59,0 0 0,7-2 383,-1 2 1,3-2 337,3-4 1,-1-1 468,0 7-540,0 0 1,7 5 2,-1 1 0,0 0 228,-6-1-345,0 9 0,1 1 228,-1 8-322,0 0 1,-2 10 75,-3 7 0,1 8-65,-7 10 1,0 7 135,-6 4 1,0 4 100,0 2 1,6 0-135,0 0 0,1-6 0,-1 0 1,-2-8-291,7 3 0,-1-7 116,1-5 1,5-4-228,-5-8 0,5 1 132,1-1 0,6-2-1048,0-3 0,0-3 38,-6-3 1,1-4-363,-1 4 0,0-12 1385,1-6 0,-1-3 0,0-2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1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7917,'0'-18'1850,"0"9"-1401,-8 1 0,-3 8-93,-12 0 1,2 10 413,-8 7 0,4 0-229,-10 6 0,3 4-41,-14 2 1,-1-2-390,-4 2 0,1 0-322,3 5 0,-1-1-178,8-4 0,7 3 354,10-3 1,6-2-1575,6 2 0,3-8 1609,8 2 0,15-4 0,4-1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2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312 120 7921,'0'-25'562,"0"5"1,-7-5-102,-5 8 1,2 7 167,-1 5 0,-1-3-127,-5 2 1,0 2-158,-1 10 0,-1 6-133,-4 11 0,2 8 34,-8 15 0,8 0-256,-2 11 1,0 3 104,6-2 1,-3-1-551,15-5 1,-1-2-82,6-4 1,2-4-378,4-7 1,5 0 346,12-1 0,-2-7 566,8-4 0,8-4 0,7-1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2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554 139 7921,'15'-27'605,"-3"4"0,-5 4 286,-7 2-94,0-1 0,-1 3-281,-5 3 0,-4 5-58,-7 7 0,-6 0 141,0 0 1,-10 4-176,-2 7 0,-1 8-449,-10 16 0,2 7 111,-2 4 0,-2 4-6,7 2 1,1 6 34,5-1 0,3 1-72,3-6 1,6-2-53,11-4 1,4-4 3,8-7 1,0-6-421,0 0 1,2-8 202,4 2 0,4-4-391,7-2 1,2-7 55,4-4 1,-2 1-167,8-1 1,0-2 314,6-10 1,-6-2 14,-1-3 1,-5-4 256,6 3 1,-8-3-84,2-3 0,-9 1 382,-3 0 0,-1 5-232,2 1 1473,-5 7-720,-7-4 1,0 16 278,0 3 1,0 5-408,0 1 1,0 6 61,0 0 0,0 6-302,0-6 0,0 6-134,0-6 0,0 6-557,0-6 0,2 0 283,4-6 0,-2-1-1046,7-5 0,-5 2 585,6-7 0,-7 2-891,7-2 1,-6-4 539,5 3 0,-7-10 242,2-7 0,-4-3-65,-2-3 727,0 1 0,0-8 0,0-2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2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7682,'-18'-17'-599,"7"-1"734,-1 1 0,8 5 986,-1 1-542,-5 7 1,8-6 248,-4 5 910,4 3-677,2-6-30,0 8-589,0 0 1,8 0-56,4 0 1,5 0-180,6 0 1,-2 0 27,8 0 0,0 0-544,5 0 1,-1 0 262,-4 0 1,4 0-1023,-5 0 0,3 0 521,-2 0 1,2 0-1081,-8 0 1,6 0 744,-6 0 0,0 0 881,-6 0 0,8-8 0,2-1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2:52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7921,'12'0'0,"-1"0"0,1 2 611,5 4 1,0 6-184,1 11 1,-3 4 742,-4 7 1,5 7-182,-5-1 0,3 12 125,-3-6 0,3 6-63,-8-12 1,-1 12 575,-5-6 1,6 12-1844,0-12 0,0 6 153,-6-12 0,-2 2-1935,-4-1 0,-19-3 1235,-15 8 1,-16 0 761,-8 6 0,24-22 0,-2 0 0,-2 1 0,-1-1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0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7967,'0'-18'-755,"0"1"819,0 0 0,0 5 223,0 1 1,1 1 282,5-2-308,-4-3 0,8 7 689,-4-3-375,-5-4-353,15 5 1,-14-2 278,4 1 295,3 7 1,-5-4-288,7 8 1,-5 2 1,6 4 0,-8 4-28,1 7 1,3 0 174,-2 0 1,5 7-179,-5-1 1,6 5-46,-7-5 0,7 1-346,-6-7 0,1 0 55,-1 0 1,-2-1-489,8-5 0,-7 3 148,7-8 0,-6 5-124,5-5 1,-5 0-259,5-6 0,-7 2-606,2 3 0,-2-3-92,2 4 0,-4-6 627,3-6 0,-1 2-328,2-7 0,-4-1 393,4-5 0,-4 0 58,-2-1 1,1-1 524,5-4 0,-4 4 0,6-6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0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7922,'0'-10'1330,"8"-5"1,1 11-736,8-7 1,3-1-173,3-5 0,4 0-265,7-1 1,3-5 60,3 0 0,2 0-256,4 6 0,2 1 86,-7 5 0,5-3-93,-6 9 0,6-1 1,-7 6-441,-7 0 358,3 0 1,-10 6-100,4-1 1,2 7 0,-10-4 70,-6 1 0,2 3 134,-5 5 0,1 6 158,-1 0 0,-4 2 263,-8-2 1,0-2-121,0 8 0,0-2 89,0 2 0,0 4 329,0-5 1,-6-1-223,0 2 0,-7-2-298,1 2 0,-3 4 15,-3-5 1,-1-1-1,-4 2 1,4-6-119,-4 6 0,4-8-472,1 2 29,-7-4 0,6-3-526,-4-5 0,4-3-572,2-8 1,-1 0 667,1 0 0,-6-8-289,0-3 0,0-12 430,6-6 1,-1-4 289,1-1 1,0 1 365,-1 4 0,1-4 0,0 14 0,0-6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0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7967,'10'0'1128,"-2"0"123,-8 0 1470,0 0-1577,0 7-1190,-8 3 0,0 13 90,-3 0 0,-3 2-313,8-2 1,-7-2-217,1 8 0,-3 2-545,-2 9 0,0-3 395,-1 3 0,1-4-311,0-1 1,-6-2 537,0-4 1,-1 1 315,7-7 1,6 0 278,-1-5-226,1-1 1,-5-5 90,5-1 394,3-7 583,0 4-681,6-8 1,-3 0 148,10 0 0,5 0-124,7 0 1,3-6-78,3 0 0,2-7-202,3 1 1,3 2 90,-8-1 0,6 1-395,-6-1 0,4 1-96,-10 4 0,4 5-269,-9-5 1,-2 4 166,1 2 1,-7 2-280,2 4 0,-4-1 123,-2 13 0,-8-5 564,-4 10 0,-3 2 0,-2-2 0,-8 8 0,-2-4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172 156 7967,'-35'25'91,"0"-8"1,8 1 566,4-7 223,4-3-207,2 0-271,7-8 1,5 0-45,10 0 0,11-8-263,7-4 0,9 1-14,3-6 1,5 5-150,6-5 1,2-6-368,-7 5 0,5-1 309,-6 8 1,1-5-189,-7 5 0,1 1 109,-1-1 1,-7 1-499,-4-2 0,-3 3 162,-3 3 1,-6 4-437,1-4 548,-8 5 365,3 1 0,-8 0 15,-5 0 1,2 0 47,-8 0 0,1 0 27,-6 0 1,5 0-28,1 0 109,-1 0-68,-5 0 1,5 0 384,1 0-142,7 0 1,-6 0 91,4 0 1,3 0 36,-9 0 1,6 5-143,-5 1 1,-1 7 431,-5-1 1,-2 5-216,-4 6 0,2-1 111,-8 6 0,2 1-158,-2 6 0,-4 1-338,5 5 1,-3 1-88,2 4 1,-2 2-231,8-8 1,0 6-112,6-5 1,1-1 216,5-5 1,3-8-1836,8-4 1394,0 4 1,2-10-507,4 0 0,3-7 55,9-10 1000,-1-8 0,8-9 0,2-10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1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8244,'0'-9'2241,"0"1"-910,0 8-415,0 0-581,8 0 0,-6 8-112,3 3 0,-3-1-330,-2 1 0,6 1 137,0 5 1,0 0-423,-6 1 0,0-7-147,0 1-114,7-1-337,-5 7 233,6-9 535,-8-1 33,0-8 1,2-2-13,4-4 1,-3-1 40,9-5 0,-6-3 16,5 3 1,1-3 19,5-3 0,6 7-5,0-1 1,2 3 144,-2-3 0,-4-1-104,5 7 0,-5 0 507,-2 6-201,0 0-56,1 0 1,-9 8-17,-3 3 0,-4 5 61,-2 1 0,-8 0-59,-3 1 0,-5 5-49,-1 0 0,4 0 308,-5-6 1,11 0-93,-11 1 1,7-7 1437,-1 1-683,-3-8-422,13 11-273,-6-13-302,8 6 0,8-14-74,4 0 1,3-7-298,2 1 0,2-3-1056,4-3 0,-3 1 658,3 0 0,-4 5 696,-2 1 0,1-1 0,-1-5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2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7934,'0'-17'305,"-8"0"0,7 5-72,-5 0 1,-4 7 339,-1-7 1,1 6-136,-2-5 1,1 7-17,-6-2 1,-3 4-93,-3 2 0,4 2-51,-4 4 0,-4 9-63,-2 8 0,2 8 17,-1-2 1,1 6-18,-2 5 0,4-2 18,8 9 0,1-3-57,5 2 0,-3 2-95,9-8 1,-1 6-182,6-5 0,7-7-79,5-5 0,-2-8-250,1 2 1,6-4-255,7-1 0,0-9 334,0-3 1,-3 2-97,7-2 1,-4-8 84,4-10 1,-1-3-332,2-3 1,2-1 271,-8-4 0,0 4 153,-6-4 1,1 6 193,-1 5 0,-6-1 218,1 7 0,-6-6 1193,5 7-835,-7-1 58,11 14 1,-7 1-201,4 8 0,3-1 540,-3-5 0,-3 5-402,3-5 0,-3 5-287,3 1 1,1 0-395,-7 0-840,7 1-383,-3-1 1,2-7 17,-1-5-319,-7 5 784,4-8 920,-8-2 0,-8-10 0,-2-7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34 139 7934,'-10'-8'600,"2"6"155,1-5-240,5-1 1,-4 4-59,12-7 1,3 5 138,9-6 1,1 3-173,4-3 1,-2 2-160,8 5 0,0 1-260,5-8 1,1 8 113,-1-1 0,-5 1-1148,0-2 1,0 4 1028,6-4 0,-1 5 0,1 1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10524,'18'10'1077,"-7"5"-556,1-3 0,-6-3 253,5 3 0,-5-1-522,5 7 1,-5-1-33,6 0 1,-7-5-555,7-1 1,-8 1 262,2 5 1,1-5-220,-1-1 0,2-1-612,-3 1-1078,-3-3 889,6-8 661,0 0 1,-1-2 310,5-4 0,3-9-54,-3-8 1,5-2 31,6 2 1,4-2-29,8-4 0,-1-2 178,1 8 0,-1 0 42,1 6 1,-2 1 71,-4 5 1,1-3 21,-7 9 1,0-1-105,-5 6 1,-7 0-26,1 0 0,-8 2-21,1 4 0,-5 5-275,-5 12 1,-5 0 100,-7 12 0,-8-4-47,-4 9 1,-4-4 52,-1-1 1,-1 0 125,0-1 1,3-7-146,3-4 1212,-4-4-727,14-1 0,0-1 1200,7 0-714,9-7-398,-5-2 0,10-8-21,4 0 1,11-8-156,12-4 0,-1-3-151,7-2 1,-6-6-279,5 0 1,1-6-98,-6 6 0,-4-2-388,-2 2 0,-6 3-222,-5-3 0,1 4 414,-7 2 1,-2-6 103,-10 0 0,-4-2 413,-7 2 0,0 2 0,0-8 0,-7 6 0,1-6 0,0 6 0,6-6 0,2 8-166,3-2 0,-1-2 166,7 2 0,-6 5 160,7 7 0,-1-1-32,6-5 1,0 6 16,0-1 0,0 6 33,0-5 0,0 5 515,0-6 86,0 9 56,0-5 90,0 8-349,0 0 0,0 10-342,0 7 0,0 14 50,0 9 1,2 18-65,4 5 1,-3 4 35,9 8 0,-8 2-146,2-2 0,-5 13-424,-1-1 0,6-3-34,0-3 0,2-8-531,-3 2 0,-1-6-1236,8-5 1036,-8-5 473,11-15 606,-5 6 0,-1-13 0,-3 3 0,-4-3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9145,'9'8'2196,"-1"-4"-1721,-8 8 1,0-1-338,0 6 1,0 6-239,0 0 1,-8 8-313,-3-2 1,-10 6 48,-3 5 0,-6-9 230,1 3 0,2-5-223,-2 0 0,8-4 91,-2-8 0,4-7 241,1-4 0,7 1-76,-1-1 0,7-2 173,-7-10 1,8 0-50,-1-11 0,3 4-97,2-10 0,0 3 9,0 3 0,7 0 54,5-1 1,5 7-9,6-1 1,-2 7-60,8-7 0,2 8 274,9-2 0,-3 3-90,3-3 0,2 4 151,-1-4 0,-1 4-105,-5 2 0,5 0-208,0 0 1,1 0-185,-7 0 0,-5 0 119,0 0 0,-8 0-612,2 0 1,-4 0-112,-1 0-155,-9 0 998,-1 0 0,-16 6 0,-3 0 0,-5 7 0,-1-1 0,-2 1 0,-4-1 0,4 3 0,-5-3 0,5-3 0,2 3 0,0-3-32,-1 3 0,1 3 111,0-3 0,5 1 260,1-1 1,5 3 6,-6-3 1,7 5 112,-7 6 0,6-2-162,-5 8 1,5 0 60,-5 5 0,5 9 200,-6 3 1,7 0-167,-7 6 1,6-4-432,-5 9 1,7-5 134,-2-6 0,4-1-614,2-5 1,0-5 339,0-1 1,0-1-596,0-10 1,2 0 208,4-6 0,-4-5-414,4-1 978,3-7 0,1-4 0,7-9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7780,'8'-10'-19,"1"2"722,9 8 0,-3 2 9,-4 4 1,5 6-265,-5 11 0,5-2 139,1 8 1,-2-1-158,-3 7 1,1 5-181,-7 1 1,0-1-220,-6-5 0,0-1-226,0 1 1,0-1 287,0 1 1,-8 0 129,-3-1 0,1-7-2433,-1-4 1,5-4 969,-6-1 1,6-3 1239,-5-3 0,-1-5 0,-5-7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4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7958,'0'-17'29,"0"7"-29,0-5 322,0 5 0,5-1 514,1-1 1,2 8 176,-2-2-432,-4 5-352,5 1-33,-7 0 0,0 1-154,0 5 1,-2-2 99,-3 8 0,-3-1-42,-4 6 0,3-1-94,3-5 0,4 5-56,-4-5 1,4-1-243,2 1 1,8-7 31,4 2 0,-3-2-480,3 2 1,1-5 344,10 5 0,-4-4-206,5-2 1,-5-8 600,-2-3 0,8-4 0,2-3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8458,'-17'-8'672,"7"7"0,1-7 186,3 8-836,4 0 0,-6 9 286,8 9 1,0 7 364,0 9 0,0 5-81,0 7 1,-2 0-176,-4 12 0,5-5-352,-5-1 1,4 0 95,2 0 0,-6-8-800,0-3 1,1-5 32,5-1 1,0-8-419,0-4 0,2-6 355,3-6 1,-1-3-347,8-8 1,-7-2 2,7-4 1012,-1-3 0,7-24 0,-1-3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0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7390,'-10'-17'1021,"2"-1"119,1 1 131,5 7-78,-6 3-410,8 7 0,0 7 401,0 5-597,0 3 17,0 3-177,0-1-208,0 0-315,0 0 0,0 1-270,0-1 1,0-5-81,0-1 0,2-7-531,4 2 1,-2-4 317,7-2 1,-5-2-406,5-4 0,1-9-123,5-9 669,1-6 311,-1 11 0,0-8-111,0 4 99,1 11 276,-9-11 374,-1 21 181,-8-6 168,0 8 0,0 2 332,0 4 718,0 4-1349,0 7-244,-8 0-73,6-7 1,-5 5-352,7-3 173,0-5 0,0 3-1131,0-4 482,0-4 469,0 13 0,0-5-54,0 7 1,-6 0 488,0 1 0,-2 1 737,3 4 1,-5 4 716,-7 7-1139,7-7 0,-3 4 2031,7-8-1776,0 0 1,6-6-377,0 1 1,0-7-246,0 1 1,10-8-484,7 1-1,2-5-671,10-5 1,-6-11-154,6-7 0,-2-6-2961,2 6 4079,-4 0 0,-8-2 0,0-2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0 8720,'-18'10'841,"1"-3"-409,0-7 1,-2 8-244,-4 4 0,-4-3-178,-8 3 1,6 1-156,0 10 1,-5-3 130,-7 3 1,1-4 40,6-2-81,7 8 134,-6-6 1,14 1 162,-4-9 1,5 1-17,7 5 1,1-2 434,4-3-403,5 3 0,-5-5 145,12 7 0,3-5-7,8-1 0,3-5-136,3 5 1,2-7-61,4 2 1,9 2 131,-3-3-111,3 1-638,-3-6 336,-1 0 114,-7 8-1811,6-6 921,-6 6 374,0-8-347,-3 7 1,-6-3 827,-1 8 0,0-1 0,1 6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5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7894,'-9'0'1929,"1"0"-1549,8 0 1,0 4 79,0 7 1,0 3-11,0 15 0,0-1-17,0 7 0,0 5-134,0 1 1,0 12-584,0-1 0,-6 2 249,0-8 1,1 2-353,5-7 0,0-1-36,0-5 0,0-7-318,0 1 0,0-8-160,0 2-312,0-11-125,0 3 634,0-13 704,0-2 0,7-17 0,3-10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7894,'0'-17'29,"0"-1"1,0 1 96,0 0 1,2 0-20,3-1 0,-1 3 176,8 3 0,1-1 53,10 7 1,-2-5 201,8 5 0,-6 0-124,6 6 1,0 2 178,5 4 0,-5 3-176,0 9 1,-8-1 44,2 0 0,-9 1-186,-3-1 0,-7 2-218,2 4 1,-12 2-268,-5 4 1,-11 4-562,-1-5 1,-13 3-2363,1-2 3132,-3 4 0,-4-7 0,-3 9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8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7938,'0'-18'353,"0"9"468,0 1-362,0 1 1,-8 5-46,-4-4 1,-5 6-215,-6 6 1,4-3 47,-4 9 0,-2-2-145,2 1 0,-2 4-63,2-3 1,9 1-150,-3-1 0,5-2-161,1-5-683,3-3 353,8 6 89,0 0 1,8-6 372,3 3 0,3-1-28,-3 2 0,5-2 215,-5 7 0,3 1-75,-3 5 0,3 0 579,-9 1 0,1 5-3,-6 0 1,0 8 210,0-3 0,0-1-47,0 2 0,-6-2-278,1 2 0,-1-4-524,6-8 1,0-5 232,0-1-301,0-7 1,2 4 163,4-8 1,-3 0-744,9 0 0,-2-8 38,1-4 1,4-9-206,-3-2 1,-2-2 111,1 2 0,-5-4 348,5-7 0,-5-3 44,6-3 1,-1-4 397,7-8 0,-1-8 0,0-1 0,0-8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7938,'12'0'551,"-1"0"0,-7 2-111,2 4 1,-4-2 59,-2 8 0,-6-1-135,0 6 1,0-5 185,6-1 0,-5 1-207,-1 5 0,0-5-182,6-1 1,2-7-454,4 2 0,-2-4 242,7-2 0,6 0-118,7 0 1,1-2 160,-2-4 0,-4-2-1411,4-3 521,4-4-174,-8 13 475,6-6 444,-15 8 85,-3 0 0,-7 2 249,0 4 0,-2-3-42,-3 9 0,3-6 52,-4 5 216,-4-7-231,8 11 1,-7-7-39,3 4-121,4 3 1,-6-11 3,8 7-24,0 1 1,0 5 21,0 1 1,0 7 12,0 3 0,0 7-21,0 5 1,0 6 92,0 12 1,6 11-76,0 12 0,0 11-358,-6 6 1,-3-44 0,0 2 279,0 1 0,0 1 0,-3 1 1,-1-1-103,1 0 1,0-1-1,1-4 1,1-2-144,-8 41 0,8-5 106,-2-6 0,-1-12 148,1-12 0,0-9-74,6-1 1,0-15 134,0 3 0,0-12-125,0 0 1,0-10-257,0-1 683,0-8 0,0 2-420,0-12 1,0 0 25,0-11 0,0 3-76,0-9 1,0 4-213,0 2 1,0-6-169,0 0 525,0 0 0,-8-2 0,-1-2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9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7909,'10'-17'85,"-1"6"42,-3-1 0,-2 8 596,8-2 0,-7 5-226,7 1 1,-6 0 211,5 0 1,-5 1-288,5 5 0,-1 4-91,2 7 1,3 0-129,-4 1 0,-1 1-202,2 4 0,-7-4 62,7 4 1,-8-4 32,1-1 1,-3-1-575,-2 0 361,0 1 0,-2-1-594,-3 0 1,-5 1 320,-7-1 1,0-2-473,-1-3 0,7 1 142,-1-7 1,1 0 47,-7-6 0,7 0 672,-1 0 0,1-8 0,-7-2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7909,'9'-7'2172,"-1"5"-1552,-1 2 0,-3 9 78,8 9 1,-8-1-168,1 0 1,-3 6-35,-2 0 1,0-5-351,0-7 1,0 1-220,0 5 1,2-2-1979,4-3 1385,-4 3-841,6-13 1,-1 6 38,5-8 1467,-4 0 0,7-16 0,-5-3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19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9151,'0'12'745,"0"0"0,0-1-196,0 6 0,-6 1-72,1-1 0,-9 8-129,3 4 1,-5 3-316,-1 3 1,0 13 64,-1 4 1,-7 4-66,-3-4 1,1 7-283,-2 5 1,0-5-434,-6-1 1,8-10 372,4-2 0,0-10-204,6-1 0,-4-2 178,9-10 1,5-6-192,1-6 533,-4-7 1,7 4-57,-9-8 1,8-2 59,-2-4 0,4 2 36,2-7 121,-7-1 1,5-5-125,-4 0 0,4 5-42,2 1 1,2 1 24,4-1 0,-2-5-37,7 5 0,1-5-106,5-1 1,2 0 94,4 0 1,-2-1-99,8 1 1,0-2 67,6-4 1,5 9-8,0-3 0,3 5 104,-3 1 0,-3 3 154,3 8 0,-6 0 402,-5 0 1,2 2-272,-8 4 0,-2 3 497,-9 9-374,3-1 7,-13 0 194,6 1 1,-8-1-314,0 0 0,0-5-263,0-1 1,-2-5 48,-4 6 0,2-9-154,-7 3 0,5-4 69,-6-2 87,1 0 0,-6-2-136,-1-4 1,7 3 44,-1-9 0,6 1-213,-5-7 1,7 1-194,-2 0 0,4-1-256,2 1 1,2 2 89,4 3 0,-2 3-385,7 3 1,1 4-115,5-4 0,1 4 462,-1 2 0,6 0 55,0 0 0,2 0 515,-2 0 0,12 0 0,9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0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7920,'0'-17'-717,"0"0"2041,0 0-404,0-1-557,0 9 1,7 1 83,5 8 0,3 8 114,3 3 1,1 12-108,4 6 0,-4 4-161,4 1 1,2 1-147,-2-1 1,-5-1 84,-7-4 0,-1 4-568,1-5 0,-3-1-87,-8 2 1,0-6-368,0 6 1,-2-8 381,-4 2 0,-3-5-175,-9-7 0,1 4 292,0-3 0,-1-4-245,1-3 801,-8-3 0,6-9-236,-4-5 1,6-5 548,5-6 1,4-2-123,8-4 1,0-4 116,0 4 0,8 5-273,4 0 0,5-1-45,6 2 0,-2 0-491,8 6 1,0 2 202,5 3 1,1-1-638,-1 7 1,-1-6 319,-4 7 1,4-1-801,-5 6 1,-3 0 1149,-2 0 0,4 8 0,0 1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7909,'-12'-12'204,"1"1"-131,7 7 681,-4-4 1,6 8-224,-4 0 1,4 2-86,-3 4 0,1 11-10,-2 12 1,4 4 183,-4 1 0,3 7-325,-3-1 0,2 6-78,-8-5 1,9 5-967,-3-6 0,4 6 558,2-6 1,0-5-1215,0-6 1,0-2-481,0 2 115,8-4 1770,1-16 0,8-9 0,1-9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09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7909,'-10'0'-748,"3"0"1,5 0 2442,-4 0-655,4-7-532,-6 5 91,8-6 275,0 0-260,0 6 270,0-13 184,0 13 466,0-6-319,0 8 1543,0 0-2529,0 8 1,2-4-106,4 8 1,4-9-127,7 3 0,0 2-30,1-2 0,-1-1-266,0-5 1,0 0-775,1 0 703,-1 0 0,0 0-793,1 0 464,-1 0 394,0 0 0,-5 0-192,-1 0 371,-7 8-282,4 2 415,-8 7-130,0-7-141,0 5 100,0-13-44,0 5 388,0 1-113,0-6 371,0 6-308,0-8 0,0 7 116,0 5 1,0 5 73,0 6 0,0 6 177,0 12 1,0 5-111,0 11 120,0 5-216,0 7 1,0 0 71,0 0 1,0 0-131,0 1 1,0-5-593,0-7 0,6-3 301,-1-14 0,7-3-689,-6-9 1,5 2 68,-5-8 0,5-6-1190,-5-5 1281,8-9 0,-11 5-438,9-8 521,-8-8 1,5-1-267,-3-9 0,-4-6 195,4-5 0,-4-10-56,-2-1 0,0-6 630,0 5 0,0-7 0,8 12 0,1-6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1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7909,'18'-25'0,"5"6"-403,0-4 0,7 6 310,-1 5 0,-2-3 328,2 3 0,0-1-100,5 2 0,-5-3 112,0 8 0,-6 1 35,6 5 0,-8-6-93,2 0 1,-4 0 102,-1 6-119,-1 0 1,0 2-106,1 4 1,-7-4 13,1 4 0,-7 1-258,7-1 138,-8 8-179,11-5 9,-5 8 155,7 1-3,0-1 1,-5 0 55,-1 1 0,-7-7 3,2 1 12,-4-1 0,4 6 16,-1 1 29,1-1 1,-6 0 76,0 1-26,0-1 1,0 0-81,0 1 1,0-1 100,0 0 0,0 0-80,0 1 1,0-1 16,0 0 1,0 1 11,0-1 0,0 6 11,0 0 0,0 8 37,0-2 1,0 3 10,0 3 0,2 1 116,4 5 0,-4 3-98,4 8 0,-5 5 348,-1 1 0,0 0 64,0-6-312,0 7 0,0-5 118,0 4-256,0-5 0,0-8 9,0-5 0,0-4 13,0-1 0,0-6-102,0 0 1,-1-8-300,-5 2 187,4-4 1,-8-7 58,4-1 1,3-7-111,-9 2-143,1 3 1,-7-9-237,1 0 0,-2-2-469,-4-9 1,3-3 414,-3-9 0,4 2-322,2-8 0,0 8 249,-1-2 1,1-2 77,0 2 0,1-2 551,5 2 0,-5 2 0,5-8 0,-12 8 0,-4-4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7909,'0'-9'-450,"0"1"705,0 8 500,0-8-436,0 6 672,0-5-216,0 7 985,0 0-1677,0 7 1,0-3 224,0 8-650,0-8 280,0 11 15,0-13 1,8 6-72,3-8 1,7 0-141,5 0 1,-4 0-345,4 0 0,-2-6 245,2 0 1,-9 0-420,3 6 662,-4 0 194,-3 8-23,-2 2 1,-8 7 236,0 0 0,-8 2-167,-4 4 0,-11-3 1,-6 3 0,-3 2 88,-3-2 0,6 0 127,1-6 0,1 0-124,-2 1 1,-2-3-72,8-3 0,0 1-145,6-7-76,7 0-3,2-6-366,8 0 393,0 0-183,8 0 131,2 0 1,7-6 59,0 0-569,1 0 363,-1-1 1,0 5-96,0-4 4,1 4-126,-1 2 436,0 0 33,1 0 1,-9 2-243,-3 4 273,-4-4 1,-2 13 49,0-4 0,0 5 154,0 1 0,-8-5-122,-3-1 1,1 1 64,-1 5 0,1 0-72,-2 1-18,-3-1-134,13 0 78,-6 0-9,8-7 0,2-2-145,4-8 1,4 6-21,7-1 0,6 1-148,0-6 1,0 0 110,-5 0 1,-7 0-210,1 0 367,-1 0 214,-1 0 656,-3 8-445,-7 1-247,-7 9 0,-3-1 209,-7 0 1,-2 6 21,-4 0 344,3 0-415,-12 2 1,12-5 116,-3 3 0,6-4-47,6-2 1,-3 0-117,8 1-31,1-1 0,7-2-252,3-3 1,5 1 89,7-7 0,0 0 71,1-6-237,-1 0 57,8 0 1,-4 0-205,8 0 0,-6 0-170,6 0 0,-6-6-409,6 0 0,0-5-28,5 5 1,-5-2 836,0 3 0,0-5 0,5-7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7855,'44'0'4039,"-11"2"-3130,-16 4 0,-7 3 827,-10 9-1164,0-1 0,-8 0-820,-4 0 0,-18 3 208,-11 3 1,-18 5 39,-16 13 0,32-16 0,-1 2 0,-8 3 0,1 1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7921,'8'-17'0,"3"0"0,-1 5-3,1 1 1,-1 5 150,1-6 162,5 8 1,-12-3 588,7 7-221,-7 0-163,11 0 36,-13 0 284,6 7-496,-8 3 1,0 9 346,0 4-522,0-3 0,0 6 2,0-2 0,0-5 0,0 4 0,0-4-123,0-2 0,0 1-368,0-1-676,0 0 538,0 0 134,0-7-911,0-2 777,0-8 0,6-2 41,-1-4 0,9-5 81,-3-12 0,11 3 78,1-3 0,0 4 90,-6 2 0,0 5 77,1 1 0,-1 7 219,0-2-85,-7 4-36,5 2 1,-13 2 715,4 4-385,-4 3-125,-2 9 1,0 5 83,0 0 0,-2 2-48,-4-2 0,-4-4 132,-7 4 0,0 2-149,0-2 0,-1 0-171,1-5 1,0 1-300,-1 4 137,-7-4 73,6 6 0,-4-13-370,12-1 210,-5-7 51,7 11-93,-1-13 103,2 6 1,6-2-211,-3-1-366,3 1 464,-6 2 333,16 1 1,-6 3 260,3 0 1,-1-7-197,2 7 0,-4-6 782,4 5-445,-4-7 106,-2 4 156,0-1-367,0-5 1,0 8 517,0-4-592,0-4-350,0 5 1,0-9-1225,0-3 688,0 3 437,0-14 0,13 1-1791,4-8 861,12 0 561,-10-2 0,14 6-100,-4-4 1,4 11 293,1 6 0,-1 4 280,-4 2 1,1 0 107,-7 0 1,0 2 264,-5 4 1,-1 4 1061,0 7-678,-7 0-492,5 0 0,-13-5 644,4 0-61,-4-1-84,-2-1-155,0-3-440,0 1-411,8-6 0,-5 4-108,9-12 1,-6-4-462,5-7 1,1-8-1068,5-4 992,0 4 516,1-7 1,-1-1-312,0-7 713,1-1 0,-1 7 0,0-1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3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6795,'17'0'0,"1"0"90,-1 0 385,0 8 0,-5 0 515,-1 3-497,-7 5-227,4-7 1,-8 3 447,0-1-233,0-7-34,0 12 109,0-14-530,0 5-638,0 1 183,0-6 0,0 4-485,0-12 0,0 2 914,0-8 0,0 1 0,0-6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7921,'0'-18'-86,"0"1"36,0 7 0,0 1 311,0 3 132,0 4-415,0-6 165,0 8 73,0 0-58,0 8 1,0-4-76,0 7 1,0 1-8,0 5 1,0 1 13,0-1 0,0 0-28,0 0 0,0 8 12,0 4 1,2 4-12,4 2 1,-4 9 26,3 8 1,-1 13-7,2 10 1,-4 9-432,4 3 1,-2 1 378,1 10 1,-3 0 13,1-46 0,0 0 1,5 46-77,-3 0 0,1-6-164,-6 6 0,0-7 152,0 1-1166,0-12 801,0-3 0,0-15-164,0-5 1,0-5 295,0-6 1,0-9 274,0-8 0,-6-6 0,1 6 0,-1-1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7987,'11'-12'-29,"1"1"1,-7 1 0,7-2 161,1 7 0,3 3 243,1 2 1,0 0 51,1 0 1,5 4-93,0 7 0,2 3 121,-2 14-95,-4 9-233,6-1 1,-8 9 80,1-5 0,-7-4-70,1 5 1,-1-5-123,6-1 0,1-1 11,-1 1 0,0-8-277,1-4 1,-1-4-764,0-1 540,0-1 293,8 0 0,-5-5-1352,3-1 771,4-7 759,-8 4 0,13-16 0,-5-2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4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7987,'-17'0'424,"-6"0"52,-1 0 0,-6 2 654,1 4-505,-4 3-278,-1 8 0,-3 3 247,-3 3 0,3 4-169,-3 7 1,-2 1-164,1-1 1,7 1-256,5 0 0,2 1-260,-2 4 1,6-3-214,12 3 1,-3-9-594,8-2 0,1-2-454,5 2 0,15-10 58,8-8 1455,8-7 0,3 4 0,1-8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5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36 7987,'-17'-12'185,"0"1"1,-1 7 217,1-2 1,0 4 334,0 2 0,-1 8-254,1 3 0,0 6-14,-1 7 0,1 4-268,0 13 0,1 3-186,5 8 1,3-6-729,8 0 582,0 0 0,0-2 54,0-3-336,8-5 1,7-3-208,8-4 1,2-4-1431,-2-8 2049,4 0 0,8-7 0,-1-2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485 139 7971,'0'-18'0,"-6"1"298,1 0 1,-7 5 471,6 1 0,-5-1-239,5-5 0,-6 5 33,7 1 1,-9 7-342,3-2 0,-5 4-189,-1 2 0,-2 8 112,-4 4-169,4 3 230,-14 2 1,12 6 55,-8 0 1,6 8 56,-6-2 1,6 5 104,-6 7 0,8 1-211,-2 4 0,4 4 31,1-4 0,7 4-98,-1 2 1,9-2-103,-3-4 1,4-4-75,2-7 0,8 0 83,3-1 0,6-7-783,6-4 1,4-6 46,8-5 1,0-4-260,-1-8 0,3 0 313,3 0 1,-4-8-174,5-4 0,-5-5 329,-1-6 0,-2 4 182,-5-4 1,-3 2 161,-7-2 0,-3 3-54,-3-3 1,-5 4 701,-7 2 84,0 0 723,0 7-562,0 2-181,-7 8 0,-1 8-90,-4 4-106,-3 3-114,13 10 0,-8-6-57,5 4-171,3-4-100,-6-9 1,8 5-565,0-3-208,0 3-870,0 3 1211,0-1-1267,0-8 722,0-1 1030,0-8 0,8 0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09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8025,'18'-2'0,"-1"-2"96,0-1 1,1-1 1375,-1 6 1,0 0-444,1 0 1,-3 2 504,-4 4-7,5-4-283,-14 5 0,11-5-673,-7 4-980,0-4-312,1 6 0,-3-8-831,8 0 1,-6 5 1079,5 1 472,-7 0 0,11-14 0,-5-1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5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7946,'-10'-9'2155,"3"1"-1524,7 8 0,2 0 156,3 0-328,5 0-56,0-8 238,5 6-318,-5-5 0,7 7-360,0 0 1,6 0-459,0 0 1,2 0-277,-2 0 1,-3-6 288,3 0 482,4 0 0,-8 6 0,6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5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7978,'12'-9'229,"-1"3"1,1 4 42,5 2 1,2 2 197,4 4 1,-3 11-115,3 12 0,0 4 84,-6 1 0,4 8 7,-9 5 1,-5 2 202,-1 3 0,-6 4-174,-6-4 0,-3 4-595,-8-10 1,-8 4-567,-4 2 0,-10 3-134,-1-3 0,-8 10 819,2-10 0,-12 11 0,-3-1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7888,'9'0'989,"6"0"-551,-3 0 0,-2 0 0,1 0 122,3 0 0,1 0 196,2 0 0,6 0-271,0 0 1,0 0-64,-5 0 1,5 0-154,0 0 0,6 0-43,-6 0 1,2 6-133,-2 0 0,-10-1-212,4-5 0,-5 2-282,0 4 218,-5-4 0,-7 13-69,0-3 0,-9 3 89,-9 2 1,-9 1-46,-13-1 0,-4 8-61,-8 4 1,0-2-241,0 2 0,-3-2-181,3 1 0,-2 3-370,14-8 0,-5 6 1059,11-6 0,-12 8 0,9-4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7888,'0'9'3406,"1"-1"-3177,5-8 1,4 0 100,7 0 1,6-8 152,0-3 0,14-1-161,-3-5 0,12 4 75,1-10 1,8 3-48,3 3-1239,0 0 705,1-1 1,-5 1-1131,4 0 1,-10 5 418,-2 1 895,-8 7 0,12-11 0,-6 5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36 623 7863,'-10'0'2745,"2"0"-1844,8 0 180,0-7-721,0-3 1,8-7-241,4-1 1,9-5-118,2 0 1,7-6-250,-1 6 1,4-7-536,2 1 0,-7 2 441,1-2 1,-8 0-317,2-5 0,-5 1 218,-7 4 0,3-7 194,-9 7 1,1-8 55,-6 9 1,0 3 71,0 2 91,0 3 1,-2 5 289,-4 3 1,3 5-23,-9 7 0,6 2-101,-5 3 1,-1 5 20,-5 7 0,5 8-42,1 4 0,-1 6 25,-5 5 1,2 6-27,3 12 0,-3 5-1,3 12 1,3-4-223,-3 4 0,1 4 328,-7 2 1,1-4-213,0-3 1,5-2 94,1-3 0,1-8-326,-1-3 1,-3-10-1,8-2 1,-5-9 14,5-3 0,0-1-99,6-10 0,0 0-259,0-6 0,-5-5 104,-1-1 558,0-7 1,6-4 0,0-10-1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7863,'23'-19'0,"0"-4"0,6 12 238,-6-1 1,8 8 390,-2 4 1,2 0-131,-3 0 1,3 8 72,-8 3 0,0 5 44,-6 1 0,-5 6-220,0 0 0,-9 6-178,3-6 1,-6 2-93,-6-2 1,-3 4-129,-9 8 0,-6-3-173,-5-3 1,-4 4-477,-2-4 0,1 1-42,-1-1 1,3 2-1768,3-8 2460,4 0 0,0-6 0,-2 1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28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7787,'-8'-10'4134,"6"3"-2207,-6 7-624,8 0-903,0 0 0,0 7-342,0 5 0,0 3-232,0 2-1,8 1 0,4-1-42,11 0 1,-4-1-305,4-5 0,2-3 85,-2-8 0,6 0-429,-6 0 0,2-2 329,-2-4 0,-6 2 143,0-7 1,-1-1 752,-10-5 0,-1 0 78,-5-1 0,-2 1 349,-3 0 1,-5-4-184,-7 3 1,-1-3 467,1 10 0,0-3-467,0 3 1,-1-3-107,1 9 0,5-1-602,1 6 218,7 0-1655,-11 0 1,15 8 1539,0 3 0,7 4 0,11 3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329 105 8422,'8'-10'-1525,"-6"-5"2061,6 13-440,-8-14 0,0 12 82,0-7 15,7 7 1,-5-6 186,4 5-351,-4 3 1,0-6 256,4 8-126,-5-8 187,7 7 259,-8-7-192,0 8 1643,0 0-2017,-8 8 1,-1-3 88,-8 13 0,-1-5-3,1 10 1,0-2-52,-1 2 1,-5 2-96,0 4 0,-6 2 71,6-8 1,-2 8-14,2-3 0,4-3-73,-4-2 0,4 2 126,2-1 0,5-1-212,0-6 1,7-6-71,-7 1 1,8-6-618,-1 5 616,3-7 0,4 4-69,3-8 0,5 0-18,7 0 1,6 0-99,0 0 0,0-6 311,-5 0 0,-1 0-154,0 6 0,1 0 354,-1 0 1,-6 2 16,1 4 1,-2 11 53,1 12 1,-3 4 120,-8 1 0,0 1 290,0 0 0,0 1-229,0 5 0,0-5 93,0 4 0,0-5-358,0-6 1,-6-2 79,0-4 0,0-4-467,6 4 5,0-4-42,0-1-274,0-9-492,0-1 699,0-8 1,6-8-145,0-3 1,7-7-83,-1-5 1,3 2 147,3-8 0,-7-1-101,1-11 0,-1 3 84,7-8 1,-1 1 463,0-1 0,6-4 0,0 4 0,8 2 0,-2-2 0,3 8 0,3-3 0,2 5 0,3 1 0,-4 6 31,5 0 1,-7 8 30,-5-2 0,2 4 659,-8 2 0,0 5 195,-6 1-137,1 7-494,-1-4 1,-6 14-63,1 0 0,-8 13-27,2-2 1,-5 6-197,-1 0 0,2 4-38,4 8 0,-2-3 40,8-3 1,-7 4-83,7-4 0,-1 2 89,7-3 1,-3-3-15,-3-7 0,3 5 14,-4 0 0,3 0-1,-3-6 1,-1 0-13,-4 1 1,-4-1-107,4 0 1,-12 6-46,-6 0 1,-3 6 98,-2-6 0,-3 6 21,-3-6 1,-2 0 17,-4-6 0,3-5-13,3 0 0,3-9-28,-3 3 33,-4-4 0,8-2-201,-4 0-4,12 0 12,3-8 1,10 1 103,4-5 0,5-3 96,12 3 0,-2 3 40,8-3 0,-6 8 177,6-1 1,-2-3-24,2 2 0,1 0 214,-7 6 1,1 0 226,-7 0-221,0 0 0,-1 2-403,-5 4-122,-3-4 382,-8 6-438,0-1 0,0-3-682,0 8-719,0-8 1135,0 3 451,0-7 0,7-7 0,3-3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8422,'17'0'0,"-5"8"242,-1 3 0,-5-1 1151,5 2-1071,-7-1 0,4 6-132,-8 1 1,0-7-67,0 1 1,0-6 294,0 5-1495,0-7-26,0 4-484,0-8 1586,0 0 0,15-16 0,4-3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4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8422,'9'-18'0,"-3"1"313,-4 8-248,-2-7-24,0 14 253,0-5 34,0 7 0,-2 0-101,-4 0-97,5 7 1,-7 3-171,8 7 0,0 0 86,0 1 1,0 5-103,0 0 1,0 6 39,0-6 0,2 9 31,4 3 0,-5 1 81,5 11 1,-2-1-20,2 6 1,-4 1 7,4 5 0,-5 9 29,-1 8 0,0 10-281,0 1 1,0 5 224,1-40 0,-2 1 1,-4 42-108,2-42 1,0 0-1,-3 46 61,6 0 1,0 2-165,0-8 0,0-3 210,0-14-266,0 0 102,0-14 1,2-1 51,4-8 1,-4-3-37,4-8 1,-5-3-135,-1-9 0,2 2 102,4-8 1,-4 0-599,4-6 304,-4-7 1,-2-4 369,0-12 46,0-11 0,7-18 0,3-9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7964,'-11'0'-349,"-1"0"1,1 0-1,-7 0 1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8433,'0'-18'113,"0"7"-33,0-1-723,0 8 293,0-3 0,0 9-18,0 3 0,0-1 368,0 8 0,0 7 0,0 8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4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8359,'10'18'2711,"5"-9"-1921,-13-1-1713,13-8 1,-5 0 922,7 0 0,1-8 0,-1-1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7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138 104 8398,'0'-17'786,"0"8"-842,0-7 17,0 7 8,0-9 163,0 9 51,0-7 125,0 14-56,0-5 73,0 7-75,0 0-152,-7 0 0,3 0 10,-8 0 1,1 2 4,-7 3 1,7 5 61,-1 7 0,3 1 100,-3-1 0,-3 2-47,3 4 1,5-2 135,1 8 0,4-8-157,2 2 1,0-3 13,0-3 0,2-2-130,4-3 1,3 1-13,9-7 0,5 0-197,0-6 0,7 0 13,-1 0 1,-2 0-234,2 0 0,-6-2 74,6-4 0,-10-4-114,-2-7 0,-1 6 38,-10-1 1,5 1 27,-5-7 0,-2 1-66,-10 0 1,2 5-3,-7 1 1,-3 5 73,-9-6 0,2 7-21,-8-7 0,6 8-150,-6-2 0,6 6 477,-6 6 0,0 4 0,-5 7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8270,'0'-11'-565,"0"-1"0,1 8 568,5-1 1,-2 1 302,8-2 1,-1 4 47,6-4 0,1-1-133,-1 1 1,2-6 20,4 7 1,-2-7-54,8 6 1,2 0-53,9 6 1,-1-5-51,7-1 0,-2 0-55,2 6 0,4 0 44,-4 0 1,4 0-148,2 0 1,2 0 4,4 0 0,-3 0 61,9 0 0,-5 0-84,10 0 1,-3 0 8,9 0 1,-2 2 29,2 4 1,-2-4-170,7 4 1,-7-5 51,2-1 0,0 2 55,6 4 0,-6-4-14,11 4 1,-5 2 129,0-3 1,-1 1-68,1-6 1,-6 6 131,12 0 1,-5-1-79,5-5 1,-5 6 20,5 0 1,-5 0-293,11-6 1,-3 0 416,2 0 0,-4 0-118,5 0 0,1 0-11,-2 0 1,0 0-130,-5 0 0,-5 0 80,5 0 1,-10 0-81,9 0 1,-5 0 51,0 0 1,-5 0-121,-6 0 1,-1 0 177,0 0 0,-8-6-11,-3 0 1,-10-2-22,-2 3 0,-7 3 4,1-4 1,-3-2-113,-3 3 0,-7-3-52,-4 2 1,-4 4 294,-1-4 1,-7 4-536,1 2 287,-9 0 211,5 0-129,-8 0 169,0 0 1,-8 0 119,-3 0 1,1 0 246,-1 0 1,-1 0-203,-5 0 0,0 2-103,-1 4 0,3 4 99,4 7 1,1 0 190,4 1 1,4 5-93,-4 0 1,12 2-98,6-2 1,11-4-32,6 4 0,11 0 5,6-6 0,4 3-236,2-15 1,0 7 53,0-6 0,0-1-39,-1-5 1,-8-1 29,-9-5 1,-1 2-174,-10-8 1,-2-1 185,-9-10 1,-5 4 38,-7-4 1,-3 1-117,-9-1 0,-1 2-5,-16-8 1,0 6 42,-6-5 0,-5 6 38,0-1 0,-1 4-21,7 2 1,-1 5-276,1 1 1,1 7-419,4-2 1,-2 12-45,8 6 1,0 3 704,6 2 0,0 8 0,-1 2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9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69 8388,'0'-17'-1171,"0"7"953,0-5 0,0 11 328,0-7 0,2 7-158,3-2 131,-3 4 30,6 2 18,-8 0-88,8 0 8,-6 0 78,13 8-84,-13 1 0,6 3 74,-8 0 1,2-1-76,3 6 1,-3-5 52,4-1 0,-4 7-44,-2 5 1,0 6 0,0-6 1,0 9 1,0 3 0,0-1 1,0 7 1,6 1-40,-1-2 0,1 9 36,-6-3 1,0 4-62,0 1 0,0 1 45,0 0 0,0 0 79,0 0 1,0 0-38,0 0 1,0 0 8,0-1 1,0 7-10,0 0 1,0-1 7,0-5 0,0 6 28,0 0 0,0-1 8,0-5 0,0 8 37,0 3 1,-2-1-64,-3 1 0,3-5 47,-4 5 0,-2 0 5,2 7 1,-5-3 11,5-4 0,-2 5-102,3-5 1,1 4-121,-8 2 0,7-1 218,-7-5 0,6 4-6,-5-3 1,1 1-55,-1-2 0,-3-3-17,8-8 0,-5 0-163,5 0 1,-7 1 47,1 5 1,2 4-44,-1 7 1,1-8 151,-1-3 0,-5 1-10,5-1 0,1 0 443,-1-6 1,1 1-204,-1 5 0,1 3-502,4 9 1,4-9 80,-3-3 1,3-10-53,2-2 1,0 0 22,0 6 0,0-6 117,0 0 1,0-7-224,0 1 0,0 10-204,0 2 0,0-4 208,0-8 1,0-9-28,0-2 1,0-2-1981,0 1 2254,0-10 0,0-3 0,0-5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49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398 104 7961,'-27'10'0,"-4"7"949,8 0 1,2 7-240,9 4 1,-1-3-69,7-7 1,0 1-104,6 4 1,0-4 101,0 4 0,0-4-283,0-1 1,8-3-168,4-3 1,5 1-106,6-7 1,4 5 118,8-5 0,-1-2-204,1-10 1,-1 2-176,1-7 1,-1-3-235,1-9 1,-8 4 34,-4-4 0,-4 2-315,-1-2 1,-9 2-208,-3-8 1,-6 6 382,-6-6 1,-5 8 81,-12-2 1,-12 4 126,-11 1 1,-4 7 323,-2-1 1,-6 8-93,1-1 0,-1 1-161,6-2 1,0 2-131,0-7 362,8 7 0,-6-19 0,6 4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0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8338,'-9'-17'-1112,"1"5"834,8 1 0,2 5 48,4-6 1,2 6 135,3-5 1,4 1 93,-3-1 0,3-3 0,3 9 0,-7-7 0,1 6 0,-8-7-33,1 1 1,3 3-14,-2-3 0,1 6 581,-1-5-152,-4 7-15,6-11 58,-8 13-92,0-14-93,0 14 46,0-5-287,-8 7 0,4 0 191,-7 0-288,7 0 0,-10 2 108,9 3 1,-1-1-179,6 8 0,0-6 56,0 5 1,0 1 53,0 5 0,0 2 34,0 4 0,0-2-12,0 8 1,-2 0 147,-4 6 0,4 7-53,-3 4 1,3 0 112,2 6 0,-6 2-95,0 9 1,0 10-50,6-4 1,0 12-177,0 0 0,0-1 144,0 7 1,0-4-270,0 9 0,-5 4 303,-1 2 1,3-47 0,0 2 30,3 1 0,0 1 0,0-2 0,0 0-56,0 2 0,0-1 1,0 0-1,0 0 75,0 1 1,0-1 0,0 1 0,0 0-65,0 5 1,0 1 0,-3-3-1,0 1-5,0 4 1,1 1 0,-2 1 0,0 1 20,1 0 1,0 0 0,2-3-1,0-1-3,-2 2 1,0-1 0,2-5 0,0-1 13,1 1 1,0 0 0,0-5 0,0-1 42,0 40 1,0-9-108,0 4 0,0-7 84,0 1 0,0-4 107,0-8 0,0 0-245,0 0 0,0 1-29,0-1 1,0 0 138,0 0 0,-5-6-139,-1 1 0,-6-8 24,7 1 0,-3-9-63,2-2 0,4-5-220,-4 5 1,-1-10 409,1-1 1,0-2-1429,6-10 1091,0 0 289,8-14 0,2-1 0,7-8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0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7918,'-9'-18'0,"-7"3"-43,5 4 1,-4-3 0,-3 8 0,1-5 770,0 5 0,-1 0-214,1 6 0,0 0-24,-1 0 1,7 0-206,-1 0 1,1 8-5,-6 3 1,7 5-88,4 1 0,4 0-90,2 1 0,2 5 22,4 0 0,6 0-159,11-6 0,3-1-161,9-5 1,0 3 154,-1-9 1,7 1-259,-1-6 1,0 0 82,-5 0 0,3-2-43,-3-4 0,1 4 12,-13-3 0,0-3-110,-5 2 1,-7-5-55,1 5 257,-8-8 1,1 7-26,-10-5 1,-11-1 16,-7 7 0,-7-2 192,1 3 0,-2 3-55,2-4 1,-2 4 21,8 2 1,0 0-348,6 0-8,7 0 1,5 0 355,10 0 0,13-8 0,9-1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1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35 206 8042,'-5'-17'0,"-1"-1"0,-6 7-223,7-1 1,-1 6 262,6-5 0,0-1 426,0-5 0,0 6-181,0-1 0,2 2 7,4-1 1,3-3-128,8 9 0,6-7-7,1 6 1,6-1-130,-1 1 0,10 4 87,1-4 0,8 6-194,-2 6 0,4 2 30,2 3 1,-2 5-134,-4-5 0,10 5 103,-4 1 1,9-6-105,-3 1 1,7-8 102,-2 2 1,5 1 13,1-1 0,6 0 24,0-6 0,0 0-11,-6 0 0,6 0-248,0 0 1,5-6 272,-5 0 0,0 0 9,-6 6 0,-1-1 64,-5-5 0,2 4 132,-7-4 1,4 4-85,-11 2 0,11 0 93,-10 0 0,4 0 142,-5 0 0,7-6-96,0 1 0,1-1-229,-1 6 0,3 0 78,9 0 0,-7 0-181,0 0 0,1-6 133,5 0 0,-8 1-158,-3 5 0,-2-2 169,1-4 1,-3 4-3,4-4 1,-10 4 366,-2 2 0,-2-6-256,2 1 0,4-1-33,-4 6 1,-1 0-10,1 0 0,-6 0 111,6 0 1,-5 0-35,5 0 1,-8 0-19,2 0 1,3 0 12,-3 0 1,0 2-11,-5 4 0,0-4-99,-1 3 0,1 3 63,-1-2 0,7 0-137,-1-6 1,6 1 93,-5 5 0,5-4-147,-6 4 0,6-4 176,-6-2 1,1 0 7,-7 0 0,-1 0 16,-4 0 0,2 0 158,-8 0 0,-2-2 470,-10-4-313,-3 4-912,-8-5 0,-2 5-441,-4-4 1,-7 4-910,-16-4 0,-4 4 1799,-18 2 0,-13 0 0,-15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2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3355 87 8226,'10'-8'0,"3"5"-155,-7-9 1,5 6-443,-5-5 577,8 7 214,-5-11-29,1 13-9,5-6 0,-13 6 343,4-4-329,-4 4 17,-2-5-273,0 7 1,0 2 63,0 3 0,-8 5-8,-3 7 0,-7 2 29,-5 4 0,-4 4-192,-7 8 1,-3 0 116,-3-1 1,1-3 6,-7 3 0,6-3 109,-6 10 1,0-11-11,-6-1 1,6-2 166,0 2 1,-1 4-118,-4-5 1,-1 3 17,0-2 1,-2 4-85,-4-5 0,5 3 21,-5-2 1,-4 4-16,-1-5 1,2 7-40,-3 5 1,3-3-868,-3 3 713,5-3 191,-1-3 1,4 1-3,-7 0 0,5-1-123,-5 1 1,7 5 212,-1 0 0,-3 1-46,2-7 0,-5 1 102,5-1 0,1 1-67,5 0 1,0 5 112,0 0 1,0 1-121,0-7 0,0 1 21,1-1 1,1 7-82,3-1 1,-3 1 65,4-7 0,-4 1-173,-1-1 1,-1 1 22,0-1 1,0-1-100,0-4 1,6 4 132,0-5 0,5-1-23,-5 2 1,8-8-124,-2 2 148,3 4 5,10-15 1,-4 11-149,8-12 1,0 3 98,6-3 283,0 5-964,-1-14 160,9 13 218,1-13 367,16-2 0,9-10 0,10-7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1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7568,'-9'0'243,"1"0"-48,8 0 0,2-5 87,4-1 1,3-7 0,9 3-58,-1-7 1,-6 5 446,1 1-75,-8 7 477,11-12-293,-5 14 83,7-5-139,0 7 98,1 0-299,-1 0-483,0 0 0,1 0-249,-1 0 0,0 0 208,0 0 1,1-6-187,-1 0 1,0-5 126,1 5 1,-1-6-835,0 7 1,6-1-195,0 6-100,0 0 1,-5 0 1186,-1 0 0,-7 8 0,-3 1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329 225 8255,'-7'-26'-364,"3"-1"-163,-8 4 0,7 5 480,-7 1 0,6-6 413,-5 6 0,5-3-47,-5 9 1,5-3-90,-6 9 0,6-7-131,-5 6 0,-1 1 50,-5 5 1,0 0 13,0 0 0,-1 7-18,1 5 0,0 5 0,-1 6 1,3 4 67,3 8 0,-1-1-33,7 1 0,0 1-105,6 5 1,2-5 84,4 5 1,4-13-177,7-5 0,2 2 99,4-2-312,-3-7 176,12-1 0,-5-13 29,8 4 1,-1-4-82,1-2 0,-2-8-70,-5-3 1,3-11-42,-8-1 1,-2 0-19,-9 6 1,1 0 93,-7-1 1,-2-5-157,-10 0 215,-3 0 10,-16 6 0,3-2-26,-6-4 0,-3 4 17,-9-5 1,3 7 7,-3 6 0,5-3-88,6 8 0,-3 1-143,3 5 0,4 2-198,2 3 1,5 7 500,7 11 0,-4-4 0,5 6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5874,'11'0'488,"1"0"1,-1 0-56,7 0 1,-1 0-163,0 0 0,1 2-155,-1 3 0,6-1-8,0 8 1,8-1 3,-2 7 0,3-1 8,3 0 0,-1 2-11,1 4 0,0-1-50,-1 6 1,1 1-119,-1 6 1,1-1-15,0 1 0,1 1 63,4 5 0,-3 1-107,3 4 1,3 2 84,-3-7 1,2 1-19,-2-2 1,-1-3 20,7 3 0,-8 0 0,3-5 1,1 9 82,-2-9 0,1 5 169,-7 0 0,1-3-59,0 3 1,5-3-78,0-3 1,1 1-44,-7 0 0,1-1 26,-1 1 0,7-3-71,-1-3 0,0 2 33,-5-8 1,0 6-23,-1-6 1,6 2 69,1-2 0,-1-2 10,-5 8 0,-1-6 100,1 6 1,0-2-84,-1 1 1,-5 5 106,0-4 1,-8-2-68,2 2 0,2-6-69,-2 6 0,2-6-36,-2 5 1,-2-6-121,8 1 1,-6 2 103,6-2 0,-8 0-138,2-6 1,2 6 22,-2 0 0,6 0 112,-6-5 1,6-1 142,-6 0 1,0 0-103,-6 1 0,6-1 136,0 0 0,0 1-38,-5-1 1,-1 0-15,0 0 1,6 1-115,0-1 0,0 2-66,-5 4 0,5-3-22,0 3 0,0-10 71,-6-1 0,6-1 9,0 6 1,2 1 81,-2-1 1,-3-2 135,3-3 0,-4 3-116,-2-3 1,-5 3 164,-1 2 0,1-5-82,5-1 1,-5 1 2,-1 5 0,-1-5-285,1-1 1,5-5 135,-5 6 0,4-3-65,3 3 101,-1 3 1,0-7 30,1 3 1,-1 3 12,0-8 1,-5 5 138,-1-5 0,-5 5-96,6-5 1,-7 8 197,7-3 0,-6 3-92,5-3 1,-5 3-110,5-9 1,-7 3-215,2-2 250,4-4-253,-8 5 0,7-7-275,-3 0 0,-4-2-522,4-3 1,-4-5 434,-2-7 394,0 0 0,0-1 0,0 1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5344 104 7953,'17'-8'0,"0"-1"-165,1-9 0,-7 7-567,1-1 804,-8 8-14,11-11 20,-13 13 1,6-7 266,-8 3-138,0 4 182,0-6-54,0 8 124,0 0-450,0 8 0,-8 1-5,-4 9 1,3-1-4,-3 0 1,1 1-7,-7-1 1,-1 2-1,-4 4 1,4-4 7,-4 5 1,4 0-1,1 0 1,-1-1-1,-4-6 0,4 2 0,-4 4 0,-2-4 74,2 4 0,-6 2-52,6-2 0,-8 2 5,2-1 0,2 0-29,-1 5 0,5 2 2,-6-8 0,8 2 5,-2-2 1,-2-2-3,2 8 1,-6-6-130,6 6 1,-2-8 118,2 2 1,2 2-14,-8-2 0,6 2-2,-6-2 1,6-4-1,-6 5 1,2-5 55,-2-2 0,-2 0 112,8 1 1,-5 5-141,5 0 1,-6 0 28,6-6 0,-6-5-47,6-1 0,-8 1 28,2 5 1,-3 0 16,-3 1 1,6-1 22,0 0 1,0 0 0,-5 1 1,-1-1-68,1 0 1,1 1-3,4-1 1,-3 6 85,3 0 1,-2 0 151,2-6 1,-3 1-316,3-1 1,2 6 137,-2 0 0,6 0-173,-6-6 1,6 3 47,-6 3 1,6-4-47,-6 4 1,2-4 143,-1-2 0,-3 1 76,8-1 0,-8 0-130,2 1 0,2-1 50,-1 0 0,-1 6 34,-6 0 0,1 0-41,-1-5 0,0 5 16,1 0 1,-1 8-5,1-3 1,-1-1-4,0 2 1,1-6 39,-1 6 0,3-2-13,3 2 1,-4-2-17,4-4 1,4-4 4,2 4 0,-2 2-100,2-2 1,-2 0 86,2-6 1,4 6 70,-4 0 0,-2 6-85,2-6 0,-6 6-6,6-6 0,-6 6 29,6-6 1,-6 8-7,6-2 0,-8-2 14,3 1 0,-3-5 4,2 6 0,-4-6 73,5 6 1,-3-2-81,2 2 0,-4 2 132,5-8 1,1 5-69,-2-5 1,6 6-38,-6-6 0,6 6-26,-6-6 0,8 2-10,-2-2 1,4-3-76,1 3 1,-1-2 61,-4 2 0,4-2-109,-4 8 0,2-8 62,-2 2 0,3-4-43,-3-2 1,-2 1 78,2-1 0,-2 0 0,2 1 1,4-1 42,-4 0 0,4 0 139,2 1 0,-1 1-185,1 4 0,0-4 12,-1 4 1,1 2 3,0-2 1,5 2 19,1-2 1,-1-3-88,-5 3 1,0 2 70,-1-2 0,1 0-10,0-6 0,5 0-6,1 1 1,-1-3 10,-5-3 1,1 3 124,5-4 1,-4 5-114,3 1 0,-1 0 51,1 1 1,-3-1-46,3 0 0,-3 2-64,-3 5 0,1-5 39,0 4 0,0 2-7,-1-2 1,1 0 2,0-6 0,3 0-17,-3 1 0,9-1 35,-9 0 0,4 1 5,-5-1 0,1 0-121,0 1 1,-1-3 91,1-4 0,6 5 205,-1-5 1,2-1 30,-1 1-225,-4-7 0,5 10-1,-7-8 1,5 7-104,1-1 1,-1-3 86,-5 3 0,5-3-9,1 3 0,-1 3-28,-5-3 1,0 3 52,-1 2 1,1 1 189,0-1 1,-1-2-28,1-3 0,2 3-94,3-3 1,-3 1 26,3-1 1,-3 3-8,-2-3 1,5-3-32,1 3 0,1-1-5,-2 7 1,-3-3 97,4-4 0,1 5-3,-2-5-139,1 5 1,-6-1 22,-1-3 1,7 3-79,-1-3 1,1-3 44,-7 3 1,7-7-18,-1 7 1,1-2-66,-6 1 0,1 4 94,5-3 1,-5 1 326,5-1 0,-5 3-113,-1-3 1,6-3 98,-1 3-46,0 0 291,-5 5-309,0 0-131,7-7 0,3-1-201,7-3 123,0-4-112,0 6 123,-8-8 1,6-2-827,-4-4 223,4 4 1,2-13-376,0 3 0,6 3-36,0-3 0,13 2-1750,-2-1 2690,12 3 0,-10 1 0,6-3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3:59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8348,'0'-17'-1409,"0"0"1230,0 7 0,6 1 65,-1 3 1,9 4-115,-3-4 0,-1-2 228,1 3 0,1-1 0,5 0 3,1 0 1,-1-5 45,0 5 1,-5-2-42,-1 3 227,1 3-278,5-6 43,-7 8 0,5-8 0,-5-1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814 104 8429,'0'-17'-18,"0"-1"405,0 1-204,0 0 68,0 0 296,0 7-9,0 2-312,0 8 1,0 2-179,0 4 0,-2 11 124,-4 12 0,-9 6 76,-9 5 1,-6-2-158,1 9 1,-4-1 47,-1 6 0,-1-3-93,0-2 0,1 1 72,-1-8 0,-5 6-131,0-6 0,-1 1-26,7-7 1,-1-1-243,0-4 1,7 2-220,-1-8 0,6 0 204,-6-6 0,6-5-146,-6-1 0,8-7 129,-2 2 0,9-4 71,3-2 0,1-8 70,-1-4 1,-3-3 149,9-2 0,-1-1-151,6 1 1,0-6 28,0 0 0,9 6 218,9 5 1,3 1-52,13-7 1,-1 7 386,13-1 1,0 7-83,6-7 1,0 6 89,0-5 0,6 7-199,-1-2 0,7-2 82,-7 3 1,1-7-80,-6 6 0,0-5-33,0 5 1,-8 0-612,-4 6 274,-3-7 86,-3 5 1,-7-6-373,-4 8 1,-4 0-187,-1 0-56,-1 0 65,-7 0-66,-3 0 448,-7 0 0,-7 2 267,-5 4 1,-9-4 25,-2 3 0,-2 5-47,2 2 0,2 3 252,-8 2 1,2 0-89,-2 1 0,-4 1 18,5 4 1,1 4 0,-2 8 1,6-1 79,-6 1 1,0 7-29,-5 4 1,-1 12-32,0 5 1,1 4-359,-1 3 1,1-1 218,-1 0 1,8 4-213,4-4 0,4-4-15,2-13 0,5-7-7,1-5 0,7-4 35,-2-1 0,4-8-299,2-4 283,0-4 0,0-7-95,0-1-51,0-7 0,0 2 221,0-12 1,2-4-936,4-7 993,-4-8 0,21-2 0,-4-7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0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8332,'10'-18'0,"-5"1"0,3 0 75,-2-1 1,7 3 16,-1 4 0,1-5 101,-1 5 1,3 1-88,-3-2 1,3 9 168,2-3 1,-5 4-146,-1 2 0,1 0-67,5 0 1,1 10-30,-1 7 1,-2 8 1,-3 9 1,-5 9 70,-7 3 1,0 6-34,0 5 0,0-3-29,0 4 0,0-3 26,0 3 0,-5-10-93,-1 4 0,-6-12 46,7 1 1,-1-5-5,6-1 0,-6-6-55,0-1 1,-5-6-172,5 1 0,-2-6-218,3-6-20,3 5 0,-14-8-229,5 3 0,1-3 264,-1-8 1,-1-2-326,-5-4 734,0-4 0,-8-22 0,-2-5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0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8029,'0'-17'0,"0"0"0,0-1-483,0 1 2267,0 8-1227,0-7 0,6 12-312,0-7 0,7 7-16,-1-2-328,3-3 0,3 7 16,-1-4-438,-7 4 318,5 2 0,-13 2 163,4 4 0,-4 3-163,-2 9 0,-10 5 211,-7 0 1,-1 6 90,-5-6 0,4 0-17,2-6 1,1 0 498,5 0-497,3-7 1,10 4-18,4-9 0,9 1-185,8-6 1,14-2 131,-3-4 1,13-3-669,-1-9 0,4 1 63,1 0 591,1 0 0,8-8 0,1-2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0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8370,'8'-17'-5,"-4"5"5,7 1 0,-7 5 644,2-6-35,3 9-311,-7-5 0,8 8-27,-4 0 1,-4 2-17,3 4 0,-3 5 11,-2 12 0,0 6 0,0 11 0,-7 4-63,-5 8 1,-3 8-116,-3 3 1,1-1-495,0 1 1,-1-7 270,1 2 0,6-7-434,-1-4 0,8-5 139,-2-8 1,5-1-48,1-4 1,0-4 122,0-8 0,0-5-6,0-1 1,1-7 88,5 2 1,-2-6-9,8-6 1,-1-5 278,6-12 0,1-4 0,7-8 0,2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1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8292,'25'-7'962,"-6"-3"-102,6-7-588,-8 0 0,-1 5 37,-5 0-302,-3 9 349,-8-5-277,-8 8 0,-7 8-432,-8 3 1,-8 5 269,2 1 0,-4 8-389,-1 4 1,-1-2 164,1 1 0,-1-5-23,1 6 0,7-8 158,4 2 0,3-3 191,3-3 0,0-6-188,0 1 305,7 0 69,2 5 149,8 0 1,2 0 59,4 1 1,4-7-79,7 1 0,0-3 68,0 3 1,1 3-218,-1-3 1,-5 1-47,-1-1 0,1 3-38,5-3 1,0-3-258,0 3 1,-5-6-973,-1 5 603,1 1-447,5 5 0,1-2 970,-1-3 0,-7 3 0,-3-5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8175,'12'-15'-4,"-1"3"1,-5 5-117,5 7 0,1 0 265,5 0 1,-5 0 475,-1 0 1,-5 0-468,6 0-91,-9 7 1,5 3-99,-8 7 1,0 6-130,0 0 0,-8 8-295,-3-2 1,1-4 178,-1-2 0,1 2-78,-1-2 1,-3 6 374,8-6 1,1 0-113,5-6 0,1 1 460,5-1 1,4 0-214,7 0 0,0 1 185,1-1 0,-1 0 104,0 1 0,1-1 253,-1 0 1,-2-5-163,-3-1 1,1 1 75,-7 5 1,0-5-481,-6-1 1,0 1 7,0 5 1,-2-2-565,-4-3 1,-9 9 303,-8-4 0,-8 4-510,2-3 0,-4-1 634,-1 0 0,-8 1 0,-3-1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1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8588,'8'-9'550,"1"1"342,9 8 1,-1 0-331,0 0 1,6-6 519,0 1 1,2-1-351,-2 6 0,-3 0-94,3 0 0,-4-6 292,-2 0-223,0 0-2078,1 6 983,-1 0-2600,-7 8 1636,-3 2 0,-9 13-304,-3 0 1,-7 13 281,-11-1 1374,4 3 0,-22 5 0,5 1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2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8431,'25'0'93,"-4"2"-47,8 4 1,-1 4 1293,7 7-786,0 8 0,5 8-53,0 7 1,-1 8-183,-10-2 1,1 4-294,-7 2 1,-5-6 157,-7 0 0,-5-5-441,6 5 0,-9-8-7,3 2 1,-6-3-193,-6-2 1,3-7 126,-9 1 0,0-8-203,-5 2 1,-2 0 124,-4-5 1,4 1 42,-4-13 0,-2-1 223,2-5 1,-2-1-103,2-5 0,5-6 461,1-11 1,2 2 5,9-8 1,0 0 165,6-5 0,14 1-203,3 4 0,12-1-5,-1 7 0,5-1-55,2 7 0,1 0-7,5 0 1,-5-1-489,4 1 1,3 6-99,-3-1 0,-2 6-830,-9-5 1296,4 7 0,-6-4 0,7 8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2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 8385,'0'-10'1508,"0"18"0,0 3-1422,0 13 1,0 2 108,0 3 1,-6 6-115,0 5 0,-7-3-677,2 3 1,1 2 346,-2-1 1,9 1-639,-3-2 0,4-9 260,2 4 0,0-7-608,0 1 1235,0-11 0,0-3 0,0-5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3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8315,'17'-34'-252,"6"1"-187,0 4 1,8-1 395,-2 6 0,9 1 411,2 6 0,7 0-205,-7 0 1,0 5-113,-5 0 0,-1 9 365,1-3 1,-6 4-128,0 2 1,-2 0-168,1 0 1,-3 0-80,-7 0 0,-1 2-3,0 4 1,1-3 42,-1 9 0,-6-6-237,1 5 0,-6-1 76,5 1 0,-7 5-181,2-5 0,-4 5 21,-2 1 0,0-5 107,0-1 0,5 1 109,1 5 0,0 0-12,-6 0 0,0 1 8,0-1 1,0 0 35,0 1 0,0-1 171,0 0 1,0 0-113,0 1 1,2-1 136,4 0 0,-4 6-97,3 0 1,-1 6-49,2-6 0,-4 8 142,4-2 1,1 4-109,-1 1 0,2 8 11,-2 5 0,-5 3 50,5 1 0,-2 3 147,2 4 0,-4 3-68,4 9 1,-5-1 196,-1 0 1,0 0-155,0 0 0,0-5-58,0-1 1,0 4-222,0 2 1,0-9-8,0-14 0,0-6-133,0 7 1,0-9 180,0 2 1,-7-11 15,-5-6 1,3-4-133,-3-1 1,2-7-122,-1 1 1,-10-8-600,4 1 1,-7-3 394,1-2 1,-2-2-713,-3-3 1,-7-7 1112,0-11 0,-7-4 0,-10-7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4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53 8231,'7'-17'16,"-5"7"64,14-5 1,-12 13 86,7-4 148,-7 4 69,4 2-18,-8 0-197,0 0 1,-2 6 72,-4-1 0,2 9-161,-7-3 0,-1 7-118,-5 5 1,-1-4 40,1 4 1,2-4-273,3-1 175,-3 7 1,13-6-180,-4 4 0,-1-10-233,1-1 289,0-8 1,8 3-103,4-7 0,3 0 10,9 0 1,-1 0-39,0 0 1,6 0 227,0 0 0,0-2 86,-5-3 0,-1 3 2,0-4 1,-5 4 245,-1 2 0,-7 2 63,2 4 0,-4-2-104,-2 7 1,-2 1 342,-4 5 1,-4 0-188,-7 1 0,0-7-22,0 1 1,-6-1-242,-1 6 0,-4 5-182,5-5 0,-6 8 227,6-14 0,-2 9-7,2-9 0,3-1-658,-3 1 1,-2-7 247,2 2 1,6-4-197,6-2 265,-1 0 98,2 0-159,3-8 151,7-2 1,2-5 64,3 4 1,3 1 5,4 4 0,5 4 210,0-3 1,1 3-141,5 2 1,3-2 358,3-4 0,2 4-73,-2-4 1,4 4 49,-5 2 0,-3 0-17,-2 0-223,4 0 1,-7 6-4,3 0 0,-10 2-127,-1-3 1,-9-1-617,3 8 451,-4-1 0,-2 6-47,0 1 1,-8-3 87,-3-3 1,-3 3 86,3-3 0,-4 3 29,3 2 1,-3 1 101,-3-1 1,7-6-118,-1 1 66,8-1 1,-5 5-131,3-5 90,4 5 0,-6-7-124,8 1-63,8 5 241,2-13 0,7 6 5,0-8 0,-5 6-17,-1-1 1,-5 1 19,6-6 0,-8 2 22,1 4 0,-3-2-59,-2 7 230,0 1 1,-7 5-38,-5 0 0,-9-1 99,-2-5 0,0 5-146,5-5 0,1-1 28,0 1 1,5-5 45,1 6-110,7-9 0,-4 7-231,8-4 0,8-4 90,3 3 1,5-3-264,1-2 0,0 0 74,1 0 1,5 2-32,0 4 1,0-4-21,-6 4 39,0 3 168,1 1 1,-9 7 185,-3 1 0,-6-1 180,-6 0 1,-3 0-130,-9 1 1,-5-1 285,0 0 1,-7 1 7,1-1 1,4-2 752,2-3-254,-4 3 118,8-5-344,1-1-474,11 7 1,20-14-111,4 3 1,14-5 58,4-5 0,1-3-995,10-4 0,0-3 142,6 4 0,6 1 648,0-2 0,7 1 0,-4-6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4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9836,'9'-36'2038,"-1"11"1,0 17-3323,3 8 740,5 0 359,1 0 0,-2 2-270,-3 4 1,-4-3-241,-8 9 0,5-6 695,1 5 0,-8 9 0,-7 6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04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8830,'12'2'381,"-1"4"1,-5-4-994,5 4 612,1-4 0,-2-10 0,-3-2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0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8406,'0'-17'0,"0"8"-185,0-7 92,0 14 1,2-5 257,4 7 1,-2-6-27,7 0 0,1 0 132,5 6 1,1 0-166,-1 0 0,0-2 6,0-3 0,6 3 25,1-4 1,6 4 13,-1 2 0,4 0 117,1 0 1,3 0-87,3 0 1,-1 0 20,7 0 1,-2-2-103,2-4 0,10 2-12,-4-7 1,3 7-16,-3-2 1,-6-1-157,1 1 0,-9-6-7,2 7 1,1-1-214,-7 6 1,3 0-732,-14 0 742,8 0 0,-12 0-681,4 0 227,-12 0 460,5 0 1,-16 0 31,0 0 1,-2 0 18,-10 0 1,-5 2 40,-6 3 1,-8-1 192,2 8 0,-11-1 0,-4 7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0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156 122 8406,'-27'0'0,"-3"0"-59,7 0 113,0 0 290,5 0-312,1 0 287,7 0-154,3 0 1,9 0-147,3 0 1,5 0 100,7 0 1,3 0 39,3 0 1,-2 0-63,8 0 0,1 0-23,11 0 1,-3 0 53,8 0 1,0-2-25,6-4 1,6 2-43,-1-7 1,1 5-118,-6-6 0,2 7-266,3-7 0,-3 6 128,4-5 1,-10 7-82,-2-2 1,-13 4-171,1 2 1,-5-5-183,0-1 0,-4 0-274,-8 6 899,1 0 0,-1 0 0,-8-8 0,-1-1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1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8406,'-12'0'234,"1"0"0,7-2 249,-2-4-303,4 4-26,2-5 0,8 7-154,3 0 0,7 0 190,5 0 0,6 2 28,11 3 0,2 1-72,4 11 1,4-3-7,-4 9 1,4-2-174,2 2 0,-2 2 81,-4 4 1,-3-2-131,-9-4 0,-5 2 56,0 4 1,-8 1-153,2-7 0,-10 6 14,-1-6 1,-8 2 101,2-2 0,-14 4-99,-9 8 0,-10-1 17,-14 1 1,-5 5-185,-11 1 0,3 5 11,-4-6 0,-1 1-1388,1-7 1705,0-7 0,10 8 0,0-8 0,0-2 0,2-1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8193,'8'-10'116,"4"5"0,3-3 173,2 2 1,8 0 1040,4 6-843,4 0 1,-1 0-117,-3 0 1,2 2-269,-8 4 0,0-2-13,-6 7 1,-5-5-231,0 6 0,-9-1 9,3 6 0,-4 1 129,-2-1 0,-2 8-598,-4 4 0,-9-2 131,-8 2 0,0-6-58,6 5 0,-1-6 353,1 1 1,5-4 323,1-2 0,7 6-42,-2 0 0,12 0 262,6-5 0,9 1 78,2 4 0,8-4-184,-3 4 1,3-4 631,-2-1 1,-2-1-273,-4 0 0,-6 1 629,0-1-641,1-8-297,-16 7 1,5-7 79,-7 9 1,-15 1-402,-8 4 0,-8-4-316,-3 4 1,-9 2-176,-3-2 0,-4 2 319,-2-2 1,1-3-2880,-1 3 3057,0 4 0,-8-8 0,-1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7863,'-8'10'1733,"-1"5"1,-9-11-1508,1 7 0,0 1 173,-1 5 1,-1 2 82,-4 5 0,4-3 219,-4 7 0,6-1-281,5 2 1,-1 10-173,7-5 1,0 5-541,6-5 0,8-5 239,3 0 1,12-2-130,6 2 1,4-6 239,1-12 0,3 3-670,3-9 1,-3 1-32,3-6 0,-3 0-269,-3 0 0,-1 0 264,-4 0 1,-4-2-79,-8-4 0,0-3 123,1-8 1,-9-1-84,-3 1 686,-4 0 0,-2-1 0,0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87 346 7778,'-18'27'0,"1"-6"0,2-5 523,3-5-117,5-7 97,-1 4 472,6-8-518,-6 0 1,10 0-16,4 0 1,-2-2-253,7-4 0,1 2-257,5-7 86,0 7 1,1-4-118,-1 8 1,-5 2-20,-1 4 82,-7 3 0,6 11-89,-5 3 0,-3-2 75,4 8 1,-4-6 320,-2 6 0,0-6-109,0 5 0,0-6 380,0 1-301,0-4 0,2-4-384,4-3 1,-3 1 119,9-7 1,-6 0-168,5-6 0,3-10-697,9-7 0,4-10 436,7-13 1,9-7-564,3-10 1,9-10 172,3-8 0,5 0 528,-5 5 1,4 5 147,-11 8 0,3 8 387,-13 21 1,-3 5-102,-9 11 0,-4 4 88,-8 8 1,0 2 849,1 4 1,-9 4-547,-3 7 1,-4 8 415,-2 4 0,0 3-340,0 3 1,-8 5 78,-3 1 1,-5 5-340,-1-6 1,6 6-135,-1-5 1,2 1-26,-1-2 0,-3-3-1,9 3 1,-1-5-177,6-6 1,0-3 73,0-2 0,8-5-302,3 4 0,4-10 179,3-1 1,1-8-618,4 1 0,-2-5 340,8-5 0,-6-5-204,6-7 0,-8-3-86,2-3 1,-6-2-274,-5-3 1,1-5 265,-7 4 1,0 0 225,-6-5 0,-6 3 719,0-9 1,-7 11-296,1 6 1,3 5 1691,-3 7-1081,1-4 62,-7 13 0,9-4 99,3 12 1,6-3 33,6 9 1,5-8-1,10 4 680,3-1-1170,6-5 1,-9 6 0,6-8 538,-2 0-758,6 0 0,-12-6 0,6-2-54,0-1 0,-6 3-301,4-6 0,2 7-631,-1-7 0,-1 1-2510,-6-7 2236,0 1 0,0 6-775,1-1 0,-1 8 1917,0-2 0,1-3 0,-1-1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1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8296,'10'-27'259,"5"2"193,-3 8 1,-2-1-241,1 1-90,1 0 0,5 5 48,0 1 1,-1 5-169,-5-6 1,4 9 160,-3-3 0,-2 4-69,1 2 1,-5 0-254,5 0 0,-5 8 129,6 3 0,-7 6-67,7 6 1,-6 2 35,5 4 1,-5 10 127,6-5 0,-7 7 33,7-1 1,-3-2 21,3 8 0,3-5 45,-3 5 0,3-8 210,3 3 1,1-5-292,4-1 0,-4-1 84,4 1 1,2-6-262,-2 0 1,2-8-8,-2 2 1,-4-4-184,4-2 1,-3-1 117,-3-5 0,0 3-133,1-9 0,-1 1-582,0-6 238,0 8 0,1-8 640,-1 0 0,0-8 0,1-9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917 120 8205,'-17'-25'407,"0"-4"1,-6 10 649,0 2 0,0 9-690,5-4 0,-1 9-174,-4-3 1,-6 6-55,-11 6 1,2 5-239,-9 12 0,-1 4 5,-9 8 1,3 7 208,-4 4 1,3 0-669,-3 6 0,10-4-774,-4 10 611,12-5 318,-3-1 1,16-6-175,4 1 0,6-9-815,6 2 1387,3-3 0,8-3 0,0 1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2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53 8305,'-8'-18'-130,"-2"3"64,-7 4 1,-6 3 183,0 8 1,-2 0 218,2 0 1,2 9-439,-8 9 0,6 7 79,-6 9 1,0 7 261,-5-1 1,7 8-35,4-2 0,3 4 94,3 2 1,7 0-347,5 0 1,3 0-230,2 0 0,7-6-3,5 0 1,5-6-326,6 6 1,4-13 602,8 1 0,7-10 0,2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2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606 122 8119,'-12'-27'62,"1"4"205,7 4-65,-11 2-139,5-1 112,-7 9 0,-3 1-47,-3 8 0,2 0-201,-8 0 0,1 13 78,-7 5 1,6 5-119,0 0 0,1 4 139,-7 7 1,0 1-11,1-1 0,5 7 140,0-1 1,6 8-58,-6-2 0,8-1 203,-2 1 0,10-6-163,1 6 1,8-7-140,-2 1 0,5-4-78,1-1 0,1-2-272,5-5 0,6-3 129,11-7 1,-2-3-78,8-3 1,0-3 32,5-3 1,1-6-6,-1 0 0,3-2-116,3-9 0,-3-7 122,3-5 1,-9-2 151,-2 2 0,-8 4 270,2-4 0,-6 4 172,-5 1 1,-3 3 115,-3 3 0,-4 3 1175,4 3-1128,-4 4 1,-8-4-83,0 12 1,-2 4-220,3 7 0,3 0-24,-4 1 0,4-1-248,2 0 0,0 6-63,0 0 1,0 0-396,0-5 1,0-1 91,0 0 0,0 1-1177,0-1 297,8 0 668,-6 0 658,5-7 0,1-2 0,2-8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2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8047,'-9'-8'-72,"1"4"317,8-7 502,0 7-548,0-11 1,2 13-35,4-4 1,3-2 562,9 3 0,1-1-248,4 6 0,-2 0-315,8 0 1,-2 6-164,2-1 1,3 7-345,-3-6 1,2 7-22,-2-1 0,1 1-384,-7-1 1,6 3 318,-6-4 1,6-1 427,-6 2 0,8-9 0,-4 5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13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8119,'9'-17'607,"7"0"0,-7 1-140,9 5 1,-1 3-40,0 8 0,6 8-190,0 3 1,2 12 280,-1 6 0,-5 6-102,4 5 1,-4-2-175,-2 9 0,-7-1-98,-4 6 0,-4 5-162,-2 1 1,-8 7-183,-4-1 0,-16 3-492,-7 2 0,-9-2-1958,3-3 2381,1 3 1,-2-13 0,-2 5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21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8086,'0'-17'71,"0"5"0,0 1 1039,8 7-248,-7-4-30,15 8-554,-7 0 0,9 0 33,-1 0 1,0 0-77,1 0 1,-1 0-58,0 0 0,2 0 7,4 0 0,-3 0-144,3 0 0,4 0 83,1 0 0,3 6-187,-2 0 0,2 2-50,-8-3 1,6-1 85,-6 8 1,6-6 16,-6 5 1,0-5 51,-6 5 0,0-5-158,1 6 1,-7-3 211,1 3 1,-9 3-1,3-3 1,-4-3 183,-2 3 16,0-1 1,-8 7-99,-3-1 1,-6 0-5,-6 1 1,-4-1-152,-8 0 0,-7 0 108,-4 1 0,2-1-313,-3 0 0,7-5-212,-6-1 0,2 1-244,-2 5 1,1 0 46,5 1 0,9 1-445,-3 4 0,5-8 279,0 8 1,6-7-880,12 7 1616,-5-4 0,14-2 0,-5 1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21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8062,'-17'0'1197,"7"0"-438,2 0-427,8-8 1,8-2 177,3-7 1,13-2-154,4-4 0,13 2 60,5-8 1,6 0-211,5-6 0,1 1-205,11-1 1,-9 3-184,9 3 1,-11 4 258,-1 7 0,-5 1-78,-6 0 0,4 0 0,-6-1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29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18 8081,'-10'0'-910,"1"0"1602,3 0-10,4 0-32,-13-7-411,13 5 1,-8-6 486,4 8-508,4 0 213,-5 0-411,7 0 501,0 0 0,0 8-172,0 3 0,0 4-10,0 3 0,0-1 236,0 0 0,0 8-54,0 4 0,-2-2-124,-4 2 0,4 0 149,-4 5 0,3 7-134,-3-1 1,4-2-306,-4-9 0,4 4 50,2-4 1,-6-4-153,1-2 1,-1-4-134,6-2-651,0 1 209,0-1 1,0-6-33,0 1-1860,0-8 1718,0 3 1,2-12-1560,4-1 2303,-5-15 0,23 2 0,-5-16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31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53 121 8120,'6'-11'89,"-1"-1"1,7 6-246,-6-5 0,5 5 101,-5-5 1,5 5 153,-5-6 0,6 7 141,-6-7-191,7 8 0,-11-5 11,4 3 177,-4 4-1,5-6-81,-5 8 0,8 0 450,-4 0-255,-5 0 1,13 2-147,-8 4 0,5-2 563,-5 7-379,7-7 1,-3 10-121,7-9 0,-5 7-96,-1-6 1,-5 7 16,6-1 0,-7-3 91,7 3-305,-8-1 1,4 7-10,-8-1 0,0 0 101,0 0 0,-8 3-273,-4 3 0,-3-2 19,-2 8 1,-8-6-2,-4 6 1,-2-6 186,2 5 0,-1-6 109,6 1 1,1-4 9,6-2 1,0-1 235,0-5 0,5 3 209,0-9-403,9 9 1,-5-10 435,8 7-344,0-7 1,0 6 152,0-5-164,0-3 1,8 6 130,3-8 0,6 0-193,7 0 1,-3 0 4,7 0 1,1 0-134,6 0 1,5-2 89,1-4 0,5-1-940,-6-5 0,6 2-190,-5 5 0,-1 3-629,-6-4 0,-5 4 538,0 2 1,-8 8 1079,2 3 0,-4 5 0,-1 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2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7924,'9'9'1652,"-1"-1"0,-6-8-1652,4 0 0,-4 0 0,5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32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218 121 7722,'0'-9'-284,"0"1"743,0 0-57,0 6-188,0-13 0,2 11 117,3-7 338,-3 7-384,14-11 0,-13 11 444,9-8-463,0 8 0,5-9 113,0 7 1,-5 0 77,-1 6-262,1 0 1,5 0-78,0 0 0,1 2 152,-1 4 0,-6-2-343,1 7 1,-1-7-36,7 2 0,-1 2-162,0-3 230,1 9 1,-3-4-106,-3 7 0,1-6-51,-7 1 1,1-3 82,-1 3 1,-4 3-23,4-3 1,-6 3 90,-6 3 1,-2-1-186,-3 0 0,-4 0 62,3 1 0,-9-1 29,-2 0 0,0-5 92,5-1 0,1-1 91,0 2 0,0 1-88,-1-7 1,7-1 127,-1-5 0,6 6 114,-5 0-233,7 0 124,-4-6 1,8 2-11,0 3 1,8-1 11,4 8 0,3-6 0,2 5 0,1-1 145,-1 1 1,6 3-133,0-9 0,0 9 324,-6-3-131,1 5 0,-3 1-83,-3 0 0,-5-5-58,-7-1 0,-2 1-62,-3 5 1,-7 1 10,-11-1 0,-2 0-5,-4 0 1,-9-1-98,3-5 1,-5 3 82,-1-8 0,9 5-3,-9-5 1,11 0-310,-5-6 1,2 0 101,10 0 0,-5-2-1921,4-4 1005,1-4 1,8-7 1038,4 0 0,11-8 0,9-2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34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70 8182,'7'-10'-576,"3"-5"805,7 5-91,1 1 0,-9-1-47,-3 4 179,-4 4-113,-2-5 202,0 7 2640,0 0-2751,0 7 1,-6-3 111,0 8 0,-5-1-76,5 7 1,-2-1 142,3 0 1,-3 8-69,-4 4 1,-1 4 163,7 1 1,-5 1-129,5-1 0,-2 1 42,2 0 0,5-3-13,-5-3 0,4 2-89,2-8 0,0 0-192,0-6 1,0 1 129,0-1-264,0 0 55,0 0-346,0 1 106,0-9-132,0 7-618,0-14 419,0 5-778,0-7-3224,0 0 3502,-8-7 0,4-3 1007,-7-7 0,7-1 0,-4 1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37.0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87 8186,'10'-7'0,"-2"3"236,-8-8 0,7 7 402,5-7 1,3 6 43,2-5 0,1 5-210,-1-6 1,2 9 205,4-3 1,-4 4-214,5 2 1,-5 0-2,-2 0 0,0 0-171,1 0 0,-1 8 15,0 3 1,-5 4-97,-1 3 0,-5-1-15,6 0 0,-9 6-65,3 0 1,-4 1 84,-2-7 1,-2 6-346,-4 0 0,-3 6-90,-9-6 0,-1 6-223,-4-6 0,-4 6 154,-7-6 1,-3 5-36,-3-5 0,3 1 256,-3-7 0,-2 6 290,1 0 0,3 0 157,9-6 1,6-5 656,12-1-262,-5 1 1,16 3-190,0-3 0,17 1 202,18-7 1,7 0-486,10-6 0,14 0-337,3 0 1,9 0-1584,-3 0 0,8 0 799,-2 0 1,-10 0 816,-2 0 0,-4 6 0,5-1 0,-1-1 0,0-2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1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69 8087,'0'-17'0,"2"2"36,4 3 0,-2-1-280,7 7 1983,1 0-1074,5 6 0,0 0 344,0 0 0,-5 0-394,-1 0 1,-5 8-132,6 3 1,-8 1-236,1 5 0,-3-3-50,-2 9 0,0-2-77,0 2 1,-7 2-156,-5 4 0,-9 3-75,-2-3 1,-2-2 137,2 2 1,-2-6-149,-4 6 1,-2-8 6,8 2 1,-2-4 33,2-2 1,4-1-1,-4-5 1,4-3-123,1-8 1,-5 0-45,0 0 1,0 0-235,6 0 0,5-2-78,1-4 0,1-3 187,-1-9 0,-3 1-31,9 0 1,-1 5-157,6 1 291,0-1 0,6-5 159,-1 0 1,15 5 187,-3 1 1,14 5 153,3-6 0,8 1 386,10-7 0,0 7 9,0-1 0,8 1-302,3-6 0,-3 5-2,-3 1 0,-3 7-117,-2-2 0,-2 4-227,-4 2 0,-4 0-50,-7 0 0,-2 0-373,-5 0 0,-3 0 77,-7 0 1,-3 2-186,-3 4 0,1-2 207,-7 7 0,0-5 107,-6 5 0,-2-5 137,-4 6 1,-2-1 126,-3 6 0,-11 1 231,5-1 1,-4 2-65,4 4 0,-6-2 169,0 8 1,-2 0-43,2 6 1,3 1 94,-3 5 1,2-1-16,-2 12 0,2 2-83,-8 9 0,6 10 37,-6-4 0,8 4-298,-2-4 0,6 1-221,5-1 1,-1-8 30,7-3 1,-5-10-221,5-2 1,0-10 5,6-1 1,0-2-812,0-10 236,0 0 89,0-6 213,0-7 0,2-3-2,4-7 1,-4-15-409,3-8 1026,5-8 0,0-19 0,7-3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2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8087,'10'-11'592,"-5"-1"1,-1 8 0,2-2-969,4-3 87,7 7 117,0-6 0,0 8 1192,1 0 1,-1 0-222,0 0 0,1 2-34,-1 4 0,0 5-309,0 12 0,1 4-176,-1 8 0,-5 0-154,-1-1 1,-7 6 123,2 1 0,-4 7-289,-2-2 1,0 2-167,0-2 1,0-4-212,0-7 1,0-2 51,0-5 0,0 3-352,0-8 1,-2 6-224,-4-6 323,4 0 1,-13-7-1114,3-5 1197,-3 4 0,-3-15 532,1 0 0,-8-15 0,-2-12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2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8087,'0'-17'0,"0"0"644,0-1 1,-6 1-161,0 0 0,1 5 838,5 1-771,7-1 1,3-3 438,7 3-771,1 5 0,-1 7-184,0 0 0,-5 0 75,-1 0 1,-5 7-111,5 5 1,-7 5-221,2 6 1,-4-4 140,-2 4 1,0-3-281,0-3 1,0 0 75,0 1 0,6-7-97,0 1 0,-1-7-128,-5 7 0,8-8-241,4 1 0,3-3 209,2-2 540,0 0 0,16-7 0,4-3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3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87 8155,'5'-12'939,"1"1"0,2 5-566,-2-6 0,1 7-35,5-7 1,3 8 120,-3-2 1,3-1-98,2 1 1,3 0 92,3 6 1,-4 0-198,4 0 1,-4 0-133,-2 0 0,1 8-273,-1 3 1,-2-1 201,-3 2 0,-4 5-202,-8 6 1,0 6-104,0-6 0,-8 7-257,-4-1 1,-9 4 151,-2 2 0,-6-1-132,6 1 0,0-6 209,6-1 1,0-6 228,-1 1 0,1-4 111,0-2 0,7-5-63,4-1 1,5-5 82,1 5 0,0-5 67,0 6 0,7-8 199,5 1 0,11-3-41,6-2 1,3 6 84,3 0 0,5 0-104,1-6 1,-3 0 4,-9 0 1,2 5-235,-8 1 73,0 8 0,-14-5-92,-3 8 1,-6 1 72,-6-1 1,-5 6-123,-12 0 0,0 6 0,-12-6 0,4 6-183,-9-6 1,2 6-31,-3-6 0,10 0-267,-3-6 0,9-5-74,-4-1 1,8-7-101,-2 2-1331,4-4 908,1-2 1086,9-8 0,16-9 0,13-10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4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8181,'11'-2'-1954,"1"-4"1849,-8 4 1154,11-13-502,-13 13-321,6-6 0,-8 10 68,0 4 1,-2-2-80,-4 7 1,2 1-351,-7 5 1,-1 0-58,-5 1 0,0 5-398,-1 0 435,1 0 1,5-6-297,1 0-67,7-7 283,-4 5 0,16-13 235,4 4 0,3-4 0,2-2 0,8-2 0,4-4 0,2 4 0,-2-3 0,1 3 0,-7 2 0,1 0 0,-7 0 0,-6 0 0,1 0 0,-8 7 0,1 5 0,-10 9 0,-7 2 0,-11 8-191,-6-2 0,-9 5 202,-2 7 0,-9-5 364,3 4 1,-2-3 43,2-2 1,-4-3 33,4-3 0,4 2-114,2-8 1,11 0 72,6-6 1,5 0-16,7 1-132,3-9-728,8 7 1,16-14 273,7 3 0,9-10-364,9-7 0,10-5 144,13-6 1,-3 4-28,3-4 1,-3 3 176,3 3 1,-5 2 258,-7 3 0,-8 4 42,-3 8 1,-7 0 42,-5 0 1,-4 0 763,-8 0-408,-7 8-283,5-6 1,-13 13 572,4-3-266,-4 3-353,-10 3 0,-3-1-113,-12 0 0,2 6 90,-8 0 0,2 0-193,-2-5 1,-8-1-295,9 0 1,-7-7 197,12-4 0,0 1-226,6-1 1,-1 0 132,1-6 1,7-2-234,5-4 496,3-3-69,2-9 1,2 3 143,3 3 1,5 5 30,7 7 0,1 0 528,-1 0 0,-6 0 44,1 0-29,0 0 0,3 7-170,-4 5 0,-3-3-81,-8 3-72,0 0-418,0 13 0,-2-6-188,-4 4 1,-3-4-640,-8-2 1,-1-5 199,1-1 1,0-7 748,-1 2 0,-1 2 0,-4-3 0,4 1 0,-4-6 0,-2-2 0,2-4 0,5 5 0,7-5 0,-1-4 0,-5 8 0,8-5 0,1 14 53,8 5 1,0 5 313,0 6 1,2-2 637,4 8 1,-3-2-426,9 2 0,1 2 321,10-8 0,4 0-353,8-6 0,5-2-106,1-3 1,7-4-374,-2-8 1,6 0-289,5 0 0,-3 0-1055,4 0 0,-4-6 748,-3 0 1,-6-5-967,-5 5 0,2-6 1492,-1 6 0,-1-7 0,-6 3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4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8198,'11'0'-373,"1"0"1,0 0 748,5 0 0,-6 6 2202,1 0-2017,-1 7 0,1-5-140,-1 3 0,-5 5-175,6-5 1,-8 4-322,1 3 1,3 1-480,-2 4 1,2-4-566,-3 4 0,-3-3 480,4-3 0,-4 0-1525,-2 0 2164,0 1 0,2-3 0,4-3 0,-3-5 0,9-7 0,-1-15 0,7-4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7758,'18'-11'0,"-1"1"0,0 2 0,0 5-1716,1 1 2238,-1 2 0,-5 0 198,-1 0-175,-7 0 0,4 2-122,-8 3 0,-2 1-292,-4 11 0,-4-3-186,-7 9 1,-6 2-393,0-2 0,-8 8 65,2-2 1,-9 3-321,-2 3 0,-1-3 432,7-3 0,1 2 270,4-8 0,6 0 0,12-6 0,3-7 0,8 5 0,0-13 0,2 12 0,4-8 0,9-1 0,8-5 0,0 0 0,-6 0 0,6 0 0,0 0 0,0 0-89,-5 0 1,-7 0 107,1 0 1,-6 0 6,5 0-75,-7 0 0,2 8-1,-12 4 1,-4 3-2,-7 2 1,-8 2-15,-4 4 0,2-1 66,-1 6 1,1-5-2,-2 6 0,4-8 0,8 2 0,1-9 0,5-3 0,3-7 0,10 10 0,4-8 0,5-1 265,12-5 1,-2-2 108,8-3-151,8 3-82,-1-14 0,5 12-67,-13-7 0,3 7 8,-8-2 0,0-1-71,-5 1 209,-1 0-582,0 6 1,-7 2 148,-5 4 1,-10 0-36,-7 11 0,-11-4 248,-6 10 0,-9 4 0,-2 2 0,-3-2 0,3 2 0,-4-6 0,-8 6 0,2-6 0,4 6 0,4-8 0,7 2 0,2-4 8,4-2 1,10-5 421,8-1-162,7 1 0,-2-1-37,12 1 1,3-8 172,9 2 1,7-5-249,4-1 1,5-1-33,6-5 1,-1 2-133,7-8 0,-2 1 106,2-6 0,-3-1-519,-9 1 1,-5 0-16,0-1 1,-8 7-189,2-1 0,-10 1 624,-1-7 0,-8 1 0,2 0 0,-4-6 0,-2 0 0,-2 0 0,-4 5 0,2 3 0,-8 4 0,7-3 0,-7 8 0,1 1 0,-7 5 0,1 0 0,0 1-23,-1 5 1,-5 4 235,0 7 1,-2 2 272,2 4 0,2 2-72,-8 4-149,1 12-74,-7-13 0,-5 22-123,-1-4 0,-7 6 132,2 6 0,4 2-967,1 3 1,5 4 356,1-3 0,9-5-75,2-1 1,7-6 484,6-6 0,-5-4 0,14-13 0,-3 0 0,3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2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7932,'-17'0'2035,"8"0"1,-1 0-2641,4 0 605,4 0 0,-13 0 0,5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8090,'0'-17'-1473,"0"0"884,0 7 1122,8-5 639,-6 13-412,5-6 0,-1 10-298,0 4 1,0 6-43,-6 11 0,0 2-377,0 3 0,5 5 68,1-4 1,0 4-347,-6 1 0,0-1 243,0-4 0,0 1-632,0-7 1,0 2-199,0-2-79,0-3-46,0 5 21,0-8 926,0-7 0,0-3 0,0-9 0,0-3 0,0-5 0,0-7 0,2-1 0,4 1 0,-4-2 0,3-4 0,3 4 0,-2-5 0,5 11 0,-5 2 0,8-1 0,-3-5 0,4 5 0,3 1 0,-1 5 0,0-6 0,1 9-74,-1-3 1,2 4 433,4 2 1,-4 2 492,4 4 1,-3-3-15,-3 9-347,0-1 0,-1 7-219,-5-1 1,-1-2-242,-4-3 1,-5 3-488,5-3 0,-6 1 351,-6-1 0,3 1-534,-9-7 0,3 2 269,-3-3 0,-3-3-327,3 4 498,-3-12 0,3-9 285,1-8 1,7 0-118,-2 6 1,4-6 282,2-1 0,0 1-231,0 6 0,0 0 4,0 0 1,8-1-517,3 1 1,5 5 489,1 1 0,0 7 0,8-11 0,2 5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6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8110,'34'-18'846,"-5"1"-635,0 0 1,-8 7 1326,2 4-393,-3 4-10,-3 2-699,0 0 0,-7 8-19,-5 4 0,-5 3-223,-5 2 0,1 1-15,-8-1 1,1 0-162,-6 0 0,5 6-294,0 1 1,7-1-44,-7-6 1,8 0 196,-1 0 0,3-5-789,2 0 1,7-9 259,5 3 0,9 2 17,2-2 0,8-1 254,-2-5 0,-2 0 355,1 0 1,-7 6-103,3 0 1,-7 2 172,-6-3 0,-3 5 123,-8 7 1,-2 6-65,-4 0 0,-11 8 377,-12-2 0,-5 4-99,-7 1 0,3 1 42,-8-1 1,2 1-105,-3 0 0,-1-3 26,8-3 0,2 2-204,9-8 1,-2 0 3,8-6 1,6 0-179,5 1 223,8-1-937,-3 0 490,7 1 1,9-3-18,9-3 1,1-5 71,10-7 0,-1 0 70,7 0 1,2-6-16,3 1 1,-2-9-96,8 3 0,-9 1 248,-3-1 0,-1 7-99,-10-2 0,0 4 457,-5 2-98,-1 0 0,-2 2 79,-3 4 1,-5 3-74,-7 9 1,0-1 95,0 0 0,-5 0-129,-1 1 1,-8-1-70,3 0 1,1 1-282,-1-1 1,5-2 105,-5-3 0,5 3-498,-6-3 1,6-5 74,-5-1 1,5-2-117,-5 2 0,5-4-128,-6 4 314,8-5 152,-11-8 1,13 3 67,-4-8 385,5 9-117,1-5 337,0 8-127,0 0 0,0 8 121,0 3 1,0 4-151,0 3 0,0-7 13,0 1 0,0-1-178,0 7 1,0-1-36,0 0 0,-6 0-509,0 1 0,-6-1 259,7 0 0,-3-5-769,2-1 1,2-5 216,-7 6 1,5-8-95,-5 1 0,5-3-162,-6-2 528,1 0 1,-5-7 181,5-5 0,-5 2 235,5-1 0,-2-1 37,1-5 0,-1 0-37,7-1 257,-8 9 1,5 1 679,-9 8-36,9 0 1,-5 8-394,9 3 0,-7 11 150,6 1 0,1 5 0,5-5 0,-6 6 48,0-6 0,0 8 101,6-2 0,2-2-288,4 2 1,4-8-87,7 2 1,2 2-224,4-2 0,6-6-132,11-5 0,-1-8-13,7 1 0,2-3-164,9-2 0,-3 0-213,4 0 1,3-6-768,3 1 0,-5-7-917,-1 6 0,-4-1 185,-2 1 1811,0 4 0,-1-13 0,1 5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8281,'2'-29'593,"4"0"0,4 16 839,7 1 0,2 8-330,4 4 1,2-6-494,4 1 0,-4-1-278,-8 6 1,1 0 191,-1 0-1238,0 8 1,-1 1 141,-5 8 0,-3 8-196,-8 4 0,-10 6-71,-7 5 1,-8-1 839,-10 7 0,1 8 0,-1 7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8219,'8'10'447,"3"-5"0,14-5-379,10-5 0,-1-5 616,7-7 1,1-1-333,-2 1 1,7 0-240,-7 0 0,-6-1-89,-5 1-198,-8 7-1,4-5 180,-7 13-745,-9-6-158,7 8 0,-14 8 394,3 4 504,-10 3 0,-5 2 0,-7 1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8183,'0'25'182,"8"-6"0,2 14 395,7-4 1,0-2 1,0 1 0,6-1 282,1 2 0,-1 4 133,-6-4 0,-6-2-437,1 1 1,-8-1-289,2 2 1,-5 4-278,-1-4 1,-1 3-356,-5 3 0,-10-1-38,-7 1 0,-5-8-449,4-4 0,1-6 210,6-5 0,-2 1-634,-4-7 1,9-2-804,-3-10 2077,4-4 0,-12-22 0,-2-5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15 8144,'-2'-9'2455,"-3"3"1,1 6-1703,-8 6 1,-1 5-213,-10 12 1,2 2-69,-8 4 0,6 4-432,-6-4 0,2 5-325,-2 7 1,4-9-426,8 9 0,7-14-884,5 7 1,5-11 1592,5 0 0,5-3 0,7-3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9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8226,'-17'-8'0,"7"4"121,5-7 1,3 5 157,2-6 1,0 7 351,0-7 1,0 6-315,0-5 0,7 1-114,5-1 0,11 1 102,6 4 0,5 4-82,7-3 0,5 3-124,12 2 1,-1 6 116,12-1 0,-3 3-397,9-2 0,-4-4 21,-2 3 1,-6-1-60,1 2 1,-11-2-84,-1 7 0,-7-5-304,-11 6 0,-7-3-201,-4 3 0,-11 3 306,-7-3 1,-5 3-583,-5 2 1083,-5 1 0,-15 7 0,-2 2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8049,'-27'0'-77,"8"0"-156,8 0-282,7 0 362,-4 0 1,20 0 618,11 0 0,0 2-190,17 4 1,-5-4 345,11 4 0,2-5-179,9-1 0,7 0-30,11 0 1,-4 0-315,4 0 0,-4 0 179,-2 0 1,-5-1-419,-1-5 0,-9 4 164,-2-4 1,-2 4-509,-10 2 0,-7 0 130,-10 0 0,-4 6-34,-2 0 0,-5 1-70,-1-1 0,-7-2-314,2 8 1,-4-7 314,-2 7 457,0-8 0,-8 11 0,-2-5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0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16 8579,'-1'-9'618,"6"3"1,16 6-1216,8 6 717,12-4 0,3 13 560,8-4 0,5 7-304,1 5 1,0 2-62,-7 4 0,-1 3-278,-3-3 90,-5 4 1,-10 1-54,-3 1 0,-6 1-156,-11 5 0,-4-5-14,-8 5 0,-4 3-241,-8 2 0,-9 12-435,-19 5 1,-4-2 211,-8 3 1,-2-1-549,-4 6 1108,4 1 0,-13-7 0,8 0 0,3 3 0,6 1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1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8108,'0'-18'-400,"0"1"0,0 6 714,0-1 1,0 6 268,0-5 592,0 7-533,0-11-455,7 13 1,3-4-39,7 12 0,3 5-150,3 12 1,-4 4 210,4 8 1,2 7-27,-2 4 0,2 6-12,-2 6 1,-4-5-19,4 5 1,-4-2-169,-1 1 1,-1-10 51,0-1 1,1-2-72,-1-4 1,4-1 51,-4-11 1,5-1-190,-11-4 0,4-9 76,3 3 0,-1-9-128,0 3 0,6-7-571,0 2 0,2-4 335,-2-2 0,2-6-1177,4 0 1635,4-15 0,1 2 0,11-16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7930,'9'0'0,"-1"-2"57,-8-4 163,0 4 338,0-6-121,0 1 1,0 3 278,0-8-232,0 8 1,0-5 147,0 3 102,0 4-247,0-6-267,0 8 127,0 0 1,0 8-423,0 4 1,-6 9 147,1 2 1,-7 13-103,6-1 1,0 11 87,6 0 0,0 2 4,0-2 1,0 4 138,0-4 0,2 2-75,4-2 1,4 3 225,7-9-45,0 0-241,8-13 0,-4 0-116,8-4 1,-6-6 121,6 1 1,0-9-141,6-9 1,-1 0 118,1 0 1,1-7-82,5-5 0,-5-3-173,4-3 0,-9-7 35,-2-3 1,-2-5 5,2-2 0,-4-5 84,-8 0 1,0-8 59,1 2 0,-7-6 25,1-6 1,-9 6 125,3 0 0,-4 2-105,-2 10 0,0 0 128,0 5 1,0 8 242,0 4-220,-8 4 117,7 9 183,-15-5-181,14 5-5,-13 1-348,13 1 94,-6 8-450,8 0-2532,0 0 1,0 8 1654,0 3 1287,8-3 0,-6 15 0,6-4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1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1 8036,'-25'0'1376,"-4"0"1,-5 3-1404,-7 9 1,5 9-611,-5 19 0,-1-1 910,2 7 0,-14 4-129,2 2 1,-4 7-281,4-12 1,1 6-31,-1-7 1,2 2-171,4-1 0,0 3-144,11-4 0,-2-4 480,14-2 0,0 4 0,6 1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8113,'-40'9'415,"-1"-3"-260,-7 11 0,12 3 51,-4 14 1,3 1 229,2-1 0,3 9-19,3 3 1,-2 0-173,8 6 1,0-10-140,6 10 0,7-10 0,4 4 0,5-7-221,1 1 0,1-3-163,5-3 1,6-1-471,11-4 0,-2-4 393,8-8 355,0 0 0,13 0 0,2 1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1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485 139 8103,'8'-25'110,"-6"6"220,3-4-110,-3 4 0,-9 3 388,-5 5 0,-3-3-328,-2 9 0,-3-1-229,-3 6 1,-4 9-69,-7 9 0,-3 3 44,-3 13 0,3-1 126,-3 13 1,0 0 19,5 6 1,2 0-17,10 0 1,6 0 19,0 0 1,1-2 116,11-4 1,-1-4-217,6-7 1,2-1-115,4 1 1,-1-8-266,13-4 1,-3-4 168,14-2 1,-6-7-366,6-4 0,5-4 166,7-2 0,1-8-23,-2-4 1,-3-5 76,3-6 1,-3 4 87,-3-4 0,-1-2 393,-4 2 1,-4 0-145,-8 5 0,-6 7 1216,1-1-612,-8 8-93,4-3 1,-8 9 43,0 3 1,0 7 154,0 11 0,0-4-409,0 4 1,-6 2-307,0-2 1,-2 6-96,3-6 1,3 0-243,-4-5 1,4-1-1857,2 0 1056,-8 0-527,6 1-20,-5-9 825,7-1 1,-2-8 70,-4 0 733,4 0 0,-13-15 0,5-5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18 8341,'-17'0'1761,"0"0"-1144,7 0 1,10-6-167,12 1 0,5-1 172,6 6 1,4 0-199,7 0 1,1 0-139,0 0 0,5 0-310,0 0 0,6 0-358,-5 0 1,7 0-256,-2 0 1,-4 0-778,-1 0 1,-5 6 1412,-1-1 0,-1 9 0,1-5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2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8858,'17'0'1794,"3"1"-1330,3 5 0,4 4 709,7 7-844,8 0 1,-5 6 821,3 1-729,-11 6 1,4-3 32,-4 8 0,-6 5-163,-6 0 1,-7 7-510,-10-7 1,-8 14-258,-4-2 1,-18 9-490,-11-3 1,-9 5-32,-7-5 0,-1 1-1854,-11-1 2535,3-4 1,25-21-1,-2 1 1,-36 28-1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2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7981,'-25'0'0,"-2"7"0,-7 3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18 7946,'10'-8'2019,"-3"6"-1643,-7-5 1,-7 7-215,-5 0 1,-5 7-103,-6 5 0,-4 3 116,-8 2 0,-1 1-139,-5-1 1,5 6-36,-5 0 1,-1 2 109,2-2 0,-6-2-149,5 8 0,1-6-4,5 6 0,7-8-197,-1 2 99,8-4 1,-2-1 100,11-1 0,-1-5 32,7-1-4,0 1 1,14 5 152,3 0 0,7-5-143,5-1 1,4 1 402,7 5 0,6-5-119,1-1 0,5 1-4,-6 5 0,12-2-137,-6-3 0,0 3-81,-11-3 1,-2 1-211,-5-1 0,-3 3-477,-7-3 0,-1 1-466,0-1 0,-7 3-113,-4-4-378,-4 5 1582,-2 1 0,-16 0 0,-3 1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3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8475,'-23'6'0,"-1"1"0,5 3 1207,6 3-1080,5 3 0,12-5 160,7 1 0,3-8 159,15 1 0,7-3-136,10-2 0,4 0 134,2 0 0,2 0-710,4 0 0,-8-2 207,7-3 1,-9 3-1190,4-4 1,-2 4 1247,-10 2 0,1 8 0,-7 1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3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35 8077,'0'-17'1596,"7"7"0,3 3-938,7 7 1,6 0 439,0 0 1,0 0-699,-5 0 0,-7 7-281,1 5 1,-3-2-783,3 1 505,-5 8 1,-14 2-280,-5 8 0,-11 2-412,-6 9 0,-5-1-254,-7 7 0,5-6 459,-4 6 1,11-9 498,6-2 1,5-1-120,7-5 0,7-4 256,16-2 0,7 2 194,15-2 0,3 0 257,3-6 0,-1 1 119,7-1 1,-2 0 602,2 1 0,-4-7 212,-7 1 1,-8-1-673,-4 6 1,-6-5-220,-5-1 1,-7 1-266,-10 5 0,-15 8-336,-14 4 1,-18 6-259,-17 5 0,-8 2-593,-9 4 1,36-20 0,0-2 718,-2-1 0,0 0 247,-2 6 0,0 0 0,0-3 0,-1 0 0,-2 2 0,0 0 0,-2-1 0,-1 0 0,-2 0 0,-1 1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8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8126,'19'0'3399,"4"0"0,-3 5-2086,3 1-661,-4 8-341,-2-5 1,1 7-331,-1-5 1,-6 5 91,1-5 0,-8 10-1056,1 2 1,-5 8 580,-5-2 1,-5 5 401,-7 7 0,0-5 0,-1 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9248,'-10'0'190,"18"0"0,3 0 197,12 0 1,-3 0 2,-3 0 0,6 0 247,0 0 1,8 0-449,-2 0 1,-2 0-330,1 0 1,-7 0-456,3 0 0,-5 0 84,-2 0-1169,0 0 459,1 0 153,-1 0 1068,-7 8 0,-3 1 0,-7 9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8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9199,'-7'28'0,"-3"-1"0,0-2 1483,5-4 1,3-1-1098,2-3 1,0 2-397,0 4 1,5-4-360,1 4 0,2-9-56,-2-3 1,-4 1 142,3 5 0,3-5-1760,-2-1 2042,7-7 0,-3 4 0,7-8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8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8048,'17'-13'2580,"0"-5"-1774,8 5 0,10 5-221,11 8 0,4-2 113,2-3 1,-6 3-773,0-4 0,-8-2 41,3 3 1,-5-1-59,-1 6 1,-6-2-420,0-4 0,-8 4-547,2-4 0,-4 4-80,-2 2-287,-7 0 791,-3 0 633,-7 0 0,0-15 0,0-4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8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8048,'-25'0'0,"11"0"1047,-3 0 1,5 8-395,1 3 1,1-1-180,4 2 0,4 1-177,-3 10 1,-3-4 93,2 4 1,-5 4-183,5 2 1,-7-2-176,1 2 0,-3 0 371,-3 5-1531,-7 1 836,6-1 1,-6 1 53,8 0 1,0-7-228,-1 1 1,9-8 530,3 2-155,4 4 1,4-7 606,4 3 0,11-6-138,12-6 1,3-3 76,3-8 0,5 0-89,1 0 0,5 0 84,-6 0 1,1 0-148,-7 0 1,-7 0-222,-4 0 0,-4 0-957,-1 0 588,-9 0 0,-3 10-47,-12 7 1,-11 2 177,-12 10 0,-11 2-47,-6 9 0,-4-3 84,-2 3 0,6-2 231,0 3 1,7-5 7,-1 5 0,13-7-51,10-5 1,1 4 37,10-5 0,3-1-58,8 2 1,7-8 78,11 2 1,4-3-109,7-3 1,1 0 3,0 1 1,-3-9 324,-3-3 0,8-4 449,-9-2 1,7 6-10,-12-1-215,0 1-1413,-13-6 739,-3 8 0,-20 1-272,-4 9 0,-18-1-329,1 0 1,-13 1-703,1-1 0,-2-2 304,2-3 0,-4 3 1095,4-3 0,4 3 0,0 2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8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7969,'0'-19'2488,"9"4"409,9 15 0,7 0-3156,9 0 1,1 0-68,-1 0-3223,-7 7 3549,-2 3 0,-8 15 0,1 2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49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12 7925,'-39'-5'7253,"5"-1"-7561,11 15 1,17 3 307,12 11 0,11-4 0,10-1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4:5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8460,'18'-10'0,"-3"0"-161,-3 5 0,9 3 215,-4-4 0,4-2 202,-3 2 0,-1 1-61,0 5 0,0 0 33,1 0 0,-7 0-118,1 0 1,-6 0-6,5 0 0,-5 0 144,5 0-256,-7 0 0,6 0 125,-4 0 0,-3 0 140,9 0 72,-8 7-167,11 3 1,-7 7 127,3 1 1,3-1-107,-8 0 0,5 0 28,-5 1 0,5-1 59,-5 0 0,2 1-31,-2-1 0,-4 2-130,3 4 0,-3 2 109,-2 4 1,0 9-37,0-3 0,-2 11-35,-3 0 1,-3 10 11,-4 2 1,-1 9 38,7 2 1,-5 0-165,5 6 0,-6 2 149,7-2 0,-7 2-9,6-2 1,0 3-28,6 9 1,0-3 52,0-3 1,8-2-295,4-4 0,3-6 97,2 0 0,6 0 63,0-5 1,8 1-117,-2-1 0,4-3-149,1-3 1,1-6-78,-1-1 0,3-4 85,3-7 0,4-9-353,8 3 1,0-11 191,0 0 1,-6 0-157,0-5 1,0 1 44,6-13 1,-6-1-137,1-5 1,-9-7 204,2-5 1,-11-1 430,-6 1 1,-4-3-247,-1 3 585,-9 5 1345,-1-9-1347,-8 14 1,-8 2 150,-3 12 1,-6 11-146,-7 6 1,-2 11 26,-9 6 1,-5 33-305,19-34 1,1 2 0,0 8 0,0 2-354,2 0 0,1 1 1,1 5-1,0 1 335,1 2 1,1 0-1,-2 2 1,1 1-272,3 0 1,1 0-1,-1 0 1,1-1 484,2-2 1,1 0-1,-1 5 1,0 0-120,1-1 0,-1-1 1,1-2-1,-1 0-204,0-3 1,1-1 0,2-3-1,2-1-33,1-4 0,0 0 0,-1-4 0,0-2 250,-1 31 1,-7 3-21,6-8 1,-5-2-17,5-10 0,-2 3 12,3-9 0,1 1-18,-8-6 0,1-6 201,-7 0 1,-1-8-259,-4 3 1,2-5 302,-8-1 1,-7 1-941,-10 5 1,-4-5-518,-2 5 1,-2-5-12,-4-1 0,3 5-2692,-9 0 3761,9 1 0,-7-12 0,8-1 0,-2 3 0,1 2 0,-3 1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0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8025,'-9'-25'0,"1"6"0,8-4 0,14 11 183,3 6 1,19-1 101,5 1 1,16-2 254,13 3 0,14 1-341,14-8 0,-47 10 1,0 0-143,1-1 0,0 1 0,-1 0 0,-1 2-23,48 0 1,-47 3 0,-2 1 14,44 8 0,-9 3-490,-9 3 0,-6 7 205,-5 3 0,-11-1-642,-6 2 1,-11 0 73,-1 5 804,-8 1 0,-12-6 0,-4 0 0,-3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8022,'0'-17'69,"0"0"-166,0 7 1,9-3 139,9 7 0,14-7 311,14 1 0,20-1 160,9 1 0,17-3-551,-41 9 1,2 0-1,-2-1 1,1 1 179,3 0 0,0 0 0,3 2 0,1 0-39,-1 4 0,-1 0 1,1 0-1,-2 0-408,42 0 0,-8 2-115,-15 4 1,-2 10-247,-15 7 0,-8 2 314,-10-2 351,-11 4 0,-2 7 0,-4 1 0,4-1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85 8073,'0'-25'2060,"0"-4"-1812,0 12 0,15 3-1012,8 20 466,23 4 0,4 9 1660,20 4 0,-3 4-598,14 7 0,-1 3-117,7 3 0,-9 6-152,-3 12 0,-5 1-225,-7 5 0,-5 9-139,-12-4 1,-8 8-228,-15 4 1,-7 3-214,-14-33 0,-4 2 0,-5-2 0,-4 0 63,-1 6 1,-4 1-1,-7-1 1,-3-1-448,-4 2 0,-3 0 1,-1-3-1,-1-1 292,-2-4 1,-1-2 0,3-2 0,-1-1 49,-1-7 0,-1-2 1,0 2-1,-1-1 66,-36 27 1,35-34 0,-1-1-69,-34 29 1,2-12-529,10-6 881,11-11 0,4 0 0,8-8 0,1 0 0,3 2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8140,'0'-17'0,"0"0"1838,0 7-1129,0 3 1,8 9 16,3 3 0,5 13-293,1 10 1,8 13 81,4 5 1,-2 6-54,1 5 0,-1-1 39,2 7 1,2 5-319,-8 1 1,0 10-377,-6-10 1,1 2-640,-1-8 1,0 1 549,0-12 0,3-4 201,3-14 0,-10-1-588,4-4 1,-3-4-761,3-8 0,-5-7 1429,-1-5 0,1-10 0,5-5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4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7898,'-6'12'1095,"0"-1"-674,-7-7 1,11 6 1149,-4-4-734,4-5 0,4 7-341,4-8 0,4 0-31,7 0 0,2 0-353,4 0 1,-2 0-256,8 0 0,-2 0-200,2 0 0,2 0-507,-8 0 1,6 0 663,-6 0 186,0 0 0,-6-8 0,0-1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48 8031,'-35'-25'0,"-7"14"1592,-4-1 1,-2 16-904,2 7 1,-2 12 314,7 6 0,-7 6-418,2 5 0,-12 4-685,-5 8 0,2 8-771,-3 3 0,3 4-41,-3 3 0,12-3 148,12-4 0,13 3-1509,10-9 2272,7-7 0,10 0 0,0-6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1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87 8032,'-10'-32'0,"-7"3"0,-8 12 423,-9 11 1,-9 4 630,-3 2 1,-6 4-230,-5 7-512,3 8 0,-8 18 107,5 3 1,9 1 154,-4 11 1,11-4-82,1 9 1,6 3-200,5-3 1,11 7-676,13-7 0,5 7-165,5-6 0,7-7-559,11-4 0,4-9 287,7 2 0,9-11-1618,3-6 2435,-4-11 0,16 3 0,-4-5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1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708 154 8070,'-17'-44'0,"-1"4"0,7 17 1528,-1 5-1068,8 13 1,-5-9 59,3 8 1,-6 3-291,-11 8 0,-11 14-158,-12 16 0,-12 9 135,-5 14 0,-5 3-406,-1 9 1,8-1 683,3 0 1,14-2-133,9-3 1,10 1-57,14-7 0,-3 5-236,9-5 1,1-3-190,10-9 0,3 2 141,8-7 0,8-7-120,4-5 0,4-8-462,1 2 1,3-11 562,3-6 1,3-4-906,3-2 0,2-2 366,-8-4 1,4-4-83,-9-7 1,3-6 251,-9 0 0,-4-6 336,-2 6 0,-6 0-25,-5 6 1,-4 5 197,-8 1 1,-2 7 1136,-4-2 1,-4 4-647,-7 2 1,0 2 681,0 4 1,1-2-514,5 7 0,-5 3-479,5 9 1,3-4-318,2 4 0,4-4-313,2-2 1,0 1 141,0-1 1,0 0-439,0 1-2560,0-1 2263,0 0 0,2-7-1269,4-4 2177,-4 3 0,6-7 0,-8 6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2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8070,'-9'-25'2001,"1"6"-1292,8-6 1,4 7-179,7 1 1,9 0-74,14-1 0,1 7 455,-1-1 1,3 9-369,3-3 0,-3 4-246,3 2 1,2 0-52,-1 0 0,1 8-1345,-2 3 0,-3 3 363,3-3 0,-5 4-194,-6-3 1,-3 1 927,-3-1 0,4 3 0,8-5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16 9309,'8'-10'2994,"-5"5"-2334,9 10 1,1 5-134,10 7 0,-3 8 31,3 4 1,-4 4 303,-2 1 0,-5 7-59,-1-1 0,-7 8-318,2-2 1,-6 12-1225,-6 5 1,-11 12 87,-12 6 1,-7-2-481,-11 1 0,1-1 882,-11 2-86,11-12 0,-12-2 0,4-5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2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52 174 8296,'-12'-33'734,"1"4"1141,-1-3-828,3 12-647,1-5 0,16 16-72,3 3 1,10-2-81,3 3 1,8-1-107,3 6 0,1 0 87,10 0 0,-1 0-284,1 0 0,2 2 140,-8 3 1,-1 5-1138,-11 7 1,1 1-70,-12-1 1,3 8-1314,-15 4 2434,1 3 0,-13 3 0,-3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8295,'-17'0'667,"-1"0"1057,1 0-1243,7 0 1,5 0-203,10 0 1,7 0 119,11 0 0,6 0-127,11 0 0,3-2 81,3-4 0,11 2-445,1-7 1,1 7-409,5-2 0,-12 4-19,5 2 0,-12 0-715,6 0 1,-10 0 122,-1 0 1,-5 0 125,-6 0 985,3 0 0,-13 0 0,6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0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8140,'8'-35'0,"1"16"0,8 7 0,7 8 1533,-1 4 0,9 0-654,3 0 1,-1 2-97,7 4 1,1 9-426,-2 9 0,-1-1-307,-10-6 1,-6 2-129,-12 4 0,3-2-413,-9 8 1,-1-6 132,-9 6 1,-7 2 253,-11 9 0,-4-3-449,-8 3 1,1 2 82,-1-1 1,8-1 403,4-6 1,12 7 186,5-1 0,6 1 313,6-7 0,11 1 71,12-1 0,9 1 390,3-1 0,-1-5-298,-5 0 1,-1-2 100,1 2 1,-10 2 10,-8-8 0,-7 2-230,-10-2 1,-10 4-434,-7 7 0,-18 1-340,-17-1 0,-9 7-320,-14-1 1,2 0 72,-8-5 1,4-2-281,2-5 0,2-3 820,16-7 0,-3 3 0,6-4 0,2-7 0,4-6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35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1 623 7916,'0'-17'-71,"0"-1"1,5 1 153,1 0 1,2 1-173,-2 5 1,-3-5 87,9 5 0,-6 1-33,5-1 0,1 1 18,5-1 0,-5-3 73,-1 8-22,1-7 0,5 5-127,0-3 0,-7 1 230,-4 4 0,1 3-100,-1-9 1,2 8 190,-2-2 1,-5-3-105,5-3 0,-4 3 36,-2-3 0,6 6-58,0-5 0,5 5 9,-5-5 1,7-1-28,-1-5 0,3 5-147,3 1 0,5 1 39,0-1 0,0-5 46,-6 5 1,6-5-66,0-1 0,6 5 62,-6 1 1,6 1-6,-6-1 0,2-5 6,-2 5 0,-4 1 11,4-1 1,2 7 8,-2-2 0,0-2-1,-5 3 1,-1-1-36,0 6 0,6-6 27,0 0 1,2 1-45,-2 5 1,-1-2 38,6-4 0,-5 4-2,6-4 1,-8 4-33,2 2 1,2 0-14,-2 0 1,1 0 0,-3 2-3,-4 4 1,6-4 2,-6 4 1,1-2 22,5 1-8,-4-3 0,-2 8 15,0-4 0,1-3 5,-1 9 1,-5-6 29,-1 5 0,-5-1 11,5 1 0,-1 5-35,2-5 1,1 5 8,-7 1 0,7 0-3,-1 1 0,-3-7-5,3 1 1,-3-1 11,3 6 1,3 1 11,-3-1 1,-2 0-5,1 1 1,-7 5-2,2 0 1,1 0 7,-1-6 0,0 6-14,-6 0 1,0 2 5,0-2 1,0-2-78,0 8 0,2-8 68,4 2 0,-5 2-3,5-2 0,-4 0-1,-2-5 1,0-1-10,0 0 0,0 6 36,0 0 1,-6 0 7,1-5 0,-3-1 14,2 0 1,-2 1 9,-3-1 1,-6 2 83,-1 4 0,1-4-112,-6 5 1,-4-3 33,-2 2 0,2-4-10,-1 4 1,-3-4 2,-10-2 1,5 7-30,-4-1 0,1 0 2,-1-6 1,3 0-58,-3 1 1,3-3-133,3-4 1,-1 5 105,1-5 0,3-3 42,-4-2 0,5 1 95,-11-1 0,5 0-20,1-6 0,1 0 8,-1 0 1,2-8-6,5-3 0,-3 1 129,8-1 1,-8-3-118,2-9 1,4 4 14,2-4 0,4-4-4,2-2 1,1-4-4,5-1 0,-3-6-249,9-1 0,-7-7 66,6 2 0,0-4-40,6-2 1,2 0 61,4 0 0,-2 1 30,8-1 0,-1 6-78,6-1 0,3 9-154,3-2 1,-4 11-50,4 6 1,4 4 103,2 1 0,-2 9-914,1 3 1,3 6 22,9 6 1082,5 3 0,6 9 0,1-1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36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87 380 7727,'0'-25'-373,"0"6"-167,0-4 1,1 4 496,5 2 1,4-3 109,7-3 1,0 4 283,1-4 1,-1 4-50,0 2 1,1-1 180,-1 1 0,2 0-158,4-1 1,-4 1-95,4 0 1,-3 5-153,-3 1 0,6 1 78,0-1 1,2 3-94,-2 8 0,-2 0 13,8 0 0,-2 0-202,2 0 0,3 0 76,-3 0 1,4 0-39,1 0 1,1 8 170,0 3 1,-7-1-61,1 1 1,-2 1 129,2 5 0,-4 6-78,-8 0 1,1 6 17,-1-6 1,-2 10 33,-3 1 1,-3 1 0,-3 5 1,-4-1-17,4 1 1,-4-1-7,-2 7 1,2-2-149,3 2 1,-3 2 81,4-8 1,-4 6 216,-2-5 0,0 5-148,0-6 1,6 6-121,0-5 1,-1 5-17,-5-6 1,-2 6-183,-3-5 0,-7 1 215,-11-2 0,2-3 39,-8 3 0,-5 2-47,-7-1 1,-1-1 9,2-5 0,1-8 154,-7-4 0,0-4-2,-6-2 0,2 1 119,4-1 1,-4-8-73,4-3 1,-2-4 53,2-2 1,3-2-59,9-4 0,-1-3 164,1-8 0,5-3-125,0-3 0,8 2-50,-2-8 1,6-1-72,5-11 0,-1-3-20,7-8 0,0-2-110,6-3 1,0-5-77,0-7 1,2-4-286,4 4 0,1-4-59,5 9 1,1 5-319,-7 1 1,8-1-569,-3 1 0,-1 0 149,1 6 1085,1 1 0,5-9 0,0-1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5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17 295 7869,'-7'-10'0,"5"-5"1138,-6 13-87,8-14 431,0 14-556,0-13-517,0 13 0,0-4-226,0 12 0,0 6-142,0 11 1,2 4 91,4 7-107,3 8 161,1 3 0,3 1-89,-7 0 80,8-8-68,-13 12 1,15-13-73,-5 3 0,-1-5 44,2-7 1,-1 3-99,6-8 0,-5-2 118,-1-9 0,1 1-27,5-7 1,1 0-53,-1-6 0,2-2 14,4-4 0,-2-5-157,8-12 1,0-10-48,5-7 1,1-10-203,0-2 1,-1-8 139,1-9 0,-3 2-131,-3 3 1,-2-1 172,-4 7 0,-9 3 30,3 9 0,-5 5 323,-1 12 1,-3 4-148,-8 8 1,0 6-93,0-1-738,0 8-98,0-3 1,-6 14 506,0 5 0,0 3-734,6 2 1136,0 8 0,-7 2 0,-3 8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1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7989,'10'0'5301,"-2"0"-4366,-8 0 1,2 0-361,3 0 0,-3 2-213,4 4 1,-4-3-138,-2 9 1,0-1-165,0 7 0,-8 1 49,-3 4 0,-5-2-63,-1 8 0,-6 0 37,0 5 0,-6 1-206,6 0 1,-8-1 19,2 1 1,5-1 94,0 1 0,5-8-58,2-4 0,2 2 105,3-2 0,4-6-340,8-5 132,0-1-144,0 7 0,2-3 25,4-4 1,4 3-437,7-8 438,0-1 0,1 1-112,-1 0 451,0 0-141,0 1 1,-1-3 132,-5 8-93,-3-1 1,-8 8 349,0 5 0,0-3-25,0 7 1,-8-4 42,-3 4 1,-3-5 46,3 6 1,-3-8-78,9 2 1,-7 2-438,6-2 207,1 1 0,5-7-168,0 0 1,7-2-184,5-3 89,3 3 0,2-5 202,1 7 1,-1-5 188,0-1 242,1 1 0,-3 5-184,-4 0 0,-3 1-54,-8-1 1,0 0-82,0 1 0,0-1-50,0 0 1,-2 1 28,-4-1 0,5-6-497,-5 1-394,-4-8 5,8 3 0,-7-7-576,3 0 1,4-2 615,-4-3 1,4-7-49,2-11 0,0-4 306,0-7 1,2-9-1112,4-3 1607,-4-4 0,21-9 0,-4-3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19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7989,'9'0'2124,"7"6"-57,-5 0-1497,4 0 0,5-6 87,3 0 1,-4 0-221,4 0 0,4-2-156,2-4 0,-4 2-367,-2-8 0,2 7-377,-2-7 1,6 6 74,-6-5 0,0 5-528,-6-5 0,-5 7-355,-1-2 0,-7 2-169,2-2 1000,-4 4 1,-4-7 155,-4 3 0,2 4 39,-7-4 0,-1-1 102,-5 1 0,5-6 110,1 7 0,5-1 75,-6 6 464,9-8 300,-5 6-396,8-5 1323,0 7 1431,0 0-2315,0 7 0,0-3 1056,0 8-1371,0-1 1,-6 6 32,0 1 1,-1-1-550,1 0 1,4 1 47,-4-1 0,-1 0-865,1 1 1,-6 5 591,6 0 0,-1 7-1549,1-1 1,4 2 551,-4-2 0,-1 3 237,1-3 1,-2-2 641,2 2 1,5-6 277,-5 6 0,4-8 24,2 2 0,0-4-64,0-1 1,0-1 478,0 0 1,0-5-295,0-1 1,0-5 1399,0 5-1061,8-7 1,-1 6-141,5-4 0,3-4-211,-3 3 1,-3-3-172,3-2 0,-1 0-7,7 0 1,-7 0 92,1 0 1,-7 0-84,7 0 0,-6 8-1,5 4 1,-7-3 256,2 3 0,-4 1 114,-2 10 1,0-4 166,0 4 1,-6 2-100,0-2 1,-7 6 86,1-6 1,5 2 624,1-2 1,-2-3-484,2 3 1,1-4-37,5-2 1,0-5-127,0-1 1,5-5-434,1 6 1,8-9-169,-3 3 1,-1-4-160,1-2 0,1-2-73,5-4 1,0-3 255,1-9 0,-7 1-759,1 0 1,-7 0 324,7-1 1,-8 1 22,2 0 1,-4-1 128,-2 1 1,-8 0 173,-4 0 1,3-1 35,-3 1 1,1 2-169,-7 3 0,7-1-398,-1 7-39,1 0 831,-7 6 0,1-8 0,0-1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1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7917,'0'-17'214,"0"7"1,8-3 106,3 7 1,5-2 6,1 2 1,2 5-1,2-5 661,2 4 0,1 2 181,-7 0 1,0 0 48,0 0-431,1 8-517,-1 1 1,-2 8-1165,-3 1 1,-4-1 298,-8 0 1,0 2-68,0 5 0,-2 2-275,-4 9 1,-4 0-2181,-7-1 3116,-8 1 0,-2-1 0,-7 1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0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18 346 7917,'-8'17'1010,"6"-7"-495,-5-2-164,7-8 0,2 0 113,3 0 0,-1-2-107,8-4 0,-6 4-208,5-4 1,-5 4 314,5 2-179,-7 0 0,10 2 39,-9 4 0,1 4 138,-6 7 0,0 8-191,0 4 0,-2-2-32,-3 1 0,3-5 129,-4 6 1,2-8 159,-2 2-572,4-3 203,-5-3-207,14-7-112,3-3 0,7-7-303,1 0 1,-7-13 15,1-4 0,-1-12-385,6 0 1,3-4-337,3-1 0,-4-9 546,4-3 0,-2-4-293,2-2 0,-2 4 384,8-3 1,-2 2 530,2-8 0,11 3 0,-3 2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7917,'9'-8'2325,"-1"6"-1026,-8-6-10,0 8 641,0 0 1,0 8-1199,0 4 0,0-3 213,0 3 1,0-6-398,0 5 0,0-5-179,0 5 0,6-5-298,-1 6 0,3-7 248,-2 7-638,4-8 1,7 4-16,0-8 1,0 0-350,1 0 0,-1 0-11,0 0 0,1 0-1829,-1 0 1003,0-8 0,0 6 52,1-4-202,-9 4 701,7 2 326,-14 8 1,5 7 342,-7 8 0,0 2 316,0-2 1,-2 4 161,-3 8 0,3-1 362,-4 1 1,-2 0 52,2-1 1,-5 7-253,5-1 1,-7 0 1261,1-5 0,3-1-718,-3 1 1,1-6-228,-7 0 1,1-8-306,0 2 0,5-4-251,1-2 1,-1-1-17,-5-5 1,0 3-171,-1-9 0,7 1-320,-1-6 0,1 0 311,-7 0 1,3-2-367,3-3 0,-1 1 151,7-8 1,0 1-471,6-7 1,0 1 206,0 0 1,2 5 61,4 1 0,-2 7 390,8-2 0,-7 4 272,7 2 0,-6 0 218,5 0 1,-7 8-297,2 3 0,-2 5 1238,1 1 1,-3 6-557,4 0 1,-4 0 567,-2-5 0,8-1-600,3 0 0,-1-2-271,1-3 0,1 1-392,5-7 1,2 2-318,4-2 0,-1-4-233,6 3 0,1-3 394,6-2 0,-1-7-1130,1-5 1,1 2 430,5-1 1,-5 1-1125,5-1 1,-5-3 654,-1 9 0,-3-3 122,-3 2 0,-2 4 1140,-4-4 0,-4-3 0,6-1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10915,'2'9'1286,"4"-3"0,-2-4-1222,7-2 0,-5 0-414,5 0 1,-5 0-147,6 0 293,-8 0 203,11 8 0,-5 1 0,7 8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7917,'-2'27'0,"-4"-4"0,4-3 2691,-4-3 0,4 0 20,2 1-1296,0-1-1907,0 0-786,0 0 0,0-5 1278,0-1 0,8-7 0,2 4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7973,'18'-23'0,"-1"0"0,-2 0 658,-3 5 1,3 3-206,-3 4 0,3-5-69,2 5 1,7 1 32,-1-1 0,5 5-77,-5-6 0,8 3-286,-2-3 0,-2 2 51,2 5 0,0 1-96,5-8 0,-1 8 65,-4-1 0,1 3-45,-7 2 0,6 0-20,-6 0 0,0 0-78,-5 0 0,-1 0-23,0 0 0,-1 2 86,-5 3 1,3-1 335,-9 8-208,9-8 84,-12 11 1,11-11 63,-7 7-105,0-7 0,-6 6 156,0-4 46,0-4-259,7 13 0,-5-11 27,4 7 0,-2-5-121,2 6 1,-4-7 57,3 7 1,-3-6-120,-2 5 98,8 1 1,-6 5-22,4 0 1,-4-5 39,-2-1 0,5 1 14,1 5 1,0 0 169,-6 1 0,0-1-116,0 0 1,0 3 183,0 3 1,0-2-118,0 8 1,0-1 15,0 7 1,2 2-11,4 3 1,-4 6 64,3 12 0,-1-3-14,2 9 0,-4-1 101,4 6 1,-5 1-182,-1-1 1,0 0-5,0 0 0,0-7 130,0-5 0,0-3-131,0-2 0,0-8-456,0-4 0,-5-3 336,-1-3 0,-2-5 283,3 0 0,3-8-214,-4 2 1,-2-3-34,2-3 1,-7-6-40,1 1 0,3-8-133,-3 1 1,6-3-695,-5-2 1,-1 0 429,-5 0 0,0 0-406,0 0 0,-6-7 301,-1-5 1,-6-5-1308,1-6 0,-4-4 288,-1-8 1,-9-1-1475,-3-5 2941,-4-3 0,-9-8 0,-3 1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7963,'7'-9'-1748,"-5"1"1936,14 16 0,-15-6-240,7 13 1951,-8-5-783,0 15-474,0-6-4,0 13-208,0 3 0,-8 2-207,7 5 202,-15 0-258,7 2 0,-3 2-135,1 1 0,1-7 104,-2 6 0,3-6-74,3 6 1,4-9 106,-4-2 1,4-3-47,2-9-132,0 0-87,0-5-68,0-9 141,0 7-276,0-14 219,0 5 1,0-5 78,0 4-912,0-4 400,0 5-484,0-7 0,2-5 148,4-1 0,-4-7 17,4 1 0,1-5 832,-1-6 0,8-4 0,3-8 0,10 1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7963,'17'-17'-574,"1"0"1039,-9 7 949,-1 2-963,-8 8 1,-2 0-111,-4 0 0,2 8-313,-7 4 0,-1 3 106,-5 2 0,5 1-174,1-1 0,5 4 105,-5-4 0,7 5-308,-2-11 0,4-1-33,2 1 0,2-7-182,4 2 1,3-4 220,9-2 0,1 0 1,4 0 0,-4 0 234,4 0 0,-4 0-125,-1 0 1,-1 0 195,0 0 0,-5 2-95,-1 3 0,-5-1 103,6 8 0,-9-6-21,3 5 0,-4 1 22,-2 5 0,0 0-74,0 0 1,-8 1 7,-3-1 1,-4 0-7,-3 1 0,1-1-3,0 0 1,-1 1 189,1-1 1,0-6-111,0 1 1,-7-3 183,1 3 0,0 1-42,6-7 1,0 0-116,-1-6 1,7 6 33,-1 0-190,1-1-422,1-5 210,-5 0-602,13 0 573,-6-7 0,10 5-258,4-4 450,4-4 1,7 3-10,0-5 0,0-1 19,1 7 0,1-2 189,4 2 0,-4 5 75,4-5 0,-3 4-77,-3 2 0,0 0 271,0 0-162,1 0-114,-1 8 0,-7 1-65,-5 8 1,-3 3 0,-2 3 1,-7-4 14,-5 4 0,-3 2-13,-3-2 0,-1 6 225,-4-6 0,4 0-76,-4-6 0,6 1 190,5-1 0,-3 0-72,3 0 1,4-5-273,3-1 28,3-7 0,2 6-86,0-4 0,2-4 298,3 3-828,5-3 402,7-2 1,1 6-355,-1 0 0,0 0 201,1-6 1,-1 0-120,0 0 0,0 0-40,1 0 128,-9 0 57,7 0 111,-7 0-83,1 0 150,5 0 1,-13 1-5,4 5 0,-4 4 202,-2 7 0,0-5 275,0-1 1,-8 1-211,-3 5 1,1 0 275,-1 1 0,-1-1 87,-5 0 253,7 0-150,-5 1-161,13-1-207,-6-7-443,8 5 307,0-13 0,0 8 103,0-5 533,0-3 0,-2 12-271,-4-9 0,3 9 602,-9-3-534,1-3 4,-7 8 0,3-7 383,3 8 1,-3 1-324,3-1 1,5-5 148,1-1 1,-2-5-284,3 5 1,-1-5 74,6 6-486,0-9 1,2 11 126,3-8 1,-1-1-271,8-5 0,-6 0-462,5 0 1,1 0-702,5 0 0,2 0-123,4 0 0,-2-7-865,8-5 1,-2-3-1580,2-2 3801,4-1 0,-7-7 0,9-2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7861,'-10'0'269,"2"0"1740,8 0-1418,0 0 1,0 8 69,0 3 1,-2 7-225,-3 5 1,3-4-64,-4 4 1,4-4-181,2-1 0,2-1 0,4 0 0,-2-2-69,7-3 0,3-4-119,9-8 1,-4 0-60,4 0 0,-4-2-353,-2-4 1,1 2-119,-1-7 0,-2-1 248,-3-5 0,1 0 92,-7-1 0,0 1 134,-6 0 0,-2-3 92,-4-3 0,-1 4-34,-5-4 1,-3 10 209,3 1 1,-3 2-258,-3-1 1,1 3 81,0 8 1,-6 0-2368,0 0 2324,0 8 0,-2 9 0,-2 10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8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571 226 7789,'8'-18'3,"-6"1"782,3 0 0,-3 0-256,-2-1 0,-2 1 63,-3 0 0,1 1-201,-8 5 0,7-5 134,-7 5-160,0-5 26,-5-1-278,0 8 0,0 1 62,-1 8 1,1 0-232,0 0 0,-1 2 24,1 4 0,-2 5-74,-4 12 0,2-2 118,-8 8 0,2 0 220,-2 6 1,-3-1-46,3 1 0,2-1 210,-2 1 0,8 5-82,-2 1 0,4 1-124,1-2 0,3-1-95,3 7 0,-1-8 76,7 3 1,0-5-366,6-1 0,0-7-25,0 1 0,2-6-214,4 6 1,4-8 206,7 2 1,0-9-102,1-3 1,-1-7-165,0 2 1,6 2 153,0-3 0,8-1-191,-2-10 1,-2-3 137,2-8 0,-1-3-19,7-3 0,-2 4 125,-5-4 0,3 2 254,-8-2 0,0 9-45,-5-3 0,-1 11 86,0 1 1,-5 3 731,-1 2 0,-5 0-445,6 0 1,-7 7 853,7 5 0,-8 3-436,1 2 0,-1 1-54,2-1 1,-4 6-384,4 0 1,-4 0-313,-2-5 0,0-1-74,0 0-387,7 0-2474,-5 1 1436,6-1-1498,-8-7 2264,0-3 1,-8-7 764,-3 0 0,-5-7 0,-1-3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8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51 156 7819,'-17'-27'1692,"7"2"-1205,-5 8 0,13 5 70,-4 1 0,6 7 418,6-2-487,3-3-226,1 7 0,11-6 495,-4 8-310,4-8-273,4 6 0,2-5-155,8 7 0,-1-6-218,1 0 0,0 0-441,-1 6 1,1 0 569,-1 0-2996,1 0 3066,7 0 0,-5 0 0,5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9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7817,'2'18'-836,"4"-1"596,-4 0 1,7 1 1011,-3-1 1,-4 2-255,4 4 0,-4-2 230,-2 8 0,-2-6-293,-4 6 0,-4 0-298,-7 5 0,-2-1-213,-4-4 1,2 4-275,-8-5 0,2 5 73,-2 2 1,-4-1-278,5 1 1,-5-8 16,-2-4 1,1-4 161,-1-2 1,3-7 352,3-4 1,2-4-104,4-2 1,5-2 116,1-4 15,0-4 0,15-7-6,-4 0 1,4-1 10,2 1 1,8 0-28,4 0 0,11-1-116,5 1 1,13 0 63,5-1 0,-2 7 106,2-1 1,0 3-111,6-3 1,-6 3 123,0 3 0,-1 4-16,1-4 0,2 2 111,-8-2 0,0 5-190,-5-5 1,-6 4-176,0 2 0,-2 0-400,1 0 1,-3 0 365,-7 0 1,-1 0 230,0 0 0,-7 0 0,-2 0 0,-10 2 0,-4 4 0,-6 1 0,-11 5 0,2 3 0,-8-3 0,6 3 0,-6 2 0,6 3 409,-5 3 0,6-4-75,-1 4 0,4-2 132,2 2 1,0 2-182,-1 4 1,1 9 474,0-3 0,-1 5-278,1 1 0,0 3-102,-1 8 1,1 0-231,0-1 0,5-4-238,1-1 1,5-2-696,-5 2 1,7-6 520,-2-11 0,4 2-269,2-8 1,0 0-162,0-6-1103,0 1 1070,0-9 725,0-1 0,2-12 0,4-7 0,-2-5 0,7-18 0,-7 3 0,19-19 0,-4 6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29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7817,'9'-9'-1823,"5"-1"1823,-8 4 0,1 4 0,-1-3 0,-2 3 0,7 2 0,-5 0-54,6 0 1,-1 7 240,7 5 0,-7 3 158,1 3 0,-3 6 139,3 5 0,1 4-53,-7 2 0,6-1 110,-7 1 0,1-1-312,-6 1 0,0-1-2,0 1 0,0 0-542,0-1 1,0-5 281,0 0 0,-8-8-794,-3 2 1,1-6 219,-1-5 1,5 1 82,-6-7 1,7 6 523,-7-7 0,1 1 0,-7-6 0,3-8 0,3-3 0,-3-10 0,4-2 0,-5-8 0,-1 2 0,7-5 0,4-7 0,-1 7 0,1-1 0,0 1 0,6 5 0,0 4 0,0 2 0,2-2-77,4 2 1,2 0 130,3 5 1,5 7 200,-5-1 0,4 8 124,3-1-20,-1 3 0,0 2-46,1 0 0,-9 2-5,-3 3 0,-4 5 17,-2 7 0,0 1 140,0-1 1,-2 6-103,-4 0 0,-3 6 65,-9-6 0,1 0 591,0-6 1,5 0-459,1 1 0,7-7 1041,-2 1-942,-4-8-722,9 3 0,-5-7-290,12 0 1,5 0-559,12 0 0,0-9-408,12-9 0,3-1 182,14-10 1136,8-7 0,1-8 0,8-8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1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120 658 7822,'-9'0'667,"-5"-2"738,8-4-484,1 4 175,-3-6-759,6 1 0,-6-3-178,8-7 1,6-3-143,0-3 1,9-3-258,2-9 0,1 0 20,5 1 1,-4-1-231,-2 1 1,1-1 139,-1 0 1,-8 1 83,-3-1 0,-4 3 196,-2 3 1,0-2-169,0 8 1,0-6 538,0 6 0,-6 6-37,1 5 1,-7 6 129,6-5 0,-1 7-137,1-2 0,2 4-44,-7 2 1,5 8-194,-6 4 0,6 11 51,-5 6 0,1 11-16,-1 6 0,-3 12 88,9 5 0,-7 4 87,6 2 1,-5 1 14,5-1 0,-6 0 228,7 0 0,-7 0-489,6 1 1,-1-9 76,1-3 1,4-6-494,-4-6 1,4-4 240,2-8 0,0-7 5,0-4 1,0-3-212,0-3-184,0-7 340,0-3 327,0-7 1,0-2-127,0-3 1,0-5 137,0-7 1,-2-8-83,-3-4 1,3-4-5,-4-1 0,6-1-361,6 0 1,3 1-141,9-1 1,5-3-167,0 3 1,8-3 195,-3 9 0,3 4 15,-2 2 1,4 4 171,-5 1 0,3 1 224,-2 0 1,-2 5-4,-4 1 0,-4 7-311,4-2 335,-4 4 110,-1 2-15,-9 0-128,-1 8 0,-12 3 107,-7 13 1,-3-5-29,-15 4 0,6 2-113,-6-2 1,6 0 229,-5-6 1,6 1-55,-1-1 0,4-6 423,2 1 1,1-6-107,5 5 0,-4-5 35,3 5 1,4-5-99,3 6 1,3-1 310,2 7-598,0-1 0,2 0 150,3 0 0,5 1-86,7-1 0,6 0 59,0 1 1,6-7-165,-6 1 0,6-8 20,-6 1 1,6-1 88,-6 2 0,0-4-90,-6 4 0,1-5-281,-1-1-455,0 0-1034,1 0-341,-1 0 1141,-8 0 903,-1 0 0,-8 0 0,0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2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35 8020,'10'-17'3718,"-2"7"-2505,-8 2-92,0 8-12,0 0-707,0 8 1,-8 2-79,-3 7 1,-5 0-241,-1 0 0,0 1-248,-1-1 0,7 0 203,-1 1 1,8-1-781,-1 0 0,3-5 456,2-1 1,2-7-740,3 2 1,13-4 298,11-2 0,-3 0 143,3 0 0,0 0 281,6 0 1,-7 2 202,1 3 1,-8-3 117,2 4 1,-9 4-83,-3 1 0,-7 5 268,2 1 1,-12 8-122,-5 4 0,-12 3 199,-6 3 0,-6 5-55,-5 1 1,-4 5 64,-8-6 0,2 6-60,4-5 0,-2-1 119,7-5 1,3-7 385,9 1 1,2-8-270,4 2 0,10-5-323,-5-7-73,13 5 215,-3-15-1429,8 15 815,0-14 1,2 7-568,4-3 645,3-4 0,9 6-205,-1-8 1,8-8-361,4-3 1,1 1 306,-1-2 0,6 1 215,-1-6 0,-5 1 604,6 5 1,-4-3-301,3 8 0,-1 1 705,-4 5 0,-2 2-217,-4 3 0,-4-1 36,4 8 1,-10-1-18,-1 7 1,-8-1 189,1 0 0,3 0-453,-2 1-144,0-1 104,-6 0-1054,-8 1 664,6-9 0,-13 5-144,3-9 1,3 7-1157,-3-6 731,1 0 439,-7-6 0,3-2 32,3-4 0,-3 2 59,3-8 0,5 7 889,1-7-449,-4 1 741,8 1-425,-5-5-176,7 13 0,-2-4-79,-4 12 1,4-2 40,-4 7 0,4-5-65,2 5 0,0 1-32,0 5 0,-1 1-207,-5-1 0,4-6 53,-4 1 1,4-1-879,2 7 0,-6-7 425,1 1 1,-3-7-672,2 7-36,4-8-419,-13 4 1078,5-8 0,-7 0 138,0 0 1,5-8 620,1-4-211,-1-3-163,-5-2 0,5 1 1056,1 5-559,7-5-118,-4 14 582,1-13-366,5 13 1,-6-4 322,8 12 1,0 4-279,0 7 1,0 6 144,0 0 1,0 6-71,0-6 0,0 6-264,0-6 1,6 2 123,-1-2 0,9-4-144,-3 4 0,5-4-287,1-1 1,2-1-219,4 0 0,-1-7-360,6-4 0,1-4-241,6-2 1,5 0-930,0 0 0,1 0-484,-7 0 1,1-6 1126,0 0 1,-1-5 996,1 5 0,-1-8 0,1 5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2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7924,'12'2'1449,"-1"3"0,3 5 1,7 7-236,2 1 1,0-3-666,-6-3 1,0 3 370,1-4 1,-1 3-647,0-3 0,-5 5-591,-1-5 0,-1-1-297,1 1 0,3-5-635,-8 6 0,5-7-87,-5 7 0,0 0 1336,-6 5 0,0 8 0,0 2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3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7924,'-17'17'1158,"0"0"1,7 1-638,5-1 0,1-5-429,-2-1 0,4-5 423,-4 5 1,4-5 2077,2 6-1441,0-8-73,0 11-915,0-5 1,0 1 16,0 1 1,0-7-278,0 7 0,0-6 109,0 5 1,0-5-406,0 5 0,0-5 11,0 6 0,0-7-259,0 7 0,0-6 326,0 5 0,2-5-266,4 6-125,-4-9 443,6 5 1,-6-2-143,3 0 0,-1-1 93,8-5 0,-1-9 210,6-8 1,7-1-53,-1-5 0,7-2 141,-1 2 0,2 2-31,-2 9 0,1-1 275,-6 7 0,4 1 834,-5 5 0,0 1-475,-5 5 1,-3-2 769,-3 8 0,3-7-649,-3 7 1,-3-6 36,3 5 1,-7-1-521,7 1 1,-6-1-435,5-4 1,1-4 94,5 3 1,0-3-112,1-2 1,1-7-775,4-5 0,2-3 471,4-3 0,1 1-179,-6 0 1,4 1 177,-5 5 1,0-3 747,-5 9 0,-7-1 80,1 6 0,-6 0 286,5 0 0,-7 2 2,2 4 416,-4-4-523,-2 13 0,-2-7-45,-4 3 1,-4 3-718,-7-9 1,0 7 163,-1-6-1204,1-1 0,0-5-630,0 0 890,-1 0 1,3-2 124,3-3 0,5-7 933,7-11 0,-8-4 0,-2-7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4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7911,'0'-17'1149,"0"7"1,2-3-697,4 7 0,5 0-105,12 6 1,-4 2 132,5 4 1,-5-2 298,-2 8 1,0-1-225,1 6 1,-1 1-16,0-1 1,-7 2 358,-4 4-547,-4-4 0,-2 6-358,0-7 1,0-1-482,0 0 0,0 1-2636,0-1 1717,0 0-379,0 0 1,7-7 870,5-4 1,5-8 322,6-10 1,4 1 589,8-12 0,-1 2 0,1-2 0,-6 9 30,-1-3 1,-6 11 5,1 0 0,-4 4 785,-2 2 1,-5 0-3,-1 0 1317,-7 0-1463,4 8 0,-8 2-256,0 7 0,-2-5-246,-4-1 1,-4 1-166,-7 5 0,-2 0-357,-4 0 0,-2 1 292,-4-1 0,-4 6-520,5 0 0,1 0 243,-2-5 1,13-7-484,-1 1 488,4-1 0,3 1-215,4-1 250,4-7 340,2 11 1,8-13 87,4 4 1,3-4-70,2-2 1,1 0 34,-1 0 1,-6 6 75,1 0-60,-1-1 1,-1-3-47,-4 4 0,-4-2 128,-2 7 1,-8 1-157,-3 5 1,-11 8-37,-1 4 1,-7-2 30,1 2 0,-2-6-8,2 6 1,4-8 124,8 2 0,2-4-110,3-2 0,-1-5-51,7-1 0,0-5 43,6 6 0,2-9-135,4 3 1,3 2 29,9-2 1,-1-1-207,0-5 123,1 0 1,-1 0-11,0 0 13,0 0 25,1 0 123,-9 0-116,-1 0 390,-8 0 0,-2 8 15,-4 4 0,-3 3 28,-9 2 0,-1 1-128,-4-1 1,4 0 395,-4 0-280,4 1 0,3-1 171,5 0-320,3 1 32,8-1 1,0-6-424,0 1 82,8-8 1,1 5-23,9-3 0,-1-4-24,0 4 1,1-4 139,-1-2 0,0-2 7,0-4 1,1 4-7,-1-4 1,-5 3 109,-1-3 1,-5 2-112,5-8-76,1 9 1,-1-11-3,1 8 0,-2-7-193,1 1 0,3 3 128,-9-3 1,3 3 102,-2-3 0,-2-1 166,7 7 0,-7-2-198,2 2 1268,-4 5-591,-2-7 1382,0 8-542,0 0-751,-8 0 0,-2 0-243,-7 0 1,0 2-129,-1 4 0,1 3-52,0 8 1,-2 1 8,-4-1 0,-4 8-27,-8 4 0,-1 4-19,-5 1 1,3 1-137,-8-1 1,2 9-93,-3 3 0,-1 9-288,8 3 0,-2 2-201,1-3 0,7-3 290,-1 4 0,3-6-794,8-6 0,3-4 401,10-7 1,-3-9-48,9-3 1,-1-9-186,6-3 116,0-7 1,8 4 215,3-8 1,10-8-15,2-3 0,8-10 169,-2-2 1,-2-2 137,2 2 0,-3 3 182,3-3 0,2 4 73,-8 2 0,0-1 324,-6 1 0,1 0 30,-1 0 1,0 1 455,1 5 0,-7-3-225,1 8 1,-7 1 1293,7 5-1234,-8 0 1,3 2-235,-7 3 0,6 5 253,0 7 1,0 8-240,-6 4 0,0 4-105,0 1 1,-2 1-227,-4 0 0,4-1-209,-4 1 0,-1-3-150,1-3 0,0 2-1016,6-8 491,-8 0-425,7-6-1053,-7 1 1642,8-9 0,0-3 147,0-12 0,8-9 106,3-8 0,4-8 21,3 2 0,-1-3 102,0-3 0,6 2 45,0 5 1,8-3 318,-2 8 1,-2 0-146,2 5 0,0 9 489,5 3 1,-1 4-245,-4 2 1,1 2 609,-7 4 0,6-2-239,-6 7 1,-5-1 234,-7 1 1,-5 5-349,5-5 1,-7-1 227,2 1-740,-4 1 1,-4 3 114,-4-3 1,2 1 128,-7-7 1,-1 0 9,-5-6 1,6 0 375,-1 0 0,1 0-14,-7 0 0,1-6 96,0 0 0,1-7-354,5 1 1,-3 3-154,9-3 1,-1 6-173,6-5 1,0 5-264,0-6 0,0 7-774,0-7 0,2 6 576,3-5 1,5 5-1347,7-5 0,1-1 815,-1-5 1,8-1 998,4 1 0,3-8 0,3-2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7878,'-25'0'780,"-4"0"0,6 2 0,4 4 452,6 6 1,7 1-1495,-6-1 1,7 3 47,-7-4 0,8-1 369,-2 2 0,-1-1-79,1 6 1,-2 1 144,3-1 0,3 0-515,-4 1 1,12-3-547,5-4 1,12 3-99,6-8 0,6-1 393,5-5 0,-2 0 108,9 0 1,-9 0 280,2 0 1,-5 0 0,-6 0 0,-4 2 195,-8 4 1,-7 4-34,-5 7 0,-5 2 528,-5 4 1,-13-2-328,-11 8 1,-3-6 596,-3 6 0,-1-2-317,-5 2 0,3 4 128,-8-5 1,5-1-77,-5 2 0,8-2 9,-2 2 0,3 3-133,2-3 1,9-4-12,3-2 0,5 2-590,7-2 0,-3 0 227,8-5 0,1-1-640,5 0 0,7-5 379,5-1 1,5-7-200,6 2 1,6-6-111,11-6 1,5-3-154,7-9 1,-3 1 253,-2 0 0,1 5 246,-8 1 0,4 7 571,-9-2 1,-4 4-300,-14 2 1,-2 2 1120,-3 4 1,1 3-646,-7 9 0,-2-1 278,-10 0 1,2 6-340,-7 0 1,-7 2-284,-5-2 1,0-3-211,6 3 1,0-6-612,-1-5-835,1 3 931,0-5-334,7-1 1,1-3 319,3-12 1,4 2 64,-4-7 0,4-1 315,2-5 0,0 0 617,0-1 218,0 9 918,0-7-475,0 14 0,0-3-504,0 10 1,0 5-124,0 7 0,0 1-154,0-1 0,0 0-364,0 1 1,0-1-280,0 0 1,0 0-297,0 1 1,0-7-122,0 1 0,0-1-946,0 7 1,-6-7 373,1 1 0,-9-7 660,3 7 0,-5-8 406,-1 2 1,-6-5-24,0-1 1,-6 0 564,6 0 0,-6-5-269,6-1 0,0-6 799,6 7 1,-1-1 155,1 6 1,6 0 705,-1 0 0,8 8-403,-1 3 1,3 4-695,2 3 0,0 7 1,0 4 0,2 3-218,3 3 0,3-6 103,4-1 1,9 1-330,-4 6 1,10-6-361,-4-1 0,8-6-291,-3 1 1,13-2-612,5 2 1,4-12-345,2 1 1,7-8 562,5-4 0,9-8-2715,2-3 3227,7-13 0,-3-10 1,8-10-1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6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7999,'0'-17'0,"0"5"604,0 1-120,-8 7-268,6-4 1,-7 8 515,3 0-480,-4 0 0,-5 15 0,4 8 1,-3 10 286,8 7-369,1 5 0,5 14-128,0 5 0,0-3 57,0 3 0,7-9-556,5 3 1,3-6 309,2-6 1,7-4-905,-1-7 1,2-3 511,-2-3 1,-4-4 538,4-7 0,4-9 0,0-1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5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9458,'17'0'5178,"1"0"-4816,7 0 1,-6 0 236,4 0 1,-4 0 244,-1 0 1,-1 0-772,0 0 0,0 6-5,1 0 1,-1 0-1289,0-6 0,-5 5 810,-1 1 1,-5 8-1794,6-3 1,-10 7 2202,-2 5 0,-16 11 0,-11 10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34 122 7805,'-18'19'2377,"9"4"-1719,3-11 1,6 1-168,6-1 0,5-5-258,12-7 1,12-1-125,11-5 1,4-4 294,2-7 0,0-2-91,0-4 1,5 3-1396,1-3 1,5 4 582,-5 2 0,0 0-531,-6-1 1,-8 9 251,-4 3 0,-11 4-61,-6 2 1,-12 2 838,-5 4 0,-12 3 0,-3 9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6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7889,'-23'12'167,"0"-1"-167,7 1 0,3 5 906,7 0 1,0 0-150,6 1 1,0-1 38,0 0 0,8 1-316,4-1 1,1 2-60,-1 4 0,3-4 56,-3 4 1,3-3-151,2-3 1,-5 2-392,-1 4 0,-7-4 134,2 5 1,-4-5-929,-2-2 0,-8 6-97,-3 0 0,-7 0-649,-5-6 0,-4-1 793,-7-5 0,-1-3 145,1-8 1,5 0 665,0 0 0,0-15 0,-5-5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6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7805,'17'-17'0,"-5"5"2032,-1 1-844,-7 7 1450,4-4-1943,-8 16 1,-8 7 513,-3 8 0,-13 8-462,-4-2 0,-3-2-195,2 1 0,-4 1-179,5 6 0,3-1-98,2 1 0,3-2-1722,3-5 0,7 3 903,5-8 1,-3 0-1819,2-5 1,0-1 2361,6 0 0,0 0 0,0 1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14823,'17'8'3451,"0"-6"-3131,1 13 0,-3-11 184,-3 8 1,-3-7-1556,-3 7 0,-4-1 600,4 7 1,-5-1-1912,-1 0 0,-1 6 334,-5 0 2028,-4 16 0,-15-10 0,-2 13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6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7798,'0'25'0,"0"4"0,-2-2 2284,-4 2 1,4-8 22,-4 2-1589,4-4 0,2-1 588,0-1 269,0-8-1504,8 7 0,2-14-436,7 4 1,-6-5-1009,1-1 0,0 0 898,5 0 1,0-5-1344,0-1 0,-1-8 880,-5 3 0,5-4 938,-5-3 0,5-7 0,1-2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7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7798,'17'-7'1073,"1"-1"250,-1-4 1,0-1-458,1 7 1,1-7-392,4 1 1,-2 3 197,8-3 1,-8 6-274,2-5 0,2 5-85,-2-6 0,6 7-281,-6-7 1,2 8-274,-2-1 1,-2-3-112,8 2 0,-8 0-392,2 6 1,-9-5-2190,-3-1 1340,-7 0 812,4 6 1,-10 0 352,-4 0 1,-11 0-214,-12 0 0,-2 0 639,2 0 0,-2 0 0,8 0 0,0 0 147,6 0 2,0 0 1,7-2 1912,4-4-1007,4 4-124,2-5 1,2 7 289,4 0 719,4 0-1191,7 7 1,-7 3 17,-5 7 1,3 1-271,-2-1 1,0 6-50,-6 0 0,-2 2-386,-4-2 0,-2-2 94,-3 8 0,-5-2-848,5 2 0,-10 3 488,-2-3 1,-2 4-1076,2 2 0,3-7 398,-3 1 0,-2-2 178,2 2 0,0 2 455,6-8 0,0 0 336,-1-6 1,3 0 243,3 1-433,5-1 697,7 0 0,2-7-228,3-4 1,7 1 62,11-1 0,-2 0-148,8-6 1,6-2-116,5-4 1,2 4-6,-1-4 0,-7-1-29,1 1 0,-1 0 301,-5 6 0,-4 0 178,-2 0-226,-4 0-188,-1 8 1,-9-4 189,-3 7 0,-6-5-126,-6 6 0,2-1-233,-7 6 1,5-1 178,-5-5 1,1 5-2,-1-5 1,1 5-7,4 1-24,4 0 1,-5 0-338,7 1 0,0-7 120,0 1 0,1-3-1276,5 3 115,-4 3-410,6-5 983,0 0 0,-7-1-1120,5-3 337,-4-4 0,-4 5 668,-4-7 1,3 0-365,-9 0 0,1 0 520,-7 0 1,1 0-87,0 0 672,-1 0 0,1 0 0,7-7 0,3-3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7794,'24'12'1890,"-1"-1"0,0 1-788,-6 5 1,-2 0-413,-3 1 0,-4-1-367,-8 0 0,-2 1-313,-4-1 0,-10 0-504,-7 0 1,-15 1 493,-2-1 0,-16 0 0,-6 1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8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35 8780,'0'-9'1413,"8"1"1,-6 6-94,3-4-208,-3 4 178,-2-5-799,-7 7 1,-3 1 10,-7 5 1,-1-2 2,1 8 1,-6-1-137,0 6 1,0 1 222,6-1 1,-1 0-183,1 1 1,7-1-234,5 0 1,-3 0-182,2 1 1,2-7-245,10 1 1,4-6-406,7 5 0,2-7 378,4 2 0,-2-4-819,8-2 0,0-6 401,6 0 0,-3-7-112,-3 1 1,2-3 202,-8-3 0,2 1-212,-2 0 0,-10 3 242,5-3 1,-11 9-76,5-9 0,-8 4 586,2-5 1,-5 7-80,-1-1 1,0 7 1759,0-7-1091,0 8 1153,0-3 878,0 7 863,0 0-2292,8 7 1,0 3 431,3 7 0,3 6-237,-8 0 0,1 0-685,-1-5 1,-4 5-1080,4 0 0,-4 6 319,-2-6 0,0 5-992,0-5 1,0 6 763,0-6 0,0 0 347,0-5 0,7-1 0,3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38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7714,'0'10'1422,"0"0"1974,0-5-341,0-3-2146,-7 6 1,5 0-62,-4 3 0,-4-1 111,-1 1 1,-12 3-1553,-6 9 1,-8-2 190,-9 8 402,-8 0 0,-22 13 0,-3 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8486,'-2'-10'3123,"-3"5"-2347,3 3-421,-6 2 1,0 0 325,-3 0-237,-12 7-328,4 3 0,-14 7-85,4 0 1,2 8-173,-2 4 1,2 4-499,-1 2 0,-1-1 277,11 1 0,-1-3-307,14-3 1,-1 2-490,6-8 723,0 0 0,7 0-21,5 0 0,5-2-220,6-9 595,-3 3 0,5-5 102,-8 7 1,0 6 105,0 0 0,-7 2 357,-4-2 0,-4 2-1,-2 4 0,0 4 540,0-4 0,-8 3 252,-4 3-556,-3-1-374,-10 1 1,12-6 431,-5 0-474,5-8 1,3 4-122,5-8-107,3 0-126,2-7 1,0 0-693,0-5 349,7-3 0,3 4-1251,7-12 539,1-3 469,-1-9 78,0-7 1,0 4-1017,1-8 1038,-1 1 97,0-7 440,1 0 0,-1-7 0,0-2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48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8337,'0'-18'940,"0"1"0,0 5 519,0 1-782,8 7 1,1-6 81,9 5 0,-1 3 334,0-4 1,0 6 159,1 6 0,5-2 48,0 7-469,0 1 0,-6 3 283,1-3-421,-1 3-299,0-5-291,0-1 0,-5 5-166,-1-9-728,-7 1-1560,4-6 1097,-8 8-429,0-6 0,0 7 743,0-3 1,-8 4-64,-3 7 1,-5 0 59,-1 1 1,0 7-282,0 3 0,-1-1 531,1 2 1,0 0-465,-1 5 1156,9-7 0,-7 6 0,7-6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4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347 104 8337,'-10'0'1601,"-5"0"-220,13 0-893,-6 0 0,16-8 27,3-3 0,10 1-177,3-1 1,4 1-260,-5-2 1,6-1-15,-6 7 0,0-5-392,-5 5-937,-1 0 1005,0 6 1,-7 2-79,-4 4 1,-6 3 62,-6 9 0,-4-1 153,-7 0 1,-6 1 90,0-1 1,0 0 330,5 0 1,1 1-116,0-1 1,5-2 421,1-3-564,7 3 167,-4-13-387,8 6 1,8-8 159,3 0 1,13-2-142,4-4 0,5 2 93,2-7 0,-7 5 7,1-5 1,-8 7 58,2-2 1,-9 4-14,-3 2 184,-7 0 1,-4 8-102,-11 3 0,-12 12 25,-6 6 0,-10 2-36,-1-2 0,-6 7 124,6-7 1,-1 8 12,7-9 1,-1 3 232,1-2 1,-1 4-180,0-5 1,1-1 130,-1 2 0,8-2-375,4 2 1,-2-4 110,2-8 1,6 0-52,5 1 200,9-1-394,-5 0 0,10-7-4,4-4 1,7-6 115,16-6 0,7-6 54,16-11 1,8-4 8,3-7 0,4-5-529,3 5 1,-7-3 230,0 14 0,-13 0-273,2 6 0,-17 2-29,-1 3 0,-11-1-281,1 7 1,-11 0-169,-2 6 50,-7 0 713,-4 0 1,-9 6-32,-9 0 0,-5 5 80,0-5 1,0 7-73,6-1 1,0-3 194,-1 3 0,1-2-11,0 1 1,5 3 375,1-9-67,-1 9 1,-5-7 131,0 5 0,5-2 34,1-5 0,1-1 272,-2 8 0,-3-1-62,4 7 0,1 1-209,-2 4 0,3 4 406,-3 7 1,-3 9-308,3 3 1,-3 6 26,-2 5 0,-3-1-311,-3 7 1,10-7-328,-4 2 1,5-1-37,1-5 0,-3 2-352,8-14 1,1-5 17,5-6 1,0-14 214,0 2 1,0-9-1380,0 4 1085,7-8 1,3-10 42,7-12 1,-5-10 7,-1-1 0,-1-12 23,1-5 1,3-4 137,-8-1 1,1-7 348,-1 0 0,-4-7 0,4 1 0,3 5 0,1-8 0,7 5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4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8258,'25'-27'-409,"-5"2"1795,5 8-664,-16 8 1,-3 1 62,-12 8 1,2 2-420,-7 4 0,1-3-147,-1 9 1,-5 1-394,5 10 1,-5-3 228,-1 3 1,0 2-446,0-2 1,5 0 166,1-6 0,5 0-458,-6 1 446,8-1 1,-3-5-182,7-1 292,0-7 1,7 4 66,5-8 0,-2 0 131,1 0 0,-5 0-28,5 0 359,-7 0-147,12 0 330,-15 0-203,7 0-283,-8 0-1144,0 0 1,-8 0 601,-3 0 0,1 5-1201,-1 1 1641,-1 8 0,-13-5 0,-2 8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0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69 8170,'9'-17'-579,"7"7"1,-7-3 434,9 7 1,-1-5 299,0 5 1,-5 0 149,-1 6 0,-5 0 781,5 0-493,-7 0-46,4 0-348,-8 0 0,0 8-11,0 3 0,0-1 25,0 1 0,-8 1-59,-3 5 0,-5 0-200,-1 1 0,0-1 72,0 0 1,-1-5-2,1-1 530,0 1-266,-1-2-510,9 5 0,5-15 51,15 0 1,3-2 80,15-10 1,1 1 28,11-6 1,-7 1-219,1 5 1,-2-3 81,-10 9 0,0-1-72,-6 6 1,-5 0 220,-1 0 0,-7 2-97,2 3 1,-8 5 564,-10 7 1,1 6-157,-12 0 0,2 1-22,-3-7 0,5 2-2,-4 4 0,4-4 113,2 4 0,1-9-245,5-3 239,-5 1-489,14 5 1,2-1 95,12-5 1,5-1-155,6-5 0,-3-3 45,3 4 1,-4 2 136,-2-2 1,-5-1-283,-1-5 28,-7 8 1,4-4 41,-8 7 0,-2-5-89,-4 6 0,-4-1-80,-7 7 0,0-7 74,0 1 0,-1-7-11,1 7 1,-6-6-85,0 5 1,0-7-33,6 2 0,5-6 450,0-6 0,9-11 0,-5-18 0,8-9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0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8170,'-10'0'686,"3"-8"0,14 6-387,5-4 0,3-1 106,3 1 0,-1-6-253,0 7 1,0-7-253,1 6 0,-1 0-246,0 6-115,1 0 1,-7 8 233,1 4 1,-8 5-90,1 6 0,-3 4 149,-2 8 0,-7 1-12,-5 4 1,-3 5 471,-3 6 0,1 1 104,0 0 1,-6 0 268,0 0 0,-6 6-237,6-1 0,0 7 180,5-7 0,-5 1-203,0-6 0,2 0-179,10 0 1,-3-8-357,8-4 0,-1-9 177,1-2-613,4-8 242,-6 4-1,8-14-751,0 1 783,8-8 1,2-6-63,7-15 0,0-8-148,1-10 0,5-2 122,0-3 0,5-2 115,-4-4 0,6-2 11,-1 7 1,2 3 115,-2 9 0,1 4 25,-7 8 1,6 7 215,-6 4 1,0 5-32,-5 1 1,-3 7 201,-3 5 1,-5 5-74,-7 6 0,0-2 77,0 8 0,0 0 129,0 5 0,-7-5-62,-5 0 1,-3 0-391,-3 5 0,-5 1 57,0 0 0,-7-7-91,1 1 1,2-8 161,-2 2 1,0-3-28,-5-3 1,5-5-36,0-1 0,8-7-11,-2 2 1,9-4-128,3-2 208,7 0-647,-4 0 275,8 0 309,8 0 205,2 0 477,7 7 141,0-5-293,-7 14 244,-3-7 1,-7 3-262,0-1 0,0-5 167,0 6 1,0-7-311,0 7 0,0-6-190,0 5 1,8-5-63,4 5 0,3-5-115,2 6 0,1-7 106,-1 7 1,6-2-68,0 1 1,6 3-570,-6-9 0,2 3 226,-2-2 1,-4-4-1789,4 3 1054,-4 5 0,-1-8-1468,-1 4 1148,-7-4-116,5-2 779,-13 0 664,6-8 0,-8-9 0,0-10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8170,'17'-17'723,"1"-1"0,-1 1-355,0 0 0,1 7 249,-1 5 852,-8-5-460,7 8-941,-14-6 11,5 16 1,-7 2-399,0 7 1,0 2 28,0 4 1,-5-4-213,-1 4 0,-6-3 220,7-3 0,-1 0-86,6 1 0,0-7-9,0 1 0,2-9 19,3 3 0,5 2 317,7-2 1,1-1-3,-1-5 0,0 0 219,1 0 56,-1 0-193,0 0 21,0 8 1,-7 2-2,-4 7 1,-12 0 17,-5 1 0,-5 7-74,-1 3 1,-14 5-8,-3 2 0,-5 1 8,5 5 0,-7-3 401,1 8 0,-8-6-47,2 7 1,1-9 84,-1 2 1,14-3 39,-3-3 1,12-1 173,0-4 0,11-4-196,7-8-572,3 0 0,6-1-319,7-5 1,8-3 315,16-8 0,7-10-483,4-7 0,4-2 230,2-10 1,0 2 16,0-2 1,-2-1 77,-4 7 1,0 1 299,-11 11 1,3 3-1,-9 8 1,-4 0 315,-2 0 1,-10 2 315,-1 4 1,-8 4-313,2 7 1,-5 0 48,-1 0 0,0 6-186,0 0 0,-5 1-78,-1-7 0,-7 0-200,1 0 1,-3 1-519,-3-1 1,1-2 144,0-3 0,-1-2-395,1-5 1,0-3 233,0 4 0,-1-4-326,1-2 643,0-8 349,-1-1 459,9-9-389,1 1 0,10 7 251,4 5 1,3 3 5,9 2 0,-7 7 260,1 5 0,-6-2-45,5 1 0,-7 1 226,2 5-421,-4 0 0,-2 0-355,0 1 1,-2-1-323,-4 0 0,2 1-103,-7-1 0,-1 0-565,-5 1 0,-3-7 359,-3 1 0,4-9-269,-4 3 0,-2-4 590,2-2 0,-6 0 9,6 0 1,0 0 253,6 0 0,0 0 560,-1 0 692,1-8-737,7 7 1,3 1 216,7 11 0,0 4 375,0 3 1,7 5-457,5 0 0,9 2 124,2-2 1,8 4-293,-2 7 0,3-1-314,3-4 0,0-4-158,-1-8 1,3-5-279,3-1 0,-4-5-334,5 5 1,-5-7-841,-1 2 0,-1-6-1181,1-6 1,4-3 2611,-5-9 0,12-7 0,-9-1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7486,'-10'0'-1314,"3"0"1314,7 0 0,7 0 0,11-7 0,1 5 0,6-6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9540,'0'10'2147,"0"-1"-1669,0-3 0,0-2-187,0 7 0,-6 1-60,1 5 1,-15 2-945,3 4 586,-4-3 1,2 12 24,-4-3 0,1 4-24,-6 1 1,7-1-462,-3-4 1,5-2 255,2-4 0,2-4 190,3 4 0,-1-4-364,7-1 532,0-1 0,12 0-12,0 0 1,7-7-34,-1-4 0,9 1-61,2-1 0,2 2 15,-2-2 0,-4-2 53,4 7 0,-11-5-45,-7 5 0,-3 3 308,-2 9 0,-2-2-106,-3 8 1,-5 0 217,-7 5 0,-6 1-43,0-1 1,-6 7 101,6-1 1,5-5-194,7-7 0,1-6-38,-1 1 0,3 2-250,8-2 0,2-2 88,4-10 0,3 5-178,9-5 0,-1 3 70,0-3 1,1 3-73,-1-9 0,0 7-56,0-6 0,-5 1-6,-1-1 85,1-4 0,-2 8-297,-5-4 353,-3-5 1,-2 7 1,-2-8 148,-3 0 0,1 0-98,-8 0 1,6 0-560,-5 0 12,7 0 267,-11 0 1,13-8-72,-4-3 0,6-4-772,6-3 1142,3-7 0,16-2 0,2-7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52 8134,'2'-11'570,"4"-1"1,-2 8 799,7-1 0,-5-3-127,6 2-64,-1 0-657,6 6 1,1 0-216,-1 0 0,-6 6-763,1 0 0,-8 7 355,2-1 0,-4 5-171,-2 6 1,-10 4-268,-7 8 1,-10 7-926,-14 4 1,3 4 612,-8 2 0,7-2 47,-1-4 1,11-6 866,6-11 1,6 2-165,5-8 488,5 0 1,9-7-341,3-5 0,13-3 284,10-8 1,5 0 97,2 0 0,5-2 185,0-4 1,3 2-99,-3-7 0,-9 7 87,3-2 0,-11 4-59,1 2-304,-5 0 0,-4 8-250,-3 3 1,-7 5 85,-10 1 0,-5 8-70,-7 4 0,-8 2-53,-4-3 0,-4 5-179,-1-4 0,-1-2 16,1 2 0,-1-8-105,0 2 0,3 0-174,3-6 1,2 4 185,4-9 1,4-5-77,-4-1 1,9-4-287,3-2 359,-1 0 0,1-2 142,-1-4 0,8-3 54,-2-8 0,5-1 34,1 1 1,0 5 205,0 1 1,-2 1 713,-4-1-676,4 3 0,-13 8 129,3 0 1,-3 0-95,-3 0 0,1 2 58,0 4 1,-1 5-8,1 12 0,-2-1-267,-4 6 1,4 1 90,-4 6 0,9-1-83,3 1 1,1 0 108,-1-1 1,1 3-40,4 3 0,4-4 65,-4 5 0,5-5-73,1-1 0,0-8 213,0-4 0,0 2 131,0-2 1,0 0 131,0-6 0,5 1-148,1-1 0,0-6 43,-6 1 1,6 1-410,-1 10 1,1-7 146,-6 7 1,0-14-99,0 9 1,0-5 253,0 4-917,0-7 1,2-2-219,4-8 370,-4 0 0,7-10 136,-3-7 1,4-8-30,7-10 0,0-1 447,1-5 1,1-1-91,4-4 1,4-2-25,7 8 0,3-1-14,3 7 0,2-1 351,5 1 1,3 7 40,-4 4 1,4 3 182,2 3 0,-6 0-167,0 0 1,-8 7 35,3 4 1,-7 4-310,-5 2 1,2 0 83,-8 0 0,0 0-586,-6 0 0,-5 6 228,-1 0 1,-7 7-718,2-1 1,-4 3 403,-2 2 1,-10 8 146,-7 4 0,-8 2-262,-10-2 1,-5 3-279,-1-3 1,-7-2 691,2 2 0,2-8-70,-2 2 0,6 2 93,-6-2 1,7 0-53,-1-5 1,9-7 222,2 1 1,14-9 435,-2 3 402,3 4-186,5-8-253,1 5 0,10-14-46,4-5 0,3-3-49,8-2 1,-5-1-249,-1 1 0,7-6-67,5 0 0,-4-2-190,-2 2 0,-9 4 9,9-4 0,-5-2-313,-1 1 1,3 1-246,-8 6 283,7 0 1,-11 5 33,4 1 180,-4 7 1,-2 6 400,0 15 0,-8 8-103,-4 10 0,-1-1 1156,1 1 0,-1-1-257,7 1 0,-5-2 95,5-4 1,-2 1-590,2-7 0,5 0-207,-5-5 0,4-7-669,2 1 0,2-6 336,4 5 0,-3-7-734,9 2 0,-1-6 408,7-6 0,-7-4-585,1-7 0,-1 0 278,7-1 1,-3-5 114,-3 0 0,1-2 250,-7 2 0,1 4 69,-1-4 0,-4 4 197,4 1 0,-2 3-326,1 4 745,-3-5 362,6 7 744,-8-1-1008,0-5 0,2 13 883,4-4-430,-4 4 180,5-6-430,-7 6-143,0-5-261,0 7 1,6 2 94,0 3 0,0 1 170,-6 11 1,0-1-143,0 13 1,0-6 64,0 6 1,0-1-315,0 7 0,0 1-198,0 5 0,-6-3-1606,0 8 1,0-7 908,6 1 0,-5-3-1346,-1-3 1,0-7-20,6-4 1008,0-4 1,2-9 161,4-4 968,3-12 0,9-11 0,-1-10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4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148 104 8087,'27'-26'384,"-4"2"0,-2 7-80,2 6 1,-3-3 972,3 8-790,-4 1 1,-2 5 3,0 0 1,-7 2 50,-4 3 0,1 13 202,-1 10 0,0 5-82,-6 2 1,-6 5-213,0 0 0,-5 7-663,5-7 1,-5 6 8,5-6 1,-6 3-84,7-3 1,-7-9-297,6 3 1,0-11-836,6 0 0,0-9-463,0-3 916,0-7 0,0 0 625,0-15 0,8-3 75,4-15 1,3-7 173,2-10 1,1-10 5,-1-2 0,6 1 76,0 5 1,8 8 148,-2 3 1,3 7 502,3 5 0,-2 6-203,-5 11 0,3-1 184,-8 7 0,0 0-11,-5 6 1,-3 2-136,-4 4 1,-3-2-366,-8 7 0,0 3 64,0 9 1,-2-2-185,-4 8 1,-5 0-338,-12 5 0,-2 1-346,-4-1 0,-4 1 284,5 0 0,-5-7-192,-2 1 1,3-8 534,3 2 1,4-3-414,8-3 786,7 0 0,-4 0-106,9 1 0,7-9 68,9-3 0,6-2 190,7 2 1,2-4 427,9 3 0,5-3-345,1-2 1,-1 0-41,-5 0 0,-7 0-750,1 0 1,-8 0 195,2 0-349,-11 0 1,-4 4-119,-8 8 0,-10 1-488,-7 16 1,-16 0 294,-13 5 0,-6 7-115,-5-1 0,3 0 570,-4-5 0,-2-6 453,3 0 0,-1-2-17,6 1 1,6 3-226,0-8 1,10 0 663,1-5 37,8-1 669,10 0-830,7 0 1,10-1-18,12-5 0,11-3 120,6-8 1,3 0 85,3 0 0,-1 0-241,1 0 1,5-2-148,1-4 1,1-1-269,-2-5 0,-3-1-344,3 7 0,-5-6-470,-6 7 1,-2-3 619,-4 2-1910,-12 4 626,12-5 634,-21-1 1,6-2 358,-8-7 1,0 0 307,0-1 1,-8 7-255,-3-1 351,-5 8 1,-1-3 278,0 7 251,7 0 1,-3 7 80,7 5 0,0 11 573,6 6 0,0 4-337,0 1 0,0 6 259,0 1 1,6-1-359,0-5 1,-1 5-259,-5 0 1,0 1-639,0-7 1,0 1-179,0 0 0,0-1-441,0 1 1,-7-1 291,-5 1 0,-3-8-604,-3-4 1,-5-12 642,0-5 0,-2-4 229,2-2 1,4-2 297,-4-4 1,4-9-94,1-8 1,3 0 1567,4 6 0,-3-1 1228,8 1-1027,1 0 1,5-1-198,0 1-816,7 8 1,3-7-526,7 5 1,0 1-400,1-1 0,1 5-346,4-6 1,-2 6 450,8-5 0,0 5-2205,5-5 0,1 5 916,0-6 1,-1 9 1403,1-3 0,7-12 0,2-1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8806,'-10'0'1519,"3"0"-717,30 0 1,-2 0-188,19 0 0,-3 2-24,-3 4 1,1-4-328,0 4 1,-7-2-250,1 1 1,-8-3-153,2 4 0,-3-4 185,-3-2-2330,0 0 1712,0 0 0,-7-8 570,-4-3 0,3-5 0,1-1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8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8012,'19'-15'129,"5"3"0,-3 4 194,7 8 1,1 0 66,6 0 1,-6 0 470,0 0 0,-1 0-385,7 0 1,-6 6-202,0 0 0,-8 6-113,2-7-171,-4 1 180,-2 2 0,1-6-1439,-1 3 641,0-3-447,-7-2 68,5 0 0,-7-2 460,3-3 1,-3-5-26,-8-7 0,0-1 571,0 1 0,0-2 0,0-4 0,0 2 0,0-8 0,0 15 252,0-9 338,0 14 250,0-8 55,0 7 0,0 4-283,0 12 1,0 4 200,0 7 0,0-6-410,0 1 0,0-1-190,0 7 1,-2 1-333,-4 4 88,4-4 72,-13 14 1,5-12-1520,-7 8 776,0 0 47,0 5 1,-8 3-522,-4 3 0,4 2 608,2 4 0,4-5 265,1-12 1,9 3 203,3-3 1,4-2 107,2 2 1,0-8 428,0 2-347,0-11-194,8 3 607,1-13-324,9 13 27,-1-13 1,-6 6 74,1-8 0,-6 0 179,5 0 32,-7 0 41,4 0 26,-8 8 1,0-5 777,0 9-650,0-8-319,0 11 0,-6-5 484,0 7-378,0 0 146,6-7-259,0 13 1,0-12-112,0 13 1,8-7-2,4-6 1,-1 3-102,6-8 0,-3 1-99,9-1 1,-4-4-718,-2 4 406,8-12 207,-5-4 1,3-7-1000,-12 0 554,5-1 245,-14 1 1,5 0-1,-7 0 1,0-1 97,0 1 0,-7 0 28,-5-1 1,-1 1 80,1 0 1,-3 1 504,3 5-1062,-3-4 251,-3 13 65,1-6 288,8 16 0,-7 1 0,7 9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5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8085,'0'-17'6957,"0"7"-5364,0 2 1,2 8 666,4 0-1206,-4 0 0,13 0-1080,-4 0 0,-1 6-754,2 0 0,-9 7-72,3-1 129,4 3 0,-8 3-2038,3-1 0,-3 0 2761,-2 0 0,0 1 0,0-1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0 8085,'-9'17'855,"-5"1"26,8-1 1,-1 2-562,1 4 1,2-2 183,-7 8 1,-3 8 126,-9 9 1,2 4 520,-8 2 1,0 7-1395,-5 5 1,-7 3-63,1 2 1,-8 0-847,2 0 1,4-5 314,1-1 0,-1-7-109,2 1 0,-6-5 355,5-6 1,-3-3 21,9-9 1,-3-9 466,9-7 0,4-3-32,2-9 1,10-2 565,1-10 0,8-4-327,-1-7 0,5-8 578,5-4 1,13-4-378,10-1 0,7-1 39,5 1 1,6-1-136,12 1 0,-4 7-221,4 4 1,1 5 49,-1 7 1,-6-3-303,-6 9 1,-2 1 744,2 9 1,-6 1-189,-11 12 0,0-5 115,-12 10 1,4 2-107,-9-2 0,-4 8-136,-3-2 1,-3 5-72,-2 7 1,0-5-235,0 4 0,-7-11-1009,-5-6 939,-3 4 1,-2-10-25,-1 1 1,1-3 20,0-9 0,-3 0 595,-3-6 0,4-8-11,-4-4 0,-2-9 184,2-2 1,-6-6 166,6 6 1,0-5 654,6 5 1,1-2-679,5 1 0,3 5-239,8-4 0,0-2-960,0 2 1,8 0 400,3 6 0,14 0-1480,10-1 1,9-1 209,14-4 1365,3 4 0,24-6 0,3 7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6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8482,'0'-34'1046,"0"7"0,0 8-705,0 7 1,2 3-83,4-3 1,-3-3-326,9 3 199,0-3 509,-3-3-179,6 1-29,-13 8-301,6 1 1,-6 10-131,4 4 1,-4 13 432,3 15 0,-3 5-177,-2 13 1,0-2 517,0 13 1,-7-2-174,-5 3 1,3-5-386,-3-7 1,6-2-116,-5-4 0,7-3-222,-2-9 1,4-1 118,2-4 1,0-4-332,0-8-2016,0 0 1069,0 1-431,8-1 1,2-8 55,7-3 1652,0-4 0,0-17 0,1-4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7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13308,'0'17'358,"0"-5"-252,0-1 1,-2 1-1184,-4 5 1,3 0 579,-9 1 1,-5-1 496,-6 0 0,-16 8 0,3 2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7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16 8538,'17'-9'1265,"0"3"-949,1 12 0,5-3 1584,0 9-1206,8-1 0,-12 7-206,4-1 0,-4 0-208,-2 1 0,-7 7-598,-4 3 1,-4 5 282,-2 2 0,-10 1-570,-7 4 1,-8 5 324,-10 7 1,2-6 103,5 0 0,-5-8 47,4 3 0,10-7 16,2-5 0,11-4 364,0-8 0,6 1-95,6-1 0,11-2 62,12-3 1,4-5-117,1-7 0,9 0-58,3 0 1,9-1-353,3-5 0,0 4-724,-6-4 1,-1-2 1031,1 3 0,-7-9 0,-3 5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7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8342,'0'11'1193,"0"1"0,0-1 226,0 7-1207,0-1 1,0 0 4,0 1 1,-10 1-666,-7 4 1,-10 2 447,-14 4 0,5 3 0,-6-5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7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8227,'17'-10'362,"1"3"141,-1 7 1,0 0 518,1 0-626,-9 0 0,7 0-99,-5 0 1,4 0-207,3 0 0,-7 0-899,1 0 0,-6 0 502,5 0 1,1 0 305,5 0 0,8 7 0,2 3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9121,'12'0'-29,"-1"0"-145,-7 0 1,11 0 43,-3 0 0,-3 0-240,3 0 1,0-2 369,5-4 0,15 4 0,5-6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8227,'15'1'632,"-3"5"0,-2-4 377,-5 4 0,-1-4 279,8-2-1158,-8 0 1,3-2 270,-7-4-824,8 4 374,-6-5-2216,13 7 2265,-13 0 0,14-8 0,-7-2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8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8240,'8'-18'200,"3"1"1,-1 6 295,2-1 1,-1 8-56,6-2 0,-5 5 821,-1 1-1125,-7 0 1,4 7-490,-8 5 1,-2 3-1124,-4 2 1020,-11 1 0,-4 1 35,-8 4 0,0-4 420,-5 4 0,7-4 0,2-1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26 450 7993,'-10'-9'1568,"2"-7"-1195,8 7 1,8-9-107,4 1 0,11 2 259,6 3-100,3-3-305,3 5 1,-1-1-65,1-1 1,0 6-1,-1-5 1,-1 7-205,-4-2 1,-4 4 27,-8 2 0,-7 2-187,-5 4 1,-3 5 135,-2 13 27,-7-5 133,-11 13 0,-9-5 171,-7 8-265,-1-1 248,1-7 0,-7 6 215,1-4 0,0-4-88,5-2 1,8-4 92,4-2 0,6-5-149,5-1-418,-3-7 0,15 4-21,0-8 0,11-2-380,18-4 0,2-3-409,15-9 470,8-7 166,7 6 1,3-4-598,-1 12 635,-7-5 1,3 14 221,-7-3 59,-8 3 0,-3 4 133,-12 3 1,-4 5 333,-8 7 1,-7 1-193,-5-1 0,-5 0 268,-5 0 0,-13 3 817,-11 3-534,4-4-476,-15 6 0,11-8-52,-11 0 1,3-5-177,3 0 0,1-9-235,4 3 1,2-4 14,4-2 1,4 0-253,-4 0 1,4-10-152,2-7 228,7 0 180,2-24 0,8 5-911,0-16 448,0 0 328,0-7 0,2-1 40,4-3 1,-2 1 134,7 5 0,-5 10 183,6 1 0,-9 8-62,3 3 1,2 8 193,-2 4 0,-1 4-86,-5 2 167,0 7 382,8 3-363,-6 7-66,6 0 0,-8 7 80,0 5 0,0 11-76,0 6 1,0 11 139,0 6 1,2 14-135,3 9 1,-3 8-15,4 9 0,-4 1-140,-2-1 1,-8 6 172,-3 1 0,-5-3-507,-1-9-785,8-5 773,-7-14 0,14-4-247,-3-12 1,3-6 120,2-11 1,0-4-1030,0-8 572,0-7 500,0-3 1,0-10-858,0-9 1702,0 1-510,0-30 0,7 5 0,3-16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8038,'12'-17'-1084,"-1"-1"1247,1 1 0,5 2 566,0 3 1,7-1 734,-1 7-975,0 0 0,0 6 103,0 0 0,0 0-3,-6 0 0,0 6 1291,1 0-723,-1 7-1093,0-3 0,-5 5 28,-1-3 1,-7-3-1014,2-3 0,-4-2-40,-2 7 0,-2-1-600,-4 2 1,2 5 680,-7 0 1,-1 2 879,-5 10 0,-8 0 0,-2 6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6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8038,'-8'17'576,"-1"0"1,-1 1-247,4-1 0,-1 0 113,1 0 1,0 1 209,6-1 1,0-5-226,0-1 0,-6 1 586,0 5 0,1-6-434,5 1 1,0-6 400,0 5-576,0 1-604,0 5 205,0-7 1,0-1-164,0-3-587,0-4 1,7 6 395,5-8 0,3 0-500,3 0 1,-1 0 262,0 0 0,0 0 49,1 0 1,5 0 114,0 0 0,0 0 137,-6 0 0,6-6 83,0 0 0,2-5 101,-2 5 0,-1-8 158,6 3 1,-7-5-95,3-1 1,1 6 536,-2-1 1,5 8-289,-5-1 0,2-3 1290,-2 2-967,-3 0 1,5 14-23,-8 4 1,-2-3-118,-3 3 0,1-1-48,-7 6 1,6-5-401,-7 0 216,9-9-562,-5 13 300,1-14 619,-2 5-80,-8-7 1068,0 0-737,-8 0 0,4 0-250,-7 0 1,5 6 229,-6 0-1386,9 7 576,-13-11-919,14 14-1116,-5-14-38,7 5 1,0-9 763,0-3 1366,7 3 0,-5-21 0,6 3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7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8109,'0'-12'2388,"0"1"-1766,0 7 0,6-6 713,0 4-822,7 4 0,-3-7-147,7 3 0,1 4 99,-1-4 0,0-1-142,0 1 0,1-6-376,-1 7 1,6-3-28,0 2 0,0 4-25,-5-4 0,-7 5 38,1 1 1,-3 1-183,3 5 0,-3 4 103,-3 7 1,-4 2 82,4 4 1,-4 6 450,-2 12 0,0-3-146,0 8 1,-2 2 418,-4 10 1,4-2-108,-4 7 0,4-7 63,2 1 1,-1 1-280,-5-6 0,4 2-219,-4-14 1,-2 0-37,3-5 1,-1-6 97,6 0 1,-6-8-316,0 2 1,-7-10 144,1-1 0,3-8-716,-3 1 1,1-3-125,-7-2 0,1 0-457,0 0 1,-2-2 561,-4-3 0,3 1-67,-3-8 1,4-5-391,2-6 1,7-14 1180,4 3 0,4-20 0,2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8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8071,'9'-9'2390,"7"1"-2041,-5 8 1,-1-6-138,1 1 1,1-1-131,5 6 1,2 0 66,4 0 1,-3 0-113,3 0 1,-4 0-353,-2 0 1,0 2 228,1 4 0,-9 3 188,-3 8 1,2 3-83,-2 3 1,-3 0 544,-8 11 0,-5-1-155,-7 13 1,-2-5 20,-4 5 1,1 0-12,-6 6 1,6-2 143,-1-4 1,-2 2-81,2-8 1,0 6-139,6-5 0,2-1-141,3-6 0,-1-7 263,7-4-426,0 4 42,-2-7-100,6 5-245,-5-16-139,7-1 1,6-10-324,-1-4 0,15-3 329,-3-9 0,10-7-719,-4-4 0,13-3 436,-1-3 1,3 3 11,-3 3 1,-1 4 173,1 7 1,-8 3 231,-4 4 0,2-3 66,-2 8 286,0 1 0,-6 6 599,1 5 1,-9-2-465,-3 8 1,-4-1 953,-2 6 0,0 1-485,0-1 0,0 0 133,0 1 1,-2-1-385,-4 0 0,-3 0-230,-9 1 0,1-1-157,0 0 0,-6 1-232,0-1 0,-2 0-500,2 1 1,3-7 404,-3 1 0,4-7-494,2 7 1,0-8 276,-1 1 1,7-1-467,-1 2-52,8-4-53,-3 13 600,-1-5 349,6 7 824,-6 1-558,8-1 1600,0 0-897,0-7 643,0-3 298,0-7 6298,0 0-7352,8 0-518,-6 0 1,13 0-53,-3 0 1,3 0-34,3 0 0,-1 0-165,0 0 0,0 0-77,1 0 1,-1 0-420,0 0 0,1 0-666,-1 0 1,0 0-71,1 0-272,-1 0 0,0 0 732,0 0 0,1-1-113,-1-5 0,-5 4-1100,-1-4-408,-7 4 2412,11 2 0,-13 0 0,6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8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6787,'0'-9'-367,"0"-7"1,0 13 359,0-9 436,0 8-280,0-11 1,0 11 651,0-8-215,0 9 651,0-13-205,0 14-456,0-5 0,-1 7-127,-5 0 1,-2 2-123,-3 3 0,-5-1 130,5 8 1,-10 3-90,-3 2 0,0 10-512,0-10 1,11 5 195,-4-5 0,3 0-1756,-3 1-45,7-1 357,3 0 0,14-7 1392,5-5 0,19-10 0,5-5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8023,'9'2'1251,"-3"3"-813,4 5 1,-7 7 203,9 0 0,-3 1 235,3-1 0,-2-2 395,-5-3-863,-3 3 0,6-5 236,-8 7-425,0-7-1671,0 5 1050,0-5-1046,0-1 0,0 1-57,0-4 228,8-4 0,1-2 673,9-12 0,1-3 603,4-2 0,-4-1 0,4 1 0,-2 0 0,2-1 0,-3 9 0,3 3 0,-4-2 0,-2 3 0,-5-1 235,-1 6 1,-5 2-48,5 3 0,-5-1 2150,6 8-1590,-8-1 0,3 7-55,-7-1 1,-2-2-179,-3-3 0,1 3 50,-8-3 1,-1 3-627,-10 2 1,2 1 78,-8-1 1,6 2-741,-6 4 0,0-4 482,-6 5 1,1 1-1072,-1-2 0,6 0 425,1-6 1,7 0 231,-3 0 1,13 1 377,5-1 0,-2 0 299,3 1 0,-1-1 529,6 0 1,2 2-456,4 5 1,-4-5 912,3 4 0,-3-2-448,-2 2 0,0-4 646,0 4 1,0-4-535,0-1 0,0-7-187,0 1 0,0-6-47,0 5-420,0-7-1366,0 4 1204,0-8 0,2 0-679,4 0 1,9-8 348,8-4 0,10-5-257,2-6 0,-3 4 243,3-4 0,3 6 252,-9 5 0,6-1 191,-12 7 0,0 0 250,-6 6 0,-5 0 1187,-1 0-1123,-7 0 1,4 2 585,-8 4 1,-2-2-346,-4 7 0,2-1-116,-7 1 0,1 5-112,-2-5 0,3-1-268,3 1 1,4-5-342,-4 6-315,5-9 0,2 11-1035,5-8 1275,4-1 0,7 1-685,0 0 647,-7 7 0,-2-3 272,-8 7 0,-2 8 121,-4 4 0,-11 0 177,-12 5 0,-4-3 109,-1 10 0,-7-5 389,1-1 0,0-1 593,5 1 0,2-1-561,5 1 1,3-8 350,7-4 0,9-4-430,3-2 1,4 1-150,2-1 0,0-5-91,0-1 1,10-7 65,7 2 1,2-4-278,10-2 1,0 0-166,5 0 1,1-2-1051,-1-4 0,1-2 680,0-3 1,-1-5-771,1 5 1,-1-5 454,1-1 0,-6 2 718,0 3 0,-1-11 0,7 4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0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7945,'11'0'501,"1"0"1,-1 14 1093,7 3-1022,7 12 0,-4 0 99,7 11 0,-6-2 134,1 9 0,-4-7-326,-2 6 0,-7-8-115,-4 3 0,-5-7-527,-1-5 0,0 4 192,0-4 0,0-2-724,0 1 0,-7-6 107,-5 1 0,-5-4-334,-6-2 0,4-2 506,-4-3 0,-2 1 135,2-7 0,-2 0 304,2-6 1,3-2-109,-3-4 1,0-5 621,6-12 0,-2 2-316,13-8 1,0 2 489,6-2 0,0-4-265,0 5 0,8 1-113,3-2 0,11 8-192,1-2 1,7 3-178,-1 3 1,4 0-81,1 0 1,3-1 71,3 1 0,-3 0-968,3-1 0,2 7 458,-1-1 0,5 7-2086,-6-7 2639,8 8 0,-11-11 0,5 5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1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613 121 8014,'-11'-15'0,"-1"3"2769,8-3-1290,-11 13-1211,5-6 1,-7 8 13,0 0 1,-1 8 66,1 4 0,-6 3-612,0 2 0,0 6 252,6 0 1,1 8-507,5-2 0,-3 4 366,9 1 0,-1 1-495,6-1 1,2 1 263,3 0 1,3-1 177,4 1 1,1-1 57,-7 1 1,5-6 151,-5 0 1,0-6 601,-6 5 0,0-6-313,0 1 0,0-4 450,0-2 0,0 0 171,0 1-663,0-1 1,-2-2 188,-4-3-17,4 3-147,-5-13-388,7 6-180,0-16 0,5-3 154,1-12 0,8 3-433,-3-3 0,5-4 247,1-1 0,0 1-430,0-2 0,1 2 230,-1-2 0,6-2-36,0 8 1,0-2 192,-6 2 0,1 6 12,-1 0 0,2-1 279,4 7 0,-9 1-45,3-1 1,-3 5 387,3-6 0,0 9-248,0-3 0,3 2 749,3-2 1,-4 4-285,4-3 1,4-3-54,2 2 1,-2-2-95,1 3 1,-5 1 33,6-8 1,-8 7-388,2-7 1,2 2 62,-2-1 1,-5-5-305,-7 5 1,-1-4 154,1-3 1,3 1-322,-8 0 1,-1-6 147,-5 0 1,0-2-5,0 2 0,0 3-73,0-3 243,0 4 1,0 2 530,0-1-315,0 9 0,-2 1 1060,-3 8-823,3 0 0,-8 0 49,4 0 1,5 2-28,-5 4 0,-2-2 109,2 7 1,-1 3-99,1 9 0,4-2-109,-4 8 0,-2-6-144,3 6 1,-1-3 58,6 3 0,0 2-382,0-8 1,0 8 181,0-2 0,0-4-168,0-2 1,-6-4-88,0-2 1,1 1-785,5-1 775,0-8 1,0 1-350,0-4 1112,0-4-319,0 5 152,0-7 1,0-2 34,0-3 26,0 3-57,0-6 29,7 8 0,-3 0-162,8 0 1,-7 0-24,7 0 1,-8 2 61,2 4 28,3-4-381,1 13 235,-1-5-289,7 7 67,-14 0 1,3-1-145,-10-5 0,1 3 61,-8-9 0,3 3-81,-3-2 0,-3-2 232,3 7 0,-3-7-152,-2 2 364,-1 3 1,1-1-4,0 4 390,7 3 0,-3-11 356,7 7 106,0-7-740,6 12 1,2-14-193,4 3 1,5-3-568,12-2 1,-1 0 308,6 0 1,-5 0-281,6 0 1,-8 0 198,2 0 0,-3 0-1205,-3 0 922,-7 0 1,-3 2 90,-7 4 1,-9 5 111,-9 12 1,-12-1 26,-11 6 1,-9 7-129,-2 5 1,-1 6 143,-11-5 0,7 5-19,-7-6 1,3 1 67,-3-7 1,-9 7-303,4-1 0,-4 0 426,4-5 0,2-1 186,3 1 1,5-6 188,7 0 1,10-10 522,7-2 0,2-1 875,10-11-1195,0 9 1,12-12 570,-1 3 1,10-3-438,2-2 1,8 0-287,9 0 1,16-7-284,7-5 0,14 3-144,4-3 0,13 1 22,-2-7 1,8 1-189,-8 0 1,2-1-442,-13 1 1,-1 2 289,-5 3 0,-8-3-130,-3 3 0,-7-1 175,-5 1 1,-6-3 68,-11 3 0,1 3 141,-7-3 1,0 1 161,-6-7-249,-8 1 76,-2 0 244,-7 0-18,8 7 224,-7 2 1,14 18-105,-4 7 0,5 8 529,1 10 0,0 1-85,0 5 1,0 1 180,0 4 0,-2 4-403,-4-4 1,2 10-106,-8 1 0,3-7 106,-3-9 0,-3 1-103,3-2 0,-1-1-599,1-10 1,-3 1 269,4-7 1,-5 0-797,-1-5 1,0-9 299,-1-3 0,7 2 61,-1-2 0,3-3 392,-3-8 1,-1-5 439,7-7 1,0-8 76,6-4 1,0-4-259,0-1 1,10-1 1123,7 0 0,8 3-515,10 3 0,-1-2-32,1 8 0,-1-4-528,1 10 0,5-4-447,1 9 1,5-1 53,-6 1 1,6-1-136,-5 7 0,5 0-1943,-6 6 0,6 0 1085,-5 0 1,8 2 1176,3 4 0,8 4 0,9 7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2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8088,'-18'7'2193,"1"-5"0,8 14-1430,3-5-587,4 5 1,2 1 326,0 0 0,-6 0 315,0 1 1,1-1-923,5 0 0,0-5 152,0-1 1,5 1-1548,1 5 1,2 0 949,-2 1 0,-3-7 549,9 1 0,-1-8 0,7 3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639 1 8072,'9'7'275,"-1"3"98,-8 7 0,0 2 358,0 4 0,0 2-244,0 4 0,0 6 510,0-1 0,-2 1-413,-4 5 0,-5 4-138,-12 3 0,2 3-233,-8 1 1,0 1-173,-6 0 1,-1 6-116,-5-1 0,5-1-301,-4-10 0,-3 2-397,3-7 1,2-1 397,9-5 0,-2-7-43,8 1 0,-2-13 49,2 1 1,6-9 145,-1 3 241,1-7 665,7 4-383,1-8 270,-7 0-753,15 0 0,-5 0 85,12 0 0,5-2-527,12-4 0,0-4 238,12-7 0,-3-6-160,15 0 1,-1-6 116,6 6 0,-3-8 58,-2 3 1,-3 3 271,-4 2 0,-3-2 226,3 1 1,-9 3 597,-2 10 0,-1-3-433,7 9 1,-6-1 516,0 6 1,-1 0-320,7 0 1,-2 8 212,-4 3 1,1 6-161,-7 6 1,0-3 5,-5 3 0,-3 2-187,-3-2 1,-5 2-94,-7-2 1,0-4-391,0 4 1,-4-4 167,-7-1 1,-1 5-36,-11 0 0,2-6 72,-2-6 1,-2-5-360,-4 6 0,2-8 264,4 1 1,4-3 224,-4-2 1,4-5-85,2-1 1,5-13 301,0 1 1,7-11-567,-7 1 1,8-5 152,-1-2 0,3 3-287,2 3 1,5-2 193,1 8 1,13 0-1484,-1 6 0,12 1 194,5 5 1,7 3-1568,10 8 2930,0-8 0,8-1 0,1-8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1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8 7993,'-10'-7'171,"-11"7"43,4 0 0,-6 9 159,0 14 0,2-2 469,-8 8 0,2-6 57,-2 6-462,4-8-113,0 4-510,6-8-303,-6 1-142,15-9 0,12-1 394,16-8 0,8-13-85,15-5 0,3-3-37,8 4 0,-6 1-285,0 5 1,-2 3 1038,2 8-184,-11 0 57,-2 0 1,-14 8 434,4 3 1,-6 5-360,-5 1 0,-5-5 697,-7-1-641,0 1 0,0 5-3,0 0 0,-7-7-1875,-5-4 716,5-4 456,-1-2 306,0 0 0,-1 0 0,-9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3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87 465 10635,'9'8'1359,"-3"3"1,-4 5-785,-2 1 0,0 8 34,0 4 1,0 9-172,0 2 0,0 9-158,0-3 0,0 6-123,0 5 1,-6-3 85,0 4 0,-7-3-266,1 3 0,-1-10 109,2 4 1,-3-10-289,8 4 1,-1-9 53,1-3 1,4-1 0,-4-10 0,4 0 54,2-6 0,0 1 75,0-1 1,0-5 290,0-1 0,2-7 116,4 2-206,-4-4 0,7 3 76,-3 1 1,-2 0 229,8-6 0,-1-6-144,6 0 1,3-9 18,3-2 1,4-8-190,7-10 1,8-1-124,5-5 0,3-9-97,1-7 0,13-14-227,-1 1 1,-24 28 0,1-2-204,-2 1 0,-1-1 1,1-4-1,1-1 229,1 0 0,0 0 0,-3-1 0,-1 0-271,2 0 1,-1 2 0,-3 0 0,-2 1 111,0 3 1,-1 2-1,19-29 42,2 7 1,-17 16 134,-1 8 1,-11 6-221,0 5-57,-3 4 1,-5 13-292,-4 1-29,-3 7 1,-8-2 578,0 12 1,-8 9-1327,-3 8 1572,-4 8 0,-3 4 0,1 9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7875,'0'-17'776,"0"5"-739,0 1 0,7 5 728,5-5-452,3-1 0,8 0 518,0 1 0,0 7-317,-5-2 0,-1 4-81,0 2 1,1 0-6,-1 0-153,-7 0 1,3 8 60,-7 4 0,0 5 115,-6 6 1,0-4-100,0 4 0,-6 2 115,0-2 1,-6 6-127,7-6 0,-1 6 76,6-6 0,-6 0-220,0-6-44,1 1 0,7-1-781,3 0 605,5-7 0,9-2-1090,4-8 0,2 0 192,4 0 0,4-2-226,-5-4 0,7-11 258,5-12 889,-3-4 0,13-17 0,-6-4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3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7875,'-9'-10'1176,"1"3"1,16 7-1277,3 0 0,4 0 67,3 0 1,-1 2 105,0 3 1,1-1 249,-1 8 0,-6-1-1123,1 7 1,-2-1 799,1 0 0,4 8 0,-5 2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13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7875,'-8'19'872,"-3"4"0,-5 4 1183,-1 7 0,7-5-1158,5 0 1,-3-2-83,2 2 1,-7-4-229,1-8 0,-7 2-175,-10 4 1,-11-2-413,-24 8 0,-14 8 0,30-15 0,-1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156 329 8185,'0'-11'-163,"0"-1"0,0 7-95,0-7 1,6 6 231,0-5 0,5 5 126,-5-5 1,5 5 541,-5-6-13,8 8-169,-5-11 1,1 11 209,-4-7 168,3 7 245,-7-4-704,6 8 1,-8 8 148,0 3 1,0 7-107,0 5 1,-2-2 112,-4 8 0,2-1-187,-7 7 1,5-2-80,-6-4 1,9 3-75,-3-3 1,-2-2-187,2 2 1,1-8 35,5 2 0,0-4-170,0-2 1,-6 1-416,0-1 1,0-5 38,6-1 1,0-7 288,0 4 151,0-8-169,0 0 1,8-8-163,3-4 0,1-5 21,5-6 0,-3 4-258,9-4 0,2 6-1,-2 5 0,0-1 167,-6 7 1,0-6 341,1 6 1,-1 1-5,0 5 1,-1 2 57,-5 3 0,-3-1 45,-8 8 0,0-1 467,0 7 0,0-5-101,0 4 1,-8-3 288,-3 9 1,-7-2-197,-5 2 1,2-2-124,-8 8 0,6-8-226,-5 2 0,-1 2-7,-6-2 1,2 0 18,5-5 0,-3-7-38,8 1 0,-6-7-281,6 7-396,0-8 253,6 3-352,7-7 239,2 0 211,8 0 1,2 0 149,4 0 348,-4 8 0,8-6 171,-5 4 729,-3 3 420,6-7-534,-8 14-646,0-14 0,0 7 276,0-3-451,0-4-160,0 6-374,0-8-1872,0 0 1349,8 0 0,1 0 322,9 0 0,-1-2 69,0-4 1,-5 4 28,-1-4 0,1 2 270,5-1 0,0 3 30,1-4 1,-1 4 169,0 2 1,0 0-46,1 0 283,-1 0 0,0 0 179,1 0 0,-7 0-60,1 0-111,-8 0-217,11 0 1,-11 0-271,7 0 0,-5 0-139,6 0 0,-7-6-346,7 0 1,-1-7 224,7 2 0,-7 1-40,1-2 1,-3 7 797,3-7-344,3 8 570,-5-3-441,7 7 0,-5 0 2225,-1 0-430,-7 7-811,4 3 0,-3 1-694,1 1 0,2-8-393,-2 2-145,3-5 0,11-1-445,3 0 0,-4-7-266,4-5 1,2-5 422,-2-6 0,0 4-961,-6-4 0,1-4 559,-1-2 1,-2 0 863,-3-6 0,3 5 0,-3-11 0,-3-3 0,3-2 0,-1 2 0,7-2 0,-1 7 0,0-1 0,0 3 0,1 3 0,-1 5 0,0 0 0,1 8-185,-1-2 0,-6 4 524,1 2 80,-8-8 0,4 5 373,-8-3-281,0 4 0,0 2 509,0-1-161,0 9 61,0-6-572,0 13 1,-2-6-151,-4 8 41,4 0-94,-6 0-7,8 0-422,0 0 204,0 8-5,0 1 1,0 8 132,0 1 1,0-1-127,0 0 0,0 3 120,0 3 1,2-2 1,4 8 0,-4 7 31,4 10 1,-4 12 6,-2 5 0,0 8 46,0 10 1,-8 4-313,2-34 0,0 1 0,1 1 0,1 0 178,-2 4 1,0 1-1,1 2 1,1-1 41,-2-1 0,0 0 0,-2 1 0,1 1-305,1 0 0,0 1 0,1-1 0,1-1-64,-3-1 0,2-1 1,3-1-1,0-2-705,-4 44 1,-1-8 206,1-3 1,-2-12-427,2 5 1257,-3-7 0,-1-9 0,1-1 0,-5 2 0,-5 3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8048,'0'-17'261,"0"7"35,8-5 0,-7 11 0,5-8 0,2 6 19,-2-5 1,-1 5 82,-5-5 1,2 5 310,4-6-61,-4 9-290,6-13 1,-6 7 506,3-9-100,-3 9-474,6-7 0,-2 12-217,0-7 1,1 7 312,-1-2-284,-4 4 1,11 10 79,-7 4 1,6 5-59,-7 6 0,7 4 36,-6 7 1,7 9-131,-1 3 1,-3 6-44,3 5 0,-3-1 95,3 7 0,1-7-11,-7 2 0,8-10 65,-3-2 1,-1-8-199,1 3 0,-1-10 25,1-3 0,3-7 52,-8 3 0,5-5 157,-5-2-7,7-7 94,-3 5 1,2-13 39,-1 4 63,-7-4 1,6-8-53,-5 0 0,-3-7-57,4 1 0,2-11-197,-3-6 1,9-3-187,-3-3 0,5-7-21,1-4 0,2-6-302,4-6 1,-3 4 111,3-3 0,-4 3 93,-2 2 1,-1 2-14,-5 4 1,2 4-48,-7 7 1,6 8-1191,-6 4 611,-1 4 0,-3 9-1631,4 4 1606,-4 5 0,11 2 911,-7 5 0,8 4 0,-5 7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5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8084,'0'-17'0,"0"6"2666,0-1-1098,0 8-1088,0-3 0,2 7 293,4 0-538,4 0 0,7 7-143,0 5 1,-5 9 124,-1 2 0,-7 6-335,2-6 0,-2 6 91,1-6 1,-3 6 182,4-6 0,-4 0-110,-2-6 1,6-6-168,0 1 1,1-6-130,-1 5 1,-2-7 138,7 2 1,-5-4-904,6-2 0,-1-8 479,7-3 1,-1-12 534,0-6 0,8-12 0,2-3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8084,'-10'0'5084,"2"0"-3503,8 0-2286,0 0 445,8 8 0,-4-5 260,7 9 0,1-1 0,5 7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8163,'0'-18'1432,"0"1"-690,0 7-142,8 3 1,2 7 17,7 0 0,0 2-27,1 3 1,-7 5-122,1 7 1,-1 1 27,6-1 0,-5 0-479,0 1 1,-3-1 75,3 0 1,1 6-163,-7 0 1,2 0 96,-3-5 0,-3-1-689,4 0 1,-2-5-526,2-1-364,-4-7 883,5 11 230,-7-13 320,0 6 1,0-16-110,0-3 0,0-5-9,0-1 0,8-2 95,3-4 1,5 2-257,1-8 1,2 8 41,4-2 0,6-2 112,12 2 1,-3 0 168,8 5 0,-2 1 235,2 0 0,10-6 27,-4 0 1,-2 0-138,-4 5 1,-7 7 301,1-1 0,-11 8-137,-6-1 1,-4 3 233,-2 2-343,-7 0-74,-2 0 1,-12 9-8,-8 9 1,-1 1-144,-16 10 0,-6-1 62,-5 7 0,-2 0 38,1-1 0,5-1 255,-5-4 1,7 1-66,5-6 0,-2-3 637,8-10-428,0 5 1,12-9 363,-1 5-740,8-5 1,-1-7-264,10 0 1,5 0 30,7 0 0,1-1 148,-1-5 0,6-2-1082,0-3 461,0-5 417,-6 7 0,1-7-669,-1 5 1,-6-5-49,1 5 996,-8-5 0,3-1 0,-7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8163,'-7'-18'167,"5"7"365,-4-1-106,4 8 0,0-3 243,-4 7 283,5 0-570,-7 0 1,8 13-204,0 4 0,-2 20 76,-4 3 1,4 8-1,-4 4 1,5 2 169,1 4-449,0 3 206,0 1 1,5 5-470,1-4 1,2-1 217,-2 1 0,-3-7-1191,9 1 1,-6-5 628,5-6 1,-1 3-1422,1-9 2052,5-7 0,1-9 0,10-6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0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122 243 11558,'0'25'806,"-6"2"-527,0 7 1,-7 3 181,1 3 0,-3 2-315,-3 4 1,7-3 47,-1-9 1,7 1 164,-7-1-1346,8-7 604,-3 6-74,7-14 0,2 4 338,3-11-27,-3-5 0,14-1-475,-5 0 0,10-8 0,2-11-646,-2-8 902,6-6 0,0-4 77,8-4 1,-6 5 236,-1-11 0,-1 7 158,2 5 1,-2 4-1,-6 9-227,2 5 1,0 3 207,-5 8 14,-9 0 263,7 0 1,-14 8 0,3 3-9,-3 5 0,-4 1-40,-3 0 1,-11 6 0,-7 1 29,2-3-183,2-2 3,-6-2 47,6 0-278,-6-7 36,7-2 1,1-8 133,0 0 0,5 0-22,1 0 0,7-2 0,-2-4-178,4-5 19,2-13 0,8 3-162,3-7 1,12 4 119,6-4 0,6 5-86,5-6 1,6 8 96,12-2 1,-2 1 9,7-1-786,-7 4 721,11-6 102,-13 8 0,11 0 0,-5-1 26,1 1 0,-7 0-26,-2-1 0,-2 3 11,-10 4 0,-1-5-16,-11 5 1,3 1 6,-8-2 0,-2 7 0,-7-5-69,-3 2 0,-7-5 501,2 1 0,-4-3-427,-2-2 1,-2-1 25,-4 1 1,-3 6-7,-9-1 0,1 8 136,0-1 0,-1 3 234,1 2 1,-2 2-104,-4 3 0,6 13 61,-1 10 0,1 7 103,5 5-294,5 5 0,-1 14 160,8 5 1,-6 5-95,1 6 0,-1-2-62,6 7 1,0-7 79,0 2 0,0-9-212,0-3 1,0-7 51,0 1 1,0-11-475,0-5 1,-6-7 149,0-5 0,0 2 9,6-8 0,-5-6-976,-1-5 844,-8-8 1,5-4 251,-8-12 0,-3-5-124,-3-6 0,2-6 666,-8-11 1,10 3-271,2-3 0,1-1 547,11 7 0,-7-3 857,6 14 0,1-6-696,5 6 1,2 2-203,3 10 1,5-5-215,7 5 0,1-3-436,-1 3 1,0-4 130,0 3 1,6 2-991,1-1 0,1 5 507,-2-5 1,-4 5-1,6-4-849,0 3 1,-6 1 1238,4 6 0,4-8 0,0-2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6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8171,'0'-17'1624,"0"7"1,2-3-1106,4 7 0,-2-6-233,8 7 0,-1-7 217,6 6 1,1-1-74,-1 1 1,2 4-424,4-4 1,-2 6 109,8 6 1,-6 4-73,6 7 1,-8 8 62,2 4 1,-4 5-4,-1 7 1,-3 1 204,-3 4 0,1 10 121,-7-4 1,0 3 31,-6-3 1,-2 0-125,-4 0 0,2 0-374,-7 0 0,1-8 147,-2-4 1,-3-3-377,4-3 1,1-1 94,-2-4 0,3-4-43,-3-8 1,-3 0-199,3 1 1,-1-7-468,1 1 0,-3-8-433,3 1 0,-3-3 587,-2-2 1,-1-9-551,1-9 0,0-3 1273,0-13 0,-1-12 0,1-16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8120,'26'-9'304,"-2"3"1,1 2-92,-2-2 1,0 4 795,-6-4 1,0 5-390,1 1 1,-7 1 374,1 5-413,-9-4-344,13 13 0,-14-5-134,3 7 0,-3-5-202,-2-1 1,0 3-74,0 9 0,-2-2 163,-3 8 0,1 0-21,-8 5 1,1 1 67,-6 0 1,5-3 90,0-3 0,1 7-51,-6-7 1,5 6 73,1-12 1,7 6-71,-2-6-218,-4 0 0,8-6-637,-3 0 403,3-7-43,2-2 0,2-8 125,3 0 1,-1 0-61,8 0 1,1-8-31,10-3 0,-2-5-268,8-1 0,0 0 198,6-1 1,-3 1 86,-3 0 1,4-1 674,-4 1 1,1 8-263,-1 3 1,2 4-35,-8 2 0,0 0-74,-6 0 0,-5 2 710,-1 4 0,-7 3-81,2 8 1,-4 6 288,-2 1 1,-8 4-471,-3-5 1,-1 6-92,-5-6 0,3 8-399,-9-2 1,4 2 84,2-3 0,0 3-63,-1-8 1,1 0 69,0-5 0,-1-7-423,1 1 0,6-9-29,-1 3 1,6-4-894,-5-2 461,7 0-213,-11 0 802,13 0 1,-8 2-186,4 4 409,4-4-124,-13 13 1,7-5 718,-3 7 0,1-5-105,4-1 0,-1-5 115,-5 5 1,-1-5-274,7 6 1,-7-8 118,1 1-301,4 5 0,-5-6 255,7 7 19,0-7 1,6 6-159,0-5 0,2-3 710,4 4 1,4-4-117,7-2 0,6 6 103,0 0 0,2-1-143,-2-5 1,-4 0-290,4 0 1,-3 6 36,-3 0 0,0 0-196,0-6 1,-5 2 487,0 3-467,-1-3 1,4 8-606,-3-4-117,3-4 0,-5 5-535,7-7 0,-5 2-2,-1 4 0,-5-4-871,6 4 0,-7-4-904,7-2 1645,-8 7 1072,11 3 0,-5-1 0,7-1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8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8056,'-9'2'817,"3"4"1,4-2-389,2 7 1,0 1-219,0 5 1,0-5 322,0-1 1,2 1 567,4 5 1,-4-6 748,3 1-1292,5-1 0,-6 5-1241,7-5 0,-5 3 476,6-8 0,-7 1-1105,7-1 0,-6-4-882,5 4 841,-7-4 1,12-4 707,-5-4 1,-1-4 643,1-7 0,8-8 0,8-2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8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 8182,'15'2'934,"-3"3"-515,-5 5 1,-1 2 631,0-1-548,0 1 1,-8 3-172,-4-4 1,-4 5-244,-7-5 1,0 7 94,-1 5 1,-7-4-744,-3 4 0,-5 2 406,-2-2 0,1 8-811,-1-2 0,2-3 332,5 3 1,-3-6 62,8 6 0,0-8 413,5 2 1,1 2-127,0-2 1,7 0 670,5-5 0,3-1-281,2 0 1,0 1 712,0-1 1,-6 0-68,0 1 1,0-1 1178,6 0-1092,0 0-297,0 1 38,0-9-119,-7 7-53,5-7-675,-6 1 1,8 0 248,0-5 0,-2-3-655,-4 4 439,4-4 0,-5-4-50,7-4 1,7 2-37,5-7 0,11-1-128,6-5 1,0 0 216,5-1 1,-5 7 46,6-1 0,3 9 352,-9-3 0,5 4-90,-10 2 1,-1 0 575,-6 0-289,0 0-156,-7 8 1,-4 7-14,-12 8 0,-4 0-70,-7-6 1,0 6-415,-1 0 240,1 0 1,2-5-205,3-1 1,2-5 99,5-1 1,3-5-248,-4 5 1,6-7 130,6 2 0,3-4-13,9-2 0,-7 0-126,1 0 54,-1 8 152,7-6 22,-9 13 1,-9-5 251,-11 7 1,-12 8-67,-6 4 1,-6-2 207,-5 1 0,-2 1 271,-5 6 0,-1-1 474,8 1 0,2-2-140,9-5 1,-2 3 390,8-8 1,6 0-494,5-5 1,8-7-292,-1 1 0,5-3-287,5 3 0,13-5 62,10-7 1,11 0-142,1 0 0,8-1-75,-2-5 1,4-4-908,2-7 0,0 0 62,0-1-2611,-8 1 2257,-2 7 1,-13-3-1959,0 7 3169,-15 0 0,9 6 0,-14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9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1 987 9083,'7'-18'1590,"3"3"-1254,7 3 1,8-3-307,4 3 0,9-3-365,3-2 1,9-6 317,2 0 0,-2-8-449,1 2 0,-2-4 295,-15-1 1,3-7-79,-14 1 1,-2-2 39,-10 2 0,3-3-53,-8-3 0,-1-2 44,-5 8 1,-7-8 66,-5 2 1,-3 3 208,-3 3 0,1 3-64,0 3 1,-2 5 203,-4 0 1,3 14-86,-3-2 1,4 5-2,2 0 0,-1 5-93,1 7 1,-6 2 23,0 3 0,0 7-4,6 11 0,-1 4-23,1 8 0,0 1 247,0 4 1,5 7-84,1 10 0,7-1 265,-2 7 1,4 6-110,2 6 0,0 0 55,0-5 1,0-1 33,0 0 0,0 6-85,0 0 1,0-2-185,0-10 0,2 1-315,4-13 0,-4 3-181,3-13 1,-3-3 231,-2-9 1,2-4-210,4-8 1,-4-5-51,4-1 439,-4-7 1,-2-4-200,0-11 0,0-13 27,0-4 1,1-13 16,5-5 1,-2-4 0,8-2 1,-1 0 100,6 1 0,7 1-60,-1 3 0,5 5-30,-5 8 0,6 7 18,-6 4 0,6 11-35,-6 6 0,6 4 28,-6 2 0,0 0 34,-6 0 0,1 8-35,-1 4 0,-7 5-28,-5 6 1,-3 4-155,-2 8 0,0-1 109,0 1 0,-13-1-208,-4 1 1,-12 5 69,0 1 1,-4-1 94,-1-6 0,1-7 74,4-4 1,-2-3 213,8-3 1,0-7 5,6-5 660,7-3 781,3-2-1137,7 0 0,7-6 482,5 1 0,3-1-325,3 6 0,5 0-59,0 0 0,2 2-58,-2 4 1,-2-3 33,8 9 0,-8-6-245,2 5 1,-4-5-134,-2 6 0,1-1-932,-1 6 0,0 1 532,1-1 0,-1 0-1434,0 1 1,0-1 769,1 0 1,-1 0-720,0 1 1666,1-1 0,-1 0 0,0 1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5:59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8318,'0'17'2344,"0"0"0,0 1-2192,0-1 0,0 8-58,0 4 0,-10 3-2210,-7 3 2116,-8 0 0,-33 15 0,-5 3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1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8181,'0'-17'188,"0"0"47,0-1 1,2 7 2322,4-1-1125,-4 8 644,13-3-1477,-5 7 0,7 0 58,0 0 1,-5 7-178,-1 5 0,1-3 70,5 3 0,-5-2-176,-1 1 0,-1 5-261,1-5 1,3-1-134,-8 1 0,5-5-330,-5 5 1,2-5-724,-3 6 1,-3-6 514,4 5 1,-2-7-247,2 2 0,-4-2-1315,3 1-44,-3-3 973,-2 6 545,0-8 1,0-2 192,0-4 1,2-3-2,4-9 0,4 3 361,7 3 0,0-3-17,0 3 0,-3 3 95,3-3 0,-9 7 13,9-7 0,-3 8 796,3-2 350,0 5 962,0 1 143,1 0-1615,-9 0 0,-1 1-182,-8 5 1,0-2-165,0 8 0,-10 1-262,-7 10 0,-2-4 175,-10 4 0,0 4-577,-5 2 0,-1-2 55,1 2 1,1-6-231,4 6 1,4-8 112,8 2 1,1-10 188,5-1 0,3-6-85,8 5 0,2-5 15,4 5 0,3-7 242,9 2 1,5-4-1,0-2 1,6 0 130,-6 0 0,6 0-72,-6 0 0,0 0 282,-6 0 127,0 0-195,1 0-52,-9 0-67,-1 0 22,-31 8 0,7 3-43,-18 12 1,9-7-54,-4 7 1,2-8 106,-2 8 1,-1-4 127,7-1 0,-6-3 25,6-3 0,0 3-110,5-4 0,7-1 38,-1 2 1,8-7-64,-1 7 0,3-6-257,2 5 0,2-7 107,3 2 1,11 1-223,7-1 0,8 0-7,-3-6 1,5 0 11,2 0 0,-1-2 124,1-4 0,-3 4-50,-3-3 216,4 3 0,-14 2-104,4 0 46,-11 0 9,-5 0 12,-22 7 0,2 3-41,-16 7 1,6 2-3,-6 5 0,-2-3 62,-9 7 1,3 1-58,-3 6 0,-2-2 181,1-5 0,-7 5-108,2-4 0,4-4 346,2-2 0,5-4-95,6-2 1,-2 1 208,8-1 0,6-5 220,6-1-483,7-7 1,-2 9-155,12-7 0,5 0 176,12-6 1,10-6-298,7 0 0,10-9 57,2-2 0,0-1-344,6-5 1,1-2 167,-1 2 0,0-2-411,-7 2 1,-6 4-4,-5-4 0,-5-2-200,-7 2 1,1 0 188,-12 6 0,3 5 117,-15 1 1,1 5-478,-6-6 633,0 1 1,-2-7 160,-3 1 1,-5 6-74,-7-1 249,-8 8 0,5-9-86,-3 7 1,4 0 188,2 6 0,5 0 287,1 0-332,7 0 1,-9 2 442,7 4 0,-2-4-214,2 4 1,2 1 387,-7-1 0,1 8-255,-1-3 0,-7 4 181,1 3 0,0-1-155,-6 0 1,-6 10-242,-6 8 1,-1 1 140,-10 10 0,0 2-110,-6 10 0,0 6-708,0 10 1,-4 7 459,30-35 1,0 0-1,-1-2 1,1 1-644,4 1 0,3 0 1,-13 40 173,9-5 0,5-6-691,7-12 1,-3-3 342,9-8 1,-1-14 123,6-3 0,2-12 58,3 0 1,5-11 148,7-7 0,3-7-177,3-9 636,-4-8 0,6-16 0,-8 1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2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8114,'0'-18'-519,"0"7"421,0-1 1,0 7 1194,0-7-203,0 8 181,0-11-200,0 13-525,7-13 1,-3 13-28,8-4 0,-6 4 80,5 2 1,-5 0-41,5 0 1,-5 2-55,6 4 1,-7 5 34,7 12 0,-8 6-106,2 11 0,-5-1-182,-1 7 1,0-2 57,0 2 1,-1 2-21,-5-7 0,4-1-90,-4-5 1,4-9-395,2-2 0,0-5-147,0-2 0,0-5-62,0-1-37,0-7 418,0 4 0,0-18 37,0-7 1,0-2 72,0-10 1,2 0 81,4-6 0,0 1 3,11-1 0,-4 2 163,10 5 0,4 3 36,2 7 0,-2 3-62,2 3 1,0-1 85,5 7 0,-5 0-56,0 6 0,-8 0 199,2 0 0,-4 6-149,-1 0 0,-9 7-427,-3-1 236,-4 3 0,-2 3-235,0-1 0,-2 0 27,-4 1 0,-3-3 151,-9-4 0,-5 3 278,0-8 1,0 5-170,6-5 0,0 0 271,-1-6 0,1 0 192,0 0 0,1-2 281,5-4 0,-3 2-357,9-7 1,-1-1-5,6-5 1,2-2-950,3-4 0,7 1 408,11-6 0,-2-1-1505,8-6 1,4 1 823,1-1 1,10 6-1299,-9 0 2082,4 1 0,-5-7 0,1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4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8017,'-10'-17'481,"2"8"0,8-7 97,0 5 0,2-3 573,4 3 1,-2-5-452,8 5 0,-1-3 111,6 3 0,1 3-52,-1 8-479,0 0 0,0 0-184,1 0 1,-1 2 13,0 4 1,1 5-64,-1 12 1,-6-2 149,1 8 0,-8-6-160,2 6 0,-4 0 57,-2 6 1,0-3 233,0-3 1,-6 2-70,0-8 0,0 0 524,6-6-331,0 1-334,0-1 0,2-8-562,4-3 1,-2-4 169,7-2-1016,1 0 1,5-8 22,0-3 1,1-3-442,-1 3 0,0-4 719,1 3 0,-7-3 989,1-3 0,-9-7 0,5-2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4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8017,'0'-29'0,"0"0"0,2 10 1153,4 2 1,-2 1-476,7 10 0,-5-5 525,6 5 1,-6 0-544,5 6 0,-5 0 538,5 0 0,-5 0-579,6 0 0,-7 2-350,7 4 1,-2-2-1199,1 7 1,4-5 629,-3 6 1,-2-1-1655,1 7 0,1-1 236,5 0 1717,0 0 0,1 8 0,-1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0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8010,'17'15'2967,"0"8"0,6 10-838,0 7-1092,8-3-88,-19 13 1,11-6 594,-12 8 0,-3 7-1004,-2 5 0,-6-3-304,-6 3 1,-6-8-454,-11 1 0,-11-1-541,-12 2 1,-14 3-6268,-9 8 7025,31-30 0,-1-1 0,-7 1 0,-2 1 0,0 3 0,0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0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15 8516,'8'-9'891,"-6"3"-386,4 12 1,-5-2 432,-1 7 0,0-5-51,0 5 1,-3 1-362,-9 5 0,-1 6-260,-16 0 1,2 2-28,-2-2 0,-2-3-452,8 3 274,0-4 0,12-4-224,-1-3-177,8 3 1,6-13-451,16 4 0,1-4 182,10-2 0,-1 0 228,7 0 1,0 0 10,-1 0 0,-7 0 137,-4 0 1,-4 2 145,-1 3 0,-9-1 84,-3 8 0,-4-1 279,-2 7 0,-8-1-33,-3 0 1,-7 1 143,-5-1 0,-4 6-82,-7 0 0,-1 8-22,1-2 1,-1-3 86,1 3 1,-1 0-157,0 6 1,-5-1 102,0 1 1,5-1-111,6 1 1,10-6 252,2 0 1,1-8-298,11 2 1,-1-4-390,6-2 1,9-1-514,9-5 0,3-3 447,13-8 1,-1-2-634,13-4 0,6-9 405,6-8 0,5 0-47,-5 5 1,-2 3 196,-10 4 0,0 3 276,-12 8 0,3 0 219,-14 0 338,0 0 0,-13 8 681,-5 3 0,-3 4-592,-2 3 0,-7-1 99,-5 0 1,-5 1-207,-6-1 1,3 0-315,-3 1 0,-2-3-236,2-4 0,0 3-334,6-8 1,0-1-165,-1-5-141,1 0 0,2-2 335,3-3 0,5-5-110,7-7 1,0 0 285,0-1 0,5 1-48,1 0 1,2 1 665,-2 5 1,-3 3 521,9 8-122,-8 0 1,3 2-136,-7 4 1,0 3 410,0 9 1,0-1-457,0 0 0,-1 1 203,-5-1-745,4 8 1,-12-6 109,9 4 0,-3-4-917,2-1 1,4-7 525,-4 1 0,-1-7-1597,1 7 0,-2-8 132,3 2-196,3-5 1206,-14 7 0,7-6 243,-9 4 0,1-4 178,0-2 0,0 0 305,-1 0 1,1-2-108,0-4 1,5 4 714,1-4 1,5 6 111,-6 6 0,8 6 656,-1 11 0,-3-2-429,2 8 1,0-2 262,6 1 1,8 5-259,4-4 0,5 2-426,6-3 0,4 3-375,8-8 1,5 0 30,0-5 1,6-7-1030,-5 1 1,5-8-105,-6 1 0,6-10-535,-5-7 1,1-3 218,-2-3 0,-3 1-738,3 0 1,-3-1 1950,-3 1 0,8 0 0,3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2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8053,'0'-18'0,"6"1"427,0 0 1,7-1 635,-1 1 1,9 6-284,2-1 0,8 2-335,-2-1 1,2 1-25,-3 5 1,5 3-112,-4-4 0,-4 10-284,-2 2 1,-10 9-53,-1 2 0,-8 8-140,1 10 0,-5 1 85,-5 5 0,-13-3-134,-10 8 1,-5 6 146,-2 6 1,6-1-69,1-5 0,1-6 607,-2 0 1,6-7-197,11 1 1,-1-9 256,7-2 1,0-6-271,6 6 0,2-10-201,4-2 1,6-1-157,11-11 1,-2 7-445,8-6 0,-2-1-150,1-5 1,5-7 320,-4-5 0,-2-3-1069,2-3 0,-10 1 633,-2 0 1,-2-6 151,-9 0 1,-2-6 291,-10 6 0,2-6 365,-7 6 1,-1 0 198,-5 6 1,6-1 416,-1 1 1,2 6 745,-1-1-571,3 8 448,8-11 0,2 13-494,4-4 1,9-2-101,8 3 1,8-1-259,-2 6 0,4 0-360,1 0 1,-5 0 62,0 0 0,-6 0-190,6 0 0,-10 2-1,-2 4 0,-1-3 56,-11 9 1,1 7-703,-6 10 1,-8 0 327,-3 5 1,-12 3-608,-6 9 0,-9 10 317,-3-4 1,-7-2 137,2-4 1,-4 0 339,-2 6 1,6-8 49,0-4 1,9-3 472,3-3 0,1-5-258,10 0 1,2-8 957,9 2 0,5-9 38,7-3 189,0 1 1,9-1-193,9 1 0,7-8-42,9 1 1,9-3-553,3-2 1,2-7-152,-2-5 1,2 2-147,-8-1 0,6-1 91,-5-5 0,-1 6-1106,-5-1 1,-1 2 615,1-1 0,-3-3-2228,-3 9 0,2-7 2486,-8 6 0,8-7 0,-4 3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30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8111,'8'-17'894,"-4"2"-456,7 3 0,-5-3 84,6 3 1,-1 3 69,7-3 1,5 1-205,0-7 0,0 7-71,-6-1 0,2 8-284,4-1 1,-3 3 96,3 2 0,-4 2-81,-2 3 1,0 7 66,1 11 0,-3 0-302,-3 12 1,-5 3 38,-7 14 0,-4 2 153,-7 3 1,-3 5 102,-14 7 1,-1 0 4,-6 0 0,-5-1-295,0-5 1,-1-3 262,7-9 1,1-1-240,4-4 0,-2-3 154,8-9 1,0-5-1440,6 0-98,0-8-663,-1 4 1510,9-15 1,1-10 753,8-12 0,-8-11 1,-1-4-1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3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8111,'12'0'675,"-1"0"1,1 2-339,5 4 1,0-2 442,1 7 1,1-5-277,4 6 1,-4-3 78,4 3 1,-4 3 88,-1-3-591,-1-5 19,0 9 0,-5-7-165,-1 9 0,-5-7-463,6 1 0,-7-3-152,7 3 0,-6 1 439,5-7 0,-5 0-1033,5-6 0,1 0 458,5 0 0,3-8 136,3-3 0,-4-10 593,4-3 0,2 1 87,-2 6 0,6 0 122,-6 0 0,6 7-146,-6 4 1,5 4 219,-4 2 0,-1 2-86,-6 4 1,0 4 660,0 7 0,-5-6-288,0 1 0,-3-1-152,3 7 0,1-7-470,-7 1 0,5-6-1035,-5 5 1174,8-7 0,-5 4 0,9-8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31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104 658 8111,'11'0'0,"1"0"0,-6 0 791,5 0 0,1 0-247,5 0 0,0 5 93,1 1 0,-1 0-265,0-6 1,6 0-287,0 0 0,2 0 18,-2 0 0,-2-8-235,8-3 0,-8-5-1104,2-1 1,-3 0 688,-3-1 0,-6 1-317,1 0 0,-8 0 262,2-1 0,-4 1 380,-2 0 0,-6-1 354,0 1 1,-6 0 238,7-1-252,-9 1 0,10 8 248,-7 3 0,5 4 457,-5 2 1,7 8-315,-2 3 1,-2 12 29,3 6 0,-1 6-81,6 5 1,0-2-314,0 8 1,-6 6-9,0 6 0,-1 7-80,1-1 0,2-3 113,-8 3 1,9-9-127,-3 3 0,4-6-649,2-6 1,0-6 324,0-11 1,0 2-1531,0-8 729,8 0 265,1-13 0,7-5 345,-5-10 1,-3-5 287,-8-7 0,0-6 150,0 0 0,-2-8 31,-4 2 0,-4-2 216,-7 2 0,-6 4-247,0 8 1,-6 6 927,6-1 0,-8 8-393,3-1 1,-5 10 717,-2 7 0,7 3-389,-1 2 0,8 1-223,-2-1 0,5-5-242,7-1 1,3 1-135,8 5 1,0-6-561,0 1 1,10-8 288,7 2 0,8-6-720,9-6 0,9-6 435,3-11 0,11-4-767,7-7 0,9-7 399,2 1 1,7-8 53,-1 2 0,0-2 284,-6 2 1,-2 3-52,-16 9 1,-1 9 647,-10 8 0,-11 1-249,-12 10 1,-4 1 1458,-2 5-1133,-7 0 1,-2 7 533,-8 5 0,-8 5-296,-3 6 0,-5-3-102,-1 3 0,0-4-158,-1-2 1,1 6-191,0 0 1,7 0-865,4-5 476,-3-1-401,7 0 1,2-2 323,11-3 0,5-2 29,1-5 0,0-1 116,1 8 0,-1-1 25,0 7 1,0-7 403,1 1 1,-9-1-166,-3 6 0,-4 1 704,-2-1 0,0 0-362,0 1 1,0-1 602,0 0 1,-2-1 310,-4-5-383,4 4-447,-5-13-384,7 14 0,0-16-272,0 0 1,9-8 205,9-9 1,-1-2-1084,6-4 0,4-1 530,2-10 0,3 1-834,3-13 0,0-2 523,-1-10 1,3-1 186,3-16 0,2-2 157,-19 29 0,0-2 0,2 1 1,0 0 489,-1-2 0,-2-2 0,3-1 0,-1-1 0,-1-1 0,0-2 0,-3-1 0,0-1 0,-2-2 0,0-1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32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14 225 7977,'35'-44'0,"-1"4"0,-1 5 0,-2 6 0,-5 6 0,1 6 0,-2 3 2376,0 3-1717,-2 7-52,-13-4 1,3 10-3,-7 4 1,0-2 203,-6 7 1,-6 7-149,0 5 1,-9 6-226,-2-6 0,-2 9-606,-10 3 0,2 0 232,-2 5 1,-4-2-300,4 3 0,5-3-273,0 8 1,7-7-717,6 1 1,-3-3-228,8-3 0,4-7 641,14-4 1,3-11 644,20-7 0,3-5-13,14-5 0,6-3 203,0-4 0,7-1-134,-2 7 0,-5 0 497,-6 6 1,-4 0 101,-14 0 1,3 0 570,-14 0 1,-6 0-437,-5 0 1,-8 2 1200,1 4-1706,-3-4 1,-4 13-12,-3-3 0,-7-1-363,-11 7 1,4-11-247,-4 11 1,-4-5-603,-2 4 0,2 1 426,-2-1 0,2 6-331,-1 0 0,-5 0 542,4-5 0,4 5 220,2 0 0,10 0 814,1-6 1,8 0-436,-1 1 0,3-1 278,2 0 1,0 0-198,0 1 1,2-1 1033,3 0 0,-1-5 586,8-1-318,-8 1-1047,11 5 0,-13 0-29,4 1 1,-4-7-329,-2 1 1,0-1 78,0 7 0,-2-1-216,-4 0 0,2 2-5,-8 5 1,1-3-29,-6 7 1,-1-4 20,1 4 1,0-7-90,-1 3 0,1-5 297,0-2 1,7 0-74,5 1 0,-3-7 68,2 1 18,0-8-93,6 3 0,0-14-191,0-5 1,8-7-283,4-10 1,11-2 21,5-15 1,11 0-228,1-6 1,14-7 88,-2-5 1,5 3-302,1-3 0,2 9 323,3-3 1,8 6 185,-7 6 0,7 4 212,-8 7 0,-1 2-53,1 5 1,-7 3 161,1 7 1,-9 9 69,-1 3 0,-9 4 212,2 2 0,-3 0 135,-3 0 1,-1 0-238,-4 0 0,2 8 58,-8 3 0,5 5-19,-4 1 1,-3 2 365,-10 4 0,3-4-320,-9 4 1,1 4-159,-6 2 0,0-2-195,0 2 0,-7 0-413,-5 5 1,-11-5-133,-6 0 0,-9 0 323,-3 5 0,-1-5-666,2 0 0,3-10 325,-3-2 1,3-1 49,3-10 1,5-1 279,0-5 0,8 0 248,-2 0 0,4-2 19,1-3 1,3-5 241,4-7 0,-3-1 153,8 1 1,1 0-216,5 0 1,0 5 903,0 1-714,0 7 1,1-4 116,5 8 1,-2 0-74,8 0 0,-3 8 161,3 3 0,1 12-9,-7 6 0,5 6-87,-5 5 1,0 6-72,-6 12 1,-6-2 145,0 7 0,-7 2 276,1 10 1,-3 4-558,-2 7 0,0-1-550,-1-4 1,7-4 46,-1-8 1,8-6-578,-1 1 0,3-16 34,2-2 0,0-8-604,0-3 1,0-8 437,0-4 1,-6-10-180,0-1 332,0-9 1,6 3 534,0-12 275,0-11 0,-7-10 0,-3-7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32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8125,'2'-15'509,"4"3"1,4-1 741,7 7 1,2-2-499,4 3 1,-2 3 69,8-4 1,-8 4-469,2 2 34,-3 0-331,-3 8 1,-2 1-259,-3 9 0,-5-7-1411,-7 1 0,0-1 1611,0 7 0,0 7 0,0 1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33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8062,'-9'-8'0,"3"-3"464,-4 3 0,10 0 576,0 8 1,8 0 349,9 0 1,0 0-655,1 0 0,-1 6 54,0 0-491,1 0 1,-1-1-2116,0 1 0,2 7 1816,4-1 0,-3 3 0,5 3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16 8328,'-19'-10'1714,"-4"4"0,2 20-1882,-8 9 0,6 8-1691,-6 3 1859,-7 1 0,-9 7 0,-6 2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1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8346,'-12'0'-1663,"1"0"1663,7 0 0,-12 8 0,7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8323,'0'-17'0,"0"5"0,0 1 0,0 7 527,0-4 883,0 0-819,8 7 1,-5-7 59,9 8 1,-6 0-318,5 0 1,-5 0-211,5 0 0,1 2 226,5 4-91,1-5-65,-9 15 0,5-7 8,-9 9-69,9-1 1,-12 6-76,4 0 0,-5 6-6,-1-6 0,0 2-816,0-2 517,0-4 0,0 6-683,0-7-962,0-1-50,0 0 637,0-7 491,0-3 15,0-7 300,0-7 499,0 5 0,0-21 0,0 4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70 8287,'9'-25'836,"7"13"-558,-7-11 467,1 21-235,5-5-543,-13 7 0,4 5 207,-12 1 0,-4 8 141,-7-3 0,-6 6-364,0 6 0,-8-1 109,3 6 0,-5-6-159,-2 1 1,8-2 129,4 2 0,-2-4-85,2 4 0,0-4-89,6-1 0,7-1-187,5 0 0,3 1 43,2-1 0,0 0-112,0 0 0,2 1 246,3-1 0,5 0 8,7 1 1,0-1 135,1 0 1,-1 6-159,0 0 0,-5 8 503,-1-2 1,-7-2-12,2 2 1,-4-1 171,-2 7 1,0 1-52,0 5 0,-2-5 139,-4 5 1,2-5-76,-7-1 0,5-6-91,-5-1 1,7-5-227,-2 6 0,-2-8 68,3 2 0,-1-9-466,6-3 244,0 1 1,2-2 136,3-5 0,-1 3-509,8-2 1,-6-2-709,5-10 0,1-4 86,5-7 0,-6 0 452,1-1 1,0-7-54,5-3 0,0-5 80,0-2 1,1-7-513,-1-4 988,0-4 0,1-17 0,-1-4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3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8286,'33'-34'196,"-4"-1"0,-5 3 245,-6 3 0,-3-2 1015,-3 8-649,3 0-409,-5 6 1,5-1-164,-3 1 117,3 7-356,-13 3-19,6 7 0,-8 2-216,0 3 1,-2 5 83,-4 7 0,-2 2-113,-3 5 0,-3-5-265,8 4 290,1-4 0,5-2-21,0 1 0,2-3 72,3-3 1,5 1 47,7-7 1,1 7 47,-1-1 1,6-3 112,0 3 1,0-1-77,-6 7 0,-1-1 13,-5 0 1,3 2 60,-9 5 0,-7-3-78,-9 7 1,-6 1 131,-6 6 0,-2-1-107,-4 1 1,-10-6 132,5 0 0,-3-2-56,8 1 0,-1-3 15,7-7 0,2-1-38,9 0 1,-3 1 0,13-7-11,-4 1 0,14-9 8,9 3 0,8-4-27,9-2 1,1 6 17,0 0 1,-1 1-64,1-1 0,-1-4-15,1 4 1,-8 3-8,-4 3 0,-10-2 29,-1 1 1,-8-5-10,2 5 0,-5 1 143,-1 5 0,-9 1-124,-8-1 1,-6-2 236,-6-3 0,-4 3-132,4-3 1,-3 3 139,-3 2 0,6-5 11,0-1 0,8-5-90,-2 6 1,12-7 1,5 7-63,-4-8 1,10 3-167,0-7 1,8 6 109,9 0 1,0 0-272,1-6 0,-1 5 71,0 1 1,1 2-66,-1-2 1,-2 3 20,-3 9 0,-4-1 136,-8 0 0,0 0 54,0 1 0,-2-1 8,-4 0 1,-10 6 428,-7 0 1,-5 1-199,5-7 0,-6 0 366,6 0 0,0 1-203,5-1 0,7-7 612,-1-5-396,8 5-360,-3-8 1,20 4-93,4-12 0,12 2-293,0-7 1,4 1-536,1-2 0,-5-3 388,0 3 0,-6 3-310,6-3 0,-8 1 192,2-6 0,-4 7 3,-1 4 259,-1-3 1,-2 9 168,-3 0 0,-5 7 566,-7 11 0,0 7-313,0 3 1,0 11 480,0 1 1,-5 6-281,-1-5 1,-6 1-95,7-2 0,-7-1-36,6 7 1,-5-8-725,5 3 0,-7-5 151,1-1 0,2-8-47,-1-4 1,-1-4 79,-5-2 1,0-2-195,0-3 1,-1-4 626,1-8 0,2-8-158,3-4 1,-3-5 824,3-6 1,4-4-196,3-7 0,3-3 82,2-3 0,2 1-276,3-7 0,5 8-165,7-3 0,3 5-121,3 1 1,2-5-153,3 0 0,5-1-491,-4 7 1,2-1 353,-3 1 1,5-1-1358,-4 0 0,4 1 683,1-1 0,-5-7-322,0-4 0,0 2 224,5-3 0,1-4 14,-1-7 1,-5 0 844,0 6 0,0 1 0,6-1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3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8808,'35'-17'0,"-1"1"0,1 5 1616,-1 5-1067,1 4 1,0 2 214,-1 0 0,-1 0-310,-4 0-171,-4 0 1,-10 2-500,-4 4 1,-3-2 233,-8 7 0,-8 3-45,-3 9 0,-6-2-152,-6 8 0,-6-2-300,-12 1 0,5 5 93,-4-4 1,3-2 105,2 2 0,9-8 316,3 2 1,9-4-94,3-2 0,9-1 148,2-5 0,7 5-54,11-5 1,5-1-1,0 1 0,13-5-40,-1 6 1,3-7-126,-3 7 1,-6-6-88,-1 5 1,-6-5 111,1 6 1,-4-3-132,-2 3 1,-7 3 75,-4-3 0,-5 5 73,-1 6 0,-15-2 36,-8 8 0,-8 0 2,-3 5 1,-7 3 53,1 3 0,-8-3 193,2 3 1,-2-4-42,2-1 0,3 0 188,9-1 0,1 1 251,4-1 1,10-7-218,8-4 1,7 2 359,-2-2-495,4 0 1,10-7-70,3-5 1,12 3-229,6-8 1,4-1-414,1-5 0,1 0-20,0 0 0,-3-7-412,-3-5 1,2-3-732,-8-3 1112,0 1 0,-8 0 163,-3 0 85,-4-1 1,-16 9 640,-4 3 0,-3 4 232,-2 2 1,-1 8 616,1 3 0,0 3 373,-1-3 1,3 5-738,4-5 0,-3 4 241,8 3-427,1-1-640,5 0 0,7-1-184,5-5 1,5-3-358,6-8 0,4 0-84,8 0 0,1-2-821,5-4 1,-3-1-118,8-5 1,-2-9 749,2 4 1,2-5 356,-7 5 1,-1 0 157,-5 0 1,-1 1 507,1 5 0,-8 3 207,-4 8 1,-4 0 474,-2 0 1,-7 2-154,-4 4 0,1-2 821,-1 7 0,0-5-528,-6 5 1,0-5 47,0 6-831,0-9-24,0 13-1085,0-14 0,8 5 615,3-7 1,4-7-1711,3-5 0,-1-3 125,0-2 1797,-7-1 0,5-7 0,-5-2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8206,'9'-28'-275,"-3"-1"275,4 8 0,-8-4 1158,3 7-226,5 9-139,-8-7-603,5 14 1,-7-3-75,0 10 1,0-1 142,0 8 0,-1-1-40,-5 7 0,4-1-24,-4 0 20,4 0-53,2 1 1,0 7-244,0 4 1,0 5 87,0 7 1,2 10-266,4 13 0,-4 5 94,4 6 0,-5 13-114,-1-36 1,0 0-1,3 1 1,0 0 222,0 4 0,0 1 0,0 0 0,0 1-182,-3 4 1,0 1-1,0-2 1,0-1 318,0 3 0,0-1 0,0-3 0,0-1-64,0 2 0,0-1 1,-3-5-1,0 0-300,1 3 0,-2-1 0,-2-6 0,-1-2-262,-5 43 0,3-11-334,-3-6 0,8-8 878,-1-9 0,3-3 0,2-14 0,0-3 0,0-1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9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8322,'0'-27'-58,"6"8"99,-1 7 0,1 1 269,-6-7 1,6 1 155,0 0 0,7-1 72,-1 1 1,-3 0-131,3 0 1,-1-1 212,7 1 1,-7 2 363,1 3-126,-1-3-684,6 13 1,1-2-110,-1 15 1,0 11 127,1 18 0,-1 12 25,0 11 1,-5 12-265,-1 6 1,-1 1-101,1-1 1,5-4-32,-5-8 0,3-2 75,-3-3 1,5-12-28,-5-12 1,5-3 46,1-3 1,0-9-84,0-8 1,1-1 133,-1-10 0,-5-1-35,-1-5 0,1-3-75,5-9 0,0-3 289,0-20 1,3 2-333,3-13 1,-2-6 87,8-5 1,-6-9-67,6 3 0,-1-6-37,7-6 0,-6 4 180,0-4 1,-6 6-18,5 5 0,-4 10 101,4 8 0,-6 16-655,1 1 1,-6 8 241,-6 3 1,5 9-920,-5 3 825,-3 4 1,5 10-1360,-7 3 1897,0 12 1,-6 4 0,0 8-1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9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9737,'0'17'305,"0"3"1110,0 3 1,0-4-575,0 4 1,0 4-20,0 2 0,0-2-429,0 1 1,0-1-279,0 2 1,-2 4-359,-4-4 0,4-3-614,-3 3 1,3-8-80,2 2 0,2-3 164,3-3 772,5 0 0,15 1 0,2-1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9018,'-17'17'715,"0"1"1,-1 1-1227,1 4 1,-8-4-112,-4 4 1,2-9 621,-2-3 0,1 1 0,-7 5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0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8145,'0'-17'709,"0"7"0,2 3 1022,3 7 0,-1 2-1125,8 3 1,-7 5-326,7 7 1,-6 3 693,5 3-587,-7-4 0,4 19-102,-8-3 0,0 5-54,0 0 0,0-1-687,0 7 1,6-8 339,-1 3 1,7-7-786,-6-5 0,1-4 516,-1-8 0,-2-1-610,7-5 714,1-3 1,5-8 110,1 0 0,-7-10-41,1-7 1,-1-2 189,6-10 0,1-5 415,-1-7 0,6-13-161,0 3 1,6-11 306,-6 4 1,8-1-211,-2 1 0,5 6 91,7 0 0,-7 2-122,1 10 1,-3 2-145,-9 9 1,6 4-243,-6 8 1,-5 7-471,-7 4 0,-5 4-1234,5 2 1,-7 4 846,2 8 1,-6 7 942,-6 15 0,-3 9 0,-9 1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0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8145,'11'5'847,"1"1"0,-1 6-27,7-7 0,5 1 369,0-6 1,0 0-663,-6 0 1,0 2-67,1 4 0,-7-2-371,1 7 1,-8-5 87,1 5 0,-3 1-721,-2 5 1,0 3 401,0 3 1,-2-2-467,-3 8 0,-5-3 63,-7 3 373,7-4-65,-5 0 0,13-6 216,-4 4 1,6-3 540,6-3 0,3-5-26,9-1 1,5-5-209,0 5 1,9-7-756,3 2 0,0-4-76,5-2 0,8 0 544,-2 0 0,16 8 0,-9 1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16 9099,'-2'-10'1778,"-4"5"-2156,4 10 0,-11 11-4,7 7 0,-7 9-6,1 3 1,-3 2 387,-2 9 0,-8-8 0,-2 4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35 8745,'6'-12'0,"1"2"2103,3 3-1220,2 1-495,-3 6 0,-1 2 112,-8 4 0,0-2-95,0 7-376,0 1 1,0 7-771,0 4 478,0-4 254,-8 6 1,4-2 86,-7 0 1,-1 8-469,-5-2 0,0-2-891,-1 1 0,-5-6 628,0 1 1,2-4 227,10-2 1,-5 0 209,5 1 1,1-7 103,-1 1 325,7-8-150,-4 3 1,8-5-87,0 4 0,2-4 62,4 4 0,5-4 945,12-2-679,4-8 1,10-2 216,3-7 0,2 0 222,4-1 1,2 1-478,-7 0 0,-3 2-165,-9 3 0,-4 4 510,-8 8-974,1 0 1,-9 10-958,-3 7 1,-12 2 759,-5 10 0,-12 6-119,-6 5 1,-10 1 622,-1-7 1,-2 1-139,1-1 1,-3-5 1149,-8 0-468,8 0-369,2-2-56,7 5 0,1-11 187,-1 8 0,2-8 153,5 2 0,8-3-26,9-3 0,7-6 153,-2 1 1,6-8 91,6 2-65,4-4-314,15-2-73,2 0 1,9-8 36,4-4 0,5-9-251,6-2 1,-4 0-386,-1 6 0,-8-1-60,2 1 0,-5 6-414,-6-1 0,2 6 316,-8-5 0,0 5-300,-6-5 1,-7 5 129,-5-6 755,-3 1 0,-9-14 0,-3-2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1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8274,'18'-6'-349,"-1"1"0,8-3 95,4 2 0,-1 4 405,7-3-103,-4 3 1,11 2-229,-7 0 1,-1-6-23,1 0 1,-6-2-90,-1 3 0,-4 3 291,4-4 0,-5-2 0,6 2 0,-2 1 0,2 5 0,11-8 0,-3-2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8215,'35'0'-263,"0"0"242,-9 8 1,7-6 245,-4 3 1,4-3 271,1-2 0,7 0-275,-1 0 1,2-5-254,-2-1 1,-3-2-64,3 2 1,-3 2 207,-3-7 0,-5 7-211,0-2 0,-8 3 56,2-3-708,-4 4 10,-1-6 246,-9 16 0,-1 1 172,-8 9 1,0-1 320,0 0 0,0 1 0,0-1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2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8852,'10'-27'0,"-4"8"0,-5 13 1737,-1 17-1527,0 20 1,-1 17 446,-5 16 0,2-1-221,-8 12 0,3 4-408,-3 1 1,-1 3 235,7-2 0,-6-6-335,7-12 1,-1 2-324,6-7 1,0-2-542,0-10 0,2-4-1125,4-7 939,-4-8-513,13-2 1634,-5-16 107,-1-9 1,7-25 0,-7-11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1523 8165,'0'-18'277,"0"1"0,-6-2-899,0-4 1,0 2 613,6-8 1,10-2 916,7-9 1,2-4-369,10-8 1,8-2 215,9-4 1,0 2-259,6-7 1,-2 0-532,13-6 0,3-1 131,-29 36 1,0-1 0,31-32 143,7 4 0,-6-3-283,12 9 1,-10 1-342,-2 10 0,-8-2-550,-9 7 1,-2 1 338,-4 5 0,-5 1-424,-13-1 1,3 8 73,-8 4 0,-7-2 942,-11 2 0,-3 2 0,-2 10 0,0 3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2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8255,'0'17'767,"0"6"-387,0 0 0,0 8 100,0-3 0,2 13-156,4 5 0,-4 4 460,3 2 0,-3-2-306,-2-4 1,0 4-224,0-4 1,0 2-328,0-2 1,0-4-417,0-7 0,0 0-106,0-1 0,0-7 389,0-4 0,0-4-2169,0-1 826,0-9 1548,0 7 0,8-22 0,2 4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3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0 8190,'9'0'781,"-17"0"1,-5 0-1232,-16 0 0,-2 8-15,-9 3 1,0 5 277,-12 1 0,2 0-59,-13 1 1,-1-1 790,-5 0 1,13-5-74,4-1 1,18-7 161,-1 2 1,18-2 75,0 2-326,11-4 0,0 7 226,12-3 1,11 2-83,12 3 1,6 4 352,5-3 0,4 3-351,8 3 1,0-7-68,0 1 1,0-3-427,-1 3 0,-1 1-358,-3-7 1,1 8 126,-8-3 1,0-1-193,-5 1 0,-6-1-478,-1 1 1,-4 3 863,4-8 0,1 7 0,6-3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12399,'-10'9'1538,"4"9"1,3 1-2236,-3 10 0,-6 5 697,-11 7 0,-11 7 0,-11-4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96 8223,'-8'-25'0,"6"6"961,-3-4 1449,-5 11-1233,8-3-641,-6 13 1,1 2 709,-5 12-792,4 11 1,-13 6 132,4 11 1,-6 4 103,0 8 0,4 0-215,-4 0 0,9 0-83,3 0 1,7-6-395,-2 0 0,4-2 116,2 2 1,6-4-731,0-7 0,7-2 123,-1-5 0,1-3-267,-1-7 1,3-3 343,-3-3 0,-3 1-714,3-7 674,-1 0 0,1-6-219,-1 0 607,-7 0-302,4 0 538,-8 0 421,0 0-462,0-8-62,0 6 1,0-8-311,0 5 0,0 1 85,0-8 0,0 1-709,0-7 0,0 1 159,0 0 1,6-6-50,-1 0 1,9-8 294,-3 2 0,5-4 66,1-1 1,0-1 198,1 1 1,5-7 197,0 1 0,7-8 0,-3 4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4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8252,'41'-17'0,"1"-1"0,2 1 787,4 0-484,2-8-243,10 5 1,7-10 470,8 7 1,2-6-88,-2 6 1,-4 0-187,4 5 1,-10 1 112,-2 0 0,-9 5-229,-2 1 0,-4 7-96,-13-2 1,1 4 26,-13 2 0,0 2-65,-5 4 0,-9 0-173,-3 11 0,-4-4-292,-2 11 1,-10 2 200,-7 3 1,-6 4 202,-6 1 0,-11 1 116,-1 0 0,-1-1-90,-4 1 1,6-2 174,-6-5 1,9 3 51,2-8 1,9-2 806,8-9-414,1 3-250,7-5 1,18-1-377,15-3 1,12-6 85,11-6 1,2-1 122,15-5 0,-5-3-301,5 3 1,-9 3-450,-2-3 0,-2 8 317,-10-1 1,1 3-14,-7 2 1,-13 0-276,-3 0 388,-5 7 0,-5 3 30,-8 7 0,-10 6 11,-13 0 1,-4 2 135,-7-2 1,-7-2 4,1 8 1,-8-6 108,2 6 1,4-8 41,1 2 0,7-3 266,5-3 0,4-6 57,7 1 171,1-1-815,8-1 1,3-2 87,12-8 1,3 0-433,8 0 1,3-2 114,3-4 0,2-5-78,4-13 1,3 5-90,-3-4 1,-4-2-389,-2 2 1,-4-8 250,-1 3 678,-1-5 0,-8-2 0,-1 1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4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569 122 8148,'-25'-17'-763,"6"-1"1386,-6-7 1235,7 6-1259,9-6-116,1 16-236,8 1 1,8 8 174,3 0 178,5 0-285,1 15 1,0 1 101,1 18 1,-1 5 181,0 13 0,4 1-430,-3 5 1,1 5 71,-13 12 1,-3-4-1179,-8 4 1,-9-2 670,-15 2 1,-1 2-478,-16 4 0,-1-6-46,-4-12 0,-1-3-451,0-8 0,0-2 528,0-4 1,10-12 271,7-11 1,3-11 439,9-6 0,-2-4 0,1-2 0,11-16 303,-4-7 1,11-8-312,0-3 0,6-1 538,6 1 1,9 1 330,8 4 1,10 6 419,2 12 1,1-3-484,10 8 0,0 1 6,6 5 1,0 7-353,0 5 1,-6 3-169,0 3 0,-2 5-130,3 0 1,3 5 82,-4-4 0,2 4-1179,-2-5 0,2 2-162,-8-2 0,6-1 1104,-5 6 0,-1-6 0,-5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 8897,'-17'0'0,"-1"2"0,1 2 0,2 3 0,1 1 0,5 2 1973,1-1-1670,-6-5 1,11 11-65,-9-3 1,1 9-1,-7 2 1,-1 6-75,-4-6-83,4 8 1,-14-2-127,4 11 1,-3-4 89,-3 5 1,0 1-530,1-2 1,-1 7 217,1-7 1,5 0 0,0-7-420,-2-4 0,4 1 306,-1-6 0,8-1-401,3-6 233,0 0 19,15-7 205,-6 5 57,16-13 133,1 6 0,11-16 5,3-3 1,-4-3 126,4 3 0,2-5 0,-2 5 0,6-5 0,-6-1 0,2 0 0,-2-1 0,-4 1 111,4 0 0,-9 1 91,-3 5 678,1-4 1,-1 13 533,1-4 292,-8 4-1209,11 2 0,-13 8-82,4 3 1,-4 5-209,-2 1 1,0 0-1,0 0 1,0 1 306,0-1-385,0 8 0,0-6-1668,0 4 438,0-4-237,0-1 557,0-9-217,0-1 579,0-23 1,7-3-83,5-10 0,9-5 125,2 4 0,8-2 139,-2 3 1,3-3 560,3 8 1,3 2-36,-3 9 0,3 4 310,-9 8 1,-4 0-343,-2 0 0,-6 2 103,-5 4 0,-4 4-6,-8 7 0,0 6 120,0 0 1,-2 8-409,-4-2 1,-9-2 137,-8 1 1,-1-7-293,7 3 175,0-5 203,0-2 0,5-7 25,1-5 56,7-3 0,2-9-218,8-5 1,9 3-158,2-3 0,2 2-273,10-1 1,-6-3 220,6 9 1,-8-7-1854,2 6 955,4 1 954,-8 5 0,6 7 0,-7 3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4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8169,'10'-17'497,"-4"0"0,3 7 499,3 5 0,11 5 865,6 5 1,-2 5-892,2 7 0,-3 0-675,3 1 1,-4-1-307,-7 0 1,-3 1-364,-4-1 0,-3 6-206,-8 0 0,-2 2-623,-4-2 0,-3 4 472,-8 8 0,-8-7 731,-4 1 0,-4 8 0,-1 7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8125,'-2'17'1615,"-4"1"1,4-1-603,-4 0 0,4 2-296,2 4 0,6-3-130,0 3 1,0-2 100,-6 2 1,0-4-346,0 4 1,0-4-326,0-1 1,0-1 143,0 0-241,0 0 1,0 1-1093,0-1 1,0-5-130,0-1-1367,0-7 1745,0 4 1,2-10 187,3-4 0,3-4 81,4-7 1,3-2 652,-3-4 0,11-4 0,3-8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8128,'18'14'907,"-1"3"0,2 4 1262,4 14 0,2 1-1411,4 5 0,-4-5-266,-8 5 0,1-5-135,-1-1 1,-7-1-83,-5 1 0,-5-1 33,-5 1 1,-13 2-57,-11 3 1,-3-4-789,-3 5 0,1-7 50,-1-5 0,6-4-382,0-8 1,8-7 295,-2-4 72,4-4 215,9-2 1,3-2-138,7-4 0,2-9 45,3-8 0,5-2 715,7 2 0,2 3-294,5-3 0,-5 10 852,4 1 0,-2 8-429,2-1 1,-4 3-629,4 2-115,-4 0 1,-3 2-813,-5 3 1088,5 5 0,-14 7 0,5 1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4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8384,'2'-23'-5,"4"0"1,-2 2 1248,7 9-789,-7 5 1,12 7 315,-5 0 1,10 2-249,2 3 1,0 5 21,-5 7 1,-1 10-204,0 8 0,-5 1-158,-1 10 1,-7-5 20,2 5 0,-4-2-124,-2 2 1,0 2 58,0-8 1,6 1-275,-1-7 0,1-1-189,-6-4 0,0 2 219,0-8 0,2 0-129,4-6 0,-4 0 57,4 1 0,-3-9-17,3-3 185,-4-4 0,8-2 115,-5 0 1,5-8-68,7-3 0,1-12 29,-1-6 0,2-12-98,4-5 0,6-11 59,11-7 1,-1 1-504,7-6 0,0-2 339,6-10 0,0 4-6,0 8 0,-8 6-54,-4-1 0,-5 14-165,-6-2 1,-10 20-218,-8 3 0,-7 8-1115,2 3-386,-4 9 2077,-2 1 0,-16 23 0,-3 5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8232,'8'-17'1342,"1"8"-1048,1 1 1,5 16 187,-3 3 0,3 4 676,3 3 1,-3-7-1107,-3 1 0,1-1-14,-7 7 0,0-1-420,-6 0 1,0 2 189,0 4 1,-2-1-1330,-4 6 0,-4-1 1521,-7 2 0,-16 4 0,-3-6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8232,'-15'8'957,"4"3"0,1 5-445,4 1 1,4-6 1018,-4 1-340,5-8-333,1 11 19,0-13-220,0 6-1518,0-8-1292,0 0 1820,7 0 0,3 0-158,7 0 1,-5-6 100,-1 0 1,1 1-50,5 5 1,0 0 394,1 0 1,-1 1-15,0 5 1,-5-2 366,-1 8 1,-7-7 77,2 7 0,-2-3 883,1 3-945,-3 3 1,8-7 92,-4 4 0,3-5-227,9-7 0,9 0 50,7 0 1,12-2-652,18-3 0,1-7 256,16-11 0,-14 10-280,2-5 1,-5 13 362,-1-1 0,-11 4 304,-12 2 0,-5 8 201,-6 3 1,-6 4 585,-12 3 0,-3-1 130,-8 0 1,-2 3-483,-4 3 0,-5-10 278,-12 4 0,1-3-348,-6 3 1,5-5-856,-6-1 1,6-7-506,-6 2 1,8 1-2233,-2-1 249,3 0-1908,3-6 4653,8 0 0,1 0 0,8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8246,'34'-9'3183,"1"1"-2292,0 8 1,7 0-156,4 0 0,10 6-349,1-1 1,1 1-258,-6-6 1,0 0-235,0 0 1,-14 0-456,-3 0 1,-12 0-2554,0 0 1658,-4 0 1454,-9 0 0,5-7 0,-5-3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6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70 8181,'1'-23'0,"5"0"1259,-4 7-643,6 9-547,-8 7 1,-2 1-158,-4 5 0,-5 4 161,-12 7-16,-4 0 0,-10 6-65,-3 1 1,3 4 159,-3-5 0,3 8-324,3-2 0,9-4 83,8-2 0,7-4-96,10-1 0,2-1 105,4 0 1,13-5 89,15-1 0,9-1 40,9 1 1,7-1 244,5-4 1,-3-3-154,2 9 1,-7-8 153,2 2 1,-6-3-203,-6 3 1,-6-4 17,-11 4 1,-4-2-1568,-8 2 784,1-5 671,-9 15 0,-17-7 0,-11 9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6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8181,'0'17'263,"2"8"-24,3 4 0,-1 4 341,8 1 0,-9 1 804,3-1 1,-4-5-661,-2 0 1,0 0-266,0 6 0,0-9-479,0-3 1,0 2 87,0-1 0,0 0-1183,0 0 0,0-5-1032,0 4-632,0-4 2779,0-9 0,0-3 0,0-7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7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8361,'7'-10'2072,"5"5"0,5 3-534,6 2-1069,-4 0 1,14 0-94,-4 0 0,2-2-271,-2-4 0,3 4-61,-3-4 0,-2-1 157,2 1 0,-6-2-1055,6 3 1,-8 1 58,2-8 0,2 3-408,-2-3 0,0-3 478,-6 3 0,-7-3-70,-4-3 1,-4 1 349,-2 0 0,0 0 179,0-1 1,-2 1 210,-4 0 1,-4-1-17,-7 1 0,0 2 373,-1 3 1,1 5-277,0 7 0,-1 1 922,1 5 1,0 10-223,0 7 1,5 13 28,1-1 0,7 17-244,-2-1 0,4 7 21,2 0 0,2 1 195,4 5 0,5 1-230,12-7 1,-2 5-296,8-5 0,0-3 26,6-8 0,-7-5-1009,1-8 0,-8 1-20,2 0 1,-3-3-490,-3-3 1,0-4-288,1-8 1577,-1 1 0,0-9 0,0-1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6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8166,'0'-10'-708,"0"-5"0,5 11 714,1-7 1,0 5 57,-6-6 0,2 9 89,4-3-146,-4-4 1,5 6 13,-7-7 169,8 7-163,-6-4 204,6 8 46,-8 0 0,0-2 168,0-3 247,0 3-227,0-6-53,0 8 632,0 0-1410,0 8 298,0-6 0,-6 13 12,0-3 0,0-3 123,6 3 0,-2-1 8,-3 6 0,3 1-20,-4-1 0,4-3 29,2 3 1,-2-10 349,-4 11-37,4-5-305,-5 5 1,7-1 79,0 0 0,0 0-53,0 1 0,0-1-11,0 0 1,0 1-23,0-1 0,5 6-7,1 0 0,2 2 31,-2-2 0,-4-4-6,3 4 1,3-4-229,-2-1 1,2-1 54,-3 0 110,-3 1 1,8-1 49,-4 0-5,-4-7-54,13 5 0,-6-11 25,9 8-67,-1-9 0,0 5-1,1-8 1,-1 6-117,0 0 1,2-1 86,5-5 0,-11 0-171,4 0-6,-3 0 167,3 0 1,0 0-17,1 0 1,-1-1-36,0-5 0,0 4 10,1-4 0,-7-2 9,1 3 0,-3-9-90,3 3 207,3-5 1,-5-1-94,7 0 0,-5-6 3,-1 0 1,-7-1 10,2 7 0,2-6-4,-3 0 1,7-2-5,-6 2 0,1 4 4,-1-4 1,-4-2 19,4 2 1,-2-2-6,1 2 0,-3 3 136,4-3 1,-4-2-100,-2 2 0,6-2 10,0 2 1,-1 4 26,-5-4 1,0 4 102,0 2 1,0-6-52,0-1 0,0 1 125,0 6 0,-2 0 17,-3 0 1,3-8 0,-12 5 151,8-3-37,1 4-134,-3 9 85,6-5-173,-6 5-51,1 1 1,5-1 169,-4 5-322,4 3-665,2-6-278,0 8 44,0 0 0,0 8 394,0 3 580,0 4 0,8 10 0,1 2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7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8231,'-17'0'2673,"-1"0"-1875,1 0 1,0 0 266,0 0-528,-8 0-267,5 8 1,-12-4-172,3 7 1,-4-5 35,-1 5 0,-1-1-172,1 2 0,5-3-228,0-3 0,8-4-601,-2 4 1,9-4-2627,3-2 3492,7 0 0,-4-8 0,8-2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7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8231,'10'-17'1355,"-1"1"309,-3 5 1,-2 3-982,8 8 0,-7 0-120,7 0 1,-6 2-50,5 4 1,-5-2 118,5 7 1,-5 1-1046,6 5 1,-3 0 339,3 1 1,3 1-1491,-3 4 0,-3-4 944,3 4 1,-1 2-1223,7-2 0,5 0 1840,0-6 0,15 1 0,-1-1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7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8231,'0'17'690,"0"1"1,0-7 601,0 1 1148,0-1-1717,0 7 1,0-7 883,0 1-1500,0-1 1,0 1 84,0-1 0,0-5-1126,0 5 0,0-5 666,0 6 1,0-6-1469,0 5 635,7-7 1,3 9 1100,7-7 0,1 0 0,-1-6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86 8231,'0'-17'0,"0"0"537,0 0 1,0 5 412,0 1-621,0 7 66,0-4 32,0 8 172,0 0-305,0 8 0,0 3-29,0 12 1,0 4 84,0 8 1,-2 11-152,-4 12 1,2 5 69,-7 18 0,-1 3-465,-5 14 1,0-6 206,7-40 0,2 0 0,2-2 0,1 0-92,-1 2 0,0 0 0,-3 44-543,-3-4 1,-1-5-859,7-7 1,-8-5 716,3-11 0,1-5-1,-1-7 1,1-8 765,-1-3 0,3-5 0,8-1 0,0-1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8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8055,'17'-15'199,"1"3"1,1 5 119,4 7 0,-4 0 32,4 0 1,-4 2 434,-1 3 0,-9-1-567,-3 8 0,-4-1-149,-2 7 1,-8-1 362,-3 0 1,-16 6-261,-2 0 1,-15 6-420,3-6 0,1 6-25,0-6 1,3 2-237,3-2 0,7-4 154,4 4 1,11-3-112,6-3 1,4 0 87,2 0 0,8 1-20,4-1 0,5-2 354,6-3 1,-4 3-3,4-3 1,-4 3 184,-1 2 1,-3 1 16,-3-1 1,1 0 154,-7 1 0,0-1-40,-6 0 1,0 0-50,0 1 0,-2-1 118,-4 0 0,2 8-56,-7 4 1,1-2-228,-2 2 1,5 5 41,7 7 1,0 7-27,0-2 0,2 4 32,3 2 0,5-6-19,7 0 0,1-2-12,-1 2 1,-6-3-7,1-9 0,-8-1 204,2-4 0,-4-4-100,-2-8 0,0 0-19,0 1 1,-2-3-194,-4-4 1,-6 3-250,-11-8 0,4-1-71,-4-5 1,-2 0-329,2 0 1,-8-3 299,2-9 386,-3 1 0,-3-22 0,1 6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48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8051,'18'-8'0,"-1"-6"0,0-3 0,0 4 2654,1 13 0,5 5-1516,0 1 1,0 6-1143,-6-6 1,-1 7-104,-5-2 1,3-1-297,-9 2 0,1-1-1288,-6 6 0,-13 7 1691,-5-1 0,-10 0 0,1-6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6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727 361 8217,'29'-17'-54,"0"0"1,2 0-29,-8-1 1,-4 1 320,4 0 1,-4-1-33,-2 1 0,1 0-109,-1-1 1,-2-5 87,-3 0 1,3 0-2,-3 6 0,-4 0-32,-3-1 0,-3 7-2,-2-1 0,-2 3 18,-3-3 0,-5 3 12,-7 3 1,-8 4-122,-4-4 1,-6 10 96,-5 2 0,1 9-1,-7 2 0,2 1-121,-2 5 0,-4 4-198,4 2 0,-4 3 258,-2 3 0,0 1 41,0 5 1,6-3-8,0 8 1,2-2 141,-2 2 1,4 4 187,7-3 0,6 1-57,0-2 1,10 2-203,2-8 1,1 6 159,11-5-610,-1-1 231,6-5 1,2-7 15,4 1 1,5-8-230,12 2 1,2-5 75,4-7 1,9 3-110,-3-9 1,11 1-496,0-6 1,4-8 313,2-3 1,-6-4-309,0-3 0,-7 1 245,1 0 0,-3-1 199,-3 1 1,-1 6 188,-4-1 1,-4 2 229,-8-1 1,0 3-242,1 8 513,-1 0-319,-8 0 815,7 0 0,-7 10-413,9 7 0,-7 2 370,1 10 0,-6 0-280,5 6 0,-7-7-249,2 1 0,-4-6-320,-2 6 1,5-8-397,1 2 0,0-2 218,-6 2 1,0-9-262,0 3 1,0-3-2484,0 3 1225,0-7 1712,0-3 0,-8-7 0,-1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6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8185,'-16'-17'0,"5"-1"931,3 9 254,8-7 1,2 14-401,4-3 0,5 3-321,12 2 0,4-2 40,8-4 1,1 4-648,5-4 0,1 4-609,4 2 1,4 0 382,-4 0 0,4 2-345,2 4 0,-6-4 714,0 4 0,0 3 0,6 1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8242,'0'-18'1614,"0"1"-1382,0 7-447,0 3 0,-8 7 332,-3 0 0,-10 0-70,-2 0 1,-8 2 103,2 3 0,-9-1-109,-3 8 1,1-1-39,5 7 0,1-3-46,-1-4 1,3 5-139,3-5 0,4-1 215,8 1-126,-1-7 158,1 4-127,7-8 40,3 0 1,9 0 63,3 0 0,-1 0 61,8 0-14,-1 0 1,7 0 87,-1 0 0,-6 0 50,1 0 285,-8 0-205,11 0 0,-11 6-109,7 0 1,-7 7 50,2-1 1,-4 9-41,-2 2 0,-2 9 171,-4 3 1,2 3-99,-7 14 0,-1-2 126,-5 14 1,0-7-35,0 7 0,7-7 94,4 7 0,4-10-192,2-3 1,0-1-57,0-9 0,2-1-245,4-5 1,4-8 13,7-4 1,0 0-43,0-6 1,1 4-72,-1-9 1,0-5-305,1-1 1,5-4-259,0-2 0,2 0-604,-2 0 0,-4-2-2145,4-4 3433,-4-3 0,6-16 0,2-2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2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881 53 8086,'0'-18'393,"0"9"1,2-5 1054,3 9-852,-3-1 1,8 6 55,-4 0-204,-4 0-56,13 0-128,-6 0 1,7 2-32,-5 4 0,-3 5 35,-8 12 1,0-2 29,0 8 0,-2-6-100,-4 6 1,3 0-7,-9 5 0,0 1-37,-5 0 1,2-7-213,3 1 0,-1-8-307,7 2 0,-5 2 260,5-2 0,0-5-839,6-7 369,0-7-1,0 11 199,0-13 339,0 6-129,0-16 0,0-1 55,0-9 1,0 1-211,0 0 0,0 0 70,0-1 1,2 1-157,4 0 0,-2-2 10,7-5 1,-5 5 87,5-4 1,-5-2 64,6 2 0,-1 0 120,6 6 1,-5 0-10,0-1 0,-7 3 240,7 3 0,-6-1 244,5 7 1,-5-2-113,5 3 243,-7 3 91,4-6-130,0 8 0,-6 8-131,3 3 0,-3 5 71,-2 1 1,-2 6-41,-3 0 1,-5 2-92,-7-2 0,-1 4-272,1 8 0,0-7 164,-1 1 1,1-6-178,0 6 1,0-2 56,-1 2 0,7-4 64,-1-8 0,6-2-689,-5-3-1277,7-4 1425,-4-1 0,8-7 94,0 0 0,8-9 223,4-14 1,3 3-59,2-3 1,1 4 173,-1 2 0,0 2 101,0 3 0,-5-1 544,0 7-203,-9 0-160,5 6 0,-8 8-90,0 3 1,-8 12-29,-3 6 1,-5 4 102,-1 1 0,-8-5-80,-4 0 0,-1 0-397,1 5 0,-4 7 3,4-1 1,-3 0 32,-3-5 1,1 0 144,-1-1 0,0 1 26,1-1 1,-1-1 84,1-4 1,1 2 165,4-8 1,-2 0-63,8-6 0,0-7-68,6-5 442,0 5-365,-1-8 0,11-2-195,7-12 0,15-11 24,14-5 1,5-5-183,7-2 1,3 1 209,8-1 0,0 1 16,0-1 0,-2 8 160,-4 4 1,0 6-137,-12 5 0,5 4 51,-10 8 0,-4 2-28,-2 4 1,-10 6 119,-1 11 0,-8-2-46,1 8 1,-3 0 137,-2 5 0,-7 1 39,-5-1 1,-1 1-135,1-1 0,-1-1 87,7-4 1,-6-4-98,6-8 1,1 1-36,5-1 0,2-6-60,3 1 1,5-8-193,7 1 0,1-3-35,-1-2 1,6-7-285,0-5 1,2-3 127,-2-2 0,-4 1-96,4 5 1,-9-5-1623,-3 5 745,-7-5-207,12-1 521,-15 0 536,-1 7 0,-11 2 289,-12 8 1,2 2 159,-8 4 0,6 4-96,-6 7 1,0-4 126,-5 5 1,-3-5 706,-3 10 1,3-3-364,-3-3 1,-2 6 320,1 0 1,-5 2-322,6-2 1,-8-2-210,2 8 0,1-6 48,-1 6 0,6-8 9,-6 2 0,7 2-1099,-1-2 1,4 0 421,1-6 0,2-1-186,5-5 0,3-1-137,7-4 276,1-4 341,7 5 1,5-13 175,10 1 0,5-1 71,7 6 0,10 0 310,8 0 1,1 0 27,10 0 0,6 8-214,6 3 0,9 6 856,2 7 0,0-5-465,6 4 1,4-4-6,2-2 0,-2 3-194,1 3 1,-7-4-272,2 4 1,-4-4-220,-1-2 1,-3 1-311,-4-1 1,-1-7-342,-5-5 0,-5 3-2101,0-2 2789,0 0 0,-15-12 0,3 0 0,-4 2 0,-1 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53 8224,'-12'-12'-1203,"1"1"1975,7 7-313,-11-12-273,5 15 1,-7-7-93,-1 8 0,7 0-10,-1 0 1,1 0-102,-6 0 0,-1 0 41,1 0 0,-6 0 36,0 0 0,0 0 6,6 0 0,-6 6-15,-1-1 0,-1 7 14,2-6 0,4 1-6,-4-1 0,2 2 66,-2 3 0,4 5-41,-4-5 0,3 3-61,3-3 55,0 5 10,0-7 1,-1 7 9,1-5 0,5 4 23,1-3 1,5-2 107,-5 1 0,7 1-90,-2 5 0,-2 0 12,3 1 0,-1 1 78,6 4-98,0-4-32,-8 6 0,6-8 52,-4 1 1,5-1 87,1 0 1,0 0 123,0 1 1,5-1-116,1 0 1,13-5 182,-1-1 0,5-5-201,0 6 0,9-8-16,9 1 1,1-3 83,-2-2 0,-1 0-109,7 0 1,-2 0-920,2 0 1,-4-2 455,-7-3 1,0 3 132,-1-4 0,-1 4 99,-4 2 0,1 0-168,-7 0 1,1 0 91,-7 0 1,-6 0-135,1 0 0,-6 0 39,5 0-430,-7 0-1029,4 0 0,-8 2 275,0 4 1397,0-4 0,0 5 0,0-7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3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87 8230,'10'-17'0,"5"5"1149,-3 1-665,3 7 0,4-10 203,4 9 1,-4-7-219,5 6 0,-5 0-212,-2 6-103,0 0 1,1 0-182,-1 0 1,-2 2-91,-3 4 1,-3-2-885,-3 8 436,-4-1 1,6 6 241,-8 1 1,-2-1 65,-4 0 0,2 1 3,-7-1 1,-1 0 336,-5 0 1,0 1-8,-1-1 1,-5 6 44,0 0 0,-6 6 102,6-6 1,-7 8 170,1-2 1,-6 9-5,-5 2 1,1 8-78,-7-2 1,6-1-102,-6 1 1,7-8-40,-1 3 0,5-7 45,7-5 0,5-4-78,11-8 1,-1 1-116,7-1 1,-2-8-167,2-3-231,4-4 1,2-2-253,12 0 0,3-8 276,3-3 0,7-4-371,3-3 1,7-5 237,5 0 0,-1-6 4,7 6 1,0-8 220,6 3 1,6 3 197,-1 2 0,1 3 68,-6 3 1,0 2 388,0 3 1,3 5 630,-3 7 1,-4 0-518,-13 0 1,-3 7 290,-3 5 1,-4 3-253,-8 2 1,-1 1-118,-5-1 0,-3 2-213,-8 4 0,0-4-191,0 5 1,-13-5-30,-5-2 1,-3 4-279,4-4 0,-8 5-35,-4-11 0,2-1-380,-2 1 0,1-7-150,-7 2 0,6 2 345,0-3 0,2 1-33,-1-6 1,-3-8 111,8-3 0,0-4 122,5-3 1,1 1 108,0 0 1,7-6 172,5 0 0,3-2 173,2 1 1,0 5-194,0-4 1,7 2 427,5-2 1,3 4-200,2-4 1,5 4 127,-5 1 1,4 1 339,-9 0-247,3-1 0,-4 3 357,1 3 166,-8 5-656,4 7 1,-16 2 73,-4 3 0,-3 5-401,-2 7 1,-6 6 100,0 0 1,-2 2-48,1-1 1,5-5-50,-4 4 0,4 2-166,2-2 1,-1 6-5,1-6 1,2 0-19,3-6 1,3-2-478,3-3 180,4 3 166,-6-13 233,8 14 0,-6-13 138,1 9 0,-9 0 103,3 5 1,-10 0 202,-2 0 0,-8 6-96,2 1 1,-6 6 98,-5-1 0,2 4-43,-9 1 1,5 1-92,2 0 0,-4-9-25,15-3 1,0-5 221,12-7-351,-1 5 1,3-12-167,4 7-333,3-7 353,8 4 1,9-8-62,9 0 0,7-2-9,9-4 0,3 2 85,3-7 1,6 5 49,12-6 1,-2 1-46,7-7 1,0 3 472,7 3 1,-1-3-5,0 4 1,-2 3 153,-3 2 0,-5-2-146,-7 3 0,-6-1 29,0 6 0,-15 2-832,-2 4 1,-4-3 274,-8 9 1,2-6-1086,-13 5 964,0 1 1,-6 5-1185,0 0 1,-10-1 405,-7-5 1,0 3 182,-6-8 0,-2 5 858,2-5 0,-8 7 0,4-3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3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8182,'11'-1'1103,"1"-5"0,-2 2 105,1-8 0,5 7-262,-5-7 1,4 6 77,3-5 1,-7 7-893,1-2 0,-6 4-984,5 2 227,-7 0 1,4 2 519,-8 4 1,-2 4-1647,-4 7 1,-4 8 712,-7 4 0,-8-2 1038,-4 1 0,-3 1 0,-3 6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4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8063,'-6'11'0,"3"-1"0,5-3 1710,7-3-1312,6-2 0,3-2 263,-1 0 1,-5 0 353,-1 0-570,1 0 1,-1 0 37,1 0-30,-8 0-366,3 8 0,-14 1 94,-5 9 1,-3-1-120,-3 0 1,1 1 113,0-1 1,-1 0 162,1 1 0,8-1-7,3 0 0,2-5 126,-2-1 0,4-5-148,-3 5 0,10-7-14,7 2 1,5-4-242,6-2 1,4 0 54,8 0 1,-1-2-1110,1-4 0,5 2 551,1-7 1,5-1-3479,-6-5 3926,8 8 0,-11-15 0,5 5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4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51 8041,'0'-18'0,"0"1"803,0 7 1,7 5 1104,5 10 1,1 5-966,-1 7 1,-5 1-465,-7-1 1,0 8-410,0 4 0,-7 3 63,-5 3 0,-3 5-388,-2 1 0,1 1-469,5-2 0,-3-9-854,8 4 0,1-7 449,5 1 0,0-4 1129,0-8 0,0 1 0,0-1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4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8041,'44'-42'248,"4"0"61,-8-4 1,2 4 42,-1 7 0,3 8 415,8 4 0,4 4-366,-5 1 0,5 3-171,-10 4 1,-2 1 91,3 4 0,-7 4-38,6-3 0,-6 3-14,6 2 0,-5 0-84,5 0 0,-8 2-117,3 3 0,-11-1 29,-1 8 0,-8-7-320,2 7 51,-3-8 116,-3 11-154,-7-5 187,5 7 1,-13 0-38,4 1 0,-4-1 12,-2 0 1,0 1-6,0-1 0,0 0 76,0 0 1,2 1-8,3-1 1,-3 0 132,4 1 0,-4 1-138,-2 4 0,6-2 125,-1 8 0,1-6 16,-6 6 1,0-1-20,0 7 0,-2 0 12,-4-1 1,3 9 107,-9 3 1,1 4-18,-7 1 1,1 3 182,0 4 1,-1-2 238,1 7 0,0 0-224,0 7 0,-1-1 65,1 0 1,-2 2-334,-4 4 1,3 0-516,-3 0 1,10-2 506,1-15 0,1 3 287,-6-9 1,5 2-339,1-14 1,1 6-169,-2-5 1,-1-3-177,7-9 0,-1 2 113,1-8 1,2-2-301,-8-10 430,9 5 1,-7-14-805,4 3 1,2-3 245,-7-2 1,5 0 216,-5 0 0,-1 0-574,-5 0 1,-6-7 85,0-5 0,-8-3-318,2-3 0,-11-1 528,-6-4 1,-6-4-815,-6-7 1135,4-1 1,-21-15-1,4-4 1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05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8212,'0'-9'338,"0"-1"389,0 4 410,0 4 35,0-5 0,-2 7-782,-4 0-204,-3 7 0,-8 3-155,-1 7 0,1 1-278,0-1 0,1 0-466,5 0 510,-5 1-486,14-1 0,-1-7 323,14-5 1,5-3 188,18-2 1,3 0 71,9 0 1,-2-5 161,-4-1 0,-3 0 25,3 6 0,-11 0 247,-6 0 1,-4 6-7,-1 0 1,-9 7-33,-3-1 1,-6 3 10,-6 2 1,-5 0-243,-12 1 1,-4 5-231,-8 0 0,-1 0 83,-5-6 1,5 1-206,-5-1 1,-1 0 181,2 0 0,-1-5-156,7-1 0,7-7-290,4 2 136,4-4 196,9-2 69,2-8 1,22-1 3,3-9 0,10 9 109,-4 3 1,8-2 141,-2 3 0,-3-1-88,3 6 0,-2 0 242,2 0-292,-4 0 0,-10 2 26,-3 4 1,-4 3 575,-8 8 0,-8-5-327,-4-1 0,-5 1-193,-6 5 0,-2 1-17,-4-1 1,-3 0-164,3 0 1,-2-1 98,2-5 0,4 3-116,8-8 54,0 7-4,7-3 50,2-1 0,16 5 50,4-9 1,5 3 26,6-2 1,-4-4-12,4 4 0,-4 1 2,-1-1 1,-7 2 51,1-3 0,-3-1 75,3 8 20,3-8 0,-13 11-129,4-3-1,-4-3-209,-2 3 0,-2-3 37,-4 3 0,2 3-106,-7-3 0,-1 3 170,-5 2 1,0-5 22,-1-1 1,1 1 12,0 5 1,5-5 202,1-1 33,7 1 0,-2 3-78,12-3 0,3 1-84,9-7 1,-1 0-15,0-6 0,1 2-14,-1 3 1,0-3 220,1 4-126,-1 4 0,-6-3-7,1 5 1,-8 3 129,1-3 0,-10 3 132,-7 3 1,-9 1-66,-2 4 1,-8-4 270,2 4 1,3 2-64,-3-2 0,2 6 83,-2-6 0,4 0-243,8-6 0,1 1 17,5-1 1,3 0-27,8 1 0,-6-7 141,1 1 289,-1-1-128,14 6-36,1 1 1,3-3 565,-1-3 12,-7-5 2,4-7 586,-8 8-2110,0-6 0,0 7 236,0-3 0,9-4-2445,9 4 1,16-4 459,18-2 2097,8 0 0,24-16 0,5-3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7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0 310 8113,'10'-11'22,"-4"-1"-80,-5 8 0,1-3 171,4 7 0,-4 2 547,4 3 1,-4 5-131,-2 7 1,0 2 239,0 5 1,-6 2-280,0 9 0,0 7-106,6 4 0,0-1-17,0 1 0,-5 0-138,-1 6 0,0-6-14,6 0 0,0-12-51,0 7 1,6-14-130,0 7 1,5-11 131,-5 0 0,7 1-177,-1-7 1,3 2-36,3-13 161,-1 0 1,0-6-254,0 0 0,1 0 144,-1 0 0,6-8 263,0-4 0,2-5-255,-2-6 1,-2-4-141,8-8 1,0-1 18,6-4 0,-1-6-263,1-12 0,-1-4 27,1-7 0,-2 0 94,-5 0 0,-3 2 68,-7 3 0,-3 5 138,-3 7 1,1 8 141,-7 3 0,0 7-254,-6 5 1,5 4-173,1 8 0,0 5-62,-6 0 71,0 9 0,0-3-964,0 12 0,-6 3 544,0 9 1,-5 7 735,5 3 0,-7 5 0,3 2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8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10268,'5'-12'2174,"1"1"-1220,0 7 0,-4-4 122,4 8-462,-4 0 1,7 4-142,-3 8 1,-4 1 135,4 16 1,-4-6-222,-2 6 0,0-2-135,0 2 0,-2 3-519,-4-3 0,4 2-122,-4-2 1,-2 1-449,3-7 1,-7 1 312,6-7 0,1 0-1205,5 0-293,0 1 585,0-9 0,2-3-624,3-12 2060,-3-3 0,21-24 0,-3-3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6:5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8078,'0'-17'216,"6"5"322,0 1-180,7 7 0,-3-6 429,7 5 1,-6 3-203,1-4 0,-1 4-195,7 2 1,-1 0-374,0 0 0,1 0 120,-1 0 1,-6 0-65,1 0 0,0 0 46,5 0 1,-6 6-228,1-1 57,-1 9 1,5-10-214,-5 7-63,5-7 228,-7 11 1,3-11 35,-1 8 0,-5-8 120,6 1-34,-9-3 0,5 0 37,-8 4 1,2-4 352,4 4 153,-4-4-340,5 5 0,-7-3 70,0 8 0,6-1-88,0 7 0,0-1 260,-6 0 1,0 8-14,0 4 0,2 9 101,3 3 0,-3 7 43,4-2 0,-4 6 244,-2 5 1,-2-1-73,-4 8 1,2-1 240,-7 6 1,-1 4-335,-5-4 1,0-3-238,0-15 0,-1-6-750,1-5 0,0 0-52,-1-5 1,-5 1-276,0-12 0,-2-1-223,2-6 0,2 0-1259,-8 0 1,0-7 425,-5-4 1,-1-4 1691,1-2 0,-9 0 0,-1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1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8106,'0'-10'-1468,"8"2"1793,-6 1-191,13-3 1,-7-2 25,3 1-125,4 7 0,-11-4-128,8 8 1,-8-2 249,1-3-14,5 3 209,-8-6-282,6 0 1,-6 7 147,3-5 0,-3 2-27,4-2 1,-4 2-29,-2-7 1,2 7 37,4-2 0,-2-2 227,7 3-327,-7-9 1,11 7 48,-3-5 0,-3-3-114,3 3 59,-1 4 0,7-7-90,-1 4 0,-5 3 62,-1 2 0,-5-2-1,5 3 47,1-9 0,3 10 22,-3-7 1,3 7 23,-3-2 1,-3-1-69,3 1 1,-8-2 183,1 2-34,5 4-171,0-5 0,1 7 80,1 0-14,-8 0-51,11 0-211,-13 0 6,13 0 127,-13 0 1,8 2-170,-4 3 211,-5-3-48,7 14 1,-8-12 58,0 7 0,0-5 99,0 5-98,0 1 1,0 5 117,0 0 0,0-5-74,0 0 1,0-1 155,0 6-1,0 6 70,0 0 0,-2 1-83,-4-7 0,5 6 30,-5 0 0,4 2 19,2-2 0,0-4 533,0 4-636,0-4 1,0-1 39,0-1 1,6-5-283,-1-1 1,9-7 88,-3 2 1,5-4-35,1-2 0,0 0 1,1 0 1,-1 0-666,0 0 1,0-6-210,1 0 1,5-7-575,0 1 0,0 3 484,-6-3 957,1 0 0,-1-5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3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35 692 7751,'-1'25'0,"-5"-8"0,2-2 326,-8-9 0,9 2 1287,-3-2-1359,4-4 1,4 5-220,4-7 234,3 0 1,8 2-69,1 4 1,-7-2-176,1 7 1,-8 1 158,1 5 1,3 2 46,-2 4 1,0-1-140,-6 6 0,0-6 186,0 1 0,0-4-112,0-2 0,0 0 107,0 1-366,0-9 0,2-1 79,3-8 0,-1 0-399,8 0 0,-1-13 75,7-5 0,7-16-104,3-1 0,7-13-126,5-4 1,4-9-801,8-14 1,2-6 1082,-25 35 0,0 0 0,-2 2 0,2-1-14,2-1 1,1 0 0,24-35 256,1 7 0,-5 12 41,-6 10 0,-9 16 388,-8 13 0,-14 5-28,2 7-42,-11 3 1,2 10 271,-8 4 1,-2 3 562,-4 9 1,2 5-54,-7 0 1,5 2-248,-6-2 1,9-4-196,-3 4 1,4-4 131,2-1-795,0-1 1,8-6-139,3 1 0,4-8-278,3 2-75,-1-5 0,0-1-805,1 0 0,-3 2 190,-3 4 0,-5 0 1111,-7 11 0,0-3 0,0 11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57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7850,'17'0'0,"0"2"786,1 4 0,5 11-234,0 12 0,5 11 521,-4 6 1,-1 12-100,-6 6 0,-2 1 216,-3-2 1,-5 6-710,-7 1 1,-1-3 174,-5 2 0,-4-4-357,-7-13 0,0 2-88,-1-14 1,-7 7-1272,-4-7 1,-5 0 705,-6-5 1,-12 7-2925,-12 4 3278,-3-4 0,-6 5 0,-8-5 0,36-19 0,-2 0 0,-3 0 0,0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8226,'0'-9'180,"0"-7"0,0 13 690,0-9-60,0 8-107,0-3-427,0-1-282,8 6 225,-6-6-237,5 16 0,-1 3 225,0 13 1,0-5-65,-6 4 0,5 4-26,1 2 1,0-3-44,-6 3 1,6 0 57,-1 6 1,3-1-58,-2 1 1,-4-6-7,4-1 0,1-4 13,-1 4 1,6-7-32,-7 3 0,7 1 18,-6-2 1,7 2 34,-1-2 1,3-4 143,2 4 0,1-4-218,-1-2 1,-6-1 39,1-5 249,-1 5 194,7-7-77,-1 1 318,0-2-416,1-8 0,-3-8-90,-4-4 0,5-11-309,-5-6 0,5-3 9,1-3 0,0-1 9,1-5 1,-1-3 0,0-8 0,1 2-185,-1 4 0,0-8 168,0 8 0,1-6 72,-1 12 0,0-6 223,1 6-120,-1-1 1,-2 7-256,-3-1 0,3 8 120,-3 4 1,1-2 27,-1 2 1,1 6 43,-7 5 0,2 3-165,-3-3 0,-3 3 38,4 3-1032,-4 4-90,-2-6-197,0 8 1065,0 8 0,0-4-827,0 7 587,8 1 49,-6 5 1,5 2-299,-7 4 0,0-2 8,0 8 809,0-8 0,8 20 0,2-5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1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8240,'-8'-17'0,"6"5"56,-4 1 0,4-1 125,2-5 0,0 0 380,0-1 0,8 1 752,3 0 0,5 5 718,1 1-1397,8 7 0,0-4 112,4 8 1,2 0 198,-8 0 1,6 6-424,-6 0 1,0 7-121,-6-1 0,6 3-1082,0 2 0,-2 1 504,-9-1 1,3 0-3672,-3 1 3847,-5 7 0,9 1 0,-7 9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12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8165,'-10'0'-1304,"2"-2"623,8-4 605,0 4 104,0-13 13,0 13 77,0-13 69,0 13 0,0-8 235,0 4-314,0 4 1,0-7 126,0 3 0,-2 4 86,-3-4 0,3 4-40,-6-5-143,8 5 1,-6-8 148,1 4-22,-1 5-129,6-7-21,0 0 0,0 4 409,0-7-143,0 7-321,7-11 0,3 5 21,7-7 0,-5 5-145,-1 1 1,-1 5 125,2-6 0,3 7-33,-4-7 1,3 6-14,-3-5 0,5 5 40,-5-6 0,5 7-36,1-7 1,0 3 30,1-3 0,-1-1 1,0 7 1,0-6-12,1 7 0,-3-3 43,-3 2 66,3 4-72,-5-6 1,1 8 208,1 0-155,-8 0 136,3 0-103,-7 0 199,0 0-441,8 0 137,-6 8-253,6 2 125,-8 7 0,0 0 91,0 1 1,0-1 40,0 0 1,0 1-66,0-1 0,-6 2 289,0 4 1,-6 2 49,7 4 1,-3 2 81,2-8 0,4 6-97,-3-6 0,3 5 132,2-5 1,0 1-31,0-7 0,2-6-123,3 1 1,5-3-189,7 3 0,2-4-111,5-8 1,-3 0-297,7 0 1,1 0-216,6 0 1,-2-6-567,-5 0 0,5-7 44,-4 1 1,4-3 1029,1-2 0,1-8 0,-1-2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2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18 951 8259,'-6'-11'180,"0"-1"0,0 6-121,6-5 1,0 5 144,0-5 0,2 5-62,4-6-36,-4 8 0,8-9-60,-5 7 0,-3-1 288,4 1-60,-4 4 278,6-14 254,-7 15-160,15-7 1,-12 8-8,7 0 1,-5 2 73,6 4 0,-1 1-257,6 5 1,3 1-133,3-7 0,2 6-136,3-7 0,5 3-136,-4-2 1,4-4-159,1 3 1,1-3-377,-1-2 0,1-5-741,-1-1 0,-5-8 583,0 3 0,-10 1-81,-1-1 1,-3-1 136,-9-5 1,0 5 185,-6 1 0,0-1 243,0-5 1,-8 5 185,-4 1 1,-5-1 106,-6-5 1,4 2-161,-4 3 1,-2-1 698,2 7-505,0 0 1,5 6 74,1 0 0,2 2-29,3 4 1,-1 4 49,7 7 0,0 2-70,6 4 1,0-2 145,0 8 0,0 8 199,0 9 0,0 0-150,0 6 1,0-2-487,0 13 0,-2 0 28,-4 7 0,5-3-92,-5-4 1,-2 3-66,2-9 1,-5-5-426,5-6 1,-7-7 279,1 1 1,2-5-52,-1-7 0,5 1 240,-5-11 25,-1 3 0,-5-19 554,0 3 0,5-5-209,0-5 0,3-5 3,-3-7 1,-1-6 71,7 0 0,0-8 154,6 2 1,0-4-201,0-1 1,2-1 79,4 1 0,9-9-469,8-3 1,8 2 93,-2-2 0,4 6-208,1-7 1,9 1 129,3-6 1,4-1-921,1-5 0,-1 2-52,-3-7 1,3-6 83,-4-6 0,-2-2 682,2 2 1,-8 2 357,3-8 0,-11 14 15,-1-2 0,-13 17-66,1 0 1,-4 12 224,5-1 1,-9 11 205,-3 1 0,-2 13 1616,2-1-1460,-4 4 0,5 1 796,-7 1-151,0 7-1098,0-4 1,0 10-252,0 4 0,-5 0 152,-1 11 0,0 4-54,6 14 1,-2 1 15,-4 4 0,4 7-74,-3 10 1,3 10 246,2 8 1,0 8-134,0-2 0,0 11 257,0 6 1,0 0 53,0-46 1,0 0-1,-2 48-158,-1-46 0,0 1 0,2 1 0,0 0-41,-2-2 0,0 1 1,2-1-1,0 0-88,1 44 1,-5-6 140,-1-11 1,0-1-518,6-11 0,0 3 90,0-15 0,0-5-143,0-6 0,0-7 133,0 1 1,0-11-320,0-6-127,0-4 759,0-2-442,0-7 0,0-10 167,0-12 1,-6-11-626,1-5 1,-1-13 6,6-5 866,0-4 0,-8-2 0,-1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3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8164,'7'-17'0,"3"0"811,7-1 0,2-5-532,4 0 0,4-5 1098,8 4 1,1 1-577,5 6 1,-5 0-473,5 0 0,-5 1-605,-1 5 1,-3-3-708,-3 8 0,-4 1 42,-8 5 1,1-6 143,-1 0-248,-7 0 1,-3-1 366,-7-5 1,-7-3 515,-5-3 0,-3 3 199,-3 4 1,-1-5 368,-4 5 0,4 3-329,-4 2 676,4-3-175,1 7 710,1-6 0,6 10-510,-1 4 0,6 3-196,-5 9 0,7 7-260,-2 3 0,-2 5-286,3 2 0,-7-1-5,6 1 0,1 7-334,5 4 1,0-2 141,0 3 0,0-3-182,0 2 0,2 2-488,3-8 0,3 6 339,4-5 1,3-3 440,-4-9 0,-1 4-157,2-5 0,-9 3-103,3-2 0,-4 4 1072,-2-5 1,0 11 1641,0 1 0,0 3-1462,0-3 0,-6-2-297,1 8 1,-1-7-168,6 1 1,0-5-171,0-6 1,2 1-111,4-7 0,3 0-54,8-5 1,-1-1-151,-5 0 1,5-5-136,-5-1 0,5-7-521,1 2 1,0-4 169,0-2 1,3-2-377,3-4 1,-4-9-1441,4-8 0,-4-10 2309,-1-1 0,-1-16 0,0-12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3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10129,'0'-17'7515,"0"7"-5081,0 2-1186,0 8-4522,0 0 2489,8 8 0,-4-6-287,7 4 1,3-4 1071,9-2 0,4-8 0,7-2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3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8128,'9'-35'1271,"7"10"220,-5 8 1,5 2-639,1 9 1,0-6 267,0 7 1,-5-3 39,-1 2-582,-7 4 1,10-3-1595,-8 10 1,-1 7 674,-5 11 1,0 6-2078,0 11 1,-13 4 2416,-4 8 0,-12 8 0,2 1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3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9322,'0'10'810,"0"-2"0,8-8 80,4 0 1,-3 0-151,3 0 0,-1 0 119,7 0 1,-7 2-433,1 3 1,-3 5-174,3 7 0,-5 8-209,-7 4 0,0 6 1,0 5 0,0-4 6,0 5 0,0-5 43,0-1 1,-5-6-258,-1 0 0,0-8-26,6 2 1,0-10-444,0-1 18,0-8 294,0 3-60,0-7 195,0 0 1,8-7-228,3-5 0,5-13-454,1-10 0,2-7 67,4-10 0,6-15-403,12-8 0,3-13-135,-19 42 1,2 0 1335,-2-5 0,1 2 0,0 4 0,0 1 0,0-3 0,0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4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10216,'24'-34'0,"-1"1"0,-2 4 0,-2 6 0,-2 6 5100,1 5-4347,-9 5 0,-3 9 478,-12 3 0,2 5-507,-7 7 1,5 6-268,-6 0 0,9 6-253,-3-6 0,4 0-66,2-5 1,0-1-123,0 0 0,10-1 6,7-5 0,2 3-158,10-9 1,5 1-384,7-6 1,5-6-881,-6 1 0,3-7-1202,-3 6 0,-9 1 1334,3 5 0,-11 0 130,0 0 0,-5 13 149,-7 4 988,5 4 0,-15 4 0,7 2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4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 9645,'-27'25'0,"2"4"0,2 2 0,0-1 0,2-3 0,1 0 0,3-2 0,0 0 4443,-1-4-3685,1-2 1,0-1 419,0-1 1,-1 6-878,1 0 0,-2 2-412,-4-2 0,3-2-131,-3 8 0,4-8-511,2 2 0,-2-5 188,-4-7 0,9 3 323,-3-9 1,3 1-1046,-3-6 0,2-2 458,3-4 1,3-3 345,3-9 1,4-1 269,-4-4 0,12 6 180,5 0 0,5 1 171,1 10 1,0 1 583,1 5 1,-1 0 948,0 0-773,1 0-549,-9 7 1,7 5 1458,-5 11 0,-1 2-669,1 4 0,-1 2-198,1-8 1,7 5-533,-1-5 0,0 1-319,6-7 1,4 0-240,2 0 0,4-5-520,1-1 1,3-7-168,3 2 0,-3-4 462,3-2 1,-3-2-2287,-3-4 1,1 2 2659,-1-7 0,9-8 0,1-8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8055,'-12'0'0,"1"0"3132,7 0-1245,-4 0-1390,8 0-2165,0 0 973,0 7 695,0 3 0,8 15 0,2 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28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8071,'9'0'5122,"-1"2"-4248,-8 4-610,0-4 1,-10 15 86,-7 1-351,-23 7 0,-22 17 0,-17 2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4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8055,'-10'12'0,"4"-1"0,3-7 5376,-3 2-4229,4-4 1,-8-4-1178,5-4 30,3 4 0,-6-5 0,8 7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6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8252,'7'-17'2587,"-3"2"-2005,8 3 0,-1 5 1302,7 7-535,-9 0 520,7 0-1331,-7 0 0,8 0-175,1 0 0,-7 0-307,1 0 1,-1 2-281,7 3 1,-1-1-24,0 8 1,-5-7-300,-1 7 0,1-6 5,5 5 1,0-5-2025,1 6 1597,-1-1 0,-2 6-278,-3 1 1,-4 5 1245,-8 0 0,0 7 0,0-3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7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8248,'0'10'1658,"0"-2"-682,8-8-725,1 0 1,9 0 130,-1 0 1,-5 0-172,-1 0 0,1 0-128,5 0 1,-2 9 78,-3 9 1,1-1-158,-7 6 1,6 4 122,-7 2 0,1 3-91,-6 3 0,0 1 254,0 5 1,-2-5-181,-4 5 0,5-7 235,-5-5 0,-2 2 36,2-8 0,-1 0 46,1-6 0,4 1 102,-4-1-132,4-8-71,2-1-189,0-8 11,0 0 1,0-8-535,0-3 1,6-6 211,0-6 0,7 1-414,-1-6 1,-3 5 4,3-6 0,-6 0-228,5-6 1,-1 3 57,1 3 0,5-10-407,-5 5 1,5-7 1158,1 1 0,0-12 0,0-9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8308,'0'-17'-14,"2"2"682,4 3 1,-2 3 925,7 3 0,-5 4-479,6-4-541,-9 4 470,5 2-622,-8 0 0,0 2-751,0 4 1,-2 4 89,-4 7 1,3 2-80,-9 4 0,0-4 229,-5 4 1,6 2-95,-1-2 1,6-1 238,-5-11-214,7 4 270,-4-5 0,10 0-15,4-5 0,0-3 131,11-2 0,-2-2-99,14-3 0,-6 1-121,6-8 0,-8 8-14,2-1 0,-2-3-178,3 2 1,-11 0-27,4 6-8,-3 0 0,1 8-372,-3 4 0,-5 9 212,-7 2 1,-2 8 91,-3-3 1,-5 11-321,-7 1 1,-3 1-388,-3-7 1,4 7 563,-4-1 0,4 0 178,2-5 0,-1-1 139,1 1 0,6-6 228,-1 0 1,8-8 519,-2 2 0,4-4-407,2-2 0,10 4 713,7-3 1,3 7-146,8-14 0,-5 10 77,6-3 0,-2-1-334,2 6 1,2-4 9,-8-1 1,0-1-307,-6 0 0,0 0-198,1 1 0,-9-1-306,-3 0 0,-4 3 259,-2 3 1,-8-4-720,-3 4 0,-12 2 238,-6-2 0,-4 0-8,-1-6 1,1 1 51,4-1 1,-9-8-119,3-3 1,4-4 215,8-2 547,-4-8 0,10-1 1249,0-8-1142,7-1 1,12 3 422,4 3 0,4-1-145,7 7 0,8 0 10,4 6 0,-2 0-254,1 0 0,1 0-291,6 0 1,-3 0-130,-3 0 0,2 6-465,-8 0 0,6 9-1415,-6 3 0,0-1 206,-6 6 1746,1 4 0,-9-8 0,-1 6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657 122 8082,'-7'-17'0,"-5"-1"346,-3 1 0,3 5 1155,1 1-1095,-1 7 1,-5-11-82,0 3-249,-8 4 0,4 1 341,-8 7 0,0 0-92,-6 0 0,1 0-208,-1 0 1,2 7-22,5 5 1,-5 3-81,4 3 0,2 5 83,-2 0 0,6 8-133,-5-3 0,6 5 244,-1 2 1,4-1 97,2 1 1,5 5-35,1 0 0,7 3-95,-2-3 1,4-3-124,2 3 0,2-4-152,4-1 0,-2-8-275,7-4 0,1 2-30,5-2 0,6-6-339,0-5 0,2-3 217,-2 3 1,-2-4-267,8-8 0,-6 0 204,6 0 1,-6-2 186,6-4 1,-8-4 222,2-7 1,2 0 40,-2 0 1,0-1 174,-5 1 0,-1 0 129,0-1 1,-5 3 423,-1 3 1,-5 3 575,6 3 2,-9 4 0,11-4-284,-8 12 0,-1-2-320,-5 8 0,0 1 78,0 10 0,0-2-248,0 8 1,-7-6-328,-5 6 1,3-8-206,-3 2 1,0 2-447,-5-2 1,6 0-615,-1-6-1629,8 1 1550,-11-1 1,13-5 67,-4-1 1205,-3-7 0,-1-4 0,-7-10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2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50 156 9220,'-11'-21'0,"1"2"0,1 6 0,1 1 0,0 2 3071,4-3 1,4 3-2206,6-1 0,6 5-103,11-5 8,-4 7-379,14-12 1,-6 14-792,7-3 0,3 3-976,3 2 1,-4 2-1320,5 3 2694,3-3 0,-7 14 0,5-7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0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87 8178,'0'-17'232,"0"-1"0,0 7 375,0-1 0,2 7 322,4-7-399,-4 8 0,7-3 97,-3 7-447,-4 0 0,6 1-114,-8 5 1,6 4 146,-1 7 1,1 8-16,-6 4 1,0-2-76,0 2 1,0-2-249,0 1 0,0 5-306,0-4 1,0 2 248,0-3 0,0 3-338,0-8 0,0 0 222,0-5 1,0-7-376,0 1 269,0-9 343,0 5 1,0-16-99,0-3 0,0-10 45,0-2 1,0-10 110,0-1 0,8-1-104,3-5 0,-1 3 151,1 2 0,1 3-120,5 3 0,3 4 121,3 8 32,-4 7 1,6 2 235,-8 8 0,-2 2-23,-3 4 0,1 4 103,-7 7 0,0 2-143,-6 4 1,0-2-105,0 8 0,-2 0-459,-4 6 1,2-1 199,-7 1 1,-1-1-85,-5 1 1,0-2-46,-1-5 1,1-3-127,0-7 1,5-1 116,1 0 1,5-7-168,-5-4 315,7-4 1,-10-4 172,8-4 1,1-4 82,5-7 1,7 0-154,5-1 1,3 1 75,3 0 0,5 2 127,0 3 0,0-1 477,-6 7-102,0 0-308,1 6 0,-3 2-2,-3 4 1,-5 9-51,-7 8 1,-7 8-401,-5-2 0,-3 3 127,-3 3 0,-7 5-110,-3 1 1,1 1-143,-2-2 1,2 3-183,-2 3 1,-4 0 163,5-12 0,-3 5-46,2-10 0,2 1 443,4-1 0,4-4-187,-4-8 1,4-5 166,1-1 0,7-7-3,-1 2 712,8-4-502,-3-2 0,11-13 11,7-5 0,3-9-88,14 4 1,3-7 43,9 1 1,3-2 113,3 2 0,-4 4-124,-7 8 0,-1 7 60,1 5 1,-8 3-82,-4 2 1,-4 0 166,-2 0 1,-5 7-155,-1 5 1,-7 11-36,2 6 1,-6 3 12,-6 3 1,2 0-164,-7-1 1,1-1-52,-1-4 1,3 1 64,8-7 1,0 0-104,0-5 0,0-7 82,0 1 1,8-8-296,3 1 0,5-3-16,1-2 1,6-2-6,0-3 1,6 1 90,-6-8 0,6 1-119,-6-7 0,6 1 24,-6 0 1,0 0 93,-6-1 1,-5 1-11,-1 0 1,-7 5-149,2 1 363,-4-1 1,-4 1-9,-4-1 1,-4 8 93,-7-2 0,-2 5 21,-4 1 1,-4 1 223,-8 5 1,1 4 64,-1 7 0,-5 0-175,-1 1 0,-1 1 286,2 4 1,-2-4-217,-5 4 1,-3 2-122,4-2 0,-4 8-154,-1-2 1,6-2-260,5 2 1,-2-8 50,1 2 0,7-4-201,5-2 1,8-1-182,-2-5 25,4 5 627,1-15-160,9 7 1,9-10 367,11-4 1,12 5 133,6-5 0,11-2 314,7 2 0,2 1-135,3 5 0,8 0 342,3 0 0,-1 0-173,1 0 1,1 5-299,5 1 0,-2 2-62,-4-2 0,5-3-104,-5 9 0,2-8-928,-1 2 0,1 1-338,-7-1 0,-1 0-819,-5-6 0,-2 6 539,-4-1 1,2 1-1968,-7-6 3214,-1 0 0,2-8 0,3-1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8143,'2'-8'2928,"4"8"1,-2 8-1725,7 9-963,-7 0 0,4 7 212,-8-1 0,0 2-387,0-2 1,0-2-446,0 8 0,0-8 59,0 2 0,0 2-215,0-2 0,0 0 346,0-6 1,0-5-1271,0-1 607,0-7 1,8 4 287,3-8 1,-1-2 150,1-4 1,3-5 46,9-13 1,-4 5 71,4-4 0,2-2 117,-2 2 0,2 0 96,-2 6 1,-4 7 238,4 4 0,-3 5 581,-3 1 0,-6 0 1152,1 0 0,-6 1-897,5 5 0,-5 4 871,6 7 1,-7 0-899,7 1 0,-6-1-451,5 0 1,-5 1-320,5-1 1,-5 0-294,6 0 1,-7-5-552,7 0 0,-2-1-838,1 6 1,5-5 1484,-5-1 0,-3 1 0,-1 5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8086,'27'-9'378,"5"-7"0,-7 14 337,4-3 0,4 3 0,-6 2-2,0 0 0,3 7-287,-6 5 0,-3 3-215,-10 3 1,-3-1-64,-8 0 1,0 2-117,0 4 1,-2 2-448,-4 4 1,-3 4 338,-9-4 1,-5-2-304,0 1 0,0-1-181,6 2 1,0-4-295,-1-8 0,1-5-194,0-1-63,-1-7 676,1 4 350,7-16 920,3-1-656,7-1 844,0 2-269,7 24 1,-5-3 556,4 16 1,-4-6-547,-2 6 1,0-8-22,0 2 1,0 2-471,0-2 0,0 0-336,0-5 1,6-7-1828,0 1 1622,7-9 1,-3 11-435,7-8 0,0-3 240,1-8 1,1-7-1136,4-11 0,-2-10 1596,8-7 0,0-16 0,5 3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8557,'24'-18'0,"-3"1"0,-4 2 0,-4 3 2051,1 6-1557,-6 4 407,-1 2-487,-7 8 0,0-2 163,0 11 0,0-3-162,0 9 0,-7 2 49,-5-2 0,4 2-228,3-2 1,-3-2-67,2 8 0,8-8-50,10 2 1,5-4-246,6-2 1,4-5-27,7-1 0,7-7-369,-1 2 1,6-4-56,-5-2 1,-7 0 237,-5 0 1,-8 0-876,2 0 1,-4 6 276,-1-1 1,-9 11 61,-3 1 0,-12 2 328,-5 10 0,-12 0 545,-6 6 0,-4-1 0,-1 1 0,-7-1 0,1 1 0,0-1 56,5 1 0,2-6-103,5 0 0,3-6 1199,7 6 0,7-8-171,-1 2 1,8-4 122,-1-2 1,3 1-693,2-1 1,0 0-299,0 0 1,0-5-29,0 0 1,5-7-205,1 7 0,6-6-982,-7 5 0,9-7 550,-3 2 1,-1-4-724,2-2 1,-7 0 494,7 0 1,-1-8 777,7-4 0,-1-5 0,0-6 0,6 2 0,0-8 0,0 8 0,-5-2 0,-1 6 0,0 5 0,1-1 537,-1 7 1,-6 0 420,1 6 337,-8 0 0,4 2-397,-8 4 1,0 3-203,0 9 0,0 5-341,0 0 1,0 6-250,0-6 0,0 6 58,0-6 0,0 5-129,0-5 0,0 8-849,0-2 0,0 2 516,0-2 1,0 3-1302,0-3 1,0 4 423,0 1 1,-2-1 1174,-4-4 0,4 3 0,-6-5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53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174 156 8030,'0'-12'-525,"0"1"0,-2 7 1277,-4-2-521,4-3 1,-6 5-19,8-8 1,0 6-138,0-5 30,0 7 0,0-6 127,0 5 25,0 3-254,0-14 1,2 13 243,4-9-202,-4 8-8,6-11 1,-7 13-202,5-4 271,-4 4-45,6 2 86,-8 0-73,-8 0 1,4 0 270,-7 0-244,-1 0 1,-5 2 106,0 4 0,-1 5-46,1 12 0,0 2-22,-1 4 0,1 4-19,0-4 0,7-2-17,5 1 1,3-6-31,2 1 1,0-4 6,0-2 0,7 0-185,5 1 0,11-3 51,6-3 1,3-5-271,3-7 1,1 0-36,5 0 0,-5 0-183,5 0 0,-5-2 149,-1-3 0,-3 1-24,-3-8 0,-4 3-217,-7-3 0,-9-3 203,-3 3 1,-4 3 427,-2-3 0,-8 1 0,-1-7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8994,'0'25'2108,"0"2"-1286,0 8 0,-2 1-306,-4 5 1,-6 3-171,-11 8 0,4 0-544,-4-1 0,4 1-517,2 0 1,5 0 383,1 0 0,7-2-254,-2-4 0,4-11-78,2-12 663,0-4 0,0-9 0,0-3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2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8111,'32'-35'274,"-3"0"1,-4 7 446,-7-1 0,5 8-219,0-2 1,7 3-44,-1 3 1,2 2-105,-2 3 0,3 3-49,-3 3 1,4 4-193,2-4 0,-1 4 6,1 2 0,-1 0-44,1 0 0,-6 0-82,0 0 1,-3 8-349,3 3 1,-4-1 175,-7 2 1,-1-7-145,0 7 1,-2-1 70,-3 7 0,1-7 26,-7 1 0,6-1 242,-6 7 0,5-7-51,-5 1 0,0-1 16,-6 6 0,0 1 54,0-1 1,5 0 3,1 1 0,0-1 6,-6 0 0,0-5 12,0-1 0,6 1 163,-1 5 1,1 0-57,-6 1 1,2 1 23,4 4 1,-4-4-36,4 4 0,1-2 27,-1 2 1,0-1-13,-6 6 0,2 1 76,3 6 0,-3 7 84,4 4 0,-4 6 188,-2 6 1,0-3 244,0 9 0,0 5-262,0 6 1,-6 8-362,1-3 0,-7 5 67,6 1 1,-5-5-92,5 0 0,-2-16-51,2-2 1,5-15-212,-5-7 0,4-7 117,2-5 1,-6 2-94,0-8 1,1-6-665,5-5 431,-8-8 221,-2 3 1,-7-7-465,0 0 0,-1-7-434,1-5 0,-2-3 277,-4-3 0,2-1-292,-8-4 1,0-2 272,-6-4 0,-1-9-243,-4 3 1,-3-5 1017,-3 0 0,-11-5 0,3-6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3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33 104 8075,'12'-21'998,"-1"3"1,-5-1-100,6 13-12,-8-7 0,9 9 66,-7-7-741,0 7 0,-5-4-217,5 8 0,-4 2-330,4 4 1,-4 3-34,-2 9 1,0-1-1075,0 0 882,0 1 0,8-1 262,3 0 0,4-5-126,3-1 0,1-7 167,4 2 1,4 2 467,7-3 0,-5 7 21,0-6 0,-8 7 358,2-1 1,-3 3-159,-3 2 0,-6-5 333,1-1 0,-8 1-207,1 5 0,-10 2-130,-7 4 1,-9-1-346,-2 6 0,-14-7-170,3 3 0,-6 1-206,-1-2 0,5-2 82,-5-10 1,5 3-161,1-9 0,8 1 136,4-6 0,10 0-45,1 0 0,8-2-32,-1-3 1,7-5 103,9-7 1,1-1-107,11 1 0,4 6 150,1-1 1,-1 6 192,2-5 0,0 7-31,6-2 1,-8 4 436,-4 2-266,-4 0 1,-4 8-94,-3 3 0,-5 5 176,-7 1 0,-9 2-8,-9 4 1,-1-2-246,-10 8 0,1-6 24,-7 6 1,0-8-165,1 2 1,5-3 147,0-3 0,10 0-117,2 0 1,7-5 37,10-1 17,0-7 0,2 4 113,4-8 0,5 6-82,12 0 0,-2-1 165,8-5 0,-2 0-37,2 0 1,2 0-31,-8 0 0,6 0-13,-6 0 0,0 0 14,-6 0 1,-5 0-9,-1 0-39,-7 8 0,4-4-270,-8 7 1,0-5 71,0 6 0,-2-1-9,-4 6 0,-4-5 109,-7 0 0,0-1 48,-1 6 0,7-5 32,-1-1 1,9-5 127,-3 6 1,-2-7 675,2 7-354,1-8 729,5 11-810,7-13 1,-3 12 157,8-9 0,-8 3-58,1-2 1,-3-2-127,-2 7 0,-7 1-12,-5 5 1,-3 0 139,-3 1 0,-5-1 137,0 0 1,0 0 390,6 1 1,7-7 698,4 1-1214,-3-1 1,15 5-109,-1-5 1,17-3-490,6-8 1,13 0-454,5 0 1,4 0 202,2 0 0,5 0-410,1 0 1,2-8-680,-3-3 0,-3 3-3351,4 2 4734,-5 4 1,-1-5 0,0-3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3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 8018,'-9'-8'1777,"-7"-2"0,15 8 2222,-5 8 0,10 2-3663,1 3 0,1 1-1694,-6 5 0,-15 4 1358,-8 8 0,-23 8 0,-8 14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6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225 347 8140,'0'-10'879,"0"2"-936,0 1 826,8-3-292,1-7 0,9 1 120,-1 5 1,-6-5-252,1 5 1,-1 1-231,7-1 1,-1 1 47,0-1 0,1-5-121,-1 5 0,-6-3 35,1 3 1,-6-5 70,5 5 0,-7 1-448,2-1 111,-4-1 0,-4-5-17,-4 0 1,-4 5 109,-7 1 0,0 7-116,0-2 1,-6-2 97,-1 2 1,-4 1-75,5 5 0,-2 0-2,2 0 1,1 2 58,-6 3 1,6 3 185,-1 4 0,-2 3 67,2-3 0,0 3 168,6 2 1,2 0-93,3 1 1,-1-1 80,7 0 1,0-5 46,6-1 182,0 1-452,0 5 0,8-5 104,3-1 1,5-7-373,1 2 1,2-4-185,4-2 1,4 0-199,8 0 0,-8-6 165,-4 0 0,2-1-555,-2 1 387,0 4 191,-6-6 387,0 8 1,-9 8-111,-8 3 1,-2 7 904,-9 5 0,-1-2-92,-5 8 0,-6 0 192,0 5 1,0 7-417,5-1 1,-1 6 5,-4-6 0,4 6-209,-4-5 1,4 7-58,1-2 0,7-2-222,-1 2 0,8-7 120,-1 1 0,3-9-183,2-2 0,0-6 73,0 5 0,7-12 169,5 1 1,3-11-113,3 0 1,7-4 1,3-2 0,5-2-63,2-4 0,5-4-182,0-7 0,-1-6-900,-10 0 1,1-2 534,-7 2 1,0 4-651,-5-4 0,-9-2 526,-3 2 1,-6-8 269,-6 2 0,-3 2 519,-9-2 0,-5 8 463,0-2 0,-7 6-348,1 5 1,2 3 268,-2 3 1,8 4 2929,-2-4-1398,4 4-518,1 2-1271,9 0 0,11 0-502,15 0 0,8-6-262,10 1 1,7-3-612,4 2 0,4 2 394,2-7 1,0 5 750,0-5 0,7-1 0,3-5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7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69 8157,'12'-17'0,"-1"0"0,-5 1 403,5 5 1,1 3 609,5 8 0,-5 0-174,-1 0 0,-5 0-311,6 0 0,-9 2-71,3 4 1,2 5-225,-2 12 0,-1-2-152,-5 8 0,-2-6-112,-3 6 0,1 0-342,-8 6 1,7-7 37,-7 1 0,6-8-569,-5 2 0,7-9-727,-2-3 538,4-7 698,-5 4 1,5-10 137,-4-4 1,4-5-32,2-12 1,0 1 133,0-6 1,0 1 147,0-2 0,2-2 78,4 8 0,-3 0 253,9 6 1,-2 5 1212,1 1-1164,4 7 0,-5-4 545,7 8 0,-7 2-232,-4 4 1,1 3-94,-1 9 1,0 1-268,-6 4 0,0-4-106,0 4 1,-6 4-208,0 2 0,-5-2-320,5 2 0,-7-2-658,1 2 0,-3 1 518,-2-7 1,5 6-402,0-6 1,7-6-356,-7-5 440,8-8 633,-11 4 1,13-10 155,-4-4 1,12 2-50,6-8 1,3 3 248,2-3 0,1-1 492,-1 7 1,-6-2-351,1 3 1,-6 3 133,5-4 1,-7 6-8,2 6 1,-6 5 91,-6 12 1,-4 4-293,-7 8 1,-8-4-238,-4 3 1,-3-3-5,-3 9 0,0 3-303,1-3 1,-3 6-312,-3-6 0,5 6 301,1-5 0,-1-1-108,6-5 0,4-3-289,2-3 163,4 4 381,2-14 0,9-2 190,8-11 0,8-6-47,9-6 0,8-3 171,4-9 1,4 1-68,1 0 0,1 0-70,-1-1 0,-1 3 280,-4 3 0,2-1 252,-8 7 1,-6 0 270,-5 6 1,-9 2-247,3 4 0,-4 4 157,-2 7 0,0 2-223,0 4 0,-6 4-170,1 8 0,-9-1-436,3 1 1,3-6 122,2 0 0,4-2-24,2 1 1,0-3-83,0-7 1,10-1-303,7 0 0,2-7 45,10-4 1,-2 1-298,2-1 1,3 0 107,-3-6 1,2-6-148,-2 0 1,2-5-20,-8 5 0,-2-8-284,-10 3 70,5-4 0,-14-3 90,3 1 0,-5 0-96,-5-1 0,-7 7 405,-11-1 1,0 9 176,-12-3 1,5 4 307,-11 2 1,-3 2 334,-2 4 0,-6 3 58,-6 8 1,5 1-356,-5-1 1,2 6 1352,-1 0 0,5 0-305,0-6 1,8 1-84,9-1 0,6 0-517,0 1 0,14-1-1,-2 0 0,11-5-421,0-1 1,6-5 31,6 6 0,11-9 289,12 3 0,6 2-170,5-2 1,10 5-196,8-5 0,5 2 24,-5-3 1,7-1-174,-1 8 0,1-8-88,-2 1 1,3 3-181,-9-2 1,-3 5-456,-2-5 0,-10 8-844,10-3 0,-12-1-922,1 1 2592,-12-7 0,3 11 0,-5-5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7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658 208 8070,'5'-29'942,"1"0"0,6 8-289,-6-2 1,-1 4 71,-5 2 0,0-1-399,0 1 0,-2 2-300,-3 3 1,-13 4 43,-11 8 0,-5 0-118,-6 0 0,-5 16-256,-7 7 0,-5 13 203,-1 5 1,2 5 57,10-6 1,-2 14 298,8-2 0,0 4 236,5-5 1,8-1-183,4-3 0,6 1 121,5-8 1,5 0-272,7-5 0,0-6 87,0-1 1,7-6-506,5 1 1,5-4 198,6-2 0,4-7-618,8-4 0,-1-5 54,1-1 1,1 0-215,5 0 1,-7-7 369,1-5 0,-1-3 7,-5-2 1,-4-1 722,-2 1-394,-4 0 1812,-1-1-993,-1 9 2695,-7 1-2242,-3 16 0,-7 1-305,0 9 1,0 5-84,0 0-634,0 0 56,0-6 1,0 0-327,0 1 0,2-1-465,4 0 0,-4 1-1277,4-1 1,-4-6-59,-2 1-2261,0-8 4212,7 4 0,-5-8 0,6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8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9107,'-6'-23'2525,"1"0"-1684,-1 0 0,14 6 91,3-1 1,4 3 353,3 4 0,7-3-473,4 8 0,1 1 228,-1 5 1,10 0-2047,-5 0 474,5 0 467,-13 0 1,7 7-4497,-4 5 4560,4 3 0,1 2 0,1 1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3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8017,'0'-17'2754,"0"0"-2035,0 7 0,2 2-272,3 8 1,-1 0 19,8 0 1,-7 6-43,7 0 1,-8 7 154,2-1 0,1 3-327,-1 3 0,2-1-82,-3 0 0,-3 6-595,4 0 0,2 2 334,-2-2 0,-1-3-321,-5 3 0,0-4 295,0-2 0,0 0-932,0 1 0,0-7 289,0 1 0,0-7-487,0 7 719,0-8 602,0 4-6,0-8 1,0-2-209,0-4 122,0-4 0,0-7-62,0 0 0,0-1-31,0 1 0,6-6 25,0 0 0,7-6-30,-1 6 1,5-8 65,6 3 1,4-5 94,8-2 0,1 1 45,5-1 0,-3 2-46,8 5 1,0-3 531,6 8 1,-6 6-118,0 5 1,-1 8 49,1-2 1,-4 4-248,-8 2 0,-5 0-219,0 0 1,-10 8 13,-1 4 0,-3 9-227,-9 2 0,0 6-74,-6-6 0,-2 7 132,-4-1 1,-6 4-450,-11 2 1,-4-1 213,-7 1 1,-1-3 176,1-3 0,-1-4 159,0-8 1,1 1 207,-1-1 1,1-5-107,-1-1 1,6-7 392,0 2-108,8-4 20,-4-2-156,8 0-90,7-8-247,3-2 1,13-1-220,-1-1 1,9 1-12,-3-7 0,5 1-239,1 0 1,-6 0 67,1-1 0,-8-5-159,2 0 1,-4 0 260,-2 6 0,0-2 395,0-4 0,-2 3 0,-4-3 0,2-2 0,-8 2 0,7-2 0,-7 2 0,8 2-35,-1-8 0,3 8 11,2-2 1,0-2 82,0 2 0,0 0 248,0 6 0,0-1 326,0 1 0,5 0-246,1 0 1,2 1 507,-2 5-526,-4-5 1,5 12 44,-7-7-89,0 7-271,0-4 79,0 8 0,0 2-32,0 4 1,0 6 151,0 11 1,0 4-118,0 7 0,0 8 403,0 5 0,0 10-74,0 7 1,0 9 33,0 2 1,0 5-607,0-5 0,0 6-311,0-6 0,6 7-223,0-1 0,0 9 641,-6 3 0,0 3 0,0-6 0,0 0 0,0 6 0,0 4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4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8229,'0'-10'-1873,"0"2"1983,0 8-110,-8 0 0,-1 0 0,-9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54.3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8030,'0'-9'236,"-7"1"0,3 6 123,-8-4 9,8 4-100,-3-5-334,7 7-245,0 0 290,7 0 0,-3 0-60,8 0 1,5 0 72,6 0 0,2 0-43,-2 0 0,4 0 8,8 0 1,-1 0 38,1 0 1,1 0-6,5 0 1,-5 0 12,5 0 1,3 0-31,2 0 0,4-2-101,2-4 0,7 4-94,5-4 1,9-1-50,2 1 0,5-6 194,-5 7 0,8-7-183,-2 6 0,-3-5 207,3 5 0,-8 0 36,2 6 1,-4-5 163,-2-1 0,-1 0 53,-5 6 0,2 0-121,-7 0 1,7 0-15,-1 0 0,5 0-129,6 0 0,0 0-16,11 0 0,-9 0 49,10 0 1,-5 0-12,5 0 0,-7 0-26,1 0 0,-8 0-18,2 0 1,-10 0 59,-1 0 0,-3 0 12,3 0 0,3 0 23,-4 0 0,-1 0-38,1 0 0,6 0-109,6 0 0,-6 0 97,-5 0 0,-3 0-14,3 0 0,-5 0 167,-7 0 0,0-2 14,0-4 1,-6 4 95,0-3 0,-7 3-115,1 2 0,-4 0-85,-1 0 1,0-6 1,-1 0 1,-1 0 106,-4 6 1,-4-5-12,-8-1-30,0 0 158,-7 6 407,-2 0-449,-8-8-147,0 7 1,-2-7-111,-4 8 1,2 2 107,-7 4 0,5-3-15,-6 9 0,8 1 25,-1 10 1,3 2-14,2 4 1,0 4-42,0-4 1,0-2 18,0 1 1,5-6 142,1 1 0,8-4-69,-3-2 1,5-1 35,1-5 1,0-1-48,0-5 0,1-3-55,-1 4 0,6-4-35,0-2 0,0-8-112,-5-3 0,-1 1 80,0-1 1,-5-3-94,-1-9 1,-7 4 213,2-4 0,-4-4-89,-2-2 0,-2 2 126,-4-2 1,-9 8-128,-8-2 0,-8 4-89,2 2 1,-9 1 126,-3 5-43,-7 3 0,-4 16 0,-9 1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49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8196,'0'-9'1333,"0"-7"0,-6 13 746,1-9-1038,-1 8 1,8-9-450,4 7 1,-3-2-405,9 3 0,-1 3 25,7-4 1,-1 4-206,0 2 1,-5 0-88,-1 0 0,1 0-105,5 0 1,-5 0 177,-1 0 0,-7 8-132,2 3 0,2 5 2,-3 1 1,1 0 18,-6 0 0,0 8 735,0 4 1,0 4-280,0 1 1,0 3 610,0 3 1,-2-3-235,-4 3 0,4-3-93,-3-3 1,-3 1-341,2-1 1,-5-1-45,5-4 1,-2 2-299,3-8 1,3 0 122,-4-6 0,-2-5-262,2-1 1,-1-5-593,1 5 0,4-7 0,-11 6-257,7-4 268,-8-4 0,5 5-1102,-9-7 438,1-7 1,0-3-1469,0-7 2911,-1-1 0,1-14 0,0-5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9008,'0'-9'3579,"2"1"-2767,3 8 1,-1-6-448,8 0 0,-1 1-218,7 5-386,-1 0 222,0 0 0,1 5-110,-1 1 0,0 2-164,0-2 1,-5-3-444,0 9 1,-7-1 327,7 7 0,-8-7 106,1 1 0,-3-1 168,-2 7 0,0 5 257,0 0 0,-2 0 96,-3-6 0,1 6 451,-8 0 1,1 8-220,-7-2 1,1 1 364,0-1 0,0 2-149,-1-8 0,1 8-192,0-2 0,-1-4-456,1-2 0,6-2 15,-1 2 0,6-4 29,-5 4 0,7-4-4,-2-1 1,-2-1-598,3 0 110,-1-7-485,6 5-4,0-13 508,0 6 0,2-10-581,4-4 498,3-3 144,16-9 0,-4 1-177,8 0 0,-2-6 174,2 0 0,4-1 76,-5 7 0,-1 6 138,2-1 1,-8 8 179,2-1 0,-4 3 352,-1 2 0,-7 0-217,1 0 145,-8 0 0,3 7-196,-7 5 0,-2 3 628,-3 2 1,-5 1-267,-7-1 0,-1 0-85,1 1 1,-6 5-272,0 0 1,-6 0-183,6-6 0,-6 0-137,6 1 1,-2-1 126,2 0 1,4-5-98,-4-1 1,4-7-209,2 2 1,5-4-776,0-2 207,9 0 389,-13 0 0,14-2-292,-3-4 429,10 4 1,5-7 561,7 3 1,-5 4-218,-1-4 1,-5 4 325,6 2-159,-9 0-158,5 0 1393,-8 0 3457,0 0-4119,8 0-173,-6 0 664,13 0-134,-5 0 215,7 0-708,0 0 0,1 0 44,-1 0 0,0 0-185,0 0 0,1 6 29,-1 0 1,0 0-277,1-6 1,-7 0 111,1 0 0,-1 0-779,6 0 495,1 7-1208,-1 3 1,-2 1-65,-3 1 1,1-6-537,-7 5 0,0-5 647,-6 6 0,6-7-270,-1 7 0,1-6 1446,-6 5 0,8-7 0,2 4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14098,'18'0'2543,"-9"0"0,1 6-1594,-4 0 1,-4 2-375,3-3 1,-3-1-1002,-2 8 0,0-1 91,0 7 0,0-7-2202,0 1 1060,8-1-772,-6 6 1026,13 1 1,-11-9-146,8-3 0,-7-4 363,7-2 1,-1-8 433,7-3 1,-1-5 570,0-1 0,8 0 0,2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 10589,'16'2'0,"-7"4"0,-9 5 0,-9 3 5024,-7-3-4793,-1 5-47,0-7 0,-1 8-268,1 1 0,0-1-397,-1 0 0,-5 1-2,0-1 0,0 6-771,6 0 0,0 0-209,-1-6 1,1-1 634,0-5 0,5 5 685,1-5 0,7-1-61,-2 1 1,4-5 611,2 6 0,0-7 115,0 7-150,0-1 1,0 7 946,0-1 38,0 0 0,0 1-134,0-1 1,0-6 51,0 1-956,0-1-134,0 7-397,0-1-39,0 0-635,0-7 186,-8-2 94,7-8 0,1 0 29,11 0 0,6-8 141,6-4 1,-1-1 253,6 1 1,-5-1 27,6 7 1,-6-5 241,6 5 91,-8 0 0,4 6 772,-7 0-464,-9 0-114,-1 0 1,-16 8-489,-3 3 1,-7 11 80,-5 1 1,2 0-467,-8-6 0,2 6 227,-1 0 0,-3 0-99,8-6 0,-6 1 31,6-1 0,0 0 30,6 1 1,5-7 85,1 1 611,7-9 56,-4 13 0,16-14-212,3 4 1,5-5 133,1-1 1,0 0 144,0 0-223,8 0 1,-5 0 36,3 0-46,-12-7-148,-3 5-220,-8-6 1,-4 16-361,-7 3 0,-1-1 218,-11 2 1,2 1 148,-2 10 1,2-4 150,-8 4 0,8-3 305,-2-3 0,3 0 75,3 0 0,6-5 1449,-1-1-1245,8 1 0,-2 3 181,12-3 0,4 1 177,7-7 1,8 0-433,4-6 1,9 0-178,3 0 0,7-8-397,-2-3 0,-2-3-365,2 3 1,-6-5-420,7 5 0,-9 3-926,2 2 1,-3-1 1705,-3 1 0,1 0 0,0 6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3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8116,'0'-17'258,"0"0"1,6-1 425,-1 1 1,9 0 264,-3-1 0,7 1-373,5 0 1,4-1 21,7 1 0,7 6-168,-1-1 0,2 8-177,-1-1 1,-7 3-55,1 2 0,-3 2-49,-9 3 1,0-1-82,-5 8 0,-3-1-211,-3 6 0,-5 7 283,-7-1 1,-2 5-79,-3-5 0,-11 8-1461,-7-2 0,-6 2 635,6-2 1,-7 1 308,1-7 1,2 0 154,-2-5 0,8-3 153,-2-3 0,4 1-247,1-7 253,1 0 0,2-8-69,3-4 1,4-4 46,8-7 0,0 0 111,0-1 0,8 1-128,4 0 1,-3 0 140,3-1 320,-1 9 672,7-7-49,-9 14-77,-1 2 1,-10 10-136,-4 7 1,-3 1 168,-9-1 0,1 6-228,0 0 1,-1 0-171,1-6 0,6-5 146,-1-1 0,8-5-220,-1 6 0,5-8-336,5 1 1,7-3-52,11-2 0,0 0-293,12 0 0,-5-6-721,11 1 0,-5-3 535,-1 2 0,-6 4-386,-1-3 0,-7 3 241,3 2 0,-11 7-616,-1 5 1,-9 5 313,3 6 1,-12 4-80,-5 8 1,-12-1 317,-6 1 684,-4-1 0,-9 1 0,-2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114 260 8116,'-34'11'0,"-1"1"492,16-8-114,-4 3 427,21-7 0,11-2-201,20-3 1,10-5-103,18-7 0,-1-6-125,13 0 1,8-6 64,-2 6 0,0-6-146,0 6 1,-4 0-69,-2 6 1,-2 1-431,-3 5 1,-1-3-549,-11 8 0,-4-5-199,-13 5 1,-8 0-39,-4 6-470,-12 0 1,-5 2 68,-12 4 1388,-11-4 0,-10 13 0,-8-5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3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8451,'-15'19'0,"3"2"0,7 4 772,3 2 1,9-4-293,5 6 0,3-6 71,3 6 1,-3 0 45,-3 5 1,-5 7-431,-7-1 0,0 2-332,0-1 0,0-7-98,0 1 1,-7-1 258,-5-5 0,-9 2-725,-2-2 1,-8-4 350,2-8 1,-5-7-102,-7-5 1,5-5 438,-4-5 1,9-7 493,2-11 0,10-4 42,1-7 0,3-3 529,9-3 1,1 5-388,5 1 0,13-5-192,4 10 0,12-5-266,0 11 0,4-6-154,1 6 1,1 0-212,-1 5 1,3 7-298,3-1 1,-9 7-698,4-7 0,-5 8 441,5-1 0,-6 3 738,0 2 0,-1-8 0,7-2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7992,'-23'-15'1949,"0"3"-928,7 5-204,1 7 1,11 0 917,-7 0 0,-1 7-1243,-5 5 1,-1-3-267,1 3 0,6-1-724,-1 7 0,8-1 353,-1 0 1,3 1-1185,2-1 1,7 0 374,5 0 1,5-5-12,6 0 0,4-9 470,8 3 0,5-6 53,0-6 1,1 4 100,-7-3 1,-1-3 114,-4 2 0,-4 0 257,-8 6 0,-2 2-86,-3 4 0,-4-2 433,-8 8 1,-2 1-122,-4 10 0,-6-4 102,-11 4 0,2 2 29,-8-2 1,-1 6 255,-11-6 0,5 2-183,-5-2 1,5-2-94,1 8 1,8-8-144,4 2 1,12-9 234,5-3-784,4 1 1,12-3 181,7-3 0,10-4-23,13-2 0,3 0 11,3 0 0,6 0-109,-1 0 0,-4 0 156,4 0 0,-4 0 184,-1 0 1,0 2 581,-12 4 0,3 5-221,-14 12 1,-2 2-16,-9 4 0,-5-2-36,-7-4 0,-2 4 94,-3 8 0,-13-6-359,-10-1 1,1-7-232,-2 3 1,0-5-626,-6-2 1,7-2 437,-1-3 0,8 1-921,-2-7 0,3 0 493,3-6 0,0-8-1282,-1-3 2006,1-5 0,-8-9 0,-2-2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4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7992,'0'-9'1255,"-8"1"1,4 8-143,-7 0 1,7 8-515,-2 3 1,-1 5 124,1 1 0,0 0-107,6 1 1,-6 5 59,0 0 0,1 0-598,5-6 1,0 0-540,0 1 0,2 5-1171,3 0 0,-1 0 939,8-6 0,-3-5-1248,3-1 1,3-7 1939,-3 2 0,11-12 0,4-4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4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7992,'12'-16'2370,"-1"5"-1005,-7-4 478,11 13-991,-13-6 1,6 16 183,-8 3 1,0-1-692,0 1 1,0 1-292,0 5 1,-6 2-1749,0 4 0,1 2 525,5 4 1169,0 4 0,0-6 0,0 7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55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8050,'12'-8'-348,"-1"-3"1045,-7 3-359,11 1 0,-11 8-80,8 5 1,-1 6-46,6 11 0,1 11-142,-1 12 0,0-1 120,1 1 0,5 0-491,0 6 1,0-6 189,-6 0 1,0-8-334,1 3 1,-1-7 203,0-5 0,-1-4-41,-5-8 1,3 1-40,-9-1 0,3-5-585,-2-1 904,-4-7 0,5 4 0,1-8 0,2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5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8091,'10'-2'274,"-4"-4"1,3 4 426,3-4 1,3-1 722,2 1-944,8 0 0,-5 6 193,3 0 1,-4 8 71,-2 3 0,0 7-85,1 5 0,-9 3-175,-3 9 1,-4 0-5,-2-1 1,-2 3-336,-4 3 1,-3-1-414,-9 7 0,-1-6-232,-4 6 0,4-7-579,-4 1 0,-2-4 420,2-1 0,0-8-457,5-4 1,7-10 511,-1-1 0,7-8 283,-7 2 1,8-12 386,-2-6 0,3-5 138,-3-6 1,4-4 160,-4-8 1,4-5 23,2 0 1,2-1 464,4 7 0,4 1-387,7 4 1,0 4 56,0 8 1,1 0-66,-1-1 1,2 3-163,4 4 0,-3 1-693,3 4 1,-2 4-296,2-4 1,-2 5-718,8 1 1,-6 0 651,6 0 755,-8 0 0,11 7 0,-5 3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5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8520,'-18'0'1765,"1"0"-883,0 0 0,7 2 451,4 3 1,4 7-582,2 11 1,0-2 166,0 8 0,-2 0-566,-3 5 1,3 3-432,-4 3 0,-2-1-1676,3 7 1,-3-2 1077,2 2 0,4-4-2836,-4-7 3512,4 0 0,-5-1 0,-3 1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5.8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0 329 16906,'18'-25'-3440,"-1"4"2506,0-8 1,2 6 326,4-6 0,4 8 1685,8-2 0,1-2-409,5 2 1,-3 0-292,8 6 1,-5 1-150,5 5 0,-8-3-425,3 9 0,-5-7 283,-1 6 1,-3 1 10,-3 5 1,2 0-93,-8 0 1,0 0 77,-6 0 1,-1 1-266,-5 5 0,3-2 53,-9 8 1,7-7-297,-6 7 344,0-1 1,-5 5 46,5-5 1,-4 5-15,4-5 1,-2-1 1,1 1-25,-3 1 1,12 5 53,-8 0 1,-1-5-52,-5 0 1,2-1 77,4 6 0,-4 1 3,4-1 1,-4 0 43,-2 1 1,0-1 136,0 0 0,0 2-4,0 4 0,-6 2 196,0 4 1,0 4-45,6-4 1,0 5-137,0 7 0,0-3 227,0 8 0,-5 0 79,-1 6 0,0-4 6,6 4 1,0-2-19,0 13 1,0 1 130,0 5 0,-6-6-379,1 1 1,-3-7-285,2 7 0,2-8-187,-7 1 1,7-5 244,-2-6 0,4-3-607,2-9 1,-2-1 316,-3-4 1,3 1-147,-4-7-573,4 0-631,2-13 1088,0 5 1,0-15-146,0 0 1,0-2-268,0-9 0,0-2 384,0-11 1,-8 5-18,-3-4 0,-7-2 58,-5 2 0,0-2 11,-11 2 0,3-4 112,-9-7 0,-3-1-93,3 0 0,-8 1 113,2-1 155,4-7 0,-8-10 0,5-9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8152,'17'-17'-475,"0"0"1,1 1 678,-1 5 0,2-3 280,4 9 1,-7-7 466,7 6 0,-14 1 201,9 5 88,-5 0-819,4 7 0,-1 3-106,-5 7 1,-3 0-550,-8 1 162,0-1 136,0 0 0,-2 1-253,-4-1 0,2 0-173,-7 1 0,7-1-1435,-2 0 945,4 0 370,2 1 0,10-9 372,7-3 1,2 2 513,10-2 0,0-1-52,6-5 0,-3 6-219,-3 0 0,2 1 516,-8-1 0,-2-2-123,-9 8 0,-5-7 12,-7 7 0,0-6-256,0 5 1,-9 1-366,-9 5 0,-7 0-74,-9 1 1,-7 3-404,1-4 0,-6 4 201,6-9 0,-6-3 163,5 3 0,1-8-975,5 1 337,8-3 566,2-2 0,16-2-71,3-3 1,6 1-128,6-8 0,5 8 253,12-1 0,-3 3 136,3 2 0,2-6 39,-2 0 0,5 0-246,-4 6 949,-1 0 26,-6 8-167,-8 2 0,-3 7-195,-12 0 1,-9 1 11,-8-1 0,-8 2-168,2 4 1,3-4-206,-3 5 1,6-11-147,-6-2 168,8 1-479,-4 5 189,15-7 0,10 0 4,12-5 0,3-3 93,2 4 0,3-4 95,3-2 0,-4 0 30,4 0 0,2 2-83,-2 4 381,0-5 0,-6 13-81,1-8 0,-9 1 273,-3-1 1,-4-2 157,-2 8-410,0-1 1,0 6-161,0 1 1,-8-1-183,-3 0 1,-5 1 87,-1-1 1,2 0 103,3 0 0,-1-5-161,7-1 0,-6 1 90,7 5 1,-1-5 383,6-1 1,0-5 168,0 6 1,0-7 201,0 7 1,0-6 983,0 5-239,0-7 1,-8 10-671,-3-9 0,1 7 93,-2-6 1,1 5 2045,-6-5-2152,7 0 0,2-4-308,8 3 0,12-3-884,11 4 0,29-12-940,29-5 1,11-5 483,-41 8 1,2-1 0,2 0 0,1-1 657,2-2 1,-1 1 0,-4 1 0,-2 1 0,0-4 0,0 1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8185,'0'-9'3438,"0"1"1,2 8-2847,4 0 0,3 0 234,9 0 0,-1 2-322,0 4 0,0 3-45,1 8 0,-1-1-311,0-5 0,1 5-266,-1-5 0,-6 5-190,1 1 1,-2-6-401,1 1 1,3-6-3105,-9 5 2790,9 1 0,-10-3-222,7-3 1,-5 2 1243,5-2 0,1-8 0,5-8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742 0 8137,'9'0'1409,"-1"0"1,-10 0 111,-4 0 1,-1 8-779,-5 3 1,-3 7 15,3 5 1,-3 4-349,-2 7 0,-1 8-171,1 5 1,-6 4-358,0 7 0,-8 4 1,2 7 0,-3 11-696,-3 1 0,1 6 358,-1-12 1,0 3-398,1-9 0,-1-3 372,1-14 0,-1-8-19,0-4 1,7-5 201,-1-6 1,8-10 45,-2-8 1,3-7 201,3 2 1,6-6 21,-1-6 0,6-9 311,-5-8 0,7-8-363,-2 2 0,14-3 206,9-3 0,4-2-20,14-3 1,-2 6 259,13-1 1,2 2 63,9 10 1,-1-6-174,7 6 1,1 8 281,5 9 1,-2 4-223,-3 2 0,1 0-98,-7 0 0,-6 0-156,-6 0 0,-8 6-319,2 0 1,-9 5 155,-2-5 0,-8 8-219,2-3-233,-11 4 0,-5 3-132,-7-1 645,0 0 0,-7 1 254,-5-1 1,-5-2 388,-6-3 0,4 1 34,-4-7 0,3 0 599,3-6 0,0 0-623,-1 0 0,7-2-30,-1-4 0,9-5-986,-3-12 0,6 1 285,6-6 0,-1-1-1442,13-6 0,-3 1-4,14-1 0,2 0 1561,9 1 0,-4-8 0,7-3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70 8213,'-9'-8'2821,"1"6"-2214,8-5 1,2 1-207,4 0 0,3-1 19,9 1 1,-1 4-98,0-4 1,6-2-22,0 3 0,6-1-365,-6 6 1,6 0-434,-6 0 1,0 0 444,-5 0 0,-1 2 195,0 4 0,-7 3-1205,-4 9 0,-5-1 416,-1 0 0,0 0 434,0 1 0,-7 7 275,-5 3 0,-3 3 294,-2-2 1,-6 6-89,-1-1 0,-4 1 221,5 5 0,-2 4-137,2 2 1,3-1-36,-3 1 1,-2-6-366,2 6 0,0-7 154,6 1 0,0-3-162,-1-3 1,7-7-89,-1-4 1,6-4-434,-5-1 378,7-1-159,-4-8 252,8-1 56,0-8 1,0-8-280,0-3 0,2-4 86,4-3 1,4-5 41,7 0 1,6-8 33,0 3 1,8-5-179,-2-2 1,9-1 242,2-5 0,7 7 73,-7-1 0,6 1 73,-6 5 0,1 4 355,-7 2 1,1 9-79,0 3 1,-3 7-86,-3-2 0,-4 4 164,-8 2 1,-5 2-140,-1 4 1,-7 4-150,2 7 0,-4 0-170,-2 1 1,-2 7-335,-4 3 1,-3-1 18,-9 2 1,-5 0-272,0 5 0,-6-7 220,6-4 0,-6 0 16,6-5 0,-7 1 213,1-13 1,4 5 44,2-5 0,4 0 187,1-6 1,3-8-140,3-3 1,5-5 98,7-1 1,0 0-29,0-1 0,7-5 174,5 0 1,3 0 53,3 6 1,5 5-166,0 1 0,-6 5 928,-5-5-236,-1 7-353,-1-4 0,-3 10-128,-7 4 0,-2 5-52,-3 12 1,-5-2-114,-7 8 0,-2-6-227,-5 6 0,5-2-4,-4 2 0,4-2 73,2-4 0,5-4-289,1 4 0,7-9 112,-2-3 1,4-5-35,2 5 1,2-7 248,4 2 0,3-4 122,9-2 0,1-2-121,4-4 0,2-2 37,4-3 1,2-2 123,-8 7 1,-6 0-18,-6 6 250,-7 0-240,4 0 1,-12 10 145,-7 7 0,-9 2-104,-14 10 1,-3 0 96,-3 5 1,3 1-98,-3 0 0,-2-1 147,1 1 0,1-3-10,5-3 0,7 2-107,-1-8 0,8 0-126,-2-6 1,9-1-99,3-5-161,7 5 1,-2-14 155,12 3 1,11-3-11,12-2 0,6-7 92,5-5 0,12-5-34,11-6 1,-1 1 95,1-6 0,-1 5-92,1-6 1,2 8 507,-7-2 0,-8 5-288,-10 7 0,-5-3-160,-6 9 1,-4-7-414,-8 6-271,-7 1 1,-3 6 304,-7 5 1,-2 4-125,-3 7 1,-7 2-851,-11 4 1,2-2 527,-8 8 0,0 0 39,-5 6 1,-1-6 715,0-1 0,1 1 0,-1 6 0,1-1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7:59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 8704,'-6'11'0,"0"1"0,4-1 1849,6-1-1198,6-2 1,7-8-70,0 0 1,0 0-31,1 0 0,-1 0-307,0 0 1,1-6-47,-1 0-456,0-7 1,1 11 240,-1-4-879,-8 4 713,-1 2 0,-8 2-206,0 4 213,0-4 160,0 13 0,-8 0 244,-3 8 1,-1 0-148,-5-5 0,6 5 159,-7 0 0,1 0 45,5-6 1,3-1 576,-3-5 363,8 4-779,-3-5 0,14 5-32,5-3 0,3-4 13,3-8 1,1 0 168,4 0 0,-2 0-350,8 0 1,-6-2-260,6-4 1,-6-2-404,6-3 1,-6-5-755,6 5 1,-8 1-1451,2-1 0,-6 5 2619,-5-6 0,3 9 0,-5-5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8141,'0'17'888,"0"8"247,0 4 1,0 11 38,0 6-799,0 4 0,-1 2-84,-5 0 0,4-2-86,-4-4 1,-2 2-720,3-7 420,-1-1 1,6-3-320,0 3 0,0-9-571,0 3 1,2-11 309,4 0 1,-3-9-634,9-3 0,-1-11 474,7-5 833,-9-5 0,7-30 0,-7 3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8141,'25'-25'0,"2"6"270,8-4 0,-1-2 416,1 2 0,1 0-152,5 6 0,-5 1-150,5 5 0,-11-3-261,-1 8 0,-6-1 6,6 1 1,-6 4-173,6-4 0,-8 4 114,2 2 0,-4 2-408,-1 4 70,-1-4 276,0 13 0,-5-5-218,-1 7 1,-7-5-130,2-1 129,4 1 0,-9 5 100,5 0 54,4 1 0,-6-1 31,7 0 1,-7 1 18,2-1 1,-4 0-10,-2 0 0,0 1 9,0-1 1,0 6 184,0 0 1,0 2 28,0-2 0,0 2 46,0 4 0,0 4-68,0-5 0,0 11 130,0 1 1,5 6-18,1-5 1,2 13 155,-2-3 1,-2 7 39,7 0 0,-5-3-74,5 9 0,-7-1 38,2 6 1,2-5-194,-3-1 1,1-1-151,-6 1 1,0 2-143,0-7 1,0 4-295,0-11 1,0-3 430,0-13 1,0-2 264,0-4 1,0-4-373,0-8 1,0 0-146,0 0-39,0-7 235,0-2-78,-8-1 6,-1-5 1,-8 6-147,-1-8 0,1 0 11,0 0-113,-1 0 0,-5 0-480,0 0 0,0-6 302,6 0 1,-6-13-634,0 2 1,-8-6 462,2 0 1,-9-4-593,-2-8 1,-9-5 1203,3 0 0,-11-16 0,-5 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55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17 8050,'-2'-9'1677,"-4"3"0,-3 4-1505,-9 2 0,1 6-4,0 0 0,-6 13-54,0-2 1,-8 10-350,2-4 1,-9 8-673,-3-2 1,-5 9 906,6 2 0,-8 8 0,3-3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2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8061,'9'-8'1358,"7"6"-539,-14-5-353,5 7-215,-7 7 0,-5 3-214,-1 7 1,-6 2-117,6 5 0,-5-5-350,5 4 0,0-10-3,6-1-16,0-1 0,2-1 174,4-4 0,4-4-54,7-2 0,8-8 135,4-4 1,-2 3 16,2-3 1,-3 8 155,3-1 1,-2 3 685,-4 2 104,-4 0 1,4 2-378,-11 3 1,-4 5 220,-8 7 1,0 6-177,0 0 1,-10 8-133,-7-2 0,-2-2-166,-10 2 1,2 0-189,-2 5 1,-4-1 265,5-4-790,-5 3 425,6-13 0,-4 5-110,8-13 1,-6 4 10,6-3 1,0-4-173,6-3 1,5-3 124,1-2 1,7-2 0,-2-3 0,4-5 1,2-7 1,2-1-137,4 1 0,9 0 188,8 0 1,6 5 41,-6 1 1,6 1 407,-6-2 0,6 5-183,-6 7 0,6 0 469,-6 0 0,0 0-207,-6 0 0,-5 2-28,-1 3 0,-5-1-121,6 8 1,-8-1 410,1 7-410,-3-1 1,-4 6-257,-3 0 1,-5 2-110,-7-2 0,-1-4 85,1 4 1,0-3 37,-1-3 1,1 0 13,0 0 1,2-5 90,3-1 1,4-5-4,8 6 185,0-8-105,0 3 1,8-7 187,4 0 0,5 0-255,6 0 1,2-2 44,4-3 1,1 1-123,-7-8 1,6 8 80,-6-1 1,0 3-713,-5 2 259,-1 0 314,0 0 1,-7 7-97,-4 5 1,-6 3 99,-6 3 1,-9-1 365,-9 0 1,1 6-99,6 0 1,-6 0 180,0-5 11,0-1-15,6 0-322,7 0-142,2-7 1,16-2 68,4-8 0,9 0-136,2 0 0,6-6-93,-6 0 0,5-1-132,-4 1 5,-1 4 393,-6-6 0,-2 10 151,-3 4 0,-6-2 106,-12 7 0,-4 7 356,-7 5 0,-2 2-57,-4-2 0,-4-4 426,-8 4 0,6 2-78,0-2 1,10-6-370,2-5 1,5-8 82,7 1 0,5 3-170,0-2 1,15-2-675,14-10 1,13 0-290,10-11 1,9 1-645,14-12 1,4-1 920,8-6 0,-41 18 1,2 0-1,0-1 1,0 1-1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2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8947,'17'0'4179,"0"0"-3781,8 0 1,2 0 148,8 0 0,-6 0 112,-1 0 0,-4 2-461,4 4 0,-7-4-389,3 4 0,-5 3-1317,-2 3 1,-2-1 833,-3 7 0,-4-5-2099,-8 10 2773,0 4 0,-8 0 0,-2 8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8140,'-12'16'712,"1"-5"-507,7 5 676,-4-7 1344,8 8-1472,0-7 1,2 0 1236,4-5-2159,-4-3 221,13 6 0,-11-8-1606,7 0 818,-7 0 345,4 0 1,-6 0-650,4 0 341,-4 0-564,5 0 559,-7 0 602,0 8 741,0 1 1,2 9-400,4-1 0,-4-6 680,4 1 1,-3-1-311,3 7 0,-4-7 168,4 1-569,4-8 1,-7 9 0,9-7-134,1-2-161,3-2 1,3-2 0,4-2-1575,6-4 1070,11-4 1,-1-13 0,7-2-1288,2-2 1662,2-1 0,0 1 116,-4 4-196,4 3 624,-14 3-303,6 8 1,-9 1 395,-4 8 1,-4 2 1492,-8 4-1423,-7-5 1,-2 15-1,-8-5 1070,0 5 1,0 1-698,0 0 0,0 1-345,0-1 0,-2 0-593,-4 0-65,4-7-158,-6-2-213,1-1-435,5-5-1126,-14 6 1247,14-8 0,-11-2-716,7-4 1,-5 1-215,5-13 930,-8 5 822,12-12 0,-13-8 0,5-3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3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666 0 9880,'9'18'4955,"5"-7"-3931,-8 1-423,-1-1-435,-5 7 81,0 7 62,0-6-576,0 6 0,0-2-513,0 0 1,-5 6-247,-1-6 0,0 0 643,6-6 1,0-5-2763,0-1 2150,0-7 1,2-4 511,4-12 1,5-11 424,12-5 1,-2-5-19,8-2 1,-8 3 245,2 3 1,2 4 82,-2 8 1,1 1 344,-7 5 1,-6-3 158,1 8 1951,-8 1-1771,3 5 0,-7 7-248,0 5 1,-1 9-415,-5 2 1,-4 2-296,-7-2 1,0 2-94,-1 4 0,-5 4-356,0-5 0,6-3-78,5-2 1,7-3-55,-7-3-339,8 0 1,-2-5 379,12-1 1,4-7 291,7 2 0,2-6 232,4-6 0,-3 4 291,3-4 1,2-1-21,-2 1 1,0-5 279,-6 5 0,-5 0 128,-1 6-482,-7 0 1,0 4-279,-16 7 1,-3 9-150,-20 14 0,-3 3-453,-14 3 0,-6 4 373,1 8 1,-9-6-1620,3 0 1711,-4 0 1,-8 6-1,0 0-219,2 0 0,7-8 469,3-3 1,15-11-92,2-1 0,9-10 1578,9-1-911,3-1 0,17-15 85,8 4 0,15-12-152,14-6 0,13-5 243,10-6 1,4-4-373,13-7 1,-4 1 305,10 4 0,-3-4-509,-3 5 1,-6-3 66,1 2 1,-9 4-303,3 8 1,-12-1-313,-6 1 1,-5 2-497,-6 3 1,-4-1-433,-8 7-621,0 0 1458,-7 6 1,-6 2 554,-16 4 0,-7 4 0,-16 7 1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4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8927,'-23'35'0,"0"-1"0,4 1 0,4-1 0,5-1 0,2-2 0,4-2 0,2 0 0,2-1 1064,0 1-1134,0-8 1,0 4-338,0-7-8,0-9 1,2 5 129,4-9 0,-2 1-13,8-6 1,-1-9 37,6-9 0,1-7-179,-1-9 1,0-1 438,1 1 0,-1-7 0,0 1 0,0-2 0,1 1 0,-1 5 60,0-5 1,-5 7 120,-1 5 1,-1 4-55,1 8 0,-1 1 217,-4 5 308,-4 3-187,5 8 0,-7 8-102,0 3 1,0 7-164,0 5 1,0 5 39,0 13 1,0 1 164,0 4 1,0 6 272,0 0 1,0 0-233,0 5 0,0 3 8,0-2 0,0-1-445,0-5 1,-5-2-277,-1-4 0,0 2-835,6-7 0,0-1 579,0-5 0,0-9-1854,0-2 808,0-5 1569,0-2 0,0-15 0,0-4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4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431 155 8958,'-29'7'0,"-2"7"0,-1 7 0,-3 8 0,3 3 2411,-1 3-1063,0-8-811,-1 13 0,1-17-9,4 12 1,-2-6-227,8-1 1,2-3-674,10-7-15,-5-1-11,14 0 1,-3-7-106,10-4 0,7-12-583,11-6 0,4-11-445,7-6 277,9-11 746,9-4 0,1-8 130,5 0 1,7-6 146,-1 1 1,7 7 823,-8 10 0,-3 11-105,-2 6 0,-10 3 261,-2 3 1,-10 8 336,-1 3 0,-8 6 888,-10 6 0,-2-1-892,-3 13 1,1-5-510,-7 10 1,0 4-839,-6 2 0,-8 4 437,-3 1 1,-5 1-553,-1-1 1,-6-1-191,0-4 1,-2-4-771,2-8 0,4-2 426,-4-3 0,9-4-761,3-8 1913,-1 0 0,2-8-195,5-4 1031,3-3 1,2-2-607,0-1 1,7 7 595,5-1 1,-2 9-57,1-3 0,1-2-148,5 2 1,2 1-862,4 5 0,-2 0-826,8 0 0,-6 1 703,6 5 123,-8 4 0,12 7 0,-6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8159,'11'0'5018,"1"0"-4477,7 0 1,8-2 1754,7-4-1143,9 4-675,1-13 0,8 13-271,0-4 0,-3-2-426,-2 3 0,-5-7-598,-8 6 0,-5-5 154,0 5 0,-14-5-665,3 5 1,-7-2 639,1 2 1,-3 4-1024,-3-3 707,-4-5 0,4 0 395,-12-7 0,-4 2 243,-7 3 1,0-1 405,0 7 1,3 0-41,-3 6 1,3 8 197,-9 3 0,4 13 432,2 4 0,-6 7-260,0 5 0,0-1 840,5 7-540,1-8 0,0 10 0,0-5 288,-1 1 0,1-6-711,0 3 1,5 1-419,1-2 1,7 1-502,-2-7 0,4-5 208,2 0 1,0-14-575,0 2 1,10-11 545,7 0 0,8-6 79,10-6 0,1-3 795,4-9 1,-1 1-333,7 0 1,-8 1 836,3 5 0,1 3-329,-2 8 1,-7 0-23,-10 0 1,-4 2-620,-1 4 1,-1 5-653,0 12 1,-7-2 734,-5 8 0,5 0 0,0 6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8095,'0'-19'0,"0"-4"0,8 4 973,1 1-604,16 3 218,-5 5 0,12-1 743,-3-1 1,-2 9-949,2-3 0,-8 4-374,2 2 1,0 8-5,-6 3 32,4 4 1,-13 10 71,4 4 0,1 4-18,-7 1 0,0 9 122,-6 3 431,0 12-318,0-5 0,0 15 430,0-5 1,0 2-279,0-1 0,0 3-167,0-4 0,0-3-60,0-2 1,-6-7-195,0-4 1,-2 1-33,3-8 0,1-5-149,-8-7 1,7-6-96,-7 1 1,6-4-362,-5-2 1,5-7-345,-6-5 1,7 3 386,-7-2 1,6 0-657,-5-6 0,5-8 290,-5-4 0,7-5-592,-2-6 1496,-4-4 0,8-15 0,-5-2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8108,'17'-27'2912,"0"2"-2100,1 8 1,7 5-889,4 1 0,1 1 272,-1-1 0,2 3 225,-8 8-354,0 0 1,-8 2-172,-3 4 1,-4 5 133,-8 12 0,-2 4-128,-4 8 0,-4 1-154,-7 5 0,-6-3 78,0 8 1,-6-2 38,6 2 0,0-1 96,6-5 1,-1-5 233,1-1 0,6-1-254,-1-10 1,8 0 2,-2-6 1,4-5-258,2-1-101,0-7 0,2 4-104,4-8 0,-2 0 185,8 0 0,5-2-112,6-4 1,8-4 7,-3-7 0,5 0 3,2 0 1,-1 1 362,1 5 1,-6-3 362,-1 8 1,-1 1 124,2 5 1,-4 0 506,-8 0 0,-7 2 316,-4 3 0,-4 5-555,-2 7 0,-2 3-57,-4 3 0,-4-2-314,-7 8 1,-2-1-307,-4 7 1,2-6 37,-8 0 1,2-6-202,-2 5 0,-2-4-104,8 4 0,-2-12-392,2 1 1,10-5-735,-4-1 499,3 4-173,5-13 0,3 4 467,12-12 0,5-3 92,12-9 0,2 3 284,4 4 0,2-3 393,-8 8 1,6-5 68,-6 5 1,-6 0 866,-6 6-505,-7 0 1,4 8-248,-8 3 0,-13 7 371,-5 5 1,-11-4-327,1 4 1,1 2-343,-2-2 0,0 2 79,-6-2 1,7-4-267,-1 4 118,8-3-97,-4-3 0,17-2 272,8-3 1,10-4-107,13-8 0,11 0 736,12 0 0,1 0-174,4 0 1,-1 0-5,14 0 0,-10-6-145,-3 0 1,-1 0-35,-9 6 1,5-6-400,-6 1 0,-5-1-304,-6 6 0,-8 0-1201,2 0 916,-4 0-3429,-2 0 1353,-7 0 2621,-2 0 0,-8 0 0,0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6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9622,'0'-17'2397,"0"-1"0,13 9-1564,5 3 1,3-2-228,-4 3 1,-5-1 594,-1 6-275,-7 0-561,11 0 0,-13 2-1236,4 4 1,-6 3-269,-6 8 1,2 1-847,-7-1 1,5 6 125,-5 0 1859,7 0 0,4-6 0,9 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56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8202,'17'-7'26,"0"-5"1,-2-3 428,-3-3-242,3 9 1,-5-5 182,7 9 185,-7-1 1,-2 6-505,-8 0 108,0 7 0,0 3 2,0 7 1,0 1-169,0-1 0,0 6-46,0 0 0,0 0 79,0-6 1,7 5-539,5-5 0,5 4 31,6-9 1,-2-5-154,8-1 1,6-4 232,5-2 0,-2-2-6,-9-4 1,2 2 256,-8-7 0,0-1 171,-6-5 22,1 0 1,-9-1-222,-3 1 826,-4 8-399,-2 1 1,-2 10 62,-4 4 1,-3 17-64,-9 11 1,-5 20 57,0 4 1,-5 13-203,4 4 1,-4 7-245,5-1 1,5-4-224,7-2 0,1-6 178,-1-6 0,-3-3-194,8-8 0,-5-10-81,5-7 665,-7-8-143,11-10 1,-14-6 435,5 1 210,3-8 1,0-4-118,8-12 0,2-11-21,4-6 0,6-11 197,11-6 0,4-10-298,7-2 0,14-5-908,4 5-908,12 1 1356,-11 13 1,7 3-37,-8 12 0,2 8 0,-1 12 0,-1 7 0,-4 9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10625,'0'17'3068,"-2"0"-2770,-4 0 1,-3 1 1237,-9-1-1008,-7 0 1,-2 3-137,-7 3 1,-1-2-140,1 8 0,-1-6-1001,0 5 1,-5 1-16,0 6 1,5-1-365,6 1 1,8-2 272,-2-4-165,4 3 473,9-13 1,3 6 121,7-7 0,2-7 219,3 1 0,5-8 550,7 1 1,0 3-324,1-2 1,5 1 649,0-1 0,2-4-35,-2 4 0,-4-4 244,4-2 1,-9 0 118,-3 0-254,1 0-486,-3 0 1,-1 2-401,-8 4 1,-2-3-804,-4 9 548,-3-1 319,-1 7 0,-5-3-527,3-3 0,3 3 197,-3-3 1,8 3-408,-2 2 517,5 0 1,2-1 61,5-5 1,4 3 73,7-8 0,6-1 218,0-5 1,6 2 159,-6 4 1,0-4-160,-6 4 0,1-4 182,-1-2 1,-7 2-52,-5 3 0,-3 5-134,-2 7 1,-7 2 86,-5 4 0,-11 1 122,-6 10 1,-9-3 96,-3 9 1,-1-7 223,2 1 0,9-9 301,-3 10 1,5-6-308,0 0 0,12 1-208,11-7 0,4 1-131,2-7 1,2 0 30,4 0 0,13-5 0,15-1 1,9-7-4,9 2 0,5-4-195,1-2 0,1-2-248,-1-4 1,2 2-1204,3-7 1,-3 5 701,-9-5 1,-1 5-1641,-3-6 0,-3 9 2315,-4-3 0,-3-4 0,5 1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7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8078,'0'-33'-4,"0"4"0,1 12 3734,5 11-1226,4-3-371,7 7 218,0-6-1559,-7 16 0,-2 3-325,-8 12 0,-8-2-425,-3 8 0,-5-6-403,-1 6 0,0-2-443,-1 2 0,1 2 119,0-8 1,-1 5-2265,1-5 190,7 1 1414,3-7 979,7-8 0,4-3 119,7-12 1,5-5 18,18-12 0,1-6 73,17-11 0,1 3 137,11-3 0,9 3-118,-4 3 0,4 1 483,-4 4 1,0 4-6,1 8 1,-9 2 362,-3 3 0,-12 4-50,-6 8 0,-5 0-239,-6 0 0,-5 0 644,-6 0 1,-9 8-543,-3 4 0,-4 3-317,-2 2 1,-15 8-238,-8 4 0,-12 9-740,-11 3 1,-2 5 223,-15-6 0,5 1-648,-6-7 1,11-7 535,1-4 0,4-6 180,13-5 1,4-4 408,14-8 0,6 0 43,-1 0 0,10-2 116,2-4 0,8-9 153,9-8 0,8-2 427,4 2 0,6 3 238,5-3 1,-2 4-402,8 2 0,-7-1 24,1 1 0,-3 0-88,-3 0 0,-5 1-150,0 5-487,-8-5-975,4 7 377,-15-1 0,-10-3-1010,-12 7 1,-11 0 1807,-6 6 0,-11-8 0,-4-1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10031,'-5'12'0,"-1"-1"2946,2 3-2667,2 1 0,2 8 509,0 0 1,0 2-295,0-2 1,-6 2 149,1 4 0,-7 4-313,6-4 0,-5-3-933,5 3 0,-2-2-205,3 2 0,3 2-2228,-4-8 2124,4 0 1,10-8 910,3-3 0,12-12 0,4-10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8033,'17'-15'0,"1"3"0,-7 5 2268,1 7-77,-1 0-508,7 0 1,-1 0-950,0 0 0,1 5-61,-1 1 0,-6 2 20,1-2 0,-1-3-255,7 9 1,-1-2-546,0 1 1,1-1 133,-1-5 0,0-1-879,0 8 1,1-8 16,-1 1 0,0 3-639,1-2 0,-7 2-196,1-3 798,-1-3 0,5 14 872,-5-5 0,-3 5 0,-8 1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8664,'-15'19'2210,"3"5"-1914,-3-5 0,13 11 1048,-4-6 1,6-1-614,6-6 0,-2 0 143,7 0 0,-5 1-389,6-1 0,-9 0-244,3 1 0,-4-1-131,-2 0 1,-2 6-201,-4 0 1,-3 6-235,-9-6 1,-5 6-538,0-6 1,-5 6-565,4-6 0,-6 0 548,1-6 1,4-5 262,2-1 0,-2-7 153,2 2 0,0-4 107,5-2 0,7-6-335,-1 0-298,9-7 1266,-5 3-345,8-7 715,8 7 0,1 3-395,8 7 0,3 0 1191,3 0 1,-4 2-400,4 3 1,4 5-136,2 7 1,3 3-329,3 3 1,0-4 73,-1 4 0,1-4-1250,-1-2 298,1 1 275,-8-1 0,4 2-1581,-8 4 1,0-4 878,-6 5 1,0-5 721,1-2 0,-1 0 0,0 1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08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7890,'0'36'2639,"0"-1"424,0-12 0,6-4-1887,-1 4 1,1-2-284,-6 2 1,-4 4-2698,-7 8 1,-26 9 1803,-26 8 0,-12 7 0,32-24 0,-1-1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240 104 8027,'0'-34'0,"0"-1"620,-7 16 519,5 4-1044,2 15 0,4 0 408,7 0 132,-7 0 1,2 3-349,-12 9 0,-4 1-43,-7 16 0,0-6-165,-1 6 0,1-6 16,0 6 1,5-8 210,1 2 0,7-4 328,-2-1-579,-3-1-53,7 0-133,-6-7 26,16-2 0,1-8-205,9 0 0,1-2-62,4-4 0,-2-6-266,8-11 0,0 2-157,5-8 1,-5 6 259,0-6 1,-2 8 406,2-2 1,1 4-47,-7 2 158,0 7 0,-5 2 294,-1 8 294,-7 0 1,-3 2-78,-7 4 1,-7 10 434,-5 7 1,-5 7-563,-6-1 0,-4 4-11,-8 1 0,3 1-730,3 0 1,-4-3 153,4-3 0,2 4-41,-1-4 0,6-4-109,-1-2 1,6-4-378,6-2 0,-3-5-388,8-1-134,1-7 594,5 4 159,0-8 1255,0 0-472,7 0 0,-5 2 127,4 3 0,-4-1 228,-2 8 1,-8-6 690,-3 5 0,-1 1-457,-5 5 1,3 0-39,-9 0 1,10 1-417,1-1 0,3-5-159,-3-1 0,3-1-1483,3 1 885,4-3 0,-4-8-22,12 0 0,4 0-218,7 0 1,8-10-640,4-7 1,9 0 484,2-6 0,1 3 190,-7 3 1,-7 2 843,-4 3 1,-3 5-207,-3 7 619,0 0-107,-7 0 0,-3 1 754,-7 5 1,0 4-496,0 7 0,0-5 6,0-1 0,0-5-526,0 6 1,0-7-455,0 7-694,0-8 1,2 3 609,4-7 0,4 0-567,7 0 1,0-7-249,1-5 0,7-9-418,3-2 0,3-6 759,-2 6 1,4-8 38,-5 2 1,-3 4 844,-2 2 0,-3 4-187,-3 2 0,0 7 2228,1 5-1850,-9 3 1,1 2 1967,-4 0-1234,-5 0 1,9 5 1965,-4 1-2512,-4 8 0,11-11 282,-7 9-1724,7-8 0,-3 4 592,7-8 1,1 0-1404,-1 0 0,2-2 747,4-4 1,-2 2-1025,8-8 1948,-8-7 0,12 0 0,-6-6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2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8027,'18'-17'0,"-9"0"126,-3 0 1,2-1 172,-2 1 0,5 5-1,-5 1 0,0 5 160,-6-5-109,0 7 19,7-4-361,-5 8 315,6 0-172,0 0-43,-6 8 0,11-4-20,-7 7 0,1-5 36,-1 5 1,-2-5 3,8 6 0,-7-7-132,7 7 1,-8-6 50,1 5 1,3 1 20,-2 5 0,5 0 90,-5 1-100,0-1 23,2 8 1,-6-4-71,3 8 1,3 0 65,-2 5 1,0 3-38,-6 3 0,0 4 31,0 8 0,0 8 141,0 3 0,0 10-16,0 2 0,-6 2 64,0-2 1,-7 4-354,1 7 0,2 1 388,-1-1 0,7-3-120,-2 3 0,-1-13 23,1 2 1,0-6-146,6-11 0,2 5 48,4-5 0,-4 0-477,3-6 0,-3-2-232,-2-4 1,0 4-527,0-4 0,0-4 250,0-2 0,-7 1 885,-5-7 0,-1 5 0,-3-10 0,-1 3 0,-4 3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8082,'7'-49'0,"5"2"0,3 13 109,2 11-80,8 4 1,4 1 212,12 1 1,-7 2-95,1 3 0,-1 4 37,-5 8 1,-4 14 13,-2 3 1,-6 20 142,-5 3 1,-4 16-113,-8 7 1,0-1 133,0 1 0,2-2-218,3 3 0,-1 3-3,8-3 1,-6-7-151,5-5 0,-1-8 100,1-9 1,5-1-181,-5 1 0,6-6-172,6 0 1,-3-10-205,3-2 0,-4 0-16,-2-5 1,2-4-236,4-3 0,-1 3 182,6-2 532,-6 0 0,10-22 0,-5-3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3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0 7894,'-42'0'0,"-5"0"0,-3 2 696,-1 4 1,4 9-317,1 8 1,8 8 35,-2-2 1,1 4-279,-1 1 0,-2 7-135,-5-1 1,-6 8-235,7-2 1,-6 4 114,11 2 1,-3 0-1211,9 0 182,5-8 707,12-2 437,1-7 0,8-1 0,1 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8263,'7'-35'-66,"1"8"125,4 4 0,1 4 28,-7 2 1,5-1 1589,-5 1-459,8 7-862,-5 3 0,7 9-97,-5 3 1,3 11-1,-9 7 0,1 8-156,-6-3 1,0 7-241,0 5 0,0-3 159,0 3 1,0-3-218,0-3 1,0-1-911,0-4 1,0 2 522,0-8 0,-6 0-1311,1-6 1893,-1 0 0,-2 1 0,-2-1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3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 8042,'-27'-9'0,"-6"3"146,4 12 0,-5 7-168,-7 16 1,-3 4 825,-8 19 0,0-2-314,0 13 1,1 0 270,-1 7 0,8-7-423,3 0 1,12-7-141,6 2 1,12-6-121,5-6 1,4 2-315,2-8 0,8 6-1051,3-5 0,12-3 261,6-9 1026,4-4 0,17 0 0,4 2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4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70 7951,'-8'-25'1051,"-7"8"132,-9-1 0,1 9-1731,6 9 1,6 0 82,-1 0 1,-5 0 372,-6 0 0,-10 13 257,-2 5 1,-1 10 312,-10 1 0,5 12-237,-5 5 1,8 9 28,-2 3 1,9 13-204,2-2 1,2-1 332,-2-5 1,4-7 206,8 1 0,0 1-170,-1-6 1,9-2-353,3-10 1,4-5 35,2-1 0,8-1-854,3-10 0,11 0 262,1-6 1,7-7 7,-1-4 1,10-4 81,1-2 0,8-4-561,-2-8 1,-2 1 235,2-12 1,-7-2 288,1 2 0,-3-6 367,-3 6 0,-7-2 270,-4 2 0,-4 9 779,-1-3-518,-9 11 648,-1-1-336,-8 7 0,0 7 2123,0 5-2384,0 3 0,-2 6-259,-4-3 0,4 9-638,-3-10 0,-3-2 95,2-3 0,-5-1-482,5 7-535,0-1-1640,-2 0 2927,7-7 0,-15 5 0,7-5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36 7951,'-27'0'1701,"10"0"1,19 0-1735,15 0 0,4 0 903,14 0 0,1 0-103,10 0 0,4-6 23,-4 0 0,12 0-714,6 6 0,-3-2-571,2-3 1,-13 3-1171,2-4 1,-6 4 956,0 2 0,-3 0-1697,-9 0 2405,-7 0 0,6 0 0,-6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7904,'11'-10'1020,"1"4"0,1 4-345,10 2 1,6 8 18,11 4 1,-3 11-14,3 6 0,-3 5 165,-3 7 1,-1-3-63,-4 8 1,-4 0 420,-8 6 0,-7 8-1016,-5 3 0,-3 4-17,-2 2 0,-15 3-680,-8 2 0,-10-6-295,-7 7 1,-4-8-1000,-8 8 1,2-10 1076,4-1 725,-4-9 0,2 1 0,-4-8 0,8 0 0,5-2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5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8684,'8'-10'1753,"-4"3"-1379,7 7 1,-5 0-328,5 0 1,3 0 519,9 0 0,-2 0 358,8 0 1,-2 0 168,2 0 0,3 0-482,-3 0 0,6 0 34,5 0 1,-4 0-349,5 0 0,1 0-246,-2 0 1,-5 7 48,-6 5 1,-8 3-89,2 2 0,-6 1 57,-5-1 0,-4 2-166,-8 4 0,0-2-262,0 8 0,-14-6 117,-3 6 1,-14 0-102,-4 6 1,-1-1 10,-10 1 1,6-1-127,-7 1 0,7-1-261,-6 1 0,2 0-509,-2-1 1,-2 1-1779,7-1 3005,1 1 0,-2 7 0,-3 2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7 450 8042,'-6'0'1072,"12"0"0,5-2-1018,18-3 1,2-11 518,9-7 0,6-8 1079,12 3 0,-2-5-1024,7-2 1,8-5-618,10 0 1,3-3-2738,3 3 2572,-1 4 0,-39 14 0,0 1 0,1 4 0,0 0 1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8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70 7917,'8'-17'0,"-6"5"266,3 1 430,-3 7 26,-2-12 1,-2 14-284,-3-3 0,1 3-11,-8 2 1,7 0-59,-7 0 0,-1 0-106,-10 0 1,3 0-240,-3 0 0,-2 7-2,2 5 0,-6 3-17,6 3 1,-7-1-54,1 0 0,2 1-347,-2-1 0,6 0 149,-6 0 0,8 1-114,-2-1 1,4-2 87,1-3 0,1 3 84,0-3 1,7-3 181,5 3-143,-5-8 53,8 11 76,-6-13 1,8 8 128,0-5-83,8-3 0,-4 6 2,7-8 0,-7 2 52,2 4 1,-2-4-26,2 3 151,-5-3-27,7 6-47,-8 2-72,0 7 1,0 0-1,0 1 0,0-1 33,0 0 0,-6 2 87,1 4 1,-7-1-46,6 6 1,-7 1-62,1 6 1,3 7 142,-3 4 0,1 4-40,-7 2 0,1 13-31,0 4 1,0 6-161,-1 0 0,1 0 140,0 12 1,-1-7-52,1 7 1,0-8-88,-1-10 1,3-8 193,4-3 1,-3-10-82,8-2 1,-5-7-20,5 1 0,-2-9-40,3-3 1,3-6 6,-4 1 0,4-10 64,2-1-199,0-9 312,0 5-467,0-8 0,0-8-600,0-3 0,2-12 401,4-6 0,3-6-310,9-5 0,5 2-78,0-8 827,7-1 0,-3-4 0,8-1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19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7843,'0'-18'0,"2"7"-18,4-1 1,-2 3 30,7-3 0,-5 2 544,5 5 0,1-3-154,5-4 1,-5 5 490,-1 7-267,1 0-351,5 0 1,-5 7-1,-1 5 0,-7 5 0,2 6 1,-6 4-115,-6 8 1,2-1 48,-7 1 0,-1 0-219,-5-1 0,0 1 114,-1-1 0,3-5-301,3 0 1,-1-2-15,7 2 1,-2-10-458,3-8 216,3-7-36,-6 4 290,8-8 1,8-8-49,3-3 0,10-7-313,3-5 1,6-3 164,-1-9 0,-2 0-10,2 1 0,0-1 263,5 1 1,-5 7 219,0 4 1,-6 5-80,6 7 0,-8 3 305,2 8 554,-4 0 1,-3 2-424,-5 4 0,-3 5 629,-8 12 1,0 2-384,0 4 1,-2 4-371,-4-4 0,2 3-398,-7 3 1,1 0-343,-1-1 1,-5 3 145,5 3 0,1-4-907,-1 5 1187,7-5 0,-12-1 0,7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2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80 364 8013,'-35'0'2396,"8"-8"-3044,10 6 1,24-11 558,17 7 0,8-7 530,9 1 1,5 3-38,11-3 1,12 1 316,12-7 0,4 3-508,1 3 0,-36 5 0,0 1-14,2 3 1,0 0 0,5-3-1,1-1-318,0 1 0,-1 0 0,3 1 1,0 1 196,0-2 0,1 0 0,-2 1 0,1 0-14,-3 0 0,1-1 0,4-2 0,1 1-46,-2 1 1,-1 0 0,2-1-1,-1-1-141,-3-1 0,-1 0 1,1 1-1,0-1 34,-6 0 1,-1 1 0,2 0 0,0 0-453,39-3 0,-3-3-90,-14 9 1,-2-1 239,-16 6 0,-9 0-213,-13 0 0,-3 0 329,-8 0 0,-9 8-290,-9 3 1,-6 4 537,-6 3 1,-8 1 26,-14 4 0,6-4 0,-10 6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2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381 243 7977,'-12'6'412,"1"0"741,7-1-344,-4-5-302,8 8 462,0-6-584,8 6 1,2-14-56,7 0 0,2-7-157,4 1 0,-2-3-147,8-3 0,-8-5-113,2 0 1,2 0-305,-2 6 1,-2 5-334,-9 1 0,1-1 98,-7-5 183,0 0 1,-8 1 98,-4 5 1,-3-3 235,-9 9 0,-1-1-16,-4 6 1,-4 0 396,-7 0 0,-1 6-64,0-1 0,1 9 178,-1-3 1,6 5 44,1 1 1,5-5-151,-6-1 0,13-5-54,-1 5 0,11-5 142,1 6-444,3-8 0,4 5-36,3-3 0,7-4-61,11 4 1,2-6 18,4-6 1,3-2-108,-3-3 0,-2 3 54,2 8 0,-8 0-5,2 0 217,-4 0 0,-9 2-93,-4 4 0,-4 5 526,-2 12 1,-10-2-58,-7 8 0,-3 0 101,-8 6 1,1-1-127,-2 1 0,-9-1 40,3 1 1,-4-6-6,5 0 0,1-1-109,4 7 0,-1 0 1,7-1 1,0 1-62,5-1 1,3 3-178,3 3 0,-1 2 86,7 5 0,0-11-3,6-7 0,0-2-83,0 2 0,8-4-181,4-8 1,3-6-137,2 1 0,6-8 149,0 2 0,10-4-72,2-2 0,-1-2 49,7-4 0,-5-4-846,-1-7 424,-1 0-12,-7-8 0,4 5-448,-8-3 1,-2 2 503,-9-2 0,-5 4 26,-7-4 1,-2-2 399,-3 2 1,-5 6-84,-7 5 0,-8 2 904,-4-1 0,2 3-516,-2 8 1,8 0 1564,-2 0 0,10 0 796,1 0-309,8 0-1886,-4-7 1,16 5-332,4-4 1,11-4-74,6-1 0,11-3 115,6 3 1,6-5-1510,6 5 0,-5-5 262,5-1 945,3 0 1,1-8 0,7-2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8312,'-18'23'0,"3"2"633,3 2-327,5-6 0,7 4 661,0-8-584,0 0 0,0 1 201,0-1 1,0 6 194,0 0 0,0 0-526,0-6 1,2 3 36,3 3 0,-1-2-841,8 8 0,-6-6 440,5 5 1,-5-6-916,5 1 0,-5 2 320,6-2 0,-7-6-38,7-6 0,-6-7 60,5 2 1,-5-4-311,6-2 994,-1-15 0,14-5 0,2-14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21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7847,'0'-17'0,"0"-1"443,0 9 1,2 1 660,4 8 0,-2-6-466,7 0 0,-5 1 65,6 5 0,-1 0-168,6 0 1,-5 0 20,-1 0 0,1 5 61,5 1-346,1 8 1,-1-11 22,0 9 0,0-6-14,1 5 1,-1 1-256,0 5 1,6-5 92,0-1 1,6 1-424,-6 5 1,2-5 205,-2-1 1,-3 1-504,3 5 1,-4-2 216,-2-3 1,-2 3-281,-3-3 369,3 3 1,-13 2-15,4 1 0,2-7 280,-2 1-235,-1-8 460,-5 11-137,0-13 0,0 7-24,0-3 0,-2-4 131,-3 4-20,3-4 1,-6 0-40,8 3-59,0-3 1,0 14 151,0-5 0,-6 5-104,0 1 0,1 8 445,5 4 0,-6 13-197,0 10 0,-7 9 228,1 14 0,-5 14-596,6-38 1,-1 1 0,-1 1 0,-1 0 167,-3 5 0,-1-1 0,-2 2 0,0 0-197,0 4 0,0 0 0,-4-3 0,0 0-229,0 3 0,2 0 0,0-7 0,1 0-524,1 2 1,0-1 0,2-6 0,1-2-10,-12 43 1,3-3-1146,3-3 0,9-7 1961,-3-4 0,11-10 0,0-1 0,4 1 0,2 2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2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8786,'-19'-8'773,"-4"-3"1,3 5 0,-1 6 0,8 10 0,7 5-809,4 2 185,2-7 1,-6 5 1476,1-3-1078,-1-5 1,6 9-178,0-5 1,7 3-154,5-3 0,3 3-338,3-8 0,1-1-233,4-5 1,4 0 106,7 0 1,-5 0 168,0 0 1,-6-2-440,6-3 0,-10-5 126,-2-7 1,-1 3 48,-10-3 1,-1 4 86,-5-10 1,0 3 95,0 3 1,-9 0-5,-9-1 0,-1 3 21,-10 4 1,1-3 280,-7 8 0,6-5 76,0 5-217,8 0 0,-11 6 0,5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8163,'0'-18'1739,"0"9"-630,0 1-257,0 8 280,0 0-722,7 0 1,-3 0 1543,8 0-1400,-1 8 1,7-4 930,-1 7-994,0-7 0,1 6 88,-1-5-227,0-3-232,0 6-696,1-8 556,-1 0 0,-5 0-2198,-1 0 939,-7 0-399,4 8 1,-8-5 525,0 9 1,0 1 54,0 11 0,0-3-302,0 7 1399,-8 1 0,-2 14 0,-7 1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6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52 657 7939,'-17'18'688,"7"-9"551,-5-1-461,13-8-528,-6 0 1,8-2 48,0-4 1,2 3-80,4-9 1,3 0-227,9-5 1,5 0 115,0 0 0,2 5-252,-2 1 0,-4 7 114,4-2 1,-4 4-81,-1 2 1,-7 8 96,1 3 1,-7 7 55,7 5 1,-8 2 268,2 3 0,-5 7-116,-1 0 0,0-7 96,0 7 0,0-6-69,0 0 1,-1 1-201,-5-7 1,4 0 333,-4-5-795,4-9 283,2 7 0,2-16-88,4 0 0,3-10-290,9-13 0,1-6 212,4-11 0,-2-6-259,8-12 0,2-3 141,9-9 0,-1-1-289,7-4 1,0 4 440,6-4 0,-6 12 197,0 5 0,-6 10-23,6 2 0,-9 10 58,-3 1 1,-1 8 287,-10 10 1,6 2-135,-6 3 0,-6 4 372,-5 8 1,-1 0-218,7 0 1,-9 2 638,-3 4 0,2 4-386,-2 7 1,-1 2 22,-5 4 0,0 2-137,0 4 1,0 4-141,0-5 1,-7 11 5,-5 1 0,-3 8-41,-3-2 1,1 4-32,0 2 1,0-6 44,-1 0 0,9-7-125,3 1 1,4-3 124,2-3 0,0-1-208,0-4 0,8-4-123,3-8 1,5 0-195,1 1 0,0-7 51,0 1 1,3-8-257,3 1 0,-4-5-110,4-5 1,-4-3 201,-2-4 0,1-9 21,-1 4 1,0-10 83,1 4 0,-3-6 156,-3 6 0,-3-8 35,-3 3 1,-4-5 223,4-2 0,-5 8 365,-1 4 1,0 4-40,0 2 147,-7 0 0,3 1 130,-8 5 692,9 3-416,-13 8-79,14 0-607,-5 0 1,9-6-43,3 0 0,3-1 14,4 1 1,3 2-14,-4-7 0,7 1-134,5-2 0,-4-3 98,4 4 0,-4-5-270,-1-1 0,-1 0-101,0-1 1,0 7-173,1-1 0,-1 7-951,0-7-142,1 8 1,-1-9 253,0 7 1,-5 0-308,-1 6 1,-1 2-1054,1 4 2510,5 3 0,-14 9 0,5-1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6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7921,'9'8'1029,"-1"-6"1,-2 8 187,0-5 171,-1-3-557,-5 6 436,0-8-2572,0 0 1305,-7 0 0,5 0 0,-6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6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7789,'-8'10'0,"-2"-1"2766,-7-3 0,7 4-4,5 7-3205,3 0 0,8-5 286,-1-1 1,3-7 156,-2 2 0,3-20 0,9-5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8067,'0'-9'-645,"0"-1"2015,0 4-882,0 4 1,8-5 279,3 7 0,4 0-213,3 0 1,-7 0 27,1 0 1,-1 0-114,7 0 1,-1 0 107,0 0 1,-5 0-477,-1 0 1,-5 0 92,6 0 1,-7 0-793,7 0 1,-6 0 345,5 0-388,-7 0 0,4 2-1221,-8 3 331,0 5 0,0 13 516,0 0 1013,-8 8 0,-9-4 0,-10 7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7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8067,'-8'12'16,"-4"-1"1,3-1 365,-3 1-296,9 5 200,-5-14 259,8 5-140,0-7 247,0 0-501,8 0 1,1 0 13,8 0 0,-5 0-17,-1 0 0,-5 0-166,6 0 0,-6 0 44,5 0 0,-7 2 87,2 4 1,-2 4 75,1 7 1,-3 2-63,4 4 1,-4 4 103,-2 8 0,0-1-19,0 1 1,0-1 103,0 1 0,0-6-184,0 0 0,0-8 3,0 2 1,0-4-182,0-2 1,0-5 104,0-1-84,0-7 126,0 4-232,0-8 0,6-2-124,-1-4 1,1-5-118,-6-12 0,2 1-28,4-6 1,-4-1-201,4-6 0,1-5-360,-1-1 1,6-5 390,-7 6 0,7-12 37,-6 6 1,9-14 531,2 9 0,1-13 0,7 3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8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8234,'8'-9'3119,"-6"1"-1176,5 16-1395,-7 1 1,-2 9-81,-3-1 1,1-2-149,-8-3 0,8 3-278,-1-3 1,1 3-114,-2 2 0,4 1-209,-4-1 1,4-6 41,2 1 0,2-6-264,4 5 1,2-5 84,3 6 1,5-9 101,-5 3 0,4-4-29,3-2 0,-1 0-18,0 0 1,6 0 310,0 0 1,1-2 29,-7-4 1,0 4 116,0-3 1,1-3-44,-1 2 80,-7 0 0,3 8-55,-7 4 0,0-2-94,-6 8 1,0-1-14,0 6 1,0 8 26,0 4 1,-8-2-375,-4 2 1,5-6-7,1 6 1,-2-2-19,2 1 0,-1 3 276,1-8 1,4 6 30,-4-6 0,6 6 30,6-6 0,-2 8-74,7-2 0,1 3 324,5 3 1,1 1-71,-1 5 1,0-5 257,0 5 1,-1-3 40,-5 2 1,-3-9 214,-8 4 1,0-6-215,0-1 1,0 3-105,0-8 0,-8 6-69,-3-6 0,-6 0 10,-7-6 0,3 6-459,-7 0 0,4-1 200,-4-11 0,1 3-209,-2-9 1,-2 1 150,8-6 1,-6 0 116,6 0 0,0-8 67,6-3 104,7-4 1,3-3-245,7 1 1,3 5 99,9 1 1,7 5-281,16-5 1,5 7 116,0-2 1,3-2-177,-3 3 0,-3-1-56,3 6 0,-9 0-9,-2 0 0,-8 0 36,2 0 1,-4 6-106,-2-1 0,-5 9-1433,-1-3 1825,-7 12 0,4-3 0,-8 5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49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519 190 8022,'0'-17'0,"0"0"550,0 0-258,0-1 0,0 7 503,0-1-233,0 1-334,-8-7 1,-1 3 14,-9 4 1,7-3-46,-1 8 0,1 1 31,-6 5 0,-1-6-203,1 0 0,0 0-14,-1 6 1,-1 6-70,-4 0 1,4 9 99,-4 2 1,-2 3 60,2 8 0,-8 1 22,2 6 0,2 7-32,-1 4 1,6-2 199,-1 3 0,4-1-15,2 6 1,5-2-74,1-4 0,7 2-150,-2-8 1,4 6-169,2-6 1,6 1 117,0-7 1,9-7-162,2-4 0,3-3-370,8-3 1,-4-6 257,4 1 1,1-8-161,6 2 1,-1-6 125,1-6 1,-1-4-89,1-7 1,0-2 34,-1-4 1,-5-4 8,0-8 1,-2 2 162,2 5 1,-4-3 36,-8 8 0,-2 0 323,-3 6 1,1 5-168,-7 0 408,7 9 1,-5 3-40,4 11 1,-3 5 215,-3 1 1,-2 6-291,7 0 0,-7 6 41,2-6 1,2 6-315,-3-6 1,1 0 243,-6-6-1593,8 0 1026,-6 1 1,6-7-2054,-8 1 2343,0-8 0,0-4 0,0-10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4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8256,'33'0'851,"-4"0"-496,3 0 0,-13 1 1,4 3 212,-3 2 1,-3 8-179,0-3 0,-5 4-271,-1 3 0,-7-1 15,2 0 1,-4 8-73,-2 4 1,0 4-466,0 1 1,-8 7 258,-3-1 1,-11 6-768,-1-5 517,-7-1 177,10-6 1,-12-7-143,3-4 1,-4-5 51,-1-7 0,1-5 217,4-12 1,-1-5-10,6-12 0,3 2 258,10-8 1,3 6-10,8-6 1,2 6 253,4-6 1,5 10 113,12 1 0,4 3-170,8 9 0,1 1 136,5 5 1,-5 1-114,5 5 1,-5 6-177,-1 11 1,-3-2-404,-3 8 1,-4 7-549,-8 10 1,-1 6-1980,-5 6 2735,5-4 0,-14 5 0,5-7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0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8022,'0'-9'711,"0"1"0,7 8-194,5 0 1,3 0 104,3 0 0,-1 0-209,0 0 0,8 0-133,4 0 1,4 0-24,1 0 0,1-6-677,-1 0 0,1-5 338,0 5 1,5-7-2213,0 1 2294,1 4 0,-7-7 0,1 5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8122,'0'-10'1420,"0"2"1,0 10-1043,0 4 1,0 4 141,0 7 0,0 2-124,0 4 0,0 2 204,0 4 0,-10 5-930,-7 1 1,0 2 224,-6 9 1,-4-6-754,-2 6 1,-2-2 509,2 2 0,-7-3-477,7-9 0,-6-1 285,12-4 1,0-6 129,6-12 0,0-3 300,-1-8 0,3-2 191,4-4 1,-3-3 108,8-9 0,1-1-156,5-4 0,7-4 145,5-7 0,17 1-73,5 4 0,12-3-109,0 3 1,4 4 16,2 2 1,4 3-26,-4 3 0,4 2 29,-10 3 0,-2 5 88,2 7 0,-13 0-118,1 0 1,-9 0 4,4 0-610,-8 0 297,4 7-8,-15 3 292,-3 7-333,-7 0 151,-7 1-98,-3-1-85,-7 0 163,0 1 1,-6 5 204,-1 0 1,-6 0-57,1-6 0,4 2 589,2 4 0,-2-1-186,2 6-164,0 1 765,5 6-449,1-1-118,0 9-57,7 1 1,-3 10 247,7 3-117,-7-3-642,11 13 524,-14-13 0,13 11-255,-9-7 1,8 5-301,-2-5 0,-1-2-691,1-10 1,0 0 501,6-11 1,0-5-946,0-12 1385,0-1 0,0-7 0,0-3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9538,'0'17'1006,"2"0"-445,3 1 0,-1 7 2,8 3 0,-3 5 11,3 2 0,1 5-520,-7 0 0,2 6-347,-3-5 0,-3-1-849,4-5 0,-4-3 705,-2-3 0,0 2-287,0-8 1,-8 6 723,-3-6 0,-5 0 0,-1-6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8004,'0'-12'656,"0"1"0,0 5-328,0-6 0,7 9-481,5-3 1,-3 2 379,3-2 0,-6 4 1385,5-3-987,-7 3 0,6 2 269,-4 0-804,-5 0 71,7 7 1,-8 3-163,0 7 1,0-5-89,0-1 1,0-5-126,0 6 0,0-7-118,0 7 1,2-8-385,4 2 1,3-5 12,9-1 1,1 0 263,4 0 0,6-7 439,11-5 0,-3-11 0,5-4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1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10 190 8427,'-10'-7'1978,"12"3"-1492,16-8 1,8 7 337,15-7 1,-3 2-158,8-1 0,6-4 80,6 3 1,1 2-482,-1-1 0,-4 1-361,4-1 1,1-3-822,-1 9 716,-1-9 1,-11 12 199,1-4 0,-9-3 0,4-1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1 846 8569,'0'-17'1271,"6"-1"-928,-1 1 0,9-2 199,-3-4 1,5 2-124,1-8 0,6 6-162,0-6 0,8 0-419,-2-6 1,3-5 192,3 0 1,-6-6-471,0 5 1,-8-5 286,2 6 0,-6-6-168,-5 5 1,-5-5 105,-7 6 0,0 1-150,0 11 1,-7-3 105,-5 8 1,1 7 256,-7 11 1,9-3 154,-14 2 0,7 2-67,-7 10 0,4-2 36,2 8 0,-6 5 19,0 6 0,0 10 86,5 1 0,1 8-88,0 10 0,-1 4 144,1 7 1,6 1-63,-1 11 1,2-4 100,-1-2 1,-3 0-180,9 0 1,-1-7 10,6-5 1,0-8-114,0-3 1,0-8 67,0 2 0,0-3-437,0-2 1,0-9 31,0-3-593,0-3 471,0-11 215,0-1 74,0-23 0,0-5 6,0-14 0,0-3 17,0-3 0,0 3 27,0-3 1,8 4-98,3 1 1,6 2 105,7 5 0,-3 3-190,7 7 1,1 9 153,6 3 1,-1 4 22,1 2 0,-8 0 155,-4 0 1,2 8-114,-2 3 0,0-1 73,-6 1 0,-1 1-91,-5 5 1,-3 0-75,-8 1 1,0 1 102,0 4 0,-2-4-112,-4 4 1,-5-4 151,-12-1 0,2-3 112,-8-3 1,0 1-80,-6-7 0,7 0 166,-1-6 0,8-2 525,-2-4 1,9 4 85,3-4-184,7-3 0,4 1-163,11-4 0,12 5-146,6 7 1,6 0-135,5 0 0,-2 0-88,9 0 0,-9 0 55,2 0 1,3 6-113,-3-1 0,-2 7-837,-9-6 0,4 7 430,-4-1 0,-4 1-2374,-2-1 2732,4 3 0,-8 2 0,6 10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3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 9718,'12'7'946,"-1"5"0,1 1-573,5-1 1,-1 3 621,-5-3-640,5 3 0,-9 2-107,5 1 1,-3-7-158,-3 1-604,-4-8-1974,6 11 1414,-8-13 19,7 6 1,3-10 376,7-4 0,1-10 325,-1-7 1,0 0 125,0 6 0,1 0 173,-1-1 202,0 1 1,1 8 291,-1 3-124,-7 4 0,-3 10 418,-7 3 0,0 6-9,0 6 1,0-1-262,0 6 0,-7-5-382,-5 6 1,-3-6 15,-3 6 0,1-8-91,0 2 1,-1 2-28,1-2 1,0-5-267,0-7 0,1-5-438,5 6 284,3-9-188,8 5 404,0 0 0,2-6 110,4 3-12,3-3 1,9-2 206,-1 0 0,-2 2-55,-3 4 1,-3-4 165,-3 4-72,-4 3 0,4 1-65,-12 7 0,-4 2-16,-7 4 1,-8-3-25,-4 3 1,-3 2 76,-3-2 1,2 6-74,5-6 1,-3 0 267,8-6 1,0-2 197,5-3-258,9 3-357,1-5 0,10 0 80,4-5 0,3-3-98,9-2 1,1 0 59,4 0 0,-2 0-28,8 0 1,-8-6 20,2 1 1,2-1-15,-2 6 1,-5 0 41,-7 0 0,-5 0-36,5 0 109,-7 0 0,-4 8 16,-11 3 0,-12 10 29,-6 2 0,-4 8-74,-1-2 1,-7-2 139,1 2 1,-1-8-120,7 2 0,-1-4 416,1-2 1,7 1 294,4-1 139,4 0-633,9 0 0,2-5-199,8 0 1,10-9 83,7 3 1,8-4 89,10-2 1,7 0-206,4 0 0,4-8-4,2-3 1,0-5-198,0-1 0,-2-6-133,-4 0 0,-2 0-142,-4 6 0,-3-6-214,3 0 0,-11-6 303,-6 6 0,-4-2-24,-1 2 1,-3 3 15,-4-3 0,-3-2 281,-8 2 0,-2 0-98,-4 6 0,-3 2 301,-8 3 1,-1 4 117,1 8 0,-2 0 174,-4 0 0,3 10-21,-3 7 1,-3 3 231,-3 8 1,2 7-32,-2 5 1,0 8-167,-5-2 1,-3 4 279,-3 2 1,1 6-293,-7 0 0,2 5-262,-2-5 0,-4 7-42,4-2 1,-2-1-201,2 1 1,-2-1-642,7 1 0,9-11 446,9-12 1,5-5-1015,7-6 909,-5-4 0,18-16-1185,4-3 1082,4-19 1,22-8 537,-3-20 0,11-3 0,5-8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4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69 416 7994,'10'0'-1158,"5"0"2158,-13 0 1,6 1-258,-8 5 0,0 10-112,0 7 1,0 6-37,0-6 0,-8 7-192,-3-1 1,1 4 84,-1 1 1,5-5-78,-6 0 1,7-6-541,-7 6 1,8-8-373,-2 2-10,-3-4 0,7-7-133,-4-1-66,4-7 0,2 2 200,0-12 0,2-3 131,4-9 0,-2-5-79,7 0 1,3-8 79,9 3 1,-2 1 389,8-2 0,-2 10-95,1 1 0,5 3 391,-4 9 1,4 1 51,1 5 1,-5 7 214,0 5 1,-8 3-306,2 2 1,-4 1 68,-1-1 1,-7 6-311,1 0 1,-9 0 128,3-6 0,-4 1-249,-2-1 171,-8 0 0,-1-5-52,-8-1 0,-1-7 55,1 2 0,5-6-13,1-6 1,-1-3 192,-5-9 1,6-7 77,-1-3 0,8 1-77,-2-2 1,5 2-61,1-2 1,0-2-602,0 8 0,1-2-36,5 2 0,4 4-293,7-4 0,0 4 362,1 1 1,-1 1-114,0 0 1,1-2-299,-1-4 0,6 1 288,0-6 1,6-3-81,-6-9 0,8 1 567,-3-7 0,5-8 0,9-7 0,3-8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5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70 7971,'27'-17'-241,"3"2"201,-7 3 0,0-1 1005,-5 7 0,-7 0-261,1 6 1,-6 2-135,5 4 1,-7-2 104,2 7 1,-4-5 328,-2 5 1,0 1-351,0 5 1,-8 0-233,-4 1 1,-1-1-861,1 0 0,-3 1 338,3-1 0,5 0-1416,1 1 493,4-1 247,2 0 1,8-2 20,3-3 0,5-4-116,1-8 0,6 0 543,0 0 1,0 5 103,-6 1 0,1 2 242,-1-2 0,-2-2-102,-3 7 0,-4 1 330,-8 5 1,0 0-165,0 0 0,-8 8-28,-4 4 0,-9-2 459,-2 2 0,-8 6 69,3 5 0,-7 0 84,-5-5 1,3-1-226,-3 1 1,3 0 287,3-1 1,7-7-291,4-4 1,9-4-673,3-1 138,7-1 1,-2-2-116,12-3 0,4-4-158,7-8 1,10-2-544,7-4 1,5-6-231,13-11 1,-4 4 444,9-4 1,-9 4 410,-2 1 1,-7 7 60,1-1 1,-5 9 206,-6-3 0,-4 4 129,-8 2 1,-6 6 359,1-1 0,-8 9 24,2-3 0,-4 5 526,-2 1 1,-8 0-381,-4 1 0,-5-1-200,-6 0 0,4 1-626,-4-1 1,-2-2 164,2-3 0,0 1-110,5-7 0,7 0-225,-1-6-504,1 0 622,1 0 0,-3-8-101,7-4 1,0 3 401,6-3 0,0 7-128,0-7 307,0 8 0,2-3 58,4 7-14,-4 0 0,7 1 106,-3 5 0,-4-2 711,4 8-750,-4-1 1,-2 6-97,0 1 1,0-7-1267,0 1 700,0-1-573,0 7 1,-2-7 441,-4 1 1,2-9-57,-7 3 0,5-4 254,-6-2 0,1 0 281,-6 0 1,5 0 429,1 0 1092,-1 0 985,-5 0-1853,-1 0 1,3 2 22,3 4 0,5 3-293,7 9 1,0 5 27,0 0 0,0 0-177,0-6 0,7 2-253,5 4 0,9-3-42,2 3 1,8-10-321,-2-1 0,3-7-1247,3 7 0,5-8 787,1 2 0,7-4-197,-2-2 0,4 0 385,2 0 0,5-6 611,1 0 0,7-15 0,-3 2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7985,'10'-8'957,"5"6"-658,-5-6 1,15 8 890,3 0-775,5 0 0,2 0 60,-1 0 0,7 0-116,-1 0 1,-2 6-106,-9 0-86,4 7 1,-14-9-392,4 8 1,-4-6-594,-1 5 0,-9 1-1717,-3 5 1294,-4 0 1239,-2 8 0,-15 2 0,-5 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7825,'-10'0'894,"1"0"-99,3 0-207,4 0 1,-7 6-168,3 0 1,2 7-159,-8-1 1,7 3-179,-7 2-761,8 0-210,-11 1 0,13-7 886,-4 1 0,-3-8 0,-1 3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9368,'17'0'2694,"6"13"-1877,0 5 1,8 3-348,-2-4 0,2 6-146,-3 0 0,3 2-92,-8-2 0,6-4-219,-6 4 0,0-1 176,-6 1 1,1-4-1023,-1 4 1,0 2-98,1-2 0,-9 0-703,-3-6 1,2 1 1632,-3-1 0,9-8 0,-4-1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5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7985,'0'10'0,"8"4"492,3-9 0,6 1-415,6-6 0,4-2-26,8-4 0,1-3-150,5-9 0,-5 3 234,5 4 1,-11-5-283,-1 5 1,-6 1-452,6-1 0,-8 7 146,2-2 1,-9 4-227,-3 2 508,-7 0 1,4 8 169,-8 3 0,0 5 60,0 1 1,-6 6-22,0 0 0,0 8 157,6-2 1,0 3 517,0 3 1,2-1 809,4 1-1000,-4 0 0,8-1 52,-5 1 1,-3-6 13,4-1 0,-4-1-103,-2 2 1,0 2-111,0-8 0,-2 6-781,-4-6 1,-3 2 307,-9-2 1,1-4-1026,0 4 0,-6-6 216,0-5 0,0 1-193,5-7 1,1-2 169,0-10 928,7-3 0,-5-24 0,5-4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7939,'8'-9'302,"-6"1"1,6 16-217,-8 3 1776,0 12-1184,-8-3 0,0 6 271,-3-2 0,-5-3-388,5 8 0,-6-6-460,-7 5 1,11-5 23,-4 6 1,5-8-1588,1 2 1,3 2 1461,8-2 0,0 1 0,0-7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381 120 7923,'-10'7'513,"3"-5"0,7 13 764,0-3 1,0 9-491,0 2-225,0 0 1,0-5-131,0-1 0,0 0-138,0 0 0,0 1-337,0-1 0,0 0-315,0 1 1,0-7-534,0 1-51,0-8 0,7 9 293,5-7 0,-3-2 246,3-10 0,5-4-13,6-7 1,8-8 120,-2-4 1,9-4 177,3-1 1,-1 7 10,-5 4 1,3 4 123,-3 1 1,1 9 96,-13 3 1,0 4 228,-5 2 0,-3 2 212,-4 4 0,3-2-290,-8 7 0,-1 1 53,-5 5 1,-2 0 3,-3 1 0,-5-1-246,-7 0 1,-6 2-174,0 4 0,-6-3-267,6 3 0,-8-6 45,2-5 1,4 1-214,2-7 1,-2 1-602,2-1 779,0-4 0,8-4-8,3-15 1,5-8 360,7-10 0,0 1 0,0-9 0,0-3 0,5 2-349,1-2 349,8 15 0,-11-7 153,9 15 0,-6 7 170,5 11 1,-5-3 391,5 2 0,-7 2-328,2 10 1,-4 0-88,-2 11 0,0-1 25,0 12 1,0 1 701,0 6-505,0 7-26,-8-5 0,4 7 326,-7-4 0,5-3-570,-5 3 1,5-4-390,-6-1 1,7-2-144,-7-4 0,8 1 255,-2-7 1,5 0-2357,1-5 1708,0-9 1,1-1-393,5-8 1,6-8 476,11-3 1,-2-10 297,8-2 0,-6 0 296,6 5 1,-8 7 571,2-1-333,4 8 1,-10 4-197,0 12 0,-7 3 1099,-10 3 0,0 1-444,0 4 0,-8-2 53,-3 8 0,-12-2-421,-6 1 0,-10 3-267,-1-8 0,-2 6 47,1-6 1,5 0-155,-4-5 1,3-3 98,2-4 1,9-3 91,3-8-321,3 0 0,11-2 29,3-4 1,8-9-520,9-8 0,11-6 264,18 6 0,12 0 66,11 6 0,4-1 212,3 1 0,-3 8 15,-4 3 0,1 4 51,-12 2 0,-4 0-77,-14 0 1,-1 2 223,-4 4 0,-6 3-4,-12 8 1,-3 1 7,-8-1 1,-8 2-295,-3 4 0,-14 4-259,-10 8 1,-7-1 37,-10 1 0,-8 5-185,-3 1 0,-4-1 58,-2-5 0,-8-1 283,-4 1 0,-2-6 258,3-1 0,11-6 0,11 1 0,6-4-14,6-2 1,9-1 634,9-5 103,6 4 1,5-11 10,11 8-143,4-8 1,6 3 7,8-7 1,7 0 43,16 0 0,7-7-542,4-5 1,10-3 86,1-3 1,9-5-424,-3 0 1,-1-2-77,1 2 0,-7 4-353,1-4 0,-5 4 44,-6 2 0,-5-1 268,-12 1 1,-4 0-455,-8-1 1,-8 1 53,-3 0 751,-4-1 0,-12 3 0,-7 4 0,-2 3 40,-10 8 0,8 0 242,-2 0 0,4 8 472,1 3 0,3 6-359,4 6 0,-3 4 162,8 8 1,1 1 258,5 5 1,1 1-317,5 4 1,-2 4-311,8-4 1,-7 2 42,7-2 0,-8 2-573,2-7 0,-5-7 273,-1-5 0,0-2 15,0 2 1,-1 0-340,-5-12 0,-4 4 160,-7-9 0,-2-5 266,-4-1 0,1-4-133,-6-2 0,1-8 531,-2-3 1,-2-6-202,8-7 1,-6-2 853,6-9 1,8 6-236,9 0 1,-2 6-112,3-6 0,1 8-306,10-2 0,9 4-148,8 2 0,8-1-657,-2 1 1,5 6 293,7-1 0,-3 1-1182,8-7 0,-2 7 652,2-1 1,-1 6-1426,-5-5 0,-6 7 777,1-2 0,-2 4 1255,-10 2 0,8 8 0,-5 2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7899,'35'0'720,"-6"0"91,0 0 0,-8 7 190,2 5 1,-6-3 2939,-5 3-2429,3-1 0,-13 7-799,4-1 0,-4 0-1691,-2 1 1,-4 1 278,-8 4 699,-7-4 0,-31 21 0,-4-3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8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8048,'10'-11'0,"-5"-1"460,5 1 1,-6-5 78,7 5 0,-5-3 76,6 8 1,-7 1-188,7 5 0,-6 0 117,5 0 1,1 2-68,5 3 0,0 15-190,1 14 1,-1 8 63,0 10 1,-5 8-52,-1 3 0,-7-1-141,2 1 1,-10 1 40,-2 5 0,-5-8-86,5-3 0,0-6-89,6-6 0,-5-6-369,-1-11 123,0 4 1,14-16 134,3 0 0,-1-7-377,1-10 0,3-4 190,9-7 0,4-13-77,7-22 0,3-4 46,3-19 1,2 0-478,5-17 1,3 1 560,-27 36 0,0 0 0,19-41 115,-22 43 0,0 2 0,17-40-63,-3 10 0,-5 8 27,0 15 1,-8 8-250,2 3 0,2 13 93,-2 4 0,0 7-375,-5 6 1,-7 3-29,1 8 699,-1 0 0,6 0 0,1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7877,'-18'-18'3982,"9"1"-3822,3 0 112,4 7 0,2 1 586,0 3-656,0 4 1,2-6 252,4 8-555,3 8 0,7 1 16,-5 9 0,5-1 5,-5 0 0,2 1-9,-1-1 0,3 0 12,-3 0 0,-2-1-240,1-5 0,1 3-45,5-8 0,-6-1-609,1-5 0,-1-2 38,7-3 932,-1-5 0,0-15 0,1-2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8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7877,'17'-10'1100,"-6"-3"-825,1 7 0,-1 2-130,7 10 1,-7 4 15,1 7 1,-1-2 228,7-3 0,-1 3 15,0-3-234,0-5 0,1 3-1771,-1-4 1600,0-4 0,1 5 0,-1-7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7973,'0'-10'1901,"0"3"0,2 8-1828,4 5 0,-2-2 1151,7 8-787,-7 7 0,9 0 73,-7 4 0,6-2 54,-7 2 0,1-3-1139,-6 3 157,8-4 1,-6-2-943,4 0 1,-3-7 681,3-4 0,-4-2-1011,4 1 1689,3-3 0,1-2 0,7-9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8:59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0 7973,'0'18'836,"0"-1"1,-5 6-526,-1 0 1,-8 8 43,3-3 1,-4 11 261,-3 1 1,1 6-207,0-5 1,-8 7 89,-4-2 0,-4 6-150,-1 5 0,-7 3-290,1 3 0,-6 3-110,5-9 1,-7 9-463,2-3 0,-2 4 243,2 3 0,-2-9-321,8-3 1,5-12 187,6-6 0,2-11 151,-1-6 0,3-6 110,7-5 0,7-5-98,-1-7 0,7 0 807,-7 0-362,8 0 0,-4-7 258,8-5 0,0 3-386,0-3 0,0 6-86,0-5 0,10-3-58,7-9 1,3 4 47,8-4 1,1-2-37,6 2 1,1-6 12,5 6 0,3-6-177,8 6 0,-2 0 147,-4 6 1,10 2 51,-5 3 0,11-1 17,-4 7 0,-1 0 128,-5 6 1,-6 2-1,0 4 0,-9 1-85,-3 5 1,-7 3 179,-9-3 0,-9 3-27,-3 3 1,-4-1 70,-2 0 1,-2 0-49,-4 1 0,-5-3 73,-12-3 1,3 1-5,-3-7 1,2 5 204,-2-5 0,4 0 141,-4-6 0,4 0-204,1 0 0,7-2-125,-1-4 0,7-3-81,-7-9 0,8-5-657,-2 0 1,6-6-236,6 6 1,4-6-642,7 6 0,8-5 255,4 5 1,4 1-1962,1 11 3016,8-5 0,3-1 0,6-10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0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8004,'0'-17'-1130,"0"8"1089,0-7 0,0 12 577,0-7-31,0 7-159,-7-4 53,5 1 255,-6 5-718,8-6 57,0 8-207,0 0 253,0 8 190,0-6 24,0 5 506,0-7 2006,0 0-2531,8-7 216,-6 5-232,5-6 1,-7 6 235,0-4-15,0 4-377,8-5 1,-6 5 330,4-4-232,-4 4 26,-2-6 0,1 8-117,5 0 0,-4-2 173,4-3 15,-4 3-104,-2-6-10,0 8-302,8 0 227,-7 0-514,7 0 1,-6-6-16,4 1-637,-4-1 327,13 6 0,-11 0-498,7 0 1,-5 2 1267,6 3 0,-8 5 0,3 7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5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67 8185,'0'-17'2790,"0"0"-2014,-8-1 1,-3 9 437,-13 3 0,-2 6-529,-9 6 0,-7 7-449,-4 16 1,-12 4-1112,-5 19 1,-3-4 544,3 9 1,9-3-536,8-2 1,9 6 864,3-1 0,7-7 0,10-7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0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1 604 8004,'0'-12'-544,"0"1"1,0 5 969,0-5 2227,0-1-1270,0 2-646,7 3 0,-5 9 3,4 3 1,-4 7-300,-2 11 0,0-2-70,0 8 0,0-2-116,0 2 1,0 3-263,0-3 1,0-4-266,0-2 1,0-4-832,0-1-243,0-1-1274,0 0 1568,8-7 0,1-4 497,9-12 1,1-11 88,4-12 0,2-6 153,4-5 0,3 0 313,-3-12 0,10 2 0,1-14 0,2-5-135,-1-6 0,-3 6 135,8 6 0,-6 9 0,7 2 0,-9 4-24,2 13 0,-3 5 2,-3 12 0,1 7 372,0-1 0,-9 8-115,-2-1 0,-5 10 603,-2 7 1,-5 3-81,-1 3 1,-7 7 139,2 3 1,-6-1-218,-6 2 1,-4 0-58,-7 5 1,-2-1-571,-4-4 0,-4 4 25,-8-5 1,-5 5-153,0 2 1,-1-3 147,7-3 1,1-4-527,4-8 0,-2-5 44,8-1 0,6-7-152,6 2 1,7-8 135,-2-9 1,6-9-115,6-14 0,11-6 162,12-1 1,5 1 143,7 5 0,-3 8 232,8 4 1,-5 6-73,5 5 1,-8 5-94,3 7 1,-7 2 351,-5 3 1,0 5 508,-12 7 0,2 1 88,-13-1 0,0 0-380,-6 1 0,0 5 97,0 0 1,-6 5-134,0-4 0,-7 0 159,1 0 0,-1-5-137,1 4 0,3-4-344,3-2 1,4 1-134,-4-1 1,6-6-292,6 1 1,4-2 33,7 1 1,0 3-437,1-9 0,1 3 17,4-2 1,-4-4-226,4 3-1288,-4-3 2275,-1-2 0,-1 0 0,0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35 7984,'-6'-12'544,"0"1"9,-7 7 0,13-4-391,0 8 1,1 0 425,11 0 582,0 8 0,5 1 132,0 9-1516,0-1 0,1 0 184,-1 1 1,0-1 29,1 0 0,-1 8 0,0 2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1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34 512 7972,'-10'-8'0,"0"4"182,5-7 1,3 5 371,-4-6 1,6 7 123,6-7-417,3 8 1,16-11 29,4 3 0,11-3 163,7-2 1,10-1-403,7 1 0,-3 0 114,3 0 1,-1-1-256,6 1 1,0 0-195,0-1 1,-7 1-254,-4 0 1,-7 0 263,-4-1 0,-5 7-208,-8-1 0,-1 3-305,-4-3 0,-6-3 237,-12 3 1,-3 3 424,-8-3 0,0 0-55,0-5 0,-2 2 253,-4 3 0,-3-1 27,-8 7 156,-1-7-12,1 11 1,2 9 273,3 16 1,-1 10-101,7 7 1,0 7 148,6 10 0,0-1-106,0 7 1,6-7-66,0 2 1,1-5-356,-1-1 0,-4-2 127,4-4 0,-4-3-258,-2-9 1,-8-1-171,-3-4 0,-5-4-358,-1-8 1,-2 0 373,-4 1 1,1-9-8,-6-3 0,1-4 743,-2-2 1,-2-8-265,8-3 0,0-10 838,6-2 1,5-14-479,1 2 1,7-9 102,-2 4 1,12-6-228,5 5 1,5 3-185,1 9 1,8-2-640,4 8 0,3 0 297,3 6 1,2 2-1384,3 3 0,4-1 755,8 7 0,4-6 688,-4 7 0,11-1 0,-9 6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3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120 224 7921,'17'-18'0,"0"1"1,-5 2 998,0 3-159,-9-3 400,13 13-387,-14-6-179,5 8 1,-9 8-215,-3 3 1,1 5-167,-8 1 1,-5 6-128,-6 0 0,0 6-90,6-6 0,-5 6-72,5-6 1,-4 0-62,10-6 0,1 0-463,-2 1 1,9-7 301,-3 1 0,6-8-355,6 1 0,3-3 160,8-2 1,8 0 64,4 0 1,10-7 5,1-5 1,6-9-63,-6-2 0,1 6 15,-7 5 1,-1 6 64,-4-5 1,-4 7-59,-8-2 1,-1 6 116,-5 6 1,-3 0 224,-8 11 0,-8-2-89,-3 14 0,-5-8 82,-1 2 0,0 2 131,-1-2 0,3 0 440,3-5 1,-1-7 253,7 1 1,0-6 57,6 5-460,0-7 0,2 4-77,4-8 0,6-2-626,11-4 1,-2-9 147,8-8 1,1-4-88,11-2 1,3 0-58,8-11 1,0-3-362,0 3 0,-6-8 351,0 2 0,-10-2 99,-1 2 1,-2 5 677,-10 13 0,4 3-274,-10 7 0,2 7 1190,-13-1-869,0 8 0,-6-1 37,0 10 1,-8 5 27,-4 7 1,-5 1 141,-6-1 0,-2 6-220,-4 0 1,4 0-135,8-6 0,0-1-234,-1-5 1,9 5 326,3-5-516,4-3 93,2 7-177,15-13 0,5 6-269,14-8 1,8-2 124,5-4 1,3 2-410,1-7 0,-4 7 94,-1-2 1,-14 4 218,3 2 1,-12 0-154,0 0 336,-4 0 0,-3 2 104,-5 4 1,-5-2 64,-12 7 1,0-5 220,-11 6 1,2-7-68,-14 7 0,8-3 96,-2 3 1,-2 1 335,2-7-253,0 0-150,5 2 0,7-6-3,-1 3 5,8-3-182,-3 6 0,9-6-82,3 4 1,-1-4-187,8-2 1,-6 5-126,5 1 1,-1 2-344,1-2 1,3 3 782,-9 8 0,1 1 0,-6-1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70 8187,'8'-10'544,"-4"1"-244,8 3 0,-1 4 0,6-4 0,1-1 46,-1 1 0,6-2-67,0 2 0,2 5-65,-2-5 1,-4 4 234,4 2-655,-3 0-261,-3 0 35,0 0 0,-7 8 270,-4 3 1,-12 4-82,-6 3 1,-9 1 169,-2 4 1,-8-4-20,2 4 0,4-3 236,2-3 1,-2 0-55,2 0 1,6-5 306,6-1 1,7-5-49,-2 6-386,4-8 1,10 3 18,3-7 0,7 0-225,5 0 0,-2 0 54,8 0 0,-6 0 107,5 0 1,-6 0-32,1 0 1,-10 0-130,-1 0 327,-9 0 1,3 8 51,-12 3 1,-5 5 146,-12 1 0,0 0-71,-12 1 0,3-1 64,-15 0 1,7 1 41,-6-1 1,0 6-110,-6 0 0,8-6 108,3-5 1,-1-1-30,2 7 1,5-1 194,6 0 1,14-7 28,-2-4-652,3 3 546,5-7-178,1 6 0,23-8-1461,8 0 1,16-8 591,7-3 1,12-5-81,5-1 0,4 0 229,2-1 1,1 1 217,-1 0 1,-12 7 257,1 4 0,-10 5 267,4 1 1,-8 0 43,-9 0 1,-6 5 364,-1 1 1,-8 7-230,-3-1 0,-2 3-122,-9 3 1,0-5-36,-6 4 1,-2-7-63,-4 13 0,-5-8-739,-12 9 0,0-5-27,-12-2 0,10-5-328,-10-1 0,-1-5 376,-4 5 1,5-7-66,6 2 1,2-4 138,-2-2 0,4-8 120,8-3 0,0-7 264,0-5 0,7-4-119,4-7 1,-2-3 214,3-3 0,-1 9 149,6-3 1,2 11 261,4 0 1,-3 5-243,9 7 1,-6 3 111,5 8 0,-7 2 358,2 4 1,2 3-250,-3 9 0,1 7 348,-6 3 1,0 13-289,0 5 0,0 4 71,0 2 0,-2 2-313,-4 3 1,-3 5-345,-8 7 1,-1-6 102,1 1 0,2-9-184,3 3 0,-1-12-836,7-6 1,-6 1 510,7-7 0,-3 3-736,2-14 0,4-6-300,-4-5 412,4-8 1117,2-4 0,0-18 0,0-9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7977,'-19'0'0,"-4"0"0,4 0 1275,-4 0 1,-4 0-27,-2 0 1,-4 2-704,-1 4 0,-3 1-191,-3 5 0,4 3-686,-5-3 1,7-3 226,5 3-3277,4-8 3381,7 11 0,32-13 0,7 6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4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7908,'7'-17'125,"-3"1"62,8 5 0,-1-5 203,7 5 1,-1 1 583,0-1 0,0 7-246,1-2 0,-1 4-291,0 2 1,1 2 214,-1 4 1,-6 4-226,1 7 1,-8 2 104,2 4 1,-6 2-80,-6 4 1,4 2-13,-4-8 1,-2 2-333,3-2 0,-3-4-224,2 4 0,4-10-1129,-3-1 1050,3 0 0,9-3-924,5-3 1,3-4 462,3-2 1,5-2-132,0-4 1,7-5-46,-1-12 0,6-12 831,5-11 0,-3-4 0,5-2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4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7908,'0'-23'1175,"0"0"-17,0 7 634,0 9-1246,0 7 0,0 1 85,0 5 0,0-2 52,0 8 1,2-3-270,4 3 0,-4 3-479,3-3 1,-1-3 115,2 3 1,-2-3-1323,7 3 0,1 1 381,5-7 890,0 8 0,1-5 0,-1 8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5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35 8135,'-10'-12'3357,"4"1"-1471,-3 7-1534,7-4 65,-6 8-127,8 0 1,0 2-229,0 4 1,-2-2-220,-4 7 1,-3 3-245,-9 9 1,1-4 312,0 4 1,0-4-3,-1-1 1,3-1-98,3 0 0,5 1 118,7-1 1,0-6-170,0 1 0,9-2-266,9 1 0,7-3 80,9-8 0,6 0-69,1 0 0,-1 6 53,-5-1 0,-8 3 51,-4-2 1,-6-2 218,-5 7 1,-5 1-40,-7 5 1,-9 0 533,-9 1 0,-12 5 18,-11 0 0,-9 0 283,-2-6 1,1 6-163,-7 0 0,4 0 330,2-5 0,2 1-144,4 4 0,6-4 262,11 4-867,4-4 0,15-1-303,5-1 0,5 0-343,5 0 0,7 1 233,11-1 1,12-7-351,11-5 1,6 3 194,5-2 1,3 0-261,3-6 1,2 0 277,-7 0 1,-4 0 213,-14 0 1,-1 0 547,-16 0-374,0 7 1106,-6 3 1,-9 5-81,-8-3 0,-8 3 353,-9-3 1,-2 1-684,-4-1 0,1 3-110,-6-3 0,1 1-415,-2-1 1,-2 3 119,8-4-644,-8-3 1,12 6 240,-4-9-1722,12 1 1163,3-6 1,10-8-59,4-3 1,1-4 479,5-3 1,3 1 237,-3 0 1,-3 5 1024,3 1-708,-8 7 2130,11-4-1674,-13 8 0,4 8 426,-12 3 1,4 5-403,-4 1 0,-1 0-371,1 1 0,-2-1-165,2 0 1,4 0-115,-3 1 1,1-1-922,-2 0 0,4-5 249,-4-1-925,4-7 0,-3 6 530,-1-4 1,-8-4-23,3 3 0,-4-9 590,-3-1 0,1-9 333,0 3 1,-1 1 180,1-1 1,6 1-129,-1-2 1864,1 5-1533,-7 7 1,3 7 1616,3 5 1,-1 3-195,7 3 1,-5 7 56,5 3 1,-2-1-870,2 2 0,6 0-34,0 6 1,8-1-543,9 1 1,10-6-356,8-1 0,7-7-707,10 3 1,15-13 554,8-5 0,8-4-19,3-2 1,8 0-1,2 0 1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06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7971,'0'10'246,"0"-2"348,0-8 0,0-8 162,0-4 1,0 3-191,0-3 0,0 7 278,0-7 820,0 0-75,0-5-600,0 0 0,0 5 21,0 1-202,0 7-651,8-4 1,-1 6-363,5-3 266,11 3 1,-10-12-198,16 8 1,-6-5 192,6 5 1,0 0-576,6 6 0,-1 0 46,1 0 0,-1 10-120,1 7 1,-1 16 371,1 13 0,-2 19 231,-4 10 1,-5 16 104,-6 7 1,-9-2 61,-3 2 0,-4-8 83,-2 2 0,-2-7-18,-4-10 1,3-8-285,-9-15 0,2-2-105,-1-4 1,-3-10-148,9-7 1,-7-8-78,6 2 1,-7-5-302,1-7 1,3 3-51,-3-8 1,1-1-227,-7-5 0,1-7 947,0-5 0,0-11 0,-1-4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7693,'-5'-12'222,"-1"1"1,-2 5 47,2-5 0,3 7-96,-9-2 0,6-2 28,-5 3 0,5-3 212,-6 2-381,1 4 0,-6-6 56,-1 8 1,1 2-60,0 4 1,-1 10 87,1 7 0,-6 13-209,0-1 1,-6 11 54,6 0 0,0 2 189,6-2 0,0 4-69,-1-4 1,9-4 14,3-1 1,4-5-259,2-1 1,0-8 88,0-4 0,13-4-394,5-2 1,5-7 210,0-4 1,-2-4-114,8-2 1,-2 0-101,2 0 466,3-8 0,-13-2 0,6-7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7986,'0'-17'2072,"0"7"-1047,0-5-368,0 5 1,1-5-124,5 3 0,4 3 82,7 3 0,0 4-48,1-4 1,5-1-181,0 1 1,2 0-266,-2 6 0,-4 0 130,4 0 1,2 0-224,-2 0 0,0 0-173,-5 0 1,-7 0-591,1 0 154,-1 8 44,-1 1 1,-3 9 201,-7-1 1,0 2-92,0 4 1,-7-2 24,-5 8 0,-3 0 11,-2 6 0,-7-7-136,1 1 1,-2 0-6,2 6 0,4-7-71,-4 1 1,4-8 205,2 2 0,5-3-81,1-3 1,5-6 241,-6 1-93,8-8 320,-3 11 0,7-11-125,0 8 260,0-9 0,0 7 135,0-4 0,0-2 900,0 7-789,0 1 0,0-1 112,0 1 1,0 5 233,0 6 0,0 8 65,0-2 0,0 3-331,0 3 1,-2 0-59,-4-1 0,2 1-144,-7-1 1,7 3-38,-2 3 0,-2-3-107,3 3 0,-1-9-181,6-2 124,0-8 1,0 4-496,0-8 226,0-7-465,0 5 314,0-13-531,0 6 594,8-16 0,-5-4-232,9-11 1,-1 4 107,7-4 1,-1-2-55,0 2 0,1-2 160,-1 2 0,2-2 46,4-4 0,-2 4 156,8 8 0,-8 0-104,2-1 0,2 3 367,-2 3 0,-5-1-163,-7 7 664,1 0 1,-1 6-109,1 0 1,-8 2 162,1 4 0,-3 4-301,-2 7 1,0 0 68,0 1 0,0 5-272,0 0 1,-7 7 36,-5-1 1,-3 2-325,-3-2 0,-1 3 94,-4-3 0,4-4-357,-4-2 0,-2-3 65,2-3 0,0-6-83,5 1 1,1-8-272,0 2-118,7-5 99,-5-1 98,13 0 276,-6 0 1,10 2-176,4 4 710,4-4 1,7 6-13,0-8 1,-5 0 457,-1 0-518,-7 0 0,4 0 539,-8 0-185,0 7-152,0-5 0,-2 14-19,-4-5 0,-2-1 116,-3 1-187,-5 1-92,7 5 68,-1 0 395,-5-7-215,13 5-1,-6-5-392,8 7 177,0-7-56,0 5 0,8-11 201,4 8-187,3-8 0,2 9-146,0-7 0,3 0 67,3-6 1,-4 0-274,4 0 0,2 0 143,-2 0 1,6 0-845,-6 0 0,2 0-125,-2 0 0,-2-6-454,8 0 0,-6-6 679,6 7 0,-8-7 770,2 6 0,4-7 0,0 3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1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10940,'18'8'2765,"-1"2"-2261,0 7 1,-5-2-81,-1-3 0,-7 3-149,2-3 0,2 3-1784,-3 3 1058,1-9 0,-6 7-1089,0-5-1564,0 4 3104,0 3 0,0-1 0,0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8041,'10'0'1330,"-2"8"-247,-8 3-676,0 5 1,-6 1-23,0 0 1,-7 1-112,1-1 0,-3 6-273,-3 0 0,-1 2 74,-4-2 0,2 4-621,-8 8 1,0-5 291,-5 5 1,-1-10-212,1 9 1,5-9 69,0 4 0,8-8-266,-2 2 0,9-5 355,3-7 1,7 5 324,-2-5 1,4 5 359,2 1 1,0 6-260,0 0 1,2 0 535,4-6 1,-4 6-291,4 0 1,3-1 85,3-11 0,-3 4-141,3-3 0,-6 1-119,5-1 0,1-4-261,5-8 1,0 0-514,1 0 0,1-2-198,4-4 1,-2-4 372,8-7 0,-8 0 137,2 0 0,0 5-4,-6 0 0,5 9 272,-11-3 0,-1 4 157,1 2 0,-7 2 378,2 4 1,-4 3-74,-2 9 1,0-1 360,0 0 0,-6 0-187,0 1 1,-5-1 273,5 0-1220,0 1 318,6-1 1,0-6-227,0 1 1,8-8-119,3 2 0,3-6-388,-3-6 0,5 4 335,-5-4 0,5-2-893,1 3 976,0-1 0,-5 6 42,-1 0 1,-7 8 189,2 3 1,-6 4-84,-6 3 1,-3 5 584,-9 0 0,1 6 68,0-6 0,-1 6 180,1-6 0,0 2-126,-1-2 0,3-4 1267,4 4-1095,3-4 1,8-2-268,0 1 1,0-7 422,0 1-595,8-1 1,1-1-202,8-4 0,7 1-170,-1-1 0,0 0-310,-6-6 0,8 0-455,4 0 1,1-8-2432,-1-3 3286,12-5 0,-13-1 0,15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2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7995,'-10'-8'45,"3"-2"1568,7-7-1044,0 8 1,9 1-156,9 8 0,9 2-192,13 4 0,-2 5 962,8 12-769,-7 4 1,3 8 307,-7-1-448,-8 1 1,3 5-110,-7 0 0,-1 8-244,-11-1 0,3-3-882,-9 2 1,1-6 602,-6 6 0,-8-7-861,-3 1 0,-4-3 549,-3-3 1,-1-13 204,-4-3 1,2-7 455,-8 1 1,8-6 403,-2-12 0,4-6-264,1-11 0,7-6 109,-1-11 0,8-4 624,-1-8 1,5 6-349,5 0 0,11 7-205,7-1 0,8 5 30,-3 6 0,5-1-958,2 7 0,7-6-48,4 6 1,-2-2-436,2 2 1,0 4 511,6-4 0,0 1 587,0-1 0,8-4 0,1-7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3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17 7951,'0'-9'3781,"0"1"-3342,0 8-44,0 0 1,-6 2-22,0 4 0,-7 3-868,1 9 0,2 5 305,-1 0 0,-1 7-517,-5-1 0,2-2 317,3 2 1,-1 0-11,7 5 1,0 1 222,6 0 0,0-1 27,0 1 0,0-3 33,0-3 1,2 4 389,4-4 0,-2-2 399,7 1 0,-7-4-323,2 4 0,-2-5 292,1 6 1,-3-8-186,4 2 0,-4-3-383,-2-3 0,0 0-12,0 1 0,0-1-149,0 0 0,0-5-38,0-1-559,0-7 229,0 4 1,0-16 164,0-4 0,8-5-473,3-6 1,1-6 278,5-11 1,-3 0-206,9-12 0,2 9 235,-2-8 1,7 10 204,-1 1 0,-2 3 289,2 3 1,-2 7-55,2 4 0,1 4 605,-7 1 0,6 7-423,-6-1 0,8 7 866,-2-7 1,-4 8-323,-2-2 0,2-1-97,-2 1 0,0 0-325,-6 6 1,1-6-200,-1 1 1,0-1-394,0 6 1,-5-6 261,0 0 0,-9-1-461,3 1 1,-4 2 255,-2-7 1,0 5-171,0-6 1,0 1 83,0-7 0,-6 1 167,1 0 0,-9 0 190,3-1 343,3 1 0,-2 2 905,4 3-618,5 4-361,-7 8 1,8 8-68,0 4 0,0 5 46,0 6 0,0-4 2,0 4 1,0 2-184,0-2 0,0 2-46,0-2 1,0-4-205,0 5 1,0-5-565,0-2 0,0 0 93,0 1-649,0-1 433,0 0 646,0-7 33,0 5 785,0-13-110,0 6 536,0-1-397,8 3-233,1 7 0,7 1-4,-5-1 0,-3-6 262,-8 1-480,0 0 0,0 5-53,0 0 1,0-5-173,0-1 0,0 1-151,0 5 1,-2 0-388,-4 1 0,2-7-979,-7 1 1171,-1-1 0,-3 6-363,3 1 1,-3-7 232,3 1 0,-5-1 192,-6 7 1,2 1 78,-8 4 1,-2-2 106,-9 8 1,-4 0-50,-8 5 0,0-5 116,0 0 0,0 0 464,0 5 0,1-5-287,-1 0 0,2-2 519,4 2 1,3-4-311,9-8 0,5-2 261,0-3 1,14-4-193,-3-8 1,11 0 960,-5 0-958,8 0 1,4 0-172,12 0 0,11-2 157,6-4 1,11-4-94,6-7 0,6 0-199,6-1 1,3-5 82,8 0 1,1 0-809,-1 6 1,0 0 35,0-1 0,-2 1-243,-3 0 0,1-1 520,-7 1 0,-3 6-2,-8-1 1,-5 8-573,-8-1 0,-7-3-216,-4 2 819,-3 0 1,-13 6 70,-7 0 0,-9 0 252,-14 0 0,1 0 194,-6 0 0,5 0 285,-6 0 1,2 8-86,-2 4 0,4 5 350,8 6 0,-1-2-26,1 8 1,2 0-283,3 5 1,-1 1-4,7-1 1,0 9-180,6 3 1,0 6-696,0 5 1,0-11 266,0 1 1,0-9 59,0-3 0,0-7 65,0 1-491,0-15 178,0 9 263,0-14 0,-7 1 235,-5-4 0,2-4 146,-1-2 1,-3 0-118,-9 0 0,4-8 966,-4-4 1,4-9-145,2-2 1,1-6 36,5 6 1,-3-6-544,9 6 1,-1-5-94,6 5 0,7-2-271,5 2 0,11 3-181,6-3 0,4-2-991,1 2 1,10-6 708,8 6 1,4-7-2037,13 1 0,-4 2 88,10-2 1946,4 0 0,-8-5 0,6-1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4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7911,'8'-10'477,"-6"-5"228,5 13 1,-5-6-86,4 8 1,-4 2-163,4 4 0,-4-2 487,-2 8 1,-6 1-397,0 10 0,-9 4-51,-3 8 1,-1 1-149,-10 4 1,2-3-565,-1 3 1,3-3 132,7-3 1,3-1-50,3-4 1,5-4-531,7-8 0,0-5 335,0-1 1,9-7-318,9 2 1,1-4 168,10-2 0,-1 0 603,7 0 0,2-6 180,3 0 1,-2-2 245,8 3 0,-5 3-316,5-4 0,-10 4 128,-1 2 0,0 0-591,-7 0 0,-3 0 204,-2 0-1242,-3 8 1,-11 1 634,-3 9 0,-6 5 626,-6 0 0,-11 15 0,-10-1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8222,'-27'9'1390,"2"-1"-124,15 0-956,3-6 1,14 5-193,5-7 1,3 0 175,3 0 0,1 0 180,4 0 1,-4 0-289,4 0 1,2 8-203,-2 4 0,0 3-349,-6 2 1,-1 6 270,-5 0 1,-3 8-87,-8-2 0,0 4 132,0 1 1,-8 1 212,-3-1 0,1 1 24,-1 0 1,1-1 485,-1 1 1,3-3 209,8-3 1,0-4-349,0-8 1,2-7-172,4-4 0,3-4-152,8-2 0,3 0-454,3 0 1,-2-8 100,8-3 1,-2-11-5,1-1 0,3-2-125,-8 2 0,0 2-503,-5-8 1,-9 6 103,-3-5 0,-4 4 204,-2-4 1,-8 8 410,-3 3 1,-7 2-77,-5 9 1,-4 0 112,-7 6 1,1 0-134,4 0 1,-1 8-45,7 3 1,5 5-352,7 1 0,7 0 543,-2 1 0,12-1 0,3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4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7760,'-54'10'1697,"-4"-4"1,6 5-1161,1 6 0,6 1-537,11 5 0,-1-4 0,1-2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8006,'11'-17'-33,"1"0"1,-3-1 64,3 1 0,1 0 261,-7 0 1,6 5-30,-7 1 1,7 5 1084,-6-6-476,7 8 269,-3-3-622,7 14 1,-2 3-84,-3 7 0,1 1-153,-7-1 0,2 6-14,-2 0 1,-5 8-214,5-2 0,-6-3 113,-6 3 1,3 0-245,-9 6 0,6-8 103,-5-4 1,5 2-1009,-5-2 620,7 0 1,-4-12-460,8 1 489,-8-8 0,6-4-111,-3-12 0,8-5-352,3-6 1,13 2 264,-1-8 1,3 8 334,-4-2 0,6 3-36,0 3 1,2 8 396,-2 3-112,-3 4 0,3 15 60,-12 5 1,-3 10 149,-8 1 1,-8 4 482,-3 1 1,-5 3-288,-1 3 0,-8-3-125,-4 3 0,-2-3-294,3-3 1,-3-5 89,8 0 0,-6-8-199,6 2 1,0-4 15,6-1 1,5-9-150,0-3-124,9-4-352,-5-2 51,8 0 1,2 0 263,4 0 1,3-6 194,9 0 0,-1 1-221,0 5 396,0 0 446,1 0 195,-9 7 0,-1 3-90,-8 7 0,0-5 470,0-1 0,-8-5-212,-3 6 1,3-7 172,2 7-938,-3-8 82,-1 3-229,1-7 1,1-2-351,8-3 0,8-5-566,3-7 0,6 0 322,6-1 1,4 1-286,8 0 1,-1 1 837,1 5 0,0 3 1,-1 8 1,-5 0 542,0 0 0,-8 2-312,2 4 0,-4 3 187,-1 9 0,-3-1 158,-4 0 1,3-5 1035,-8-1-877,-1-7-686,-5 4-661,0-8 1,2-2 438,4-4 1,2-3-902,3-9 1,7-5 504,-1 0 1,0-8 45,6 3 0,-3 3 268,-3 2 1,6-1 219,0 7 1,0 4 284,-6 13 0,2 0 26,5 0 0,-5 7 682,4 5 0,-10 11-498,-1 6 0,-6-4 512,5-2 0,-7 2-353,2-2 0,-2 0 384,1-6 1,-3-5-230,4-1-878,-4-7-84,-2 4 1,6-16-585,-1-3 1,7-7-1576,-6-5 2479,7 4 0,-3-21 0,7 3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6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8006,'17'-17'-21,"-1"-1"209,-5 1 0,-1 6 141,-4-1 1,-4 6 634,3-5-135,-3 7 166,-2-11-578,0 13 94,0-6-550,0 8 197,0 0-186,0 8 1,0-3-60,0 13 1,6-9-52,0 14 0,2-5 11,-3 10 1,-1 3 39,8 10 1,-8 5 65,1 11 1,3 9 38,-2 14 1,0 5-202,-6-34 0,0 2 1,0-2-1,0 1 198,0 8 1,0 1-1,0-1 1,0 2 1,0 6 0,0 2 1,-1-1-1,0 0-98,-2 9 0,0 0 0,-1-6 0,-2 0-391,-2 3 1,-1 0 0,3-7 0,0-2 249,0-2 0,1-1 1,2-5-1,0-2-232,-2-4 0,-1-1 0,-4 38 159,-2-14 0,-1-10 13,7-2 1,-1-13-319,1 2 0,4-13-130,-4-5 730,-4-7 0,10-12 0,-11-3 0,-4-4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6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11183,'17'0'-135,"0"0"397,1 0 0,7 0-11,3 0 0,-1-6-17,2 0 1,6-6 47,5 7 1,0-7-831,-5 6 333,7 1-324,-5 5 0,3 0-1592,-11 0 2131,-4 0 0,0 7 0,2 3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8025,'1'-10'240,"5"4"1,-2 4 127,8 2 1,-7 2 238,7 4 0,-1 0-199,7 11 1,-1 4-14,0 14 1,-1 7 43,-5 4 1,-1 6-79,-4 6 0,-5-3-213,5 9 0,-4-3 23,-2 3 1,0-1-109,0-11 1,2 8 71,4-14 0,-4 6-66,4-12 0,1-5-4,-1-7 1,6-6-394,-7 1 222,9-4 0,-7-8 104,5 1 1,-2-8 93,-5 1-51,-3-3 0,12-9 9,-9-5 1,9-5-48,-3-6 1,5-4 1,1-8 1,6-7-26,0-4 1,8-12-148,-2-5 1,3-6-103,3-6 0,2 2 252,3-8 1,-2 2-363,8-1 0,1-3 359,4 8 0,-6 8 6,-5 9 1,-4 6 41,-1 6 1,-8 4 123,-4 7 0,-10 6-74,-1 1-58,-8 6 0,4-2-281,-8 6 1,0 7-196,0-1-527,0 8 50,0-3-165,0 7 1,5 2 390,1 3 0,0 7 707,-6 11 0,8 4 0,1 7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7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7851,'0'-10'347,"0"3"1,0 5 139,0-4 1,8 4 116,3-4 1,5 4-222,1 2 1,6 0 34,0 0 0,2 0-158,-2 0 0,4 0-155,8 0 1,-1 0-136,1 0 0,-6 0-281,0 0 0,-8 0-98,2 0 1,-4 0-532,-2 0 0,-5 2-1123,-1 4 2063,-7 4 0,-4 7 0,-9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7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70 7892,'-9'-8'557,"-7"6"1,24-6 791,3 8 0,7 0-1055,11 0 1,-1 0-535,7 0 1,5-5-367,1-1 1,1-6 280,-2 6 1,-3-1 324,3 1 0,4 4 0,1-6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9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8001,'0'-12'-178,"0"1"1,0 5 68,0-6 773,0 8 99,0-3 194,0 7-193,0 0-603,8 7 1,-6 5 55,4 11 0,-4 6-7,-2 11 0,5 4 35,1 8 1,0 6-76,-6 0 1,0 5 7,0-5 0,2 5 16,4-5 0,-4-1-224,3-5 0,3-2 79,-2-4 0,7-5-101,-1-13 0,3-3 35,2-7 0,1-7 5,-1 1 0,0-8 77,1 1 1,-1-3-189,0-2 0,2-9 36,4-9 0,-3-1 40,3-10 1,-4 6 3,-2-5 1,0-3-3,1-10 1,5-3-305,0-8 1,8-3 106,-3-9 1,5-1-237,2-16 0,-1 2 307,1-1 0,-6 3-89,0 8 0,-3 7 120,3 5 0,-4 12 105,-7 11 1,-3 7-428,-4 10-272,5 7 233,-14 2 1,5 16 133,-7 3 0,-7 13 239,-5 4 0,3 7 128,-3 5 0,1-3 0,-7 13 0,1-6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1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8013,'0'-11'309,"0"-1"1,0 6 955,0-5-372,0 7-290,7-4 1,-5 10-184,4 4 0,-4-2 509,-2 7 0,0 3-344,0 9 1,0-4 147,0 4 1,0-4-405,0-1 0,0-1-307,0 0 0,0-5 11,0-1-304,-8 1-2106,6 5 1833,-5-7 0,12-1-1208,1-3 0,2-4-140,-2 4 1892,3-4 0,16-2 0,2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0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8417,'-10'-7'1510,"2"5"-1474,8-6 1,0 16 275,0 3-280,0 12 0,0 4 291,0 8 0,0 1 436,0 5 1,-2 3-218,-3 8 1,3-2-162,-4-4 1,4 2-346,2-8 0,0 1 57,0-7 0,4-1-165,7-4 1,-3-4 46,15-8 1,-8-2-46,8-3 1,4 1-120,2-7 1,4-2-166,1-10 1,1-3-62,0-9 0,-7-5 155,1 0 0,-6-8-9,6 3 0,-8-1 91,2-6 1,-3 3 112,-3-15 1,-2 7-39,-3-6 1,-3 0 29,-3-6 0,-4 0 87,4 0 0,-4 8 228,-2 4 1,0 5 302,0 6 0,0 4 41,0 8-107,0 0-206,0 7-723,0 2-549,0 8-1001,0 0-84,7 8 2084,3 2 0,7 7 0,1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0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35 278 7825,'-18'-8'1354,"9"6"-1108,1-6-71,8 8 0,2 8 242,4 3 0,-4 5-92,3 1 1,-1 10 253,2 8 0,-4 5-108,4 6 1,-4 4 3,-2-4 0,0 4-254,0 2 1,0-2-162,0-4 0,0 2-209,0-8 0,0 1 192,0-7 0,2-5-58,3 0 1,-1-8-12,8 2 0,-3-9-223,3-3 0,3-7 47,-3 2 0,3-4-28,2-2 1,1-2 152,-1-4 1,0-4 23,1-7 1,-1-8 9,0-4 0,2-3 5,4-3 0,-1-9-86,6-8 0,1-8 87,6-9 1,-3-2-206,-3-4 0,2 6 121,-8 0 1,6 4 41,-6 13 1,-6-2 8,-5 14 1,-3-1 10,3 7 0,-2 7-104,-5 4 1,-3 3 66,4 3 0,-2 8-1119,2 3 823,-4 4 0,7 2-578,-3 0 0,-4 13 970,4 5 0,-5 10 0,-1-1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0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7825,'11'6'0,"1"0"0,-6 0 1035,5-6 1,1 5-432,5 1 1,-5 0 38,-1-6 0,-5 2-245,5 4 1,-5-4-146,6 3 0,-9 5-212,3 2 1,-4-3-270,-2 3 0,0-1 140,0 6 1,-2 1 105,-4-1 0,-3 0-127,-8 1 1,-1-1-29,1 0 1,5 1 724,1-1 0,-1 0-76,-5 0 0,8 1 132,3-1 1,2-5-252,-2-1 0,4-5-138,-4 5 0,6-5-401,6 6 1,-2-9 183,8 3 0,-1-4-931,6-2 0,3 0-204,3 0 1,2-8-694,3-3 0,5-4 1790,-4-3 0,11-7 0,5-2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1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7870,'7'-10'449,"-3"3"-37,8 7 0,1 0-104,10 0-241,4 0 0,8 0-210,-1 0 0,-5 0-209,0 0 0,-6 0 52,6 0 0,-8 6-476,2-1 776,-4 1 0,-1 2 0,-1 1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1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7870,'11'0'0,"1"0"0,-1 0 674,7 0 1,-1-2-178,0-3 1,6 1-338,0-8 1,6 8-131,-6-1 0,0-3-126,-5 2 1,-7 0-559,1 6 0,-7 0 145,7 0-984,-8 0 1493,11 8 0,-5 2 0,7 7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7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8074,'-17'0'0,"5"2"82,1 4 1,7 4 180,-2 7 1,4 2-323,2 4 0,0 12 124,0 11 1,0 4 251,0 2 1,0-1-15,0 1 1,2 6-112,4 0 0,3 3-115,9-9 0,-1 2 64,0-14 0,6 1-134,0-7 1,1-3 165,-7-8 0,6-2-149,0-15 0,6 0 40,-6-6 0,8-2 52,-3-4 0,3-13-112,-2-16 1,4-1 46,-5-11 0,-1 1-230,2-6 1,-8-1 70,2-5 1,-5-2 202,-7-3 1,-1-4-68,-4 3 0,-5 5 289,5 1 1,-4 8-105,-2 10 0,0 1-135,0 16 0,-2 2-340,-4 10 1,3 3 163,-9 8 0,6 8-1070,-5 3 1,1 12 102,-1 6 1065,3 11 0,0 5 0,-1 7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7870,'10'8'312,"-3"-6"142,-7 5 1,-2-7-552,-3 0-37,3 0 134,-6-7 0,0-3 0,-1-7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69 191 8030,'-26'-15'0,"2"3"230,13-11 71,3 4 1,10 4-397,4 3 1,4-1 103,7 7-941,0-8 1,0 5 931,1-8 0,-1-1 0,0 1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187 235 6877,'-5'-11'0,"-3"-1"0,0-1 0,-1-1 0,1 1-1068,0 1 1031,2 9 28,6-13 4,0 14 0,6-7 53,0 3 0,2 4 5,-3-4 0,-1-1 50,8 1 0,-8-2-79,1 2 591,5-3-377,0-9 0,1 3 725,1 4-124,-9-5 128,5 14-180,-8-13-526,0 13 1,-2 2-173,-4 12 0,-3 11 122,-8 5 1,-6 7-69,-1 5 1,-6 12 77,1 12 0,4 3 28,2 2 1,6-2-70,5-3 1,-1-5-6,7-7 1,4-6-46,13 0 0,3-13-134,15 2 1,7-14-88,10-4 0,6-7 121,6-10 1,5-10-470,12-7 1,-4-16 9,4-13 1,-6-2-59,-5 2 1,-5-4 174,-7 4 1,-13 3 28,-5 3 1,-11 4 138,0 1 1,-11-5 26,-6-1 0,-4-1 91,-2 2 1,0 3-68,0-3 0,-6 9 358,0 2 1,-5 8 86,5-2 1,-8 12-463,3 5 1,1 4-353,-1 2-66,-1 0 1,-3 2-346,3 4-271,5 3 385,7 16 759,7 2 0,11 0 0,8-2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2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11180,'17'0'985,"2"0"-649,4 0 1,-2 0-900,8 0 1,0-2 461,6-3 1,-6 1-728,-1-8 1,-6 8 458,1-1 1,-4-3-376,-2 2 0,6 0 238,0 6 1,2 0 505,-2 0 0,4 8 0,8 2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2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8000,'35'10'0,"-7"-1"0,1-3 0,-8-4 618,2 4 1001,-3-4-682,-3-2-596,-7 0 1,-3-2-337,-7-4 1,6 2 93,0-7 1,-1 5-1818,-5-6 1110,0 1 608,0 1 0,0-13 0,0 4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174 450 7925,'-18'-17'1824,"7"5"-1281,-1 1 1,7 7-210,-7-2 1,8 6-89,-1 6 1,-3 5-139,2 12 0,-7 4 156,1 8 0,2 7 186,-1 4 1,-1 0-172,-5 6 0,8-4-41,3 10 1,4-10-280,2-2 0,0-8 88,0 3 0,9-5-175,9-1 0,1-8 107,10-4 0,0-6 97,5-5 1,8-5-79,5-7 0,-3-7-151,2-5 1,0-11 5,6-6-403,0-3 367,-8-11 0,0 5-75,-3-8 0,-11 0 84,5-6 1,-10-2 29,4-4 0,-8-9 6,2-8 1,-4 0 124,-2 6 0,-1 0 126,-5 0 0,3 15 233,-9 8 1,1 9 24,-6 8 90,0-3-835,0 13 202,0-6-375,0 15 192,0 2-836,0 8 1,0 8 459,0 4 1,0 5 730,0 6 0,0 4 0,0 7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4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8133,'0'-17'-8,"6"-1"180,0 1 0,2 5 496,-3 1-278,-3 7 126,14-4 1,-12 10-75,7 4 0,-7 11-59,2 12 1,-4 12-125,-2 5 1,0 6-30,0 5 0,-6-1-208,0 7 0,-5-7 117,5 2 0,0-6-91,6-6 0,0 2-65,0-8 1,0 6-189,0-5 1,0-3 59,0-9 1,8 1-51,3-6 1,-1-1 47,1-6 0,1-7 74,5-5 1,1-3 134,-1-2 0,2-2-99,4-3 1,-2-13 178,8-11 0,0-5-168,5-7 0,1-5-170,0-11 1,1-1 63,4-11 1,-5 4-320,0-10 0,-1 4 313,-5 1 1,-4 7 16,-2 0 0,-4 9 98,-1 2 1,-1 8-126,0 9 0,-1 2 192,-5 5 0,-1 5-191,-5 11-250,-3-3-343,6 13 123,-8-6 1,0 18 616,0 7 0,-15 8 0,-5 9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5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8084,'-9'0'1890,"1"2"-1301,8 4 0,0 3-650,0 9 0,-2 6 251,-4 5 1,2 4 446,-7 2 0,5 5-376,-5 0 0,1 6-271,-1-5 0,1-1-193,4-5 0,4 3 172,-4-3 0,5 3-739,1-9 0,0-4 62,0-2-355,0-4 1,1-3 1062,5-5 0,12-3 0,8-8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8019,'-17'-8'913,"-1"6"-508,1-6 1,0 8-643,0 0 1,-3 0 201,-3 0 1,-4 0 132,-7 0 1,-6 0 30,-1 0 0,-5 2 4,6 4 1,-1-2 37,7 7 1,1-7 314,4 2 145,4 4-343,8-1 1,7 3-257,5-1 1,3-5 192,2 6 0,2-1 117,3 6 1,5-5-90,7 0 0,1-1 169,-1 6 1,6 1-109,0-1 1,8 0 175,-2 1 0,-3-1-437,3 0 1,-6-1 21,6-5 1,-2 4-1226,2-3 1,4-2 291,-5 1 858,5-7 0,2 11 0,-1-5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6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8114,'2'-16'667,"4"5"0,-2 3-520,7 8 0,-5-6-252,6 1 0,-1-1 231,6 6 52,1-8 1,5 6 89,0-4 0,6 5-30,-6 1 0,7 0 78,-1 0 0,4 0-49,1 0 1,7 0-281,-1 0 0,8-2 28,-2-4 1,-1 2-217,1-8 0,-6 7-99,6-7 1,-7 6-161,1-5 0,-6 7 229,-5-2-320,4-3 305,-22 7 1,13-6-1252,-13 8 676,-3 0 821,-1 8 0,-14 1 0,-3 9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8140,'-8'-10'3684,"4"2"-2230,-7 8-1346,7 0 1,-14 4-211,1 8 0,-8 1-2769,-9 16 2871,-1 7 0,-15 1 0,-4 5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6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68 104 8010,'-27'0'1665,"2"0"-1950,15 0 1,4 0-21,12 0 1,4 0 677,7 0 1,10 0-188,8 0 1,1 0 272,10 0 0,2 0-250,10 0 1,-2 0-140,7 0 1,0-5-177,7-1 1,-1-2-261,0 2 0,-8 2-302,-3-7 1,-4 5 303,-2-5 0,-2 5-480,-4-6 844,-4 9 0,-7-13 0,-1 7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7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69 8161,'-23'-7'2117,"0"-5"-1082,8-3-1133,-1 5 1,16-3-164,0 7 40,8 0 1,15 6 475,0 0 0,10 0 472,1 0 1,9 8 89,9 3-540,-1 5 0,3 3-182,4 4 0,3-2-181,8 8 0,-1-8 262,-5 2-1258,4-4 1046,-13-1 0,12 5-362,-9 0 245,1 0 0,-8-6-84,-4 0 0,2 6-6,-8 0 1,-5 6 120,-6-6 0,-14 8 20,2-2 1,-11 4 161,0 1 1,-14 8-119,-9 5 1,-18 3-131,-17 1 1,-9 3-72,-14 4 0,2-2-40,33-25 0,-1 1 0,-32 20-239,-2 6 1,8-16-709,9 4 1246,8-15 0,16 1 0,-1-3 0,1 4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7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10908,'0'20'1125,"0"3"0,0-2-264,0 8 0,0 0-354,0 5 1,0-1-1,0-4 1,-6 1-136,1-7 0,-1 6-528,6-6 0,0 0-155,0-5 0,0-7-350,0 1 1,2-8-290,3 1-110,-3 5 1,14-10 302,-5 0 0,5-8 236,1-9 1,2-8-112,4-4 1,-2-9 180,8-3 0,0-5 350,6 6 1,-1 5 109,1 6 1,-3 10 221,-3 2 0,4 7 57,-4 10 1,-4 0 373,-2 0 0,-4 8 145,-2 4 0,-5 5-315,-1 6 1,-5-2 705,6 8 1,-9-8-552,3 2 0,2 2-1083,-2-2-85,7 0 1,-5-6-545,3 1 1,5-9 712,-5-3 352,12-4 0,4-2 0,8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7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7962,'0'-17'1645,"0"7"0,7-3-1095,5 7 1,11 0 20,6 6 1,2 0-157,-3 0 0,5-6-216,-4 1 1,4-1-110,1 6 1,1 0-171,-1 0 1,-7 0-1042,-4 0 1,-4 0 286,-1 0 834,-1 8 0,-7 1 0,-3 9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8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33 174 7962,'-11'2'0,"-1"3"764,9-3 0,-3 6 2403,12-8-2180,3 0-1081,16 0 70,10 0 0,3-6-2,8 1 0,-2-9-211,3 3 1,-3-5-235,-4-1 0,-3 0 224,3-1 1,-4 7-1023,-1-1 1,0 1 1268,-1-7 0,9 1 0,1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8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8046,'0'-17'2176,"0"7"-1818,8 3 1,1 7 19,8 0 1,1 9-60,-1 9 0,-5 7 211,-1 9 0,-5 8 734,5 5-838,-7 10 1,4 11 5,-8 6 0,0 1-153,0-5 1,0-1-959,0 0 0,-6 0 558,0 0 1,-5-7-1016,5-5 1,-7-9 559,1-1 1,4-11-342,3-1 0,-3-3-958,2-9 1875,0 0 0,14-5 0,2-1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8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7971,'0'-17'-329,"0"-1"274,0 1 1,2 0 334,4-1 13,-4 1 1,11 0 642,-7 0-79,8-1 230,-5 1-562,8 7 1,-5 3-132,-1 7 1,-5 9 5,6 9 1,-8 7 55,1 9 0,3 8 110,-2 5 0,0 8-321,-6 3 1,0 3-146,0-9 0,5 6-178,1-6 1,0 0-440,-6 5 1,0-11 901,0-5 0,6-12-103,-1-6 0,3-4-672,-2-2 206,-4-7 0,13-2-133,-3-8 0,3-8 2,2-4 0,-3-13 3,3-9 1,-3-3-147,9-9 0,4-8 177,1-9 1,3-6-102,-2-6 1,5-2-153,1-4 0,-6 6 149,5 12 1,-5 3 203,0 8 0,2 8 55,-8 4 1,-2 11-17,-9 6 0,1 4 130,-7 2 0,0 5-558,-6 0 166,0 9 17,0-5 1,0 10 188,0 4 0,0-3-199,0 9 1,0-6 396,0 5 0,7 1 0,3 5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9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277 120 7959,'0'-27'1144,"2"4"-47,4 11-522,-5-3 1,7 11 619,-8-8 458,0 9-527,0-5-747,0 0 0,2 6-98,4-3 0,-4 5-45,4 5 1,-5 13 92,-1 10 0,6 15-48,0 9 1,0 7 90,-6 10 0,-6 14-379,0 3 0,-3-34 0,-1 0-269,2 0 1,-1 0 0,-4 2 0,-1 0-113,3-3 1,-1 1 0,-5 2 0,-1 0 203,4-2 1,-1 0-1,-2 1 1,0-1-1649,-6 41 1,-6-9 820,6-9 0,2-4-1015,9-2 2026,-3 0 0,13-5 0,-4-5 0,4-5 0,2-6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29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7899,'2'-17'173,"4"0"0,3 1 224,8 5 0,6 3-2,1 8 0,6 0 294,-1 0 1,4 0-648,1 0 1,-1 0 77,-4 0 1,3 0-506,-3 0 0,-4 6 54,-2 0-393,-3-1 311,-3-5 0,-8 2-339,-3 4 1,-6-2 751,-6 8 0,-11 7 0,-10 8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0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7918,'-11'2'1501,"-1"4"-1184,8-5 0,-1 7-112,10-8 0,5 0 283,7 0 1,8 0-108,4 0 1,4 0-304,1 0 1,1 0-5,-1 0 1,1 0-223,0 0 1,3 0-179,-3 0 1,3 0-512,-9 0 1,2-2-1110,-3-4 1946,5 5 0,-6-15 0,8 7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7816,'0'-10'-45,"0"1"171,0 3 97,0 4 35,0-13-132,0 5 0,2-2-8,4 1 15,-4 7 1,11-6-184,-7 5-40,-1 3 173,-5-6 0,2 8 131,4 0 32,-4 0 22,6 0-102,-8 0 0,0 8 172,0 3 0,0 5 357,0 1-304,0 8-118,0 2 1,-6 9 304,0 5-314,0-5-67,-1 6 0,3-7 70,-8 0 1,9-1-236,-3 1 0,-2-3-301,2-3 1,1-2 72,5-4 1,0-9-107,0 3 0,0-9-554,0 3 447,0-7-38,0 4-336,0-8-89,0 0 618,0-8 0,2 4-237,3-7 1,-1 5-206,8-6 1,-7 3 695,7-3 0,-1-11 0,7 4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0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 8145,'-8'-17'2123,"7"0"-1987,-7 7-73,8 2 138,0 1 1,6 7-82,-1 0 1,7 9 120,-6 14 1,-1 12 165,-5 11 1,0 8-204,0 9 1,0 1-185,0 11 1,0-4-241,0-2 1,0 0-313,0 0 0,6-7-48,0-5 0,0-9 328,-6-2 1,5-13-823,1 2 1,2-12 1073,-2 0 0,3-12 0,9-3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0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8141,'0'-10'1894,"2"4"-1298,4 12 0,-2 6-177,7 11 0,1 0-93,5 11 0,-5-1 90,-1 13 0,-7 0-65,2 6 0,1 0-107,-1 0 1,0 0-354,-6 0 1,6-8 146,-1-4 0,3-5-331,-2-6 0,-2-1-53,7-10 129,-7 3 1,12-13 93,-5 3 1,-1-5 3,1-12 1,1-5-46,5-12 1,0-4 96,1-8 1,5-7-43,0-4 1,7-16 68,-1-1 1,4-12-130,2 11 0,3-10-1029,-3 10 1367,3 1-224,-11 18 1,0-1 16,-4 12 0,-6-3 12,-5 14 1,1 6-226,-7 5 145,0 9-1100,-6-5 836,-8 8 1,-2 9-1,-7 9 0,0 1-199,-1 10 1,7 0 568,-1 5 0,9 1 0,-5-1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8068,'15'2'298,"-3"4"0,1-3 690,-7 9 0,6 0-382,-7 5 0,1 0 745,-6 0 0,0 1-629,0-1 0,-2 6 469,-4 0 1,3 6-689,-9-6 0,8 0-352,-2-6 1,4 1-502,2-1 1,0-6-720,0 1 0,0-6-2823,0 5 2904,8-7 0,2 4 988,7-8 0,0-8 0,1-1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1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8073,'0'-18'-145,"6"1"-83,0 0 1,1 0 549,-1-1 0,-4 1 170,4 0-92,4-1-208,-1 1 987,1 0-375,-3 7-436,-7 3 0,0 16-33,0 8 1,6 16-29,0 13 0,0 20-197,-6 8 1,0 9-81,0 4 1,0-1 32,0 0 1,0 1 85,0-1 0,2-13-1003,3-3 0,-3-13 456,4 1 1,2-12-681,-2-6 0,5-5 228,-5-6 1,9-4 849,3-8 0,-1-7 0,8-3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2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7958,'8'-18'0,"-4"3"1380,7 3-824,1-3 1,11 13 10,0-4 1,13 4-182,-1 2 0,11 0-250,0 0 1,2 2 85,-2 4 1,2-2-193,-7 7 1,-3-5-146,-9 6 1,2-8-226,-8 1 0,0 3-54,-6-2-641,0 7-1441,1-11 2476,-9 6 0,-1-8 0,-8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2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8060,'-18'0'3886,"3"4"-2993,3 7 0,5 6-851,7 12 1,0 6-188,0-1 1,0 3 201,0 9 0,-2-8 25,-4 3 0,2-5 92,-7-1 1,5-1-815,-6 1 1,8 0-334,-1-1 0,3-1 973,2-4 0,0 3 0,0-5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2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8040,'-10'0'857,"-3"2"-506,7 3 0,0-1-4,6 8 0,0 1-7,0 10 0,0 4 188,0 8 1,-1 9 402,-5 8 0,2 2-308,-8 9 0,3-5 122,-3 5 0,-1-7-864,7 1 0,0-5 161,6-6 1,0-3-294,0-9 0,0-7 257,0-4-979,0-4 1,2-3-99,4-5 0,-2-3-140,7-8 1,1-2 393,5-4 1,2-5 816,4-12 0,4-4 0,8-8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3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10262,'0'19'883,"0"4"0,6 4-350,0 8 1,-1-1-94,-5 1 1,0 5-43,0 0 0,0 3-117,0-3 1,0-3-29,0 3 1,0 2-199,0-1 0,2-3-220,4-9 0,-4-2 104,4-4 1,-2-4-158,1 4 0,-3-10-100,4-1 180,4-8 1,-6 9 107,7-7 1,-5 0 19,5-6 0,-5 0 26,6 0 1,-7-2 10,7-4 0,-6-3 30,5-9 0,1-1-182,5-4 0,0-6 93,1-11 0,5-4-143,0-8 1,8-8 31,-3-3 1,-1-6-356,2-6 1,0-2-53,6-4 1,-7 4 323,1 8 1,-8 13 146,2 4 0,-3 14 149,-3 3 1,0 9-569,0 8 0,-5 9-175,-1 3 215,-7 4 1,4 4 117,-8 4 0,0 5-285,0 12 1,0-2 731,0 8 0,0 8 0,0 7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3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9874,'17'0'1360,"6"2"-903,0 4 1,6-2-234,-6 7 0,0-7-23,-6 2 0,-5 2 143,-1-2-150,-7-1-608,4 3 327,-8 2 1,-2 1 63,-4 1 0,-4-3-185,-7 3 1,0 3 329,0-3 0,1 3-99,5 2 1,1 1 586,4-1 1,4 0-263,-3 1 0,5-3-142,5-4 1,5 3-312,7-8 0,1-1-433,-1-5 0,2 0 108,4 0 1,4 0-971,8 0 1400,-8-7 0,5-3 0,-5-7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4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8089,'9'-12'228,"-3"1"0,-4 5-228,-2-6 532,0 8 160,0-3 1,-2 7 206,-4 0-482,5 0 1,-7 9 32,8 9 1,0 14-72,0 14 0,-2 20 10,-4 9 0,4 7-154,-4 5 1,-1 7 10,1 4 0,0-6-213,6-5 0,0-3-441,0-9 1,2-2-144,4-9 0,4-7-612,7-11 0,0-5-49,0-13 1,1-3 517,-1-7 0,6-9-344,0-3 1038,8-4 0,-4-10 0,7-1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2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8118,'10'-27'1245,"5"-6"-1125,-5 14 0,7-6-280,0 8 1,2-6 205,4 0 1,-3 0-17,3 5 1,4-5 137,1 0 1,5 2-8,2 10 1,-6-3 25,-1 8 0,-7-5-1,3 5 1,1 0 23,-2 6 0,0 0-349,-6 0-296,0 0 0,0 0 391,1 0 36,-9 0 0,5 2-28,-8 4 1,-1-2-144,-5 7 1,2-7-92,4 2 74,-4-4 197,6 6 0,-6-6-108,3 3 87,-3-3 0,8 4-36,-4 0 75,-4 0 20,5-6-77,-7 0 179,0 7 4,0-5-74,0 13 0,0-5 17,0 7 0,0 3-27,0 3-15,0-4 13,0 6 0,0 0 17,0 4 0,2 3 67,4 3 0,-4 5 149,4 1 1,-3 7-117,3-2 1,-4-2 102,4 2 1,2-8-269,-3 3 122,1 3-31,2-7 0,-6 5-14,4-8-82,3 1 97,-7 0 1,8-7 25,-5 1 1,-3-8-148,4 2 0,-2-3-246,2-3 1,-4 0 138,3 0 0,-3 1 108,-2-1 0,0-5-25,0-1 36,0-7-54,0 11 3,0-13 72,0 6-9,0-8 0,-2 0-185,-3 0 1,1 0-265,-8 0 0,6-2-226,-5-4 235,-1-3 0,-5-9-312,0 1 476,0 0 1,-1-1 2,1 1 1,0 6-92,-1-1 0,3 6 358,3-5 0,-11-1 0,4-5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7961,'0'-10'477,"0"3"0,14 7-70,3 0 0,20 0 516,3 0 1,8 0-539,4 0 1,-6 0-136,0 0 1,-7 0-333,1 0 1,-5 0 95,-7 0 1,-3 0-781,-7 0 1,-3 1-703,-3 5-594,3-4 863,-13 6 1199,-2 0 0,-17 1 0,-10 8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4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7961,'-11'8'1105,"-1"3"0,6 6-372,-5 6 0,7-1-247,-2 6 1,-1 1 20,1 6 1,-2-4-116,2 3 0,4-9-109,-3 10 0,3-6-168,2-1 1,0 3-196,0-8 0,0 6-1156,0-6 0,4 0 755,7-6 1,1-1-2112,11-5 2592,4 5 0,7-14 0,10 5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5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8006,'0'-10'1054,"1"3"230,5 7 1,4-2-1586,7-4 1,-3 2 211,3-7 1,-9 5-530,9-6 1,-4 3 339,5-3 1,-1 4 277,0 8 0,0-7 0,1-3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5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8006,'18'8'1378,"-1"-6"0,0 11-1326,1-7 1,-7 0-517,1-6 0,7 2-285,10 3 0,13-3 749,10 4 0,15-4 0,12-2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5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9064,'-17'0'780,"7"-7"-749,2 5 1,24-6 954,7 8 1,13 0-294,5 0 0,12 0-137,-1 0 1,10 0-312,-5 0 1,1-2-146,-6-3 0,-2 3-135,-4-4 1,0 4 98,-11 2 0,1 0-1987,-13 0 984,0 0-600,-13 0 0,-4 2 1539,-12 4 0,-11 3 0,-10 8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60 8066,'-6'-17'463,"0"0"1,0 5-233,6 1 1,-2 9 634,-3 2 1,3 9-304,-4 14 0,-2 4 98,3 8 0,-9 7-13,3 4 0,-3 4 9,3 2 0,-3 4-596,8-4 1,-5 4-508,5-10 0,0 2-280,6-2 1,2 2 534,4-8 0,4-1-2895,7-11 3086,0 5 0,8-14 0,2 6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52 7961,'0'-17'515,"0"0"925,0 7-955,8 2 0,-6 16 127,3 4 0,-3 13 51,-2 9 0,-2 5 32,-3 12 1,-5-3-260,-7 10 0,-2 2-19,-4-3 1,7 1-792,-7-6 1,13-2 298,-7-4 0,11 2-1178,1-8 0,-3-1 186,2-10 1,2 1-356,10-7 0,4-5 1422,7-7 0,8-7 0,2 4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6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104 226 8068,'-12'11'1311,"1"1"1,7 7-569,-2 10 1,2 3-337,-1 3 0,1 7-200,-8 4 0,8 2 283,-1-2 1,-3 4-75,2-3 1,-5-3-229,5 2 1,0-8 44,6 3 1,0-1-454,0-5 0,2 1 57,4-13 1,-2 0-92,7-6 1,1-7 182,5-4 0,6-4-58,0-2 0,8-8-25,-2-3 1,3-13 69,3-4 1,0-7-73,-1-5 0,7-6 60,-1-12 1,6 2-153,-6-7 0,3-2-177,-3-10 1,-4 5 275,5 1 1,-5 4-20,-1 13 1,0-2-15,-1 14 1,-7 1 61,-4 11 1,-6 3 203,-5 7-396,-4 1 86,-8 7-506,0 3 1,-8 14 376,-4 5 1,-5 11-582,-6 6 936,4 4 0,-6 1 0,8 1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6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10076,'-10'8'231,"5"4"1,-3 9 114,2 2 1,0 8 898,6-3 0,-5 5-509,-1 2 0,-8-1 98,3 1 1,1-1-436,-1 1 0,1-2-298,-1-4 0,3 3-826,8-3 1,-6 2 527,0-2 1,1 1-481,5-7 1,0 0 371,0-5 1,2-1-1435,3 0 1,-1-7 526,8-4 0,-1-4 1212,7-2 0,7 0 0,1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7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668 16 7986,'-27'0'0,"2"-6"1380,7 0 1,1 2-835,0 10 1,-6-2-662,0 7 1,-10-5 178,-2 6 1,-7-8 44,-10 1 0,-5 3 383,-1-2 0,2 5-2,10-5 1,4 6-134,7-7 1,10 3 149,8-2-600,0-4 124,15 13 0,2-5 228,11 7 0,12-5 21,6-1 0,4 3 99,1 9 0,1-4-246,0 4 0,5-2-238,0 2 0,-1-4-67,-10 4 1,1-3 193,-7-3 0,6-6-854,-6 1 0,-5-1-207,-7 7 0,-1-7-1870,1 1 2909,-3-8 0,0 11 0,1-5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8118,'-10'-8'253,"3"7"0,7-15 252,0 5 0,2 1-20,3-1 1,5 5 257,7-6 1,8 3-366,4-3 0,-2-3-253,2 3 1,-6 5-694,6 1 312,-8 4 236,4-6 1,-8 6-1334,0-4 679,1 5-293,-9 1-770,7 0 836,-15 0 219,7 0 682,-16 0 0,-1 0 0,-8 0 0,5 0-3,1 0 3,7 0 0,-12 0 0,12 0 868,-7 0-455,7 0 526,-4 0-123,8 7 1,-5 3-304,-1 7 1,-2-2 61,2-3 1,4 9-257,-3-4 0,1 5-232,-2-5 1,2 2-961,-7 4 496,7-4 364,-4 6 1,6-7-1923,-3-1 953,3 0 163,-6-7 819,8 5 0,8-21 0,1 5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37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8017,'0'-17'5,"2"2"631,4 3 161,-4 5 0,11 16-114,-7 8 0,2 10 167,-2 14 1,-4 11 1352,3 11-1502,-3 12 1,-4 6-413,-3 11 1,-5-2 342,-7 8 1,3-11-643,-3 5 1,5-8 70,-5 9 0,0-11-2012,5-1 1,-3 0 1950,-2 5 0,3 4 0,1 1 0,-1-1 0,3 2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122 137 8323,'-6'-41'0,"0"1"1832,-7 7-1130,11 16 1,-12 11-406,9 12 0,-1 6-39,6 11 1,0 5-341,0 13 0,-2 3 174,-4 8 0,2 6 199,-7-1 0,1 3-216,-1-3 1,-3-3-267,8 4 0,1-6-139,5-6 0,0 2-457,0-8 1,0-1-303,0-11 770,0 5 1,0-14-1183,0 4 970,0-11 1,0-6 530,0-12 0,7-11 0,3-10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8287,'18'-34'604,"-1"-1"0,0 1-127,1-1 1,-1 0-156,0 1 0,8 5-67,4 0 1,4 2-313,1-2 1,7 3 19,-1 2 0,0 5 6,-5-4 0,-1 10 63,1 1 1,-6 8-233,0-1 1,-6 3 131,5 2 1,-6 7-204,1 5 1,-4 3-71,-2 3 0,0 7 128,1 3 1,-7-1 57,1 2 0,-8 2 123,1 9 1,-3-1 90,-2 7 0,6 2-26,0 9 0,0 7 229,-6 11 0,0 4-256,0 7 1,0-1 130,0-5 0,0 5 113,0-5 0,0-3-81,0-2 0,0-6-225,0-5 1,-2-5 31,-4-7 0,4-7-121,-4-5 1,4-4 92,2-1 1,-5-6-3,-1 0 0,0-14-151,6 2 205,-8-11 1,5 2-161,-9-8 1,6 0 89,-5 0 0,5-10-525,-6-7 0,1-2 50,-6-10 0,-3-2 545,-3-9 0,-4-5 0,-7-6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34 329 8252,'-10'-25'0,"-3"0"1018,7-4 1,2 2-362,10 4 0,3 4-391,9-4 1,7 4-15,3 1 0,5 1-272,2 0 0,-5-1-253,5 1 1,-4 0-282,9 0 0,-5 7 334,-7 4 0,3 4-644,-8 2-1416,8 0 1086,-12 0 1194,-1 0 0,-11 0 0,-14 0 0,-5 0 0,-5 0-108,-6 0 0,3 6 108,-3 0 0,-2 9 229,2 2 1,0 3 404,6 9 0,-6-6-115,0 5 0,2 1 168,9 6 0,-3-1-501,3 1 0,-3-6 107,-2 0 1,7-2-748,4 1 1,4 3 159,2-8 0,0 0-50,0-6 0,8-7 0,4-4 0,3-4-259,2-2 0,10-8 333,8-3 1,1-12 247,10-6 0,0-2 524,6 2 0,-7 4-284,-5 8 0,-4 1 260,-1 5 1,-2 3 61,-5 8-353,-3 0 0,-9 8-135,-5 3 0,-5 13-373,-12 4 0,-5 7-404,-12 5 0,-2-3 361,-4 3 0,-4-3-374,4-3 738,-3 1 0,-10-1 0,-3 1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0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9715,'4'0'0,"10"0"0,7 0 0,6-2 0,0-2 1347,3-1 0,3-7-1078,2 6 0,-7-5-300,1 5 0,-8 0-338,2 6 0,2-5-142,-2-1 1,0 0 510,-5 6 0,-1-8 0,0-1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1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8279,'8'-27'1486,"-6"10"1,8 9-1079,-5 8 1,3 8 27,4 3 0,-3 5-382,-3 1 1,-4 0 30,4 1 0,-4 1-303,-2 4 0,-2-2-242,-4 8 1,4-2-313,-4 1 0,4 3 39,2-8 0,0 0 733,0-5 0,8-1 0,2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1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0 8279,'17'0'718,"-5"0"-488,-1 0-3,-7 8 1,9 3-179,-7 12 1,2-1 36,-2 6 1,-4 1 29,3 6 0,-5 7 198,-5 4 0,-5 4-181,-7 2 0,-6 8-35,0 3 1,-8 4-175,2 2 0,-4-1 105,-1-5 0,1 2-257,4-7 0,-3-2 77,3-10 1,4-6-14,2-11 0,-2-4 106,2-8 0,0-1-18,5-5 71,1-3 0,0-16 153,-1-3 0,7 1-138,-1-1 0,9-1 36,-3-5 0,6-2-290,6-4 1,3 1 87,8-6 0,14 5-89,4-6 0,11 2 231,0-2 0,12-2 356,5 8 0,-1 0 25,1 6 1,0 5 310,7 1 1,-9 7-192,-3-2 0,-6 4-57,-6 2 1,-4 8-267,-7 3 0,-9 7 83,-2 5 1,-7-2-555,-6 8 1,-3-6 97,-8 6 1,-2-2-122,-4 1 0,-5 3 136,-12-8 0,2 0-6,-8-6 0,0-7 298,-6-4 1,7-4-110,-1-2 1,6-8 285,-6-3 0,10-7-44,1-5 0,3-6-460,9-11 0,0 4-180,6-5 1,10-1-241,7 2 1,3-1 197,8 7 0,1 5-97,6 0 1,-6 10-972,-1 1 1519,1 1 0,6 8 0,-1-9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8200,'-15'1'973,"3"5"1,-1 4-446,7 7 0,-6 10-75,7 8 0,-3 3 201,2 14 1,2-2 18,-7 13 0,7 1-216,-2 5 1,2 6-713,-1 0 1,3 0 234,-4-6 1,4-2-879,2-4 1,-6-3 380,0-8 0,1-6-36,5 0 1,0-13-43,0 1 0,0-11-428,0 1 0,2-13-308,3-5 1331,5-4 0,7-18 0,1-3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0 238 8217,'0'-6'182,"0"12"0,0 6 155,0 17 0,6-1 366,0 7 1,0 2-150,-6 3 0,0 2 217,0 4 0,5 4-395,1-4 1,0-1-156,-6 1 0,2-8-542,3 2 257,-3-3 1,12-8-106,-8 0-132,7-8 101,-3 4 0,7-16-65,0-3 447,1-4 1,-1-10-158,0-3 1,0-7 99,1-5 1,7-3-90,4-9 1,-3-7 8,3-4 0,0-12-71,6-6 0,-1-3-217,1-2 1,-6 6-200,-1-1 0,-6 3 201,1-3 0,-10 7-155,-1 11 0,-9 5-257,3 12-278,-4 4 289,-2 16 1,0 5-223,0 16 1,-8 7 863,-3 15 0,-4 9 0,-3 1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2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8179,'6'11'802,"0"1"1,7-8-234,-1 1 1,-3-3-178,3-2 0,-1 0-151,7 0 1,-7 0 221,1 0 1,-3 2 172,3 4-403,3-4 1,-7 13-99,3-3 1,-3 3-181,-8 3 0,0-1-110,0 0 1,0 2 117,0 4 1,0-3 314,0 3-219,0-4 1,2-2 128,4 0 1,-2-7-144,7-4-113,1-4 0,5-2-82,0 0 0,6-8-314,0-3 1,0-11-246,-5-1 0,-1-7 109,0 1 600,0-4 0,1-1 0,-1-1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3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8899,'19'-6'0,"3"0"0,1 3 0,-2 1 0,-2 2 0,-2 0 0,-1 2 1596,-5 3-1432,-3-3-35,-8 14 0,0-5-165,0 12 1,-8-4-320,-3 4 0,-7 2 355,-5-1 0,-4 6 0,-7-3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8156,'0'2'5892,"8"3"-5696,2-20 0,7 13-888,0-4 373,1-3 0,-1 7-253,0-4 0,-5-2-303,-1 3 0,-5-1 875,6 6 0,-1-8 0,6-1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3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8242,'0'-44'658,"0"4"1,5 11 51,1 6 0,7-2-193,-1 2 0,-2 0-158,1 5 0,-7 1-110,2 0 1,-2 5 1098,1 1-691,-3 7-604,6-4 1,-8 18 142,0 7 0,6 10 8,0 13 1,-1 14-134,-5 15 0,0 3 133,0 8 0,0 7-619,0 5 1,-2-40 0,-1 2 366,0-2 1,0-1-1,-4 0 1,0 0-965,-4 47 1,1-8-109,-1 3 0,7-13-13,-2-5 0,4-5 479,2-7 0,0-2 654,0-3 0,-6-2 0,1 3 0,1-5 0,2-6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3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571 104 8180,'8'-35'0,"-6"8"466,3 4-509,-3 12 1488,-2 3-431,0 8-796,0 0-565,-15 8 0,-1 3 366,-18 12 0,1-2-28,-13 8 1,0-6 120,-6 6 0,-4-6-112,5 6 0,2-8 87,15 2 1,-1-4-61,1-1 0,7-1 85,4 0 0,9-1-40,3-5 0,7 5-51,-2-5 1,4 4-75,2 3 1,8-3 87,3-3 1,11 3-104,1-3 0,7-3 74,-1 3 1,-2-7-10,2 7 0,0-8-60,5 2 0,-5-3-115,0 3 0,-8-2-111,2 8 0,-4-7-385,-1 7 0,-9-6-385,-3 5 0,-4 3 1059,-2 9 0,-8-4 0,-1 6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3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8180,'-9'0'2021,"3"0"-1406,12 0 0,5 6-90,12 0 1,6 7-402,12-1 1,3-3-368,8 3 0,0-6-302,-1 5 0,1-7 284,0 2 1,-6 2-213,0-3 0,-7 7-190,1-6 1,3 5 662,-3-5 0,0 7 0,-5-3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44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294 986 8100,'16'-42'0,"-5"-4"0,5 11 1286,-5 6-780,5 0 0,9 2-325,3-7 0,-1-3-531,2-3 1,-2-4 181,2-8 1,-6-2-121,-12-3 0,-3 3 323,-8-4 1,-4-1 28,-7 1 1,-1 2 169,-11 10 1,-2 6-140,2 11 1,-12 0-73,7 12 0,-15 3 32,9 14 0,-5 0 31,5 0 0,-1 10-5,1 7 1,-1 2-31,0 10 1,9-2-4,2 2 0,7 4-12,6-5 0,3-1-103,8 2 1,10-8 100,7 2 0,10 0-308,13-5 1,4 1-8,8-13 1,0-1-27,0-5 0,-2 0 281,-4 0 1,-4 0 168,-7 0 1,-8 6 41,-4 0 1,-12 7-176,-5-1 1,-4 11 331,-2 6 1,-10 0-61,-7 5 1,-8-1 41,-9 13 0,-9 6-131,-3 6 1,-4 5-174,-2-5 0,0 13-154,1-2 0,6 4 118,5-4 0,11 0-122,6 0 1,4-5 10,2-1 0,7-7-43,4 2 1,4-12 94,2-6 1,8-3 282,4-3 1,9-7-99,2-4 0,6-6 76,-6-5 0,13-4 99,-1-8 1,3 0-213,-3 0 1,-1-10-74,1-7 1,-6-3 44,0-8 1,-8-1-194,2-6 1,-12-5 21,-5 0 0,-4-7 424,-2 7 1,0-6 360,0 6 0,0 5 466,0 6 0,0 6-518,0-6 0,0 8 99,0-2 1,8 10-235,3 1 0,7 1-173,5-7 0,3 1-811,9 0 0,2 5-547,3 1 1,-2 1-2594,8-1 3652,1 3 0,4 8 0,1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52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7777,'0'-10'-1233,"0"0"1223,0 5 199,0 3-83,0-6-81,0 0-8,0 6 0,2-7 88,4 3 12,-4 4 352,6-6-124,-8 8 1007,0 0-1268,0 8 1,0-4 69,0 8-246,7-9 0,3 5 43,7-8 1,3 0 42,3 0 0,-2 0 68,8 0 1,-1 0 33,7 0 0,0 0 15,-1 0 0,1-2-20,-1-4 0,1 4 10,-1-3 0,3 3-19,3 2 1,-1 0 13,7 0 0,-2 0-159,2 0 1,2 0 85,-7 0 1,1 0-321,-2 0 1,-7 0-56,7 0 1,-15 0-194,4 0 0,-2 0 151,-4 0 394,0 0 0,-6 7 0,1 3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3:59:53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8241,'-18'0'-375,"1"0"-47,0 0 0,1-2 876,5-3-287,-5 3 0,15-8 274,-5 4-170,4 4-121,10-13 1,3 7 32,12-3 0,-2-3 89,8 9 0,0-1 48,5 6 0,3-6-73,3 0 1,10 0-100,8 6 1,7 0 55,-1 0 0,3-5-96,2-1 0,14 0-308,3 6 0,6 0 151,1 0 1,1-2 9,4-3 1,-44 4 0,1 0-104,0-2 1,0 0 0,0 1 0,-1 0-250,1-1 0,0 0 1,-2 2-1,0 0 204,-1-2 1,-1 1 0,0 0 0,0 2-662,47 0 848,-4 0 0,-11 0 0,0 0 0,-1 0 0,-1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0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8179,'0'-25'71,"0"6"0,2-4 641,4 11-403,4 4 0,7 7-8,0-5 0,2 4-124,4-4 0,-1 4 140,6 2 1,1 0-87,6 0 1,-1 0 54,1 0 0,11 0-86,0 0 1,14 0-1,-8 0 1,9-6-117,-3 1 0,5-1-251,-5 6 0,-1 0-110,-5 0 1,-7 0 154,-5 0 1,-4 0-783,-1 0 1,-2 2 390,-5 4 0,-5-3-1218,-11 9 1731,-4-1 0,-8 7 0,0-1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51 139 8179,'-18'0'124,"1"0"284,7 0 0,5 0 4,10 0 0,13 0 3,10 0 1,13-8-47,5-4 0,8-3 71,9-2 1,2-1 64,16 1 0,-2 0-157,2 0 1,-4 7-579,-8 4 0,-2 4 237,-4 2 1,-3 0-744,-8 0 0,-8 0 233,-4 0 1,-5 2-73,-6 4 1,-4-4 41,-8 4-1013,0 3 1546,-7-7 0,5 14 0,-5-7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8197,'-9'-8'422,"1"4"198,8-7 0,2 7-255,4-2 0,11 2-106,12-1 1,11 3 196,6-4 1,6 4-110,6 2 0,-1 0 76,13 0 0,-5 10-118,10 7 0,-6 0-133,-6 6 1,3 2 36,-9-2 1,-1 6-151,-10-6 1,-4 8 69,-7-2 0,-8-2-268,-4 1 1,-10 1-338,-1 6 1,-10-1 249,-2 1 1,-10 7-216,-13 4 1,-6 4 169,-11 2 0,-2 0-13,-4 0 0,-4-2-91,4-4 0,-4 2-147,-2-8 0,2 7-131,4-7 475,3 0 1,1 3 0,-2 1-1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1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139 174 7883,'-2'-16'389,"-4"5"673,4 3-131,-6 8-420,8 0 0,-5 8 169,-1 3-386,-8 5 0,10 7-39,-7 0 0,-1 8-13,-5-3 0,6-1-119,-1 2 1,6-6 104,-5 6 0,7-8-324,-2 2 1,4-4 110,2-1 1,2-3-417,4-3 0,4 1 100,7-7 0,0 0-53,0-6 0,6-8 31,1-4 0,6-3-74,-1-2 0,2-6 197,-2 0 1,-2-1 16,-4 7 1,-4-6 8,4 0 1,-6 0 8,-5 6 1,3-6-50,-3 0 1,-3-6 112,3 6 0,-3-2 120,3 2 0,-2 3-40,-5-3 0,-3 4 223,4 2 0,2 5 64,-3 1-258,1-1 816,-6-5-324,0 7-67,0 3 0,0 9-27,0 3 1,-6 13 126,1 11 1,-9 3-154,3 3 0,1-1-139,-1 1 1,7 5-45,-2 1 0,4 5 31,2-6 1,0 6-464,0-5 1,2-1 191,4-5 1,3-3-1096,9-3 0,1 0 89,4-12 1,4 2-1456,7-13 2504,1 0 0,0-14 0,-1-1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3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8923,'18'0'735,"5"0"67,0 0 0,5-2-526,-4-4-243,6 4 147,-11-13 0,14 13-1118,-4-4 457,-4-3 279,8 7 202,-14-6 0,13 0 0,-5-1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8311,'0'-27'266,"0"-4"66,0 8 1,6 6 56,0 5-18,7 8 0,-3-3-112,7 7 1,0 0-28,1 0 1,-3 9 299,-4 9-234,5 6 1,-12 5-30,7 0 0,-7 6 18,2 5 0,-4 0-75,-2-5 1,0 0 30,0-1 1,0-1-237,0-4 0,0 1-55,0-7 1,0 6-126,0-6 1,0 0 101,0-5 0,2-7-373,3 1 248,-3-8 1,6 5-376,-8-3 350,0-4 128,0 6 1,0-16-197,0-4 0,6-5-120,0-6 0,-1 2-133,-5-8 0,6 0 123,0-5 0,5 1-52,-5 4 1,6-2 210,-7 8 1,9-5 26,-3 4 1,-1 1 426,2 6 0,-1 0-210,6 0 1,3 7 735,3 4 1,-4 4-383,4 2 0,-4 0 626,-2 0 1,1 8-250,-1 3 1,6 5-48,0 1 0,0 0-334,-6 1 0,1 5-136,-1 0 0,-2 6-477,-3-6 0,3 7 255,-3-1 1,3-2-1255,3 2 1,-1-2 206,0 2 1071,8 3 0,2-5 0,8 8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33 8297,'-17'-8'349,"0"6"-436,-1-13 0,1 13 109,0-4 0,-6 6-52,0 6 1,-6 2 76,6 3 1,-6 3 50,6-9 0,-6 9 75,6-3 0,-6 3-3,6-3 0,0 5-110,6-5 1,-6-1-4,0 1 0,0-1 162,5 1 1,3 5 29,3-5 261,-3-3-368,5 7 0,1-11 165,3 8-131,4-8 0,10 5-1,3-3 1,12-4 35,6 4 0,4 1 12,2-1 0,-1 6-127,1-7 1,5 3 74,0-2 0,1 2-363,-7 3 1,-5 4-243,0-3 1,-8 3-284,2 3 1,-6 1 142,-5 4 0,1-4-416,-7 4 1,0 2 419,-6-2 0,-8 6 570,-3-6 0,-12 8 0,-4-4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8273,'-9'2'991,"3"4"1,6-4-444,6 3 0,3-3-140,9-2 1,6 0 7,5 0 1,4 0-275,2 0 0,-1 2-293,1 4 1,-1-4-344,1 4 0,5 1-1696,1-1 2190,-1 7 0,2-3 0,2 7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1021 8148,'27'-44'0,"-2"3"0,-8 13 0,2 3 596,4 7 0,10-7-364,7-3 1,3-5-46,-3-2 1,-4 6-283,5 1 1,-10 1-274,-3-2 0,-7-2 171,3 8 1,-11-6-89,-1 6 0,-7-8 116,7 3 0,-8-5 2,1-2 0,-3-1 53,-2-4 1,0 3-129,0-3 1,-2-3 437,-3 3 1,-3 5 10,-4 7 0,-1 7-14,7-3 1,-5 5-60,5 2 0,-8 7 57,3 5 1,1 3-81,-1 2 0,-1 0-20,-5 0 0,0 9 161,-1 9 1,7 1-81,-1 10 0,3 7 17,-3 10 1,-1 4-103,7 2 1,-6 8 17,7 3 1,-3 4-16,2 2 0,4 1-3,-3-1 0,-3-2 69,2-4 1,-5 3-21,5-9 1,-6 1-188,7-6 0,-3-2 93,2-4 0,4-4-221,-4-7 0,4-6 21,2 0 0,0-14 20,0 2 0,-1-11 160,-5 0-28,4-4 0,-6-6-79,8-8 0,0-1 36,0-16 0,0-8-220,0-9 1,2-2 74,4 2 1,5-9-74,12 3 0,-1 4 156,6 7 0,-5 7 166,6 5 1,6 4-101,5 8 1,1 7 166,-7 4 1,-1 4 234,-4 2 1,1 0-140,-7 0 1,1 14 5,-7 3 1,-2 4-62,-3-4 1,-5 8-481,-7 4 1,0 4 70,0 1 1,-13-5 25,-4 0 0,-6-2-16,0 2 1,1 0-191,-6-12 1,1 4 166,-2-9 0,4-5 144,8-1 545,-8-4 1,7-10-64,1-3 962,0-5-368,15-1-461,-6 8 0,16 1 36,3 8 0,5 0 163,1 0 0,2 2-251,4 4 1,-2-3-75,8 9 0,-6-1-639,6 7 0,0 1 261,6 4 0,-7-4-1574,1 4 0,0 2 249,6-2 1329,-1 8 0,1-4 0,-1 8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18 8166,'-17'0'0,"6"-5"721,-1-1 1,1 0-210,-7 6 1,7 8-747,-1 3 1,1 5 64,-7 1 0,-1 2-1,-4 4 1,2-2 48,-8 8 0,2 0-163,-2 5 0,-1-5 141,7 0 0,0-8-119,5 2 1,3-3-268,3-3 0,-1 0 529,7 0 0,-7 1 0,3-1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5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8143,'0'-18'1400,"0"9"-890,0 1 0,6 10-139,0 4 0,1 2 140,-1 3 0,-2 6-94,7 1 1,-1-1-562,2 6 0,3-2-373,-3 2 0,5-2-459,6 8 0,-2-2 572,8 2 404,-8 4 0,19-7 0,-3 9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5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70 709 8146,'17'-34'-73,"0"7"73,1 4 0,7-4-297,4-2 1,3 2 122,3-2 0,-3 0 347,-3-5 0,2-6-22,-8-1 0,-2 1-115,-9 5 1,1 1 72,-7-1 1,2 0 178,-3 1 1,-3 7 116,4 4 0,-10 4-137,-1 1 0,-3 1-79,2 0 1,-4 5-35,-7 1 1,0 7-183,0-2 1,-6 4 56,-1 2 0,-4 8 43,5 3 0,-6 5-7,6 1 0,-6 2-132,6 4 0,-4-3 4,10 3 0,-5 2 98,11-2 1,1 2-142,-1-2 0,7-4 85,-2 4 1,4-4-119,2-1 1,2-1-3,4 0 0,6-2-99,11-3 0,-2 1 50,8-7 0,-1 0 34,7-6 0,-6 6 190,0 0 1,-8 1-98,2-1 0,-4-2 254,-2 7 1,-7 1-78,-4 5 1,-4 8 76,-2 4 1,-2 6-11,-4 5 1,-9 4-55,-9 8 0,-12 8-91,1 3 1,-3 2-162,3-1 0,1 1 569,-1-7 0,8-3-124,4-9 0,6 1 189,5-13 0,5 3-142,7-14 0,7 0 6,5-6 0,5 0-153,6 1 0,-2-9-146,8-3 0,0-4 15,6-2 1,5-2-561,0-4 1,3 1-411,-3-13 1,-5 5 424,-1-10 0,1-4-136,-6-2 0,-4-4 204,-2-1 0,-6 1 147,-6 4 1,3-1 341,-8 6 1,-1 1 1010,-5 6-502,0 0 0,0 0 662,0-1 0,2 7-369,4-1 0,9 1-347,8-7 1,14 7-579,-2-1 1,11 7-4,0-7 24,11 8 0,13 4 0,8 10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7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8248,'10'-16'-25,"-2"11"12,-8-13 0,2 13 635,3-1 1,-1 2-123,8-2 0,1 4-44,10-3 1,4 3-152,8 2 0,1 0-105,5 0 0,3 0 51,8 0 1,7-2-155,5-4 1,3 4-24,2-4 1,-5-1-230,-1 1 0,-13 0-76,2 6 0,-8 0-403,-4 0 0,-1 0-449,-16 0 0,-2 8 61,-10 3 1022,-3 12 0,-8 4 0,0 8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8286,'-10'-8'1105,"3"6"-1036,7-6 0,15 6 116,8-3 0,16 3 83,7-4 1,17 4 76,6 2 1,14 0-16,3 0 0,1-6-315,5 0 0,0 1 74,-5 5 0,-5 0-467,-12 0 1,-9 0 297,-3 0 1,-12 0-359,-6 0 0,-5 5-591,-6 1-773,-4 0 1802,-8 2 0,-8-6 0,-1 5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7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8377,'-7'-25'749,"-5"-4"1,4 9 0,3 3-959,3 11 1,11-1 288,9 7 0,9 0 454,13 0 0,6 2 12,12 3 1,3-1 298,8 8 1,6 1-390,0 10 0,6-2 119,-6 8 0,6 2-406,-7 9 0,-6-3 112,-11 3 0,-5-1-359,-6 1-1,-5-3-131,-12 3 1,-12 2-136,-11-2 1,-6 7-78,-6-7 0,-13 10-385,-16 2 0,-9 0 92,-14 5 0,-5-3-734,-12-2 0,2 0 665,-8 0 0,10-2-87,2-4 871,7-4 0,9-13 0,-1 0 0,2 1 0,4 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3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8006,'-2'-11'0,"-4"-1"0,3 8-315,-9-1 144,1-5 1,-7 8 330,1-4 0,0 4 319,-1 2 1,1 0 27,0 0-339,-8 0-68,6 0 0,-6 8-94,7 4 1,-1 3 10,-4 2 1,4 1-109,-4-1 1,-2 8 199,2 4 1,-6 5-57,6 7 1,-6 1 19,6 4 1,0 4 21,6-4 0,1 4 65,5 2 0,-3-6-69,8 0 0,1-7-87,5 1 1,7-6-2,5-5 1,5-4-154,6-7 0,4-3-8,8-4 0,-1-3-214,1-8 0,0-2-19,-1-4 1,1-3-217,-1-8 1,1-1 90,-1 1 0,-1 0 516,-4-1 0,-4-5 0,-8 0 0,-1 0 11,-5 6 0,3 0 93,-9-1 619,1 9 283,-6 1 1,0 10-355,0 4 1,-8 5 280,-3 12 1,1-2-535,-1 8 1,7-2-332,-2 2 1,4 4-231,2-5 0,0-3-154,0-1 1,0 1-456,0-2 1,0 0-648,0-6 1418,0 0 0,8 0 0,2 1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104 848 8116,'27'-33'158,"-4"5"0,-2 3 183,2 7 1,6-1 292,11-4-397,-3 4 0,11-14-124,-8 4 1,1 2-58,-7-1 1,-5-1-79,0-6 1,-10 1 91,-2-1 1,1 0-157,-7 1 1,-1-3 144,1-3 1,-7 3-144,2-3 1,-4 4 42,-2 1 1,0 6 15,0 0 0,-2 8-44,-4-2 1,2 10-161,-7 1 1,5 8 138,-6-1 0,1 3-95,-6 2 1,-1 0 173,1 0 1,0 2-64,-1 3 0,-1 11 141,-4 7 1,4 13-37,-4-1 0,2 11 200,-2 0 1,3 6-51,-3 6 0,4-5 200,2 5 0,-2 2 97,-4-3 0,3 7-71,-3-7 1,-2 3-195,2-2 0,0-5-9,6 5 0,-4-6-174,4-6 1,-5 2-91,11-8 1,1 1-290,-1-7 0,7-5 58,-2 0 1,4-8-674,2 2 176,0-11 149,0 3 747,0-13 0,0-2-85,0-12 0,6-11-17,0-5 1,5-3-110,-5 2 1,7-9 55,-1 3 0,3-3-84,3 3 0,5 0-146,0 1 1,8 1 282,-3 4 1,5 4-63,2 8 0,-7 2 184,1 3 1,0 4-100,6 8 1,-1 0 504,1 0 0,-1 0-125,1 0 0,-2 2 39,-5 4 1,-3 4-271,-7 7 1,-3 0-273,-3 1 1,-5 1-454,-7 4 0,-2 2 338,-3 4 0,-7 3-170,-11-3 0,2 2 120,-8-2 1,-5-4-316,-7-8 0,1 0 244,5 1 0,1-9 300,-1-3 0,2-4 37,5-2 1,3 0 349,7 0 1,9-2 459,3-4-83,4 4 0,4-5-145,4 7 1,5 0-184,12 0 1,-3 0 375,3 0 0,3 0-212,3 0 1,-2 0-18,2 0 0,0 2-419,5 3 1,-7-1-292,-4 8 1,2-1-406,-2 6 0,0 1 454,-5-1 1,-1 2-1902,0 4 1,1-3 2008,-1 3 0,0-4 0,1-2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8375,'17'0'211,"1"-8"-224,7 6 1,-4-5 417,8 7 0,-6 5 884,6 1 1,5 7-641,7-1 0,-1-2-205,-6 1 0,1 1 150,0 5 0,-1 0-142,1 1 0,-1-1 27,1 0 1,0 0-204,-1 1 0,-7-1-213,-4 0 0,-6 1 137,-5-1 0,-4 0-141,-8 0 1,0 1-67,0-1 1,-16 0-100,-7 1 0,-13-1-621,-5 0 1,-12 6 363,1 0 0,-14 0-582,-3-5 1,0-1-1,-6 0 1,10 1-264,1-1 1,9 6 1207,-3 0 0,-4 8 0,1-4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0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8059,'8'-18'2222,"-3"9"-1723,13 3 1,10 2 512,19-2 1,12-3-357,10-9 0,8-1-120,10-4 1,5 4-549,0-4 1,-5 2 63,-7-2 1,-13 9-1123,3-3 0,-7 3 327,0-3 743,-3 8 0,0-7 0,1 7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10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8339,'25'-27'0,"-6"2"300,4 8 1,-4 7-107,-2 5 1,1-3 601,-1 2 1,6 0-236,0 6 0,0 2-23,-5 4 0,-1 4-127,0 7 0,-2 6-42,-3 0 0,-4 8-199,-8-2 0,0-2-136,0 1 1,0 1-23,0 6 0,-8 1 169,-4 5 1,-3-7-831,-2 1 0,5-3 109,1-9 0,7 6-164,-2-6 0,4-5-94,2-7 348,0-7 0,2 4 142,4-8 1,5-8 68,13-3 0,2-13 103,9-4 1,5-13-85,1-5 0,7 2 355,-2-2 0,2 7-74,-2-1 0,2 5 563,-8 7 1,-1 3 8,-10 7 0,1 9 278,-7 3 1,0 4 94,-5 2-396,-9 0 1,-1 8-368,-8 3 0,0 7 17,0 5 1,0 4-1012,0 7 1,-6 1 518,1-1 0,-9 14 232,3 4 0,-5 12 0,-1-3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1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8256,'8'-17'55,"3"-1"0,-1 1 116,2 0 1,9-1 135,13 1 0,12-2 440,18-4 0,15-4-505,-32 10 0,4-1 0,3 1 0,3 2-260,3 0 0,1 1 0,0-3 1,1 1 70,4 1 0,1 1 1,-2 2-1,0-1-135,1 2 0,1-1 0,0 0 0,0-1 55,-3 2 0,-1-1 0,-3 1 0,-1 1-4,-3 4 0,-2 1 0,-4-2 0,0 0-166,48 1 0,-12-5 35,-5 5 1,-10 0-337,-13 6 1,-12 0 106,0 0 0,-10 0 134,-7 0 1,-4 0-1629,-8 0 1970,-7 0-85,-2 8 0,-24 9 0,-3 10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12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104 536 8067,'12'-15'-167,"-1"3"1,3-3 482,9 4 1,-2-5-123,8-1 1,5 0-42,7-1 0,-1-5 185,-5 0-241,-1-8 0,-1 12-28,-4-4 1,2-2-127,-8 2 1,-6 0 99,-6 6 0,-1-6-141,2 0 1,-5-2 6,-7 2 0,0 3 74,0-3 1,-2 6-127,-3 5 0,-5-1-21,-7 7 0,-3-5 79,-3 5 1,-2 0 104,-3 6 0,-5 0 9,4 0 1,-4 0 26,-1 0 1,-1 6 155,1 0 1,7 7-21,4-1 1,0 3-92,5 2 1,-1-5 62,13-1 1,-5 1-110,5 5-20,0 1 0,14-1-80,4 0 0,5 0-237,6 1 1,4-7 127,7 1 0,1-6-152,0 5 1,-7-5 97,1 5 1,-8-5 81,2 6 0,-5-7 222,-7 7 1,-3 1 117,-8 10 1,-4 4 269,-7 8 0,-9 0-44,-14-1 0,-9 8 225,-3 5 0,2 1-79,-2-2 0,8 2-176,-3-8 0,7 6 70,5-5 0,6 5-93,11-6 1,5 6-421,7-6 1,0 1-17,0-7 1,5-1-1,1-4 0,9-4 7,3-8 1,-1 0-257,6 1 0,4-7 48,2 1 0,3-8-134,3 1 1,0-5-647,-1-5 1,7-5 404,-1-7 0,0-8-209,-5-4 1,-8-4 536,-4-1 1,-4-1 377,-2 1 1,-1 1 367,-5 4 1,-3-2 640,-8 8 0,0 0-475,0 6 0,0 0 488,0-1 0,2 7 1797,4-1-2159,-4 1 0,11-1 62,-7 1-1293,7 7-1138,-11-12-344,13 15-2323,-13-7 4295,6 16 0,-8 1 0,0 8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12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52 8191,'0'-17'448,"0"0"776,0 7-1091,0 3 49,0 7-326,0 0 72,0 7 1,-8-3 112,-4 8 1,-11-1-39,-6 6 0,-1 7-160,1-1 1,-4 0-28,4-6 1,-1-6 91,1 1 1,2-2-15,4 1 77,4 5 1,-6-13-247,7 9 236,9-8 1,1 5-29,8-3 29,0-4 23,0 6 1,2-6 244,4 3-176,3-3 113,9 6 0,-1-2-92,0 0 1,-7 1 122,-4-1-67,3 4 0,-7 7 0,4 0 1,-4 6 28,-2 0 0,0 10 151,0 2 0,-2 3-85,-4 14 0,-3 5 193,-9 18 0,-5 4-50,0 8 1,-6-1 48,6 1 1,-2 1-112,2 4 1,4-9-117,-4 3 1,10-11-173,1 0 1,8-11-24,-2-7 0,4-11-234,2-5 1,2-7-376,4-5 1,-2-4 107,8-8-334,-1 1 0,12-9 351,0-3 0,6-6 10,-6-6 1,15-9 477,3-8 0,7-23 0,4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1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8183,'0'-25'732,"0"5"37,0 3 0,8 9 973,4 8-1146,11 0 1,-2 0-95,8 0 1,5 0-25,7 0 1,7 6-188,-2 0 1,4 5-32,2-5 1,-1 6-222,1-6 0,-2 7 73,-4-1 0,-5-3-202,-12 3 1,1-1-65,-7 6 0,0-1-99,-5-5 0,-7 5 104,1-5 1,-8-1-286,1 1 137,-3-7 180,-2 12-79,0-14 133,0 13 0,-2-11 5,-3 7 0,-3-5 62,-4 6 0,-3-7 15,4 7 0,1-1 14,-2 7 1,1 1 7,-6 4 1,-1 12 135,1 11 1,0 11-106,-1 7 1,-5 13 244,0 9 1,0 8-126,14-42 0,1 0 1,0 0-1,1 0 328,1 0 1,0-1 0,-7 47-216,7 0 1,0-7-485,6 1 0,0-4 38,0-1 1,0-8-453,0-4 0,0-8-178,0-10 0,6 1 336,0-12 0,-1-4-605,-5-1 1,0-10 376,0-3 1,0-6-1291,0 1 2121,0-4 1,0-2 0,0 0-1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4:00:13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7947,'10'-27'2721,"-1"10"-1948,-3 11 0,-4 6 274,4 6-703,-5-4 0,-1 13 263,0-4 1,0 7-184,0 5 1,0-4 23,0 4 0,0 2-311,0-2 1,0 0-338,0-6 1,8-1 181,4-5 1,3 3 13,2-8 1,6 1-143,0-1 1,2-4-417,-1 4 0,-5-4-82,4-2 0,-4-8 100,-2-4 0,-1-3 262,-5-2 0,-3-2 37,-8-5 0,0-2 394,0-9 1,-2 6 29,-4 0 1,-1 8 54,-5-2 0,-1 4-599,7 2 365,-8 7 0,12 2 0,-5 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8006,'-8'-17'1860,"6"0"1,-6 5-501,8 1-773,8-1-282,2-5 1,13 0-147,0-1 0,6 7-372,-6-1 1,7 3-576,-1-3 0,6 4 788,5 8 0,-3-7 0,5-3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8226,'10'-17'262,"5"0"-25,-3-1 1,3 1 16,3 0 0,-1 5-31,0 1-36,0-1 0,-1 1 314,-5-1-447,5 8 0,-7-3-338,9 7 1,-7 0 276,1 0 1,-9 2 108,3 3 0,-4 7 1,-2 9 432,0 2-221,-8 8-121,-1-4 0,-3 7 44,1 1 0,-1-6-97,-5 0 0,5-3 56,1 3 1,7-4 100,-2-7-597,-3-1 227,7-8-339,-6 7 216,8-14-148,8 5 0,-4-9-71,7-3 295,1-5 0,3-7-53,-3 0 0,1-3 1,-5-1-323,1-2 386,-5 0 0,10 6 84,-9-1 1,3-5 0,-2 0-1,3 2 58,1 2 121,5 2-38,-5-1 1,7 3 35,1 4 546,-9 3-347,7 8 97,-14 0 63,13 0-234,-13 8-280,13 1 100,-13 8 1,6 3 64,-8 3 0,-6-2-692,0 8 261,-7-1 200,3 7 0,-7-6-174,0 0 0,-1-2-15,1 1 0,5 3-74,1-8 0,1-6 247,-1-5 0,-5-8-237,5 2 276,3-4 136,-7-2 1,11-6-37,-8 0 1,9-7 1,-5 3-31,8-7 1,6-1 0,1 3 310,3 3-152,2-3 3,-3 13-40,7-5 1,-7 7 501,8 0-415,-7 0 0,0 1 307,-5 5-131,-3-4-512,6 13 1,-10 1 209,-4 7-365,4 0 232,-13 2 1,5 0-127,-7 4 1,-2 3 0,-2-3-463,-2 4 369,0 1 1,3 1-54,-3 0 0,4-3 362,-4-3 0,4-4-61,2-8 1,-1 5 79,1-5 0,6 4-207,-1-9 1,8 3 338,-2 2 64,-3-7-132,7-3 1,-4-7-349,12 0 234,-4 0 0,13-1-108,-3-5 1,5-4 145,6-7 0,-4-2-38,4-4 1,2 1 0,-2-4 533,-2 1-328,6 2 0,-7 11-118,3 0 1,-10 9 431,-1-3-434,-1 4 0,5 12 0,-5 5 65,-5 6 0,-4 10-264,-2-2 44,0 3 0,0-3 118,0 0 1,2-2-145,3 2 1,-1-4 126,8-8 0,-1 0-89,-1-7-189,5 5 229,-5-13 0,7 6 14,0-8 1,1-2-212,-1-4 1,0-3 8,1-9 1,-7 1 0,1 0-436,1-1 308,-5 1 0,7 0 218,-13-1 1,6 1-235,-8 0 1,-2 5 435,-4 1-112,-3-1 0,-11 3-179,-3 3 0,-4 6 780,-7 6-423,-1 3 1,-1 11 117,-5 3 0,3-4-46,-8 4 0,5 4-12,-5 2 0,2-3-288,-2 3 0,2-6 114,3 6 1,7-8-230,-1 2 1,6-3-26,6-3-38,4 0 108,-6 0-48,16 1 108,1-9 0,12 1 307,7-4 1,5-4 32,18 3 0,7-3 77,16-2 0,-1 6-211,7 0 0,1 0-46,5-6 0,0 0-74,0 0 0,-5 0-343,-1 0 281,-7 0 1,9-2-527,-7-4 382,7 4 1,-17-8-536,4 5 1,-6-3-1698,0-4 202,-3-3 2200,-9-2 0,8-2 0,3-6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8575,'11'0'2044,"1"0"-1435,-1 0 1,7 0 301,-1 0 0,2 0-462,4 0 1,-4 0-127,4 0-110,4 0 0,0-2-422,8-4 0,-3 3 223,-3-9 0,2 8-1053,-8-2 1,0-1 651,-6 1 0,-1-2-732,-5 3 0,3 1-526,-8-8 1061,-1 8 0,-12-9 60,-5 7 403,-3 0 0,-3 6 615,1 0-308,0 0 21,0 8 1,5 2 256,1 7 1,1 2-187,-2 4 1,-3-4 118,3 5 0,5 1-21,1-2-148,-4 7-109,8-3 1,-5 2 21,7 0 0,0-6-113,0 6 0,0-2-34,0 1 1,0-3-385,0-7 0,0-1-534,0 0 367,0 1 303,7-9 1,3-1 153,7-8 1,-1-8-6,-5-3 0,5-5 94,-5-1 0,-1 5 536,1 1 63,-7 7 36,4-4 0,-8 12 72,0 8-14,0 7-310,0 16 0,-6 1-69,0 4 0,-5 5-211,5 7 1,-2-6-294,3 0 1,3-2 136,-4 2 0,4-9-128,2-9 0,0-6-852,0 1 301,0-4 43,0-2 409,0-7 612,0-3 0,0-22-366,0-8 0,0-2 583,0-4-236,0 0-213,0-5 1,0 1 772,0 4 0,8-1-53,3 6 0,3-4-321,-3 5 0,5 0 58,-5 5-307,4 9 0,-5-7 0,3 12-606,-7-7 256,8 7-826,-12-4 633,5 8-1825,-7 0 1395,-7 0 1,-5 8 209,-11 4 0,2 9-414,-8 2 0,-2 0 426,-9-6 1,3 6 285,-3 0 1,-4 6 0,0-6 370,0-2 22,1-2 1,3 5 89,0-1 0,1 0 193,10-6 0,-1 6 0,7 0 1308,1-2-1173,3-2 0,4 6 460,3 4 0,5-2-437,7 2 1,2-6-26,3 6 0,7-8 100,11 2 1,4-6 0,9-3-16,5-3 1,3-7-220,8 2 0,2-4-424,3-2 1,-1-8-287,7-3 0,-5-3-290,5 3 1,-9-5-629,-2 5 1,-2 1-1081,-10-1 1,6-1 1141,-5-5 0,-1-1 1117,-5 1 0,-1-8 0,1-2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7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207 104 8129,'11'-5'964,"1"-1"1,-1-6-461,6 7 0,6-7 264,1 6 1,-1-5-99,-6 5 0,2-6-275,4 7 1,-4-3-120,4 2 0,-3 4-386,-3-4 0,-6 5-935,1 1 142,0 0 38,-3 0 0,5 1 616,-9 5 1,1-2 0,-6 8-37,0 1-165,0 10 758,0-4-325,-8 14 1,1-6 628,-5 8 0,-1-1-156,7 1 377,-7 7-515,11-6 1,-12 12-168,8-7 0,-5 1-392,5-2 282,0-3 1,4 3-730,-3-11 1,3 2-297,-4-8 645,4 0-207,2-13 125,8-3 1,1-14 58,9-5 1,-7-5 263,1-6 0,-1-4 0,7-8 404,-1 1-216,0 7 1,0-4 5,1 8 434,-9 0-377,7 13 0,-7-3 101,9 7 1,-7 2-75,1 10 0,-9 6 330,3 11 0,-4 3-161,-2 9 0,-8 0-249,-3-1 1,-4-1 98,-3-4 0,1 1-294,0-6 0,1-1-155,5-6 1,1-6-175,4 1 322,5-8 1,-7-4 31,8-12 1,0-3-35,0-2 1,2-6 210,4-1 0,-3-4 232,9 5 0,-3 0 52,3 5 0,1 7 290,-7-1 1,2 8 128,-2-1 173,-4 3-635,5 2-171,-7 7 1,0-3-163,0 8 0,-5-1 70,-1 7 1,-8-1-682,3 0 0,-5 0 364,-1 1 1,-2-1-1003,-4 0 1,2-1 536,-8-5 1,6 5-224,-6-5 0,6-1 368,-6 1 1,6-7 102,-6 2 1,8 2 590,-2-3 1,-2 1-176,2-6 1,0 0 626,6 0 0,-1 2-485,1 4 0,0 3 1160,0 9 0,-1-1-429,1 0 1,5 2-34,1 4 0,5-1-115,-5 6 1,7-6-262,-2 1 1,8-4 397,9-2 1,11-1-55,18-5-182,12-3 1,11-8 0,12-2 1,6-4 0,0 2-637,5-7 1,-11 1 0,6-3-29,-8 1 1,-12 8-241,-3-2 1,-10 5-4477,-2 1 4786,-8 0 0,5 15 0,-9 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7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8106,'0'-10'3296,"0"2"-2992,8 8 1,-6 8 56,4 3 1,-4 5 200,-2 1 0,0 8-338,0 4 0,0 4-212,0 1 0,0 3-736,0 3 1,0-2 556,0 9 0,-6-9-575,0 2 0,0 1-209,6-7 0,0-3 951,0-14 0,-7 1 0,-3-1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8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8094,'25'-35'85,"-4"8"-46,8 4 1,0 4 0,6 2 0,-1 1 250,1 5 1,-1-3 0,1 8 1,5-5 301,1 5 0,-7 0-321,-5 6 1,-6 0-150,6 0 0,-8 0-265,2 0 1,-6 8-109,-5 4 140,3 3 1,-11 2 109,8 1 0,-8-1-193,1 0 1,-3 0 87,-2 1 1,6-1-97,0 0 0,0 1 15,-6-1 127,7 0 1,-3 0 118,8 1-63,-9-1 0,11 0 134,-8 1 0,-1-1-84,-5 0 0,6-5 174,0-1 1,0 1 22,-6 5 1,0 0-120,0 1 0,2-1 206,3 0-210,-3 1-45,6-1 1,-8 2 298,0 4 0,0 4 44,0 8 0,2 1 32,4 4 1,-4 5-86,3 7 0,3-1 153,-2 1 1,1 8-79,-1 3 1,-4 5-154,4 1 0,2-2-89,-3-4 0,1 10 13,-6-3 1,2-3-152,4-4 1,-4-13-64,4 2 1,-5-14-252,-1-3 1,0-2 127,0-10 1,0 0-197,0-6 190,0-7 1,0-3 0,0-8-573,0-5 0,-7-4-64,-5-7 0,-1-8-1192,1-4 1244,-11-4-91,12-1 0,-22-8-1480,4-5 2286,-3-3 0,-11-1 0,-1-1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39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8077,'10'-8'1853,"-2"4"-1252,-8-7 1,1 7-329,5-2 79,-4 4 18,6-5 0,-8 5-192,8-6-404,-7 8-523,7 0 0,-10 6 261,-4 0 1,5 7-54,-5-2 1,4-1 187,2 2 0,2-7 152,4 7 0,3-8 13,8 2 1,1 1 133,-1-1 1,2 2 40,4-3 1,-3-1 321,3 8 0,-4-3 297,-2 3 1,-2 3-283,-3-3 1,-4 3-36,-8 3 0,0-1-114,0 0 1,0 0-67,0 1 0,-2-7 162,-4 1-458,-4-1 150,-7 7 0,-2-7-51,-4 1 1,4-9-193,-4 3 1,3-4 2,3-2 1,-2 6 149,-4 0 1,9-1 132,-3-5-49,4 0 17,3-7-64,2 5 1,10-8 14,4 4 0,5 5 167,13-5 1,-3 4-113,7 2 0,-4-6 262,4 0-213,-6 1 0,2 5 84,-6 0 1,-9 7-37,-3 5-27,-4 3 0,-10 8-24,-3 0 1,-5 2 2,-1-2 1,-6-3-85,0 3 1,-6 2 81,6-2 0,0-2 225,6-10-18,0 5-47,-1-7-24,9 1-105,1 5-17,8-13-4,0 6 1,2-8-7,4 0 0,3 2-148,9 4 1,-1-5-192,0 5 0,0-4 135,1-2 0,-1 0-57,0 0 0,1 0 2,-1 0 59,0 0 23,-7 8 201,5 1 0,-13 9-94,4-1 1,-10 0 147,-2 1 1,-5-7 0,5 1 0,-6-1-56,7 6 1,-7-5 217,6 0-129,1-9-108,5 13 0,2-14-25,3 3 1,5-3-6,7-2 0,-5 6 15,-1 0-32,1 0 309,5-6-232,0 7 1,-7-3 1115,-4 8-666,-4-1 0,-12 7 158,-7-1 0,-1 0 140,-5 0 1,-2 1 467,2-1 0,2-5 536,10-1 534,3-7-2034,8 4 0,17-8-54,12 0 1,15-10-2174,20-7 0,7-3 547,15-8 1091,1 6 0,-40 3 0,0-2 0,1 3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41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1781 571 8408,'0'-17'0,"6"0"-88,0-1 1,2 1-117,-3 0 0,-3-1 296,4 1 0,-2 0 287,2 0 0,1-1-63,5 1-220,3 0 0,-5 5-20,7 1 1,0-1-3,1-5 0,-1 5 33,0 1 0,6 5 1,0-6 1,1 7 182,-7-7 1,0 6-167,0-5 1,1 7 61,-1-2 0,0 2-51,1-1 0,-1 3-29,0-4 1,0 4-14,1 2 1,5-2-94,0-4 1,6 4 50,-6-3 0,7 3-181,-1 2 1,-2-6 32,2 0 1,0 0 84,5 6 1,1-5-45,0-1 1,-1 0 42,1 6 1,-6 0 13,-1 0 0,-5 0-20,6 0 1,-6 6 12,6 0 0,-8 5 14,2-5 1,2 7 2,-2-1 0,6 3 37,-6 3 0,6-7-41,-6 1 1,8-1 22,-2 6 1,-2 1 25,1-1 1,-5 0 7,6 1 1,-8-1 41,3 0 0,0 2 11,0 5 0,1-5-63,-2 4 1,-4 2 11,4-2 0,2 6-132,-2-6 0,2 7 115,-2-1 0,-4 4-216,4 2 0,2-1 107,-2 1 0,0 1-17,-5 5 0,-1-3 120,0 8 0,0-7-6,1 1 1,-3 2-19,-3-1 0,3 7 115,-3-2 1,3-2-57,2 2 0,1 0-47,-1 6 1,0 0-18,0 0 1,1 2 17,-1 3 1,0 1-55,1 11 0,-1-4 32,0 10 0,0-2-16,1 2 1,-7-4-79,1 4 1,-6-4 234,5-2 0,-7 1-264,2-1 0,-4 6 91,-2 0 1,0 5-158,0-5 1,-8 0 27,-4-6 0,3 1-83,-3-1 1,1 0 70,-7 0 0,1 0-138,0 0 1,-6 3 155,0 3 1,-6-2-112,6 7 0,-8-5 244,2 6 1,-5-14-112,-7 2 0,5-3 445,-4 3 0,-9-2-108,3-4 1,-7 3 17,6-9 1,-3 1-98,-1-6 0,-1-6 117,0 0 0,0-5-86,0 5 1,0-8 2,0 2 1,0-3-211,1-2 0,1-1 62,3 1 0,-1-8-266,8-4 1,-2-4-35,1-2 1,5-1-50,-4-5 0,-5-3 112,-1-8 0,-4 0-32,-2 0 0,1-2 242,-1-4 1,-6-4-158,0-7 0,-5 0 278,5 0 0,-7-1-76,2 1 0,-3 0 255,3-1 0,-10-5-228,4 0 0,1-7 177,5 1 0,2-4-200,-3-2 1,-1-5-141,7 0 1,1-8 111,5 2 1,0-10-132,0-2 1,0-7 1,0 2 1,0 1 33,0-1 0,6 1 104,0-1 0,0-3 10,-6 9 1,2-1 163,4 6 1,-2 2-153,8 4 1,-1-4 40,7 4 0,-1-4-37,1-2 1,7 2-8,4 4 0,-2-10-124,2 5 0,0-5 82,5 4 1,1-2-69,0-3 1,5-3 103,1-3 0,1-3-10,-2 9 1,-1-3 10,7 2 1,-1 10 5,1-4 0,4 6-57,-4 0 0,4-2 9,2 8 1,0-8 18,0 2 1,2-6 0,4-6 1,9-1-168,8-5 1,8-9 97,-2 4 1,4-4 41,1 4 0,1 5 1,-1 1 0,-3 7 9,4-1 0,-10-3 7,9 2 1,-5 1 35,0 5 1,2 0 13,-8 0 0,5 2-39,-4 4 0,6 2 111,-1 4 1,2 1-18,-2-7 0,9 6 45,-3-6 1,5 7-56,0-1 0,-1-3 15,7 3 1,-6-6 13,6 6 1,-5-1 4,5 7 1,-2-1-52,2 1 1,2-1 35,-7 0 1,5 8-121,-6 4 1,8-2 15,-2 2 0,4-5-9,2 4 1,8 0-118,3 0 1,4-1-342,2-3 0,-5 3 191,-1 7 0,-13 3-46,2 3 1,-12-1-160,1 7 0,-11 1-200,-1 5 107,-8 0 1,4 7 79,-7 5 1,-9 5 476,-3 6 0,4 4 0,-1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2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294 104 7820,'-7'-9'0,"3"-7"269,-8 5 1,7-3 411,-7 3 1,6 1-62,-5 5-264,7 3-187,-11-14 1,11 14 17,-8-3 1,1 3-82,-7 2 0,1 2 51,0 3-53,0-3 1,-1 16 60,1-1 0,0 2-88,-1 10 1,1 2-38,0 9 1,7-2 40,4 8 1,4-5-548,2 5 1,2-8 266,4 3 0,10-7-618,7-5 1,7-4 265,-1-8 1,10-1 5,1-5 1,-5-3 69,-7-8 1,-5 0-255,6 0 729,-8 0 0,4-15 0,-7-5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43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105 416 8015,'0'-17'-424,"0"5"-597,0 0 1224,0 1 86,0-6-4,0-1-34,0 1 1,0 6-56,0-1-86,-8 0 1,6 1 14,-4-1 0,4 7 66,2-7 270,0 8-54,0-3-106,0 7 0,-1 0-29,-5 0 78,4 0-307,-6 0 1,2 7 113,1 5 0,-7 3-28,6 2 1,-1 3 10,1 3 0,4-4-68,-4 4 0,2 2 58,-1-2 0,3 2-11,-4-2 1,4-2-3,2 8 1,0-6 4,0 6 1,0-6 77,0 6 0,0-6 3,0 6 0,2-8-134,4 2 1,-2 2 66,7-2 1,1 0-234,5-6 0,0-1-17,0-5 1,3 5-42,3-5 1,-4 3 103,4-3 1,2-1 45,-2-5 1,0-3 21,-6 4 1,1 2 129,-1-2 1,0-1-97,1-5 1,-7 0-29,1 0 1,-1-7-194,6-5 0,1-3 33,-1-3 1,0-1-15,1-4 0,-1 2 14,0-8 0,6 0-201,0-5 1,0-7 142,-5 1 0,-3-2 48,-3 1 0,3 5 215,-4-4 1,3 1-72,-3-1 1,3 3 338,-8-3 0,5 5-94,-5 7 0,0-5 43,-6 4 0,5 4-59,1 2 1,0 2 46,-6-2 0,0 9-570,0-3 1,2 6 210,4-1 1,-2-1-1188,7 7 1,-5-2 610,5 2 0,1 4 662,5-3 0,0 3 0,1 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44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2785 8028,'0'-17'0,"0"-2"-138,0-4 0,0 3-102,0-3 0,6 4 144,0 2 0,-1-1 104,-5 1 0,6-6 7,0 0 1,1 0 87,-1 6 0,-2-6 50,8 0 0,-1-8-56,6 2 1,1-4 6,-1-1 1,0-3-18,1-3 0,-1 3-9,0-3 0,0 2-60,1-3 1,-1 5 70,0-5 0,1-1-146,-1 2 0,0-2 76,1 1 0,-1 3-89,0-8 1,0 1 16,1-1 0,7-4 28,4 4 1,3-6 52,3-5 0,1 1-8,5-7 0,-3 7 136,8-2 0,-5-1-90,5 1 1,-6 0-23,6 7 0,-6-1 18,7 0 0,-9 0-95,2 0 1,-3 8 39,-3 3 1,1 5-7,0 1 0,-1 1 22,1-1 0,-1 1-18,1-1 0,5 6-92,1 0 0,7 1 44,-2-7 0,4 0 20,2 1 0,5-1 10,1 1 0,-4 5 130,-2 0 0,-4 8-29,9-2 0,-3 0-27,-2 5 0,-8-3 28,-3 10 1,1-3 15,-2 3 0,0-3 84,-5 9 0,0-7-126,-1 6 1,1-1-128,-1 1 1,1 4 116,0-4 1,5-2-122,0 3 1,8-1 87,-2 6 1,4 0-6,2 0 0,-6 0 3,1 0 1,-3 0 8,2 0 0,4 0 84,-4 0 1,-4 8-90,-1 3 1,-5 5 133,-1 1 1,-7 2-116,1 4 0,0-2 1,6 8 1,-1-6-38,1 6 1,1-2-7,5 2 0,-3 3-20,8-3 0,-7-2-18,1 2 1,-3 2-16,-3 9 0,1-4 56,-1 5 1,-5 1-47,0-2 0,-8 3 33,2-3 1,-6 4 148,-5 8 1,3 2-107,-3 4 0,-3-3 8,3 9 0,-6-7-16,5 7 1,1-1 4,5 6 1,0 6-46,1 0 1,-1 2-141,0-2 1,2-4 188,5 4 1,-5-4 0,4-2 0,-10-5-8,-1-1 1,-6 1 39,5 5 1,-7 6 119,2 0 0,-4 0-198,-2-6 1,-6-6 3,0 1 1,-5-9-73,5 3 0,-8-4 73,3-2 0,-5-1-145,-1 1 0,6 0 83,-1 0 0,-1 0 37,-10 0 1,3 0-42,-3 0 0,-2-6 190,2 0 0,-13-6-26,1 6 0,-9-5 235,4 5 0,-10-6-162,-2 6 1,-2-2-255,-9 3 0,7 1-79,-2-8 1,-1 2 38,1-1 1,0-5-11,6 4 1,1-9 99,-1-2 0,0-6-31,0 6 1,0-8 27,0 2 0,-2-4 44,-3-1 1,3-1 67,-4 0 1,5-2-92,1-3 0,-2-2-120,-4-5 0,4-3 158,-3 4 0,3-4-189,2-2 0,-6 0 249,1 0 0,-9-2-112,3-4 1,-2 4 25,1-3 1,-3-5 18,4-2 1,-5 3 140,-1-3 1,6 1-106,-1-6 0,1-1-5,-6 1 1,0-2-15,-1-4 0,7-2-157,0-4 0,1-10 160,-1 5 0,-3-10-3,9 3 1,-12-7 22,5 2 0,-7-4-1,8-2 1,3 0 179,3 1 0,3-1-126,2 0 0,0 0 130,0 0 0,2 0-47,4 0 0,2 0-28,3 1 0,11-1 13,-5 0 1,12 0 87,0 0 0,11 0-139,7 0 1,5 0 17,5 0 0,15-5-310,14-1 0,10-5 92,14 5 1,9 1-279,8 5 1,8 2-49,-2 4 0,1 9-330,-1 8 0,-12 16 77,-11 1 0,-10 8-293,-2 4 1,-15 4 952,-3 8 0,-3 3 0,-7 8 0,-5-7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45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8207,'0'-17'297,"2"7"657,3 4-1105,-3 4 1,12 0 117,-8-3 1,1 3 294,-1-4 0,-2 4 97,7 2-163,-7 0 1,12 6-32,-5 0 0,-1 1-12,1-1 1,-5 4 60,6 7 1,-9 8-17,3 4 0,-4 5 234,-2 7 1,-2 5-69,-4 11 1,3 3-116,-9 3 0,8 5-107,-2-5 1,4-5-141,2-6 1,0-4 115,0-14 1,14 3-131,3-14 0,10-6 68,-4-5 1,8-9-206,-2 3 1,5-13-8,7-11 0,-3-9 119,8-13 0,0-4-287,6-8 0,-8 0 125,-3 0 0,1-5 13,-2-1 1,1-6-2,-7 7 1,1-1-205,-1 6 1,-1 2 121,-4 4 0,2 4 64,-8 7 1,6-5-167,-6 0 1,7 1 84,-1 10 1,4-1-156,1 7 0,-5 0 4,0 5 0,-2 3-29,2 3 0,-4 5 466,-8 7 0,0 0 0,1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45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8098,'-7'-15'12,"-5"3"1,-3 4-57,-2 8 2501,7-7-1011,-5 5-276,13-6-727,-6 8 0,16 0-70,3 0 0,14 0-143,10 0 1,7 0-120,10 0 0,-4 0-333,4 0 1,2 0-598,9 0 1,-3 0-10,-9 0 1,-1 0-2124,-3 0 2951,2 0 0,-12 0 0,5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7:4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139 347 8057,'0'-12'539,"0"1"880,0 7-1266,0-12-74,0 15 342,0-7 119,0 8-186,0 0-333,0 8 1,0 1 166,0 8 0,-6 8 58,0 4 1,-7 4-214,1 2 0,-3 5 121,-2 0 1,5 8 62,1-2 0,1-1-46,-1 1 1,-3-8 15,8 2 0,1-5-105,5-6 1,7-4-177,5-8 1,5 0 42,6 1 1,2-7 116,4 1 0,6-8-151,-1 1 1,1-5-8,5-5 1,-1 1-19,1-8 0,-4 1 241,5-7 1,-5 1 203,-1 0 0,-8 0 187,-4-1 0,2-7-204,-2-4 1,0 1-101,-6-7 0,0 2 18,1-13 0,-3 0 187,-3-6 1,1 0-102,-7 1 0,0-5-43,-6 4 1,0-4-52,0 10 0,0 4 14,0 1 1,5 7-141,1 5 1,0-2-215,-6 8 0,0 6-2561,0 5 1358,0 9-814,0-5 1,0 10 241,0 4 1887,8 3 0,-6 8 0,5 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1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8089,'17'-17'-462,"1"7"-59,-1 4 1,2 2 625,4-1 1,-4 3 654,4-4 0,-3-2-263,-3 2 1,0 1-194,0 5 1,1 0-1065,-1 0-28,0 0 169,1 0 1,-9 9 618,-3 9 0,-4 7 0,-2 9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1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8100,'2'-9'-71,"4"3"1,11 4-178,12 2 1,-2-6 1664,2 1 1,-2-7-582,1 6 1,5 0-720,-4 6 1,4 0-903,1 0 1,-5 0 784,0 0 0,0 8 0,5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2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519 190 8043,'0'-17'-938,"0"0"0,0 0 938,0-1 0,0 1 0,0 0 0,0-1 0,0 7 0,0-1 0,-2 3-130,-4-3 292,-3-3 0,-8 13-104,-1-4 1,-5 4 9,0 2 1,-2 0-125,2 0 0,2 2-171,-8 4 0,2 4 103,-2 7 1,4 2 132,8 4 0,2-2-9,3 8 0,-1-6 0,7 6 0,0-6 0,6 6 0,0-2 0,0 2 0,8-3 0,3-2 0,3-5 123,-3 4 1,3-4-53,-8-2 0,-1 1 160,-5-1 1,0 0-113,0 0 1,-7 1-111,-5-1 0,-3 6-102,-2 0 0,-7 6-223,1-6 1,-5 6 222,5-6 0,-2 6 93,2-6 0,11 0 0,-9-6 0,15 0 0,0 1 0,12-1 0,0 0 0,2 1 0,-3-1 0,3 0 237,4 1 1,1 1 402,-7 4 1,1-4-138,-1 4 0,-4 4 244,4 2 0,-4-4-316,-2-2 0,0 2-152,0-2 1,0 0-318,0-6 1,0 0 136,0 1 0,0-1-731,0 0 1,6-5 379,-1-1 0,9-7 183,-3 2 69,5-4 0,16-2 0,5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08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8116,'0'-17'411,"0"7"-275,0-5 1,2 11 59,4-8 0,-4 7 33,4-7 0,-3 6 0,3-5 1,-4 5 143,4-6-279,4 9 1,-7-5 242,9 8-320,-8 0 119,11 0 0,-5 0 65,7 0 1,0 0-21,1 0 0,5 0-22,0 0 0,13 0-1,-1 0 1,17-6-32,0 0 1,3-1-94,-3 1 0,4 4 138,-4-4 1,2 4-229,-14 2 0,-2 0-1177,-9 0 1,2 2 684,-8 4 1,-2-2-362,-9 7 0,-5 1-50,-7 5 959,0 0 0,-15 1 0,-4-1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0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8116,'-18'0'648,"9"0"-315,1 0 1,10 0 33,4 0 1,5 0-57,12 0 1,4 0 136,8 0 0,7-2-155,4-4 0,12 4 29,5-3 1,3-3-196,-3 2 1,4 0-167,-3 6 1,-7 0-324,-5 0 0,-8 0 262,-9 0 0,-2 0-322,-5 0 1,-3 0-157,-7 0 1,-7 0-1371,1 0 1140,-8 8 808,3-6 0,-22 6 0,-4-8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7820,'-9'-8'0,"-5"4"758,8-7-583,1 7 1,12-4-55,5 8 1,5 0-190,6 0 0,-2-2-116,8-4 1,6 5-206,5-5 0,0 2 109,-5-2 0,0 4-626,-1-3 906,1 3 0,-1 2 0,1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0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8142,'-15'-23'3369,"3"0"-4084,4 8 1,10 1 512,4 8 0,4 1 738,7 5 0,8 0 11,4 0 0,5 0 417,7 0 0,-3 0-437,8 0 0,0 3 77,6 9 0,-2 0-341,-4 11 1,2 2-94,-7-2 1,-1 7-326,-5-1 0,-7-2-45,1 2 1,-10 0-167,-1 5 1,-3 1 65,-9-1 1,0-5-214,-6 0 1,-14 6-160,-3 5 1,-14 2 254,-3-1 1,-3 3-360,-9 8 314,-8 0-66,0 0 0,-11 5-85,7 1 0,3 5-2,9-5 1,5 5 614,12-5 0,-5 7 0,7-1 0,6-1 0,3-5 0,7-8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1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18 8028,'12'-6'-702,"0"1"1,5-1 376,6 6 0,0 2 1577,-6 3-580,8-3 1,-6 14 86,4-5 1,-9 7-410,-3 5 1,-7 4-259,2 7 0,-6 1 309,-6-1-517,-3 9 158,-9 1 0,-7 8-229,-3 0 0,-5-6-718,-2 0 1,1-8 98,-1 3 0,1-13 430,-1-5 0,2-5 37,5-7 1,3-3 294,7-8 1,-3-2 43,4-4 0,-4-11 0,9-12 0,4-4 0,3-1 0,5-1 0,5 1 0,5-1 0,9 8 0,4 4 0,4 6 0,8 5 0,-1-1 24,1 7 0,0 0 70,-1 6 1,-1 2 58,-4 4 1,-2-2-107,-4 7 0,-4 1-152,4 5 0,-4 1-128,-2-1 0,6 0 112,1 0 0,1 1 121,-2-1 0,-4 0 0,6 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7672,'0'-10'342,"0"-5"1,0 11-14,0-8 1,2 9-1,2-5 141,2 0 1,7 4-178,-1-7 0,-3 5 208,3-5 1,5 7-54,6-2 1,2-2-2,-2 2 0,-1 1-155,6 5 0,1 0-30,6 0 0,-6 0-145,-1 0 1,-1 0-152,2 0 1,2 2-608,-8 3 1,2-3 423,-2 4 1,-4-2-803,4 2 0,-4-4 444,-1 3 1,-7-3-863,1-2 773,-8 0 0,1 0-287,-10 0 951,-5 0 0,-15 8 0,-2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0 8484,'-10'0'1610,"3"2"-1372,7 4 1,0-2 131,0 7 0,0 1-132,0 5 1,0 8 25,0 4 1,-8 9-55,-4 3 1,-5 9-146,-6 2 1,-4 7 4,-8 10 0,-5 1-416,0-1 1,-8 2 36,2 4 0,-2-6 190,1 0 1,-1-9-90,8-14 1,5-4 59,7-7 1,7-7-231,-3 1 101,5-8 0,4-1-734,3-9 38,5-7 973,7 4 0,0-24 0,0-3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8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8425,'10'-8'841,"-3"6"-499,-7-5 0,0 5 181,0-4 308,0 4 38,0-6-253,0 8 0,0 2-331,0 4 0,0 4-170,0 7 1,0 8-108,0 4 0,0 3 98,0 3 0,0 5-762,0 1 1,0 5 417,0-6 0,-5 0-269,-1-5 1,0-2-1,6-4 0,0-5-951,0-6 475,0-1 463,8-7 0,1-5 131,9-10 0,1-5 389,4-7 0,-4-8 0,6-2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8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8120,'17'-17'0,"-6"5"0,1 1 0,0 7 1006,5-2 0,0 4-230,0 2 0,6 8-59,1 4 1,0 9-198,0 2 0,-5 9-3,4 3 1,-10 2-751,-1 9 0,-3-8 215,3 2 0,-4 5-232,-8 1 0,0-2 286,0 2 1,-8-7-1146,-4 1 1,-3-6 233,-2-5 1,-6-4-93,0-7 0,-6-9 564,6-3 0,-6-6 360,6-6 1,-6-11 118,6-12 0,2-11-109,9-6 1,7-4 934,10-2 0,7 8-422,11 3 1,6 5 779,11 1 0,-1 1-487,7-1 1,0 8-243,6 4 0,-6 4-519,0 1 1,-6 3-401,6 4 0,-5-3-134,5 8 0,-8 1 348,3 5 0,-7 0-1452,-5 0 0,2 0 30,-8 0 1596,0 0 0,-6-8 0,0-2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8178,'12'0'469,"-1"0"1,3 0 391,9 0 0,-2 0-308,8 0 1,-6 0-188,6 0 1,-3 0 54,3 0 1,4 0-45,-4 0 0,-2 0-1034,1 0 1,-6 0-692,1 0-834,-4 0 1602,-2 0 0,-7-2-1038,-4-3 1618,-5-5 0,-1-15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8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8 9023,'-8'-8'0,"-1"8"0,-3 10 0,2 5 2208,3 3-1910,-7-1 0,5 6 400,-9 0 1,7 8-267,-1-2 0,1-2-177,-6 1 1,-1 3 9,1 9 0,-6-1-710,0 7 1,-6 0-22,6 6 0,-8 2-399,2 3 0,-3-3 389,-3 4 0,3-6-218,3-6 0,6 0-308,11-11 1,-1-5 1001,7-12 0,-8-1 0,5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9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 8089,'0'-17'3248,"0"7"-2112,0 2-435,0 1-296,0 5 1,6 2-245,0 11 1,0 7 73,-6 5 1,0 4-580,0 7 1,0 3 296,0 3 1,0-3-692,0 3 1,0-4 195,0-1 1,0-2-8,0-4 0,0-5 13,0-6 0,0-7-223,0 1 0,2-8 211,3 1 0,-1-5 171,8-5 0,-1-5 377,6-7 0,1-8 0,-1-2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1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8764,'14'-18'0,"3"3"0,2 2 0,0 3 0,-1 2 0,-1 4 2459,0 3-2161,1-7 0,-1 6 57,0-4 0,0 4-105,1 2 1,-1-6-539,0 1 1,1-3 148,-1 2 1,-2 2-16,-3-7 0,1-1-100,-7-5 0,0 0-1086,-6 0 1093,0-1 1,0 1 57,0 0 0,-8 7 1001,-3 4 0,-5 4-457,-1 2 1,0 2 397,-1 4 0,1 9 163,0 8 1,1 2 243,5-2 0,-3 2-591,9 4 1,-1 2 17,6-8 0,9 2-571,9-2 1,7-4 49,9 4 0,9-3-1382,3-3 1,6-7 781,5-5 1,5 3-1628,7-2 1951,0 7 0,-7-11 1,-3 6-1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7834,'0'-18'0,"0"1"1562,0 7-703,0 3-706,8 7 1,-5 0-11,9 0 1,-8 2-75,2 3 1,-5-1 74,-1 8 1,6-6 45,0 5 1,0 6 106,-6 6 0,0 10-191,0 2 1,0 7-3,0 10 1,0 2 134,0 3 0,0 5-6,0 7 0,0 0-117,0 0 1,0-5-130,0-1 1,0-7-292,0 1 1,2-8 197,3-3 0,-1-10 8,8-1 0,-3-3 68,3-9 0,1-5 115,-7-7 0,6-5 263,-7 6 23,9-9 0,-5 5-70,9-8-73,-1-8 1,0-1-319,1-8 1,-1-3 152,0-3 1,1 2-84,-1-8 1,6-5 61,0-7 1,8-9-245,-2-1 0,3-3-1,3-10 1,1-1-275,5-10 0,-3 2 310,8-8-1323,-7 1 1534,11 1-91,-14 2 0,12 15-681,-8 5 963,-7 11-154,0 3 1,-14 11-25,4 3 0,0 4 199,-6 8-164,5-1 1610,-21 9-1769,7 1 791,-8 8-977,0 0 132,0 8-368,-8 1 0,5 7 192,-9-5 1,8-1-2200,-2-4 2496,-3-4 0,7 13 0,-6-5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8175,'0'-27'1499,"8"4"-972,3 11 1,-1 4 1,1 8 0,1 0-235,5 0 1,2 2-255,4 4 1,-3 4 142,3 7 1,-2 0-169,2 1 1,-4 5-731,4 0 1,-4 0 522,-1-6 0,-3 0-752,-3 1 1,1 1 394,-7 4 1,0-4-757,-6 4 1305,0-4 0,0-1 0,0-1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27 8175,'0'-17'1034,"-7"7"0,-3 10-571,-7 12 1,-6 5 35,0 6 1,-2 4-250,2 7 1,-2 1-175,-4 0 0,-2-1 58,8 1 0,-6 1-170,6 5 0,-6-5-193,6 4 0,6 3-578,5-3 0,9 0-1443,-3-5 2250,4-8 0,10 6 0,1-7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8175,'-11'0'830,"-1"0"1,7 0 1319,-7 0-1979,1 8 0,-1-6-995,0 4-636,9-4 0,-3-2 1460,12 0 0,19 0 0,11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137 154 8175,'9'-12'1341,"-3"1"-93,-4 7 104,-2-4-1010,-8 8 0,6 2-267,-4 4 0,5 4-299,1 7 1,-6 0 241,0 1 0,0 5-517,6 0 0,6 0 368,0-6 0,7 0-222,-1 1 1,3-3-716,2-4 716,8-3 1,2-8-234,8 0 236,0-8-79,-1-9 224,1-2-71,-1-14 505,-7 14-243,6-14 0,-14 7 98,4-9 0,-9 8-153,-3 4 1,-7-2 384,2 2 1,-4 6-38,-2 5 1,0 6 0,-2-3 126,-4 1 0,-4 4-284,-7 10-42,0 11 0,-1 12-120,1 11 0,0 10 99,0 8 0,-7 13-48,1-2 1,-7 20-147,1 3 1,15-43 0,1 0 137,-2 0 0,1 0-671,3 2 0,1 0 536,-15 45 1,14-8-411,-1-7 389,8-8 0,-4-17-20,8-4 1,0-14 122,0-3 0,-1-9-113,-5-8 476,4-9-254,-14-1 1,7-23 619,-8-8 0,-1-10-350,1-7 1,0-5 542,-1-6 0,1-1-414,0 0 1,5 0 183,1 0 1,7 8-172,-2 3 1,6 11-316,6 1 1,4 8 21,7-2 1,0 3-537,0 3 1,3 0 309,3 0 0,5 5-1200,13 1 0,-3 5-365,8-6 1,1 6 1611,4-5 0,1-1 0,0-5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8167,'12'-18'-48,"-1"1"0,-5 8 1,6 3 31,1 4 0,4 2 792,6 0 0,-3 10 246,3 7 1,2 14-418,-2 9 1,0 14 26,-6-2 0,-5 11-180,-1 0 0,-7-1-57,2 1 0,-14 1-152,-9 5 1,-8 0-2996,-10 0 2114,1 8-2676,-9-14 1602,7 12 1712,-6-21 0,7 6 0,0-8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2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8196,'0'-11'-77,"0"-1"0,8 3 979,3-3 1,1-1-313,5 7 0,-3-6 151,9 7 0,3-7-251,3 6 1,4 1-104,2 5 0,-7 0-141,1 0 1,-2 2-401,2 3 0,-4 5 184,-8 7 1,-1 2-186,-5 4 1,3 2-121,-9 4 1,-1 4-407,-10-4 0,-3 3 254,-9 3 1,1 5-86,0 1 1,-6-7 433,0-5 1,0-2-92,5 2 1,1-4 304,0-8 1,5 0 25,1 1 0,7-1-131,-2 0 0,4 1 25,2-1 1,0 0-1,0 0 1,6 3-21,0 3 1,5-4-23,-5 4 1,6 4 201,-7 2 1,7 1-133,-6-1 1,1 10 180,-1-5 1,-4 7-8,4-1 0,2-2 10,-3 9 0,3-7 20,-2 6 1,-2-6 202,7 6 1,-7-7-62,2 1 1,1-3 138,-1-3 1,6-1-201,-7-4 1,7-2-124,-6-4 0,-1-4-164,-5 4 0,0-4-211,0-1 1,-7-3-351,-5-4 0,-5 5-116,-6-5 1,2 3-683,-8-3 0,0-3-93,-5-8 0,5 0 633,0 0 1,10-2 736,1-4 0,9-11 0,9-10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8196,'-18'17'913,"1"1"1,0-7 1250,0 1 0,-1-1-1784,1 7 0,-6-1-812,0 0 1,-2 0-1915,2 1 2346,11-1 0,-18 0 0,10 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3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329 208 8264,'-5'-33'1726,"-1"4"-1153,-8 4-835,12 8 149,-5 8 1,5 3 22,-4 12 0,-6 7 74,-11 16 0,2 7 114,-8 16 1,6 14 133,-5 3 1,8 4-92,3-4 1,0 2 609,5 4 0,3-4-293,-3 4 0,3-10 175,-3-1 0,-3-9-434,3 3 1,4-12-391,3-6 0,3-5 217,2-6 0,0-4-414,0-8-427,0-7 0,2-3 362,3-7 1,5-9-234,7-8 1,1-16 48,-1-13 1,8-6-16,4-6 0,0-5 351,5-12 0,-3-12 95,-12 39 0,2-2 1,0 3-1,0 0 116,-1 1 0,1 0 0,27-37 207,-2 3 1,4 20 635,2 3 1,0 16-382,0 7 1,-1 7 443,1 9 1,-2 9-180,-4 3 0,-3 4 29,-9 2 0,-5 2-305,0 4 0,-8 3 134,2 9 1,-4-1-438,-1 0 0,-9 1 227,-3-1 1,-4 6-883,-2 0 0,-2 6 349,-4-6 0,-9 8-729,-8-3 0,-6-3 164,6-2 0,2-3-1148,9-3 997,-3 0 666,13 1 1,-2-9 128,16-3 0,-1-4 167,12-2 1,-4-6 419,-1 0 1,-1 1-361,0 5 0,-1-2 1857,-5-4-395,5 4-662,-15-6 0,7 10-425,-8 4 1,-8 4-164,-3 7 1,-6 0-185,-6 0 0,-2 7-276,-4-1 0,-4 5-103,4-5 1,4 6 209,2-6 0,4 0 412,2-5 1,7-7 148,4 1-245,4-8 1,12 3-71,7-7 0,8-2 164,10-3 1,5-11-325,1-7 0,-1-2 157,-5 2 1,-1 2-807,1-8 1,-8 6 371,-4-6 0,-6 0-773,-5-5 0,-5-3 211,-7-3 0,0-4-28,0-8 0,-9 0 455,-9 0 0,-1 8 294,-10 4 0,6 3 483,-6 3 1,8 9-302,-2 7 0,4 3 324,2 9 1,-1 0-218,1 6 1,6 2 81,-1 4 1,6 9-46,-5 8 1,5 8 39,-6-2 0,9 11 88,-3 7 1,2 8 65,-2 3 1,4 7 68,-3-1 1,-3 1 408,2-2 0,-7 5-396,1-5 0,-9 2-221,-2-1 1,-8 1-1296,2-7 1,-3 3 402,-3-9 1,6-4-45,1-13 0,1-8 78,-2-4 0,-2-6-471,8-6 0,0-3 530,6-8 1,1-8 223,5-3 1,-3-14 594,9-10 1,-1 1-277,6-7 1,9 1 1314,9 6 1,9-3-364,13 14 1,2 2 58,4 9 1,10 5-45,-4 7 0,4 7 209,-5 5 1,-6 9-494,-5 2 1,-3 8 57,-3-2 1,-5 5-560,0 7 1,-8-5 30,2 4 1,4-3-715,2-3 1,-2 1-506,1 0 1,1-3-2810,6-3 3805,-1-4 0,1-8 0,0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17 120 8224,'8'-27'148,"4"4"0,3 9-148,2 3 157,-7 7 1,5-9 753,-3 7-665,3-8 0,-3 12-117,-1-3 0,-7 5 42,2 5 1,-4 9-133,-2 15 0,-6 0 101,0 11 0,-5 2-126,5-1 0,0 5 67,6-6 1,0-5-168,0-7 1,0-1-25,0 2 0,2-4-35,4-8 1,4-7-58,7-4 0,2-4 119,4-2 0,-2 0-85,8 0 0,-6-10 66,6-7 1,-2-8-158,2-10 0,1 1 99,-7-1 1,1 4 38,-7-3 0,-2 5 75,-3-6 0,-5 1 15,-7 5 0,0 4 100,0 2 1,0 9-91,0 3 0,-7 7 20,-5-2 0,-3 8-30,-2 10 0,-1 7 85,1 16 1,0 1-68,-1 4 1,1 6 182,0 12 0,5-2-25,1 7 1,7 1 96,-2 5 0,2-6-135,-1 1 0,3-3-38,-4 3 1,2 1-97,-2-7 1,2-7 116,-7-4 1,7-9-383,-2 2 1,-3-9 89,-3-2 0,2-10-52,-1-2 0,-1-5 111,-5-6 0,-2-6 120,-4 0 1,2-10 90,-8-13 0,8-4-98,-2-7 1,5-3 651,7-3 1,3 1-278,8-7 1,4 2 305,8-2 1,3 2-218,20 3 1,-3 5-260,14-5 0,-5 5-223,5 1 0,0 6-460,6 1 0,-6 12-218,0-1 0,-8 5 182,3 1 544,3-4 0,-8 5 0,7-7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8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329 105 8197,'0'-18'-683,"0"1"712,0 0 0,-5 5 225,-1 1 1,-2 5 342,2-6 1,-3 8-137,-8-1 1,-1 3-371,1 2 0,-8 9 166,-4 9 0,2 7-352,-2 9 1,6 1 101,-5-1 1,6 3 163,-1 3 1,6-1 5,6 7 0,3-8-22,8 3 1,0-7-136,0-5 1,9 2 58,9-8 0,1 0-328,10-6 1,-2 0 132,2 1 0,3-9-596,-3-3 0,-2 2-5,2-2 0,-8-1 717,2-5 0,4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7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6131,'0'-10'578,"0"2"-633,7 8 381,-5 0-244,6 0 0,-8-1 168,0-5-52,0 4 18,0-6-23,0 8 4062,0 0-3631,0 8-350,0-6 0,-2 5 326,-4-7-92,4 0 175,-5 0 164,-1 0-575,6 0 1,-6 2 447,8 4-148,0-4-58,0 6-265,0-1 0,-2 3 106,-3 7 0,3 1-119,-4-1 0,4 0 235,2 1-378,0-1 1,0 0 68,0 0 0,0-5 4,0-1 205,0-7-921,0 12-262,0-14 72,0 5 0,2-1-763,4 0-1165,-4 0-910,5-6 2731,1-8 1,0-2 846,3-7 0,5-8 0,-7-2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8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43 104 8637,'-16'-2'0,"3"-2"1750,1-1 0,10-7-1228,2 6 0,8-7-278,9 1 0,1 3-184,-1-3 1,8 6 104,4-5 1,-2 7-1554,2-2 0,-1 4 1388,7 2 0,0 8 0,-1 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1 423 7996,'0'-18'-164,"0"1"164,0 0 6,0 7-5,0 3 1,0 7 208,8 0 1,-6 3-89,3 9 0,-3 1 139,-2 16 0,0 8 78,0 9 0,6 4-146,0 2 0,1 0 104,-1-1 1,-2 1-100,8 0 1,-7-6 142,7 0 1,-6-1-140,5 1 1,-5-4-39,5-7 1,-1-9-19,2-2 1,3-5-190,-4-2 1,5-2 196,1-3-136,0-4 0,1-8 19,-1 0 1,0-10 45,1-7 1,5-4-9,0-14 0,6 0-7,-6-16 0,7-5-92,-1-13 1,4-8-249,1-4 1,3-9 117,-17 44 1,0 0-1,17-45 76,3 11 0,-9 5 26,-2 11 0,-8 5-192,2 7 0,-4 10-107,-2 7-638,-7 8 624,-2 10 1,-8 9-627,0 8 0,-2 15-44,-4 14 1035,-4 4 0,-7 9 0,0 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2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8161,'0'9'997,"0"-1"0,2-8 864,4 0-825,4 0 1,7-8-448,0-3 0,2 1 16,4-1 1,-1 1-558,6-1 0,-5-3 70,6 8 0,-6-5-1385,6 5 0,-8 0 824,2 6 0,-3 0-2788,-3 0 3231,0 8 0,0 2 0,1 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30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52 276 8107,'-9'0'140,"1"7"-547,8 5 1,-2-3 73,-4 3 1,4 7 973,-3 10 0,1 4-265,-2 1 0,4 8-10,-4 5 0,4 3 5,2 1 1,0 3 64,0 4 1,8-6-102,4 0 1,3-2-104,2-10 0,3 0-203,3-5 0,4-8 86,7-4 1,1-12-96,-1-5 0,7-4-44,-1-2 1,2-2 97,-1-4 0,-5-5-163,4-12 0,-1-4 16,1-8 0,-9-5 2,4 0 0,-7-10 113,1-2 1,2-8-186,-8-9 1,0-2-95,-6-4 0,-5-2 53,-1-4 1,-7 7 155,2 10 0,-4 10 191,-2 8 0,-2 15-121,-4 3 0,-3 6 31,-9 5 1,1 8-793,0 3 1,-2 12 302,-4 5 0,3 6-386,-3 6 0,4 4 32,2 8 770,7 7 0,-5-13 0,5 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30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16 12954,'-61'-15'1707,"3"15"1,14 17-3691,9 23 1983,-7 4 0,-2 16 0,-18 2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8613,'0'-17'1234,"0"-1"-1683,0 9 1260,0 1 0,0 10-314,0 4 1,0 3-175,0 9 1,-2 5-290,-4 0 1,-4 6-246,-7-6 1,-6 7 179,0-1 1,0-4-81,6-2 0,-1-4 208,1-1 0,2-7-71,3 1 305,-3-8-194,13 3-116,-6-7-6,8 0 1,8-5 1,3-1 1,7-6 1,5 6 0,-2-7-98,8 1 0,-6-3 15,6-2 1,-6 0 50,6-1 1,-6 7-137,5-1 1,-6 3 78,1-3 1,-4-1-1421,-2 7-2,0 0 506,1 6 0,-3 2 511,-3 4 1,-5-2 474,-7 7 0,0-5 0,0 5 0,0 1 0,-2 3 0,-3-3 0,1 1 0,-8-7 761,8 0 704,-3 2 1040,7-7-1100,0 7-683,0-8 1,0 2-35,0 4 1,2-4-232,3 3 0,-3-1-632,4 2 226,4-4 1,-6 11-2051,7-7 252,-7 0-1024,11-6 1978,-5 0 1,1-8-454,1-3 1246,-8-5 0,3-1 0,-7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2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8183,'0'-18'686,"0"1"-649,0 8 2127,0 1-613,0 8-787,0 0 1,-2 6-399,-4-1 0,4 9-329,-4-3 0,4-1-440,2 2 0,10-3 324,7 3 1,3-5-408,8-7 1,-5 0 284,6 0 1,-2 0-92,2 0 0,-4 0 22,-8 0 0,1-2-22,-1-3 0,-6 3-307,1-4 201,-8 4 45,3 2 0,-9 0 99,-3 0 1,1 8-224,-8 3 0,-1 5 79,-10 1 1,4 0 294,-4 1 0,3-1 81,3 0 0,2-5 247,3-1 0,4-5 264,8 5 679,0-7-293,0 4 0,2-8 148,4 0 401,4 0-472,7 0-154,0 0-531,-7 0-334,-2 0-166,-8 0-3329,0 0 2942,0 8 1,-2-6-361,-4 3 0,4 5 980,-4 2 0,-3 3 0,-1 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550 87 8183,'-18'7'1869,"1"-5"1,2 8-471,3-4-296,-3-4 1,11 5 145,-7-7-1326,7 0-320,-4 8 0,8-4-1057,0 7 473,0-7-107,0 4 1,8-8 431,3 0 1,6-8 129,7-3 0,-3-5 348,8-1 1,-1 0-43,7-1 0,-2 1 465,-5 0 0,-3 2 424,-7 3 732,-1 4-1082,0 8 1,-7 8 51,-4 4 0,-14 5-367,-9 6 0,-1-2 132,-5 8 0,-2-6-612,2 6 0,-6-6 255,6 6 0,0-8-215,6 2 1,0-10-77,-1-1 216,9-8 227,1 11 1,12-15 182,8 0 1,1-8 119,16-9 0,0 2-63,5 3 1,1-3 258,-1 3 1,-7-1-162,-4 1 1,-3 3 11,-3 3 1,-6 4-409,1-4-212,-8 4 1,2 4 13,-12 4 1,-6 4 119,-11 7 0,2 2-457,-8 4 1,-2-4 220,-9 4 0,2 4 44,-8 2 0,1-2 43,-1 2 0,-4 0 286,4 5 0,2 1 45,-2-1 1,0 1 144,-6 0 1,8-3-12,3-3 1,7 2 118,5-8 0,4 0 1606,8-6-1342,7-7 1,6-3 484,16-7 1,9-1-326,19-5 1,12-10-31,12-7 1,9-7-342,1 1 0,7-4-491,-6-1 0,0 1 171,-6 4 1,-13 4-89,-4 8 1,-12-1-1134,1 1 0,-13 8 647,-5 3 1,-9 4-697,-3 2 0,-9 0 486,-2 0 1,-9 0 49,-14 0 771,-4 0 0,-8 8 0,1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8183,'-23'11'282,"0"1"1,2 0-1,3-1 1,5-1-1,3-1 1,3 1 2855,3 3-2955,2-5 1,2 2-292,0-5 118,0-3-829,0 6 0,2-8 560,3 0 1,-1 0-914,8 0 1,-6 0-12,5 0 1183,1-8 0,5-1 0,0-9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8183,'8'-10'-274,"3"4"-28,-3 4 921,7 2 1112,-13 0-696,6 0-317,-8 0-15,0 0-299,0 8 1,0 2-244,0 7 0,0 8 84,0 4 0,0 13-141,0 10 1,-2 8 103,-4 9 1,3 15-118,-9 9 1,7-44 0,0 1-269,0 2 0,-1 0 0,-9 44-365,3-3 1,4-9-1361,3-9 387,3-8 1140,2-23 1,0-3-452,0-12 85,0-4 621,0-8 3,0-8 0,5-10 71,1-17 0,0-1-297,-6-10 0,0-2-475,0-9 818,0-4 0,0 0 0,0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0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157 243 7830,'-10'0'-603,"-5"0"381,5 0-9,0-8 759,-5 6-158,13-13-93,-6 5 1,8-1-79,0-1 0,2 6 90,4-5 0,-2 5-64,7-6 0,-5 3-53,6-3 0,-1-3-172,7 3 0,-7 3 80,1-3 1,-1 3-35,6-3 0,1-1 38,-1 7 0,0-6-148,1 7 0,-1-3 82,0 2 0,1 4-29,-1-4 41,0 5 1,0 1 29,1 0-16,-1 0 1,0 0 11,1 0 1,-7 0-64,1 0 54,-1 0 1,6 5-135,1 1 0,-7 0 56,1-6-87,-1 8 0,5-5-36,-5 9 143,5-8 0,-13 5 29,9-3 0,-2-2-40,1 8 1,-1-7 116,-5 7 1,-3-6-106,4 5 1,-2-1 381,2 1-284,-4 5 1,5-7-61,-7 8 0,6-5-40,0 0 1,0-7-33,-6 7-132,7-1 197,-5 7 1,6-1-44,-8 0 0,0-5 21,0-1 1,0-5-11,0 6 0,0-7-3,0 7 0,0-6 153,0 5 0,0-5-30,0 5 1,0-5 57,0 6 0,-2-3-77,-4 3 1,2 1 69,-7-7-92,7 8 83,-11-5-194,5 8 103,-7 1 1,0-7 77,-1 1 0,7-6-39,-1 5 0,1-5 103,-7 5 0,7-5-135,-1 6 1,1-8 23,-7 1 0,7-3 53,-1-2-41,1 8 1,-6-6 142,-1 4-151,1-4 0,0-2 52,-1 0 0,1 0-42,0 0 1,0 0-8,-1 0 1,1 0-66,0 0 1,-1 0 79,1 0 1,0 0-190,-1 0 1,1 0 129,0 0-164,0-8 0,-1 4 78,1-8 0,0 7 143,-1-7-41,1 1 0,0-5 131,0 5 1,7-5-131,4 5 0,-2 1-13,3-1 0,-1 5-64,6-6 1,0 7 153,0-7-183,0 1 0,0-7 60,0 1 0,8 0-142,3-1 1,5 1 10,1 0 0,-2 0 27,-3-1 1,3 7-218,-3-1 1,3 1 72,2-7-1,1 7-382,-1-1 0,0 7 189,0-7 0,1 8-574,-1-2 0,0-1-88,1 1 1079,-1 0 0,0 14 0,1 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8133,'7'-18'703,"-5"1"55,14 0 1,-9 5 83,5 1 1,-3 7 2641,-3-2-2260,-4 4-515,6 2-975,-1 0 0,-5 8 260,4 3 1,2 7-1791,-2 5 0,-1-2 403,-5 8 1393,0-8 0,8 11 0,2-5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4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8584,'-17'8'874,"-1"3"0,3 5-281,4 1 1,1-5 465,4-1 0,4-5-316,-4 5 0,5-5 249,1 6 0,0-7-894,0 7-21,0 0 1,0 5-565,0 0 273,0-7 234,0 5-1574,7-13 0,3 8 340,7-5 1,-5-3-343,-1 4 1,-1-12 1555,1-5 0,12-12 0,-3-4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8133,'25'-25'0,"-5"5"0,3-3 0,-4 4 1048,-2 2 0,0 0-43,1-1 1,-1 3 203,0 3 0,1-1-318,-1 7 0,0-2 261,0 3 1,1 3 242,-1-4-912,0 4 1,1 2-445,-1 0 0,-6 6 199,1 0-1962,-1 7 1454,7-3 1,-7 7-1676,1 0 1,-8-5 336,1-1 1,-3-5-1613,-2 6 1390,0-9 992,0 5 838,0-8 0,0-8 0,0-3 0,-7-4 0,-3-3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8684,'-12'-17'0,"3"0"0,1-1 0,2 3 2013,-2 4 28,7-5-775,-7 14-696,8-5 1,0 14-167,0 5 0,-2 3-355,-4 2 1,2 3-308,-7 3 0,5-2-503,-5 8 1,1 0 46,-2 5 0,-3-5 309,3 0 1,-3 0-676,-2 5 0,7-7 357,4-4 1,-1-4 595,1-1 0,0-7-122,6 1 592,0-8 1,8 3-256,3-7 1142,5 0-895,1 0 0,0 0 172,1 0 0,-1-6-165,0 1 0,1-1 99,-1 6 0,0 0-42,0 0 1,-5 0-139,0 0-71,-9 0-1,5 8-309,-8 3 1,-2 6 23,-4 6 0,-3 4-125,-9 8 1,-5-2 135,0-5 1,0 3 114,6-8 1,2 6 282,3-6 0,-1 0-124,7-6 1,2-5 99,10 0 0,9-3 85,8 3 0,0-3 213,-5-3 0,5-4-74,0 4 0,0-4 647,-6-2 240,-7 7-922,5-5 1,-13 8-601,4-4 1,-12 1 159,-6 5 1,-11 3-1195,-5-3 0,1 3 677,-2 2 1,0 1-1958,-6-1 1,1 0 2435,-1 1 0,1-1 0,-1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116 104 8088,'-15'-17'0,"3"-1"0,4 1 640,8 7 0,8-3 2038,4 7-2138,3 0 0,10 1 164,4-1 1,-2 0-264,1 6 0,-4 2-300,4 4 1,-7 2 64,3 3 1,-5 6-369,-2 1 1,-7-1 46,-5 6 0,3-2-82,-2 2 0,-2 4 122,-10 8 0,-4-1-6,-7 1 0,-2-1 215,-4 1 0,-4 0-78,-8-1 0,3 1 10,3-1 1,-4-1-72,4-4 1,4 2-103,2-8 0,4 0-193,2-6 1,1 0-1370,5 1-1127,3-9 1271,0 7 902,7-15 1,-1 5-128,7-12 750,1-3 0,2-24 0,1-3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5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8088,'12'-5'3498,"-3"1"1611,-1 6-4541,-2-2 1,-4 13-264,4-7 0,-3 5-273,9-5 0,-2 8-1181,1-3 0,5 3 775,-5-3 0,4 5-568,3-5 1,-1 3 376,0-3 0,2 2-1338,5-7 0,-5 0 924,4-6 1,-4 0 629,-2 0 1,6 0 517,0 0 1,2 0 84,-2 0 1,-3 0 347,3 0 0,-10 0-372,-1 0 3454,-1 8-2527,-1 1 1,-2 3 636,-8-1-1778,0-7 1,0 6-1562,0-4-78,0-5 1623,7 7 0,3-23 0,7-4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8191,'17'-6'1584,"0"1"0,8-7-128,4 6 1,-2-7-678,2 1 1,-6 5 215,6 1 0,-8 4-866,2 2 0,-10 0-837,-1 0 1,-8 8 309,2 3 1,-5 12-334,-1 6 0,-13 6-2943,-4 5 1807,-12-4 1707,2 14 1,-15-5-1,-2 6 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6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8951,'8'9'0,"3"-3"0,7-4 0,3-4 1593,2-4 1,0 4-1060,-6-4 0,1 5 389,-1 1 1,-6 0-13,1 0-713,-1 0 0,-1 13-2,-4 4 1,-4 14-130,-2 4 1,-2-1-277,-4 7 1,-2-5 241,-3-1 1,-3-7-385,9 1 231,-1-8 5,6 4 0,0-13-588,0-1 253,0-7 249,0 4 0,8-10 65,3-4 1,4-3-90,3-9 0,-1-7-601,0-3 0,1-5 326,-1-2 0,0-7-669,0-4 0,1-12 84,-1-5 803,8-4 1,2-10-1,8-2 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190 174 9382,'23'-25'0,"2"-2"0,0 0 0,2 4 0,0 6 0,2 3 2388,-2 3 0,-2 1-530,-8-2-677,0 5-733,1 7-205,-9 0 1,5 2-157,-8 3 1,-1 5-1034,-5 7 534,0 8 406,-7 2 1,-9 8-991,-7-1 1,-6 1 507,6 0 0,-5-3-296,4-3 0,1 2 247,6-8 1,6 0 315,-1-6 0,8-5 65,-2-1 1,5-5 157,1 6 1,7-9 174,5 3 1,3-4-148,2-2 0,6 0 137,1 0 0,-1 0-36,-6 0 1,-6 0-192,1 0 1,-8 2-22,2 4 1,-5-2-145,-1 7 0,-1 6 169,-5 6 1,-4 2 2,-7-1 0,-6-3 129,0 7 0,-6-1-103,6 2 0,0-4 202,6-8-211,-1 8 1,3-5 118,3 3-113,5-4 1,9-4-27,3-3 0,-1-4 68,8-8-19,-1 7 1,5-3-17,-5 8 1,-3-7-2,-8 7 0,0 1 145,0 10 0,-8-1-83,-3 6 1,-11 1 152,-1 6 0,-5-1 146,5 1 0,-6-2 313,6-5 1,2 3 510,9-8 78,-3 0-961,13-5 1,-4-7-178,12 1 1,5-9-182,12 3 0,4-6-441,8-6 0,-1 3 213,1-9 0,1-1-412,5-10 1,-7 3-2023,1-3 1802,0 4 1,-16-4 136,4 0 0,-12 6-183,-5 5 1354,4 8 1,-10-3-356,0 7 1,-8 2 481,-9 3 1,-2 11-400,-5 7 1,-2 6 1922,-9-6 0,0 7-686,1-1 1,-1 4-420,1 1 0,-1 1-662,0 0 1,7-7-562,-1 1 1,8-8-553,-2 2 1,5-3 472,7-3-20,3-7 0,12 3 37,8-7 1,7-6-132,15-6 0,9-6 388,3 7 1,4-1 483,2 6 0,-3 0 19,-2 0 0,-5 0 454,-8 0 1,-7 2-187,-4 4 1,-3-3-227,-3 9 0,-7-6-387,-5 5 1,-3-5 343,-2 6-2154,0-9-79,0 5 438,-7-8 1,-1-2 451,-4-4 1,3-3 954,3-8 0,4-16 0,-6-4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7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69 174 8169,'35'-29'0,"-2"2"0,-4 2 0,1 2 1069,-7 6 1,-2 0 246,-9-1 305,3 9-1234,-13 1 1,6 10-305,-8 4 0,-8 11-56,-3 12 1,-12 5-306,-6 7 1,-2 3 120,2 8 1,-3 2 117,3 3 1,4-1-404,2 7 1,5 1 125,7 5 1,3 0 10,8 0 1,0-1 143,0-5 0,0-4 266,0-7 1,6-7-71,0-5 0,7-5 250,-1-7 1,3-3-37,2-7 0,1-3-139,-1-4 1,-5-3 35,-1-8 1,1 0-26,5 0 0,0-8-382,0-3 1,-5-6-206,0-6 0,-1-4-277,6-8 1,-1-5 290,-5-1 1,5-12-133,-5 1 1,5-6-5,1 0 1,2 10 147,4-3 1,-4 16 416,4 0 1,4 12 22,2 0 0,11 4 199,7 2 1,3-1 166,1 1 0,7 0 435,0 0 0,7 5-375,-2 1 0,-1-1 131,1-5 1,-9-1 69,-2 1 1,-8 2-195,-9 3 0,-3-3-781,-3 3 0,-4-1 304,-7 1 0,-3-3-576,-4 3 0,-3-3 222,-8-2 1,0-6 3,0 0 1,-8-2 241,-3 2 0,-4 3 9,-3-3 1,1 6 660,0 6 1,-6-3-280,0 8 1,5 1 288,7 5 1,-1 1-160,-5 5 0,5-2 191,1 8 0,7-1 68,-2 6-379,4 1 0,2-1-583,0 0 0,0 3 241,0 3 1,0-4-1000,0 4 1,0 4 540,0 2 1,0-3-527,0 3 0,0-2 369,0 2 0,0 2 492,0-8 0,0 6 215,0-6 0,-5 0-74,-1-6 0,0 0 213,6 1 1,-6-1 32,0 0 1,1-5 1389,5-1-1130,0 1 1,0 5 34,0 0 0,-2-1-60,-4-5 1,2 10 31,-7-3 1,5 3-193,-6-4 0,1 8-46,-6 4 1,-1-2-26,1 2 0,2-6-25,3 6 1,-1-6 341,7 5 0,0-6-124,6 1 1,8-4 152,3-2 0,5 0-119,1 1 1,8-3-281,4-3 0,5-3 17,7-3 1,-5-4-120,5 4 1,-11-4-1340,-1-2 881,-8-8 109,4-2 0,-17-7 81,-8 0 0,-10-1-30,-13 1 1,0 6 87,-11-1 1,1 1 309,-13-7 0,7 7 195,-1-1 1,9 6 289,2-5 1,8 7-144,-2-2-1446,12-3 730,3 7 1,10-8 253,4 4 0,11-3 0,10-9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7628,'2'-9'-407,"4"3"675,-4 4 1,6 0 143,-8-4 7,0 4-1,0-5 54,7 7-27,-5 0 29,6-8 176,-8 6-201,0-6 64,0 8 380,0 0-506,-8 0 57,6 0-135,-5 0-25,7 0 809,0 0-963,-8 8 0,6 2 12,-4 7 0,4-5 6,2-1 0,0 1 3,0 5 1,0 6 138,0 0 1,0 8-114,0-2 1,0 3 98,0 3 1,0-1-78,0 1 1,0 0 73,0-1 1,0 1-130,0-1 0,0 1-81,0-1 1,0-5 54,0 0 1,0 0-165,0 6 1,6-3 9,0-3 0,7 4 81,-1-5 0,-2 5-143,1 2 1,1-6 35,5-1 0,0-6-2,1 1 0,-1-4 77,0-2 1,0-2-190,1-3 0,-1-2 94,0-5 1,1-3 47,-1 4 0,0-4 3,0-2 1,1-8 1,-1-3 1,0-7-125,1-5 0,5-3 61,0-9 1,6-7-251,-6-4 0,5 1 34,-5-1 0,6 0 133,-6-6 0,0 0 63,-5 0 1,5 1-28,0-1 0,0 2 67,-6 4 1,0-2 160,1 7 1,-7-5 3,1 6 1,-6 1-50,5 11 1,-7-5 221,2 4 1,-2 4-66,1 2 0,-3-2 84,4 2 1,-4 0 37,-2 6 0,-2-1 48,-4 1 0,4-2-125,-3-4 1,-3 9-31,2-3 0,-2 6 345,3-1-144,3-3-241,-14 13-104,14-14-344,-13 14-250,13-5-839,-6 7-81,8 0-536,0 0 1,2 7 1160,4 5 1,2-2-596,3 1 0,5 3 1412,-5 9 0,5 3 0,1 9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18 391 8120,'0'-17'836,"0"7"0,3-5 1164,9 3 0,7-3-11,16-2-1144,-1-1-477,1 1 1,-2 5-153,-5 1 0,5 5 172,-4-5-149,-4 7-1101,0-4 551,-8 8 274,-7 0-1535,5 0 1166,-13 8 1,6 3-393,-8 12 1,-10-2 218,-7 8 1,-2 0 636,-10 6 1,-6-1-131,-5 1 0,-1-1 232,7 1 1,5-2-159,0-4 1,8-4 1350,-2-8-693,4 8-850,2-6 143,7 6-579,2-15 0,16-3 326,3-7 0,7 0-493,5 0 0,2-5 33,4-1 403,3-8 0,-5 7-350,8-5 434,-1 4 0,-7 3 752,-4-1 0,-3 0 836,-3 6-10,0 8 1,-5 1 165,-1 9 1,-7-1-657,2 0 1,-4 6-394,-2 0 1,-2 0-147,-4-5 1,-4-1-532,-7 0 0,0 1-178,0-1 0,-1-6-389,1 1 1,-2-8 47,-4 2 1,3-4-943,-3-2 0,6-8 545,6-4 1,-3-3 544,8-2 0,-1-8 203,1-4 0,4-12 146,-4-5 1,6-6 276,6-5 0,-2 1 0,7-7 0,-5-6 0,6-6 0,-1 7 112,6 11 1,-5 11 55,0 5 0,-1 7 1084,6 5-929,1 4 0,-7 13 920,1 1-369,-8 7-59,11 4 0,-11 17-303,7 12 1,-7 4-86,2 1 1,2 9 5,-3 3 1,1 6 124,-6 5 0,0 5 270,0 7-607,0 8 0,-6 0 252,1 3-667,-9 5 0,3-6 432,-12 7 1,3 1-511,-3-1 0,4-13-407,2-4 1,1-5-748,5-1 1,-3-11 487,9-12 1,-3-3-1892,2-3 2829,4-7 0,2-2 0,10-7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530 18 9026,'-40'-9'0,"0"3"0,-1 4 0,1 2 7816,0 0-6761,-1 8 0,1 1-654,0 9 0,-7 5-230,7 0 1,2 2-934,9-2 1,6-4-523,11 4 0,-1 2-1114,7-2 1,8-6 11,9-5 2386,5-1 0,17-1 0,3-2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8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11677,'39'0'0,"-5"0"0,-3-2 0,-2-2 0,-2-1 4915,-2 1 0,-2-4-3500,-6 2 0,-5-1 27,-1 1 0,-5 4-1484,6-4 96,-9 4 1,5 10-5651,-8 3 5596,0 5 0,8 9 0,1 2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4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226 189 8007,'11'-27'287,"1"4"0,-8 4 458,1 2 1,-3-1 448,-2 1 1,0 0-531,0 0 1,-7 5 716,-5 1 1,-5 7-536,-6-2 0,-2 6-195,-4 6 0,-2 3-180,8 9 0,-6-1 35,6 0 1,6 2-389,5 4 1,9-3-8,-3 3 1,4-4-762,2-2 0,8-1 510,3-5 1,5-3-1097,1-8 1,6 0 315,0 0 1,0 0-23,-6 0 1,-7-2 353,-4-4 0,1-3-41,-1-9 0,-8 1-1457,-9 0 2086,-5-1 0,-9 1 0,-2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327 156 10049,'0'-17'0,"2"0"0,4 2 0,5 1 0,7 3 0,5-3 0,6-1 3184,3-3-2287,3 9 0,5-5-330,1 9 1,-1-1-179,-5 6 1,-7 0-1366,1 0 726,-8 0 0,10 0-275,-8 0 1,0 6-640,-6-1 0,-5 11 622,-1 1 1,-9 2-282,-2 10 0,-9 6 69,-14 5 1,-12 6 343,-11-6 1,-4 7 434,-2-7 0,0 0 165,0-5 1,8-2 195,4-5 0,11-3-218,6-7 1,6-1 123,5 0 0,5-5-92,7-1 1,9-7-25,8 2 1,8-4-162,10-2 0,0-6 99,-1 0 1,1-5-352,-1 5 0,1 0 38,0 6 0,-3 0-332,-3 0 322,-4 0 110,-8 0 0,-7 8 228,-4 3 1,-12 5-70,-6 1 1,-5 0 385,-6 1 1,-6 1-195,-11 4 0,1-4 162,-7 4 0,0 2-65,-6-2 1,0 2 16,1-2 1,-1-3-106,0 3 1,8 2-5,3-2 1,7 0-74,5-6 0,-2-5 33,8-1 0,6-5-535,5 5 293,8-7 0,-1 4-559,10-8 0,7-2 178,11-4 1,6 0-47,11-11 0,4 4 178,8-10 1,14 1-83,3-1 0,9 4 25,-3-4 0,8-2 95,-2 2 0,-4 6 789,-2 5 0,-12 8-328,-5-1 1,-12 3 812,-6 2-688,-11 7 0,-6 3-24,-12 7 0,-3 3-99,-8 3 1,-13-2-278,-5 8 0,-10-3-511,-1 3 1,-4-2 191,-2-4 0,1-5-333,-1-1 0,1 0 247,-1-5 0,2-5-64,5-1 0,3-4 170,7-2 1,3-8 264,3-3 0,-1 1-41,7-1 0,1-1 173,5-5 0,7 5 292,5 1 1,-3 7-202,3-2 0,-1 4 537,7 2 1,-3 4-322,-3 8 1,1 1 477,-7 16 1,0 2-186,-6 9 0,0 4-72,0 8 1,-10 6-110,-7-1 1,-1 9 48,-5-3 0,4-3-738,2-3 1,1-5 210,5-6 0,-3-3-508,9-9 1,-1-7 359,6-4 0,0-4-2094,0-1 583,0-9 36,0-1 1634,0-23 0,0-12 0,0-18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18 9895,'-17'-10'0,"-2"4"0,-4 4 0,-6 4 0,-4 4 5542,-1 6-5002,-1 3 0,-5 2-82,-1 1 0,1 5-177,6 0 0,1 0-384,4-6 1,4 6-631,8 0 0,7 0-956,4-6 0,6-1 1689,6-5 0,11 5 0,10-7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1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450 292 7983,'6'-32'0,"0"3"0,5-2 218,-5 8 0,6-6 138,-7 6 1,7-2 1270,-6 2-1392,0 4 1,-6-6-82,0 8 1,-8 7-466,-4 4 1,-11 12 108,-6 6 1,-3 5 141,-3 6 1,1 4 33,-1 7 0,0 3 241,1 3 0,7-7 76,4 7 0,4-5 22,1 11 0,3 6 112,3 6 0,-1 1 321,7-1 1,-7 1 197,1 5 0,3 1-364,-3-7 0,6 1-184,-5-1 0,7-10-172,-2 4 1,-1-10-208,1 4 0,0-7-242,6 1 1,-6-11-245,1-6 1,-1-4-465,6-2-1449,0 1 1448,0-9 1,7-3 343,5-12 0,3-9-1073,3-8 1663,-1-16 0,8 3 0,2-16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1 259 9037,'11'-5'0,"3"-1"0,3 2 0,8 0 0,6 0 0,7-3 2757,4-3 1,-1 4-2124,5-5 1,-6 1-456,6-1 1,-7-3-386,1 8 0,-3-7-301,-3 1 1,-5 3 372,0-3 0,-8 7-1270,2-7 0,-11 1 678,-7-7 1,-3 7-288,-2-1 0,-2 3 582,-3-3 1,-5-1 400,-7 7 1,-8 0 66,-4 6 0,2 2 359,-2 4 0,2 3-130,-2 9 1,-1 1-123,7 4 0,0-2 678,5 8 0,-1 0-277,-4 5 1,6-1 402,-1-4 1,1 3-378,6-3 1,-3-2-107,3 2 0,-3-6-357,8 6 0,-1-6-280,1 6 0,4-6-137,-4 6 1,2-8 274,-1 2-1768,3-4 583,-6-2-26,0-7 820,6-2 0,-5-10 25,7-4 1,2-2 14,3-3 215,-3-5 69,14 7-40,-14-1 287,13 2-117,-13 8 50,6 0 1,-3 2-54,1 4 33,8-4 0,-5 8-203,8-5 65,1-3 0,5 6-104,0-8 1,0-2-19,-6-4 424,1 4 623,-1-13 1067,-8 13-1177,-1-6 0,-21 10 492,-5 4 1,-10 11-572,-1 12 0,-4-2 42,-2 2 1,7 0 408,-1 5 0,13 1-522,-1 0 0,11-1-434,1 1 0,5-8 63,5-4 0,5 2-489,7-2 1,8-2 73,4-10 0,11-3-55,7-8 1,8-2-717,3-4 0,7-3 971,-1-9 0,-5-7 0,1-1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8345,'-7'-23'0,"-5"0"-81,4 7 0,-5 7-196,7 3 0,-1 4 127,1-4 390,-4 4 0,-7 4 32,0 4-200,-8 11 0,5 3-174,-3 3 1,10 2 24,1-2 1,3 7 121,-3-1 0,3-2-111,3 2 0,4 0 435,-4 5 1,4 1 19,2 0 1,0-7 165,0 1 1,2-2-171,4 2 0,-4 4 46,4-5 1,-3-3 298,3-1 0,-4 0-236,4 0 1,-4-1-350,-2-6 1,0 0 396,0 0-636,0 1 0,0-7-210,0 1-112,8-8 333,-7 3 0,13-14 15,-8-5 0,5-9-296,-5-2 1,7-8 123,-1 2 0,3-5-86,3-7 1,5 5 86,0-4 1,7 5-75,-1 6 0,2 4 161,-2 8 1,2 2 172,-8 3 0,0 4-125,-6 8 1,0 0 144,1 0 1,-7 0 26,1 0 1,-9 8 278,3 4 0,-4 3-94,-2 2 0,-2 6-123,-4 0 0,-3 6-407,-8-6 1,-6 0 94,-1-5 1,-4-3 47,5-4 1,-2 3 100,2-8 0,3-1-31,-3-5 0,4-3-99,2-9 1,7-1 66,4-16 1,4 0-650,2-6 0,4-7 266,8-4 0,9-4-962,19-2 1441,12 0 0,10 0 0,7 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3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18 258 11580,'33'-35'0,"-5"1"0,-7 1 0,-5 2 0,-7 4 0,1 2 0,-2 4 0,-1 2 5875,-3 2-5672,-2 7 0,-2 4-547,0 12 0,0 4-42,0 7 1,0 8 384,0 4 0,-2 3-392,-3 3 0,1 2 142,-8 3 1,6-2 18,-5 8 0,-1 1-74,-5 4 1,2-6-64,3-5 1,-3 2 1018,3-1 1,3-3 38,-3-9 1,8 7-499,-2-7 1,5 0-73,1-12 1,0-5-369,0-1-45,0-7-352,0 4 518,0-8 0,0-2 58,0-4 0,9-11 142,8-12 1,5-6-90,12-5 0,5-2 275,12-4 1,3-4-65,4 4 1,-4 3-36,3 3 1,-3 5-116,-2 7 0,-8-1-175,-3 12 1,-7-3-398,-5 15-218,4-9 1,-14 12-673,4-4 0,-12 6 615,-5 6 0,-4 4-72,-2 7 0,-2 0 319,-4 1 0,-5 5 196,-12 0 0,2 6 360,-8-6 0,8 5 0,-2-4 0,-2-1 0,2-6 0,0 0 0,5 0 162,1 1-60,0-1 1404,7 0-1083,2 1 0,8 5 247,0 0 0,0 7 87,0-1 0,2 14 190,4 8 0,-2 9-354,8 9 0,-9 10-132,3 7 0,2 9-452,-5-44 0,0 1 1,0 4-1,-1 0-492,-1 2 1,-2-1 0,2-2 0,0 0-12,2-3 0,0-1 1,1 38 308,7-14 1,-5-8-1216,6-9 0,-3-10 379,3-20 1,1-3 199,-7-7 0,8-9 821,-3-3 0,4-12 0,3-3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6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8065,'10'0'1225,"-3"0"1,1 2-1221,3 4 1,-1-5 392,2 5 0,-1 2-35,6-2 0,1-1 37,-1-5 1,0 0-122,1 0 1,-1 0-413,0 0 0,6 0-97,0 0 1,0 0-332,-5 0 1,-1-1 224,0-5 1,-5 4-567,-1-4-1175,-7 4 978,4 2 1099,-8 0 0,-8 8 0,-1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8004,'2'-9'2714,"4"3"0,3 4-2145,8 2 1,1 6-472,-1-1 1,-2 3 323,-3-2-181,3-4 1,-13 13-741,4-3 0,-4-3-340,-2 3 0,0-1-729,0 7 1,2-7 1567,4 1 0,3-8 0,8 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4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8004,'-8'17'2041,"7"-8"1,-7 7-1400,8-5 0,-6-1 207,0 2 0,1-7 8,5 7 0,-2-8 129,-4 1-2924,4 5 917,-6-8 0,10 11-580,4-7 0,4-2 760,7-10 1,8-5-992,4-12 1832,3-4 0,11-16 0,1-1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4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9169,'18'0'1274,"-9"8"1,-7 2-683,-8 7 1,-5 0 137,5 1 1,-7-1-308,1 0 1,4 0 38,3 1 1,3 5 401,2 0 0,0 8-374,0-3 1,7-1-78,5 2 1,3 0-166,3 6 1,-1-1-10,0 1 1,-5-1-455,-1 1 1,-7 5 220,2 1 1,-4-1-929,-2-5 1,-8 1 497,-4 4 1,-12-3-1045,-11 3 0,0-3 47,-5-3 0,-4 1 1421,-2 0 0,-12-1 0,-3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5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9295,'0'-9'2574,"0"1"1,0 10-2653,0 4 1,-8 5 34,-3 12 0,1 6 43,-1 11 0,-9-3 0,-6 5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5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69 465 8134,'0'-17'210,"0"7"501,0-5-351,0 13-200,0-6 0,-2 8-461,-3 0 194,-5 0 0,-2 8 148,1 4 1,7 3 47,-2 2 1,-1 6 151,1 0 0,0 8-113,6-2 1,0 6 208,0 5 0,2-2-32,4 8 1,-2-5 71,7 5 0,-1-6-114,1 6 1,5-1-88,-5 1 0,5-4 18,1-7 1,0-3-114,0-3 0,1-4-99,-1-8 1,6-1 33,0-5 1,8 3-83,-2-9 1,3 1 85,3-6 1,-6-7 109,0-5 0,-1-11-1,7-6 1,0-4 18,-1-1 0,1-7-45,-1 1 0,-5-10-2,0-2 0,-2-1-211,2-11 0,2 1 79,-8-6 0,2-8-626,-2-4 1,-4 6 398,4 6 0,-6 4 302,-5 13 0,1-2 40,-7 13 1,0 7 109,-6 5 0,0 8-149,0-2 1,-6 9 64,0 3 1,-9 7-812,-3-2 1,1 12 351,-6 6 1,4 3-735,2 2 0,1 2 373,5 5 0,3 1 710,8 3 0,0 5 0,0-6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5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9989,'34'-8'1910,"1"5"-322,-1-9 1,1 8-1112,0-2 1,5 4-388,0 2 0,1-5-756,-7-1 475,1 0 0,-6 6-592,-1 0 0,-6 2-887,1 4 0,-4 3 1670,-2 9 0,-7-1 0,-3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6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69 7974,'-18'0'1994,"7"0"-1545,-1 0 0,10 0-920,2 0 1,8 0 29,9 0 0,8 0 859,4 0 1,0-5-222,6-1 0,-5-6-168,11 7 0,1-7-418,-2 6 0,6 1-1252,-5 5 1641,7 0 0,-12-8 0,7-2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52 408 8169,'-2'-25'2126,"-3"8"-2315,3-1 80,-6 16 2229,8-5-1359,0 7 1,-6 9-135,0 9 1,-1 8-259,1 15 0,4 3-61,-4 8 1,4 7-640,2 5 1,0 1 286,0-1 1,0 1-74,0-7 0,2-1-51,4-5 1,-2-2-146,7-4 1,-1-4 122,2-7 1,3-6-11,-4 0 1,5-8 36,1 2 1,-5-6-23,-1-5 0,3-5 401,9-7 1,-4 0-5,4 0 1,4-9 272,2-9 1,3-14-179,3-14 1,1-12-279,5-5 0,-5-7-251,5-5 1,-3 2 6,2-7 1,-3 7 340,3-2 1,-3-2 228,-3 2 0,-5 6-105,0 5 0,-8 3-207,2-2 0,-4 9-489,-1 8 0,-3 13-188,-3-2 1,-5 12-1536,-7 0 1552,0 4 617,0 9 0,-7 10 0,-3 10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8:56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7558,'15'-2'1892,"-4"-4"-245,-3 4-119,-8-6-738,0 8 1,0 8-377,0 4 0,0-3-164,0 3 1,0-1-177,0 7 35,0-1 1,2 0-914,4 0 569,3 1 0,9-3-16,-1-3 1,2-5 58,4-7 1,-3-2-132,3-3 1,-4-3 52,-2-4 0,-7-3 87,-5 4 0,-3-11-94,-2-1 1,0 0 134,0 6 0,-7 0-436,-5-1 1,-5 3-3,-6 4 580,-4 3 0,-8 8 0,1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0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8010,'0'-18'0,"0"9"107,8 1 0,-4 2 261,8 1-156,-9-9 1,11 10 294,-8-7-225,7 7 0,-3-10-33,7 9 1,-6-3-24,1 2 0,0 4 46,5-3 1,0 3-33,0 2 1,1 2 36,-1 3 0,6 5-115,0 7 1,8-5-103,-2-1 0,5-1-20,7 1 0,-3 3-220,8-8 0,0-1-168,6-5 1,6 0 198,-1 0 1,1 0-17,-6 0 0,0 0 12,0 0 0,-6 0-37,0 0 0,-10 0 13,-1 0 1,-2 0-168,-10 0 1,0 0-302,-6 0 1,-5 0-178,-1 0-72,-7 8 894,4 2 0,-8 7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3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7751,'-17'27'-291,"5"4"-36,1-8 0,-1 0 654,-5-6 0,0 6 768,-1 0 0,1-2-1,0-9-593,0 3-237,7-5 0,-5 1 39,3 1 0,-1-6-337,1 5-546,-3-7 385,5 4 0,-5-10-215,3-4 1,4-5 144,8-13 1,2 5-240,4-4 1,4 4 760,7 2 0,-2 5-177,-3 1 0,3 7 437,-3-2 0,-3 6 227,3 6 0,-2 3 597,1 9 0,3 5-570,-9 0 1,9 6-29,-3-6 1,5 0-425,1-6 1,0 0-282,1 1 0,-1-7-748,0 1 0,2-8 501,4 1 1,-3-3-475,3-2 0,4-2-583,1-3 0,-1-5 1266,2-7 0,0-8 0,6-2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6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8062,'-9'2'1017,"3"4"1,4-2-708,2 7 1,8-7-72,3 2 0,5-2-27,1 1 0,0-3-89,1 4 1,-1-4 15,0-2 0,6-6-538,0 0 1,2-1 226,-2 1 1,-3-2-1021,3-3 1,2 1 1191,-2 4 0,0 5 0,-6-7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0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8012,'-18'0'1589,"9"-8"-1805,1 6 1,10-5 300,4 7 1,3 0 262,9 0 0,1 0-220,4 0 1,-2 0 16,8 0 0,6 0-47,5 0 1,8 0 48,-2 0 0,4 5-83,2 1 0,7 0 113,5-6 0,9-2 1,2-4 0,13-3-268,-1-9 0,1 7 30,-7-1 1,13-3-33,-8-2 1,-1 3 69,-22 14 0,6-8-338,-11-3 1,0 3 133,-24 2 1,3 5-548,-14 1-97,0 0-150,-6 0 504,-7 0 1,-4 0 515,-12 0 0,-11 7 0,-10 3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0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7950,'-11'-19'861,"-1"-4"-484,1 3-370,1-4 92,2 6 1,8 7 216,0-1 1,2 8-125,4-1 1,11 3 102,12 2 1,6 2 59,5 3 0,4 5-70,8 7 0,2 6-18,4 0 1,-5 12-122,5-6 0,0 7-70,-6-7 1,1 4 81,-12 1 0,-7 7-155,-5-1 1,-8 0-266,2-5 1,-5 5 171,-7 1 0,-3-1-121,-8-5 0,0-1 76,0 1 1,-14-1 132,-3 1 1,-12 1-249,1 5 0,-5-5-308,-2 5 1,1-5 47,-1-1 510,1-1 0,-9 9 0,-1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0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8010,'10'-10'1209,"7"4"0,10 4-728,13 2 0,5-7 419,6-5 1,9 3-372,3-3 0,-3 2-143,-2-1 1,-10-2-368,-2 7 0,-10-6-325,-1 6 0,-2 1-456,-10 5 1,0 2 18,-6 3 1,-7 5-495,-5 7 0,-3-5 507,-2-1 1,-2 5 58,-3 1 1,-5 10 670,-7-10 0,-8 4 0,-2-3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09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8010,'-18'0'115,"7"6"0,1 1 804,2 3-619,3 1 1,5 7 208,0-1 1,-2 0 135,-4 1 0,4 7 174,-4 3 0,-3-1-196,-3 2 1,3 8 36,-3 9 1,1 4-675,-7 2 0,1-1-646,0 1 1,5 2 636,1 4 0,7-3 264,-2 9-319,4-8 0,2 3 0,0-7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381 102 7892,'0'-25'620,"0"6"-62,8-6-159,2 8 0,7 7-27,0 5 0,0 5 107,1 5 0,-7 13 9,1 10 0,-8 5-147,1 2 0,-3 5-36,-2 0 1,-2 1-77,-3-7 0,1 5-415,-8-5 1,8 5-98,-1-10 1,1-4-322,-2-2 1,4-4 20,-4-2-366,4-7 562,2-3 0,6-14 60,0-5 1,2-11-24,-3-6 0,-1-3 110,8-3 0,-1-5 205,7-1 1,-7-5-10,1 6 1,-1 1 78,6 11 1,1 3-65,-1 7 0,0 1 89,1 0 1,-7 7 791,1 4-630,-1 4 1,1 4 436,-1 4 0,-7 4-265,2 7 0,-6 2 164,-6 4 0,2-2-261,-7 8 1,1-6-284,-1 6 1,-5-2 46,5 2 0,-5 2-119,-1-8 1,0 0-401,-1-6 0,7-5 262,-1-1 1,7-5-942,-7 5 182,8-7-34,-3 4 639,7-8 0,0-2-217,0-4 409,0 4 0,7-5 23,5 7 984,3 0-505,2 0 1243,-7 0-1175,-2 0 1,-8 7 440,0 5 0,-8 1-279,-3-1 0,-5 9-329,-1-4 0,-6 10-179,0-4 1,-6 10-161,6 1 1,0 3-618,6 9 0,-3-7 426,-3 1 1,10 2-466,-4-2 0,5-5 279,0-6 1,-1-8 148,7 2 0,-1-4-230,1-1 437,4-1-48,-13 0 379,5-7 197,-7-3 0,5-7 52,1 0-243,7 0 1,-4-7-106,8-5 0,2-3-197,4-2 1,5-3 44,12-3 0,6 2 19,11-8 1,-3 8 32,3-2 1,1 0-20,-7 6 0,5 3 294,-10 14 1,-10 0-110,-2 0 1,-5 2 405,-1 4 0,-3 4-206,-8 7 1,0 8 73,0 4 1,0-2-70,0 1 1,0-1-149,0 2 0,-6 2-112,0-8 1,0 0-105,6-6 1,0 1-587,0-1 420,0-7-16,0-3 1,8-7 55,4 0 1,9 0 25,2 0 1,11-13-47,-5-5 0,8-5 21,-8 0 0,-4 8-94,-2-8 0,-4 13-213,-2-7 0,-5 6-393,-1-1 506,-7-3 0,4 11 324,-8-8 1,-8 8-101,-3-1 0,-13 5 57,-4 5 1,-5-1 162,-2 8 0,-7-1 495,-4 7 1,-2 5-218,2 0 1,-2 6 216,7-6 1,-10 7-480,4-1 0,-4-2 84,10 2 0,-5-6-397,6 6 1,-1-8 119,7 2 0,7-4-56,4-2 0,4-1-374,1-5-449,1 5 453,7-7 225,3 1 0,9 0 665,3-5 0,7-3-245,11 4 0,10 2 455,7-3 1,14 7-331,-2-6 1,9 5 875,-3-5 1,11 0-607,-6-6 0,14 2-424,-7 3 1,3 3-350,-4 4 1,0 1-520,0-7 0,0 0 662,0-6 0,-5 0 140,-1 0 1,-9-2-2846,-2-4 0,0 2 1046,-6-7 1,-4-1 1702,-2-5 0,5-16 0,-1-3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1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605 154 7912,'0'-27'1259,"0"2"-1009,0 8 259,0 0 1,0 0-255,0-1 1,-2 7 114,-3-1 1,-5 8-209,-7-1 0,-3 10-275,-3 7 0,-9 7 72,-9 10 1,-7 2-126,2 15 0,-4 0 148,-2 6 1,2 5 48,4 1 0,4 7-19,8-1 0,1-3-45,4 3 1,12-14 60,11 1 0,4-10-53,2-1 1,8-5 21,3-6 1,7-3-131,5-2 1,-2-11-204,8 4 1,-1-5 49,7-1 0,1-3 52,5-8 0,-5-2-224,5-4 1,-3-3 194,2-9 1,-5-5 74,0 0 0,-3-5 201,-9 4 0,6 1 320,-6 6 1,-2 0 705,-9 0 1210,3 7-561,-13 2-1145,6 8 0,-8 2-66,0 4 1,0-2-422,0 7 0,0 3-328,0 9 0,-6-4-255,0 4 0,1-2-612,5 2 0,-2-4 645,-4 5 494,4-5 0,-6-2 0,8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7912,'-27'-2'0,"4"-4"1295,4 4 0,10-7-256,3 3 1,4 2 1604,2-8-1860,8 9-314,1-5 0,16 2 119,4 0 1,4 1-454,1 5 1,9 0-443,3 0 1,9 2-4015,3 3 4320,-8-3 0,0 21 0,-6-4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7979,'7'-17'719,"3"1"-9,7 5 0,6 3 768,0 8 1,6 0-699,-6 0 0,0 0-962,-5 0 0,-1 0-53,0 0 0,-5 2-209,-1 4 0,-7 3-131,2 9 1,-4-1-514,-2 0 0,0 1 381,0-1 1,0 6 706,0 0 0,-8 8 0,-1-4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2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9279,'-1'18'0,"-3"-1"0,-2 0 0,2 1 0,2-1 2190,2 0-1776,0-7 0,0 5 216,0-3 1,0-3 856,0 3-1132,8-1 1,-4 5-230,7-5 1,-7-1-131,2-4 1,-2-4-285,1 3 0,-3-1-489,4 2 0,-2-4 458,2 4 1,-2-4-155,7-2 1,-5-2-52,5-4 1,-5 4-174,6-4 0,-1-1-120,7 1 527,-1 0 1,0 6 206,0 0 1,-5 0 177,-1 0 1,-5 0 173,6 0 1,-6 6-183,5 0 0,-7 7 1868,2-2-1344,3-3 1,1 0-124,7-8 1,2 6-239,4-1 0,6 1-341,12-6 1,1-8 70,4-3 1,8-3-245,-8 3 1,8-2 217,-8 7 0,-4-6 2,-2 6 1,-5 1 691,-6 5 411,4 7 503,-14 3-1014,6 7 1,-16 1 148,-3-1 0,-10 0-359,-2 0 1,-7-7-139,1-4 0,-3 2-249,-2-3 0,5 1 154,1-6-2138,-1 0 930,-5 0 0,7-10-607,5-7 0,3-2 541,2-10 1169,7-7 0,3-9 0,7-6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3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 7950,'7'-17'1574,"3"7"-253,7 3-236,-7 7 1,-2 2-637,-8 3 0,0 11-68,0 7 0,-2 8-277,-4-3 1,2 5-222,-7 2 1,7-1-632,-2 1 1,6-1 436,6 1 1,3-6-467,9 0 0,7-10 153,3-2 0,5-2-70,2-9 0,5 0 263,0-6 1,6-8 81,-5-3 1,-1-10 142,-5-2 1,-1-8-29,1 2 1,-6-4 291,0-1 0,-10-12-158,-2 0 1,-2-1 324,-9 13 0,0 5 145,-6 0 1,0 14 438,0-2 0,-8 11-408,-3 0 1,1-2 96,-1 3 1,-7 5-129,-5 5 0,6 11-54,5 1 0,-3 8-301,-2 10 1,-4 1 82,9 4 0,3-1 218,-3 7 0,6 0-150,-5 6 1,5-6-24,-6 0 1,7-2-74,-7 2 1,6 3-136,-5-9 1,7 0-274,-2-5 0,-1-6 9,1-1 0,-6-6-1074,6 1 649,1-12 479,5-3 1,0-16-5,0-3 1,2-5 72,3-1 0,5-6 16,7 0 1,-5 6 197,-1 5 1,1 8 426,5-2 1,-5 5-4,-1 1 415,-7 0 0,4 7-391,-8 5 1,-2 9 413,-4 2 1,-4 2-91,-7-2 0,2-2 84,3 8 0,-3-8-391,3 2 0,5-4 375,1-1-1086,4-1 297,2 0 0,10-5-498,7-1 1,2-7 348,10 2 1,6-6-846,5-6 1,2 4 199,-1-4 0,1 3-116,4-3 1,-4 4 67,-7-4 1,-1-2-76,1 3 0,-6-1 49,0 6 1,-8-8 301,2-3 0,-6 1-111,-5-1 618,3-9 0,-5-7 0,7-7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7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398 122 7858,'0'-17'26,"-2"1"359,-3 5-180,3-5 12,-14 7 1,7-1 2,-8 4 1,5-1 1,0 1 1,7 0 212,-7 6-343,1-8 1,-7 6 61,1-3 1,6 3-251,-1 2 1,6 6 93,-5-1 0,5 3-37,-6-2 1,7-2 83,-7 7 0,8-5-38,-1 5 1,1 1 6,-2 5 0,4 1-113,-4-1 1,4 0 78,2 0 0,0 1-4,0-1 1,2 0-58,4 1 0,-4-1 97,4 0 0,-4 0-82,-2 1 54,0-1 1,0 0 94,0 1 1,0-1-38,0 0 1,-6 0 113,0 1 0,-7-7-89,1 1 1,-3-1 15,-3 7 1,-5-7-155,0 1 125,0-1 1,12-1-179,-1-4 205,8 3-440,-3-7 0,9 8 110,3-4 0,5-5-7,7 5 0,2 4 179,5 1 0,-5-1 35,4 1 0,-4 1 389,-2 5 1,-1 3-193,-5 3 1,-3-4 170,-8 4 0,0 4-73,0 2 0,-2-3 675,-4 3 1,2-2-225,-7 2 0,-1-2 574,-5-4-954,7-4 0,-3 6-282,7-8 0,0-5 35,6 0 56,0-9 1,2 7-650,4-4 1,-2-4 287,7 3 1,-5-3-948,6-2 1,-6-2 184,5-3 0,-1 1-107,1-8 1,5 3 436,-5-3 1,-1-3-605,1 3 1260,1-3 0,13-2 0,2-1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3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7950,'17'-8'0,"-5"-2"181,-1-7 0,-1 6 0,3 1 713,-1 2 958,-8 3-710,11 5 408,-5 7-1056,-1 3 0,-1 7 41,-8 0 1,0 1 89,0-1-565,7 0 0,-5-5-123,4-1-317,-4-7 0,0 4-540,4-8 0,3-8 470,9-3 0,-1-12-737,0-6 0,6 2 451,0-2 0,0 0 474,-5-5 0,5-1 168,0 0 0,6 3 177,-6 3 1,6 6 28,-6 11 1,2-1 347,-2 7 0,-4 2-265,4 10 1215,-4 4-839,-9 15 1,3-4 227,-7 8 0,0-2-297,-6 1 1,0 5-228,0-4 1,-6 2-256,0-3 0,-7-3-237,1-7 0,3-1-49,-3 0 0,6-7-416,-5-4 1,5-4-86,-6-2 1,7-2 275,-7-4 1,8-6 18,-1-11 0,3-4 53,2-7 0,2-8 107,3-5 1,5-8 138,7-3 0,1-13 82,-1 2 1,0 7 128,0 5 0,1 12 387,-1-6 1,0 16 204,1 0 0,-3 12-312,-4 0 0,3 4 730,-8 2-350,7 0 3,-3 7-404,-1 2 0,1 8-174,-4 0 0,-2 0-1,7 0 0,-5 14-215,5 3 0,1 12-31,5 0 1,2-2 105,4 1 1,2 18 75,4 6 0,2 16-38,-8-11 1,2 9 597,-2 3 0,-4 2-390,4 4 0,-5 9 281,-7 9 0,3-3-294,-9-9 0,7 3-293,-6-3 0,5-10-442,-5-2 1,2-17 2,-3 0 0,-3-14 83,4-3 1,-4-8-809,-2-10 162,8 0 0,-4-7 213,7-4 1,1-14 866,5-9 0,8-16 0,2-11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4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7872,'-34'-8'0,"1"1"0,4-5 2417,4 5 1,8 12-1162,0 1 0,-6 0-2237,0-6 0,-8 7-148,2 5 1,-4-4 1128,-1-3 0,-1 5 0,1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4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7923,'0'-10'0,"2"2"1918,4 8 0,3 0-883,9 0 1,-1 0-834,0 0-662,-7 0 1,3 2-604,-7 4 1,6-2 1062,-7 7 0,9 1 0,-5 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7923,'17'0'917,"1"2"-688,-1 4 0,8-4 1326,4 4 1,3-4-793,3-2 0,-1 0-547,1 0 1,-6 0-184,0 0 1,-8-6-466,2 0 279,-4-7 0,-3 3-157,-5-7 1,2-1-616,-7 1 0,0 4 498,-6-5 0,0 11-499,0-11 111,-8 5 989,-1-4 0,-7 9 65,5 8 0,-3 15 248,9 14 1,-9 12-194,3 5 1,1 4 230,-2 2 0,1-1 301,-6 1 0,5 6-274,1 0 0,1-1-257,-2-5 1,-1-2-63,7-4 0,-5 0-802,5-11 1,0 1-8,6-13 1,0 0-1378,0-5 1466,0-9 1,2-5-149,4-15 0,3-3-369,9-15 1,-3 1 456,-3-7 0,3-5 375,-3-1 0,-5 3 172,-1 9 0,2 4 1757,-3 8-1107,1 0 1,-13 1 324,-5 5 1,-9 5 32,-2 12 0,-6 1 524,6 5 0,-6 3-845,6-3 1,0 3-283,6 2 0,5-5-509,1-1 1,7-5 191,-2 6-1182,4-8 1,4 3 469,4-7 0,5-2-242,12-3 0,4-7-9,8-11 1,7 2-154,4-8 0,12 0 338,5-5 0,-1-1 279,1 0 0,-5 7 780,5-1 0,-9 13-261,-2-1 0,-2 6 1076,-10-1 0,-1 4-306,-10 8 0,-4 0 1272,-8 0-395,0 0-847,-7 8 1,-3 2-525,-7 7 0,-7 0-166,-5 1 1,-9-1-834,-2 0 0,-8 0 446,2 1 0,-3-1-346,-3 0 1,6-1-228,1-5 0,8-1-1897,3-4 1231,0-4 822,7 5 1,1-14 344,3-5 0,12-1 22,5 1 1,10-3 547,2 3 0,8 3-260,-2-3 0,5 6 244,7-5 0,-3 5 56,8-6 0,0 1 246,6-6 0,-2 5-209,-4 1 0,2-1 33,-7-5 0,5-1-401,-6 1 0,6 0 43,-5 0 0,-1-1-502,-5 1 0,-1 0 200,1-1 1,-6 1-57,-1 0 1,-6-2-126,1-5 1,-10 3-194,-1-7 0,-9 1 228,3-2 1,-4-4-62,-2 4 1,-6-1 688,1 1 0,-7 4-143,6 7 714,-7 9-633,3 1 1,-1 12-48,-1 8 0,3 1 166,-3 16 1,2 2 21,5 9 1,3 4 64,-4 8 0,-2 8 103,3 3 0,-1 4 203,6 2 1,-6 4-253,0-3 1,-5 6 93,5-12 1,-8 7-150,3-8 1,-4-3-152,-3-2 1,3-5-284,3-1 0,-3-8-336,3-3 1,-3-7-81,-2-5 0,5-6-1390,1-11 651,-1 3 1,-3-15 498,3 0 0,5-15 309,7-14 1,0-17 159,0-6 1,4-6 761,7 1 1,2 5 291,16 0 1,0 2 766,6 10 1,1-1-724,5 7 0,-3 1 214,8 4 1,-7 4-962,1 8 0,-9 2 36,-3 3 1,-6 4-684,1 8 0,-4 0 395,-2 0 0,-7 8-4003,-4 4 4121,-5 11 0,-1 11 0,0 10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59:1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22963,'10'0'5043,"-2"0"-4999,-1 0 1,-3 0-680,8 0 0,-5-6-1010,11 1 1,-3-3 458,14 2 0,-6 2-1102,6-7 0,0 5 686,5-5 0,1-1 912,-1-5 0,-7-1-762,-4 1 1006,-3 0 1,-5 0 1099,-4-1 0,-5 7 75,-12-1 0,-3 8 333,-8-1 1,-7-3-1,1 2 0,-7 0 1206,1 6 0,4-5-1396,2-1 1,-2 0-417,2 6 1,0 0-3284,5 0 2827,-7 8 0,-1 1 0,-9 9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8031,'9'0'-559,"-1"0"-697,-8 0 1256,0 0 0,0 8 0,0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2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5783,'-11'-10'0,"-1"4"0,8 4 0,-11 2 0,5 0 0,-7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8031,'0'-9'-823,"0"1"1013,0 0-25,0 6 0,0-7 135,0 3 209,0 4-43,0-13 424,0 13-575,8-14 1,-4 9 475,7-5 1,-5 4-268,5 8 1,-5 0 415,6 0 0,-3 2-369,3 4 1,3 4 598,-3 7 1,-3 0-199,3 1 0,-2-1-443,1 0 0,4 0-1,-3 1 1,-2-3-163,1-3 1,1 1-385,5-7 110,0 7 1,1-11-577,-1 4 492,0-4 0,0-2-728,1 0 1,-7 0-168,1 0 1,-6 0-83,5 0-1637,-7 0 1903,4 0 1,-8 2-1940,0 4 1937,0-5 0,-2 13-697,-4-8 1,2 5 1401,-7-5 0,-9 7 0,-7-3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27 12064,'-10'8'3749,"-3"1"-3357,7 9 1,-5-5-159,5 4 1,-6-1-112,6 12 1,-5-4-436,5 4 0,-5-5-120,5 6 1,0-8 257,6 2 0,-2-9-785,-4-3 355,5 1 237,-7-2 1,8-1-92,0-3 505,0-4-186,0 6 78,0-8 1,2-8-246,4-4 0,5-5-4,12-6 0,-2 2-204,8-8 1,6 0 132,5-5 1,6 5-28,-6 0 0,1 6 268,-7-6 1,7 10 145,-1 2 0,-7 1 143,-10 10-172,-4 1 1219,-2-3-932,1 6 1,-9 2 276,-3 12 1,-6 5-349,-6 6 0,-5-2-268,-12 8 1,3-2 188,-3 2 1,-2 3-1030,2-3 0,-5 4-878,4 1 1793,1 1 0,-2 0 0,-1-1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4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104 468 8031,'-27'7'0,"2"-5"934,8 4 1,6 2 240,-1-3 6,8 1-766,-3-6 0,9-6-269,3 1 0,7-11 98,11-1 0,11-2-309,13-10 1,3 0-86,1-5 1,-1 1-96,-4 4 1,3-4-375,-9 5 0,0 3 282,-5 2 1,-3 3-260,-3 3 0,-4 0 185,-7-1 1,-7 3-1079,1 4 998,-9-5 1,3 8 286,-12-3 0,3 1 265,-9 5 0,1 3-122,-7-4 0,1 4 177,0 2 0,-1 0-88,1 0 0,0 0 262,0 0 0,1 2-152,5 4 1,1 1 99,4 5 0,4 3-22,-3-3 1,-3 3 342,2 2 1,0 6 38,6 1 1,-2 1 216,-3-2 1,3-2-230,-4 8 1,2-6-173,-2 5 0,4-1-345,-3 2 0,3-2 274,2-4-1202,0-4 673,0 6-1478,0-7 811,7-9 0,1-3 405,4-12 1,3-9-55,-3-8 1,-3-10 100,3-1 1,-1-1 146,7-5 0,-7-3 24,1 3 1,-1 0 101,6 5 0,-5 2-77,-1 5 0,1 3 507,5 7 196,-7 1 413,5 7-73,-13 3 0,6 9-404,-8 3 0,0 5 183,0 7 0,-2 1-170,-4-1 0,2 2 325,-7 4 0,1 2-292,-1 4 0,-5 4-1,5-5 0,-3 5-236,3 2 0,-3-7-220,9 1 0,-3-8-246,2 2 1,4-3 328,-4-3-336,5 0-11,1 1-485,0-1 273,0-8-107,0-1-66,0-8 285,0 8 225,7-6-20,-5 5 1,6-8 114,-8-5 1,2 4-185,3-4 252,-3-4 1,6 7-118,-8-9 276,0 8 158,0-3-5,0 7 1,-2 1-14,-4 5 0,3 4-56,-9 7 1,6 0 286,-5 1 0,1 1-165,-1 4 0,-3-4 92,8 4 0,-5 2-206,5-2 1,-5 0-185,5-5 1,-6 5 81,7 0 1,-7 2-29,6-2 0,-5-4-124,5 4 1,-2 2 296,2-2-385,5 0 17,-7-6-331,0 1 189,6-9-807,-5-1 522,7-8 0,0-2-166,0-4 0,7-3 55,5-9 1,3-6 147,2-5 0,3-4-277,3-2 0,-2 1 251,8-1 0,-8 1 109,2-1 0,2 6 105,-2 0 0,0 8 219,-6-2 0,6 4-11,0 2 1,0 1-93,-5 5 0,-7-3 602,1 9-291,-1-1 811,7 6-410,-9 0-253,-1 0 1,-8 8-80,0 3 0,0 4-296,0 3 1,-8 1 98,-3 4 1,-5-2 27,-1 8 0,0-6 42,-1 6 1,-5-8-53,0 2 1,0-4-116,6-1 1,5-3 100,1-4 0,5-1-477,-5-4 179,7-4-888,-12 5 666,14-7 1,-5-7-67,7-5 1,7-1-218,5 1 0,-2-3-267,1 3 812,1-3-173,5-2 1106,-7 7-669,-3 2 1,-7 10 754,0 4 0,-7 9-85,-5 8 1,-3 8-345,-3-2 1,1 2 246,0-2 0,1 1-201,5-7 1,-3 0-19,9-5 1,-3-1-139,2 0 1,4-5-237,-3-1 1,8-5 57,3 6 1,8-8 143,-3 1 1,6-1 26,6 2 1,-1-4 78,6 4 0,-4-4 49,4-2 0,-7 0-119,3 0 0,0 0 3,0 0 0,-1 0 155,-6 0-1035,0 0 0,0 0 423,1 0 0,-1 0-395,0 0 1,-5-2-313,-1-4 0,1 2-692,5-8 0,-5 1-314,-1-6 1,-1-6 1868,1 0 0,5-16 0,-7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7978,'-11'0'0,"-1"0"1303,8 0-260,-3 0 15,7 0-725,0 0 0,-6 1-73,0 5 1,0 4-93,6 7 1,0 0 69,0 1 1,0 5-214,0 0 1,0 0 146,0-6 0,0-5-465,0-1 110,0 1 0,6-1-149,0 1 1,7-8 145,-1 1 0,3-5-18,2-5 1,6-5-408,1-7 1,1-1 218,-2 1 1,-2-6-24,8 0 1,-14-2 39,2 2 1,-3 4 354,3-4 0,-6 4 35,1 1 0,-8 1 403,2 0-145,-4 7 203,-2 2 651,0 8-787,0 0 0,0 8 364,0 4 1,0 3-180,0 2 1,0 1-131,0-1 1,0 2-292,0 4 1,1-4-205,5 4 1,-2-3 29,8-3 1,-7-6-153,7 1 0,-1-8-792,7 2 1,1-5 490,4-1 0,-2 0-824,8 0 0,-6-7 1347,6-5 0,0-3 0,5-2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9393,'18'0'2330,"-1"0"-1284,0 0 0,-5 0-513,-1 0 0,-5 0 38,6 0 0,-7 0-448,7 0 1,-6 0-267,5 0 0,-5 2-481,5 4-1240,-7-4-1848,4 13 2835,0-5 0,-8 9 877,0 4 0,-8-4 0,-9 6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7936,'-7'25'0,"3"-12"343,-8 5 0,8-5-16,-1 4 0,3 1-206,2-1 0,0 2 75,0 4 0,0-4 197,0 4 0,0 4-10,0 2 1,2 2-104,3-2 1,-3 5-251,4 1 1,2-1 103,-2 7 0,-1-3-200,-5 3 0,0-7 85,0 1 0,0-3-442,0-9 0,0 2 215,0-2 1,0-3-260,0 3 0,-2-6 140,-3-5 0,1 1 12,-8-7 1,7 1-421,-7-1 427,1-4 0,-9-2 107,-3-11 0,-2-5 22,-4-1 0,-1 0 352,7-1 0,-2 1-121,2 0 1005,3 0-317,-5-1-326,8 1 0,8 5-194,3 1 0,6 5 5,6-5 0,5-1-219,12-5 1,-2-1 132,8 1 1,8-2-321,9-4 1,6-4 96,5-8 1,5 1-100,7-1 1,6 3-73,0 3 0,2-4 271,-2 4 0,-10 4 96,4 2 0,-13-2-129,-4 2 0,-2 2 228,-10 10 0,-5-3-51,-7 8 1,-7-5-316,3 5 308,-13 0-745,-3 6 452,-8 0 0,-2 2-481,-4 4 1,-5 2-733,-13 3 1353,5 5 0,-21 1 0,3 10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7936,'0'10'1655,"0"5"0,0-5-540,0 7-604,0 0 1,0 0 159,0 1-245,0-1 1,0 0-684,0 1 238,8-1 1,-6-6-2595,3 1 1671,5 0-1493,0 5 2435,7-8 0,-7-9 0,-3-9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7936,'18'0'1446,"-1"15"-947,0 9 1,-1 0 159,-5 5 1,3 2-114,-9 9 0,7-3 43,-6 3 1,-1 3-448,-5-3 0,0 6 48,0-6 0,0 3-734,0-3 0,-7-4 434,-5 5 1,-3-5-522,-3-1 1,1-8 298,0-4 0,-2-4 208,-4-2 1,3-7 55,-3-4 0,4-6 242,2-6 1,1-4 636,5-7 0,-3-6-393,9 0 1,1 0 95,10 6 0,3 5-151,9 1 0,5 5-282,0-6 0,7 8 21,-1-1 1,-2 3-189,2 2 0,-8 0-868,2 0 1,2 2 487,-2 3 1,0-1-1154,-5 8 0,-1-6 1619,0 5 0,0 1 0,1 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11523,'-17'7'379,"0"11"1,-1 3-130,1 8 1,0-1-321,-1 7 0,-3 0 53,4-1 240,-4 1-1251,11-1 1,1-7 263,3-4-1134,4 4 1214,2-15 1,2 9 269,4-15 0,3-1 414,9-5 0,-1 0 210,0 0 0,0 0-344,1 0 803,-1 0-441,0 8 1262,-7 2 0,-2 7 736,-8 0-1250,0 1 1,0-1-855,0 0 0,0-5-43,0-1-646,0-7-986,-8 11 937,6-13-47,-6 6 1,16-16-165,4-3 0,3-7-1375,2-5 1908,-7 4 1,5-8 293,-3 4 0,3 4-165,2-6 165,1 15 0,-1-5 0,-2 11 34,-3-7 0,5 5-93,0-6 0,3 7 906,9-7 0,-6 6-286,5-5 0,-1 1 122,2-1 1,4-5-341,-4 5 1,-3-5-339,3-1 0,-8 6-697,3-1 1,-5 1 195,-2-7-258,0 1 250,-7 0 230,-2-1 1,-8 7-60,0-1 1,-2 8 397,-4-1 0,-4 3 167,-7 2 0,0 0 189,-1 0 0,7 7 762,-1 5-853,1 3 1,-5 8-106,5 0 0,-3 1-10,9-7 1,-7 2-203,6 4 0,-1-2 121,1 8 0,4-6-479,-4 6 0,4-6 50,2 6 1,0-6-103,0 6 0,0-8 148,0 2 0,8 2 82,4-2 1,-3 2 772,3-2 1,1-4-325,10 4 1,-2-4 1009,8-1 1,0-7-507,6 1 1,5-8-857,0 1 0,8-3-178,-2-2 0,-3-13-235,-3-4 0,-3-6-148,-3-1 0,1-1 344,-1-3 0,-7 1 287,-4 4 0,-3-4 0,-3-8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7957,'0'-10'8127,"2"-3"-7229,3 7 0,-3-2 1311,4 3-2139,4 3 1,-3-8-892,5 4 0,9 4 678,-4-3 143,12 3 0,-2-6 0,8-1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7968,'0'-10'-664,"0"3"0,2 1 1697,4 0-136,-4 0 191,6-1-303,-8 5 166,0-6 109,0 8 52,0 0 0,0 8-531,0 3-357,0-3-265,0 7 0,0-5 167,0 7 1,5-5-74,1-1 0,6-5 114,-6 6 0,7-7-306,-2 7 1,1-8-60,5 2 1,-3-5-152,9-1 0,-4 0-124,-2 0 1,6-7 195,0-5 1,1 3-296,-7-3 0,0 1 180,0-7 0,-5 7 26,-1-1 0,-7 1 66,2-7 0,-4 1-104,-2 0 1,0 5 37,0 1 264,-8-1 0,-1-3 90,-9 3 0,7-1-37,-1 7-168,1 0 682,1 6 1,1 0-191,3 0 469,4 0-336,-6 0 1,2 8 231,1 4 1,-1-3-246,6 3 0,0-1-63,0 7 0,0 5-714,0 0 1,2 0 272,4-6 0,-4 6-1540,3 0 1,3 6 1648,-2-6 0,7 8 0,-3-4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4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131 104 7958,'-32'11'1709,"3"1"1,4-8-1207,8 2-403,7 3 1,0-7-27,5 4-93,3-4 0,2-4-8,11-4 1,6-4-821,7-7 1,0 0 385,5 0 0,4-1 61,-4 1 1,3 5 107,3 1 0,-6 5 236,0-5 1,-8 7-197,2-2 0,-10 4 395,-1 2 0,-6 2-179,5 4 709,-7 3 1,4 9 209,-8-1 0,-8 6-468,-4 0 1,-3 2-47,-2-2 0,-6-2-27,0 8 0,-2-2-405,2 2 0,3-2 166,-3-4 0,10-6-930,1 0 122,9 1-242,-5-9 1179,8 1-197,8-2 0,7-8 273,8 0 0,6 0-154,-6 0 1,8 0 739,-3 0 1,7 0-354,5 0 0,-5 0 373,0 0 0,-1 0-394,-5 0 0,-2 0-251,2 0 0,-6-2-1416,6-4 1,-8 2 744,2-7 0,2-1-801,-2-5 1,6-1 1202,-6 1 0,7-8 0,-3-2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5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11388,'1'-9'2000,"5"3"-1673,4 4 0,1 0-30,1-4-115,7 4 0,0-11-35,4 7 1,4-1-151,2 1 1,2 4 121,-2-4 1,1 4-66,-7 2 1,6 0-322,-6 0 174,0 0 0,-5 0 3,-1 0 1,-6 0-91,1 0 0,-6 0-1310,5 0 723,-7 0-129,4 0 1,-8-2-232,0-4 599,0-3 0,0-8 162,0-1 1,0 1 361,0 0 0,0 5-25,0 1 0,-2-1 35,-4-5 540,4 7 0,-7-3-131,3 7 213,4 0 0,-8 8-237,5 4 1,3 11 526,-4 12-586,4 4 1,-4 1 26,0 1 0,1 5-125,5 1 0,-2 7 132,-4-2-198,4-4 0,-6 6-135,8-8 0,0 1 79,0-7 0,0-1-852,0-4 1,0-4 421,0-8 0,6 0-607,0 1 0,2-9-131,-3-3 433,-3-4 0,12-10 35,-9-3 1,3-10 206,-2-2 0,-4-8 369,4 2 1,-6-2-114,-6 2 1,2-1 677,-8 7 1,7 1-365,-7 11 0,6-3 1579,-5 9-1125,-1-1 0,-5 16 437,0 7-581,-1 0 1,-1 16 717,-4-4-773,12-4-130,-12 7 0,13-13 46,-7 5 1,7-5-376,4-2-579,4 0 202,2 1 0,2-9-519,4-3 0,6-12 449,11-5 1,4-14-351,7-10 1,1-1-712,-1-10 1063,9-1 1,-7-3 301,4 4 1,3 4-81,-3 7 0,0 9 510,-5 3 0,-8 5-251,-4 7 576,4-5 1,-8 14-310,4-3 0,-9 3 692,-3 2-29,-7 7 1,4 3-432,-8 7 1,0 1-157,0-1 1,-2 6-127,-4 0 1,-4 6-369,-7-6 0,0 2 252,0-2-232,-1-4 1,1 6-567,0-8-667,7-7 644,-5-2-186,13-8 651,-14 0 25,14-8 0,-3-2 207,10-7 1,-1 6-47,8-1 1,-6 6 240,5-5-88,1 7 0,5-10 234,0 9 0,1-9-49,-1 3 1,2 1-107,4-1 1,4-1-402,8-5 0,-1-1 112,1 1 0,5-6-482,0 0 1,7 0 221,-7 6 0,-2-1 71,-9 1 1,2 6 11,-8-1 1,0 8 195,-6-2 1,1 5 821,-1 1-639,0-8 0,-5 4 304,-1-7-259,-7 7 1,4-12-494,-8 5 0,0 1-26,0-1 125,0-1 0,0-5-219,0 0 229,-8-1 57,6 9 1,-7-7 259,3 5 0,2-5-176,-8-1 1,9 0-1,-5-1 640,0 1 1,6 0 544,-3 0-670,-5 7-6,8-5 655,-6 13-657,8-6 1,-2 8 263,-3 0-438,3 0 1,-6 8-20,8 3 11,0 5-56,0 9 0,0 9-95,0 12 0,6 8-14,0 9 1,-1 3-18,-5 14 1,6 1 0,0 4-142,-2-5-157,-2 5 0,-2-14 137,0 4 0,0-6 0,-2-7-239,-4-10 1,4-2-2,-4-10 1,4-2 219,2-9 1,-2-4 109,-3-8 1,3 1-12,-4-1 0,2-7 155,-2-5 1,2-3 193,-7-2 1,7-2 184,-2-3 0,-3-5 750,-3-7-802,5-8 0,-3 4 255,4-8 1,4 2-266,-4-2 1,5-2-71,1 8 0,0-6-143,0 6 1,0 0-88,0 6 1,1 0 114,5-1 0,-2 1-297,8 0 0,-3 0-188,3-1 1,3 7-244,-3-1 0,3 3 7,2-3 1,1-1-1385,-1 7 975,0-8 1,0 12 355,1-3 1,-1 3-1432,0 2 997,1 0 961,-1 0 0,0 7 0,1 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5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7923,'-2'10'3278,"-4"-4"527,-3-4 0,1 3-4241,8 1-2283,8 0 0,9-6 340,0 0 1150,-7 0 1229,5 0 0,-5 0 0,7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8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7978,'9'0'321,"-1"0"0,-2 1 529,0 5 1,1-4-327,-1 4 0,-4-2 426,4 2-591,3-5 1,-5 13-136,8-8 1,-7 5-518,7-5 161,-8 7 1,4-3-195,-8 7 0,0 3 219,0 3 1,-2-2-162,-4 8 1,-4-1-231,-7 7 1,0 0 135,-1-1 1,3 6 69,3 1 0,-1-1 104,7-5 1,0-1 1,6 1 0,0-6 86,0 0 0,8-6 145,4 5 1,3-6-101,2 1 0,1 2 69,-1-2 0,6 0 55,0-6 1,0 0 200,-6 1 1,-5-1 479,-1 0 1,-1 0-345,2 1 1,-5 13 137,-7 3 0,0 10-120,0-3 1,0-7 198,0-5 1,-7 0-139,-5 5 1,-1-1 15,1-4 1,-3 2-706,3-8 0,-1 0 202,1-6 0,-1 0-1898,7 1 1054,-7-1-2618,3 0 1774,0-7 1690,3-2 0,7-24 0,0-3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0:5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7908,'0'29'0,"0"-1"0,0-5 1752,0 6 0,0-8-155,0 3-798,0-5-300,-8-10-315,6 7-500,-5-14 316,7 5 0,0-7 0,0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17 468 7943,'-9'0'1542,"1"0"-860,8 0 3211,0 0-3296,8 0-56,-6 0-273,13 0 0,-5 0 122,7 0 1,0 0-336,1 0 27,-1 0 15,0 0 0,2 0-43,4 0 0,-3-6-92,3 0 0,-4-7-222,-2 1 0,0 3 31,1-3 0,-3 6-635,-3-5 503,3 7 1,-11-10-85,7 9 1,-7-3-117,2 2 251,-4 4 96,-2-5 0,-2 7-35,-4 0 1,2-6-28,-7 0 283,-1 0 0,1 6-98,-1 0 1,7 0 372,-7 0-224,8 0 1,-5 0 290,3 0 86,4 0-145,-6 0-81,1 8-116,5 2-17,-6 7 0,8 0 134,0 0 1,0 8-94,0 4 0,-2 6 97,-4 5 0,4-1-41,-3 7 1,-3-6 158,2 6 0,-2-7-77,3 1 1,3-5-90,-4-7 1,4 3-116,2-8 0,0 0-158,0-5 0,2-7-272,4 1 0,-2-9-271,7 3 118,1-4 1,5-2 190,0 0 0,-1-8-135,-5-3 1,4-4-206,-3-3 405,3 1 1,-3 2 317,-1 3 228,-7 4-18,12 8 0,-14 10 38,3 7 1,-3 3 254,-2 8 0,-2-5-312,-3 6 0,-3-6 20,-4 6 1,-3-6-88,3 6 0,-3-8 21,-2 2 1,-1-4-120,1-1 0,6-3 120,-1-3 0,1-5 69,-7-7 1,7 0 232,-1 0-54,1 0 1,-5-7-232,5-5 1,-3-5-20,9-6 1,-1 3-222,6-3 1,2-2 116,4 2 0,3-5-618,8 5 1,3-8-53,3 2 1,-2 2-320,8-2 0,-1 0 259,7-5 0,0-7-240,-1 1 1,1-6 393,-1 6 0,1-6-20,0 5 1,-1-11 235,1 6 1,-3 0 42,-3 11 1,-2 3 373,-4 3-111,-4-4 86,6 14 0,-13-6 9,-1 8 0,1 0-4,5-1 1,-1-5 231,-5 0 0,5 0-140,-5 6 1,3 0 13,-3-1 0,4 1 19,-3 0 0,-2 1-87,1 5 1,-7 1 817,2 4 10,3 4-309,-7-5-1,6 9-110,-8 3 1,0 5 54,0 7 1,-2 8-238,-4 4 1,-5 6-161,-12 5 0,2-2-803,-8 9 345,8-1 257,-4-2 1,7 4-647,1-8 1,0-5 103,-1-6 0,7-6-275,-1 6 0,9-14-228,-3 2-241,4-11 843,2 9 1,0-15 178,0 0 1,0-3-335,0-15 111,8 5 271,-7-20 1,15 12-457,-5-8 269,5 0 210,9 2 0,-12 2 109,4 8 0,-1 0 143,7 0 1,-4 5 313,4 1 0,-4 7-223,-1-2 1,5 4 251,0 2 0,6 0 1464,-6 0-937,0 8-467,2-6 0,-6 7 378,4-3 1,-4-4-474,-2 4 1,1-2-342,-1 1 1,0-3 131,1 4-395,-1-4-133,0-2-1055,0 0-856,-7 0 867,-2 0 880,-8 8 1,0-5 35,0 9 1,-8-6-51,-3 5 1,-11 1 182,-1 5 1,-9 0 342,-3 1 0,-7 7 0,-10 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7943,'-9'0'244,"-1"0"358,4 0-250,4 0 0,-5 2 163,7 4 1,-2-5 542,-4 5-477,4 4-21,-6-8-319,8 13-187,0-13-51,0 13 0,0-11-165,0 8 0,0-6 141,0 5 0,0-5-75,0 5-62,8-7 1,-6 12-207,4-5 0,-4 5 379,-2 1-38,0 0-76,0 0 1,0 1 889,0-1-383,0 0-112,0 1 0,0-1 652,0 0-184,0 0-236,0 1 0,2-9-373,3-3-430,-3-4 0,8-2-1138,-4 0 781,3-8 411,8-1 1,-5-9-483,0 1 0,-7 2 227,7 3 1,-6-3-233,5 3 645,-7 5 255,11-1 0,-13 10 177,4 4 0,-4-2 569,-2 7 0,0-5 191,0 5 1,2-1 240,4 1-801,-4 5-348,5-14-168,-7 13-273,0-13-210,0 6 1,2-10-652,4-4 0,-2-4 236,7-7 1,1 0-537,5 0 0,0-6 749,1-1 1,3 7-149,-4 6 1503,4 7-483,-11-4 0,5 10 69,-3 4 0,-5-2 202,-7 7 0,0 1 662,0 5 1,0 0 606,0 1-227,0-1-1691,0 0 0,0-5 132,0-1-373,0-7 1,2 4-284,4-8 1,-2-8-893,7-3 1,-5-11 736,6-1 1,-3-5-276,3 4 0,3-1 735,-3 2 0,-3 4 291,3-4 1,-6 4 414,5 2-267,-7 7-134,11 2 0,-11 3 328,8-1 364,-8 0 954,3 6-398,-7 0 1650,0 0-2728,8 0 96,-6 0-12,6 0 128,-8 0-404,0 0 339,7 0 288,-5 0-342,6 8 0,-2 3 200,-1 12 1,1 4-64,-6 8 1,0 7-112,0 4 1,0 18-100,0 5 0,0 10-416,0-5 1,0 5-372,0 2 1,0-14-224,0 8 1,-6-10-966,1-1 1,-3-12 713,2-12 1123,4-3 0,-5-3 0,7 1 0,0-1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7824,'10'0'2783,"5"0"-1620,-13 0 168,14 7-678,-14-5-626,13 6 0,-11-2-970,7 0 0,-7 1 943,2-1 0,4 4 0,-1 7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6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10008,'-35'0'0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6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7901,'0'-17'0,"6"-1"419,-1 1-55,1 0-39,2 7 80,-6-5 1,13 13-100,-3-4 1,-1 4 177,6 2 0,-1 0-73,13 0 0,-6 8-65,6 3 0,1 12-113,11 6 1,-5-2-1,4 2 1,-3 0-68,-2 5 0,-1 1-143,1 0 0,-3-1-117,-3 1 1,2-6 123,-8-1 1,6-1-735,-6 2 1,8-4-56,-3-8 1,-1 6-377,2 1 1,-6-7 1134,6-6 0,-8 1 0,4 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7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10526,'-13'12'1355,"-5"-1"0,5 1-795,-10 5 1,-4 2-310,-2 4 0,-3-2-118,-3 8 0,6-8-1491,0 2 735,8-3 427,-11-3-2542,12 0 2738,-5-7 0,8-3 0,0-7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7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7861,'9'-7'0,"5"-3"-4,-9-7 0,7 5-20,-6 1 310,7-1 0,-11 1 768,4-1 646,4 8-1172,-1-3 0,3 7 632,-1 0-504,-7 0 0,9 7 170,-7 5 1,0 3-426,-6 2 0,0 1-64,0-1 1,0 6-287,0 0 0,6 0-219,0-6 1,-1 1-488,-5-1 0,0 0 490,0 1 1,0-7-674,0 1 97,0-8-112,0 3 491,0-7 0,2 0 151,4 0 1,-4-9-101,4-9 0,-2-1-97,1-10 0,5 0-16,7-5 1,0 1 92,1 4 1,5-1 203,0 7 1,6 1 118,-6 11 0,6-3 242,-6 9 1,0 1 106,-6 10 1,0-3 457,1 9 0,-3 1-172,-4 11 0,5-5 458,-5 4 1,-1-4-402,2-2 1,-9 1-274,3-1 1,-2 0-275,2 0 1,-4-5-629,3 0-928,5-1-210,-8-1-1443,13-3 3072,-13-7 0,14 0 0,-7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7918,'-17'0'2690,"7"0"-2314,2 0-128,8 0 1,8 0 250,4 0 0,5 0 258,6 0 1,-2 0-256,8 0 1,-6 0-395,6 0 1,-8 2-102,2 4 0,2-3-116,-2 9 1,-6-6-177,-5 5 1,-6 1-404,5 5 0,-7 0 282,2 1 1,-6 5-226,-6 0 1,-4 6-404,-7-6 0,-6 0 431,0-6 1,-8 0 190,2 1 1,3-1 301,-3 0 1,8-5 222,-3-1 0,5-7 58,2 2 0,5-2 661,1 2-597,7-5 0,-4 15 189,8-5 0,0 5 789,0 1 0,6 0-482,0 1 1,2 1-87,-3 4 0,-3-4-309,4 4 0,2-4-239,-2-1 0,-1-7-472,-5 1-307,8-1 1,-4 5 53,7-5-80,-7-3 1,6-8-763,-4 0 1,-3-8 80,9-3 1389,-1-12 0,7-4 0,-1-8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7918,'17'-8'336,"1"6"599,-1-3-519,-7 3 0,-3 9 213,-7 5 1,0 3 211,0 3 0,0 6 448,0 5 1,-5 2-95,-1-2 1,-6 2-584,6-8 0,1 6-529,5-6 0,0 0-305,0-6 0,2-2-328,3-3 1,5 1 403,7-7 1,1 0-51,-1-6 1,6 0-247,0 0 1,6 0-638,-6 0 1,0 0-697,-6 0 754,1 0 364,-1 0 1,-2 2 126,-3 3 1,-7 5-29,-10 7 0,-1 6 558,-11 0 0,3 8 0,-11-4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18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7858,'9'0'2140,"-1"7"0,-8 3-1973,0 7 0,-4 2-360,-7 4 193,-1-3 0,-28 12 0,3-5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7918,'-12'23'732,"1"0"0,1 1-89,-2-7 0,3 0 557,3 0-510,4 1 0,-8-1 1350,5 0-1113,3 1-525,-6-1 0,8-6-1156,0 1 0,2-8 506,4 2 1,-2-5-1283,7-1 0,1 0 431,5 0 0,0-7-932,1-5 2031,-1-3 0,8-10 0,2-2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7909,'9'17'5428,"-1"0"-4770,-8 0 1,0-5 700,0-1-406,8 1 0,-6 5-505,3 1 1,-3 1-50,-2 4 1,0-2-681,0 8 1,0-6 208,0 6 1,0 5-1420,0 7 0,0 7 248,0-2 0,-7 4 1243,-5 2 0,-3 7 0,-2 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19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7914,'0'-18'0,"0"7"1737,0-1-1097,0 8 0,-2-3 921,-3 7-568,3 0 45,-6 0-714,8 7 0,0 3-87,0 7 0,2 1-99,4-1 0,-4 6-93,3 0 0,-3 8-460,-2-2 0,0-2 337,0 1 0,-2 1-850,-3 6 0,3-6 131,-4-1 1,4-6-171,2 1 0,0-4-278,0-2 246,0-7 999,8-3 0,1-7 0,9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7914,'18'-32'313,"-1"3"0,6-2-114,0 8 1,6-6-36,-6 6 0,6 2 118,-6 10 1,8-9 88,-2 9 1,3-8-202,3 7 0,1-3 0,5-3 0,-5 1-346,4 0 0,3 0 65,-3-1 1,-1 3-100,-11 3 0,3 3 130,-8 3 1,6 4-105,-6-4 143,0 4 1,-6 4 57,1 4 1,-7-2 107,1 7 1,-8 1-110,1 5 6,5 1 0,-6-1 30,7 0 0,-7-5-46,2-1 0,-2-5 30,2 6 0,-5-7 24,5 7-25,-4-8 1,4 5 44,0-3 142,-1-4-150,-5 6 173,0-1-130,0-5-129,0 14 0,0-13 80,0 9 0,0-6 3,0 5 0,0-5 49,0 6 0,0-1 4,0 6 0,0 3 88,0 3 0,0 4-81,0 7 1,0 1 64,0-1 0,6 9-23,0 3 1,2 4-29,-3 2 0,-3-1 46,4 1 0,-4 0 10,-2 0 1,0-2-48,0-4 0,0 2-5,0-7 1,0 5-67,0-6 0,0-7 215,0-10-256,0 4 1,-6-8 92,0 4 0,-1-6-16,1-5 1,2 1-85,-7-7 0,1 2 3,-1-3 1,-5-3-49,5 4 1,-5-4-321,-1-2-335,0 0 1,-1 0 344,1 0 0,0-2-714,0-4 0,-1-3 392,1-9 1,-6-7-77,0-3 0,-8-7 93,2-5 1,-11-1-128,-6-11 1,0 8 753,-6-13 0,4 7 0,-12-10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1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7897,'17'0'54,"-5"0"379,-1 0-145,1-7 1,-1 5 507,1-4-334,-8 4-138,3 2 28,-7 0 28,0 0-408,0 8 0,-1 1 88,-5 9 0,-2-7-241,-3 1 172,-5-1 1,12 4-355,-7-3-32,7-4 95,-4-8 1,16 0 103,4 0 1,9-6 86,2 0 0,6-5 75,-6 5 0,7 0-42,-1 6 1,-2 0 348,2 0-274,-8 0 0,2 2 311,-11 4 1,-5 3-81,-7 9 0,0-7 69,0 1 1,-13 5-173,-4 6 0,-10 2 17,4-2-146,-8-4 1,4 6-86,-8-7 0,3-1 80,3 0 1,-2-7-139,8-4 1,0 1 84,6-1-308,7 0 3,2-14-74,8-2 241,0-7 1,14 0-247,3 0 74,12-1 244,-2 9 0,7-5-159,1 8 1,0 1 178,-1 5 0,-7 0 121,-4 0 1,-4 0-120,-1 0 265,-9 7 0,-1 3 116,-8 7-184,0 8 0,-13-5 77,-5 3 0,-5-2 127,0 2 0,2-4-102,-8 4 0,8-6-3,-2-5 298,4 3-175,1-13-436,9 6 1,3-8 87,12 0 0,5 0-68,12 0 0,2-2-57,4-4 0,4 4-136,-4-4 1,1-1-26,-1 1 0,-4 0 68,-7 6 0,-1 0 146,0 0-181,-7 0 449,-3 0 0,-8 8-28,-5 3 0,-6 5-32,-11 1 1,4 0 125,-4 1 1,-2-1 235,2 0 1,-2 1 152,2-1 1,4-6 210,-4 1-248,3-1 0,11 7-188,3-1 1,-2-5-239,3-1 84,-1-7-195,13 11 55,3-5 1,5 1-91,-3 1-177,3-8 50,-13 4 39,6-1 1,-6-5-561,4 4 329,-4-4 0,13-2-161,-4 0 0,7-2-1863,5-4 2334,4-3 0,15-16 0,2-2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1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70 7880,'-17'-10'265,"0"-5"1,0 7 126,-1-3-154,9 3 1,-7 6 26,5-4 1,1 5-58,-1-5 0,-1 4 26,-5 2 1,0 0-233,-1 0 0,1 2 85,0 4 1,-1 3-132,1 8 0,-2 3 20,-4 3 1,-2-2 71,-4 8 1,-4 5 122,4 7 1,4 1 78,2-2 0,4-1-31,2 7 0,0-6 242,-1 6 1,9-5 96,3 5-140,4-8-205,2 4 0,2-9-270,4-4 68,3 4 0,11-16-403,3 0 347,4 0 0,7-15-300,1 4 1,1-4-431,5-2 0,-5-10 120,4-7 1,3-2-366,-3-10 1,-2 2 66,-9-2 517,4-3 151,-14 5 0,6 0 440,-8 4-118,-7 4 151,5 1 1,-13 9 410,6 1 383,-8 8 0,0 10-166,0 7 1,0 0 377,0 6 0,0 4-372,0 2-470,0-4-109,0 8 0,0-14-604,0 4 300,0-4 0,0-2-602,0 1 557,8-1 1,-6 0-413,3 1 0,-3-7-2100,-2 1 1592,0-8 1026,0 11 0,-7-13 0,-3 6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1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16 191 7880,'-2'-16'402,"-4"5"836,4-5 0,-3 13-526,10-9 1,5 2-240,7-1 1,2-4-93,4 3 0,4-1 2,8 1 0,0-1-355,-1 7 0,1-6-263,-1 7 0,7-1-355,-1 6 0,6-6 590,-6 0 0,9 0 0,-5 6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7917,'-10'7'1078,"3"-5"1,8 8-1045,5-4 1789,4-4-1177,7 5 0,6-7 52,0 0 1,6 0-260,-6 0 1,8 0-586,-2 0 1,3 0-458,3 0 0,-2-2-761,-5-3 0,-1 3 757,-4-4 607,-11 4 0,11 2 0,-13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7917,'0'9'3185,"2"5"-3539,3-9 1,13-1-73,11-10 1,-3 3 106,3-9 1,-2 2-152,2-1 0,2-4 470,-8 3 0,8-3 0,-5-3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7876,'-18'0'401,"1"0"-447,7 0 82,-5 8 1,13 1 994,-4 9 0,-1 1-484,1 4 1,-2 4 322,2 7 1,4 3-130,-3 3 1,3 2 72,2 5 0,0 3-477,0-4 1,0-2-292,0 2 1,2-8-137,3 3 0,5-5-328,7-1 0,1-6-1780,-1-1 0,2-6 2198,4 1 0,-4-4 0,6-2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6542,'0'-9'-740,"0"-1"750,0 4 0,-2 4-43,-4-3 37,4-5-3,-6 8 0,8-8 158,0 5 249,0 3 132,0-6-204,0 0-13,0 6 0,0-7 226,0 3 229,0 4-350,0-6 1,0 6 386,0-3-88,0 3 233,0-6-18,0 8-383,8 0 326,-6 0-171,13 0-363,-5 0 0,7 0-69,1 0 0,-7 0-46,1 0 1,1 0-115,10 0 1,-4 0-126,4 0 0,4-6-294,2 1 0,-2-9 206,2 3 0,-2 3-440,2 2 1,1-2 267,-7 3 1,2-7-115,-2 6 1,-9 1-430,3 5 296,-3 0 1,1 2-317,-4 3 352,-3 5 0,-8 7-158,0 1 1,-6-1 238,1 0 1,-7 0-216,6 1 0,-7-3 207,1-3 0,-1 3-9,1-3 1,-3 3 409,3 2 0,-3-1 0,-2-5 0,5 4 0,1-3 0,-1 3 0,-5 3-11,0-1 0,-1 0-77,1 1 0,5-7 636,1 1 0,5-3-262,-5 3 0,5 3 126,-6-3 1,9 3 39,-3 2 0,-2 2 130,2 5 1,1 1-111,5 3 1,-6 11-9,0-5 1,-7 7-34,1-1 0,-1 4-113,1 8 0,-5 0-273,-1 0 1,1-4 103,-6 4 1,10-12-113,1 6 1,3-7-82,-3-5 1,4-5-616,8 0-20,0-8-801,0 4 360,0-15 1,8-5 489,4-10 0,-3-11-127,3-7 1,-3-8 756,3 3 0,11-5 0,-4-2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7868,'7'-17'563,"-5"7"1,8 3 81,-4 7-214,-4 0 1,7 1 13,-3 5 1,-4 6 203,4 11 0,-3-2-68,3 8 0,-4 5-192,4 7 0,-4 1-68,-2-2 1,0-1-200,0 7 0,0-8-205,0 3 1,0-7 144,0-5 1,0 2-41,0-8-114,0 0-298,8-6 1,-5-7 166,9-4 0,-2-6 66,1-6 0,4-4 209,-3-7 0,9-8-44,2-4 1,6-5-4,-6-7 0,6 5 66,-6-5 1,6 3 10,-6-2 1,6 3-76,-6-3 1,5-1-141,-4 7 0,-1-3-144,-6 14 1,-2-6-136,-3 6-937,3 0 186,-5 6-101,-1 7 642,-1 3 0,-8 9 622,0 3 0,0 5 0,0 7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7857,'10'8'0,"-5"3"748,-3 5 1,-2 1 2859,0 0-2787,0-7-1204,0 5-2458,0-5 2841,0 0 0,0 5 0,0-5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11403,'25'0'1093,"-5"0"-1124,3 0 174,4 0 0,-8 0 258,4 0 0,2 0-344,-2 0 0,0 0-176,-6 0 1,4 2-700,-3 4 0,3-4 522,-10 4 1,-1 3-512,1 3 0,-7 3 807,2 2 0,-12 1 0,-3-1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7812,'-27'16'1166,"4"-5"0,11 5-647,7-5 0,3 5 320,2 1 1,2 0-102,3 0 1,-1 1-287,8-1 0,-8 0 208,1 1 1,-3 5-257,-2 0 1,0 2-330,0-2 1,0-2-224,0 8 0,0-2-336,0 1 1,0-3 78,0-7 1,0-1-1424,0 0 602,0 1-793,0-1 1077,0-8 58,0 7-204,0-14 1088,0 5 0,8-7 0,2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9357,'-10'-7'2203,"2"5"1,16-12-2491,4 9 1,5-7 339,6 6 0,-4-5 191,4 5 1,2 0-454,-2 6 1,6-6 207,-6 1 1,6-1-1267,-6 6 0,8 0 285,-2 0 982,-4 0 0,7 0 0,-5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3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7750,'17'10'2113,"1"7"0,-3 8-1216,-4 10 1,11-1 169,-5 1 0,4 0-77,-4-1 1,-1 3-452,-5 3 0,-3-3-556,-8 3 1,-2 4 78,-4 2 1,-11 4-2679,-12 2 2616,-19 0 0,-13 15 0,21-31 0,1-1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5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7549,'-11'0'-513,"-1"0"1,9-2 599,-3-4 155,-4 4 1,6-7 85,-7 3-207,7 4 1,-4-8 109,8 5-26,-7 3 110,5-6-91,-6 0-46,8-1 1,0-3 58,0 1 149,0 7 1,0-6 634,0 5 349,0 3-354,0-6-165,0 8 2007,0 0-2593,8 0 1,-1 8 80,5 3 0,1 5-51,-7 1 1,6 6 57,-7 0 0,3 0-91,-2-6 0,-4 1 28,4-1 0,-5 0-163,-1 0 1,0 1 96,0-1 1,0-5-337,0-1 0,0-5-600,0 5-882,0-7 37,0 4-1293,0-8 1409,0 0 1,-15-8 0,-4-1-1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53 398 7979,'-12'-12'337,"0"1"-98,1 7 0,1-6-97,5 5 0,3 1 183,2-8-285,0 1 1,7-6 103,5-1 0,9-5-23,2 0 1,8-2 1,-2 2 1,3 4-124,3-4 0,1-2 101,5 2 0,-5 0 7,5 5 1,-5 3 56,-1 4 1,-1-5-91,1 5 0,-1 3-65,1 2 1,-2 4 69,-5 2 1,5 2-11,-4 4 1,-2 4-27,2 7 1,-8 0-158,2 0 1,-4 6 17,-2 1 1,1 4 68,-1-5 0,-2 2-134,-3-2 179,3-3-34,-5 5 0,-1-2 5,-3 0 0,-2 2-20,2-2 0,-4 2-2,4 4 0,-10 3-5,-2-3 1,-8 4-6,3 1 0,-6 1 78,-6 0 0,1 5-51,-6 0 1,-1-5 166,-6-6 1,1-1-9,-1 7 1,0-6 98,1 0 0,-3-8-88,-3 2 0,2-4 94,-9-2 0,7-5 24,-6-1 0,8-7 193,-3 2 1,5-4 14,1-2 1,6-8-65,1-3 1,1-10-253,-2-2 1,0-16 15,12-1 0,-4-3-74,9-3 1,4 0-41,3-6 0,3 6-266,2 0 0,2 8-246,3-3 1,11 5-640,7 1 0,6 1-714,-6-1 1,7 6 1797,-1 0 0,4 1 0,1-7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7995,'0'-17'541,"0"0"92,0 7 54,0 2-78,0 8-270,0 0 881,8 0 382,-7 0-322,7 0-666,-8 0 0,0 8-191,0 3 1,0-1-1044,0 2 1,-2-1 180,-4 6 1,-3 6-89,-8 1 0,-7 6 403,1-1 124,-7 4 0,10 1 0,-4 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8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7647,'0'-10'2011,"0"2"-1511,-7 8-261,5 0 5,-6 0 0,8 8-178,0 3 0,-6 5 87,1 1 0,-1 6-201,6 0 0,0 8 16,0-2 1,0-2 16,0 2 1,0-8 111,0 2 1,2-4-32,3-2 1,-1-5-52,8-1 0,-6-7 18,5 2 1,1-4-44,5-2 0,2-8-151,4-3 1,-2-7-318,8-5 1,-6 0 354,6-11 0,-2 9 130,2-10 1,-4 2-94,-8-7 0,0 4-10,1-5 0,-7 10 244,1 3 1,-8 5-87,1-6 0,-3 13 97,-2-1 0,0 9 126,0-3 548,0 7-470,0-4-425,0 16 1,0 2 188,0 7 0,0 0-13,0 1 1,-6 5 97,1 0 1,-1 7-132,6-1 1,-6 4 383,0 1 0,1 1-152,5 0 1,-6 3 86,0-3 0,0 11-444,6-6 0,6 0-603,0 1 1,7-12 162,-1-6 1,3-6-517,2-6 1,8 3 428,4-8 571,4-8 0,2-16 0,-1-8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7890,'16'-2'344,"-5"-3"0,-1 3 205,-5-4 709,-3-4-468,14 8 0,-7-11-309,9 7 1,-1 0-73,0 6 0,6 0-194,0 0 1,8-5-392,-2-1 1,-2-2-208,2 2 1,-3 4-490,3-3 1,2 1 632,-8-2 239,8 4 0,-4-13 0,7 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8074,'-12'-6'760,"0"0"1,7 1-636,-7 5 226,8 0-76,-11 0 1,5 0-1,-7 0 0,0 7 16,-1 5 1,1 5 12,0 6 0,-6 4 53,0 8 1,0 1-176,5 4 1,3-3-75,4 3 0,3-3 0,8-3 1,0-5-197,0 0 1,8-8-196,3 2 1,6-9-583,6-3 0,-3-7-388,3 2 1,-4 1 13,-2-1 1239,0 0 0,8-14 0,2-1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8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8039,'-12'0'1226,"1"0"1733,7-7-2814,-4 5 1,10-6-67,4 8 0,3 0 2,9 0 1,-1 0-83,0 0 0,3-6-384,3 0 1,-4 1 45,4 5 1,4 0-678,2 0 1016,-4 0 0,7 7 0,-5 3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2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7957,'0'-9'-127,"0"1"0,2 8 221,4 0 1,-3 0 278,9 0 0,-2 2-137,1 4 0,5 5 144,-5 12 0,-1 6 97,1 11 1,-7 5-147,2 6 1,1 9 168,-1 3-469,0-3 123,-6 7 0,0-7 70,0 3 0,0 2-49,0-7 0,0-6-123,0-6 1,0-9 40,0-3 0,0-1-173,0-10 1,2-2-52,4-9 0,-2-3 81,7-3 0,1-6 342,5 0 1,2-10-350,4-13 0,4-11-87,8-12 1,1-12 29,5-5 1,3-7-336,8-5 1,-24 34-1,1-2 323,0-3 1,0 0-1,2-1 1,1 1-110,-2 3 1,-2 0 0,24-42 324,-6 5 1,-2-1-83,2 12 0,-5 0 37,-13 17 0,-3 0 52,-7 17 1,-3-3 186,-3 9 1,1 4-193,-7 2 0,0 4-41,-6 2-373,0 7 46,0-5-965,0 13 1,-2-6 1240,-4 8 0,-4 0 0,-7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35 415 8074,'-10'-8'0,"2"5"166,8-9 1,-2 8 299,-3-1 1,3-5 388,-4-2-190,4-3 0,2-2 73,0-1 0,0 7-275,0-1 1,0 7-15,0-7 0,2 8 199,4-2-94,-4-3 115,5 7 224,-7-6-418,0 8 59,0 0-454,0 8 1,0 2 102,0 7 0,0 0 58,0 0-7,0 8-107,0-5 1,0 12-80,0-3 0,0 2 106,0-2 1,0 3-11,0-3 1,0 4 9,0 1 0,6-1 42,0-4 1,2 2 101,-3-8 1,-3 6-126,4-6 0,2 5 34,-2-5 1,1 1-54,-1-7 0,-2 0-6,7 0 1,-5 1-50,6-1 0,-7-2-212,7-3 0,-2 3 42,1-3 1,4-5-198,-3-1 0,-2-4-92,1-2 214,1 0 52,5 0 1,0 0 12,0 0 1,1-8 79,-1-3 0,0 1-18,1-1 1,-1-1 15,0-5 1,1 5 28,-1 1 0,0-1-84,0-5 0,1 2-84,-1 3 0,0-5 16,1 0 1,-1-1 88,0-5 1,0 4-161,1 2 1,-1-6 125,0 0 1,-5-2-12,-1 2 0,-5 3 50,6-3 1,-7-2 18,7 2 1,-8-2-5,2 2 0,-4 2 123,-2-8 1,0 6-4,0-6 1,0 3-65,0-3 1,0-2 43,0 8 0,0-2-52,0 2 1,0 4 6,0-4 0,0 3 42,0 3 0,0 0 109,0-1 1,0 1-94,0 0 1,0 5 315,0 1-313,0-1 1,0-5 86,0 0-117,0 7-106,0-5-358,0 13-193,0-6-773,0 8-2721,0 0 0,7 10 4082,5 7 0,3 8 0,2 10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4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9038,'-8'0'2207,"8"0"-1633,8 0 0,6-2 53,3-4 0,-4 4-352,10-4-205,-11-3 134,11 7 1,-12-8-565,12 4 1,-9 4-592,-3-3-635,1 3 1240,5 2 101,1 0-480,-9 0 1,-1 2-92,-8 3 816,0 5 0,0 7 0,0 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4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8070,'-9'9'493,"1"1"-597,8-4 1641,0-4-689,8 5-417,1-7 1,9 0 153,-1 0 0,2-5-429,4-1 0,-4 0-294,4 6 1,4-6-226,2 1 0,-2-1-1484,2 6 1847,0 0 0,5-8 0,1-1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328 104 8106,'0'-17'235,"0"0"0,-6 5 47,0 1 418,0 7 1,4-6-217,-3 4 0,3 3 246,-4-9-463,-4 8 0,1-3-240,-9 7 0,7 0-123,-1 0 0,7 0-657,-7 0 483,1 0 1,-7 7 178,1 5 0,0-3-162,-1 3 0,1-1 10,0 7 0,1-1 331,5 0 1,-3 1-124,9-1 1,-1 2 100,6 4 0,0-4-56,0 4 0,2-3 40,4-3 0,-3 0-105,9 1 0,0-1 81,5 0 1,-6 0-11,1 1 0,-6-1-22,5 0 224,-7 1 1,4 5-140,-8 0 0,-2 0 210,-4-6 1,-4 6-76,-7 0 1,6 0-130,-1-5 0,1-1-70,-7 0 0,1 0 231,0 1-747,7-1 352,-5 0 0,13-5-161,-4-1 1,6-7 90,6 2 0,-2 2 148,7-3 1,-5 7 17,5-6 0,-1 7 140,2-1 1,-3 3 104,-3 2 0,-4 1 430,4-1 1,-4 0 489,-2 1 0,0 12-455,0 5 0,-6 1 38,0-7 0,-6 2-245,7-8 1,-7 0-251,6-6 1,1 1 132,5-1-262,-8 0-887,6 0 0,0-5 515,8 0 1,7-9-1237,-1 3 1,5-6 647,6-6 1,-2-3-542,8-9 1,0-5 680,6 0 1,-1-9 748,1-3 0,7 1 0,2-9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5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8062,'9'-7'311,"-1"-3"1,-6-5 281,4 3-92,-5-3 98,7 5 29,-8-7-355,8 7 192,-6 3-101,5 7 0,-7 7-78,0 5 1,0 5-2,0 6 1,-5-4-103,-1 4 0,0 2 0,6-2 1,0 6-260,0-6 0,0 0 114,0-5 1,0-7-362,0 1 1,8-8 174,3 1 1,5-3-263,1-2 1,0-2 167,1-3 0,-1-7-72,0-11 1,2 4-60,5-4 0,-5 2-143,4-3 0,-4 3 324,-2-7 1,-5 6-42,-1-1 0,-7-2 367,2 2 0,2 0-80,-3 6 1173,1 7-374,-6-5-426,0 13 1,0-4 93,0 12 0,-6-2 317,1 7 1,-3 1 32,2 5 1,4 6-328,-4 0 1,5 0-358,1-5 0,0 5 276,0 0-1164,0 0 1,1-6 144,5 0 0,-2-1-183,8-5 0,-1 3-316,6-8 0,1 1 1055,-1-1 0,8-4 0,2 6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6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7990,'10'-8'1188,"-3"6"-900,-7-13 0,8 11-74,4-8 0,3 6-131,2-5 1,1 5 509,-1-5 1,0 7 156,0-2-302,1 4-546,-1 2-321,0 0 1,-5 6-73,-1 0 0,-7 7 268,2-1 0,-4 9-3,-2 2 0,-8 6 43,-3-6 0,-3 6 40,3-6 0,-3 5 48,8-5 0,1 2 162,5-1 1,0-5-115,0 4 1,0-4 189,0-2 0,0 1-137,0-1 1,5 0 25,1 0 0,8 1 69,-3-1 1,-1 0-97,1 1 1,-5-1 27,6 0 0,-9 1 12,3-1 1,2 6 84,-2 0 1,-1 6 8,-5-6 1,0 8 196,0-3 0,0 3 36,0-2 1,0 4-104,0-5 0,6 3 232,0-2 0,0 2-85,-6-8 0,6 6 91,-1-6 0,1 0-214,-6-6 1,6 0-30,0 1 0,-1 5-265,-5 0 1,0 0-319,0-6 1,-2 0-316,-3 1 1,1-3 358,-8-3 0,1 3-1138,-7-4 0,7-1-1,-1 2 1414,9-9 0,-13 13 0,7-7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8846,'15'7'1243,"-3"5"1,-5 3-1136,-7 3 237,0-1 1,-9 2 530,-9 4 0,-10 6-876,-18 11 0,-24 12 0,26-21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2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7311,'0'-9'882,"0"1"326,0 8 398,0 0-962,8 0-236,1 0 0,9 0-81,-1 0 1,6 0-98,0 0 0,0-6-88,-5 0 1,-1 1-135,0 5 1,0 0-444,1 0 0,-1 0 315,0 0 0,-5 0-1533,-1 0 760,1 0 248,5 0 0,-7 7-161,-4 5 806,-5 3 0,-1 3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6782,'0'-10'1849,"8"-5"-1429,-6 13 1,7-6 733,-3 8-633,-4-7 0,8 5 571,-5-4-717,-3 4 1,14 2 94,-5 0 1,-1 6-208,1 0 1,3-1-41,9-5 0,-4 0-149,4 0 0,4-5 90,2-1 0,-2-2-244,2 2 0,-6 4-103,5-3 0,-6 3-229,1 2 0,-4 0 58,-2 0 1,0 0-299,1 0 0,-7 2 135,1 3 0,-8-1 158,1 8 0,-3-1-299,-2 7 1,0-1 238,0 0 0,0 0-887,0 1 1306,-7 7 0,-3-6 0,-7 6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8316,'-17'7'1050,"7"-3"-873,4 8 1,-1-1-241,1 6 1,0 1 362,6-1 1,-6 2-19,1 4 1,-3 2 283,2 4 1,4 10-147,-4-5 1,4 5-391,2-5 1,0-1-125,0-4 0,0 1-149,0-7 1,0 8 96,0-2 0,0-4-215,0-2 1,6-9-660,0-3 0,0-5-308,-6 5 5,0-7 1323,0 4 0,0-8 0,-8 0 0,-2 8 0,-7 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7963,'11'-8'467,"1"-4"1,0-1-51,5 1 1,0-3 69,0 3 0,-5 3-115,-1-3 1,3 9-62,9-3 0,-4-2-356,4 2 1,-4 1-336,-1 5 0,1 0 163,4 0 0,-4 0-557,4 0 774,-3 0 0,5 0 0,1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8545,'11'0'513,"1"0"0,-1 0 226,7 0 1,-1 0-381,0 0 0,1 0-202,-1 0 1,0 0-707,0 0 0,1 0 193,-1 0-1625,0 0 1172,1 0 809,-1 8 0,-8 1 0,-1 8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8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70 7919,'-7'9'1232,"5"-1"1,-4-8-1145,12 0 1,3 0-389,9 0 0,1-2 980,4-4 0,-2 3-217,8-9 0,-6 8-462,6-2 1,-6-1 15,6 1 1,-2-2-817,1 3 0,5 3 126,-4-4 673,4 4 0,-6-6 0,-2-1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310 104 7955,'0'-17'753,"0"-1"1,0 7-84,0-1 1,0 7-250,0-7 1,-2 8 507,-4-1-580,-3 3 1,-11 2 50,-3 0 0,4 0-105,-4 0 1,-2 7 49,2 5 0,0 5-197,6 6 1,-6 2-175,0 4 1,1 6-39,11-1 1,-2 1 120,7 5 1,-6 2-17,6-1 1,3-1-61,8-5 1,5 5-284,7 0 1,8-1 159,4-10 0,6-4-410,5-8 1,0-8 192,12-3 1,-9-4 26,8-2 1,-3-8 92,4-3 0,0-6-110,0-6 0,-8-2 76,-3-4 1,-5-2 56,-1 8 1,-3-8 237,-3 2 0,-4 3-60,-8-3 1,-1 6 480,-5-6 1,-3 0-27,-8-6 0,0 7 188,0-1 0,-8 8-250,-3-2 1,-5-2 137,-1 2 0,-2 1-183,-4 11 0,2-4-53,-8 3 1,6 4-418,-6 3 0,2-3-188,-2 2 0,-3 0-483,3 6 1,-4 0 185,-1 0 1,5 2-496,0 4 0,2-2 37,-2 7 0,-2-1 540,8 2 1,0-5 562,6-7 0,0 8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1:3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7955,'0'-12'168,"0"1"0,0 5-56,0-6 579,0 9-263,8-13 1,-6 12 710,4-7-477,-4 7 52,-2-4-287,0 8 18,0 0-60,0 8 1,0 4-101,0 11 1,0 0 62,0 11 0,0 1-19,0 17 1,-6 3 61,0 15 0,-2 12-194,3 5 1,3 5-230,-4 0 1,4-2-581,2 8 1,0-45-1,0 0 432,0 5 1,0-1-1,-3-4 1,0-2-3399,-3 47 3578,1-23 0,10 6 0,1-16 0,-2-9 0,-2-20 0,-2-16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03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8818,'9'-8'822,"1"6"-811,-4-4 1,-4 3 236,3-3-247,-3 4 134,-2-6 20,8 8 230,-6 0 13,6 0 600,-8 8-615,0 1 0,0 9 164,0-1 1,-6-5-123,0-1 1,-2-1-226,3 1 1,-11 10-650,-7-3 1,-17 12-2198,-6 5 2646,-27 15 0,29-17 0,-1 3 0,-7 3 0,1 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8321,'0'-10'-113,"0"1"-238,0 3 925,0 4-303,0-6 0,2 6 230,4-3 162,-4 3 28,13-6-483,-13 8 0,8 0-180,-4 0 108,-5 0 1,7 2-98,-8 4 0,0 3 120,0 9 1,0 1-22,0 4 1,-6 2-4,1 4 1,-9 3-27,3-3 0,1 4-84,-2 1 1,1 1 103,-6 0 1,5-1-221,1 1 0,-1-6 142,-5-1 0,5-5-132,1 6 1,5-8 56,-6 2 0,9-3 43,-3-3 1,-2-5-61,2-1 1,1-5-219,5 5-225,0-7 136,0 4 121,0-8 83,0 0-150,0-8 0,7-1 53,5-9 1,-3 1 49,3 0 0,0-1 24,5 1 0,0 2 14,0 3 0,-1-3 161,-5 3-88,12 5 1,-11-1 187,11 8 1,-4 0-72,-2 0 0,1 0 104,-1 0 1,-5 0 391,-1 0 261,-7 0-487,11 0 0,-13 8 117,4 3 0,-4-1-163,-2 1 0,-2 1-66,-4 5 1,-5 0-242,-12 1 1,3-1 171,-3 0 0,2-1-117,-2-5 0,4 3-14,-4-9 0,4 7-129,1-6 0,1-1-33,0-5 1,5 0-665,1 0-45,7 0 0,-10-7 425,9-5 1,-1-3-536,6-2 0,2 5 986,4 1 0,3-9 0,9-7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2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381 294 8346,'10'-17'-1573,"5"2"1169,-4 3 0,-1-3 351,2 3 0,-1-3 41,6-3 1,1 1 158,-1 0 0,0 2-24,1 3 1,-7-3 75,1 3 0,-9 2 23,3-1 263,4 7-241,-8-11 0,5 11-22,-7-8 505,0 9-229,0-13-472,-7 14 0,3-5 35,-8 7-197,9-8 157,-13 6 1,12-6-192,-7 8 155,7 0 1,-6 0 81,5 0-7,3 0 1,-12 2-34,8 4 0,-1-4 86,1 4 0,4 3-73,-4 3 1,-1-3 3,1 3 0,0-1 28,6 7 1,-6 7-1,1 4 1,-1-1 67,6 7 1,-6-2-84,0 13 1,-1 0 104,1 6 0,2 0-84,-8-1 0,7 9-1,-7 3 1,3-1-14,-3 1 1,-3 1-11,3 5 1,-3-8-57,-3-3 1,7-6-12,-1-6 0,3 2 39,-3-8 0,-1-1 6,7-10 0,-5 1-29,5-7 1,-6 1 75,6-7-245,-7 0 0,11-5-170,-4-1 28,-3-7 1,5 2 16,-8-12 1,7 0-241,-7-11 1,6 2 41,-5-14 0,-1 0 68,-5-6 0,5-7 13,1-4 1,5 2 407,-5-2 0,5 7 0,-6-1 0,1-4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7844,'-8'9'-841,"-4"-3"1,3-2 3490,-3 2-1878,8-5 1,-5 7 467,3-8-444,4 0-544,10 0 1,11 0-155,16 0 1,1 0-157,4 0 0,-1 0-114,7 0 1,-6 0-394,6 0 0,-5 0-1562,5 0 2127,-8 0 0,12-8 0,-6-1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8313,'10'-10'1503,"5"-5"-992,-3 3 0,3 2 58,2-1 1,3 7-179,3-2 1,2-1 107,3 1 0,5 0-230,-4 6 0,-2 0-383,2 0 1,-6 0-8,6 0 0,-6 2-160,5 4 1,-4-2-2466,4 7 2746,-7 1 0,20 5 0,-5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2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8335,'0'-10'-5,"0"3"193,0 7 0,-2 0 146,-4 0 1,2 0-66,-7 0 1,-1 7 216,-5 5 1,1 3-161,5 3 1,-4-1-195,3 0 1,2 6 84,-1 0 1,5 0-122,-5-5 1,7-1-331,-2 0 1,4-5 182,2-1-684,0 1 0,2-1 384,4 1 1,-2-8-655,7 2 1,1 1-18,5-1 1022,8 0 0,-6-6 0,6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8246,'0'-12'-440,"0"1"176,0 7 703,0-11-197,0 13 4,-8-6 0,4 8-11,-7 0 0,5 8-35,-6 3 1,7 5-25,-7 1 0,8 0 8,-2 1 0,-1 1 75,1 4 0,-2-4-78,3 4 0,3-4-191,-4-1 0,4 1 105,2 4 1,0-10-117,0 5 0,0-5-43,0 4 1,2-7-157,4-4 0,-3 1-65,9-1 1,0 0 87,5-6 0,0 0-39,0 0 1,1-8 14,-1-3 1,6-5 54,0-1 1,0 4 51,-6-5 0,1 11-65,-1-11 1,-2 5 57,-3-4 1,3-1 9,-3 1 0,-3 0 137,3-1 0,-6 1-77,5 0 0,-7 5 212,2 1 0,-4 5 13,-2-6 138,0 9-52,0-5 539,0 8-49,0 0-36,-8 0-378,-2 8 1,-7 1-148,0 9 0,7 1 118,5 4 1,-3-4-84,2 4 1,0 4-52,6 2 1,0-2 22,0 2 0,2-6-297,4 5 1,4-6-205,7 1 1,6-4-235,0-2 1,6-2-511,-6-3 0,6 1 504,-6-7 1,8 0-605,-3-6 1149,-3 0 0,16-8 0,-5-1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8201,'17'0'1553,"0"6"-1011,0-1 1,3 7-47,3-6 0,-4 9-114,4 2 0,-6 3 69,-5 8 0,3-5-127,-3 6 0,-5 0-246,-1 6 1,-4-1-88,-2 1 0,-2-2 108,-4-5 1,-3 5-994,-9-4 1,-5 4 472,0 1 1,-5-1-1101,4-4 0,1 1 63,6-7 1458,8 0 0,-7-13 0,7-2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8201,'11'9'748,"1"-3"0,-6-4-417,5-2 1,3 0 131,9 0 0,-4-6 285,4 0 1,-4 1-264,-2 5 0,1 0-390,-1 0 0,0-6 101,1 0 1,-7 0-836,1 6 1,-7 0-88,7 0 0,-8 2-1581,2 4 1500,-4-4 0,-2 13-14,0-3 821,0-5 0,-16 16 0,-3-3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8200,'-9'7'425,"-1"-5"-297,4 4 0,6-4 565,0-2 1,8 6-147,9-1 1,8 1-102,4-6 1,-2 0-205,2 0 1,0 0 30,5 0 1,-5 0-815,0 0 1,-6 0 355,6 0 1,-8 0-854,2 0 0,-4 0 595,-1 0 0,-7 0-1246,1 0 1689,-1 0 0,6 0 0,1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14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8189,'0'-18'0,"0"7"138,0-1-145,7 1 1,-3-5 818,8 5 220,-8-5 140,3 7-101,-7-1 300,8 2-424,-6 8-641,5 0 1,-7 2 276,0 4 0,0 11-154,0 12 1,0 12-515,0 5 0,0 11 163,0 7 0,0 3-619,0 2 0,-1 8 218,-5 4 0,-4 3 0,-7 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2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8408,'0'-10'1020,"0"3"1014,0 7-1217,0 0-442,0 7 1,0-3-515,0 8 1,0-6-575,0 5 0,0-5-1651,0 5 2364,0-7 0,0 12 0,0-7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42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8094,'0'-10'-116,"0"2"1,2 6-293,4-3 180,-4 3-271,13-14 531,-5 14 2,-1-13 0,1 13-75,-4-4 129,-4 4 94,5 2-148,-7 0 843,0 0-779,8 0-59,-6 0 0,7 0-126,-3 0 161,-4 0 1,14 0-102,-5 0 1,-1 0 60,1 0 1,1 0-123,5 0 0,0-5 129,1-1 0,-7 0 4,1 6 0,-1 0 72,6 0-53,1-8 1,-1 7-14,0-5 1,1 4-12,-1 2 1,0 0-17,1 0 0,-1 0 27,0 0 0,0 0-100,1 0 1,-1 0 40,0 0 1,1 0-14,-1 0 1,6 0 39,0 0 0,2-2-5,-2-4 0,-4 4 32,4-3 1,2 3-38,-2 2 1,2-2 73,-2-4 1,-2 4-57,8-4 1,-8 4-7,3 2 1,2 0-40,3 0 0,2 0-101,-2 0 1,2 0 85,-8 0 1,7 0-20,-1 0 1,-4 0 34,-2 0 1,2 0-14,-2 0 1,0 0 43,-5 0 0,1 0-43,4 0 0,-4 0 65,4 0 1,-2 0-83,2 0 0,-2 0 7,8 0 0,0 0-28,6 0 1,-1-5-10,1-1 0,-1 0 35,1 6 0,0 0 0,-1 0 1,-5-6 73,0 0 0,-2 1-80,2 5 1,-3 0 211,-2 0 1,-5 0-53,4 0 1,-2 0-39,2 0 1,-4 0-45,4 0 0,2 0 36,-2 0 1,2 0-77,-2 0 1,-2 0 51,8 0 1,-2 0-74,2 0 1,4 0 50,-5 0 0,-1 0-45,2 0 1,-6-2 57,6-4 0,-6 4 5,6-4 1,-6 4-29,6 2 0,-8 0 2,2 0 1,-2 0-27,2 0 0,-4 0 32,5 0 0,0 0-144,0 0 1,1 0 80,-2 0 1,-2 0-68,8 0 1,-6 6 89,5 0 1,-5 0-6,6-6 1,-6 0-3,6 0 1,-6 0 1,6 0 0,-8 0 11,2 0 0,2 0 17,-2 0 1,6 0 49,-6 0 1,0 0-60,-5 0 0,-1 0 158,0 0 0,0 0-60,1 0 1,-1 0-41,0 0 1,1 0-33,-1 0 0,0 0 6,0 0 0,1 0-126,-1 0 1,0 0 131,1 0 0,-1 0-228,0 0 158,0 0 0,1 0-45,-1 0 64,0 0 1,1 0-2,-1 0 0,-6 0 108,1 0 117,0 0 0,5 0-79,0 0 0,-5 0-85,-1 0 0,1 0-109,5 0 121,0 0 1,1 0-180,-1 0 1,6 0 66,0 0 0,0 0 35,-6 0 0,6 0-10,0 0 0,1 0 5,-7 0 1,6 0 31,0 0 1,0-2 112,-6-4 0,-5 4 276,-1-4-297,1 4 1,5 2-67,0 0 2,-7 0 0,5 0 5,-3 0 1,-2 0-31,1 0-139,1 0 1,5 0-1,0 0 1,-5 0 63,-1 0 0,-5 0-43,6 0 68,-1 0 0,6 0 42,1 0 0,-7 0 57,1 0 131,-1 0 0,7 0-80,-1 0 58,0 0 1,0 0-168,1 0 1,-1 0 52,0 0 1,1 0-96,-1 0 1,0 0 84,0 0 1,1 0-58,-1 0 0,0 0 0,1 0 1,-1 0-3,0 0 1,1 0 12,-1 0 1,0 0 7,0 0 1,1 0 42,-1 0 0,0 0-37,1 0 0,-1 0 22,0 0 1,-5 0-3,-1 0 4,1 0-12,13 0 0,-12 0 25,4 0-34,-3 0 0,-3 0 8,1 0 12,0 0 1,5 0 0,0 0 1,-5 0 80,-1 0-68,-7 0-9,11 0 0,-11 0-7,8 0 2,-8 0 164,3 0 16,-7 0 971,0 0-1258,8 0 250,-6 0-11,6 0 82,-1 0-4,-5 0-228,6 0 130,-8 0-182,0 0 40,-16 0 0,-18 16 0,-20 3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49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8024,'0'-10'-449,"0"3"1,0 5 41,0-4 332,0 4 79,0-6-7,8 1 1,-1 3-8,5-8 1,3 8 122,-3-1 0,-5-5 344,9 8-243,-14-6 297,5 8-198,-7 0 248,0 0-613,8 0 0,-4 0 70,7 0 0,-5 0 9,6 0 1,-7 0-1,7 0 1,-6 0 50,5 0-65,1 0 1,5 0-4,0 0 0,1 6-41,-1 0 1,0 0 52,1-6 0,-1 0-33,0 0 1,0 0 30,1 0 0,-1 0-11,0 0 1,1 0-7,-1 0 1,-4 0-2,5 0 1,-5 0-3,10 0 1,-4 0 0,-1 0 0,-1 0-10,0 0 1,6 0 16,0 0 0,6 0-11,-6 0 0,6 0 6,-6 0 1,6 0-15,-6 0 1,2 0 7,-2 0 1,-4 0-2,4 0 1,2 0 2,-2 0 1,0 0 0,-5 0 0,-1 0-18,0 0 0,1 0 17,-1 0 0,0 0-38,0 0 1,1 0 15,-1 0 1,6 0-5,0 0 0,2 0 25,-2 0 1,-4 0-3,4 0 1,2 0 32,-2 0 1,0 0 5,-5 0 1,1 5-27,4 1 0,-4 0-5,4-6 1,-2 0 8,3 0 0,-3 0 1,7 0 1,-1 0-41,2 0 1,4 0-4,-4 0 1,3 0-8,3 0 0,-2 0 52,-5 0 0,-1 0-4,-4 0 1,-3 0 45,3 0 1,-2 0-61,2 0 1,-4 0 75,4 0 0,-4 6-69,-1 0 1,1-1 5,4-5 1,-4 2-14,4 4 0,2-4-3,-2 4 1,2-4-12,-2-2 1,-4 2-13,5 3 1,1-3 16,-2 4 0,5-4 2,-5-2 0,6 0 77,-6 0 0,6 0-69,-6 0 1,6 0 84,-6 0 1,2 0-63,-2 0 0,-4 0 8,4 0 0,-3 0 1,-3 0-14,0 0 1,0 0-18,1 0 1,-1 0 20,0 0 0,1 0-59,-1 0 1,0 6 26,1-1 0,-1 1-5,0-6 0,0 0 12,1 0 0,-7 0-2,1 0 0,-1 0 3,7 0 0,-1 0 0,0 0 0,0 0 123,1 0-118,-1 0 1,0 0 87,1 0 0,-7 0-59,1 0 0,-7 0 9,7 0 0,-6 0-39,5 0 1,-5 0 2,6 0 0,-1 0-21,6 0 2,1 0 1,-1 0-23,0 0 0,1 0 30,-1 0 131,0 0 0,0 0-86,1 0 0,-7 0 54,1 0-89,-1 0 0,7 6 7,-1 0 1,0-1 4,0-5 1,1 0-3,-1 0 1,0 0-54,1 0 1,-1 0 46,0 0 1,-5 0 35,-1 0 0,1 0-4,5 0 0,0 0 12,1 0 0,-7 0-37,1 0 1,-1 0 9,7 0 1,5 0-4,0 0 0,2 0-1,-2 0 1,-2 0-33,8 0 0,-8 0 35,2 0 0,2 0-20,-2 0 0,0 0 35,-6 0 1,6 0 4,0 0 0,0 6-4,-5 0 1,-1 0 6,0-6 0,-5 0 20,-1 0 0,1 0-24,5 0 0,-5 0-73,-1 0 1,1 0 66,5 0 1,-5 0-167,-1 0 114,1 0 0,5 0-12,0 0 0,1 6 15,-1-1 0,0 1 2,0-6 0,1 0-11,-1 0 0,0 0-13,1 0 55,7 0 0,-6 0-28,4 0 1,-4 0 119,-2 0 1,1 0-1,-1 0-90,0 0 1,1 0 21,-1 0-19,0 0 1,0 0-15,1 0 0,-7 0-8,1 0 1,-6 0 38,5 0-14,1 0 177,5 0-149,0 0 10,0 0-10,1 0 1,-7 0 67,1 0 79,-8 0 237,3 0 39,1 0-186,-6-8-1158,6 6 561,-8-5 304,-8 7 0,-25 7 0,-13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2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7848,'-10'0'-397,"2"0"1,8-8 0,0-2-1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5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8458,'0'-10'-1100,"0"-5"1043,0 13 1,2-12 235,4 8 460,-4 1-51,6-3-347,-8 6 68,0-6 7,0 8 628,0 0-801,7 0 0,-3 0 28,8 0 0,-7 6-37,7 0 0,-1 2 5,7-3 1,-7-3-147,1 4 1,-1 2 162,7-2-220,-1 7 172,0-3 0,-1 7-245,-5 0 0,-1-5 9,-4-1 0,-5 1-30,5 5 0,-4-5 45,-2-1 0,-2 3 90,-4 9 1,-1-4 39,-5 4 1,-3-4-45,3-2 1,-3 1 153,-2-1 1,-1 0-85,1 1 0,6-7 310,-1 1 0,8-7 321,-2 7-333,4-8 1,2 5 7,0-3 1,2-4-115,4 4 0,4-4 94,7-2 0,6-2-98,0-4 0,8-2-267,-2-3 0,2-3 78,-3 9 1,3-7-1034,-8 6 0,0 1-1104,-6 5-1000,1 0 3095,-1 0 0,-7 7 0,-3 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59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69 431 8416,'0'-17'0,"0"6"-106,0-1 1,0 0-127,0-5 1,8 0 231,4 0 1,1 3 54,-2-3 0,11 3 302,-5-9-281,4 4 1,-2 2 25,4 0 0,-2-1-11,8 1 0,-8 0 55,2-1 1,2 1-42,-1 0 0,0 1 20,0 5 1,-3-4-56,8 3 0,-6 2-17,5-1 0,1 7-34,6-2 0,-1 2-3,1-1 0,-6 3 15,0-4 1,-1 6 28,7 6 1,0-2-93,-1 7 0,1-5 67,-1 5 0,-5 1-10,0 5 1,0 0 13,5 1 0,-5-5-14,0 5 0,-8-9-30,2 14 0,-2-7 1,2 7 0,-9-4-6,3-2 0,-3 6 33,3 0 0,-6 6-66,1-6 1,-6 2 50,5-2 0,-7-2-33,2 8 1,-4-8 17,-2 2 0,-2 2-60,-4-2 0,-3 8 32,-9-2 0,1 4-12,0 1 1,-6-5 80,0 0 0,-2-6-51,1 6 0,3-6-13,-7 6 1,1-8 5,-2 2 1,-4-4 450,4-2 1,-1 1-112,1-1 1,-4 0-83,4 0 0,2-1-83,-1-5 0,4-1-8,-4-4 0,1-4-87,-2 3 0,-4-3 75,4-2 1,3 0-29,-3 0 0,0 0 0,-6 0 1,1-7-15,-1-5 1,1-5 16,-1-6 1,6 2 117,0-8 0,2 8-54,-1-2 0,-3-2 12,8 2 0,0-1-46,5 7 1,1 0 14,0 0 1,0-1-110,-1 1 1,3 6 94,3-1 0,-1 0-253,7-5 1,-2-2 77,3-4 1,3 4-459,-4-4 1,4-2 58,2 2 1,2-8-115,4 2 1,3-9-1854,9-3 2404,-1 1 0,16-2 0,3-3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6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8283,'0'-18'0,"2"3"-307,4 3 205,-4-3 467,13 5 1,-11-5 342,8 4 17,-8-5-278,3 14-4,-7-5-486,0 7 445,0 0 0,0 7-43,0 5 0,0 3-96,0 2 1,0 6 27,0 1 0,0 6 11,0-1 1,0-2 170,0 2 0,0-6-324,0 6 1,0-8 154,0 2 0,0-4-416,0-2 0,6 1-434,0-1-367,-1 0 384,-5 1-395,8-9 384,-6 7 1,8-15-371,-5 5 1,-3-12 17,4-5 0,4-4 322,1-3 0,-1-7 129,1-4 1,1 3 440,5-3 0,1 0 0,-1-6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6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8283,'10'-7'699,"-3"3"-87,-7-8 439,0 8-20,0-3 7,0 7-743,0 0 1,-7 2-899,-5 3 0,-5 13 411,-6 11 1,2 3-512,-8 3 0,0-1 368,-5 1 0,5 0 62,0-1 1,8-5-132,-2 0 0,2-8-216,-2 2 1,9-4 736,-3-2 1,3-5-93,-3 0 194,0-9 1,5 11-70,1-8 297,7-1-32,-4-5-42,8 8-218,0-6 0,8 6 446,3-8-284,5 0 0,7 0-124,0 0 1,0-2-179,-6-4 0,0 4 100,1-4 1,-7 4-647,1 2 1,-6 0 41,5 0 71,-7 0 0,4 8-17,-8 4 0,0-1-136,0 6 1,-8-3 156,-4 9 1,-9-2 413,-2 2 0,-6-4 0,6 4 0,-7 2 0,1-2 0,-4 2 0,-1-2 0,-1-3 0,0 3 0,1 2-157,-1-2 1,6 0 305,1-6 1,6-2 205,-1-3 1,4 1 796,2-7-401,7 0-313,3 2 0,8-6-97,5 3 1,6-3 70,11-2 1,4-7-9,7-5 1,9-3 27,3-3 1,9-5-305,3 0 1,0 0-174,-6 6 0,-6 2-593,0 3 0,-8-1 427,3 7 1,-11-2-526,-1 2 1,-8 4-32,2-3-44,-3 3-82,-3 2 490,-8 0 1,-1-2-11,-8-4 366,0 4 1,-8-7 135,-3 3-195,-4 4 1,-3-6 142,1 8 0,5-6-224,1 1 684,7-1-386,-11 6 0,11 0 1150,-8 0-758,9 0 1,-13 0 84,5 0 1,1 6-284,-2-1 0,1 11-68,-6 1 0,-1 2-117,1 10 0,-8 0 86,-4 5 0,2 3-342,-1 3 0,-1-1 63,-6 7 1,6-8-260,1 3 0,4-5 71,-4-1 1,6-3-42,-1-3 0,4-4-35,2-7 1,2-1-150,3 0 21,-3 0 178,13 1-431,-6-1 362,8 0 0,2-7 356,4-4 0,3-4 0,9-10 0,-1-2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8283,'10'-17'419,"0"7"525,-5 4-414,-3 4-325,6 2 399,-8 0 0,0 8-208,0 4 1,0 3-304,0 2 1,0 6 67,0 0 0,-6 6-717,0-6 1,1 0 104,5-5 1,0-1-126,0 0 1,0-5-253,0-1 37,0-7 576,0 4 1,0-10-75,0-4 1,7-4 47,5-7 1,3-6 119,2 0 0,7 0 229,-1 6 0,2 1 5,-2 5 0,-4-3 640,4 9-376,-4-1 1,-2 6 54,1 0-1,-9 0 0,-1 2 304,-8 3-501,0 5 1,0 7 245,0 1-445,0-1 62,-8 0 0,4-7 164,-7-4-244,7 3 88,-4-7-879,8 6 597,0-8 1,2 0-642,4 0 0,-2 0 127,7 0 1,1-6 690,5 0 0,8-7 0,2 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8234,'0'-9'-43,"7"1"401,5 8-213,3 0 0,3-6 990,-1 0-760,8 1 0,-4 3-83,8-4 0,0 4-129,5-4 1,1 2-401,-1-1 1,-5 3 128,0-4 0,-8 4-705,2 2 227,-4 0 201,-1 0 0,-9 2-704,-3 4 293,-4-4 524,-2 13 1,-8-7 45,-3 3 0,-5-1 65,-1-4 161,0-5 0,0 7 0,-1-8 0,1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18 8004,'0'-9'1928,"-8"1"-1496,6 8 0,-7 0 37,3 0-266,4 0 0,-11 2-284,7 4 0,-8 9 140,3 8 0,-10 10-156,-2 1 1,-8 9 96,2 8 1,-5 7-117,-7 0 0,5-1 13,-5-5 0,3 4-439,-2-4 1,9 2 4,-4-14 1,10-2 237,-4-9 0,10 2-117,2-8 1,0 0 53,5-6 1,3-1-268,-3-5 629,8-3 0,-11-8 0,5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8262,'-10'0'2156,"3"0"-1126,7 0-565,0 0 1,0 7 15,0 5 1,0 9-178,0 2 0,0 8 159,0-2 1,0 5-53,0 7 0,0-5-566,0 5 0,0-1-106,0-6 0,0 5-308,0-10 1,0-4 287,0-2 0,0-4-156,0-2 1,0-5-1844,0-1 1544,7-7 0,3 4 23,7-8 0,-5-8-172,-1-3 885,1-12 0,13-4 0,2-8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8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8240,'9'-7'411,"7"5"51,-5-4 1,5 4 42,1 2 0,-5 0 393,-1 0 0,-5 0 1251,5 0-927,-7 0-1613,4 8 1,-8 1 291,0 9 1,0-1-3024,0 0 3122,0 8 0,-16 2 0,-3 8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8164,'25'-10'3620,"3"5"-3406,5-5-32,2 0 1,7-7 138,4 0 0,4 0 148,2-1 1,0 1-406,0 0 0,-2 5 48,-4 1 1,-4 5-375,-8-6 0,-1 9 237,-4-3 1,2 4-302,-8 2 1,-6 0-824,-5 0-706,-9 0 46,5 8 579,-8-7 738,0 7 1,-8-8 491,-3 0 0,-4-2 0,-3-4 0,7 3 0,-1-9 0,1 1 0,-7-7 0,1 1 0,0 0 0,1-1 0,5 1 0,-3 0-11,9-1 86,-9 9 630,5 1 0,-3 8-308,1 0 1,1 4 158,-2 8 1,-3 1-159,4 16 0,-5 0 198,-1 5 0,0 7-177,-1-1 0,-5 8-219,0-2 1,-8 10-199,3 1 1,-5 3-271,-2-2 0,1-5-584,-1 5 1,8-10 472,4-2 1,0-9-135,6-3 0,-2-7-239,13-9-707,-8-1 1459,13 0 0,-7-15 0,8-4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0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17 502 7686,'0'-10'2480,"0"3"-2037,8 7 1,2 0-30,7 0 1,2 0 47,4 0 1,-2 0-120,8 0 0,-2 0-299,2 0 0,4-2-261,-4-4 1,-3 2-283,3-7 1,-8 1 79,2-2 0,-5-3-567,-7 4 1,3 1 19,-9-2 494,1 1 1,-13-4 369,-5 3 1,2-1-63,-1 7 1,-1 0 676,-5 6 0,0 0 86,-1 0 1,1 2 475,0 4 1,2 11-442,3 12 1,-1 11 114,7 6 0,-2 6-315,2 6 1,4-4 33,-3 3 0,3 3-320,2-3 1,0-5 58,0-6 1,0-7-1033,0 1 0,0-5 114,0-6 1,2-6-1374,3-12 1300,-3 5 0,12-16-328,-8 0 1,1-16 582,-1-13 1,-4-3 183,4-3 1,-4-1 344,-2-5 0,-8-1 0,-4-4 0,-1 4 53,1 7 1,-3 8 765,3 4 191,-3 4 1,-2 9-189,0 5 1,5 5 519,0 5 0,1 7-697,-6 11 0,1-2-27,5 8 0,-3-6 97,9 6 0,-7-2-259,6 1 1,-5-3 124,5-7-663,0 7-229,6-6 0,2 4-125,4-12 0,3-3-470,9-8 0,1-8 303,4-3 0,4-12-337,8-6 1,7-4-440,4-1 1,4-7 685,2 1 0,0 0 213,0 5 0,-3 6 393,-2 1 1,1 6 425,-8-1 1,-7 10-16,-10 1 1,-4 9 382,-2-3 0,-7 6-318,-4 6 0,-4-3 484,-2 9 0,0 5 280,0 6 1,0 0-572,0-5 1,-2-1-226,-4 0 1,-2 0-379,-3 1 0,-3-7-245,8 1 0,-7-6-42,1 5 0,3-7-946,-3 2 945,1-4 0,-7-2-186,1 0 1,0-2 75,0-4 1,5 2 58,1-7 1,5 7 1098,-6-2-493,8-4 0,-9 7 113,7-9 0,2 8-350,10-2 0,4-3-225,7-3 1,14-9 116,3-2 1,12-6-203,1 6 0,4-8-217,7 3 0,-4-3 134,4 2 1,-10 2 148,-2 4 0,-8 4 168,2-4 0,-5 9 230,-6 3 0,4 1-110,-5-1 0,5-3 83,2 8 0,-7-5 85,1 5 0,0-1 204,6 1 1,-7-4 24,1-7 0,-2 3-123,2-3 1,2 8-373,-8-15 0,-2 9 34,-10-8 0,3 2-1,-8-2-1,-1 4 38,-5-4 0,0 9-61,0 3 234,0-1-99,-7-5 1,-3 7 956,-7 4-725,0 4 1,-1 2 353,1 0 0,5 0-348,1 0 1,5 6-307,-5 0 1,7 7 50,-2-1 1,4-2-69,2 1 1,0 1-22,0 5 1,0 2-257,0 4 0,0 6-1,0 11 0,0 6 91,0 12 0,0 11 462,0 12 1,0 4-98,0 1 1,-2-1 281,-4-5 1,4 5-487,-3-5 0,1-5-342,-2-5 0,4-9 253,-4-9 0,-1-2-146,1-4 0,-6-9-387,7-9 0,-9-8 281,3-3 0,1-8-48,-1-9 1,-1 0 137,-5 0 1,5-9 403,1-8 1,-1-3-8,-5-8 1,7-3 513,5-10 0,-3 3-146,2-8 1,2 7 420,10-1 0,9 4 95,8 1 1,8 0-480,-2 1 0,4 1-496,1 4 1,1 4-67,-1 8 1,1 0-63,0 0 0,5 1-101,0 5 0,8-5-423,-2 5 0,4 3-2078,2 2 1,-2-1 2686,-4 1 0,4-8 0,-6 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398 139 7848,'-2'-11'12,"-4"-1"1,-3 6 102,-9-5 1,1 5 144,0-5 1,-1 1 98,1-2 1,-6-1-18,0 7 0,0-5-131,6 5 1,-6-6 180,0 7 0,-1-1-94,7 6 0,0 0-190,0 0 1,5 0 10,1 0 0,1 2-54,-2 3 0,-1-1 134,7 8 1,-1 7-22,1 10 0,4 0 92,-4 5 1,4-3-130,2 9 0,8 3 160,3-3 0,5 6-174,1-6 0,10 1-213,8-7 0,1-7-1,10-4 0,0-11-269,6-6 1,6-4 1,-1-2 1,7-2-259,-7-4 1,5-9 31,-10-9 1,2-4 182,-14 5 0,0-8-189,-5 2 1,-8-2 174,-4 2 0,-12-3 397,-5 3 0,-6 2-44,-6-2 0,-5 8-119,-12-2 1,-10 4-23,-7 2 1,-8 1 5,2 5 0,1-3 24,-1 8 0,8 1 36,-2 5 0,5 0 133,6 0 0,-4 7 0,7 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0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8164,'0'12'412,"0"-1"0,-2-5 461,-4 6 1,4-1-274,-4 6 0,4-3 83,2 3 1,-5-3-238,-1 9 0,0 2 29,6-2 0,0 7-425,0-1 0,0-2-439,0 2 1,2-8 10,4 2 0,-2 2-373,7-2 1,1 0-12,5-5 0,0-7 276,0 1 0,1-8-497,-1 1 0,0-3 394,1-2 1,-1-2 588,0-3 0,1-5 0,-1-7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8164,'18'-17'269,"-7"0"164,1 0 0,-6 5-281,5 1 1,1 5 105,5-6 0,0 8 144,1-1 0,-1 3-112,0 2 1,0 2 165,1 3 0,1 13-107,4 10 0,-4 7-81,4 5 1,-5-1-181,-7 7 1,3 8-213,-9 9 0,1-5 64,-6-6 1,-6 0 97,1-6 0,-9-4-1226,3-2 1,-5-5 572,-1-6 1,0-4-263,-1-8 0,1-7 388,0-5 1,-1-3 422,1-2 0,0-4 140,0-7 0,-1-3-133,1-14 0,7-1 880,5-6 1,3 1-352,2-1 1,7 0 414,5 1 0,5 5-361,6 0 1,2 8-294,4-2 1,2 6-239,-8 5 0,8-1-368,-3 7 0,5-6-197,2 7 1,-1-1 306,1 6 1,-1-6-1850,1 0 2114,0 1 0,7-3 0,2-2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8277,'9'-10'660,"9"5"0,1-3 101,10 2 1,0-5-298,5 5 1,1-6 352,-1 7 1,7-3-276,-1 2 1,0 4-633,-5-4 1,0 3 100,-1-3 0,-5 4-756,0-4 1,-6 4 240,6 2 1,-14 0-635,2 0-1072,-3 0 1511,-5-8 1,-1 5 183,-8-9 1,-2 1 514,-4-7 0,3 3-210,-9 3 0,6-1 210,-5 7 0,5-5 437,-6 5 0,7 0 242,-7 6-139,1 0 1,-7 8 76,1 3 1,0 1 439,-1 5 1,1-3-511,0 9 1,0 4-146,-1 1 1,-5-1 168,0 2 1,-8 6-131,3 5 1,-3 6-1050,2-5 1,-4 7 144,5-2 1,3 2-204,2-2 1,3 2-823,3-8 1,5-5 604,1-6 1,7-8-324,-2 2 1206,4-12 0,-5 5 0,-3-7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9487,'-10'0'1093,"2"2"-627,8 4 0,-2-4 629,-3 4 1,3-2-283,-4 1 1,4 5-340,2 7 1,-2 2-942,-4 4 0,4 2 378,-3 4 1,3 4-1377,2-4 1,0-2 854,0 1 0,2-6-459,3 1 0,5-6 1069,7-5 0,1 3 0,-1-6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8157,'0'9'3570,"2"-1"-3434,4-8-135,4 0 60,15 0 1,1 0 236,9 0 1,0 0-42,-1 0 1,1-8-225,-1-3 1,1 1 98,0-1 1,-3 1-776,-3-1 0,-2-5 142,-4 5 0,-6 1-232,1-1 1,-3-1 284,-9-5 0,-1-1 112,-5 1 1,-1 8 342,-5 3 1,-4-2-153,-7 2 0,-6 3 292,0 8 1,-8 5 319,2 7 0,4 0 380,2 1 0,4 1-222,2 4 1,1-4 364,5 4 1,3 2-294,8-2 0,0 0-256,0-5 1,8-1-451,3 0 1,7 1 82,5-1 0,-2-2-437,8-3 1,1 3 330,11-3 0,-3-5 32,8-1 0,0-4 0,6-2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8267,'8'-17'1661,"1"7"-1547,9 2 1,-3 16 135,-3 4 0,-5 3-31,-7 2 0,0 3 59,0 3 0,-2-2-275,-3 8 0,-7-3 102,-11 3 1,4 4-327,-4-4 1,-4-2 117,-2 1 1,2-1-16,-2 2 0,0 4 14,-5-4 1,-1-4-65,1-2 0,1-6 61,4-5 1,2 1-22,4-7 1,4-1-455,-4-5 413,4 0 0,3-1-196,5-5 1,3-4 70,8-7 1,0 0-69,0-1 1,2 1 148,4 0 0,3-1 53,9 1 1,5 2 371,0 3 0,2 5-170,-2 7 0,-2-6 584,8 0 0,-8 0-306,2 6 1,2 0 860,-2 0-616,0 8-265,2-6 0,-6 7 507,4-3-394,4-4-409,-7 6 248,12-8-61,-13 8 1,8-7-1088,-4 5 459,-3-4 358,5-2 1,-6 2-1553,4 4 819,-4-4 263,14 5 549,-6-7 0,7-7 0,1-3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2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8268,'0'-18'1067,"8"9"1,3-1 58,12 4 0,-4 3-451,5-9 1,-3 8-257,2-2 0,-4 3-125,4-3 1,-4 4-444,-2-4 106,-7 4-1898,5 2 1375,-5 0 1,2 6-66,-1 0 0,-7 7-440,2-1 0,-4 3 309,-2 2-373,0 8 772,-8-5 0,-2 6 363,-7-2 0,-8-5 0,6 6 0,-6-6 0,8 4 0,-3-4 0,-3 4-31,12-4 0,-12-7-127,11 0 1,3-3 870,-3 3 685,8-5-205,-3 1 1,8-6-512,5 4 0,6-4-55,11-2 1,2-2-259,4-4 0,9 2-328,-3-7 0,3 1-996,-3-2 0,5 3 690,0 3 0,-1 4-1993,-10-4 2258,3 4 0,-5 2 0,8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2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415 190 8189,'0'-27'316,"-2"2"38,-4 8 1,5 0-167,-5-1 0,2 3-91,-2 4 0,2-5-129,-7 5 79,-1 3-5,-5-7 0,0 13 11,-1-4 1,-1 4-76,-4 2 1,-2 8-338,-4 3 383,-3-3 0,7 13-381,-4-4 0,-2 4 117,8-3 1,0 5 97,6 0 1,1 2 166,5-2 1,3-4-135,8 4 1,0-4 134,0-1 0,2-1-60,4 0 0,3 1 44,9-1 0,-7-6-19,1 1 0,-1-6 40,7 5 0,-9-5-47,-3 6 0,2-7 21,-3 7 0,1-1-177,-6 7 0,-2-1 87,-4 0 0,3 1-62,-9-1 0,1 0 93,-7 0 1,7 3 38,-1 3 1,6-4-56,-5 4 0,7-4 609,-2-2-256,4 1-22,2-1 0,0 0 557,0 1-539,0-1 463,0 8-422,0-6 1,0 6 294,0-8-267,8 1-95,-6 7-27,6-6 0,-8 6-130,0-8-31,0 0 180,0 1-820,7-1 525,-5 0-564,14 1 0,-13-7 361,9 1 0,-6-8-565,5 1 1,1-5-55,5-5 872,0-5 0,8-15 0,2-2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8304,'8'17'-471,"3"0"1,-1-5 1283,1-1 0,1-5-87,5 6 1,1-1 244,-1 7 1,0-1-639,0 0 1,3 0-74,3 1 0,-4-1-998,4 0 0,-4-1 459,-2-5 1,1 5-902,-1-5 1,0 3 1179,1-3 0,-1 4 0,0-5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8236,'-12'0'0,"1"0"0,-1 2 1434,-5 4 1,6-4-609,-1 4 1,1 3-87,-7 3-574,-7 3 1,4 2 0,-8 3-241,-1 3 1,-3-2-92,-2 8 0,3-2-1973,3 1 1340,4 5-770,8-6 782,7 0 392,-5 5 394,13-12 0,-6 5 0,8-8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3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7848,'0'-27'-132,"-8"2"1003,-2 16-631,-7 1-20,7 8-256,3 0 73,7 0 1,0 2-108,0 4 0,0-3 89,0 9 0,0-6 159,0 5 153,-8 1 1,0 5-100,-3 0 0,-3 6 91,9 0 1,-9 6 44,3-6 0,-3 8-113,3-2 1,-5 11-151,5 6 0,1 6 165,-1 6 1,-1 5-203,-5 12 0,-1 6-248,1 11 0,6-2 12,-1 8 1,1-11-79,-7 5 1,7-15-198,-1 4 0,6-4 186,-5-8 0,5-6-105,-5-17 1,7-3 322,-2-9 1,4-7-201,2-4 250,0-4-256,0-9 88,0-2 1,0-10-173,0-4 0,6-4-227,0-7 1,-1-6-109,-5 0 664,8 0 0,-6-2 0,6-2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10964,'0'9'-16,"0"1"-2050,0-4 2066,0-4 0,0 5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12474,'0'17'582,"0"1"0,0-1-1144,0 0 0,2 1 329,4-1 0,2-6-122,3 1 0,7-6-24,-1 5 0,0-7-308,6 2 0,4-6 219,2-6 0,-2 2-228,2-7 1,-8-1 515,2-5 0,-4-2-28,-2-4 0,-1 3 408,-5-3 0,-3 2-187,-8-2 0,0 4 207,0-4 0,0 4 140,0 1 1,-6 7 232,0-1 1,-1 8-140,1-1 0,2 3-54,-7 2 0,5 2-57,-6 3 1,7 7-117,-7 11 0,6 4 67,-5 8 1,7 1-66,-2 4 1,4 10 228,2 8 1,0 5-60,0-5 1,0 7 12,0-1 1,0-3-340,0 3 1,0-14-168,0 1 0,0-4-376,0-1 0,0-6 337,0-11 0,-2 4-120,-4-5 0,3-3-41,-9-2-278,8-3 0,-9-9 239,7 1 0,-7-8 185,1 1 0,2-10 36,-1-7 1,1-9 174,-1-2 1,-5-8 84,5 2 1,1 2-59,-1-1 1,7 6 46,-2-1 0,-2 4-93,3 2 0,-1 0 114,6-1 0,0 1-169,0 0 21,8-1 1,1 1-162,9 0 1,-1-6-273,0 0 1,2 0-116,4 5 1,-1-5 221,6 0 0,-1-8-699,2 3 1,4-5 1014,-4-2 0,3-7 0,3-2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8151,'11'-7'844,"1"-5"1,-6 2-391,5-1 0,1 5 214,5-5 1,0 7-273,1-2-34,-9 4-130,7 2 1,-7 0-31,8 0 1,-5 0-257,0 0 0,-7 0-397,7 0 1,-8 8-405,1 3 1,-3 1 492,-2 5 0,0-3-211,0 9 1,-2-2 113,-3 2 1,1-2-9,-8 8 1,8-8 179,-1 2 0,1-4 269,-2-2 0,4 1 326,-4-1-205,4-7-128,10 5 1,-6-5 1068,4 7-562,-4 0-311,5 1 0,-5 5 537,4 0-371,-4 0 109,-2 2 1,0 2 275,0 7 0,0 1-79,0-1 0,0 1 13,0-1 1,2-1-193,4-4 1,-4 2-1,3-8 1,-3 6-536,-2-6 1,-5 2 139,-1-2 0,-6-4-213,7 4 0,-11-6-435,-1-5 1,0 7-782,-6-7 1,-4 7 1359,-2-8 0,-4 5 0,-1 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5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 8272,'-9'-8'4349,"-7"8"-4835,5 0 1,-4 8 380,-3 9 0,-1 2-2235,-4 4 2340,-4 4 0,-8 8 0,1-1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346 121 8317,'0'-35'514,"0"9"-514,0 8 15,0 3 0,0 11-4,0-7 165,0 7-133,0-4 137,-8 8 1,-1 0 545,-9 0-302,1 8-267,-8 1 0,4 16 44,-8 4 1,0 4 408,-5 1-212,-1 9-166,8-7 1,-2 14-13,12-4 0,-4 4-28,9 2 0,5 0-99,1 0 59,4-8 1,4 6-85,4-4 0,3-4-37,9-1 1,-3-11-236,-3-1 1,1 0-27,-7 6 1,5-8-756,-5-4 674,8-4-360,-13-2 1,9-2 15,-4-3 388,-4-4 0,7-8-104,-3 0 0,-2-8-138,7-4 0,-1-11-80,2-5 0,3-7-87,-3-5 676,3-12-869,10-2 869,-6-21 0,10 12 0,-8-16 0,0-4 0,2-5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5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8359,'43'-23'0,"1"0"0,2 2 0,0 2 593,2 1-261,2 1 1,2 0 276,0 0 1,0-1 458,0 1-573,-8 7-190,6-5 1,-16 7-58,1-3 0,-1 3-101,-5 8 0,-4 0-238,-2 0 0,-9 2-21,-3 4 1,-7-2-360,2 7 0,-6 6-214,-6 7-218,-3 6 591,-9-3 1,-7 2-645,-4 0 630,4 0 0,-5-2-34,7-4 176,0-4 1,11-2-38,1 0 0,7 1 396,-2-1-192,-4-7 1,10 3 177,0-7 1,8 0 143,9-6-192,1 0-48,-1 0 1,0 0 39,0 0-59,8 0-3,-13 0 0,11 0 17,-11 0 0,-5 1-79,-1 5 1,-4-2-2,-2 8 1,-8-1 15,-3 6 0,-12 7-8,-6-1 0,2 2 493,-2-2-225,0-4-118,-5 6 1,7-6 163,4 4 4,11-11-45,-3 11 93,13-14 1,-4 7-163,12-5 1,5-3 14,13-8 0,-3 0-181,7 0 1,1-2-238,6-4 1,-1-3 205,1-9 0,-2 1 74,-4 0 0,-4-1-1334,-8 1 502,0 0 118,0-1 1,-7-1-1241,-4-4 1885,-4 4 0,-2-21 0,0 3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8268,'-8'-17'-1001,"6"7"891,-5-5 158,-1 13 168,6-6 410,-6 8-306,8 0-38,0 8-196,0 9 1,2 10 365,4 7-67,-4 9-176,6 1 1,-6 14 213,3-1 0,-3 8-96,4-1 0,-4 3 152,-2 2 1,-8 0-394,-3 1 0,-5-1-245,-1 0 0,-2-2-1277,-4-3 1113,4-12 282,-6-2 0,5-14-1636,-3 4 779,4-11 330,-13-4 0,10-8-820,-6 1 1388,6-9 0,-18-1 0,4-8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8238,'19'8'335,"4"4"1,4 9 509,7 2 1,3 6-188,3-6 1,4 6-187,8-6 1,-2 5 1242,-4-4-811,4-1-686,-5-6 0,6 0-270,1 0 1,0 1-379,0-1 0,0 0-717,0 1 1,-6-7 917,0 1 229,0-1 0,-2-1 0,-1-2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 8260,'0'-18'-28,"0"9"-44,0 9-181,0 9 761,7 16-299,-5 10 197,14 9 1,-9 8 316,5 0 1,1 5-340,-7 1 0,7 0-136,-1-6 1,3-8-240,3-4 1,-1-3-268,0-3 1,1-7-675,-1-4 532,0-4 130,0-1 1,1-3-463,-1-3 457,0-5-8,-7-7 283,5 0 0,3 0 0,8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53 8140,'-17'-18'0,"0"7"1405,-1-1-613,1 8-405,0-3 1,0 13-77,-1-1-210,1 9 0,-10-5 133,-8 9 1,-1 1 126,-10 4-227,0 4 0,-6 7-2,0 1 1,6 0-171,0-1 1,3 1-368,3-1 0,0-1-209,11-4 78,4-4 351,0 0 1,15-6-1420,5 4 1604,3-4 0,9-1 0,3-1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2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7820,'36'0'5458,"-11"0"-3661,-33 15 0,-11 4-1797,-15 16 0,-9 7 0,-1 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8125,'-17'-17'17,"-1"7"-17,1 4 0,0 4-455,-1 2 239,1 0 1,-6 0 257,0 0 0,-8 8 356,2 3 1,-3 13-175,-3 4 1,6 5 48,1 2 0,4-1 141,-4 1-200,7 7 0,1-5 51,9 3 0,7-4-65,-2-1 0,4-6-190,2 0 0,14-8 118,3 2 0,10-4-507,-4-2 0,8-7 192,-2-4 0,3 1-272,3-1 1,-6 0 33,-1-6 425,1 0 0,-2-15 0,-2-5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7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8641,'2'10'1145,"4"-5"0,3-3-835,8-2 1,1-2-31,-1-3 0,8 3 15,4-4 0,4 2-916,1-2 485,1 5 0,5-13-888,0 8 1,1 1 627,-7 5 1,-5-2 395,0-4 0,0 4 0,5-6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8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105 362 8125,'0'-9'1090,"0"1"-851,0 8-174,-8 0 0,4 0-111,-8 0 1,1 0 240,-6 0 1,5 8 13,1 3 1,5 6-45,-6 6 1,8 10-94,-1 7 0,3 9-55,2-3-16,0 4 1,0-4 427,0 0-257,7 0 1,3-2-14,7-4 1,1-5 2,-1-6 0,6-4-13,0-8 1,8 0-27,-2 1 1,3-9-5,3-3 0,1-4-56,5-2 0,-3-8-319,8-3 164,0-12 1,-1 2-216,-5-8 234,-4 0 0,-1-8 18,0-3 1,-8-6 27,-4-12 0,2-3 4,-2-8 0,-6-2 5,-6-4 1,-1 4 131,2-4 1,1 13 275,-7 10 1,0 8 78,-6 10-333,0 7-829,0 2 1,0 13 381,0 1 0,-2 7 205,-4-2 0,2 12 74,-8 5 1,7 10-2663,-7 2 2694,8 8 0,-3-4 0,7 8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8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8125,'6'12'4113,"-1"-1"-1974,1 1-1549,-6 5 0,-2-2-854,-4-3 0,-11 5 155,-12 0 1,-3 3-3083,-3 8 3191,-7 1 0,-10 13 0,-10 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9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8292,'18'-18'-137,"-3"1"-275,-3 0 668,3 7 1,-13 1 897,4 3-705,-4 4 15,-2-6-232,0 8 0,0 8 72,0 3 0,-6 13 97,0 4 0,-7 5-170,1 2 1,-1-1-33,1 1 1,4-3-239,8-3 1,0 2 46,0-8 1,0 0-227,0-6 1,8-7-43,4-4 1,5 1-75,6-1 1,4-2-13,8-10 0,-1-5-195,1-12 0,-1 2 176,1-8 1,-2 6 13,-5-6 1,3 0 269,-8-6 1,-6 7-173,-5-1 1,-6 2 327,5-2 0,-7 4 141,2 8-75,-4 0 1,-10 7-111,-3 4 0,-5 6 91,-1 6 0,-6 5-75,0 13 0,-2 4 19,2 13 0,9 3 231,-3 8 1,4 2-6,-5 3 1,7 3-2,-1 3 0,6 4-150,-5-3 0,5-5-7,-5-1 1,-1-2-133,-5 1-1,5-3-205,1 4 1,-1-6 141,-5-6 0,0-4-134,-1-7 1,1-6-237,0-1 1,-1-12 149,1 1 1,0-11 129,0 0 1,-1-6 134,1-6 1,0-11 180,-1-12 0,7-6-106,-1-5 0,9-4 108,-3-8 0,4 2 572,2 4 0,8-2-306,3 7 0,6 3 39,6 9 1,-1-2-46,6 8 1,-1 0-436,2 6 1,6-2-179,-1-4 0,1 9-264,5-3 0,4 5 106,3 1 0,1-3-267,-2 9 1,4-1 611,-4 6 0,-4-8 0,0-2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9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52 8164,'0'-17'-1173,"-8"7"1110,-2-5 1,-7 13 287,0-4 0,-3 4-77,-3 2 1,-2 6 149,-3 0 0,-5 7 422,4-1-449,-4 3 0,-1 10-31,-1 4 0,-5 5-71,0 7 1,5-3 90,6 8 0,6-7-77,-6 1 0,14-2 7,-2 3 0,11-5 12,0 5 0,6-7-205,6-5 0,3 2-52,9-8 0,7 2-101,4-2 1,3-6-434,3 0 1,1-1 343,5-10 0,-5 1-627,5-1 0,-7-4 376,-5 4 1,2-4 495,-8-2 0,0-8 0,-6-2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1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10767,'2'-16'697,"4"5"0,5 1-439,12 4 1,4 3 237,8-9 1,-1 6-111,1-5 0,7 7-1436,4-2 1,2 4 1049,-2 2 0,4 0 0,-5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8382,'9'0'-1898,"-1"0"1619,-8 0 0,2 8 907,4 4 1,-4 11 931,3 6 0,-3 11-967,-2 6 1,0 2-167,0-2 1,-5 10-357,-1-4 1,0-2 180,6-4 0,0-8-170,0 3 0,0-5 43,0-1 1,2-8-117,4-4 1,-2-4 98,7-2 1,-5-5-194,5-1 240,1-7 1,5 4-7,1-8 1,-7 0 246,1 0-54,-1-8-218,6-2 1,-5-7 156,-1 0-113,1 0-144,5-1 0,1-5-88,-1 0 0,2-9-24,4-3 0,-2-2-219,8-9 1,2-2 133,9-9 1,-1 1-55,7-8 0,-2 3-313,2-2 1,-4 3 233,-7 8 0,-1 8-114,1 4 0,-8 9-367,-4 2-77,-4 8-37,-1-4-587,-1 15 420,-8 3 1193,-1 14 1,-8 9-126,0 7 0,0 0 0,0-6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8908,'17'0'1604,"1"0"1,-1 0-689,0 0 0,8 0-442,4 0 1,-2-8 114,2-3 1,-6 3 342,6 2 1,-8-1-1162,2 1 1,-4 0-2472,-2 6 1769,1 0 209,-1 0 0,-7 2-8,-5 4 730,-3 3 0,6 9 0,2-1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102 364 8091,'0'-18'433,"2"3"-304,4 3 1,-4 3 460,4 3 35,-5 4 58,-1-6-585,0 8 1,-1 2 16,-5 4 0,2 6-13,-8 11 1,3 4-132,-3 7 1,-3 3 148,3 3 1,3-1 13,-3 7 1,6 0-27,-5 6 0,7-6-32,-2 0 0,6-8-9,6 3 1,4-1-14,7-5 0,0 1 14,1-13 1,5 4 34,0-10 0,7 4-23,-1-9 1,4-2 175,2 1 0,1-7-102,4 2 1,-3-4 155,3-2 0,-1-8-54,1-4 0,-5-3-38,-1-2 1,1 0-91,-6-1 1,1-7-3,-1-4 1,4-3-88,-4-3 0,-4-5-269,-2-1 1,-4-8-325,-2-3 1,0-8 256,1-9 0,-3 0 96,-3 0 0,1 1 109,-7 5 0,0 5 139,-6 12 1,0 4-237,0 7 1,0 8-183,0 4 1,0 4-373,0 2 126,-8 7 1,-2 3-308,-7 7 1,0 1 69,-1 5 854,1 11 0,0 10 0,0 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8121,'9'0'75,"-1"0"1,-6-6 274,4 0-168,-5-7 1,7 9 197,-8-7 0,6 5-92,0-6 0,1 8-20,-1-1 199,-4-5-27,13 8 212,-5-13-350,7 13 0,-5-6-141,-1 8 1,-5 0 26,6 0 1,-8 2-259,1 4 0,3-2 94,-2 7 1,5 1-255,-5 5 1,2-5 61,-3-1 54,-3 1 0,6 5-30,-8 0 0,0 1-57,0-1 0,0 0 208,0 0 1,-2 1 10,-4-1 0,-3 0 309,-8 1 1,-1-1-109,1 0 0,5 0 923,1 1-809,-1-1 0,-3 0 10,3 1 1,5-7 129,7 1-325,0-8 0,2 5 78,3-3 0,7-4-16,11 4 0,2-4-492,4-2 0,3-8 196,-3-4 1,2 3-454,-2-3 0,2 6 279,-8-5 1,0 5-3141,-6-5 3400,0 7 0,-7-12 0,-2 7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1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9 8311,'-10'-8'884,"4"8"0,4 2-539,2 9 1,-9 1-116,-8 5 0,-5 6-293,-12 0 63,3 16 0,-27-3 0,5 16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18 8842,'0'-10'1073,"-2"3"-609,-4 7 1,2 2-63,-7 3 0,-7 5-152,-5 7 1,-5 1-139,5-1 1,-8 2-101,2 4 0,2-4-380,-2 4 1,2 2 53,-1-2 0,3 2-242,7-2 1,9-3 97,3 3 1,4-10 143,2-1 1,2-3-286,4 3 0,3 3 240,9-3 1,-1-3 105,0 3 1,0-1 408,1 7 0,-7 5 131,1 0 1,-8 8 150,1-3 0,-3-1 517,-2 2 1,-2-6-90,-3 6 0,1-6-291,-8 6 0,3-8 50,-3 2 1,-1 2-399,7-2 0,0-6-401,6-5 0,-2-3-220,-4 3-518,5 3-276,-7-13 1,16 6 561,3-8 1,2-2-678,-1-4 1303,3-3 0,3-16 0,9-2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3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8419,'18'0'31,"-1"0"0,0 0-136,1 0 0,-1 0-27,0 0 1,0 0 561,1 0 0,-7 0 901,1 0 1,-1 2-1239,7 3 1,-7-3-802,1 4 0,-8 4 179,1 1 0,-3 5 296,-2 1 1,-2 6-433,-3 0 0,-7 8 133,-11-2 1,2 1 531,-8-1 0,6 2-119,-6-8 0,8 0-82,-2-6 1,6-5 347,5-1 0,4-5 313,8 6-312,0-8 1,8 3 75,4-7 0,3 0 201,2 0 1,1 0-49,-1 0 0,0 0-89,0 0 0,1 0-148,-1 0 0,-5 0-133,-1 0 1,-7 2 190,2 4-206,-4 4 0,-4 7-119,-4 0 1,-4 0 51,-7 1 0,-2-1-36,-4 0 0,4 1 80,-4-1 1,3 0-229,3 0 214,0-7 27,7 5 10,2-13 1,16 6 1,4-8 1,3 0 79,2 0 1,1-6-76,-1 1 238,0-1-210,0 6 52,-7 0 1,-2 2-1,-8 3 0,-8 5 4,-3 7 1,-12 1 9,-6-1 0,-4 0 9,-2 0 0,1 7 46,-1-1 0,-5 0 131,0-6 1,-1 6 98,7 0 1,1-2-159,4-9 0,-2 3-233,8-3 0,2-3 239,10 3-209,3-8 1,8 5-95,0-3 0,10-4-342,7 4 0,8-10-151,9-2 1,14-7 221,4 1 1,6-3-12,0-3 1,-5 7 333,5-1 0,2 9 421,-3-3 1,-5 4-186,-6 2 1,-7 0 95,1 0 1,-11 2-25,-6 4 0,-4-3 732,-2 9-770,-7-1 1,-2 7-198,-8-1 0,-2 0-624,-4 1 0,-9-1 313,-8 0 1,-2 0-824,2 1 1,-4-1 320,-8 0 1,6-5 179,0-1 0,6-1 585,-5 2 0,6-3 0,-1-3 0,4-4 0,4 7 0,3-3-249,5-4 186,-1 6 0,6-6 818,-4 4 0,6-3-165,6 9 0,-2-1-3,7 7 0,-7 1 128,2 4 1,2 4 284,-3 7 1,1 3-173,-6 3 0,0-3 179,0 3 1,0-3-411,0-3 0,-6-5-205,1 0 1,-9-2-424,3 2 0,-7-4-257,-5-8 0,4 0-344,-4 0 1,4-7-26,2-4 1,-7-4-963,1-2 1,0-2-264,6-4 0,2-11 307,3-12 1575,4-4 0,1-17 0,-3-3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8268,'10'0'1695,"5"7"1,-7 3-424,3 7 1,3 1-592,-8-1 1,-1 0-86,-5 0 1,0 1-249,0-1 0,0 0-303,0 1 1,0-1-48,0 0 1,0 1-354,0-1 0,0 0 86,0 0 0,6-5-297,0-1 1,7-7 41,-1 2 0,3-4 186,3-2 1,5-8 29,0-3 1,8-5 164,-3-1 1,-1-8 174,2-4 0,-8-1 59,2 1 1,-4 2 305,-1 4 0,-9 9 10,-3-3-213,-4 4 1,-4 3-1185,-4 4 0,-5 4 496,-12 2 1,-4 8-382,-8 4 0,1 3 350,-1 2 0,1 2-504,-1 4 1,0-3 1028,1 3 0,1 2 0,4-2 0,-3 8 0,5-5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4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0 8268,'-17'16'0,"1"-3"0,5-1 69,-4-1 1,11 1 189,-8-1 1,6-5 870,-5 6-690,7-9 1,-6 13 199,5-5 1,1-1 131,-8 1 1,7 1-112,-7 5 1,2 1 101,-1-1 0,-4 8-146,3 4 1,2-2-163,-1 1 0,7-5 91,-2 6 1,6-6-127,6 6 0,11-8-400,12 2 0,6-5-214,5-7 0,10 3-201,8-9 0,7 1-255,-2-6 1,3 0-872,-3 0 0,2 0 123,-7 0 1,-2 0 592,-10 0 0,-4 0-1519,-7 0 2324,-1 0 0,-7-8 0,-2-1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2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8323,'16'12'0,"-5"0"0,3-7 3260,-9 7-1450,9-1-272,-12 7 1,6-1-1431,-8 0 1,-10 0-109,-7 1 0,-16 14 0,-11 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8120,'0'-10'-628,"0"3"419,0-1 687,0 6-185,0-6 59,0 8-129,0 0-181,0-7 1,2 5-226,4-4 242,-4 4-260,6 2 416,-8 0 653,0 0-437,7 0-178,-5 8 175,6-6-22,-8 5-200,7-7-17,3 0 66,7 0-253,1 0 0,-1 0 0,0 0 78,1 0-9,-9 0 0,7 0-45,-5 0 29,4 0-61,3 0 1,-7 0 27,1 0 29,-1 0-17,7 0 44,-1 8 1,-7 2-9,-5 7 0,-3 2 292,-2 4-303,0 4 26,-7 8 0,-5 1 18,-11 5 1,2 1-81,-8 4 1,6 2 12,-6-8 0,8 3-26,-2-3 1,4-4-158,1 5 1,1-5 84,0-1 0,1-2-188,5-5 1,-3 3-1140,9-8 620,-9 0-344,12-5-552,-5-1 596,7 0 1069,0-7 0,0-3 0,0-7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8099,'0'-17'433,"0"0"54,0 7 1,0 0 559,0 5-101,0 3 1,2-6 73,4 8-478,-4 0 0,7 2-266,-3 4 1,-4 3-92,4 9 1,1-1-938,-1 0 435,7 1-212,-11-1 0,14 0-650,-5 0 0,5 1 289,1-1 1,0-2 889,1-3 0,7-4 0,1-8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8099,'10'0'2052,"-3"0"1,-7 2-2287,0 4 1,0-3-478,0 9 366,-7 0-22,5 5 1,-12 6-1824,9 0 2190,-9 8 0,4-4 0,-7 7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7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8152,'-9'0'298,"-1"0"658,4 0 359,4 0-404,-5 0-300,7 0-61,0 0-328,0 7-192,0 3 1,0 7 355,0 0-320,0 1 0,0-1-40,0 0 0,0 1-314,0-1 0,0-6-19,0 1 1,0-6-353,0 5 1,2-7-182,3 2 465,-3-4 58,6-2 1,0-2-151,3-4 1,7-9 193,5-8 1,-2 0 79,8 5 1,-3 1 109,3 0 0,-2 7 360,-4 4-90,-4 4 0,5 4 180,-13 4 0,2-2 863,-7 8-639,0-1-209,-6 6 1,0 1 702,0-1-137,0 0 16,0 1-830,0-1 1,0-6-291,0 1-54,0-8 0,2 3-384,4-7 1,-2-7-1363,7-5 1013,1 4 306,5-7 0,0 0 637,0-8 0,8-8 0,2 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4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85 105 8133,'-7'-18'-273,"5"7"-385,-4-1 161,4 8 1204,2-11-450,8 13 0,1-11 168,9 7 1,-5-6-159,4 7 1,-1-1-143,13 6 0,-1 0-27,7 0 1,0 0-255,-1 0 1,6 0 41,1 0 0,1 0 47,-2 0 0,-3 6 167,3-1 0,3 1-27,-3-6 0,6 0 11,-6 0 0,1 0-79,-7 0 0,1 2 138,-1 4 1,1-2-73,0 7 1,-7 1-108,1 5 0,-8 8 33,3 4 0,-5-2-19,-2 2 0,0-1 50,1 7 0,-1-6-24,0 0 1,-7 5-54,-4 7 1,1-1 48,-1-6 0,0 3 170,-6 3 1,-8-3-83,-3 3 0,-5-3-73,-1-3 0,-6-1 63,0-4 1,-10 3 92,-1-3 0,-1 2-32,-5-2 0,-5-2 126,-1-4 0,2-4 26,-2 4 0,0-6-113,-6-5 1,6-4 36,0-8 1,0 0-36,-6 0 1,2-10 27,4-7 0,-4-3-85,4-8 0,-2-7-126,1-5 1,5-6 121,8 5 1,5-7-131,0 2 1,14 2-61,-3-2 0,13 2 51,-1-3 1,6 5-519,6 8 1,3-1 252,8 0 0,6 7-665,1-1 1,1 8 389,-2-2 1,3 11 559,9 6 0,0-3 0,-1-1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8184,'2'-16'541,"4"5"-271,-4 3-6,13 8 0,-11-6 105,8 1 1,-7-1 24,7 6 1,-6 0 1007,5 0-1067,-7 0-90,4 8-61,-8 1 0,0 8-29,0 1-184,0-1-23,0 0 1,0 1-555,0-1 360,0 0 0,2-1-261,3-5 1,-1-3 154,8-8 1,-1 0-187,7 0 0,5-8 150,0-3 0,2-5 47,-2-1 0,-4 2 224,4 3 115,-4 4 144,-2 8 186,1 0 0,-3 2 7,-3 4 1,-5 4 282,-7 7 1,-5 6-321,-1 0 1,-8 8 28,3-2 0,-10-3-171,-2 3 1,-2-6-242,2 6 1,3-8-242,-3 2 202,4-3-208,2-3 1,0-2-296,-1-3 1,7 1-144,-1-7-298,8 0 209,-3-6 257,7 0 591,0 7-46,7-5 1,-3 8 506,8-4 1,-7 1 85,7 5 1,-8 3 1744,2-3-1639,-4 3 0,-2 3 306,0-1 0,0-6 206,0 1-952,-8-1 1,4 5 186,-8-5-469,9-3 163,-5-8-1762,8 0 491,0 0 1,8-2-201,3-4 0,5-3 743,1-9 1,6 7 188,0-1 1,6 3 389,-6-3 0,6 5 596,-6 7 166,0 0-468,-6 0 695,-7 0 1735,5 0-126,-13 0-1165,6 0-1260,-8 7-7,0-5 1,-2 6-302,-4-8-808,4 0-61,-6 0 1,10-6 116,4 0 0,4-7-595,7 1 1,6-1 1547,0 1 0,8-11 0,-4 4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10439,'17'2'0,"-1"4"0,-5 5 4391,-5 5-4004,-4-7-846,-2-1-902,0-8 843,0 0 30,8-8 0,-5-1 488,9-9 0,7-7 0,8-2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9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8110,'12'-22'109,"-1"5"129,-7-4-95,12 11 0,-14-1 322,3-1 141,-3 9 1,-2-5-191,0 0-118,0 6 58,0-5-378,0 7 70,0 7 65,0-5 1,0 8-128,0-4 53,8-5-144,-6 15 1,7-12 39,-3 7 1,-2 1 35,8 5 1,-7 0 1,7 1 1,-6 1-18,5 4 0,-5 4 14,5 7 0,-5 3-16,6 3 78,-1 4-25,-1 8 0,3 8-45,-7 3 53,0 4-170,2 10 0,-7 2 302,5 8 1,-4 7-132,-2 4 1,6-4 1,0-2 0,-1-5 129,-5-7 0,6 1 186,0-12 1,2 2-75,-3-13-166,-3 0-13,14-7 1,-14-6-434,3-5 192,-3-11 53,-2-4 0,6-8-99,0 0-131,0-7-97,-6 5 1,0-20 125,0-1 1,0-8-582,0-3 1,0-2 889,0-4 0,7-4 0,3-8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39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13948,'-17'7'-161,"-8"11"0,-10 16 0,-9 10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8124,'0'-10'459,"0"3"-575,0-1 117,0 6 1,2-11 37,4 7 160,-4 0-51,5-2 1,-5 7-88,4-5-100,-4 4 59,6 2 1,-7-6-359,5 0 329,-4 1-215,6 5 371,-8 0 2079,0 0-1901,8 0 0,-5 0 147,9 0-193,-1 0 1,13 0-130,-1 0 1,2-6-123,-2 0 1,-2-6 47,8 7-156,-8-9 191,4 12 0,-8-11-724,0 7 253,1 0-611,-1-1 664,-8 5 1,5-8-438,-8 4-5,-1 4 134,-5-13 345,0 5 1,-5-1 136,-1-1 157,-8 9-174,5-13 1,-3 14 352,1-3-138,7 3 222,-11 2 148,13 0-339,-14 0 0,14 7 108,-3 5 1,-3 5-94,2 6 0,0 4 138,6 8 1,0 1 211,0 5-192,0 3-173,8 8 1,-6-1-49,4 1 121,-4 0-274,-2-8 0,0 4-231,0-7 1,2-1 87,3-5 0,-3-8-136,4-4 1,-4-4-48,-2-2-79,0 1 701,-8-9-55,-1-1-246,-9-16 615,1-1-312,0-16 113,-1 5 1,7-7 307,-1 4 0,9 4-224,-3-4 1,4 4 107,2 2 0,2-6-102,4-1 0,3 1-79,8 6 1,8-6-277,4 0 24,4-8-45,2 12 1,5-14-356,0 5 325,8-5-206,-11 6 1,7-6-291,-4 4 1,-3 3 255,3-3 1,-5 8-99,-6-2 0,-4-2 29,-8 2 0,0-2-149,0 2 1,-1 3 218,-5-3 234,-3 4-159,-8 2 0,0-1 344,0 1-143,0 0 1,-2 0 416,-4-1-177,4 1-193,-13 0 0,5 5 62,-7 1 1,6 5 76,-1-6-13,1 8 26,-7-11 26,9 13-405,-7-5 246,7 7-141,-1 0-9,2 0-22,8 0-109,0 7 0,0 3 143,0 7 1,2 2-20,4 4 0,-2-1 278,7 6 9,1 9-245,13 7 1,-6 10 644,4 3-295,4-3-316,0 21 1,6-9 260,-4 14 1,3 1-139,-3 5 0,-2-5-162,2 0 1,-6-8 32,6 2 0,-8-12-272,2-5 1,2-12-225,-2-6 280,0-3 84,-6-10 0,-5-2-199,-1-8 98,1 0 104,-3-7 0,1-2-158,-4-8 97,-4 0 1,5-8 75,-7-4 0,0-9-38,0-2 146,0-8 0,-7-3 0,-3-10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4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8078,'-2'-17'1089,"-3"0"-632,3 7-83,-14 2 1,7 8 372,-9 0 0,-1 0-712,-4 0 1,2 8-450,-8 4 1,2 1-54,-1-1 1,3 3-324,7-4 0,7-3 790,-1-2 0,8-4 0,-3-2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8093,'0'-25'4160,"0"5"-3818,8 3 1,2 9-370,7 8 1,0 0-335,1 0 1,-1 0-2016,0 0 1142,0 8 1234,8 9 0,-5 10 0,5 8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5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7975,'11'-6'286,"1"1"0,1-1 259,10 6 0,-2 0 10,8 0 1,0-6 756,6 0 0,-7 1-286,1 5-572,0-8-596,6 6 0,-1-6-1301,1 8 1135,-8 0 198,5 0 110,-12 8 0,5 2 0,-8 7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69 8023,'7'-25'2319,"-5"6"-2456,6 2-44,-8 9 235,0 8 0,-2 2 328,-4 4 0,-3 5-204,-8 13 0,-1-5 39,1 4 0,-4 2-167,4-2 1,-5 0-74,11-6 0,3 0-2,2 1 1,6-7-204,6 1 1,0-8-396,11 1 366,4-3 85,14-2 1,0-2-117,-1-3 1,-5 3 143,0-4 0,-2 4 42,1 2 1,-8 0-61,-9 0 265,-7 8 0,4 1 111,-8 9-108,0 7-36,-8-6 0,-7 8 45,-8-4-33,-8 4 1,4 2-143,-8-1 73,1-7 0,-1 6-33,1-4 0,-7-3-11,1 3 1,0-4-67,5-2 0,0-1-176,1-5 0,5 4-201,0-3 261,8-4 55,-12-1 1,14-7-180,-4 0 231,12 0-172,-5 0 103,14 0 1,-5-2-21,7-3 0,2 3 31,3-4 0,5-2 119,7 3 1,8-7 146,4 6 0,-2-5 591,2 5-507,7-7 0,6 5 40,5-4 686,3-3-441,-6 5-183,15 1 0,-5-7 126,4 5 1,-4 1-45,-3-1 1,-1 7-88,-3-2 1,-7 4-173,-11 2 1,-4 0-146,-8 0 1,-2 8-615,-3 3 398,3 5 220,-13 1 1,6-5-1023,-8-1 536,-8 1 181,-1 5 0,-9 0-80,1 0 1,-8 1-7,-4-1 1,2 0 44,-2 1 1,-1-1 375,-11 0 0,5 1 0,-5-1 0,5 2-89,1 4 29,-7-4-7,6 6 0,-1-7 933,8-1-440,8 0 29,-12 0-109,14 1 0,0-7 36,8 1 0,9-8 113,2 1 1,9-3-51,14-2 0,6-2 47,11-3 0,1-7-391,11-11-40,-4 4 26,11-6 1,-15 8 8,-3-1-21,-5 1-349,-9 0 0,2 5-398,-12 1 0,3 5-76,-15-6-491,1 9 904,-6-13 1,-6 12-91,1-7 1,-9 7 440,3-2-42,-12 4-46,3 2 0,-5 0-28,8 0 67,0 0 121,-1 8 1,7-4 115,-1 7 1,7 1-27,-7 5 0,8 2 64,-2 4 0,5-3 15,1 3 1,5 4 110,1 1 0,6 3-21,-7-2 1,9 4 111,-3-5 0,-3 5-132,-2 2-80,3-1-343,-7 1 0,6-6-250,-8 0 1,0-6 74,0 5 1,0-6-226,0 1 0,0-10 112,0-1 1,0-7-112,0 7 0,-2-8-500,-4 1 995,-3-3 0,-9-2 0,1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8023,'-18'0'1163,"9"7"1,-1-3 151,4 8-764,4-8-202,-5 3-303,-1 1-392,6-6 1,-6 8-813,8-5 1,8-3 1157,4 4 0,11-4 0,4-2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5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8134,'0'-10'1703,"7"10"0,-3 8-2863,8 3 1006,-8 5 0,5-13 481,-3 9 281,-4-8-345,6 11 0,-7-11-1020,5 8 322,-4-9-1060,13 13 620,-13-14 123,14 5 0,-14-9 752,3-3 0,-3-5 0,-2-7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8023,'10'0'844,"-3"8"-844,-7-6 0,-2 5-504,-3-7-255,3 0 759,-14 0 0,14 0 0,-5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8023,'19'-27'300,"4"4"0,4 10 476,8 1 0,-1 1-261,1-7 1,5 7-99,0-1 1,1 8 861,-7-1-619,1 3-299,-8 2 1,4 2 547,-8 3-451,0 5-260,-6 7 0,-7 1-162,-5-1 0,3 0-185,-2 0 1,-2 8-373,-10 4 1,-4-2 289,-7 2 0,0-8-412,-1 2 0,-5-4-1688,0-1 1155,0-1 567,6-7 0,5-3-862,1-7 761,-1 0 710,3-7 0,-14-3 0,4-7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8023,'0'10'3337,"-2"3"-2788,-4-7 0,2 7-40,-8-1 1,3 3 8,-3 2 0,-3 6 171,3 0 0,3 2-819,-3-1 71,1-5 151,1 6 1,1-2-1806,3 0 950,4 0-192,-6 2-43,8-6 1,0 6 131,0-8 866,-8-7 0,-1 5 0,-8-5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8023,'-26'8'0,"1"-4"384,7 7 0,3 1-89,3 5 0,5 2 855,7 4-708,0-3 1,2 12 759,3-3-814,5 4 1,13-4 285,0-1 1,14-1 279,-3 2 0,12 2-494,0-8 1,10 0-54,2-6 0,9-5-1640,2-1 114,-7-7 1044,20 4 1,-18-8-3169,11 0 1660,-4 0 1357,-2 0 1,0-8 0,0-1-1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8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8115,'17'2'377,"0"3"0,-5 5 1203,-1 7-1126,1 8 1,-2-4 123,-5 8 0,3 0-223,-2 6 0,-2-1-39,-10 1 1,2-1-234,-8 1 1,1-1-202,-6 1 0,-6 5-229,0 1 223,-8-1 143,12-5 0,-12-1-896,8 1 364,-8-8 225,4-2 0,-2-10-161,1-3 1,6-5 86,-1-7 0,2 0 101,-2 0 0,6-4 4,0-7 1,-1-2-99,7-16 1,3 0-383,2-6 311,4 1 149,2-1 0,2 2 237,4 5-98,4 3 268,7 7 1,6 9 173,0 3 0,6 4 85,-6 2 1,6 8 423,-6 3 1,6 10-367,-6 2 0,6 2 203,-6-1 1,5-5 451,-5 4-585,8-4-199,-4-2 1,6 1-1052,-4-1 601,3 0 0,-5-1-1800,8-5 1354,-8 4 0,5-13 94,-3 4 484,4-4 0,9-2 0,2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8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8056,'11'-6'2310,"1"0"0,-1 0-1814,6 6 1,3 0-433,3 0 1,-4 0 173,4 0 1,2 0 14,-2 0 1,0 0-541,-6 0 186,1 0-231,-1 0-1801,0 0 1349,0 8-1,-7 2 0,-2 9 785,-8 4 0,-8-4 0,-2 6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8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8056,'8'10'688,"1"-1"-16,9-3 1,8-4-356,9 4 0,2-6 423,9-6 1,-6 4-934,6-4 1,-6-2-1468,7 3 1660,-17-1 0,18 6 0,-11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399 104 8165,'0'-25'-1388,"0"6"1443,0-6 1,-2 10 342,-4 3 1,-4 5-60,-7 7 1,0 0 158,-1 0 0,-1 0-171,-4 0 0,4 0-98,-4 0 0,-2 2-277,2 3 202,-8 5-125,12 0 0,-6 5-174,8-4 184,-1 5 0,1-5-239,0 1 59,-1-1 108,9 7 1,-5-1-130,9 0 1,-1-5-103,6-1-6,0 1 251,7 5 1,3 0-117,7 1 86,-7-1 37,5 0 0,-7 6-16,4 0 0,-3 0-17,-3-5 0,-4 5-3,4 0 0,-6 6 2,-6-6 0,2 6 6,-8-6 0,1 5 33,-6-4-35,7-1 16,-5 2 1,13-6 220,-4 4-222,4-4 125,2-2 0,2 1 369,4-1-207,-4 0-64,13 8 0,-7-6 290,3 4 1,3-1 8,-9 1 0,3-4 213,-2 4 0,-4 2-206,4-2 1,-4 6-130,-2-6 1,0 2-201,0-2-121,0-4-26,0 6 0,0-8-410,0 1 440,0-1-383,0 0 1,0-5-440,0-1 1,-2-1-331,-4 1-732,4-3 719,-6-8 293,8 0 816,8-15 0,2-4 0,7-16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9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8061,'8'-10'888,"1"5"-576,9 10 0,-7-1 414,1 8 1,-1 5-319,7 6 1,-1 6 125,0-6 1,2 8 207,4-2-337,-3 3-433,5 3 1,-8-6-490,0-1 0,1-1 448,-1 2-1549,0-4 1113,0-8 0,-1 1 38,-5-1 0,-1-2-613,-4-3 1080,-4 3 0,13-13 0,-5 6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4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35 8019,'-16'-17'3246,"5"8"-2908,-14 1 1,13 8-40,1 0-136,-1 0-244,-13 8 0,4 1-138,-8 8 0,1 3 77,-7 3 0,0 2-129,1 4 1,5 3-1080,0-3 605,16 4 399,-10 1 0,21-1 346,-4-4 0,12 3 0,3-5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5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1 8134,'18'0'476,"-1"0"1,0 0-111,1 0 0,-7 0 547,1 0 0,-7 0-397,7 0 0,-6 0 334,5 0-1020,-7 0 0,10 1 190,-9 5 0,1 4-114,-6 7 1,-8 0 172,-3 1 0,-6 1-616,-6 4 1,-4 2 133,-8 4 1,6 2-168,0-8 0,2 5 369,-1-5 0,3 1 40,7-7 0,1-6 156,0 1-59,0-1 1,7 1 160,4-1-52,4-7 1,6 4 132,8-8 0,1-2-5,16-4 1,-6-1 208,6-5 1,-6-1-105,6 7 1,-8-6-130,2 7 0,-4-1-233,-2 6 0,-5-6 60,-1 0-96,-7 1 0,4 6-64,-8 5 0,0-2-87,0 8 0,-6-1-17,0 6 1,-7-1-124,1-5 1,-9 10 95,-2-3 1,-6 3-33,6-4 1,-6 0 236,6 1 0,-7-1-85,1 0 1,-2 1 255,2-1 1,-3 0 76,3 1 0,-2-1 83,2 0 0,4-2 146,8-3 231,0 3 51,-1-13-402,9 6 0,9-8 105,11 0 1,18-2-45,6-4 0,11-3 83,0-9 0,2-5-233,-2 0 0,8 0-243,-8 6 1,0 0-98,-11-1 0,-3 7-397,-3-1 0,2 7 231,-8-7 1,-2 6-835,-9-5 354,3 7 399,-13-11 0,6 11 396,-8-8 40,-8 8 1,-2-3 168,-7 7 1,0 0 12,-1 0 0,1 0 225,0 0 0,0 0 238,-1 0 1,-1 7-292,-4 5 1,2 11-51,-8 6 0,0 3-95,-5 3 0,-3 0-229,-3-1 0,1 6-56,-7 1 0,8 7-69,-3-2 0,5-2 40,1 2 0,3-7-234,3 1 0,-2-3-282,8-3 1,6-1 271,5-4 1,7-4-460,-7-8 449,8-7 1,4-3-107,12-7 1,3-7 457,2-5 0,1-3 0,7-10 0,2-2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12716,'10'0'2366,"-2"0"-2365,-8 0-2270,0 8 1142,0 2 0,1 1-369,5 1 0,-2-8 1496,8 1 0,7-3 0,8-2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0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8063,'-18'-10'230,"9"2"-57,-7 8 1,13 2 158,-9 4 1,2 4-132,-1 7 0,-3 0 143,9 1 1,-1-1-190,6 0 1,0 6-18,0 0 1,6 0-196,-1-5 0,9-1 79,-3 0 1,5-5-296,1-1 146,0-7-44,8 4 1,-5-8-72,3 0 1,2 0-94,-2 0 1,0-6-147,-6 0 1,-2-7-80,-3 1 318,3-3 0,-13-2 361,4-1-98,-4 1-112,-2 7 861,0-5-378,0 13-166,0-6 1,-2 8 414,-4 0-399,4 0 1,-5 4 58,7 8 1,0 1-98,0 16 0,0 0-60,0 5 1,0 9-167,0 3-78,0 4 199,0 2 0,0 0-181,0-1 0,0 1 46,0 0 0,0-2 61,0-4 1,5 2-26,1-7 1,0-1-33,-6-5 1,0-8 59,0-4 1,-2 0-7,-4-6 1,2 2 131,-7-13-126,7 7-9,-11-11 1,5 6 261,-7-8-246,7 0 67,-5-8 0,5 4 150,-7-7-133,0-1 1,5-3 106,0 3-143,9-3-113,-5 5 0,8-1-192,0-1 114,0 9 9,0-5 7,0 0 80,0-1-36,0-9-4,8 1 1,1 0-36,9-1 0,-7 1 0,1 0 0,-1 5-52,6 1 0,-1-1-168,-5-5 1,5 2-520,-5 3 413,5-3 193,1 5 0,0-5-458,0 3 285,1-3 1,-1 5 392,0-7 0,1-8 0,-1-2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138 121 8061,'2'-9'-858,"4"3"1,-2-2 889,8 2 1,-7-1 208,7 1 0,-3 2 85,3-7 1,3 5 182,-3-6 0,-3 7-53,3-7-138,-1 8-122,-1-3 221,5-1-76,-5 6 104,0-6 446,5 8-587,-13 0 0,6 8 89,-8 3-374,0 5 1,-2 7-316,-4 0 0,-4 2-240,-7-2 308,0-4 194,-1 14 1,1-8-904,0 4 370,7 3 322,-5-12 1,13 6-124,-4-3 1,4-3 245,2 3 0,0-4 147,0-2 1,2 2 7,4 5 0,-2-5 216,7 4 1,1 2 200,5-2-202,0 8-81,-7-5 1,5 3 122,-3 0 1,-2 0 29,1 6 1,-1-1 58,1 1 0,3-6-46,-9-1 1,3 1 141,-2 6 0,-4-1-67,4 1 0,-4-6 5,-2 0 1,0-6 40,0 5-221,-8 1-30,-2-2 1,-9 4-523,-4-8 217,4 8-327,-14-12 0,6 8-577,-7-4 1,-7-4 38,1 4 1,1-6 966,11-5 0,-5 3 0,6-5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1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7915,'-22'6'6181,"5"0"-6571,11 7 1,-17-3 389,0 7 0,-15 0 0,-6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2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329 103 7988,'0'-27'0,"0"4"142,0 4-36,0 9 0,0 0-1,0 5 1,-2 3 325,-4-4 1,-4 6-244,-7 6 1,-8-2-130,-4 7 1,-3 3-277,-3 9-11,0-4 189,1 6 0,7-2-85,4 0 0,4-6 52,1-5 1,9-1-13,3 7 0,4-1-14,2 0 0,2 0-37,4 1 0,3 1 150,9 4 1,-1-2 150,0 8 0,-5 0 869,-1 5-517,-7 1-331,4 0 1,-8-1 680,0 1-358,0-1-59,0 1 1,-6-6 275,0 0 1,-5-8-70,5 2-534,0-4 55,6-2-406,0-7 53,0-2 142,8-8-5,-6 0 1,13-10-1250,-3-7 531,3-1 150,-5-14 0,7 11-441,0-8 1,1-2 364,5-9 1,4 1-82,1-7 0,7 6 423,5-6 0,5 5 339,6-5 0,1 8 0,0-3-626,0 13 670,-8-5 0,4 12-315,-7-8 237,-1 8 270,-5-4 0,-1 9 600,1 5 1,-6-4-277,-1 3 0,-6 4 1159,1 3-885,-4-5 232,-2 8-1037,0-6 374,-7 16-597,-2 2 1,-8 7-227,0 0 1,-2 1 124,-4-1 0,-2 0-985,-3 0 682,3 1-38,0-1 490,7 0 1,-5-1 107,12-5 0,-3-3 553,9-8-198,-8 8-233,11-7 0,-11 7 371,7-8-181,1 0-180,-2 0 1,-3 2-78,-7 4 3,0-4 1,0 13-139,0-3 1,-13 5 87,-4 6 0,-12-2-41,0 8 0,-4-6 437,-1 6-177,-1-8 188,8 4 1,0-8 793,4 1-758,12-9 136,-5-1-100,9 0 1,7-7-134,0 5 0,15-6-207,14-6 1,4-3 14,1-8 1,1-1-137,-1 1 0,1 0-1230,-1-1 556,-7 1 461,6 0 1,-14 1-1640,4 5 765,-11-4 434,-5 5 0,-7-2-891,0 1 1556,0-1 0,-15-5 0,-4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16 7863,'8'-9'-273,"-4"3"572,7 12 1,-5 5 717,5 12-487,1 4-265,5 8 1,-7 7 599,-4 4-352,3 12-291,-7-4 0,4 13-185,-12-4 1,0 5 99,-11 1 1,4-6-203,-10 1 1,-2-9-101,2 3 1,-8-12-466,2-6 1,2-3-659,-2-3 725,0-7 150,3-2 0,-7-9-154,4-5 0,4-3 273,2-8 0,-2-10 224,2-7 0,2-2-94,9-10 1,-1-6 179,7-5 0,0 0 275,6 5 0,2 8-207,4 4 1,0 6 799,11 5-476,-3 5-225,11 7 1,-2 2 1095,0 3-632,7 5-256,-3 7 0,8 6 106,-1 0 1,7 2-112,-1-2 0,2-1-102,-1 6 1,3-6-205,8 1 1,0-4-155,0-2 1,-4-7-1844,4-5 998,-4 5 792,11-8 1,-7 6-1,0-8 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3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8056,'0'-17'2703,"7"7"-1622,5 5 891,3 3-870,-5 2-641,5 0 0,-5 0 430,7 0-456,0 7-308,1-5 1,-7 12-299,1-9-336,-1 9 0,5-5-786,-5 9 1,-3-1 246,-8 0 1,-2 8 1045,-4 4 0,-3 4 0,-9 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8056,'-8'17'0,"6"0"1206,-4 0 1,4 1 216,2-1-694,0 0-497,0 1 380,0-9 541,0 7-1192,0-7-992,0 8-15,8-7-1315,-6 5 342,13-13 2019,-13-2 0,14-9 0,-7-9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3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8040,'11'0'351,"1"0"1,1 8 415,10 3 1,-4 4-66,5 3 0,-7-1 638,-6 0 1,3 3-319,-8 3-575,-1-4-382,-5 13 0,0-10-339,0 6 1,-2 1-210,-3 6 1,-5-2-568,-7-5 1,-6 3 461,0-8 0,-6 0-397,6-6 0,-2-7-169,2-4 853,3-4 1,-3-6 362,12-8 1,3 1 255,8-12 1,2 4 384,4 1 1,3 1-53,9 0 1,-1 7 701,0 4 1,1-1-721,-1 1 1,6 0-141,0 6 0,2 0-471,-2 0 1,-4 0 34,4 0 0,-3 8-57,-3 3 0,0 12 0,0 4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8020,'17'8'3288,"0"3"-2219,1 12-552,7-3-255,-6 12 0,6-11 113,-8 8 0,0-2-206,1 2 0,-3 2-150,-3-8 0,1 6-122,-7-6 1,5 5-430,-5-5 0,2 6-751,-2-6 1,-5 0 679,5-5 0,-4-1-577,-2 0 0,0-5 1180,0-1 0,8 1 0,1 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6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8551,'19'-8'0,"2"-3"0,2-3 0,-2 3 1686,-2 5-1335,-9 4 1,0 2 583,-5 0-582,-3 8 0,6 1-84,-8 9 1,0-1-88,0 0 0,0 1-21,0-1 1,0 0-92,0 0 0,0 1-527,0-1 1,0-5 152,0-1-1498,0-7 469,0 4 647,8-8 0,-1-14 209,5-3 1,3-12 43,-3 0 1,5 2 336,6-1 1,-2 4-53,8-4 0,0 6 433,5-1 1,1 6-270,0 6 0,-1-3 719,1 8 0,-3 1-215,-3 5 1,-4 0 516,-7 0-769,-1 0 0,-2 2-145,-3 3 1,-5 5-81,-7 7 1,-7 6 106,-5 0 1,-3 2-227,-2-2 0,-8-3 48,-4 3 1,2-4 325,-2-2 0,8-1 185,-2-5 222,4 4-260,1-13-103,9 14-617,1-14 0,16 5 227,3-7 1,7-2-577,5-3 1,2 3 307,3-4 0,5-2-1740,-4 3 2056,4-9 0,1 4 0,1-7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87 8020,'0'-27'0,"0"8"418,0 8 0,-2 5 651,-4-6 0,-3 9-529,-9-3 1,-1 4-127,-4 2 1,-4 2 140,-7 4 0,-3 5-191,-3 12 0,1-2-179,-7 8 1,2 6-107,-2 5 1,4 0-251,7-5 0,0 0-199,1-1 1,9-1-545,7-4 1,9 3-897,9-3 1,0-4 1809,0-2 0,15-4 0,4-1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8119,'0'-17'-102,"0"-1"1,0 1-293,0 0 0,0 0 386,0-1 0,-2 7 341,-4-1 1,-3 8 483,-9-1 0,-7 3-346,-3 2 0,-3 4-118,2 7 0,-4 8-87,5 16 0,-5 1-35,-2 5 1,8-3-28,4 8 1,12-5 214,5 5 0,4-6-481,2 6 0,10-7 107,7 1 1,2-5-235,10-7 0,0-3-227,6-7 1,-1-1-442,1 0 1,-1-7 389,1-4 467,-8 3 0,5-7 0,-5 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4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8063,'-17'-6'487,"0"0"441,7 0-736,3-1 0,8 5 227,5-4 1,4-2 249,7 2 0,0 1-464,1 5 1,7-6-364,3 0 1,3 0-457,-2 6 1,4 0-1909,-4 0 2522,-4 0 0,7 8 0,-5 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5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52 233 8063,'0'-17'109,"0"-1"-41,8 9 89,-6-7 308,6 15 1,-8-5-41,0 12 0,-8 3 259,-4 8 0,3 8-334,-3 4 0,6 6-170,-5 5 0,7 2 150,-2 5 0,4 8-79,2-3 1,8-2 166,4-4 1,3-2-222,2 3 0,6-5-166,0-8 0,8-1 74,-2-4 0,-2-4-240,2-8 0,-1-2 58,7-3 0,0-4 145,-1-8 0,1-2-292,-1-4 1,-5-6 5,0-11 0,-2-3 23,2-9 1,1-2 99,-6-3 1,-1-6-8,-6-12 0,0-3 60,0-8 0,1 0 1,-1-1 0,-2 7 526,-3 0 0,1 13-210,-7-2 0,0 13 303,-6 5-269,0 7-458,0 9 0,-6 7-503,0-1 0,-13 10-121,2 2 0,-4 4-1936,3 14 2709,-6 3 0,4 13 0,-5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7983,'-8'-17'3583,"-1"7"0,-3 2-3571,1 8 1,3 8-1052,-9 4 1,-4 3 1038,-14 2 0,-15 8 0,-4 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6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254 139 8170,'0'-17'0,"0"-1"13,0 9-212,0 1-173,0 8 1390,0 0-660,-7 0 1,3 10 296,-8 7 1,8 0-293,-1 6 0,3 2-47,2-2 0,2 0-128,3-5 0,7-1-5,11 0 0,-2-1-39,8-5 1,0-3-324,5-8 0,1 0-98,-1 0 0,3-2-280,3-4 1,-5-3-235,-1-9 1,-1 1 390,-10 0 0,4-1-33,-10 1 1,4-2-59,-9-4 0,-4 4 175,-3-4 0,-3 1 311,-2-1 1,0 4 279,0-4 0,-2 10 133,-3 1 34,-5 8 1,-7-3-82,0 7 0,5 2-131,0 3 0,3 7 9,-3 11 1,-1-2-30,7 8 0,-5 2 41,5 9 0,-2 4-59,2 8 0,-1 2 115,-5 3 1,-5 5-146,0 7 1,-1 6-134,-5 0 1,-2-2-13,2-10 0,-2 3 85,2-9 0,4-1-402,-4-10 0,-2 2 79,2-7 1,0-3-73,5-9 1,-1 2 125,-4-8 1,4-6 69,-4-5 1,4-9 113,1 3 1,1-6 304,0-6 1,0-3-105,-1-9 0,1-7-125,0-3 0,1-7 222,5-5 1,-3 3 153,9-3 0,6-2 148,11 1 0,5-1-124,6 2 0,10 3 80,7-3 1,3 5-324,-3 6 1,4-3-159,8 3 1,-6 4-180,0 2 1,-7 4 111,1 1 0,-3 9-1707,-3 3 0,-1 4 1682,-4 2 0,3 8 0,-5 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85 7926,'-8'-10'-374,"4"-3"610,-7 7 0,5-6 510,-6 7 1,1-7 68,-6 6-506,-1-7 0,-1 11-83,-4-4 1,2 6-178,-8 6 1,2 4 151,-2 7 1,-3 8 13,3 4 1,4 3-9,2 3 1,5-2 26,7-5 1,3 5-155,8-4 1,0 2-20,0-2 1,8 1-94,3-7 0,7 2 40,5-2 0,-2-9-113,8 3 0,-6-3-209,6 3 0,-6-6-565,6 1 0,-8-8 879,2 1 0,-4 5 0,-2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6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11653,'12'-5'922,"-1"-1"0,1 0-359,5 6 1,2-6-364,4 1 0,-1-1-171,6 6 0,-5 0-1735,6 0 1,-2 0 1705,2 0 0,4 7 0,-6 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8116,'-10'0'420,"-5"0"-3,13 0-173,-6 0 155,8 0 372,0 0-524,0 8 0,0 1 0,0 9 0,0 5 85,0 0 1,-5 13 97,-1-1 1,0 11-129,6 0 0,-2 4 157,-4 2 0,3 2-337,-9 3 1,8-5 76,-2 0 1,4-2-121,2-10 1,0 1 20,0-7 0,0-5-70,0 0 0,2-10 117,4-1 0,4-3 130,7-9 1,0-1-47,1-5 1,7-9 249,3-8 1,5-8-296,2-10 0,5-2 83,0-3 1,7-10-221,-7-7 0,8-7-234,-2 6 0,-4 1-72,-1 5 0,-5 2 62,-1 4 1,-3 0-237,-3 11 0,0-1-111,-12 13 1,4 0-1384,-9 5-817,-4 1 2011,-1 7 0,-9 3-460,-3 7 1191,-5 7 0,-7 11 0,-1 9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9188,'0'9'364,"0"-1"1618,8-8 0,3 0-649,12 0 0,-2 0-249,8 0 0,-6-6-936,6 1 0,-8-1-562,2 6 1,2 0-907,-2 0 0,0 0-982,-5 0 2302,-9 0 0,7 0 0,-7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6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588 208 8044,'8'-18'43,"-6"1"79,13 0 0,-7-1 170,3 1 83,-3 0-162,-8 0 1,0-1-26,0 1 0,-2 2 242,-4 3 0,-3 2-122,-9 5 0,1 3-276,0-4 1,-2 4 93,-5 2 1,3 8-451,-7 3 1,-3 5 165,-10 1 0,3 8 30,-8 4 0,7 3 58,-1 3 1,4 0-6,1-1 1,2 8 417,5 5 0,1 1-158,4-2 0,5 7 174,1-6 0,2 4-76,9-10 0,0-1-340,6-5 0,8-1 72,3 1 0,10-8-84,2-4 1,8-4-58,-2-2 0,4-5-295,1-1 1,3-7-148,3 2 0,-3-4 192,3-2 0,-3-2-83,-3-4 0,1-3 56,-1-9 0,-5 1 303,0 0 0,-2-6-79,2 0 1,-4 0 91,-8 5 0,-6 3 144,1 3 0,-6-1 379,5 7 1,-7-1 1056,2 1-1109,-4 4 0,4-4 117,-1 12 1,1 3-98,-6 9 0,6-7-107,0 1 1,1-1-148,-1 7 1,-2-1-208,7 0 1,-5 1-138,6-1 0,-7-2-1051,7-3-800,-8 3 1498,4-5 0,-8 1 547,0 1 0,-8-8 0,-2 3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8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156 242 8331,'11'-5'384,"1"-1"846,-1-8-687,7 5-336,-1-1 0,-7 1 420,-5 3-163,-3 4 0,-4-6-224,-3 8 0,1 2 4,-8 4 0,1 4-310,-7 7 0,1 0 154,0 0 1,-1 8-95,1 4 0,0 6-118,0 5 1,-1 4 27,1 8 0,2 0 87,3 0 1,-1 0-98,7 0 1,0-6 253,6 0 1,2-8-112,4 3 1,-2-7 233,7-5 1,6 2-56,7-8 0,0-6 215,0-5 1,2-8 15,9 1 0,2-3 39,3-2 1,-4-2-252,5-3 0,1-7-47,-2-11 0,6 2-83,-5-8 1,1-2 81,-2-9 0,3-10-526,3-8 0,2-7 124,-8 2 0,-1-6-234,-11-6 0,-3 9 298,-7-3 1,-9 13 241,-3 4 0,-4 3-78,-2 8 1,-8 3 134,-3 9 0,-5 4-502,-1 8 1,0 7 171,0 4 0,-3 4-2862,-3 2 3044,-4 0 0,-7 16 0,-1 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3:59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8128,'9'-8'-1309,"-1"7"724,-8-7 301,0 8 284,0 0 0,0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8128,'0'-10'442,"0"-5"-203,0 5-30,0 1 1,0-1 605,0 4-348,0 4 208,0-5-362,0 7 1,2 0-141,4 0 0,-4 2 15,4 3 0,1 13 125,-1 10 1,0 5 103,-6 2 0,0 7 222,0 4-290,0 4 0,0-4 10,0 0-323,0 0-312,0 6 299,0-8 0,0-1-163,0-9 1,0-5 104,0 0-127,0-8-43,0 4 0,2-13-243,4-1 1,-3-7-496,9 2 782,-8-12-123,3 4 0,-1-13-846,0 3 562,0-3 196,-6-10 0,0 4-74,0-8 0,0 6 116,0-6 1,-6 0-81,0-5 1,-5-1 148,5 0 0,0-3 15,6 3 1,0-1 133,0 13 59,0 0 10,8 5 1,-4 1 97,7 0 0,-1 0-75,1-1 0,5 7 139,-5-1 0,-1 3 130,1-3 0,-1-3 782,2 3-643,3-3 0,-7-2 175,3-1 0,4 7 123,-3-1-291,-4 1-106,7 1 0,-11-3-245,7 7-104,-7-8 192,12 12 1,-13-11-103,9 7 0,-6 0 41,5 6-396,-7 0 124,12 0-163,-15 0 165,15 0 224,-14 0 1,5 2 52,-7 4-78,0-4 107,0 6-35,0-1 0,2 1-60,4 4 1,-4 3 2,4-3 1,-4-3-4,-2 3 0,5-1-23,1 7 1,0 1 158,-6 4-132,8-4 1,-6 14 7,3-4 266,-3 3-265,-2 10 118,0 3 0,0 7 218,0-1 1,0 3-115,0 4 1,2-4 84,4 3 0,-4-1-181,4 2 1,-2-8-199,1 7 1,-3-9-194,4 4 163,4-8 1,-9-11 34,5-4 1,2-4-267,-2-8 332,-1 0-72,-5 1-9,8-9-37,-6-1 54,6-8 26,-8 0-368,-8 0 179,6 0-199,-13 0-21,13 0 279,-14 0 0,13-6-477,-9 0 372,1-7 1,-1 5-101,1-3 1,5-5-104,-6 5 1,1-12 97,-7-6 0,7-4-72,-1-1 0,1-3-238,-6-3 254,-1 3 410,1-13 0,0 14 0,-1-4 0,1-5 25,0 9 0,-1-1-51,1 9 0,6 6 278,-1-1 0,8 4 314,-1 2 0,3 0 423,2-1 785,0 1-768,0 0-426,0-1-161,0 9-388,7-7 207,-5 15-33,6-7-254,0 0 11,-6 6-464,5-5 337,-7 14 1,0 3-20,0 7 1,-6 0-90,1 1 221,-9-9 0,12 7 330,-3-5-141,-5 5 1,8-5-103,-4 1 0,4-7 261,2 7-192,-7-8-26,5 11 0,2-13 44,11 4 0,5 2 5,1-3 1,6 1-165,0-6 88,8-8 0,-6 5-110,4-9 0,1 8 66,-7-2 1,0 4-149,-5 2-15,-1 0 113,-7 0 0,3 2-22,-7 4 1,-2 4 74,-10 7 0,-4 0-14,-7 1 1,-2 5 169,-4 0-66,4 0 1,-8-6 35,4 0 1,3 1-105,-3-1 0,10-7-106,1-5 175,8 5-441,-3-8 231,7 6 0,7-10-16,5-4 0,3 2 11,3-7 0,-1 7-137,0-2 1,1-2-220,-1 2 33,-8 1 165,7 5 180,-14 7 1,4 5-52,-12 11 0,-6-2 112,-11 8 1,-4 0-68,-7 5 0,-1 1 172,0-1 1,1-5 156,-1 0 0,-3-6 219,3 6 0,-3-8 159,9 2 1,4-4-208,2-1 1,10-7 651,1 1-270,8-8-529,-3 11 0,16-13 37,8 4 1,3-4-1,8-2 1,1-6-94,6 0 1,5-7-166,1 1 1,-1 2-299,-6-1 1,7-1 187,-1-5 0,1 6-661,-7-1 1,6 2 421,1-1 1,-1-3-201,-5 9 1,-1-7 31,1 6 0,0-5-688,-1 5 627,1 0 94,-1 6-614,-7-7 627,6 5 1,-12-6 436,8 8 0,-8-8 0,4-1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8207,'19'-6'0,"5"0"0,-5-5 1732,4 5-747,4 0-572,-8 6 1,6 0 751,-8 0-781,0 0 1,1 6 175,-1 0-41,-7-1-787,5 3 1,-13 2 246,4 7 0,-4 0-2091,-2 1 1489,0-1 0,-8 2-1699,-4 4 1200,5-4 265,-16 6 857,19 0 0,-27 2 0,12 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8329,'0'9'1008,"0"7"0,0-12-85,0 7 412,0-7-946,0 11 0,0-5-112,0 7 1,0-5-778,0-1 311,0-7 259,0 12-343,0-7 242,0 8 1,0-5-1517,0 0 1040,0-9 0,2 5-122,4-8 1,-3 0-335,9 0 0,-6 0 963,5 0 0,1-15 0,5-5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8185,'17'-9'219,"6"1"-90,0 8 1,8 0 232,-2 0 0,3 10 680,3 7 0,-2 0-571,-5 6 0,-3 4-26,-7 2 1,-3 4-309,-3 1-197,-5 1-162,-7 0 1,-7 7-479,-5 4 1,-5 4 291,-6 2 0,-6-6-286,-11 0 1,3-8 285,-3 3 0,3-12-153,3-6 1,-1-6 256,0-5 0,9-5 364,2-7 1,1-2 279,6-3-290,-4-5 0,19-9-97,-4-4 746,4 3-283,18-5-186,-5 8 0,22 2 129,-4 3 0,3-1-136,3 7 0,5-5-102,1 5 1,-1 0-230,-5 6 1,-7 0-365,1 0 0,-8 8-515,2 3 987,-3-3 0,-11 15 0,-1-4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379 121 8152,'0'-9'1279,"0"-6"-1121,0 13 1,-8-6-142,-4 8 0,-9 2-246,-2 4-2,-15 3 207,9 16 38,-13 2 1,7 2-47,1 0 29,-1 0 1,8-1-4,4 1 0,6-6 57,5 6 1,3-6 9,3 6 1,4-6 34,-4 6 1,6-6-16,6 6 0,-2-8 124,7 2-91,-7 4 1,11-6 0,-3 8 0,-4-8-31,-3 2-19,5-4 1,-6 4 15,7 0 0,-7-5 158,2-7-39,-4 1-215,-2-3 0,2 5-19,4-9 119,-4 1-36,5-6 1,-7-2 13,0-3 1,0 1-363,0-8 1,6-5 116,0-6 0,5-8 16,-5 2 0,8-3-74,-3-3 115,4 0-623,10-7 272,-5 6-141,12-7 5,-5 9 177,8-1 169,-1 1 1,3 5 223,3 0 4,-3 8 28,5-12 0,-6 14 42,5-4 1,-5 4 137,5 1 1,-7 3 353,-5 3 1,2-1-102,-8 7 0,6 0 998,-6 6-812,0 0 36,-6 0-323,-7 0-409,5 0 1,-13 2-586,4 4 541,-4-4 0,-2 13-82,0-3 1,-6 3 2,0 3 1,-7-3-627,1-3 536,5 3 521,-1-5-384,8-1 361,0-1 1,2-6 43,4 4 160,-5-5-251,15 7 0,-12-8 60,7 0 1,-5 0-79,5 0 60,-7 0-350,4 0 237,-8 8-82,0 1 0,-8 9-85,-3-1 0,-7 2 200,-5 4 0,-3 2-13,-9 4 1,6 2 390,0-8-296,8 0 0,2-12 801,7 1-516,9 0 56,-13-3-126,14-1 0,2-8-56,12 0 0,5 0-94,6 0 0,4-8-240,8-3 1,-7-5-468,1-1 441,0-8 1,-2 6-530,-4-4 272,-4 3-169,-1 11 1,-3-7-1452,-4 5 1178,-3-4 0,-8-3-343,0 1 0,-8-2 467,-3-4 1,-6 2 0,-6-8 1,1 6 455,-6-6 70,-1 8 54,2-4 0,2 7 109,8 1-197,-1 0 355,1 0 33,0-1 0,5 3 379,1 3 862,7-3-684,-4 13 51,8-6-232,0 8-220,8 8-280,1 2 0,3 15 372,0 4-117,-9 3-112,13 3 1,-12 7 490,7 4-520,-7 12 1,4-4-763,-8 3 420,0 5 0,0-8-352,0 3 1,-8-3-516,-4-2 1,3-8-307,-3-4 574,1-3 363,-7-10 1,-5-2-1377,0-8 812,0 0 427,6-7 1,-6-2 424,0-8 0,0-8-69,6-4 0,-1-5-27,1-6 1,0 2 273,-1-8 0,3 2 154,3-2 0,5 4 868,7 8-486,0 8-430,0-7 0,2 14 1644,3-4-881,5 5-387,15 8 0,2 3 141,8 7 1,-1 0-269,1 1 1,5 1 6,0 4 1,8-2-591,-1 8 1,-5-2-478,-2 2 0,-3 1-1201,-3-7 952,1 1 556,-8-15 1,0 5 219,-4-9 0,-4 9 0,6-5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4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8173,'0'-18'-367,"0"9"0,0-1 504,0 4 0,6 3 125,0-9 235,-1 8-102,-5-11-38,0 13 0,2-12-316,4 9 229,-4-1-39,6-2-297,-1 6 214,-5-5-61,6 7 0,-2-2-110,0-4 57,7 4 1,-5-8-225,3 5 88,5 3 0,-7-6-109,8 8 0,-5 0-113,0 0 88,-9 0 114,13 0 42,-7 0 0,3 0 16,-1 0 48,-7 0 1,6 2 40,-4 4 38,-4-4-37,5 5 0,-7-5 8,0 4 1,-2-4 40,-3 4-81,3-4 14,-6 5 1,2-3-1,0 8-2,-7-8-8,3 11 1,-7-6 21,0 9 0,5-1 2,1 0 1,-1 1 19,-5-1 0,5 0 6,1 1 1,-1 5 85,-5 0-118,7 0 68,-5-6 0,7 6 98,-3 0-131,-5 0 15,7-6 0,-3 3 3,1 3 1,5-10 91,-5 4 19,7-3-185,-4 3 68,8-7-17,0-2 0,0-7-140,0 5-56,0-4 211,0 6-223,0-8-34,0 0 256,0-8-63,0 6 1,0-7-44,0 3 1,2 2-10,4-8 0,-2 3-36,7-3 1,1-3-140,5 3 1,2-3 80,4-2 115,-4 7 20,14-5 0,-14 5-27,4-7 0,2 5 34,-2 1 1,6 7 15,-6-2 0,0 4 1,-5 2 1,-7 0 49,1 0-18,-1 0-7,-1 0 1,-3 2-109,-7 4 83,0 4-88,0 7 0,-7 0-162,-5 0 0,-3 1 113,-2-1 1,-1-5-169,1-1 1,5-7-220,1 2-138,7-4 652,-4-2 0,1 0 0,-3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5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8113,'10'-10'246,"-2"3"-350,-8 14 1,5 5-487,1 11 590,8 4 0,-12 15 0,5 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8211,'0'-17'-188,"0"7"365,0-5 231,0 5-349,0 0 1,2 3 310,4 7-40,-4 0-178,6 0 1,-8 2 110,0 3 1,0 5-83,0 7 1,0 8 26,0 4 0,0 4 2,0 1 1,2 3 18,3 3 1,-3 4-83,4 8 1,-4 0 37,-2 0 1,0-6-223,0 0 0,-6-5 53,0 5 1,-1-10-117,1-1 0,4-2 79,-4-10-251,4 0 255,-5-6-10,5-7 1,-6-5-10,8-10 22,0 3 16,0-14 0,6 5-566,0-12 261,7 3 11,-11-12 0,13 11-94,-3-8 0,3 2 159,3-2 0,1-2 4,4 8 1,-2 0 126,8 6 1,-2 2-21,1 3 0,5 4 479,-4 8 0,2 0-209,-2 0 0,1 0 555,-7 0-307,0 8-223,-5 2 1,-9 7 93,-3 0 1,-4 3-215,-2 3 0,-2 3-147,-4 9 1,-9-2 127,-8-4 1,-8 3-182,2-3 1,2-4 2,-1-2-71,-1-4 219,2-1 0,-4-9-170,8-3-61,0-4 29,6-2 1,-1-2-241,1-4 0,6-3 46,-1-9 386,8-7 0,4-2 0,10-7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6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8044,'-9'0'1368,"1"0"1,16-5-844,3-1 1,4-6-455,3 7 1,5-3 84,0 2 1,8 4-154,-3-3 0,5 3-2334,2 2 2331,7 0 0,-6 7 0,7 3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6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433 191 8103,'0'-17'0,"0"-1"-143,0 1 0,0 0-396,0 0 470,0-1 0,0 1 7,0 0 133,-8 7 74,-1-5 1,-7 11 188,5-8 1,-4 9-129,3-3-149,-3 4 0,-3 4-9,1 4 1,-2-3-120,-4 9 0,4 5 464,-4 6-299,3 0-22,3 2 1,0 2 150,-1 8-100,1-1-40,8 9 0,-1 1 19,4 8 0,4 0 66,-4-1 1,5 7 29,1 0 1,0 7-42,0-1 1,5 5-6,1 6 1,6-4-353,-7 4-889,1-4 1063,2-2 1,-6-8-540,4-3-93,-5-12 503,-1 4 1,0-13-71,0 3 1,0-5-23,0-7 0,-5 3-103,-1-8 1,-8-2 21,3-9 1,-4-3 418,-3-3 1,7-4-670,-1 4 679,-7-20 1,0-5 0,-6-15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8089,'0'-18'0,"0"1"329,0 0 1,6 5 396,0 1 1,7 1 976,-1-1-811,3-5-510,10 14 0,2-11 763,8 7-584,7-7-415,-6 3 0,12 0-191,-7 5 1,5 3-558,-6 2 1,4 2-2383,-9 3 2984,3 5 0,-18 15 0,5 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8125,'-17'0'503,"5"0"149,1 0 1,5 8-222,-6 4 0,1 5-118,-6 6 0,7 2-47,4 4 0,4 3-15,2-3 0,0 2-200,0-2 1,2 2-254,4-8 1,4 2-178,7-2 1,0-10 234,1 4 1,-1-5-1655,0-1 1798,-7 5 0,5-14 0,-5 5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8083,'10'17'-200,"5"1"493,-3-1 1,1-6 834,-1 1 1,9-1-173,-4 7 0,4-1-390,-3 0 0,5-1-130,0-5 0,6 5-557,-6-5 1,2 3-531,-2-3 1,-4 4-544,4-3-1442,-4 3 2636,-2 3 0,-7-1 0,-2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9982,'-17'2'898,"0"4"1,-3 0-564,-3 11 0,2-3 234,-8 9 1,2 2-294,-1-2 1,-3 7-300,8-1 0,-2 2-1045,2-2 1,9-2 609,-3-4 1,11-4-1505,0 4 959,5-4 433,1-1 570,0-9 0,7 7 0,3-7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7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8091,'2'-16'0,"4"5"0,-2 3 1382,7 8 1,6 0-343,6 0 0,6 2-50,-6 4 0,6 9-454,-6 8 1,6 8 47,-6-2 0,-6 0-370,-5 5 1,-8-3-280,1 9 1,-3-1-962,-2 1 1,-7 2 739,-5 5 0,-9 1-1579,-2-8 0,-6 2 1865,6-1 0,-8-5 0,4 6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8018,'0'-17'1109,"0"-1"-468,0 9-41,0-7-207,0 14-22,0-5 253,0 7 10,0 0-584,0 7 1,2 5 381,3 11-204,-3-4-57,6 14 1,-8-12 220,0 8-249,8 0-33,-6-2 0,5 3-290,-7-7 149,0 8-176,0-12 0,0 12-690,0-8 143,0 0 193,0-6 0,-2-7-61,-3-4 279,3-4 0,-6-12-532,8-7 370,8-8 143,-6-2 1,13-6-39,-4 4 0,5-3 207,1-3 1,0 3 115,1 3 1,-1 4 54,0 7 1,1 9 401,-1 3-206,0 4 40,0 2 1,-7 8 936,-4 3-725,-4 5 0,-2 7 330,0 0-482,0 0 0,-2 0-75,-4 0 0,-2 2-301,-3-2 1,-5-4 78,5 4 0,-3-3-447,3-3 241,-4-8 67,5 7 0,-2-14-5,1 4 55,7-5-14,-4-1-208,8-7 272,8-3 1,2-5 6,7 3 1,0 3 73,1 3 1,-1 4 0,0-4 0,-5 4 206,-1 2-104,-7 0 0,4 2-147,-8 4 473,0 4-187,-8 7-233,-9 8 1,-10 2-257,-8 7 1,-1 1 96,-5-1 0,3 1-189,-8 0 0,2-1 170,-2 1 0,-2-6 7,7-1 0,1-6-105,5 1 0,-1 0 75,-5-6 0,11 4 255,-5-9-43,12-5 95,-2 1 1,8-8 290,-1 0-317,9 0 89,1 0-81,8 0 1,8-8-23,3-3 0,7-5 86,5-1 1,4 0 22,7 0 0,8-3 162,5-3 0,10 2 631,7-8-522,11 1-344,-4-7 1,13 6 475,-3 0 1,-2 6-387,1-6 1,-12 8-312,1-2 0,-17 10 82,0 1 0,-18 8-217,1-1 1,-12 3-1952,0 2 1103,-12 0 662,-3 7 0,-12 3 412,-7 7 0,-9 8 0,-14 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8018,'-18'10'518,"1"-5"-159,8 5-99,-7-8 1,14 8 851,-4-5 6,5-3-383,1 14 0,0-7-120,0 9-583,0-1 0,0 0-1271,0 0 690,0 1-418,0-9 105,0 7 0,1-9 21,5 5 267,-4-4 1,12-10-214,-9-4 787,9-4 0,-5-7 0,9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0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8275,'6'-17'0,"2"2"1115,1 3-819,-5 4-153,4 1 52,-8 5 33,0-6 172,0 8-324,0 8-38,0 1 1,0 16 329,0 4-179,0 4 1,0 3 86,0 5 0,0 5-94,0 11 0,0-1 7,0 8 1,0-7-26,0 7 0,0-7-400,0 7 0,0-9 194,0 3 1,0-4-998,0-2 554,0-8 195,0-10 0,0-3-125,0-8 0,0-5-361,0-7 226,0-7 1,0 2 120,0-12 1,0-6-2,0-11 1,0-4 429,0-7 0,0-1 0,-8-7 0,-1-2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8142,'0'-9'1364,"-8"1"-1256,-2 16 191,-15 1 1,6 14 334,-4 0 0,-2 0-150,2-5 0,-6 5 71,6 0 0,0 0-322,6-6 1,0 0-185,-1 1 0,3-1-1144,3 0 684,-3-7 284,13 5-847,-6-13 527,16 6-24,2-8 1,15-8-554,4-3 1,11-12 507,6-6 1,10-4 92,1-1 0,9-5 442,-3 5 1,10-5-152,2 10 1,0 4 1683,-6 2-859,0 12-494,-7-5 1,-5 14 1184,-10-3-538,-5 3-199,-15 9 1,-2 3 378,-8 7 0,-2 3-670,-3 3 0,-4 2-160,-8 3 1,-8 5-184,-4-4 0,-11 2-302,-5-2 1,1 1-911,-2-7 665,0 0 561,2-5 0,0-3-954,4-3 524,4-5 1,-6-7-688,8 0 711,-1 0 1,9-13 106,3-4 0,4-12 310,2 0 1,10 2-15,7-2 1,8 8 210,10-2 0,-1 10 279,1 1-210,-8 8-205,5-4 1,-11 8 691,8 0-302,-8 8-380,4-6 0,-7 13-180,-1-3 1,-6 3-152,1 3 1,-6-1-501,5 0 0,-5-1 101,6-5 0,-7 3 621,7-9 0,-1 1 0,7-6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5:12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431 277 7958,'12'-15'-961,"-1"4"480,-7-5 301,4 7 0,-8-3 1011,0 0 0,2 1-252,3-6 1,-3-1-240,4 1 0,-4 6 214,-2-1-304,8 0 0,-5-5-125,9 0 1,-8 5 96,2 1 1,-4 5 357,-2-5-84,0 7 194,0-12-399,0 14 1,-8-5 53,-4 7 0,-3 0 3,-2 0 1,-3 0-99,-3 0 1,4 0-1,-4 0 1,-2 0-29,2 0 1,0 0-108,6 0 1,-6 0-48,0 0 0,1 2-139,11 3 1,-4-1-324,3 8 0,2-8 264,-1 1 1,7 5-465,-2 2 0,4-3 283,2 3 0,0-1-31,0 6 0,8 1-6,4-1 0,5 0 148,6 1 1,-4-1 111,4 0 0,2 1 184,-2-1 1,0-6-48,-5 1 1,-3-1 226,-4 7 1,3-1 88,-8 0-234,-1 1 1,-5-1-12,0 0 1,0 0-46,0 1 1,-7-1-68,-5 0 1,-3 1-16,-2-1 1,-1-6-20,1 1 1,0-2 102,-1 1-42,1-3 0,0-2-141,0-1 1,5 1 77,0-6 1,9-2 36,-3-4-230,-4 4 1,8-7-305,-3 3 0,5 2 135,5-7 1,5 5-88,7-6 1,1 1 203,-1-6 1,0 5-191,0 1-54,1 7 32,-1-12 40,-7 14 465,-3-5 367,-7 7 1,-2 2-16,-3 3 0,-5 5 264,-7 7 1,-1-5-128,1-1 1,0 1-218,0 5 0,-1 1 42,1-1 1,7 0-109,5 0 0,-3 1-160,2-1 1,0 6-11,6 0 0,2 2-107,4-2 1,0-2 72,11 8 1,-3-6-124,9 6 1,2 0-52,-2 5 1,0 1 39,-6 0 0,0-7 231,1 1 0,-7-8-84,1 2 0,-9-3 550,3-3 0,-6-2-52,-6-3 1,3 1 122,-9-7 0,-5 7-298,-6-1 0,-6 1-145,6-1 1,-8 1-462,2-7 1,2 2 229,-1-2 1,5-4-260,-6 3 1,8-5 181,-2-5 0,3 1-1162,3-8 0,7 1 502,5-7 0,5 1-877,5 0 0,9-6 1632,15 0 0,-1-8 0,15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8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0 362 8080,'0'-11'-422,"0"-1"1781,0 8-887,0-11 0,0 11 505,0-7 13,0 7-488,8-4 0,1 8-197,9 0 1,-3 2-25,-3 4 1,1 5-250,-7 12 0,5-2 81,-5 8 1,0-6-317,-6 6 0,0-6 197,0 6 0,0-2-622,0 2 0,0-4-386,0-8-88,0 0 774,0 1 0,2-9-84,4-3 1,-3-6 183,9-6 1,-1-9-12,7-8 1,5-8-136,0 2 0,8 2 174,-3-2 1,-1 3 137,2-3 1,2-2 56,9 8 1,-3 2 230,3 9 1,-3-1-133,-3 7 1,-5-5 20,0 5 0,-8 0 398,2 6-355,-4 0 0,-3 2-131,-5 4 1,-3 3 58,-8 9 1,-8-1-195,-3 0 1,-7 8 60,-5 4 1,-4 4 13,-7 1 1,-7-5 42,1 0 1,0-6 19,5 6 1,3-8 305,3 2 1,4-6 128,7-5-122,9 3-238,-7-13 0,16 6-137,0-8 0,10 0 111,13 0 0,2-8-116,4-3 1,4 1-57,-5-2 0,3 1-275,-2-6 0,-4-1-187,-8 1 1,1-2 192,-1-4 1,-8 4-103,-3-5 1,-4 5 98,-2 2 0,0-8 365,0-4 0,-6 2 0,1-2 0,-9 1 0,3-7 0,1 8 0,-2 4 0,3-2 0,-3 2 0,3 0 595,3 6-418,4-8 1,-11 5 198,7-3 1,0 4-116,6 2 0,0 5 79,0 1-86,0 7-40,0-11-108,0 13 0,6-4-115,0 12 0,-1 5 200,-5 12 1,0 12-103,0 11 0,0 6 354,0 6 0,0 9-115,0 8 1,0 7-223,0-1 1,-7 2-19,-5-3 0,3 3-249,-3-8 0,8 0-47,-2-6 1,4-7-442,2-5 1,0-11-147,0-5 1,6-13 334,0-4 1,9-7-519,3-6 978,-1-3 0,16-16 0,-6-1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9021,'12'6'1006,"-1"-1"0,1 9-1715,5-3 1,0 7 2198,0 5 1,1-2-627,-1 8 0,6-1 1065,0 7-976,0 0-621,-6 7 0,-1-2-271,-5 12 1,3-4-282,-8 10 1,-1-4-509,-5-3 0,-5-4 392,-1-1 0,-8-8-308,3 2 0,1-5-1751,-1-6 994,7-4 862,-11-8 0,5-7-1034,-7-4 803,-1-5 770,1-1 0,0-7 0,-1-3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8036,'-17'5'1359,"0"1"0,7 8-751,4-3 0,-2 5 465,3 1 1,-1-6 1284,6 1-1229,0-8-675,0 11 0,2-7-661,4 3 163,3 5-773,9-14 0,7 11-1035,3-7 0,7 0 1852,5-6 0,4 0 0,8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0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15198,'8'10'926,"-6"-1"-1304,4-3 652,-4-4-226,-10 6 0,-2-6-48,-7 3 0,0 5 0,-1 7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1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15 7921,'0'-9'1779,"0"3"98,0 12 1,-2 3-556,-4 9 0,-13 1-395,-16 4-927,-15 12 0,-27 9 0,33-18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8098,'0'-17'747,"0"7"-860,0 3 1,0 5 359,0-4 42,-8 4-382,6-6-114,-6 8 1,7 6-594,-5 0 233,4 0 181,-14 1 386,15-5 0,-7 14 0,8-7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53 258 8098,'-10'0'1772,"2"-8"1,16-2-797,4-7-557,11 8-151,4-7 1,7 8 626,1-3-418,-1-4-353,9 5 0,-7-2-277,5 1 0,-5 5-170,-1-5 0,-3 7-516,-3-2 1,-4 4 289,-8 2 1,-5-6-1600,-1 1 1012,-7-1 537,4-2 286,-8 6 0,-8-11 6,-3 7 71,-5-7 178,-1 3 1,0 0 121,-1 5 0,-1-3-88,-4 2 0,6 2 237,0 10 0,-5 0-58,11 11 0,-8-2 34,7 14 0,-3 8 783,-2 9-427,7 4-190,-5 2 1,7 0 567,-4-1-541,-3 1-170,13 0 0,-6-2-24,8-4 1,-5 4-139,-1-4 0,0-7-314,6 1 0,-6-13 122,1 8 1,-3-12-107,2 0 0,2-4-509,-7-2 318,-1 1 248,-5-9 0,0-1-345,-1-8 208,9 0 177,-7 0 1,7-8 40,-9-3 1,3-12 58,4-6 1,3 2 224,8-2 0,0 2-120,0-2 1,8-1 48,3 7 0,6-8 29,6 2 50,-3 4-195,12-8 1,-9 6-58,12-7 109,-4 7-118,11-6 0,-2 6-133,1-7 0,7-1 58,-2 1 0,-2-1-105,2 0 1,-2 1 134,2-1 0,-3 6 16,-9 1 1,-5 8 378,0 3-153,0 0 412,-2 15-39,-2-6 1,-8 8-86,0 0 0,-7 8 323,-4 3 0,-4 7-290,-2 5 1,0 4 73,0 7 1,-8 1-172,-4-1 1,-1 1-118,1 0 0,-3 1-522,3 4 207,-3-3-129,-2 5 0,-1-1-788,1-1 838,-8 0-66,6-5 0,-6-8-202,8-4 1,-1-4 154,1-2 1,6-1-80,-1-5 0,1-3 14,-7-8 1,7-2 108,-1-4 0,6-5 75,-5-12-38,7 3 50,-4-12 0,8 7 74,0-4 122,8-4-66,-6 6 0,19-1 70,-4-1 1,5 8-15,-5-2 0,8-2 187,4 2 0,3-1 19,3 7 0,-1-6 231,1 0 0,-2 6 626,-4 5-552,3 8-110,-13-11 1,6 13 195,-7-4 1,-1 10-196,0 2 1,-1 13-32,-5-2 1,-3 12-172,-8 0 0,0 10-15,0 1 1,-8 8-69,-3-2 1,1-2-149,-1 2 1,7-1-152,-2 1 178,4-12-9,2-1 0,0-14-560,0 4 261,8-4 139,-6-1 0,15-9-28,0-3 1,0 2-88,7-3 1,-3 1-136,2-6 1,-4-2-616,4-3 146,4-5 1,-8-7-1071,4-1 1927,-11 1 0,-5 0 0,-7-1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2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8098,'-10'-7'0,"3"-3"0,7-2 1604,0 1 304,0-1 1,5-5-1018,1 0 0,8 7-86,-3 4 1,5-1-1988,1 1 586,0 0 543,8 6 0,-6 8 53,4 3 0,4 12 0,0 4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173 120 8110,'10'-25'1432,"-2"6"1,-3 0-195,1 7-647,8 8 18,-13-11-453,15 13-203,-14-13 52,5 13 1,-8-4-226,-5 12 0,0-2-233,-11 7 0,3 6-560,-9 6 0,2 8 372,-2-2 0,4-2-327,-4 2 1,4-6 522,1 6 1,7-8 444,-1 2 0,8-2 0,-1 2 0,-3-4-16,2 4-26,0-4 0,8-1 178,4-1 1,-4 0 172,4 1 0,1-7 10,-1 1 1,0-1 256,-6 7 0,0-1 15,0 0 1,0 0-64,0 1 0,0-1 278,0 0-301,0 8 155,-8-6-279,6 6 0,-5-7-201,7-1 1,0-5-1,0-1 1,0-5-33,0 5 0,2-7-92,3 2-310,-3-4 0,8-2 179,-4 0 0,-3-6-519,9 0 304,-8-7-222,11-4 1,-5-10-574,7-8 0,0-1 383,1-5 702,7-3 0,-6-8 0,6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3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9511,'29'-15'0,"0"3"0,0 4 0,-1 1 0,1-3 0,2-1 1730,2-1 0,-5 6-1049,1-5 0,-6 7 135,6-2 1,-8-1-524,2 1 1,-3 0-56,-3 6 0,0 0-1091,0 0 545,1 0-39,-9 8 1,1-4-308,-4 7 1,-4-5-379,3 5 73,-3 1 0,-4 5 319,-3 0 0,-5 1-70,-7-1 0,-6 0-119,0 1 422,0 7 143,-2-6 1,11 6 76,-3-8 60,3-7 105,5 5 0,-1-7 278,4 3-160,5 5 1,-5-14 385,12 3 0,-3 3-55,9-2-85,-1 0 1,7-6-60,-1 0 0,-5 0 370,-1 0-285,1 0-177,-3 0-71,7 7 1,-15-3 118,5 8-87,-4-9-97,-2 13 0,0-5 8,0 12 1,0-1 117,0 6 1,-2 1 31,-4 6 0,5-1 167,-5 1 0,4 0 344,2-1 1,2 3 1295,4 3-1030,3 4-285,8 0 1,1-3 294,-1-12 1,-5 1-545,-1-7 0,-7 8-203,2-2 1,-4-4-27,-2-2 1,0 2 29,0-2 0,-8-6-1355,-4-5 607,-3-1 438,-2-1 0,-8 3-2523,-4-7 1306,-4 0-59,-1-6 0,-3 0-2350,-3 0 3679,-4-8 0,-8-9 0,0-10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8074,'2'-12'-262,"4"0"1,-2 7-314,7-7 0,-7 6 472,2-5 1,2 5 351,-2-5-6,7-1 237,-11-5 338,13-1-312,-5 1-272,0 0 0,-1 0 444,-3-1 1,3 7-53,9-1 1,-1 1 96,0-7 1,1 7-235,-1-1 0,6 3 2,0-3 0,2 5-144,-2 7 0,-2 0 36,8 0 1,-8 0-623,2 0 237,-4 0 66,-1 7 1,-9 5-1119,-3 11 622,-4-4-133,-2 21 0,-13-5-541,-5 11 1,-12 4 543,-5-4 1,-2 4-72,-9 2 0,8-6 401,-2 0 1,5-9 345,6-3 1,4-1 448,8-10 0,2-6-244,3-5 186,4-1 0,10-1-170,4-4 0,4-4 1,7-2 1,10-2-278,7-4 0,1-4-399,5-7 1,5 0-260,1 0 1,2 5-1587,-2 0 2185,4 1 0,-14-6 0,7-1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8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8082,'18'-7'0,"-7"-1"1088,1-4 0,1 5-742,10 7 1,4 0-519,8 0 0,1 0 221,5 0 0,-5 0 330,4 0 0,-5 0-637,-6 0 0,2 0 55,-8 0 0,0 0-1745,-6 0 1415,0 0 1,-1 2 532,-5 3 0,-3-3 0,-8 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8377,'17'0'771,"1"0"-390,-1 0 0,0-2 96,0-4 1,-5 4 447,0-3-179,-1 3 246,6 2-532,1 0-378,-9 0 1,-1 2-204,-8 3 1,-2-1-66,-4 8 0,-1-6-661,-5 5 682,-3-7 1,5 6-429,-7-5 259,7-3-550,-5 6 70,13-8-314,-6 0-112,8-8 1240,8 6 0,1-13 0,9 5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8074,'10'-17'0,"-1"2"140,-3 3 0,-4 2 657,4 5 214,-4 3-648,-2-6 1,2 10 140,3 4-45,-3 3-168,6 9 0,-8 5 232,0 0 1,0 7-162,0-1 0,0 4-58,0 2 1,0-1-363,0 1 1,-6-1-351,0 1 1,1-6-1654,5 0 1587,-8-8 0,6 4 1,-4-8-1012,4 0 1485,-5 1 0,-3-9 0,-7-1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4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70 450 8078,'0'-18'-158,"0"-1"-160,0-4 239,0 12 0,8-18-178,3 11 1,4-3 284,3 4 1,7-6 478,3 0 1,5 0-199,2 6 1,-1-1 22,1 1 0,1 0-294,5-1 1,-3 1-135,8 0 0,0 5-7,6 1 0,0 1 175,0-1 1,0 1-224,0 4 0,2 4-57,3-3 0,5-3-13,7 2 0,-4-2 116,4 3 0,-3 3 34,9-4 0,-6 4 1,-6 2 0,5 0 5,-5 0 0,2 0 398,-1 0-880,-5 0 714,1 0 0,-12 2 47,4 4 1,-6 3-115,0 9 0,-4-1-17,-7 0 1,-1 1-33,1-1 1,-8 6-9,-4 0 0,2 6-9,-2-6 1,0 6 354,-6-6 0,1 2-512,-1-2 0,0-4 80,0 4 1,1-4-251,-1-2 267,0 8 77,1-5 0,-7 5 98,1-8 0,-7 0-110,7 1 1,-8-1 99,2 0 1,-4 0-80,-2 1 1,0-1-5,0 0 0,-2 1 47,-4-1 0,-4 6-27,-7 0 1,-2 6-29,-4-6-9,3 0 1,-12 0-296,3 0 155,-4 0 1,-3 0 5,-5 0 1,3 0-133,-8-5 1,0-1 144,-6 0 1,0-1-30,0-5 1,0 4-118,0-3 1,-5-2 162,-1 1 1,0-7 167,7 2 1,-7-4-70,0-2 1,-7 5 223,2 1 1,1 0-78,-1-6 0,5 0 157,-5 0 1,5-2-147,-5-4 0,1 4-11,-1-3 1,-5-3-328,5 2-962,-4-7 1225,-2 3 0,5-7-113,1-1-83,-1 1 55,3-8 0,1-2-6,8-7 0,4 1 112,8 4 1,0-3-25,11 3 0,6-2-159,6 2 0,1-4-115,10 5 1,1 3 215,5 2 0,7-4 0,3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6881,'17'0'3652,"1"0"-2986,-1 0 1,-6 0-181,1 0 1,-1 0-71,7 0 0,1 0-147,4 0 1,-4 0-51,4 0 1,4 0 95,2 0 1,-4-6 17,-2 0 0,2 1 100,-2 5-393,8-8 46,-12 6 0,8-6-197,-4 8 1,-4 0 49,4 0 1,-3 0-422,-3 0 1,0 0-541,0 0-528,1 0 879,-1 0 1,-7 2-440,-5 4 0,-3 4 244,-2 7 866,-7 0 0,-3 0 0,-7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11830,'0'18'1037,"0"-1"0,0 6-777,0 0 0,0 10-393,0 1 1,0 3 174,0 9 0,-6-6-1027,0 6 0,-5-7 216,5 1 0,-5-3-290,5-3 0,-6-5 446,6 0 1,-1-8-603,1 2 1215,4-11 0,-6 3 0,8-5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8316,'8'-11'0,"4"-1"0,3 7 244,2-7 1,0 6 417,1-5 1,1 1 270,4-1 1,-4 3-377,4 8 0,2-6-375,-2 0 1,2 1-209,-2 5 0,-3 0-327,3 0 0,-4 2 204,-2 3 0,-5-3-33,-1 4 1,-1 4-521,1 1 1,-3 1-1760,-8 5 2461,0-4 0,-8 12 0,-1-7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0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8316,'10'0'1923,"5"0"-1172,-5 0 1,7 0-97,1 0 0,-1 0-237,0 0 1,0 0-133,1 0 0,5 0-908,0 0 0,2 0 500,-2 0 0,-2 0-1255,8 0 1,-6 0 294,6 0 1082,-8 0 0,11-7 0,-5-3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8280,'0'-9'-1214,"0"-1"1221,0 4 0,-2 4 666,-4-3 0,4 1-207,-4-2 1,3 4-91,-3-4 1,2 4 40,-7 2 0,-1 6-76,-5 0 0,-1 7 103,1-1 0,-2 11-127,-4 6 1,2 3 133,-8 3 0,6 7 1,-6 4 0,8 4 160,-2 2 0,0 0-418,5 0 1,-1 0-308,13 0 0,1-6-725,5 0 0,7-8 597,5 3 0,5-12-1107,6-6 1,-2-6 635,8-6 0,0 3-630,6-8 1342,-1-1 0,1-12 0,-1-3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1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156 174 8833,'0'-10'2742,"0"2"-2643,0 8 1,0 2 171,0 4 0,-6 4-193,1 7 1,-9 2 92,3 4 0,-5-2 64,-1 8 0,0 0-31,-1 6 1,7-1-37,-1 1 0,3-1 60,-3 1 0,4 0-20,8-1 0,0 1 48,0-1 0,2-1-20,4-4 0,4 2-560,7-8 0,0 0 190,1-6 1,1-7 31,4-5 0,-4 3 117,4-2 1,2-2-164,-2-10 0,6-4 17,-6-7 1,6-2 92,-6-4 1,6 0-305,-6-12 1,8 2 107,-3-13 1,-1 8-61,2-3 0,-6-1 158,6 2 0,-8 0 35,2 5 0,-4 2 32,-1 4 0,-1-1 152,0 7 0,-5-6-88,-1 6 0,-1 0-61,2 5 1,1 1 149,-7 0 0,5 0-75,-5-1 1,0 7 76,-6-1 1,6 6 71,-1-5 0,1 5 245,-6-5 1,-2 7-179,-4-2 1,3 4-19,-9 2 0,8-2 398,-2-4-285,-3 4 0,5-5 18,-8 7 157,9 0-614,-5 0-67,0 0-1,6 0 165,-5 0 6,7 0 96,0 0-38,-8 0-36,6 0 76,-6 0-194,8 0 124,0 0-86,-7 0-239,5 7-735,-6 3 1,8 7 485,0 1 1,0 5 561,0 0 0,0 8 0,0-5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11989,'0'17'1881,"0"0"-1731,0 0 1,-6 3-34,0 3 0,-7-4-1302,1 4 0,-1 2 1185,1-2 0,-3 0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8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16 8441,'-9'-7'806,"-1"5"-472,4-4 0,4 6 741,-3 6-664,-5 3 1,0 14 21,-7 0 1,0 8 103,0-2 1,-8 6-92,-4 5 0,-6 0-358,-5 12 0,-4-2-86,-8 13 1,-2 1-454,-4 5 0,4 0 152,-3 0 1,5-7-351,6-4 1,6-7 176,11-4 1,4-7-1266,7-11-335,1 3 868,0-12 1204,7-3 0,3-25 0,7-11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11539,'11'0'1155,"1"0"1,-1 0-772,7 0 1,-1 0-150,0 0 0,1 6-260,-1 0 37,8 0 1,-6-6-78,4 0 1,2 0-250,-2 0 0,0 0-805,-6 0 0,1 0-102,-1 0-75,0 0 1,-1 7 86,-5 5 1209,-3-4 0,-16 15 0,-1-4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8076,'-15'8'582,"3"3"-267,-3 4 0,13 3 416,-4-1 1,-2 0 129,3 1 0,-3 5-348,2 0 1,2 7-121,-7-1 0,7 2-144,-2-2 0,-2 3-231,3-3 1,-1-2-188,6 2 0,0-2-232,0 2 1,0-2-55,0-4 1,0-4-501,0 4 0,0-10-1366,0-1 1705,0-1 0,0 7-424,0-1 1040,-8-7 0,6 5 0,-13-13 0,5 6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2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8009,'-6'-12'0,"0"1"0,2 5 3079,10-6-2248,4 9 0,7-5 59,0 8 0,0-6-470,1 0 1,1 1-379,4 5 0,-4 0-212,4 0 1,2 0-385,-2 0 1,2 0-147,-2 0 1,-3 0 399,3 0 0,-4 0 300,-2 0 0,-7-8 0,-3-2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2:33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8295,'12'0'351,"-1"0"0,1 0 193,5 0 1,0 0 303,1 0 0,-1 2 68,0 4 0,0 6 316,1 11 0,-7-2-220,1 8 1,-8 5 495,1 7 0,-5 7-288,-5-2-821,-5 4 1,-15 9-360,-4 5 0,-5 15-702,-7 1 0,-3 1 662,-8-12 0,0 8 0,1 2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8135,'0'-17'0,"0"-1"0,0 7 697,0-1-511,0 9 1,2-13 1977,4 5-1546,4-5 1,7 1-491,0 3 1,1-1 90,-1 7 0,0 0-290,0 6-121,1 0 10,-1 0 0,-5 0 186,-1 0 5,-7 0 1,4 8 302,-8 4 0,0-3-132,0 3 0,0 1 244,0 10 1,0-4-86,0 4 0,0 2 21,0-1 0,0 4 41,0-5 0,-2 0 513,-4-5-552,4-1 0,-6 0 87,8 1 1,2-9 51,4-3 0,-2-4 106,7-2-566,1 0 1,5 0 162,0 0 0,3-2-325,3-4 0,-4-3-474,4-9 1,-4 7-699,-1-1 0,-3 1 50,-4-7 1,5-1-2272,-5-4 3514,-3-4 0,7-7 0,-5-1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8154,'-17'-8'3552,"7"4"-2157,4-7 1,4 5 1372,2-6-2002,0 8 1,8-3 107,3 7 0,5 0-1717,1 0 398,0 0 412,8 0 0,-3 0-741,6 0 1,-6 7 585,1 5 1,-4 9-3388,-2 2 3575,0 8 0,8-4 0,2 7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8293,'0'-12'1531,"0"1"1,2 7-843,4-2 0,3-4 693,9-1 1,-1 1-320,0-1 0,2 1-13,4-1 0,-1-3-920,6 8 0,-5-5-531,6 5 0,-8 0-231,2 6 1,-3 0 397,-3 0-1805,0 0 1,-7 8 348,-4 4 1690,-5 11 0,-1 4 0,0 7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7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9622,'8'9'2989,"1"-1"-2136,9-8-1,5-6 463,0 0 1,5-7 355,-4 1-886,6 5-395,-3-9 1,14 9-307,-1-5 1,-6 2 9,-5 5 0,0 3-1758,6-4 0,-7 4 194,1 2 1,-8 0-2613,3 0 2958,2 0 1124,-6 0 0,5-8 0,-8-1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8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8537,'-10'-17'1705,"3"5"358,7 1 0,0 5-301,0-6-946,0 9 0,2-5 414,3 8 0,-1 2-553,8 4 1,-8 11 574,1 12 0,-3 5-262,-2 7 0,-2 5 90,-3 11 1,1 5-1182,-8 7 0,1-2-942,-6-3 1,1 3 300,5-4 0,-3-5-524,8-6 1,-1-2-5010,1-10 6275,4 0 0,-6-5 0,8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4:59.34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295 70 14187,'0'-18'2661,"0"1"1,2 5 1869,4 1-1554,-4 7 2560,5-4-5431,-7 8 0,-2 0-106,-3 0 0,-1 2 0,-12 4 0,-3 11 0,-13 12 0,-9 6 0,-3 5 0,-19 12 0,-6 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8082,'18'-17'2178,"-7"7"-1518,1 4 1,-7 6-536,7 6 0,-6-2 93,5 7 0,-7 1 150,2 5 1,-4 0-6,-2 1 1,0 7 154,0 4 1,-2 3-435,-4 3 1,2 1 31,-7 5 0,7-5-742,-2 4 1,2-5-41,-1-6 1,3 2-305,-4-8 1,4 0-367,2-6 336,8 0 0,1-7 1000,9-4 0,-1-12 0,0-4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0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10021,'0'17'540,"2"0"-257,4 1 0,-2 1-68,7 4 1,-5 2 0,6 6 109,1-3 0,2 1-87,3 6 0,-1-1-143,0 1 1,2 0-50,5-1 0,-3-1 107,7-4 1,7 3-363,5-3 0,8-4 126,-1-2 1,-1-6-44,6-5 0,1 1 30,11-7 1,3 6 25,-4-6 0,-1-1 63,1-5 0,-1 6 38,1 0 1,4 0 30,-3-6 1,-3 5-49,3 1 1,-7 0-143,7-6 0,-7 2 89,7 4 0,-3-5 28,3 5 0,1-4 71,-7-2 0,-1 0-4,-5 0 1,4 0 168,-4 0 0,2 6-76,-14 0 1,6-1 13,-6-5 0,7 6-91,-7 0 1,2 0 18,-1-6 1,-5 6-13,4-1 0,-1 1-39,1-6 1,-1 6 98,7 0 1,-6-1 85,6-5 1,-7 2-144,1 4 1,0-4 27,-5 4 0,1 1 129,-12-1 1,4 2-122,-5-2 0,6-3-15,-6 9 0,6-6-3,-6 5 1,2-7-118,-2 2 0,-2 2 52,8-3 1,-8 7-4,2-6 1,-3 5 11,-3-5 0,6 5 31,0-5 1,2 8 31,-2-3 0,-4 5-46,4 1 0,4-6 10,2 1 0,-2-1-14,2 7 1,0-1-17,5 0 0,1-1-25,-1-5 1,1 5-6,-1-5 0,1 3 100,0-3 1,-8 4 121,-4-3 0,2-2 214,-2 1 0,5-1-147,-5 1 0,6 5-227,-6-5 0,0-1 63,-5 1 0,-1-1-45,0 1 1,-5 5 95,-1-5 1,-5-1-12,6 1 0,-8 1-77,1 5 0,-1 1-19,2-1 0,-4 0-11,4 0 0,1 1 35,-1-1 0,2 0 123,-3 1 0,-3-1-175,4 0 1,2 1-159,-2-1 0,-1 6 245,-5 0 0,0 0 96,0-6 0,0 6-21,0 0 1,-2 8 45,-3-2 0,-3 4-277,-4 1 0,-9-5 152,4 0 1,-4-2-764,4 2 0,-1 3-327,1-3 1,0-4-713,-1-2 0,3-4 673,4-1 994,-5-1 0,7-7 0,-9-3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3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6900,'0'-10'-947,"0"3"1156,0 7 119,0 0-186,0-8-111,0 6 1,5-8-112,1 5 193,0 3-200,-6-6 158,0 8 2591,0 0-2598,0 8 266,0-6-193,0 5 83,0-7 52,0 0 51,0 8 45,0-6-226,0 13 0,0-11 3,0 8 0,0-7 98,0 7 1,0-6-86,0 5 0,0-5 98,0 5 0,0-5 68,0 6 22,0-1-187,0 7 1,0-1-9,0 0 0,0-5-56,0-1 1,0 1 77,0 5 1,0 0-88,0 1 1,0-1 62,0 0 1,0 0-141,0 1 0,0-1 95,0 0 0,-2 1 10,-4-1 0,4 0-8,-3 1 1,3 5 87,2 0-151,-8 0 0,6-6 122,-4 0-71,4 1 1,0-1 8,-3 0 0,3-5-96,-4-1 74,4-7 102,2 11-165,0-5-97,0 0 177,0-3-258,0 1-45,0-6 96,0 6-57,0-8-91,0 0-49,-8 0-26,6-8 0,-5 4-47,7-7 1,0 5-138,0-6 205,0 1 0,0-7 134,0 1 1,0 6-167,0-1 1,5 1 39,1-7 0,8 7-7,-3-1 1,-1 3 171,1-3 0,1-1 130,5 7 1,0-6 150,1 7 0,-1-3-106,0 2 0,3 4 326,3-4 1,-4 5-189,4 1 0,-4 5 376,-2 1 1,1 8-183,-1-3 0,0-1 34,1 1 0,-3 1 22,-4 5 1,3 0 55,-8 1 1,-1-1-313,-5 0 1,0 0 26,0 1 0,-7 5-62,-5 0 1,-3-2 57,-2-9 1,-3 3-50,-3-4 0,4 3 65,-4-3 0,-2-3-227,2-8 1,0 6-121,6 0 0,-6-1-113,0-5 1,-1-2-938,7-3 0,0 3 600,0-4 0,5 2-722,1-2 0,5 5-138,-6-5 733,8-4 0,-3 6-3,7-7 719,7 7 0,3-19 0,7 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208 105 8124,'-17'-8'116,"7"6"1,1-11 874,3 7-585,4 0 1,-8 0 174,5 1-572,3-9-21,-14 12 1,15-7 221,-5 3-281,-4 4 97,8-6-162,-5 1 91,-1 5 1,4-6-24,-8 8 138,9 0-18,-13 0 0,12 6 91,-7-1 0,5 1-93,-5-6 0,7 2 135,-2 4-127,4-4 1,-4 7-4,1-3 1,-1-2 80,6 8 0,0-7 131,0 7 1,0-1-126,0 7 1,0 1 157,0 4 1,0 4 187,0 7 0,0-5-110,0 0 1,0-6 16,0 6 0,6-8-48,-1 2 1,7-4-147,-6-1-63,7-1 1,-5 0-117,3 1 1,-1-9 195,-4-3-182,-4 4-473,5-9 0,-1 9-29,0-4-128,0-4 0,-6 4 241,0-12 1,-6 2-551,0-8 1,-6 7 124,7-7 0,-3 1 7,2-7 1,4 7 233,-3-1 1,-3 6 536,2-5 0,-7-1 0,3-5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7548,'-9'-8'291,"-1"0"-44,4-3 0,4 1 89,-4 4 0,3 5 398,-3-5-440,4-4 1,-8 8-110,5-4 220,3 5-381,-14 1 1,12 0 116,-7 0 1,5 0 3,-5 0 0,5 1 86,-6 5 0,8 4 91,-1 7 0,-3 0 98,2 1 1,0 1-133,6 4 0,0-2 159,0 8 1,0 0-63,0 5 0,6 1 28,0 0 1,2-1-122,-3 1 0,-1-1-57,8 1 0,-8 5-151,1 1 1,-1-1-228,2-5 0,-4 11-129,4 0 0,-4-6 166,-2-11 1,0-6-367,0 6 1,0-8-163,0 2 297,-8-4 1,-2-3 131,-7-5 1,6-1-1131,-1-5 749,0-3 1,-5 6-156,0-8 1,0-2 44,-1-4 1,7-3 695,-1-8 0,-7-8 0,-8-2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4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8127,'5'-17'792,"1"0"0,8 1 32,-3 5 1,4-10 422,3 3 1,5-1-356,0 8 0,8-5 245,-3 5 1,5-3-960,2 3 1,-1 3 37,1 8 0,-1 0-744,1 0 0,-2 0 422,-5 0 1,3 2-3656,-8 4 3761,0 3 0,-5 16 0,-1 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4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8056,'12'-18'-1159,"-1"1"1569,-7 0-179,12-1 1,-15 7 781,5-1-237,-4 9-281,-2-5 0,-6 10-90,1 4 1,-9 3 326,3 8 1,1 3-156,-2 3 0,3-4 8,-3 4 0,3 4-287,3 2 1,4 2-251,-4-3 1,4 3-810,2-8 1,2 2 553,4-2 1,4-6-1387,7 1 0,-4-3 1593,5-9 0,3 0 0,13-6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9271,'0'-9'15,"0"1"-873,0 8 3839,0 0-2308,0 8 0,0 1-215,0 9 0,-2-1-322,-4 0 1,4 1 110,-4-1-581,4 8 295,2-6 1,2 4 63,4-11 1,2 3-104,3-3 1,5-5-500,-5-1 0,5-4 274,1-2 0,0 0-380,0 0 1,7-8 253,-1-3 1,0 1 67,-6-1 0,0-3 103,1-9 1,-7 4 132,1-4 0,-3 2 14,3-2 0,-5 3 265,-7-3 1,0 4 240,0 2-248,0 0 186,0 7-268,0 2 0,-2 8 165,-3 0 1,-5 8-13,-7 4 0,5 9-27,1 2 1,5 7 75,-6-1 1,9 4-40,-3 2 1,-2 1 166,2 4 1,1-1-63,5 7 0,-6-2-205,0 2 1,0 2 105,6-7 0,-2 5-402,-3-6 0,3 2-5,-4-1 0,-2-7 11,3 1 1,-9-2-73,3-10 1,1 5-265,-2-4 1,3-7-169,-3-6 1,-3-7-225,3 2 657,-3-4 1,-2-4-46,-1-4 0,1-3 738,0-9 1,0 1-115,-1 0 1,7-1 109,-1 1 0,8 0 21,-1 0 1,3-1 409,2 1 0,0 0-109,0-1 1,5 1-321,1 0 1,8-1-364,-3 1 1,10-6 105,2 0 0,2 0-152,-2 6 1,4-1-328,8 1 0,-6 0-482,0 0 1,-3 5-135,3 0 1,4 1-823,-4-6 0,-4-1 1716,-2 1 0,4 0 0,0-1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5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8056,'17'0'-139,"-5"5"581,-1 1 1,1 2 1027,5-2 0,1-3 410,-1 9-652,0-1 1,0 7-387,1-1 1,-7 0-367,1 1 0,-8 5-431,1 0 1,-3 8 51,-2-3 0,-7 7-1390,-5 5 1,-5-1 421,-6 7 871,4-8 0,-14 5 0,6-9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8224,'11'-10'272,"1"5"1,-7 1 404,7-2 0,1 2-166,11-7 0,-5 5 362,4-6 0,4 9-335,2-3 1,-3-4 253,3-1 1,0 1-354,6-1 0,-1 7-167,1-2 0,-6-2-164,-1 2 0,-6 1-211,1 5 0,-4 2-1231,-2 3 1,-5-1 773,-1 8 0,-7 5 560,2 6 0,-12 8 0,-4-4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8187,'-11'0'2078,"-1"0"-1143,8 0-643,-3 0 1,14 0 749,5 0 1,9 0-430,2 0 0,8-5-35,-2-1 0,3-2-141,3 2 0,1 5-1196,5-5 0,-5 4-312,5 2 0,-5 0-2281,-1 0 3352,-8 0 0,-2 8 0,-8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8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8079,'17'0'1226,"1"0"0,-1 8-675,0 3 1,6 5-314,0 1 0,6 2 81,-6 4 1,0-4 315,-5 5 0,-1-3-316,0 2 0,-5-2-193,-1 8 0,-7-6-292,2 6 1,2-6-587,-3 5 1,1-4 50,-6 4 1,-2-8 91,-4-3-230,-3 0 0,-8-15 300,-1 4 1,3-6 311,3-6 1,-3-11 217,3-12 0,5 2 252,1-2 0,4 6-74,2-6 1,0 8 216,0-2 0,8 4 174,3 2 0,7 5-182,5 1 1,-2 5-535,8-6 1,-2 8-306,1-1 1,3 3-1108,-8 2 1568,8 0 0,-12 0 0,6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8111,'10'-17'0,"0"2"191,-5 3 1,5-1 149,7 7 0,1-6 767,-1 7 0,0-1 126,0 6-1302,1 0 0,-7 8 55,1 3 1,-8 12-93,1 6 1,-5 4 3,-5 1 1,1 7-18,-8-1 1,7 2 254,-7-1 0,8-7 133,-2 1 1,-1-6 169,1-6 1,0-10-154,6 4 1,2-9-246,4 4 1,3-9 157,9 3 1,-1-4-375,0-2 1,1-8-354,-1-3 0,6-6-570,0-6 1,0 3 308,-6-3 1,-5-4 787,-1-1 0,1-13 0,5-3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8111,'0'-12'2587,"0"0"-1840,8 9 1,1-13 32,9 5 0,-7 3-110,1 2 1,-1-1 84,6 1 0,1 0-686,-1 6 1,0 0-573,1 0 0,-1 2-2556,0 4 1587,0 11 784,1 2 688,-1 14 0,0-6 0,1 7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8097,'2'-9'514,"4"3"1,1 2-96,5-2 1,3 4 619,-3-3 1,3 3-431,2 2 1,6 0 173,0 0 1,2 0-350,-2 0 0,-1 0-203,6 0 0,-1 5-217,2 1 1,4 2-262,-4-2 0,1-4-182,-1 3 1,2-3 326,-8-2 0,2 0-1654,-2 0 0,-6 2 69,1 4 1687,-1-4 0,-15 6 0,6-8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8097,'-18'0'1790,"1"0"-250,8 0-1160,1 0 1,8 1 1014,0 5 1,0-2-660,0 8 1,0-1-410,0 6 1,-6 6-400,0 1 0,-5 4-452,5-5 0,0 6 245,6-6 0,-5 6-296,-1-6 1,0 6-1307,6-6 1,2-6 1880,4-5 0,3-1 0,9 7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0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8080,'12'-12'20,"-1"1"0,-5 1-107,6-2 0,-3-3 948,3 4 1797,-5 3-1090,1 0-624,-6 8-118,6 0 1,-8 2 369,0 4 0,0 5 424,0 12 0,-6 4-809,0 8 0,-2 1-169,3 5 1,3-3-220,-4 8 0,4 0-2604,2 6 1,0 6 2180,0 0 0,0 7 0,0-4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4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8144,'0'-10'343,"0"3"68,7-1 0,-3 4 1453,8-7-1311,-8 7 0,5-4 386,-3 8-211,-4 0-367,6 0-210,-8 8 0,0 1-120,0 9 1,-10 7 270,-7 4-302,-16 11 0,-11 12 0,-8 9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8038,'0'-10'1570,"0"-5"-998,0 5 44,7-7 1,3 7-106,7 4 1,1 4-215,-1 2 0,6 2 31,0 4 0,0-2-29,-6 7 0,1 3-516,-1 9 1,-2-4 252,-3 4 0,-5 4-576,-7 2 1,0-2 327,0 2 1,-7-2-315,-5 1 1,-3 3 211,-2-8 0,-1 0 115,1-5 1,0-3 164,-1-4 1,9 5 862,3-5-147,-4-3 0,8 2-318,-3-5 1,10-3 184,7 4 1,5-4-109,6-2 1,4 0-702,8 0 1,-1-8-76,1-3 0,7 1-275,4-1 1,-1-1-191,1-5 1,-6 5 799,6 1 0,0-8 0,6-8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8038,'10'0'3972,"5"0"-2309,-13 0-555,6 0-80,-1 0-1320,-5 0 1,6 2-822,-8 4 0,0-2-2198,0 7 3311,0-7 0,0 11 0,0-5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6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8104,'8'-17'0,"-4"7"0,7 5 0,-3-3 0,9 2 0,-3-2 2263,9 3 0,-4 3-1080,-2-4 1,0 6-915,1 6 1,-1-2-4,0 7 1,-5-1-467,-1 1 158,1 5-252,-3 1 0,5 2-199,-8 4 0,-1-4 117,-5-1 1,-2 5-522,-3 0 1,-3 6 577,-3-6 1,-5 2 37,5-2 1,-3-4 379,3 4-171,-5-4 1,9-2 683,-5 1 0,4-7-287,8 1 1,2-8-90,4 1 1,4-1-385,7 2 1,0-4-773,1 4 363,7-4 1,-4-8-1372,7 0 1928,-6 0 0,3-1 0,-8-3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6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0 432 8185,'0'-17'-845,"0"0"0,8 0 1517,3-1 1,5 1-191,1 0 0,0-1-176,1 1 1,5 2-22,0 3 1,2-3-115,-2 3 1,2-3 76,4-2 1,3 1-107,-3 5 0,-2-5-68,2 5 1,0-3-124,5 3 0,3-4 62,3 3 0,4 2-26,8-1 0,2 1 49,4-1 0,-3-3-352,9 9 0,-1-7 123,6 6 0,-5-1-78,-1 1 1,-5 4 146,5-4 1,-1 4 104,1 2 1,2 0-6,-7 0 0,7 0 106,-1 0 1,-5 0 83,-1 0 1,3 0-117,3 0 1,-5 6 42,-1 0 0,-10 5-26,-2-5 1,-5 7-7,5-1 1,-8-2 47,2 1 0,-3-1-4,-2 1 0,-1 5-51,1-5 0,-1 5 7,1 1 0,-2 6 28,-5 0 0,5 2-22,-4-2 1,-2-2-52,2 8 0,-8-8 55,2 2 1,-4 2 70,-2-2 1,-1 0-27,-5-6 0,3 7 115,-9-1 1,1 7-87,-6-1 0,0-2 23,0 2 0,0 0-215,0 5 0,-2 1 104,-4-1 0,-3-5-364,-8 0 0,-1 0 174,1 6 1,-8-7-258,-4 1 0,-9 0 141,-3 6 0,-5-7 2,6 1 0,-8-2 100,2 2 1,-10 2-27,-2-8 1,-1 0 239,1-6 1,2 4-116,-7-3 0,0 3 75,-7-10 0,-1-3-74,-4-2 1,2-4 94,-7-2 0,-1-2 156,-5-4 1,-3-6 37,-3-11 0,2 2 4,41 8 1,0-3-1,-42-20-63,45 13 1,0 0-1,-40-21 151,5-3 1,4-4-17,8-7 0,7-4-33,5 11 1,11-3-184,5 13 1,7-5-206,5 6 1,10 5 40,7 6 1,8 6-249,-1-5 0,12 6-288,11-1 1,3 10-1787,13 1 2384,-3 9 0,11-5 0,-7 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8045,'-8'-9'241,"-1"-5"-3,-9 8 4,9 1 999,1-3-779,8 6 1,8-6 216,3 8 1,18-1-254,6-5 1,9 2 74,-4-8 0,14 7-188,-2-7 0,4 8-270,-4-2 1,-6 5 201,0 1 1,-15 0-1,-3 0 1,-7 0-2277,-3 0 0,-9 1 1004,-3 5 0,-4-2-156,-2 8 1,-13-3 555,-5 3 0,-5 3 627,0-3 0,-4-5 0,-7 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7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8059,'9'-17'160,"-3"-1"-160,-4 9 0,-2-1 303,0 4 0,0 3 1263,0-9-400,0 8 15,0-3-1037,0 7-110,0 15 1,0-2 226,0 16 1,0 6-30,0 5 1,0 8 6,0-2 1,-2-2 21,-4 3 1,4-9-285,-3 2 0,1 1-181,-2-7 0,4 3-174,-4-14 0,4 6-25,2-6 1,-2-6-237,-3-5 1,3-7 258,-4 7 1,2-8-667,-2 1 317,4-3 1,-13-4 246,4-3 1,1-5 481,-2-7 0,-7-8 0,-8-2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8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8127,'6'-18'-57,"0"1"47,7 7 1,-3-5 295,7 4 0,8 1-79,4-2 0,4 7 283,1-7 1,9 8-92,3-2 0,0 5-58,6 1 1,-4 13-38,9 4 0,-3 6-7,-2 0 1,-8 4-144,-3 8 0,-7-1 27,-5 1 1,-10 0-260,-7-1 0,-8 9 102,1 3 1,-10-2-546,-7 2 1,-11-6 308,-6 6 0,-5-7-477,-7 1 0,5-5 247,-5-6 0,3 1 109,-2-7 0,3 0 12,-3-5 0,3-3 18,3-3 0,1-5-71,4-7 0,-2 0 374,8 0 0,0-15 0,6-4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50 8103,'8'-17'514,"-6"7"168,6-5 1,-6 13-300,3-4 0,-3 6-131,4 6 0,-10 11 111,-2 12 0,-7 4-116,1 1 0,-5 7-136,-6-1 1,4 2-68,-4-1 0,9-5-235,3 4 1,7-3-832,-2-3 1,6-7 558,6-4 1,4-3-1263,7-3 1725,8-7 0,-6-3 0,6-7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8046,'0'-10'608,"0"3"-667,0 7 1851,-8 0-1173,6 7 1,-5 3-69,7 7 1,0 1-205,0-1 0,0 0-389,0 0 1,0 1-139,0-1 0,7 0-228,5 1 0,3-9 99,3-3 0,-1-4-178,0-2 1,2 0-72,5 0 1,-3-8 220,7-3 1,-6-5 79,1-1 1,-4-2 19,-2-4 1,-1-2 224,-5-4 1,3 2-196,-9 4 786,1 4-428,-6-6 1,0 13-44,0 1 429,0 7-149,0-4-194,0 8 1,-6 2-88,1 4 0,-9 4 56,3 7 1,-3 8-84,3 4 1,-5 11 107,5 6 1,1 6 3,-1 6 0,1-5 143,-2 5 1,-1 2-150,7-3 0,-5 1-3,5-6 1,-8-6-443,3 0 0,1-8 192,-1 3 1,1-5-570,-1-1 0,-5-2 340,5-5 1,-5-3-108,-1-7 0,0-9 31,-1-3 1,-5-4-72,0-2 1,-5 0 206,4 0 0,-6-8 276,1-3 1,4-7 105,2-5 0,4 4 426,1-4 0,3 4-35,3 2 0,5-1-230,7 1 0,0 6 408,0-1 0,7 0-173,5-5 0,5 0-97,6 0 1,4-3-307,8-3 0,7 4-217,4-4 1,0 2-936,6-2 0,-10 4 600,10-4 0,-6 3-1059,1 3 1472,3 0 0,-6-8 0,8-2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8079,'10'8'0,"-1"-2"445,-3 11 1,-2-4 642,7 11 0,1 0-515,5 0 1,-5 6-177,-1-1 0,-7 6 240,2 5 0,-4-2-208,-2 9 0,-10-1-759,-7 6 0,-2-1-255,-10 1 1,-2-2-557,-9-4 1,5 1 484,1-13 1,1 3-1235,10-14 1890,-8 7 0,12-18 0,-6 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7931,'18'-8'286,"5"4"37,0-7 0,2 5 801,-2-5 1,-2 7-489,8-2 0,-6 4 294,6 2 0,-8 0-520,2 0 1,-4 0-399,-2 0 0,1 2-71,-1 4 1,-2-2-317,-3 7 1,-5 6 374,-7 7 0,-7 6 0,-3-3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8045,'23'-1'679,"1"-5"0,4 2 238,-5-8 1,2 7-535,-2-7 0,-3 6-350,3-5 0,2 7-316,-2-2 1,6 2-984,-6-1 1266,7 3 0,-3-14 0,8 7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7991,'-7'-9'111,"5"-7"1561,2 15-1070,2-7 0,5 10-62,-7 4 1,0 5-127,0 12 0,-6 4-3,1 8 1,-9 7 179,3 4 1,-5 4-141,-1 2 0,0 2-351,-1 3 0,-5-1 98,0 7 0,0-13-858,6 2 0,0-11 208,-1-1 0,7-5-102,-1-7 1,9-3-632,-3-7-1001,4-9 1309,2-1 0,0-10 368,0-4 1,0-9-307,0-8 815,0-8 0,0-4 0,0-9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39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7991,'7'-10'0,"-1"-3"198,11 7 1,-1 0 274,13 6 0,-1 0 381,7 0 1,7 0-310,4 0 1,3 2-26,-3 4 1,2 9-141,-8 8 0,0 2-37,-5-2 0,-2-2-115,-5 8 0,-3-2 14,-7 2 1,-9 2-147,-3-8 1,-4 11-194,-2-5 0,-13 14-942,-5-9 1,-14 3 558,3-9 0,-14 3 231,9-8 1,-6 6-359,-1-6 0,-1 0-1137,-4-6 1744,4 1 0,-1-1 0,-1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7924,'-11'0'273,"-1"0"0,6 2 8,-5 4 1,3 3 436,-9 9 0,4 7 673,-11 3-927,5 5 1,-4 2 124,0-1 0,0 3 85,6 3 1,-1-3-537,1 3 1,6-3-423,-1-3 1,8-5-684,-1 0 0,3-8 634,2 2 0,0-4-339,0-2 0,2-7 241,3-4 1,5-4 430,7-2 0,8-8 0,2-2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9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8045,'9'-9'521,"-1"1"1,-6 8 237,4 0-263,-4 0-249,5 0 1,-7 2 108,0 4 0,-7 3-69,-5 9 1,-3 1-88,-3 4 0,-1 6 31,-4 11 1,-6-2-174,-11 9 0,3-1 6,-3 6 1,-2-1-32,1 1 1,1 0-131,6 0 0,7-8-373,4-3 1,-1-5-363,7-1 0,-2-8 384,13-4 0,-5-4-1250,5-2 605,0-7 741,6-3 0,6-8 352,0-5 0,15-12 0,-2-8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7924,'18'8'1106,"-1"0"-1253,0 3 0,0 3 57,1-9 0,-1 9 1461,0-3 1,6 5-572,0 1 0,0 6-214,-5 0 0,-1 6-21,0-6 0,-5 8-338,-1-2 0,-1-2-357,2 1 0,1-1-437,-7 2 1,0 2-29,-6-8 0,0 0 26,0-6-2226,0 1 1399,0-1 1396,0-8 0,7-9 0,3-9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7924,'-18'0'4227,"1"0"-2845,7 0-49,-5 0-441,5 0 0,-7 0-368,0 0 1,-8 2-978,-4 4 1,2 3 349,-2 9 0,2-1-1452,-1 0 1,3 2-1170,7 4 2724,1-3 0,7 12 0,3-5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7924,'17'2'808,"0"4"0,-5 5 325,-1 13 0,1 2-506,5 9 0,-1 2 354,-5 3 1,-3-4-433,-8 5 0,0 1 342,0-2 0,-8 1-450,-3-7 1,-5 1-402,-1-1 0,-10 7-399,-8-1 1,-1 2-696,-10-1 1,7-10-1363,-1 3 0,5-11 2416,7 0 0,-5-4 0,6-1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8953,'-10'0'1692,"22"0"303,11 0-1220,11 0 0,-7 0-209,8 0 0,5 0-68,1 0 0,-1 0-968,-5 0 1,3 6 361,-3 0 1,1 1-929,-13-1 0,6-2 594,-6 8 0,-6-9-1185,-5 3 669,-8 4 0,3-6 958,-7 7 0,0-7 0,0 4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1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8946,'-17'-2'2127,"-1"-3"-1471,9 3 320,1-6-346,8 8 1,-2 2-21,-4 4-243,5 3 1,-13 9 414,8-1 0,-7 6-163,1 0 1,3 8-527,-3-2 0,1-2-480,-7 1 0,7-1-995,-1 2 1,3 2 812,-3-8 1,5 0-535,7-6 1,0 1 45,0-1 0,1-8-1002,5-3 2059,4-4 0,15-2 0,2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4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8032,'10'-17'2065,"5"6"-1601,-3-1 1,5 2 179,6-1 1,-10-3 71,5 9 0,-5-7 1243,4 6-725,-7 1-526,5 5 0,-13 7 57,4 5 0,-6 11-279,-6 6 0,-3 5 590,-9 7 0,-5 1-1069,0 4 1,-5 10-969,4-4 0,-6 11 961,1 0 0,-4 20 0,-1 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58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8145,'12'-10'1375,"-1"4"1,-1-3-906,1-3 0,5 3-115,-5-3 0,5 8 108,1-1 1,-6 3-203,1 2 1,-1 0 220,7 0-444,-1 0 1,0 0 259,1 0-350,-9 7 0,-1 5-75,-8 11 0,-2-2-33,-4 8 0,-3-6 77,-9 6 1,-7 0-89,-3 5 1,3-5 155,2 0 1,3-8-10,3 2 453,0-4-136,7-1-152,2-1-78,8-8 1,8-1 21,4-8 0,3 0-186,2 0 1,8 0-325,4 0 0,4-2-960,1-4 1,1 3 630,0-9 1,-1 8 753,1-2 0,7-3 0,2-1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5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8081,'10'0'1712,"5"0"50,-13 0-1043,13 8 0,-13-4-290,4 7 0,-4-5 55,-2 6 25,0-9-409,0 13-6,0-14 0,-2 5-76,-4-7-153,4 0-630,-5 0-979,7 0 1174,0-7 0,0 3-250,0-8 1,0 7-494,0-7 1,7 6 1312,5-5 0,3-1 0,3-5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5:5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8098,'18'0'3086,"-1"0"0,-5 0-1701,-1 0-955,1 0 0,5 0 157,0 0-914,0 0 1,1 0-49,-1 0 1,-5 5-927,-1 1 411,-7 7-125,4-3 0,-8 7 533,0 1 0,-2-1 81,-4 0 1,-6-5 409,-11-1 0,4 1-189,-4 5 948,12 0 0,-3 1-21,8-1 1,3 0 292,8 1 1,5-1 36,7 0 1,0-1-479,1-5 1,-1 4-351,0-3 0,1-2-13,-1 1 1,-2 1-459,-3 5 0,-4-6 214,-8 1 0,0 0-1167,0 5 1,-14 0 42,-3 0 1,-6 1-506,0-1 0,-4-2 1637,-8-3 0,-7 3 0,-2-5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312 398 8077,'0'-17'-1068,"0"-1"796,0 1 1,0 0 454,0 0-16,0-1 0,0 7 537,0-1-427,8 1 0,0-7-34,3 1 0,4 6-90,-3-1 0,3 6 156,3-5 1,-1 5-106,0-6 0,6 3 6,0-3 0,2-1-44,-2 7 1,-2-5-11,8 5 1,0-6-197,6 6 0,-1-7 129,1 1 0,1 3-84,5-3 0,-3 7 63,8-7 54,0 8-354,6-3 336,-8-1-61,6 6 0,-7-6 0,5 8 7,-2 0 1,-2 0-1,4 0 36,-2 0 0,0 0-187,6 0 0,-6 0 104,0 0 0,-5 0-82,5 0-28,0 0 28,-2 0 0,4 0 0,-5 0 83,1 0 0,-6 0 127,2 0 1,3 6-155,-3 0 1,6 0 72,-5-6-59,-1 0 1,0 0 216,1 0-97,-1 0 0,-5 0 297,-1 0-187,1 7-47,-1-5 0,-1 6-16,-4-8 0,2 6 1,-8-1-39,-2-1 1,4 6 7,-2 1 0,0-1-204,-6 1 0,0-1 134,1 2 1,-1 3-209,0-4 1,6 5 62,0 1 0,0 0-95,-5 1 0,-1-1 66,0 0 0,1 1 77,-1-1 0,-6 0 23,1 1 0,-2-1-35,1 0 1,-1 0 78,-4 1 0,-5-1-59,5 0 0,2 6-42,-2 0 1,-1 0 55,-5-5 0,0 5-140,0 0 1,-5 2 124,-1-2 1,-8-4-27,3 4 0,-4-2 50,-3 2 1,1-3-49,0 3 1,-6-2 179,0 2-167,-1-4 11,-1 6 0,4-8 164,-7 1-165,6-1 20,-10 0 1,11 0 260,-8 1-257,0-1 32,2 0-21,-6-7 21,6 5-15,1-5-73,-7 0 74,6 5 5,-8-13-4,1 13-165,-1-5 0,1-1 151,-1 7 0,-5-9-258,-1 5 0,1 3 226,-2-5 1,3 2-219,-7-1 0,6-5 102,-6 5 0,2-5 47,-3 6 0,-1-9 73,8 3 1,-8 2-75,2-2 0,2-1 168,-2-5 1,1 0-89,-1 0 0,-2 6 104,8 0 0,-6 0-66,5-6 0,-5 0 82,6 0 0,-2 0-97,1 0 1,5 0 22,-4 0 0,1 0 96,-1 0 1,3 0-66,-3 0 0,-2-2-49,1-4 0,1 2 19,5-7 1,1 1 82,-1-1 1,1-5-72,-1 5 1,0 1 126,1-1 1,-1-1-48,1-5 1,1 5 153,4 1 0,-2-1-109,8-5 1,0 1 147,6 5 0,-6-4-8,0 3 0,0-3-129,6-3 1,1 1-88,5 0 0,-5-1 115,5 1 1,-3 0-139,3 0 0,-5-1 54,5 1 0,1-6-118,-1 0 1,7-6 153,-2 6 0,-2 0 17,3 6 1,-1-1-138,6 1 0,0-6 81,0 0 0,8 0-189,3 6 1,-1-1 123,1 1 1,1 0-151,5-1 0,-5 7 107,-1-1 1,1 9-1156,5-3 0,0 4-13,1 2 0,-1 0 1166,0 0 0,8 0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39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11275,'0'18'425,"0"-1"-61,0 0 1,-2 2-61,-4 4 1,2-1-46,-7 6 0,5-1-28,-6 2 1,9 4-302,-3-4 0,4-2-430,2 1 0,0-1-575,0 2 0,6-4 277,-1-8 1,15-5-1232,-3-1 2029,4-7 0,4-4 0,2-9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2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69 277 7960,'-9'-10'-1250,"1"3"1094,8-1 769,0 6-202,0-6-153,0 1-281,0 5-83,0-6 442,0 8 730,0 0-365,0 8-396,0 1 1,-2 9-121,-4-1 1,5 0-7,-5 0 1,2 1-22,-2-1 0,4 2-7,-4 4 0,5-2 17,1 8 1,-6 0 112,0 6 1,0-1-63,6 1 0,0-1-17,0 1 0,2 5-31,4 1 0,-2-7 33,7-5 0,-5-2-68,6 2 0,-7 2-162,7-8 1,-1 0 9,7-6 0,1-7 74,4-5 1,-4 3 17,4-2 0,4-2 16,2-10 0,-2 0-20,2-11 0,-2 1-24,1-12 0,5 5-85,-4-6 0,-2-6 49,2-5 0,-6-6-131,5 5 1,-8-7-234,-3 2 0,0-10 156,-5-1 0,-4-7-69,-3 7 0,-3 1 37,-2 10 1,0-2 306,0 8 0,0 5 56,0 6 1,0 8 214,0-2 0,-2 4-397,-3 1 73,3 9-705,-14 1 0,12 8 321,-7 0 0,7 2-618,-2 4 0,4-2 409,2 7 0,0 3-476,0 9 1043,0-4 0,8 14 0,2-7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8045,'0'-10'1085,"-7"2"0,3 8-827,-8 0 0,1 0 15,-7 0 1,-1 2 14,-4 4 0,2 4-229,-8 7 0,6 0 110,-6 1 0,0-1-611,-5 0 1,5 0 304,0 1 1,2-1-384,-2 0 1,3 1 246,2-1 1,11-6 129,-4 1 137,3-1 1,5 1 174,3 0 0,4-7 76,2 7 1,2-6-40,4 5 1,3-5 351,9 5 1,1-5-192,4 6 1,-2-7 11,8 7 0,-2-8-160,2 2 0,1-3-210,-7 3 0,2-4-143,-2 4 1,-9 2-466,3-3 1,-3 7-219,3-6 0,-6 1 137,1-1 680,-8-4 0,3 13 0,-7-5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3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8045,'-10'0'761,"3"0"227,7 0-363,7 0-125,3 0 1,7 0 335,1 0 0,5 0-351,0 0 0,6 0-232,-6 0 1,7-6-59,-1 1 0,4-1 28,1 6 1,3 0-214,3 0 1,-3 0 88,3 0 0,-1 0-429,1 0 0,-4 0 183,5 0 0,-3 0-585,3 0 0,-5 6 63,4-1 1,-3 1-163,-2-6 1,1 6 251,4 0 0,-3-1-489,3-5 1068,-3 0 0,-3 0 0,1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4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7982,'0'-11'-304,"0"-1"0,2 8 112,4-2-150,-4-3 923,13-1-66,-13 1-138,6-7 62,-8 14-148,0-5-51,0 7-113,0 0 1,0 7-25,0 5 1,-2 9-10,-4 2 1,2 8-7,-7-2 1,7 9 61,-2 2 0,4 6 1,2-5 0,0 11-38,0-6 1,0 2 6,0-8 0,2-5-58,4-1 1,3-1 62,9-10 1,-1 6-6,0-6 1,1-6-20,-1-5 1,0-8 4,0 1 1,3 3 16,3-2 1,-4-2-11,4-10 0,2-6-70,-2-11 0,6 2 69,-6-8 1,2 1-199,-2-7 1,-4-2 28,4-3 1,2-4-89,-2-8 0,0-7 80,-5-5 0,-1 3 1,0-3 0,-5 8 95,-1-1 0,-5 5 80,6 6 0,-9-2 16,3 7 0,-4 9-116,-2 9 0,0 4 18,0 1 0,0 7-430,0-1-700,0 8 608,0-3 1,0 9-302,0 3 0,0 5 316,0 7 0,0 6-375,0 0 853,8 0 0,1 2 0,9 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7902,'-10'0'-947,"-5"-7"0,11 5 1071,-8-4 0,9 6 183,-3 6 1,-2-3-151,2 9 0,-1-1 82,1 7 0,2 1-45,-7 4 1,7 4 193,-2 8 0,4-7 156,2 1 1,0-2-141,0 2 1,2 2 161,4-8-347,3 0 1,11-2-28,3-4 1,-4-3-40,4-14 0,-4 0 27,-2 0 1,3 0-199,3 0 0,-4-14 60,4-3 1,0-6-192,-6 0 1,8-2 85,-13-4 1,7-4-197,-8 4 0,-1-1 83,2 1 1,-9-4-61,3 4 1,2 4-26,-2 2 1,-1 4-146,-5 2 1,0 5-1129,0 1 531,0 7 36,0-4 967,8 8 0,-6 0 0,6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5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364 122 7973,'9'-27'-1399,"-3"4"778,-4 4 594,-2 1 194,0 1 1,-2 8 240,-4 3 0,-3 4-242,-9 2 0,-5 0-42,0 0 1,-6 2-203,6 4 1,0 1 116,6 5 0,0 3-59,-1-3 1,1 1 60,0-1 0,5 3-133,1-3 0,5 3 104,-6 2 1,9 1-113,-3-1 0,4 0 135,2 0 1,6 6 5,-1 1 1,7-1 37,-6-6 0,5 0-56,-5 0 1,5 1 51,-5-1 1,0 0-55,-6 1 1,0 5-67,0 0 0,-8 2 40,-3-2 0,1-4-100,-1 4 1,-1-2-12,-5 2 1,0-9 62,-1 3 0,7-5-385,-1-1 319,8 4 1,-9-11-110,7 8 0,0-6 243,6 5 0,2-1 71,4 1 1,-2 5 30,7-5 0,-5 4 216,6 3 1,-8-1-36,1 0 0,3 6 160,-2 0 0,0 2 1,-6-1 1,0-5-99,0 4 0,0 2 213,0-2 0,-6 6-237,0-6 0,-2 4-169,3-10 1,3 4 45,-4-9-418,4 3-353,2 2-167,8-7 1,-5-2-592,9-8 928,0 0 0,5 0-1161,0 0 1548,0 0 0,8-16 0,2-3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6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7973,'9'-7'476,"-1"5"0,-8-8-151,0 4 28,0 5-76,0-7 0,0 10-120,0 4 0,-2 3 51,-4 8 0,4 1-226,-3-1 0,-3 0-462,2 1 289,0-1 1,14-2-250,4-3 0,3-5 26,2-7 0,6 0 152,0 0 0,6-1-361,-6-5 0,6 2 304,-6-8 1,2-1 318,-2-10 0,-4 4-30,4-4 1,-5 2 29,-7-3 69,5 5 0,-14-6 194,3 8 164,-3 7-244,-2 3 0,-7 7 25,-5 0 0,-3 9-58,-3 9 0,3-1 132,3 6 1,-3 10-65,4 1 1,-3 5 92,3-5 1,-3 7-188,8-1 1,-7 8-12,1-2 0,5-4-154,1-1 1,-2-1 123,2-5 1,1 7-207,5-13 1,0 7 57,0-7 0,-2-4-645,-4-2 125,4-4-110,-13-1 266,5-9 284,-7-1 0,0-10 156,-1-4 0,1 2-98,0-7 0,5 5 673,1-5 1,-1 5-314,-5-6 1,5 8 374,1-1 0,5-3 292,-6 2-3,9-7-629,-5 3 0,8-7-223,0 0 1,2-1-224,4 1 0,3 0 172,8-1 1,3-5-325,3 0 0,-2-8 155,8 3 1,0-5-765,5-2 0,1 1 92,-1-1 0,1-5-88,-1 0 1,-1-1 894,-4 7 0,4-1 0,-14 0 0,6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7936,'17'-5'-59,"0"-1"0,1 0 558,-1 6 1,0-6-131,1 1 1,-7-1-291,1 6 0,-7 2-67,7 4 0,-8-3-201,2 9 1,-5-1 42,-1 7 1,0-1-190,0 0 1,-7 3 90,-5 3 0,1-2-133,-7 8 1,11-8 194,-11 2 0,7 2 18,-1-2 0,3 2 155,3-2 1,4-2-6,-4 8 1,4-6 123,2 6 1,0-6 27,0 6 0,6-8 162,0 2 0,5 2 152,-5-2 0,8 6-190,-3-6 0,-1 7 368,1-1 0,-5-2-195,6 2 0,-8-6 27,1 6 1,3-2-56,-2 2 1,-1 3-99,-5-3 0,0-2-203,0 2 1,0-6-170,0 6 0,-5-2-309,-1 1 0,-6 3 250,7-8 0,-9 6-498,3-6 0,-5 0 274,-1-6 1,5 1-968,1-1 1313,7-7 0,-11 5 0,5-5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7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12449,'9'0'3519,"-3"0"-5129,-12 0 1610,-11 8 0,-17 9 0,-11 10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8035,'10'-17'152,"-1"1"68,-3 5-248,-4-5 0,14 12 698,-5-7 1,4 1 182,3-1 120,-1 3-574,0 8-554,1 0 1,-7 2 285,1 4 1,-9-2 31,3 7 1,-4 1 1,-2 5 1,0 0-8,0 1 0,0 5-149,0 0 0,-13 7-2,-5-1 1,-3-2-167,4 2 0,0-8 79,-1 2 1,1-4 121,0-1 62,7-1-66,3 0 202,7-7 0,9 3-119,8-7 0,3 0-84,8-6 0,1-2-241,6-4 1,-1 2-369,1-7 1,5 7-173,1-2 0,-1 4 744,-5 2 0,-1-7 0,1-3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0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8045,'17'0'1203,"0"0"-726,1 0 0,1 0-118,4 0 0,2 0-99,4 0 1,3-6-150,-3 1 1,2-7 119,-2 6 1,1-7-193,-7 1 1,1 3-307,-7-3-349,0 1 180,0-7-93,-7 1 0,-12 2 88,-15 3 1,-2 4 122,-10 8 0,0 2 388,-6 4 0,1 4-177,-1 7 1,3 0 881,3 1 1,6 7-117,11 3 0,-1 5 163,7 2 1,2-6-378,10-1 1,3 1-146,9 6 1,9-8-852,7-4 0,7 0 442,5-6 1,9 4-651,-3-9 1,10-5 758,-5-1 0,1 4 0,-6-1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8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8374,'0'-10'5272,"0"2"-4290,0 8-4411,0 0 3429,0 8 0,0 2 0,0 7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7926,'0'-17'700,"0"-1"1,-2 9-115,-3 3 177,3 4-560,-14 2 1,7 2-51,-9 4 0,1 3-131,0 9 1,0 5 67,-1 0 1,1 7 75,0-1 1,7-2 17,4 2 1,4-6-50,2 6 0,2-6-78,4 6 1,9-8-127,9 2 1,4-4 71,-5-2 1,14-5-89,-2 0 0,3-9-353,-3 3 0,-1 2 214,1-2 1,-3-1-771,-3-5 0,2 0 994,-8 0 0,8-7 0,-4-3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0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7979,'-23'-6'0,"0"0"1512,0 0 2086,13 6-1437,2 0-1610,1 8 0,-1-4-855,-4 7 1,3 1 258,3 5 1,2 1-3424,-7-1 3468,7 8 0,-12 2 0,7 7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329 398 7958,'2'-17'-130,"4"-1"0,-3 7-409,9-1 556,7 1 1,2-12 427,8 0 0,-2 0-176,2 5 0,3 1 120,-3 0 0,4 0 201,2-1-441,-1 1 1,7 0 17,-1-1 0,2 3-92,-2 3 0,5-3 63,7 4 1,-1 1-78,1-2 0,-6 7-117,1-7 1,4 8 31,7-1 1,0 1 6,-6-2 1,5 4-81,1-4 1,1 4-85,-1 2 1,-4 0 108,4 0 1,-1 0-127,-5 0 0,8 2 202,-14 4 0,6-2-25,-12 7 1,6 1 202,-6 5 0,1 0-65,-7 1 1,1-1-88,0 0 1,-1 1-57,1-1 1,-1 2 11,1 4 0,5-4-11,1 4 1,-1-3-133,-5-3 1,-1 6 153,1 0 1,-3 0-17,-3-6 1,4 7 197,-4-1 0,-2 0-75,1-6 0,-6 2 82,1 4 1,-4-4-25,-2 4 0,-2-1 123,-3 1 0,1-4-241,-7 4 1,6-2 8,-7 2 0,1-4 1,-6 4 0,6 2-137,0-2 1,1 0 42,-1-5 1,-4-1 70,4 0 1,-4 1 66,-2-1 0,0 0-35,0 1 1,0-1 10,0 0 0,-14 6-46,-3 0 1,-4 0 11,4-5 0,-8 5 12,-4 0 0,-4 0 10,-1-6 1,-1-2-98,0-3 1,1 3 72,-1-3 0,1-3-187,-1 3 0,-1-6 2,-5 5 1,5-1-5,-5 1 1,-1 3 121,2-8 0,-3 5-10,3-5 0,2 2-180,-8-3 1,-1-1 95,-4 8 0,4-6-22,1 5 1,-2-5 69,-9 5 1,3-5-208,-4 6 1,-3-9 42,-3 3 1,3-4 84,-3-2 0,7 0 73,-7 0 1,3-2 137,-2-4 0,1-3 54,4-8 1,5 5-143,-5 1 1,2-1 301,-1-5 1,3-1-64,-4 1 0,4 0 252,2 0 1,1-1-76,-1 1 0,6 0 43,-1-1 0,9-1-112,-2-4 0,3 2-98,3-8 1,1 6-50,4-6 1,-2 0 84,8-5 0,-6-1-270,6 1 0,0-1 41,6 0 1,2 1-13,3-1 1,-3 3 77,3 3 1,3-2-12,-3 8 0,8 0 17,-1 6-299,-5-1-256,8 1 328,-6 0 0,10 1-1013,4 5 1,4 1 544,7 5 1,2 3-1677,4-4 2274,12 4 0,9 2 0,8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7944,'0'-10'-281,"0"-5"1,0 11 296,0-7 6,0 7 1,0-6 309,0 4-23,0 4 141,0-5-30,0 7 112,0-8 388,0 6-12,0-6-344,0 8 139,0 0-481,7 0 1,-3 6-22,8 0 0,-1 0 0,7-6 0,-1 5-138,0 1 1,8 0-214,4-6 1,4 0-125,1 0 1,1-2 156,-1-4 1,-5 4-589,0-3 1,-8 3 328,2 2 1,-4 0-250,-1 0 1,-7 0-256,1 0 528,-8 0 1,3 2 73,-7 3 248,0-3 0,-7 12-75,-5-8 0,2 1-209,-1-1 170,-1 4 1,-5 5 13,0-4 1,1 5 4,5-5 1,-3-1 53,9 2 0,-7-7 110,6 7 1,-1-6 19,1 5 1,4-5 176,-4 5 1,-1 1 25,1 5 1,-2 2-66,2 4 0,3-1 186,-9 6 1,6 7-121,-5 5 0,1 8 46,-1-1 1,-5 2-214,5 3 0,-5 4-121,-1-4 0,0 2 48,-1-14 1,1 6-122,0-5 0,5-1 12,1-5 0,5-3 72,-5-3 1,7-4-241,-2-8 1,4-5-131,2-1-430,0-7 400,0 4 1,0-10 413,0-4 0,0-3 0,0-9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1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7944,'17'0'857,"0"0"1,2 0-188,4 0 0,4-2-108,8-4 0,1 4-4,5-3 0,-5-3-368,5 2 1,1 0-187,-2 6 1,1 0-1370,-7 0 1,1 0 1364,-1 0 0,1 0 0,0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7900,'-10'0'-215,"-5"0"194,3 0 0,-3 2 97,-2 4 0,-6 1-45,-1 5 0,-4 3 34,5-3 0,-2 3-75,2 2 1,3 1 98,-3-1 1,4 0-6,2 1 0,1-1-15,5 0 1,3-5 166,8-1 1,0-5 89,0 6 0,2-7-94,4 7 1,3-8 80,9 1 0,-1 3-48,0-2 0,-1 2-81,-5-3 1,5-3-117,-5 4 0,-1 2-426,1-3-350,1 9-910,5-4 1618,0 7 0,1 0 0,-1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8724,'8'-9'765,"-5"1"-686,9 8 0,-6 0 269,5 0 349,1 0 0,5 0-201,0 0 1,1 0-35,-1 0 1,0 0-205,1 0 1,7 0-77,3 0 1,5 0-137,2 0 0,1-2 144,4-3 0,1 3-573,11-4 1,-6-2-11,6 2 1,-2 1-271,-10 5 1,0 0 220,-5 0 1,-2 0-186,-5 0 0,3 5 225,-8 1 1,0 8 13,-5-3 1,-1-1 59,0 1 0,-7-5-130,-4 6 458,3-9 0,-7 13 0,6-7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3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8031,'0'-11'-50,"0"-1"1,0 6-22,0-5 1,6 5 489,0-6 0,5 7-54,-5-7 0,2 2-16,-3-1 0,3 1-13,4 5 0,3 1 7,-4-8 1,7 8-61,5-1 1,-2 3 136,8 2 1,-6 0-115,6 0 0,-1 0-62,7 0 0,-2 0-292,-4 0 0,1 0 103,-7 0 0,6 5-140,-6 1 0,6 2-229,-6-2 0,0-4-353,-6 3 1,-5 3-413,0-2-888,-9 7 1411,5-3 1,-10 5-103,-4-3 1,-3 3 657,-9-3 0,-7 3 0,-1 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8020,'-16'11'0,"3"1"0,1 1 0,1 5 0,-1 3 0,3 4 0,-1 2 1534,0 3-1091,7 11-56,-13 3 0,5 2 93,-12 0 0,3 2-330,-3 10 0,-2-4-228,2 3 1,2-3-87,10-2 0,-3-6 160,8 0 0,1-13-456,5 1 0,0-11-430,0 1 231,0-13 0,2 3 203,3-9 1,5-1-132,7-10 1,1-9 586,-1-8 0,0-16 0,0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1:46:40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10339,'2'-9'238,"4"3"0,9 4-304,8 2 0,6-2 501,-6-4 1,8 4-260,-2-3 0,1-3-118,-1 2 0,4-5-595,-4 5 1,-2-2 255,1 2 0,-5 5-1736,6-5 2017,-8-4 0,12 1 0,-6-9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8031,'-10'-7'605,"2"-3"0,8-2 150,0 1 0,2 7-158,4-2 0,4-1-3,7 1 0,2 0-347,4 6 0,-2 0-350,8 0 0,-6 0-269,6 0 1,-2 6 347,2 0 1,2 5-1336,-8-5 1,6 5 1358,-6-5 0,7 8 0,-3-5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4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7977,'-8'-10'0,"5"3"-994,-9 7 880,8 0 0,-9 2 641,7 3 1,-6 5-228,7 7 1,-7 6 42,6 0 1,1 6 16,5-6 1,0 8-96,0-2 1,2-2-52,3 2 0,-1-8-59,8 2 0,-1-4-185,6-2 1,1-5 64,-1-1 0,6-7-168,0 2 0,2-4 144,-2-2 1,-4 0-87,4 0 1,-3-8-41,-3-3 0,-2-5 58,-3-1 0,-3-2 152,-3-4 0,-4-4-104,4-8 0,-4 1 102,-2-1 0,0 1-1,0-1 0,0 6 151,0 0 1,0 6-270,0-6 0,0 14-161,0-2 1,2 5-361,4 1 1,-3-3 5,9 8 0,-1 1 541,7 5 0,-1 0 0,0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5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36 7905,'-25'-8'125,"6"6"62,-4-4 1,4-1-350,1 1 0,-1 0 61,-4 6 1,4 0 144,-4 0 1,4 0-78,1 0 1,1 6-2,0 0 1,0 7 18,-1-2 1,1 5 3,0 1 0,7 0 127,4 1 1,-1 5-129,1 0 1,0 0 12,6-6 0,0 1-11,0-1 1,6 0 20,0 0 0,1 1 34,-1-1 1,-4 0 53,4 1-37,3-1 0,-7 0 100,4 0 1,-10 1-185,-2-1 0,-9 0 64,-2 1 0,-1-1-178,-5 0 0,2 0 109,-2 1 1,4-1-88,-4 0 0,6-5 6,5-1 1,-1-5-445,7 6 302,0-8 182,6 11 0,0-5 183,0 7 0,8-6-119,3 1 1,5-1 229,1 7 0,-5-1-74,-1 0 1,-1 1 94,1-1 1,-3 0 147,-8 0 1,0 3 246,0 3 1,0-4-156,0 4 1,-8 2 109,-3-2 1,1 6-133,-1-6 0,1-6-141,-2-5 1,3-3-279,3 3 81,4 3 1,-6-11-315,8 8-188,0-9 0,2 5-433,4-8 0,4-2 82,7-4 0,6-3 726,0-8 0,8-1 0,-4 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7998,'10'0'2951,"5"0"-2615,-5 0 1,5 2 376,-3 3-458,3 5 0,-7 9 162,3 4 0,-3-4-227,-8 4 1,-2 2-185,-4-2 1,-3 6-19,-9-6 0,-5 8-201,0-2 0,-8-2-131,3 2 0,-3-6 185,2 6 1,-4-8-418,4 2 1,3-10 202,-3-1 1,8-8-7,-2 1 0,3-3 118,3-2 1,0-2 230,-1-3 1,7-7-77,-1-11 1,9 4 176,-3-4 1,4 3-9,2 3 1,8 2-11,3 3 0,4-1 137,3 7 1,1 0-49,4 6 0,-4 0 234,4 0 1,-3 6-104,-3 0 1,0 5 51,0-5 0,1 8-370,-1-3 0,-2 4-226,-3 3 0,1-7-815,-7 1 597,8-1 489,-5-1 0,8 5 0,1-5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15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7931,'10'-7'0,"-1"5"320,-3-4 1,-2 4-63,7 2 1,-5 0 424,6 0 0,-7 0-121,7 0 0,-6 0-25,5 0 0,-5 2-296,5 4 0,-5-2-36,6 7 0,-8-5-331,1 5 1,-1 1 172,2 5 0,-4-5-503,4-1 0,-4 1 297,-2 5 1,0 6-589,0 0 1,-2 2 218,-4-2 1,2-4 80,-7 5 1,5-3 331,-6 2 1,8-4-158,-1 4 0,3 2 437,2-2 1,-2 6-149,-4-6 0,4 8 277,-4-3 1,4-1-135,2 2 1,0 0 420,0 6 0,2 5-136,4 0 1,-4 1 18,4-7 0,-4 3 75,-2 3 0,0-3 286,0 3 0,0-2-492,0 3 1,0-11-312,0 5 0,0-6 186,0 0 0,-2 1-74,-4-7 0,-4 6-1133,-7-6 1,-6 0 325,0-5 0,-8-3-763,2-3 1436,4 3 0,-15-5 0,4 7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86 7971,'0'-17'0,"0"8"0,0-1-189,0 4 169,0 4-148,0-5 224,8-1 396,-6 6-283,6-13-112,-8 13 48,0-6-68,0 8 1,0 8 79,0 3 0,0 12 180,0 6 1,-2 11-171,-4 7 1,-6 8-21,-11 3 0,2 11-131,-8-5 1,1 7 80,-7-8 0,6-1-74,0 1 1,8-13-18,-2 2 1,4-12-149,2 0 0,7-11 80,4-6 1,2-5-175,-1-7-320,3 5 143,-6-7 135,8 1 0,8-3-340,3-7 244,-3 0 414,7 0 0,-5-15 0,7-4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8105,'18'0'0,"-1"0"1078,0 0-927,1 0 1,1 6-90,4 0 1,-2 5 269,8-5 0,-6 5 511,6-5 1,-6 8-356,6-3 0,-6-3-215,5-2 1,-1 1-132,2-1 1,2 6-143,-8-7 0,6 7-514,-6-6 1,0 5 413,-6-5 1,-1 2-308,-5-3 1,-1-1-665,-5 8-703,-3-8 1094,6 11 680,-16-5 0,-9 7 0,-10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7834,'2'-15'1033,"4"3"0,-2 3-580,7 3 1,1 2 97,5-7-543,0 7 0,1-4 194,-1 8-2174,-7 0 1128,5 0 844,-13 8 0,-2 9 0,-10 10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7834,'0'12'683,"0"-1"1,2-7-648,3 2 1,5-4-483,7-2 1,1 0 568,-1 0 0,0-6 112,0 0-337,1 1 0,-3 6 101,-3 5 1,-5-2-299,-7 8 1,0 5 20,0 6 1,-7 2 10,-5-2 1,-3-4 172,-3 4 1,-5-4 92,0-1 0,0-1 512,6 0 1,5-1-42,1-5 755,7 5-260,-4-14-395,8 13 0,8-13-217,4 4 0,-3-4-164,3-2 1,1 0-9,10 0 0,-4-6-137,5 0 0,1-6-947,-2 7 0,7-1 903,-1 6 0,4-8 0,1-1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06:2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11993,'18'0'746,"-1"0"0,6 0-61,0 0-387,8 0 1,-4 0-363,7 0 1,1 0 94,-1 0 0,-1 0-646,-4 0 1,2 6 136,-8-1 0,0 1-61,-6-6 0,-5 6-99,-1 0 1,-7 7-461,2-1 0,-4 3 1098,-2 2 0,-8 8 0,-2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8973C-F00D-604C-B9D7-ED73146C2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148E8F-64F7-754C-85DB-21ECFCA6E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963726-2A34-A54B-9BD7-D7E6FF6B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0A612-B8F0-DA40-ABA0-5E32E8AE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CAF68-AA3B-1247-8C35-1161F37D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51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BEBAC-42F4-F946-8BE2-449F3B38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4FB6BB-8181-AE44-9F1C-96E2808E3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49137-F550-DD40-AD15-A4B0D556D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B2711-6D3C-3541-8E1D-66E67511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3E18B-03AA-2F4E-9398-9E48A9F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3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E6CF73-EB44-F643-820F-751D993D4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17D6E-0E54-204F-B673-BAF86C45F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F76E4-BD7B-9B47-B55B-70B6F7F8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72E6F6-FD96-AE43-BE25-D3DDB696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808B1-2114-454E-AF99-3697484F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F598C-9B08-6C49-A888-DF44A5DC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9C9CB-A8E1-F54D-96EA-5CA25EE58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10EAAA-EC7C-DB4C-A6ED-18B7ACCC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8ECE8A-225E-4E4D-80F3-4F2FC488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96302-4437-7B4E-B8F8-64DF0903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4162E-FAAD-9F48-868C-7490FE31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BF4B6B-5C91-B448-A2AF-8AF414A2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43572-F96C-EC46-991F-73384A90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F90F1-9E09-4547-92C6-58BF4239E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02F40-35BB-A94A-B426-416328C5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45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F99DB-1236-4442-8F0D-D4F8C59A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5A68F-D7D2-5541-A7C0-C8873EA7F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CBA1D4-2BFF-9144-BA65-F49A92227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5EE32B-EEE5-594B-8F7F-06B8BFC8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A9AAD0-648B-2E4D-88E8-B2F291F4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EB99E0-2E8C-F949-AE17-7CDAE137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24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13660-D661-2B4E-A627-1DCB3BF9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4AD117-9628-6647-9A09-3C14D33E4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8BCD39-17F0-CF49-A3DA-8542E1BC7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5887C1-7F25-EA43-B962-4563F8D8C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E54C26-1674-DE4A-A128-072073312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ADB42E-CC13-B741-B70D-D29DB9EE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23A9E-8054-2F4A-B4B1-2C77EA28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FE2361-DBB2-9D47-ADDD-2741EE54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8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105B-04FF-004F-99CF-E5160E74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F29905-A0BA-454F-AE29-7A04FDBF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9EB59-E71F-3842-AFC9-3242E2BA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CDB2D9-B05D-C44B-9B05-F0A30A7F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95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7B61C2-5DA7-FB40-8F8E-23C991D6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D6820B-2EAF-2441-B91C-ABAE111A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4BC69C-93BC-F441-860C-B1C13FAA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22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8C71E-DE9C-4C44-80C3-3DD963D3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DF7B9-6732-534C-9FA8-E13D6D7C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B3EC18-93CB-FF4D-960A-2DEC28B16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C3F7D0-ED5D-D748-AB8D-1FBA8D52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F34C81-0FF7-E447-B4E8-7E2A6431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165CEC-00FF-6B45-8005-21467252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6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6C7C8-1E27-3B40-9E07-74F2CFC8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7D1145-8820-B64B-93B9-637DDEFE0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1062E-A8BE-DC48-91F2-2A3B1ED33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22819F-4D74-C14F-B128-90A39E9D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1829F6-974E-0A4A-8C52-2E3B906D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4EA132-82D9-F642-A296-718A2A65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72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505EB-EEDC-CA43-AAE9-78075E74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4CCD12-A398-C643-8380-4F56CC2F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02301-32BC-A94F-80E5-42F486E39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990E8-2A53-3442-9B5A-AFBE09872400}" type="datetimeFigureOut">
              <a:rPr lang="en-US" altLang="zh-CN" smtClean="0"/>
              <a:t>5/14/20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FA7BE-4519-6146-8A56-C3E7E18F1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25D8B-23B9-3D4E-8AE3-3B9B5305E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D20D7-0343-5149-84B9-90DF326C9CD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3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image" Target="../media/image161.png"/><Relationship Id="rId366" Type="http://schemas.openxmlformats.org/officeDocument/2006/relationships/image" Target="../media/image1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377" Type="http://schemas.openxmlformats.org/officeDocument/2006/relationships/customXml" Target="../ink/ink189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image" Target="../media/image151.png"/><Relationship Id="rId346" Type="http://schemas.openxmlformats.org/officeDocument/2006/relationships/image" Target="../media/image172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image" Target="../media/image162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3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0.png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90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image" Target="../media/image152.png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image" Target="../media/image173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image" Target="../media/image184.png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image" Target="../media/image163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customXml" Target="../ink/ink170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image" Target="../media/image174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294" Type="http://schemas.openxmlformats.org/officeDocument/2006/relationships/customXml" Target="../ink/ink147.xml"/><Relationship Id="rId308" Type="http://schemas.openxmlformats.org/officeDocument/2006/relationships/image" Target="../media/image153.png"/><Relationship Id="rId329" Type="http://schemas.openxmlformats.org/officeDocument/2006/relationships/customXml" Target="../ink/ink165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image" Target="../media/image169.png"/><Relationship Id="rId361" Type="http://schemas.openxmlformats.org/officeDocument/2006/relationships/customXml" Target="../ink/ink181.xml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382" Type="http://schemas.openxmlformats.org/officeDocument/2006/relationships/image" Target="../media/image190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19" Type="http://schemas.openxmlformats.org/officeDocument/2006/relationships/customXml" Target="../ink/ink160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image" Target="../media/image164.png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72" Type="http://schemas.openxmlformats.org/officeDocument/2006/relationships/image" Target="../media/image185.png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95" Type="http://schemas.openxmlformats.org/officeDocument/2006/relationships/image" Target="../media/image147.png"/><Relationship Id="rId309" Type="http://schemas.openxmlformats.org/officeDocument/2006/relationships/customXml" Target="../ink/ink155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image" Target="../media/image159.png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341" Type="http://schemas.openxmlformats.org/officeDocument/2006/relationships/customXml" Target="../ink/ink171.xml"/><Relationship Id="rId362" Type="http://schemas.openxmlformats.org/officeDocument/2006/relationships/image" Target="../media/image180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image" Target="../media/image154.png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331" Type="http://schemas.openxmlformats.org/officeDocument/2006/relationships/customXml" Target="../ink/ink166.xml"/><Relationship Id="rId352" Type="http://schemas.openxmlformats.org/officeDocument/2006/relationships/image" Target="../media/image175.png"/><Relationship Id="rId373" Type="http://schemas.openxmlformats.org/officeDocument/2006/relationships/customXml" Target="../ink/ink18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customXml" Target="../ink/ink161.xml"/><Relationship Id="rId342" Type="http://schemas.openxmlformats.org/officeDocument/2006/relationships/image" Target="../media/image170.png"/><Relationship Id="rId363" Type="http://schemas.openxmlformats.org/officeDocument/2006/relationships/customXml" Target="../ink/ink182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customXml" Target="../ink/ink156.xml"/><Relationship Id="rId332" Type="http://schemas.openxmlformats.org/officeDocument/2006/relationships/image" Target="../media/image165.png"/><Relationship Id="rId353" Type="http://schemas.openxmlformats.org/officeDocument/2006/relationships/customXml" Target="../ink/ink177.xml"/><Relationship Id="rId374" Type="http://schemas.openxmlformats.org/officeDocument/2006/relationships/image" Target="../media/image186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customXml" Target="../ink/ink151.xml"/><Relationship Id="rId322" Type="http://schemas.openxmlformats.org/officeDocument/2006/relationships/image" Target="../media/image160.png"/><Relationship Id="rId343" Type="http://schemas.openxmlformats.org/officeDocument/2006/relationships/customXml" Target="../ink/ink172.xml"/><Relationship Id="rId364" Type="http://schemas.openxmlformats.org/officeDocument/2006/relationships/image" Target="../media/image181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image" Target="../media/image155.png"/><Relationship Id="rId333" Type="http://schemas.openxmlformats.org/officeDocument/2006/relationships/customXml" Target="../ink/ink167.xml"/><Relationship Id="rId354" Type="http://schemas.openxmlformats.org/officeDocument/2006/relationships/image" Target="../media/image176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customXml" Target="../ink/ink18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image" Target="../media/image150.png"/><Relationship Id="rId323" Type="http://schemas.openxmlformats.org/officeDocument/2006/relationships/customXml" Target="../ink/ink162.xml"/><Relationship Id="rId344" Type="http://schemas.openxmlformats.org/officeDocument/2006/relationships/image" Target="../media/image171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customXml" Target="../ink/ink18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customXml" Target="../ink/ink157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image" Target="../media/image166.png"/><Relationship Id="rId355" Type="http://schemas.openxmlformats.org/officeDocument/2006/relationships/customXml" Target="../ink/ink178.xml"/><Relationship Id="rId376" Type="http://schemas.openxmlformats.org/officeDocument/2006/relationships/image" Target="../media/image187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image" Target="../media/image156.png"/><Relationship Id="rId356" Type="http://schemas.openxmlformats.org/officeDocument/2006/relationships/image" Target="../media/image177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image" Target="../media/image167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18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image" Target="../media/image157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image" Target="../media/image178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image" Target="../media/image189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image" Target="../media/image168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image" Target="../media/image179.png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image" Target="../media/image158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3.png"/><Relationship Id="rId299" Type="http://schemas.openxmlformats.org/officeDocument/2006/relationships/image" Target="../media/image1964.png"/><Relationship Id="rId21" Type="http://schemas.openxmlformats.org/officeDocument/2006/relationships/image" Target="../media/image1825.png"/><Relationship Id="rId63" Type="http://schemas.openxmlformats.org/officeDocument/2006/relationships/image" Target="../media/image1846.png"/><Relationship Id="rId159" Type="http://schemas.openxmlformats.org/officeDocument/2006/relationships/image" Target="../media/image1894.png"/><Relationship Id="rId324" Type="http://schemas.openxmlformats.org/officeDocument/2006/relationships/customXml" Target="../ink/ink2338.xml"/><Relationship Id="rId366" Type="http://schemas.openxmlformats.org/officeDocument/2006/relationships/customXml" Target="../ink/ink2359.xml"/><Relationship Id="rId170" Type="http://schemas.openxmlformats.org/officeDocument/2006/relationships/customXml" Target="../ink/ink2261.xml"/><Relationship Id="rId226" Type="http://schemas.openxmlformats.org/officeDocument/2006/relationships/customXml" Target="../ink/ink2289.xml"/><Relationship Id="rId433" Type="http://schemas.openxmlformats.org/officeDocument/2006/relationships/image" Target="../media/image2030.png"/><Relationship Id="rId268" Type="http://schemas.openxmlformats.org/officeDocument/2006/relationships/customXml" Target="../ink/ink2310.xml"/><Relationship Id="rId32" Type="http://schemas.openxmlformats.org/officeDocument/2006/relationships/customXml" Target="../ink/ink2192.xml"/><Relationship Id="rId74" Type="http://schemas.openxmlformats.org/officeDocument/2006/relationships/customXml" Target="../ink/ink2213.xml"/><Relationship Id="rId128" Type="http://schemas.openxmlformats.org/officeDocument/2006/relationships/customXml" Target="../ink/ink2240.xml"/><Relationship Id="rId335" Type="http://schemas.openxmlformats.org/officeDocument/2006/relationships/image" Target="../media/image1982.png"/><Relationship Id="rId377" Type="http://schemas.openxmlformats.org/officeDocument/2006/relationships/image" Target="../media/image2003.png"/><Relationship Id="rId5" Type="http://schemas.openxmlformats.org/officeDocument/2006/relationships/image" Target="../media/image1817.png"/><Relationship Id="rId181" Type="http://schemas.openxmlformats.org/officeDocument/2006/relationships/image" Target="../media/image1905.png"/><Relationship Id="rId237" Type="http://schemas.openxmlformats.org/officeDocument/2006/relationships/image" Target="../media/image1933.png"/><Relationship Id="rId402" Type="http://schemas.openxmlformats.org/officeDocument/2006/relationships/customXml" Target="../ink/ink2377.xml"/><Relationship Id="rId279" Type="http://schemas.openxmlformats.org/officeDocument/2006/relationships/image" Target="../media/image1954.png"/><Relationship Id="rId43" Type="http://schemas.openxmlformats.org/officeDocument/2006/relationships/image" Target="../media/image1836.png"/><Relationship Id="rId139" Type="http://schemas.openxmlformats.org/officeDocument/2006/relationships/image" Target="../media/image1884.png"/><Relationship Id="rId290" Type="http://schemas.openxmlformats.org/officeDocument/2006/relationships/customXml" Target="../ink/ink2321.xml"/><Relationship Id="rId304" Type="http://schemas.openxmlformats.org/officeDocument/2006/relationships/customXml" Target="../ink/ink2328.xml"/><Relationship Id="rId346" Type="http://schemas.openxmlformats.org/officeDocument/2006/relationships/customXml" Target="../ink/ink2349.xml"/><Relationship Id="rId388" Type="http://schemas.openxmlformats.org/officeDocument/2006/relationships/customXml" Target="../ink/ink2370.xml"/><Relationship Id="rId85" Type="http://schemas.openxmlformats.org/officeDocument/2006/relationships/image" Target="../media/image1857.png"/><Relationship Id="rId150" Type="http://schemas.openxmlformats.org/officeDocument/2006/relationships/customXml" Target="../ink/ink2251.xml"/><Relationship Id="rId192" Type="http://schemas.openxmlformats.org/officeDocument/2006/relationships/customXml" Target="../ink/ink2272.xml"/><Relationship Id="rId206" Type="http://schemas.openxmlformats.org/officeDocument/2006/relationships/customXml" Target="../ink/ink2279.xml"/><Relationship Id="rId413" Type="http://schemas.openxmlformats.org/officeDocument/2006/relationships/image" Target="../media/image2020.png"/><Relationship Id="rId248" Type="http://schemas.openxmlformats.org/officeDocument/2006/relationships/customXml" Target="../ink/ink2300.xml"/><Relationship Id="rId12" Type="http://schemas.openxmlformats.org/officeDocument/2006/relationships/customXml" Target="../ink/ink2182.xml"/><Relationship Id="rId108" Type="http://schemas.openxmlformats.org/officeDocument/2006/relationships/customXml" Target="../ink/ink2230.xml"/><Relationship Id="rId315" Type="http://schemas.openxmlformats.org/officeDocument/2006/relationships/image" Target="../media/image1972.png"/><Relationship Id="rId357" Type="http://schemas.openxmlformats.org/officeDocument/2006/relationships/image" Target="../media/image1993.png"/><Relationship Id="rId54" Type="http://schemas.openxmlformats.org/officeDocument/2006/relationships/customXml" Target="../ink/ink2203.xml"/><Relationship Id="rId96" Type="http://schemas.openxmlformats.org/officeDocument/2006/relationships/customXml" Target="../ink/ink2224.xml"/><Relationship Id="rId161" Type="http://schemas.openxmlformats.org/officeDocument/2006/relationships/image" Target="../media/image1895.png"/><Relationship Id="rId217" Type="http://schemas.openxmlformats.org/officeDocument/2006/relationships/image" Target="../media/image1923.png"/><Relationship Id="rId399" Type="http://schemas.openxmlformats.org/officeDocument/2006/relationships/image" Target="../media/image2014.png"/><Relationship Id="rId259" Type="http://schemas.openxmlformats.org/officeDocument/2006/relationships/image" Target="../media/image1944.png"/><Relationship Id="rId424" Type="http://schemas.openxmlformats.org/officeDocument/2006/relationships/customXml" Target="../ink/ink2388.xml"/><Relationship Id="rId23" Type="http://schemas.openxmlformats.org/officeDocument/2006/relationships/image" Target="../media/image1826.png"/><Relationship Id="rId119" Type="http://schemas.openxmlformats.org/officeDocument/2006/relationships/image" Target="../media/image1874.png"/><Relationship Id="rId270" Type="http://schemas.openxmlformats.org/officeDocument/2006/relationships/customXml" Target="../ink/ink2311.xml"/><Relationship Id="rId326" Type="http://schemas.openxmlformats.org/officeDocument/2006/relationships/customXml" Target="../ink/ink2339.xml"/><Relationship Id="rId65" Type="http://schemas.openxmlformats.org/officeDocument/2006/relationships/image" Target="../media/image1847.png"/><Relationship Id="rId130" Type="http://schemas.openxmlformats.org/officeDocument/2006/relationships/customXml" Target="../ink/ink2241.xml"/><Relationship Id="rId368" Type="http://schemas.openxmlformats.org/officeDocument/2006/relationships/customXml" Target="../ink/ink2360.xml"/><Relationship Id="rId172" Type="http://schemas.openxmlformats.org/officeDocument/2006/relationships/customXml" Target="../ink/ink2262.xml"/><Relationship Id="rId228" Type="http://schemas.openxmlformats.org/officeDocument/2006/relationships/customXml" Target="../ink/ink2290.xml"/><Relationship Id="rId435" Type="http://schemas.openxmlformats.org/officeDocument/2006/relationships/image" Target="../media/image2031.png"/><Relationship Id="rId281" Type="http://schemas.openxmlformats.org/officeDocument/2006/relationships/image" Target="../media/image1955.png"/><Relationship Id="rId337" Type="http://schemas.openxmlformats.org/officeDocument/2006/relationships/image" Target="../media/image1983.png"/><Relationship Id="rId34" Type="http://schemas.openxmlformats.org/officeDocument/2006/relationships/customXml" Target="../ink/ink2193.xml"/><Relationship Id="rId76" Type="http://schemas.openxmlformats.org/officeDocument/2006/relationships/customXml" Target="../ink/ink2214.xml"/><Relationship Id="rId141" Type="http://schemas.openxmlformats.org/officeDocument/2006/relationships/image" Target="../media/image1885.png"/><Relationship Id="rId379" Type="http://schemas.openxmlformats.org/officeDocument/2006/relationships/image" Target="../media/image2004.png"/><Relationship Id="rId7" Type="http://schemas.openxmlformats.org/officeDocument/2006/relationships/image" Target="../media/image1818.png"/><Relationship Id="rId183" Type="http://schemas.openxmlformats.org/officeDocument/2006/relationships/image" Target="../media/image1906.png"/><Relationship Id="rId239" Type="http://schemas.openxmlformats.org/officeDocument/2006/relationships/image" Target="../media/image1934.png"/><Relationship Id="rId390" Type="http://schemas.openxmlformats.org/officeDocument/2006/relationships/customXml" Target="../ink/ink2371.xml"/><Relationship Id="rId404" Type="http://schemas.openxmlformats.org/officeDocument/2006/relationships/customXml" Target="../ink/ink2378.xml"/><Relationship Id="rId250" Type="http://schemas.openxmlformats.org/officeDocument/2006/relationships/customXml" Target="../ink/ink2301.xml"/><Relationship Id="rId292" Type="http://schemas.openxmlformats.org/officeDocument/2006/relationships/customXml" Target="../ink/ink2322.xml"/><Relationship Id="rId306" Type="http://schemas.openxmlformats.org/officeDocument/2006/relationships/customXml" Target="../ink/ink2329.xml"/><Relationship Id="rId45" Type="http://schemas.openxmlformats.org/officeDocument/2006/relationships/image" Target="../media/image1837.png"/><Relationship Id="rId87" Type="http://schemas.openxmlformats.org/officeDocument/2006/relationships/image" Target="../media/image1858.png"/><Relationship Id="rId110" Type="http://schemas.openxmlformats.org/officeDocument/2006/relationships/customXml" Target="../ink/ink2231.xml"/><Relationship Id="rId348" Type="http://schemas.openxmlformats.org/officeDocument/2006/relationships/customXml" Target="../ink/ink2350.xml"/><Relationship Id="rId152" Type="http://schemas.openxmlformats.org/officeDocument/2006/relationships/customXml" Target="../ink/ink2252.xml"/><Relationship Id="rId194" Type="http://schemas.openxmlformats.org/officeDocument/2006/relationships/customXml" Target="../ink/ink2273.xml"/><Relationship Id="rId208" Type="http://schemas.openxmlformats.org/officeDocument/2006/relationships/customXml" Target="../ink/ink2280.xml"/><Relationship Id="rId415" Type="http://schemas.openxmlformats.org/officeDocument/2006/relationships/image" Target="../media/image2021.png"/><Relationship Id="rId261" Type="http://schemas.openxmlformats.org/officeDocument/2006/relationships/image" Target="../media/image1945.png"/><Relationship Id="rId14" Type="http://schemas.openxmlformats.org/officeDocument/2006/relationships/customXml" Target="../ink/ink2183.xml"/><Relationship Id="rId56" Type="http://schemas.openxmlformats.org/officeDocument/2006/relationships/customXml" Target="../ink/ink2204.xml"/><Relationship Id="rId317" Type="http://schemas.openxmlformats.org/officeDocument/2006/relationships/image" Target="../media/image1973.png"/><Relationship Id="rId359" Type="http://schemas.openxmlformats.org/officeDocument/2006/relationships/image" Target="../media/image1994.png"/><Relationship Id="rId98" Type="http://schemas.openxmlformats.org/officeDocument/2006/relationships/customXml" Target="../ink/ink2225.xml"/><Relationship Id="rId121" Type="http://schemas.openxmlformats.org/officeDocument/2006/relationships/image" Target="../media/image1875.png"/><Relationship Id="rId163" Type="http://schemas.openxmlformats.org/officeDocument/2006/relationships/image" Target="../media/image1896.png"/><Relationship Id="rId219" Type="http://schemas.openxmlformats.org/officeDocument/2006/relationships/image" Target="../media/image1924.png"/><Relationship Id="rId370" Type="http://schemas.openxmlformats.org/officeDocument/2006/relationships/customXml" Target="../ink/ink2361.xml"/><Relationship Id="rId426" Type="http://schemas.openxmlformats.org/officeDocument/2006/relationships/customXml" Target="../ink/ink2389.xml"/><Relationship Id="rId230" Type="http://schemas.openxmlformats.org/officeDocument/2006/relationships/customXml" Target="../ink/ink2291.xml"/><Relationship Id="rId25" Type="http://schemas.openxmlformats.org/officeDocument/2006/relationships/image" Target="../media/image1827.png"/><Relationship Id="rId67" Type="http://schemas.openxmlformats.org/officeDocument/2006/relationships/image" Target="../media/image1848.png"/><Relationship Id="rId272" Type="http://schemas.openxmlformats.org/officeDocument/2006/relationships/customXml" Target="../ink/ink2312.xml"/><Relationship Id="rId328" Type="http://schemas.openxmlformats.org/officeDocument/2006/relationships/customXml" Target="../ink/ink2340.xml"/><Relationship Id="rId132" Type="http://schemas.openxmlformats.org/officeDocument/2006/relationships/customXml" Target="../ink/ink2242.xml"/><Relationship Id="rId174" Type="http://schemas.openxmlformats.org/officeDocument/2006/relationships/customXml" Target="../ink/ink2263.xml"/><Relationship Id="rId381" Type="http://schemas.openxmlformats.org/officeDocument/2006/relationships/image" Target="../media/image2005.png"/><Relationship Id="rId241" Type="http://schemas.openxmlformats.org/officeDocument/2006/relationships/image" Target="../media/image1935.png"/><Relationship Id="rId437" Type="http://schemas.openxmlformats.org/officeDocument/2006/relationships/image" Target="../media/image2032.png"/><Relationship Id="rId36" Type="http://schemas.openxmlformats.org/officeDocument/2006/relationships/customXml" Target="../ink/ink2194.xml"/><Relationship Id="rId283" Type="http://schemas.openxmlformats.org/officeDocument/2006/relationships/image" Target="../media/image1956.png"/><Relationship Id="rId339" Type="http://schemas.openxmlformats.org/officeDocument/2006/relationships/image" Target="../media/image1984.png"/><Relationship Id="rId78" Type="http://schemas.openxmlformats.org/officeDocument/2006/relationships/customXml" Target="../ink/ink2215.xml"/><Relationship Id="rId101" Type="http://schemas.openxmlformats.org/officeDocument/2006/relationships/image" Target="../media/image1865.png"/><Relationship Id="rId143" Type="http://schemas.openxmlformats.org/officeDocument/2006/relationships/image" Target="../media/image1886.png"/><Relationship Id="rId185" Type="http://schemas.openxmlformats.org/officeDocument/2006/relationships/image" Target="../media/image1907.png"/><Relationship Id="rId350" Type="http://schemas.openxmlformats.org/officeDocument/2006/relationships/customXml" Target="../ink/ink2351.xml"/><Relationship Id="rId406" Type="http://schemas.openxmlformats.org/officeDocument/2006/relationships/customXml" Target="../ink/ink2379.xml"/><Relationship Id="rId9" Type="http://schemas.openxmlformats.org/officeDocument/2006/relationships/image" Target="../media/image1819.png"/><Relationship Id="rId210" Type="http://schemas.openxmlformats.org/officeDocument/2006/relationships/customXml" Target="../ink/ink2281.xml"/><Relationship Id="rId392" Type="http://schemas.openxmlformats.org/officeDocument/2006/relationships/customXml" Target="../ink/ink2372.xml"/><Relationship Id="rId252" Type="http://schemas.openxmlformats.org/officeDocument/2006/relationships/customXml" Target="../ink/ink2302.xml"/><Relationship Id="rId294" Type="http://schemas.openxmlformats.org/officeDocument/2006/relationships/customXml" Target="../ink/ink2323.xml"/><Relationship Id="rId308" Type="http://schemas.openxmlformats.org/officeDocument/2006/relationships/customXml" Target="../ink/ink2330.xml"/><Relationship Id="rId47" Type="http://schemas.openxmlformats.org/officeDocument/2006/relationships/image" Target="../media/image1838.png"/><Relationship Id="rId89" Type="http://schemas.openxmlformats.org/officeDocument/2006/relationships/image" Target="../media/image1859.png"/><Relationship Id="rId112" Type="http://schemas.openxmlformats.org/officeDocument/2006/relationships/customXml" Target="../ink/ink2232.xml"/><Relationship Id="rId154" Type="http://schemas.openxmlformats.org/officeDocument/2006/relationships/customXml" Target="../ink/ink2253.xml"/><Relationship Id="rId361" Type="http://schemas.openxmlformats.org/officeDocument/2006/relationships/image" Target="../media/image1995.png"/><Relationship Id="rId196" Type="http://schemas.openxmlformats.org/officeDocument/2006/relationships/customXml" Target="../ink/ink2274.xml"/><Relationship Id="rId417" Type="http://schemas.openxmlformats.org/officeDocument/2006/relationships/image" Target="../media/image2022.png"/><Relationship Id="rId16" Type="http://schemas.openxmlformats.org/officeDocument/2006/relationships/customXml" Target="../ink/ink2184.xml"/><Relationship Id="rId221" Type="http://schemas.openxmlformats.org/officeDocument/2006/relationships/image" Target="../media/image1925.png"/><Relationship Id="rId263" Type="http://schemas.openxmlformats.org/officeDocument/2006/relationships/image" Target="../media/image1946.png"/><Relationship Id="rId319" Type="http://schemas.openxmlformats.org/officeDocument/2006/relationships/image" Target="../media/image1974.png"/><Relationship Id="rId58" Type="http://schemas.openxmlformats.org/officeDocument/2006/relationships/customXml" Target="../ink/ink2205.xml"/><Relationship Id="rId123" Type="http://schemas.openxmlformats.org/officeDocument/2006/relationships/image" Target="../media/image1876.png"/><Relationship Id="rId330" Type="http://schemas.openxmlformats.org/officeDocument/2006/relationships/customXml" Target="../ink/ink2341.xml"/><Relationship Id="rId165" Type="http://schemas.openxmlformats.org/officeDocument/2006/relationships/image" Target="../media/image1897.png"/><Relationship Id="rId372" Type="http://schemas.openxmlformats.org/officeDocument/2006/relationships/customXml" Target="../ink/ink2362.xml"/><Relationship Id="rId428" Type="http://schemas.openxmlformats.org/officeDocument/2006/relationships/customXml" Target="../ink/ink2390.xml"/><Relationship Id="rId232" Type="http://schemas.openxmlformats.org/officeDocument/2006/relationships/customXml" Target="../ink/ink2292.xml"/><Relationship Id="rId274" Type="http://schemas.openxmlformats.org/officeDocument/2006/relationships/customXml" Target="../ink/ink2313.xml"/><Relationship Id="rId27" Type="http://schemas.openxmlformats.org/officeDocument/2006/relationships/image" Target="../media/image1828.png"/><Relationship Id="rId69" Type="http://schemas.openxmlformats.org/officeDocument/2006/relationships/image" Target="../media/image1849.png"/><Relationship Id="rId134" Type="http://schemas.openxmlformats.org/officeDocument/2006/relationships/customXml" Target="../ink/ink2243.xml"/><Relationship Id="rId80" Type="http://schemas.openxmlformats.org/officeDocument/2006/relationships/customXml" Target="../ink/ink2216.xml"/><Relationship Id="rId176" Type="http://schemas.openxmlformats.org/officeDocument/2006/relationships/customXml" Target="../ink/ink2264.xml"/><Relationship Id="rId341" Type="http://schemas.openxmlformats.org/officeDocument/2006/relationships/image" Target="../media/image1985.png"/><Relationship Id="rId383" Type="http://schemas.openxmlformats.org/officeDocument/2006/relationships/image" Target="../media/image2006.png"/><Relationship Id="rId439" Type="http://schemas.openxmlformats.org/officeDocument/2006/relationships/image" Target="../media/image2033.png"/><Relationship Id="rId201" Type="http://schemas.openxmlformats.org/officeDocument/2006/relationships/image" Target="../media/image1915.png"/><Relationship Id="rId243" Type="http://schemas.openxmlformats.org/officeDocument/2006/relationships/image" Target="../media/image1936.png"/><Relationship Id="rId285" Type="http://schemas.openxmlformats.org/officeDocument/2006/relationships/image" Target="../media/image1957.png"/><Relationship Id="rId38" Type="http://schemas.openxmlformats.org/officeDocument/2006/relationships/customXml" Target="../ink/ink2195.xml"/><Relationship Id="rId103" Type="http://schemas.openxmlformats.org/officeDocument/2006/relationships/image" Target="../media/image1866.png"/><Relationship Id="rId310" Type="http://schemas.openxmlformats.org/officeDocument/2006/relationships/customXml" Target="../ink/ink2331.xml"/><Relationship Id="rId91" Type="http://schemas.openxmlformats.org/officeDocument/2006/relationships/image" Target="../media/image1860.png"/><Relationship Id="rId145" Type="http://schemas.openxmlformats.org/officeDocument/2006/relationships/image" Target="../media/image1887.png"/><Relationship Id="rId187" Type="http://schemas.openxmlformats.org/officeDocument/2006/relationships/image" Target="../media/image1908.png"/><Relationship Id="rId352" Type="http://schemas.openxmlformats.org/officeDocument/2006/relationships/customXml" Target="../ink/ink2352.xml"/><Relationship Id="rId394" Type="http://schemas.openxmlformats.org/officeDocument/2006/relationships/customXml" Target="../ink/ink2373.xml"/><Relationship Id="rId408" Type="http://schemas.openxmlformats.org/officeDocument/2006/relationships/customXml" Target="../ink/ink2380.xml"/><Relationship Id="rId212" Type="http://schemas.openxmlformats.org/officeDocument/2006/relationships/customXml" Target="../ink/ink2282.xml"/><Relationship Id="rId254" Type="http://schemas.openxmlformats.org/officeDocument/2006/relationships/customXml" Target="../ink/ink2303.xml"/><Relationship Id="rId49" Type="http://schemas.openxmlformats.org/officeDocument/2006/relationships/image" Target="../media/image1839.png"/><Relationship Id="rId114" Type="http://schemas.openxmlformats.org/officeDocument/2006/relationships/customXml" Target="../ink/ink2233.xml"/><Relationship Id="rId296" Type="http://schemas.openxmlformats.org/officeDocument/2006/relationships/customXml" Target="../ink/ink2324.xml"/><Relationship Id="rId60" Type="http://schemas.openxmlformats.org/officeDocument/2006/relationships/customXml" Target="../ink/ink2206.xml"/><Relationship Id="rId156" Type="http://schemas.openxmlformats.org/officeDocument/2006/relationships/customXml" Target="../ink/ink2254.xml"/><Relationship Id="rId198" Type="http://schemas.openxmlformats.org/officeDocument/2006/relationships/customXml" Target="../ink/ink2275.xml"/><Relationship Id="rId321" Type="http://schemas.openxmlformats.org/officeDocument/2006/relationships/image" Target="../media/image1975.png"/><Relationship Id="rId363" Type="http://schemas.openxmlformats.org/officeDocument/2006/relationships/image" Target="../media/image1996.png"/><Relationship Id="rId419" Type="http://schemas.openxmlformats.org/officeDocument/2006/relationships/image" Target="../media/image2023.png"/><Relationship Id="rId202" Type="http://schemas.openxmlformats.org/officeDocument/2006/relationships/customXml" Target="../ink/ink2277.xml"/><Relationship Id="rId223" Type="http://schemas.openxmlformats.org/officeDocument/2006/relationships/image" Target="../media/image1926.png"/><Relationship Id="rId244" Type="http://schemas.openxmlformats.org/officeDocument/2006/relationships/customXml" Target="../ink/ink2298.xml"/><Relationship Id="rId430" Type="http://schemas.openxmlformats.org/officeDocument/2006/relationships/customXml" Target="../ink/ink2391.xml"/><Relationship Id="rId18" Type="http://schemas.openxmlformats.org/officeDocument/2006/relationships/customXml" Target="../ink/ink2185.xml"/><Relationship Id="rId39" Type="http://schemas.openxmlformats.org/officeDocument/2006/relationships/image" Target="../media/image1834.png"/><Relationship Id="rId265" Type="http://schemas.openxmlformats.org/officeDocument/2006/relationships/image" Target="../media/image1947.png"/><Relationship Id="rId286" Type="http://schemas.openxmlformats.org/officeDocument/2006/relationships/customXml" Target="../ink/ink2319.xml"/><Relationship Id="rId50" Type="http://schemas.openxmlformats.org/officeDocument/2006/relationships/customXml" Target="../ink/ink2201.xml"/><Relationship Id="rId104" Type="http://schemas.openxmlformats.org/officeDocument/2006/relationships/customXml" Target="../ink/ink2228.xml"/><Relationship Id="rId125" Type="http://schemas.openxmlformats.org/officeDocument/2006/relationships/image" Target="../media/image1877.png"/><Relationship Id="rId146" Type="http://schemas.openxmlformats.org/officeDocument/2006/relationships/customXml" Target="../ink/ink2249.xml"/><Relationship Id="rId167" Type="http://schemas.openxmlformats.org/officeDocument/2006/relationships/image" Target="../media/image1898.png"/><Relationship Id="rId188" Type="http://schemas.openxmlformats.org/officeDocument/2006/relationships/customXml" Target="../ink/ink2270.xml"/><Relationship Id="rId311" Type="http://schemas.openxmlformats.org/officeDocument/2006/relationships/image" Target="../media/image1970.png"/><Relationship Id="rId332" Type="http://schemas.openxmlformats.org/officeDocument/2006/relationships/customXml" Target="../ink/ink2342.xml"/><Relationship Id="rId353" Type="http://schemas.openxmlformats.org/officeDocument/2006/relationships/image" Target="../media/image1991.png"/><Relationship Id="rId374" Type="http://schemas.openxmlformats.org/officeDocument/2006/relationships/customXml" Target="../ink/ink2363.xml"/><Relationship Id="rId395" Type="http://schemas.openxmlformats.org/officeDocument/2006/relationships/image" Target="../media/image2012.png"/><Relationship Id="rId409" Type="http://schemas.openxmlformats.org/officeDocument/2006/relationships/image" Target="../media/image2018.png"/><Relationship Id="rId71" Type="http://schemas.openxmlformats.org/officeDocument/2006/relationships/image" Target="../media/image1850.png"/><Relationship Id="rId92" Type="http://schemas.openxmlformats.org/officeDocument/2006/relationships/customXml" Target="../ink/ink2222.xml"/><Relationship Id="rId213" Type="http://schemas.openxmlformats.org/officeDocument/2006/relationships/image" Target="../media/image1921.png"/><Relationship Id="rId234" Type="http://schemas.openxmlformats.org/officeDocument/2006/relationships/customXml" Target="../ink/ink2293.xml"/><Relationship Id="rId420" Type="http://schemas.openxmlformats.org/officeDocument/2006/relationships/customXml" Target="../ink/ink2386.xml"/><Relationship Id="rId2" Type="http://schemas.openxmlformats.org/officeDocument/2006/relationships/customXml" Target="../ink/ink2177.xml"/><Relationship Id="rId29" Type="http://schemas.openxmlformats.org/officeDocument/2006/relationships/image" Target="../media/image1829.png"/><Relationship Id="rId255" Type="http://schemas.openxmlformats.org/officeDocument/2006/relationships/image" Target="../media/image1942.png"/><Relationship Id="rId276" Type="http://schemas.openxmlformats.org/officeDocument/2006/relationships/customXml" Target="../ink/ink2314.xml"/><Relationship Id="rId297" Type="http://schemas.openxmlformats.org/officeDocument/2006/relationships/image" Target="../media/image1963.png"/><Relationship Id="rId441" Type="http://schemas.openxmlformats.org/officeDocument/2006/relationships/image" Target="../media/image2034.png"/><Relationship Id="rId40" Type="http://schemas.openxmlformats.org/officeDocument/2006/relationships/customXml" Target="../ink/ink2196.xml"/><Relationship Id="rId115" Type="http://schemas.openxmlformats.org/officeDocument/2006/relationships/image" Target="../media/image1872.png"/><Relationship Id="rId136" Type="http://schemas.openxmlformats.org/officeDocument/2006/relationships/customXml" Target="../ink/ink2244.xml"/><Relationship Id="rId157" Type="http://schemas.openxmlformats.org/officeDocument/2006/relationships/image" Target="../media/image1893.png"/><Relationship Id="rId178" Type="http://schemas.openxmlformats.org/officeDocument/2006/relationships/customXml" Target="../ink/ink2265.xml"/><Relationship Id="rId301" Type="http://schemas.openxmlformats.org/officeDocument/2006/relationships/image" Target="../media/image1965.png"/><Relationship Id="rId322" Type="http://schemas.openxmlformats.org/officeDocument/2006/relationships/customXml" Target="../ink/ink2337.xml"/><Relationship Id="rId343" Type="http://schemas.openxmlformats.org/officeDocument/2006/relationships/image" Target="../media/image1986.png"/><Relationship Id="rId364" Type="http://schemas.openxmlformats.org/officeDocument/2006/relationships/customXml" Target="../ink/ink2358.xml"/><Relationship Id="rId61" Type="http://schemas.openxmlformats.org/officeDocument/2006/relationships/image" Target="../media/image1845.png"/><Relationship Id="rId82" Type="http://schemas.openxmlformats.org/officeDocument/2006/relationships/customXml" Target="../ink/ink2217.xml"/><Relationship Id="rId199" Type="http://schemas.openxmlformats.org/officeDocument/2006/relationships/image" Target="../media/image1914.png"/><Relationship Id="rId203" Type="http://schemas.openxmlformats.org/officeDocument/2006/relationships/image" Target="../media/image1916.png"/><Relationship Id="rId385" Type="http://schemas.openxmlformats.org/officeDocument/2006/relationships/image" Target="../media/image2007.png"/><Relationship Id="rId19" Type="http://schemas.openxmlformats.org/officeDocument/2006/relationships/image" Target="../media/image1824.png"/><Relationship Id="rId224" Type="http://schemas.openxmlformats.org/officeDocument/2006/relationships/customXml" Target="../ink/ink2288.xml"/><Relationship Id="rId245" Type="http://schemas.openxmlformats.org/officeDocument/2006/relationships/image" Target="../media/image1937.png"/><Relationship Id="rId266" Type="http://schemas.openxmlformats.org/officeDocument/2006/relationships/customXml" Target="../ink/ink2309.xml"/><Relationship Id="rId287" Type="http://schemas.openxmlformats.org/officeDocument/2006/relationships/image" Target="../media/image1958.png"/><Relationship Id="rId410" Type="http://schemas.openxmlformats.org/officeDocument/2006/relationships/customXml" Target="../ink/ink2381.xml"/><Relationship Id="rId431" Type="http://schemas.openxmlformats.org/officeDocument/2006/relationships/image" Target="../media/image2029.png"/><Relationship Id="rId30" Type="http://schemas.openxmlformats.org/officeDocument/2006/relationships/customXml" Target="../ink/ink2191.xml"/><Relationship Id="rId105" Type="http://schemas.openxmlformats.org/officeDocument/2006/relationships/image" Target="../media/image1867.png"/><Relationship Id="rId126" Type="http://schemas.openxmlformats.org/officeDocument/2006/relationships/customXml" Target="../ink/ink2239.xml"/><Relationship Id="rId147" Type="http://schemas.openxmlformats.org/officeDocument/2006/relationships/image" Target="../media/image1888.png"/><Relationship Id="rId168" Type="http://schemas.openxmlformats.org/officeDocument/2006/relationships/customXml" Target="../ink/ink2260.xml"/><Relationship Id="rId312" Type="http://schemas.openxmlformats.org/officeDocument/2006/relationships/customXml" Target="../ink/ink2332.xml"/><Relationship Id="rId333" Type="http://schemas.openxmlformats.org/officeDocument/2006/relationships/image" Target="../media/image1981.png"/><Relationship Id="rId354" Type="http://schemas.openxmlformats.org/officeDocument/2006/relationships/customXml" Target="../ink/ink2353.xml"/><Relationship Id="rId51" Type="http://schemas.openxmlformats.org/officeDocument/2006/relationships/image" Target="../media/image1840.png"/><Relationship Id="rId72" Type="http://schemas.openxmlformats.org/officeDocument/2006/relationships/customXml" Target="../ink/ink2212.xml"/><Relationship Id="rId93" Type="http://schemas.openxmlformats.org/officeDocument/2006/relationships/image" Target="../media/image1861.png"/><Relationship Id="rId189" Type="http://schemas.openxmlformats.org/officeDocument/2006/relationships/image" Target="../media/image1909.png"/><Relationship Id="rId375" Type="http://schemas.openxmlformats.org/officeDocument/2006/relationships/image" Target="../media/image2002.png"/><Relationship Id="rId396" Type="http://schemas.openxmlformats.org/officeDocument/2006/relationships/customXml" Target="../ink/ink2374.xml"/><Relationship Id="rId3" Type="http://schemas.openxmlformats.org/officeDocument/2006/relationships/image" Target="../media/image1816.png"/><Relationship Id="rId214" Type="http://schemas.openxmlformats.org/officeDocument/2006/relationships/customXml" Target="../ink/ink2283.xml"/><Relationship Id="rId235" Type="http://schemas.openxmlformats.org/officeDocument/2006/relationships/image" Target="../media/image1932.png"/><Relationship Id="rId256" Type="http://schemas.openxmlformats.org/officeDocument/2006/relationships/customXml" Target="../ink/ink2304.xml"/><Relationship Id="rId277" Type="http://schemas.openxmlformats.org/officeDocument/2006/relationships/image" Target="../media/image1953.png"/><Relationship Id="rId298" Type="http://schemas.openxmlformats.org/officeDocument/2006/relationships/customXml" Target="../ink/ink2325.xml"/><Relationship Id="rId400" Type="http://schemas.openxmlformats.org/officeDocument/2006/relationships/customXml" Target="../ink/ink2376.xml"/><Relationship Id="rId421" Type="http://schemas.openxmlformats.org/officeDocument/2006/relationships/image" Target="../media/image2024.png"/><Relationship Id="rId442" Type="http://schemas.openxmlformats.org/officeDocument/2006/relationships/customXml" Target="../ink/ink2397.xml"/><Relationship Id="rId116" Type="http://schemas.openxmlformats.org/officeDocument/2006/relationships/customXml" Target="../ink/ink2234.xml"/><Relationship Id="rId137" Type="http://schemas.openxmlformats.org/officeDocument/2006/relationships/image" Target="../media/image1883.png"/><Relationship Id="rId158" Type="http://schemas.openxmlformats.org/officeDocument/2006/relationships/customXml" Target="../ink/ink2255.xml"/><Relationship Id="rId302" Type="http://schemas.openxmlformats.org/officeDocument/2006/relationships/customXml" Target="../ink/ink2327.xml"/><Relationship Id="rId323" Type="http://schemas.openxmlformats.org/officeDocument/2006/relationships/image" Target="../media/image1976.png"/><Relationship Id="rId344" Type="http://schemas.openxmlformats.org/officeDocument/2006/relationships/customXml" Target="../ink/ink2348.xml"/><Relationship Id="rId20" Type="http://schemas.openxmlformats.org/officeDocument/2006/relationships/customXml" Target="../ink/ink2186.xml"/><Relationship Id="rId41" Type="http://schemas.openxmlformats.org/officeDocument/2006/relationships/image" Target="../media/image1835.png"/><Relationship Id="rId62" Type="http://schemas.openxmlformats.org/officeDocument/2006/relationships/customXml" Target="../ink/ink2207.xml"/><Relationship Id="rId83" Type="http://schemas.openxmlformats.org/officeDocument/2006/relationships/image" Target="../media/image1856.png"/><Relationship Id="rId179" Type="http://schemas.openxmlformats.org/officeDocument/2006/relationships/image" Target="../media/image1904.png"/><Relationship Id="rId365" Type="http://schemas.openxmlformats.org/officeDocument/2006/relationships/image" Target="../media/image1997.png"/><Relationship Id="rId386" Type="http://schemas.openxmlformats.org/officeDocument/2006/relationships/customXml" Target="../ink/ink2369.xml"/><Relationship Id="rId190" Type="http://schemas.openxmlformats.org/officeDocument/2006/relationships/customXml" Target="../ink/ink2271.xml"/><Relationship Id="rId204" Type="http://schemas.openxmlformats.org/officeDocument/2006/relationships/customXml" Target="../ink/ink2278.xml"/><Relationship Id="rId225" Type="http://schemas.openxmlformats.org/officeDocument/2006/relationships/image" Target="../media/image1927.png"/><Relationship Id="rId246" Type="http://schemas.openxmlformats.org/officeDocument/2006/relationships/customXml" Target="../ink/ink2299.xml"/><Relationship Id="rId267" Type="http://schemas.openxmlformats.org/officeDocument/2006/relationships/image" Target="../media/image1948.png"/><Relationship Id="rId288" Type="http://schemas.openxmlformats.org/officeDocument/2006/relationships/customXml" Target="../ink/ink2320.xml"/><Relationship Id="rId411" Type="http://schemas.openxmlformats.org/officeDocument/2006/relationships/image" Target="../media/image2019.png"/><Relationship Id="rId432" Type="http://schemas.openxmlformats.org/officeDocument/2006/relationships/customXml" Target="../ink/ink2392.xml"/><Relationship Id="rId106" Type="http://schemas.openxmlformats.org/officeDocument/2006/relationships/customXml" Target="../ink/ink2229.xml"/><Relationship Id="rId127" Type="http://schemas.openxmlformats.org/officeDocument/2006/relationships/image" Target="../media/image1878.png"/><Relationship Id="rId313" Type="http://schemas.openxmlformats.org/officeDocument/2006/relationships/image" Target="../media/image1971.png"/><Relationship Id="rId10" Type="http://schemas.openxmlformats.org/officeDocument/2006/relationships/customXml" Target="../ink/ink2181.xml"/><Relationship Id="rId31" Type="http://schemas.openxmlformats.org/officeDocument/2006/relationships/image" Target="../media/image1830.png"/><Relationship Id="rId52" Type="http://schemas.openxmlformats.org/officeDocument/2006/relationships/customXml" Target="../ink/ink2202.xml"/><Relationship Id="rId73" Type="http://schemas.openxmlformats.org/officeDocument/2006/relationships/image" Target="../media/image1851.png"/><Relationship Id="rId94" Type="http://schemas.openxmlformats.org/officeDocument/2006/relationships/customXml" Target="../ink/ink2223.xml"/><Relationship Id="rId148" Type="http://schemas.openxmlformats.org/officeDocument/2006/relationships/customXml" Target="../ink/ink2250.xml"/><Relationship Id="rId169" Type="http://schemas.openxmlformats.org/officeDocument/2006/relationships/image" Target="../media/image1899.png"/><Relationship Id="rId334" Type="http://schemas.openxmlformats.org/officeDocument/2006/relationships/customXml" Target="../ink/ink2343.xml"/><Relationship Id="rId355" Type="http://schemas.openxmlformats.org/officeDocument/2006/relationships/image" Target="../media/image1992.png"/><Relationship Id="rId376" Type="http://schemas.openxmlformats.org/officeDocument/2006/relationships/customXml" Target="../ink/ink2364.xml"/><Relationship Id="rId397" Type="http://schemas.openxmlformats.org/officeDocument/2006/relationships/image" Target="../media/image2013.png"/><Relationship Id="rId4" Type="http://schemas.openxmlformats.org/officeDocument/2006/relationships/customXml" Target="../ink/ink2178.xml"/><Relationship Id="rId180" Type="http://schemas.openxmlformats.org/officeDocument/2006/relationships/customXml" Target="../ink/ink2266.xml"/><Relationship Id="rId215" Type="http://schemas.openxmlformats.org/officeDocument/2006/relationships/image" Target="../media/image1922.png"/><Relationship Id="rId236" Type="http://schemas.openxmlformats.org/officeDocument/2006/relationships/customXml" Target="../ink/ink2294.xml"/><Relationship Id="rId257" Type="http://schemas.openxmlformats.org/officeDocument/2006/relationships/image" Target="../media/image1943.png"/><Relationship Id="rId278" Type="http://schemas.openxmlformats.org/officeDocument/2006/relationships/customXml" Target="../ink/ink2315.xml"/><Relationship Id="rId401" Type="http://schemas.openxmlformats.org/officeDocument/2006/relationships/image" Target="../media/image2015.png"/><Relationship Id="rId422" Type="http://schemas.openxmlformats.org/officeDocument/2006/relationships/customXml" Target="../ink/ink2387.xml"/><Relationship Id="rId443" Type="http://schemas.openxmlformats.org/officeDocument/2006/relationships/image" Target="../media/image2035.png"/><Relationship Id="rId303" Type="http://schemas.openxmlformats.org/officeDocument/2006/relationships/image" Target="../media/image1966.png"/><Relationship Id="rId42" Type="http://schemas.openxmlformats.org/officeDocument/2006/relationships/customXml" Target="../ink/ink2197.xml"/><Relationship Id="rId84" Type="http://schemas.openxmlformats.org/officeDocument/2006/relationships/customXml" Target="../ink/ink2218.xml"/><Relationship Id="rId138" Type="http://schemas.openxmlformats.org/officeDocument/2006/relationships/customXml" Target="../ink/ink2245.xml"/><Relationship Id="rId345" Type="http://schemas.openxmlformats.org/officeDocument/2006/relationships/image" Target="../media/image1987.png"/><Relationship Id="rId387" Type="http://schemas.openxmlformats.org/officeDocument/2006/relationships/image" Target="../media/image2008.png"/><Relationship Id="rId191" Type="http://schemas.openxmlformats.org/officeDocument/2006/relationships/image" Target="../media/image1910.png"/><Relationship Id="rId205" Type="http://schemas.openxmlformats.org/officeDocument/2006/relationships/image" Target="../media/image1917.png"/><Relationship Id="rId247" Type="http://schemas.openxmlformats.org/officeDocument/2006/relationships/image" Target="../media/image1938.png"/><Relationship Id="rId412" Type="http://schemas.openxmlformats.org/officeDocument/2006/relationships/customXml" Target="../ink/ink2382.xml"/><Relationship Id="rId107" Type="http://schemas.openxmlformats.org/officeDocument/2006/relationships/image" Target="../media/image1868.png"/><Relationship Id="rId289" Type="http://schemas.openxmlformats.org/officeDocument/2006/relationships/image" Target="../media/image1959.png"/><Relationship Id="rId11" Type="http://schemas.openxmlformats.org/officeDocument/2006/relationships/image" Target="../media/image1820.png"/><Relationship Id="rId53" Type="http://schemas.openxmlformats.org/officeDocument/2006/relationships/image" Target="../media/image1841.png"/><Relationship Id="rId149" Type="http://schemas.openxmlformats.org/officeDocument/2006/relationships/image" Target="../media/image1889.png"/><Relationship Id="rId314" Type="http://schemas.openxmlformats.org/officeDocument/2006/relationships/customXml" Target="../ink/ink2333.xml"/><Relationship Id="rId356" Type="http://schemas.openxmlformats.org/officeDocument/2006/relationships/customXml" Target="../ink/ink2354.xml"/><Relationship Id="rId398" Type="http://schemas.openxmlformats.org/officeDocument/2006/relationships/customXml" Target="../ink/ink2375.xml"/><Relationship Id="rId95" Type="http://schemas.openxmlformats.org/officeDocument/2006/relationships/image" Target="../media/image1862.png"/><Relationship Id="rId160" Type="http://schemas.openxmlformats.org/officeDocument/2006/relationships/customXml" Target="../ink/ink2256.xml"/><Relationship Id="rId216" Type="http://schemas.openxmlformats.org/officeDocument/2006/relationships/customXml" Target="../ink/ink2284.xml"/><Relationship Id="rId423" Type="http://schemas.openxmlformats.org/officeDocument/2006/relationships/image" Target="../media/image2025.png"/><Relationship Id="rId258" Type="http://schemas.openxmlformats.org/officeDocument/2006/relationships/customXml" Target="../ink/ink2305.xml"/><Relationship Id="rId22" Type="http://schemas.openxmlformats.org/officeDocument/2006/relationships/customXml" Target="../ink/ink2187.xml"/><Relationship Id="rId64" Type="http://schemas.openxmlformats.org/officeDocument/2006/relationships/customXml" Target="../ink/ink2208.xml"/><Relationship Id="rId118" Type="http://schemas.openxmlformats.org/officeDocument/2006/relationships/customXml" Target="../ink/ink2235.xml"/><Relationship Id="rId325" Type="http://schemas.openxmlformats.org/officeDocument/2006/relationships/image" Target="../media/image1977.png"/><Relationship Id="rId367" Type="http://schemas.openxmlformats.org/officeDocument/2006/relationships/image" Target="../media/image1998.png"/><Relationship Id="rId171" Type="http://schemas.openxmlformats.org/officeDocument/2006/relationships/image" Target="../media/image1900.png"/><Relationship Id="rId227" Type="http://schemas.openxmlformats.org/officeDocument/2006/relationships/image" Target="../media/image1928.png"/><Relationship Id="rId269" Type="http://schemas.openxmlformats.org/officeDocument/2006/relationships/image" Target="../media/image1949.png"/><Relationship Id="rId434" Type="http://schemas.openxmlformats.org/officeDocument/2006/relationships/customXml" Target="../ink/ink2393.xml"/><Relationship Id="rId33" Type="http://schemas.openxmlformats.org/officeDocument/2006/relationships/image" Target="../media/image1831.png"/><Relationship Id="rId129" Type="http://schemas.openxmlformats.org/officeDocument/2006/relationships/image" Target="../media/image1879.png"/><Relationship Id="rId280" Type="http://schemas.openxmlformats.org/officeDocument/2006/relationships/customXml" Target="../ink/ink2316.xml"/><Relationship Id="rId336" Type="http://schemas.openxmlformats.org/officeDocument/2006/relationships/customXml" Target="../ink/ink2344.xml"/><Relationship Id="rId75" Type="http://schemas.openxmlformats.org/officeDocument/2006/relationships/image" Target="../media/image1852.png"/><Relationship Id="rId140" Type="http://schemas.openxmlformats.org/officeDocument/2006/relationships/customXml" Target="../ink/ink2246.xml"/><Relationship Id="rId182" Type="http://schemas.openxmlformats.org/officeDocument/2006/relationships/customXml" Target="../ink/ink2267.xml"/><Relationship Id="rId378" Type="http://schemas.openxmlformats.org/officeDocument/2006/relationships/customXml" Target="../ink/ink2365.xml"/><Relationship Id="rId403" Type="http://schemas.openxmlformats.org/officeDocument/2006/relationships/image" Target="../media/image2016.png"/><Relationship Id="rId6" Type="http://schemas.openxmlformats.org/officeDocument/2006/relationships/customXml" Target="../ink/ink2179.xml"/><Relationship Id="rId238" Type="http://schemas.openxmlformats.org/officeDocument/2006/relationships/customXml" Target="../ink/ink2295.xml"/><Relationship Id="rId291" Type="http://schemas.openxmlformats.org/officeDocument/2006/relationships/image" Target="../media/image1960.png"/><Relationship Id="rId305" Type="http://schemas.openxmlformats.org/officeDocument/2006/relationships/image" Target="../media/image1967.png"/><Relationship Id="rId347" Type="http://schemas.openxmlformats.org/officeDocument/2006/relationships/image" Target="../media/image1988.png"/><Relationship Id="rId44" Type="http://schemas.openxmlformats.org/officeDocument/2006/relationships/customXml" Target="../ink/ink2198.xml"/><Relationship Id="rId86" Type="http://schemas.openxmlformats.org/officeDocument/2006/relationships/customXml" Target="../ink/ink2219.xml"/><Relationship Id="rId151" Type="http://schemas.openxmlformats.org/officeDocument/2006/relationships/image" Target="../media/image1890.png"/><Relationship Id="rId389" Type="http://schemas.openxmlformats.org/officeDocument/2006/relationships/image" Target="../media/image2009.png"/><Relationship Id="rId193" Type="http://schemas.openxmlformats.org/officeDocument/2006/relationships/image" Target="../media/image1911.png"/><Relationship Id="rId207" Type="http://schemas.openxmlformats.org/officeDocument/2006/relationships/image" Target="../media/image1918.png"/><Relationship Id="rId249" Type="http://schemas.openxmlformats.org/officeDocument/2006/relationships/image" Target="../media/image1939.png"/><Relationship Id="rId414" Type="http://schemas.openxmlformats.org/officeDocument/2006/relationships/customXml" Target="../ink/ink2383.xml"/><Relationship Id="rId13" Type="http://schemas.openxmlformats.org/officeDocument/2006/relationships/image" Target="../media/image1821.png"/><Relationship Id="rId109" Type="http://schemas.openxmlformats.org/officeDocument/2006/relationships/image" Target="../media/image1869.png"/><Relationship Id="rId260" Type="http://schemas.openxmlformats.org/officeDocument/2006/relationships/customXml" Target="../ink/ink2306.xml"/><Relationship Id="rId316" Type="http://schemas.openxmlformats.org/officeDocument/2006/relationships/customXml" Target="../ink/ink2334.xml"/><Relationship Id="rId55" Type="http://schemas.openxmlformats.org/officeDocument/2006/relationships/image" Target="../media/image1842.png"/><Relationship Id="rId97" Type="http://schemas.openxmlformats.org/officeDocument/2006/relationships/image" Target="../media/image1863.png"/><Relationship Id="rId120" Type="http://schemas.openxmlformats.org/officeDocument/2006/relationships/customXml" Target="../ink/ink2236.xml"/><Relationship Id="rId358" Type="http://schemas.openxmlformats.org/officeDocument/2006/relationships/customXml" Target="../ink/ink2355.xml"/><Relationship Id="rId162" Type="http://schemas.openxmlformats.org/officeDocument/2006/relationships/customXml" Target="../ink/ink2257.xml"/><Relationship Id="rId218" Type="http://schemas.openxmlformats.org/officeDocument/2006/relationships/customXml" Target="../ink/ink2285.xml"/><Relationship Id="rId425" Type="http://schemas.openxmlformats.org/officeDocument/2006/relationships/image" Target="../media/image2026.png"/><Relationship Id="rId271" Type="http://schemas.openxmlformats.org/officeDocument/2006/relationships/image" Target="../media/image1950.png"/><Relationship Id="rId24" Type="http://schemas.openxmlformats.org/officeDocument/2006/relationships/customXml" Target="../ink/ink2188.xml"/><Relationship Id="rId66" Type="http://schemas.openxmlformats.org/officeDocument/2006/relationships/customXml" Target="../ink/ink2209.xml"/><Relationship Id="rId131" Type="http://schemas.openxmlformats.org/officeDocument/2006/relationships/image" Target="../media/image1880.png"/><Relationship Id="rId327" Type="http://schemas.openxmlformats.org/officeDocument/2006/relationships/image" Target="../media/image1978.png"/><Relationship Id="rId369" Type="http://schemas.openxmlformats.org/officeDocument/2006/relationships/image" Target="../media/image1999.png"/><Relationship Id="rId173" Type="http://schemas.openxmlformats.org/officeDocument/2006/relationships/image" Target="../media/image1901.png"/><Relationship Id="rId229" Type="http://schemas.openxmlformats.org/officeDocument/2006/relationships/image" Target="../media/image1929.png"/><Relationship Id="rId380" Type="http://schemas.openxmlformats.org/officeDocument/2006/relationships/customXml" Target="../ink/ink2366.xml"/><Relationship Id="rId436" Type="http://schemas.openxmlformats.org/officeDocument/2006/relationships/customXml" Target="../ink/ink2394.xml"/><Relationship Id="rId240" Type="http://schemas.openxmlformats.org/officeDocument/2006/relationships/customXml" Target="../ink/ink2296.xml"/><Relationship Id="rId35" Type="http://schemas.openxmlformats.org/officeDocument/2006/relationships/image" Target="../media/image1832.png"/><Relationship Id="rId77" Type="http://schemas.openxmlformats.org/officeDocument/2006/relationships/image" Target="../media/image1853.png"/><Relationship Id="rId100" Type="http://schemas.openxmlformats.org/officeDocument/2006/relationships/customXml" Target="../ink/ink2226.xml"/><Relationship Id="rId282" Type="http://schemas.openxmlformats.org/officeDocument/2006/relationships/customXml" Target="../ink/ink2317.xml"/><Relationship Id="rId338" Type="http://schemas.openxmlformats.org/officeDocument/2006/relationships/customXml" Target="../ink/ink2345.xml"/><Relationship Id="rId8" Type="http://schemas.openxmlformats.org/officeDocument/2006/relationships/customXml" Target="../ink/ink2180.xml"/><Relationship Id="rId142" Type="http://schemas.openxmlformats.org/officeDocument/2006/relationships/customXml" Target="../ink/ink2247.xml"/><Relationship Id="rId184" Type="http://schemas.openxmlformats.org/officeDocument/2006/relationships/customXml" Target="../ink/ink2268.xml"/><Relationship Id="rId391" Type="http://schemas.openxmlformats.org/officeDocument/2006/relationships/image" Target="../media/image2010.png"/><Relationship Id="rId405" Type="http://schemas.openxmlformats.org/officeDocument/2006/relationships/image" Target="../media/image1050.png"/><Relationship Id="rId251" Type="http://schemas.openxmlformats.org/officeDocument/2006/relationships/image" Target="../media/image1940.png"/><Relationship Id="rId46" Type="http://schemas.openxmlformats.org/officeDocument/2006/relationships/customXml" Target="../ink/ink2199.xml"/><Relationship Id="rId293" Type="http://schemas.openxmlformats.org/officeDocument/2006/relationships/image" Target="../media/image1961.png"/><Relationship Id="rId307" Type="http://schemas.openxmlformats.org/officeDocument/2006/relationships/image" Target="../media/image1968.png"/><Relationship Id="rId349" Type="http://schemas.openxmlformats.org/officeDocument/2006/relationships/image" Target="../media/image1989.png"/><Relationship Id="rId88" Type="http://schemas.openxmlformats.org/officeDocument/2006/relationships/customXml" Target="../ink/ink2220.xml"/><Relationship Id="rId111" Type="http://schemas.openxmlformats.org/officeDocument/2006/relationships/image" Target="../media/image1870.png"/><Relationship Id="rId153" Type="http://schemas.openxmlformats.org/officeDocument/2006/relationships/image" Target="../media/image1891.png"/><Relationship Id="rId195" Type="http://schemas.openxmlformats.org/officeDocument/2006/relationships/image" Target="../media/image1912.png"/><Relationship Id="rId209" Type="http://schemas.openxmlformats.org/officeDocument/2006/relationships/image" Target="../media/image1919.png"/><Relationship Id="rId360" Type="http://schemas.openxmlformats.org/officeDocument/2006/relationships/customXml" Target="../ink/ink2356.xml"/><Relationship Id="rId416" Type="http://schemas.openxmlformats.org/officeDocument/2006/relationships/customXml" Target="../ink/ink2384.xml"/><Relationship Id="rId220" Type="http://schemas.openxmlformats.org/officeDocument/2006/relationships/customXml" Target="../ink/ink2286.xml"/><Relationship Id="rId15" Type="http://schemas.openxmlformats.org/officeDocument/2006/relationships/image" Target="../media/image1822.png"/><Relationship Id="rId57" Type="http://schemas.openxmlformats.org/officeDocument/2006/relationships/image" Target="../media/image1843.png"/><Relationship Id="rId262" Type="http://schemas.openxmlformats.org/officeDocument/2006/relationships/customXml" Target="../ink/ink2307.xml"/><Relationship Id="rId318" Type="http://schemas.openxmlformats.org/officeDocument/2006/relationships/customXml" Target="../ink/ink2335.xml"/><Relationship Id="rId99" Type="http://schemas.openxmlformats.org/officeDocument/2006/relationships/image" Target="../media/image1864.png"/><Relationship Id="rId122" Type="http://schemas.openxmlformats.org/officeDocument/2006/relationships/customXml" Target="../ink/ink2237.xml"/><Relationship Id="rId164" Type="http://schemas.openxmlformats.org/officeDocument/2006/relationships/customXml" Target="../ink/ink2258.xml"/><Relationship Id="rId371" Type="http://schemas.openxmlformats.org/officeDocument/2006/relationships/image" Target="../media/image2000.png"/><Relationship Id="rId427" Type="http://schemas.openxmlformats.org/officeDocument/2006/relationships/image" Target="../media/image2027.png"/><Relationship Id="rId26" Type="http://schemas.openxmlformats.org/officeDocument/2006/relationships/customXml" Target="../ink/ink2189.xml"/><Relationship Id="rId231" Type="http://schemas.openxmlformats.org/officeDocument/2006/relationships/image" Target="../media/image1930.png"/><Relationship Id="rId273" Type="http://schemas.openxmlformats.org/officeDocument/2006/relationships/image" Target="../media/image1951.png"/><Relationship Id="rId329" Type="http://schemas.openxmlformats.org/officeDocument/2006/relationships/image" Target="../media/image1979.png"/><Relationship Id="rId68" Type="http://schemas.openxmlformats.org/officeDocument/2006/relationships/customXml" Target="../ink/ink2210.xml"/><Relationship Id="rId133" Type="http://schemas.openxmlformats.org/officeDocument/2006/relationships/image" Target="../media/image1881.png"/><Relationship Id="rId175" Type="http://schemas.openxmlformats.org/officeDocument/2006/relationships/image" Target="../media/image1902.png"/><Relationship Id="rId340" Type="http://schemas.openxmlformats.org/officeDocument/2006/relationships/customXml" Target="../ink/ink2346.xml"/><Relationship Id="rId200" Type="http://schemas.openxmlformats.org/officeDocument/2006/relationships/customXml" Target="../ink/ink2276.xml"/><Relationship Id="rId382" Type="http://schemas.openxmlformats.org/officeDocument/2006/relationships/customXml" Target="../ink/ink2367.xml"/><Relationship Id="rId438" Type="http://schemas.openxmlformats.org/officeDocument/2006/relationships/customXml" Target="../ink/ink2395.xml"/><Relationship Id="rId242" Type="http://schemas.openxmlformats.org/officeDocument/2006/relationships/customXml" Target="../ink/ink2297.xml"/><Relationship Id="rId284" Type="http://schemas.openxmlformats.org/officeDocument/2006/relationships/customXml" Target="../ink/ink2318.xml"/><Relationship Id="rId37" Type="http://schemas.openxmlformats.org/officeDocument/2006/relationships/image" Target="../media/image1833.png"/><Relationship Id="rId79" Type="http://schemas.openxmlformats.org/officeDocument/2006/relationships/image" Target="../media/image1854.png"/><Relationship Id="rId102" Type="http://schemas.openxmlformats.org/officeDocument/2006/relationships/customXml" Target="../ink/ink2227.xml"/><Relationship Id="rId144" Type="http://schemas.openxmlformats.org/officeDocument/2006/relationships/customXml" Target="../ink/ink2248.xml"/><Relationship Id="rId90" Type="http://schemas.openxmlformats.org/officeDocument/2006/relationships/customXml" Target="../ink/ink2221.xml"/><Relationship Id="rId186" Type="http://schemas.openxmlformats.org/officeDocument/2006/relationships/customXml" Target="../ink/ink2269.xml"/><Relationship Id="rId351" Type="http://schemas.openxmlformats.org/officeDocument/2006/relationships/image" Target="../media/image1990.png"/><Relationship Id="rId393" Type="http://schemas.openxmlformats.org/officeDocument/2006/relationships/image" Target="../media/image2011.png"/><Relationship Id="rId407" Type="http://schemas.openxmlformats.org/officeDocument/2006/relationships/image" Target="../media/image2017.png"/><Relationship Id="rId211" Type="http://schemas.openxmlformats.org/officeDocument/2006/relationships/image" Target="../media/image1920.png"/><Relationship Id="rId253" Type="http://schemas.openxmlformats.org/officeDocument/2006/relationships/image" Target="../media/image1941.png"/><Relationship Id="rId295" Type="http://schemas.openxmlformats.org/officeDocument/2006/relationships/image" Target="../media/image1962.png"/><Relationship Id="rId309" Type="http://schemas.openxmlformats.org/officeDocument/2006/relationships/image" Target="../media/image1969.png"/><Relationship Id="rId48" Type="http://schemas.openxmlformats.org/officeDocument/2006/relationships/customXml" Target="../ink/ink2200.xml"/><Relationship Id="rId113" Type="http://schemas.openxmlformats.org/officeDocument/2006/relationships/image" Target="../media/image1871.png"/><Relationship Id="rId320" Type="http://schemas.openxmlformats.org/officeDocument/2006/relationships/customXml" Target="../ink/ink2336.xml"/><Relationship Id="rId155" Type="http://schemas.openxmlformats.org/officeDocument/2006/relationships/image" Target="../media/image1892.png"/><Relationship Id="rId197" Type="http://schemas.openxmlformats.org/officeDocument/2006/relationships/image" Target="../media/image1913.png"/><Relationship Id="rId362" Type="http://schemas.openxmlformats.org/officeDocument/2006/relationships/customXml" Target="../ink/ink2357.xml"/><Relationship Id="rId418" Type="http://schemas.openxmlformats.org/officeDocument/2006/relationships/customXml" Target="../ink/ink2385.xml"/><Relationship Id="rId222" Type="http://schemas.openxmlformats.org/officeDocument/2006/relationships/customXml" Target="../ink/ink2287.xml"/><Relationship Id="rId264" Type="http://schemas.openxmlformats.org/officeDocument/2006/relationships/customXml" Target="../ink/ink2308.xml"/><Relationship Id="rId17" Type="http://schemas.openxmlformats.org/officeDocument/2006/relationships/image" Target="../media/image1823.png"/><Relationship Id="rId59" Type="http://schemas.openxmlformats.org/officeDocument/2006/relationships/image" Target="../media/image1844.png"/><Relationship Id="rId124" Type="http://schemas.openxmlformats.org/officeDocument/2006/relationships/customXml" Target="../ink/ink2238.xml"/><Relationship Id="rId70" Type="http://schemas.openxmlformats.org/officeDocument/2006/relationships/customXml" Target="../ink/ink2211.xml"/><Relationship Id="rId166" Type="http://schemas.openxmlformats.org/officeDocument/2006/relationships/customXml" Target="../ink/ink2259.xml"/><Relationship Id="rId331" Type="http://schemas.openxmlformats.org/officeDocument/2006/relationships/image" Target="../media/image1980.png"/><Relationship Id="rId373" Type="http://schemas.openxmlformats.org/officeDocument/2006/relationships/image" Target="../media/image2001.png"/><Relationship Id="rId429" Type="http://schemas.openxmlformats.org/officeDocument/2006/relationships/image" Target="../media/image202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31.png"/><Relationship Id="rId440" Type="http://schemas.openxmlformats.org/officeDocument/2006/relationships/customXml" Target="../ink/ink2396.xml"/><Relationship Id="rId28" Type="http://schemas.openxmlformats.org/officeDocument/2006/relationships/customXml" Target="../ink/ink2190.xml"/><Relationship Id="rId275" Type="http://schemas.openxmlformats.org/officeDocument/2006/relationships/image" Target="../media/image1952.png"/><Relationship Id="rId300" Type="http://schemas.openxmlformats.org/officeDocument/2006/relationships/customXml" Target="../ink/ink2326.xml"/><Relationship Id="rId81" Type="http://schemas.openxmlformats.org/officeDocument/2006/relationships/image" Target="../media/image1855.png"/><Relationship Id="rId135" Type="http://schemas.openxmlformats.org/officeDocument/2006/relationships/image" Target="../media/image1882.png"/><Relationship Id="rId177" Type="http://schemas.openxmlformats.org/officeDocument/2006/relationships/image" Target="../media/image1903.png"/><Relationship Id="rId342" Type="http://schemas.openxmlformats.org/officeDocument/2006/relationships/customXml" Target="../ink/ink2347.xml"/><Relationship Id="rId384" Type="http://schemas.openxmlformats.org/officeDocument/2006/relationships/customXml" Target="../ink/ink236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10.xml"/><Relationship Id="rId21" Type="http://schemas.openxmlformats.org/officeDocument/2006/relationships/image" Target="../media/image2045.png"/><Relationship Id="rId42" Type="http://schemas.openxmlformats.org/officeDocument/2006/relationships/customXml" Target="../ink/ink2418.xml"/><Relationship Id="rId47" Type="http://schemas.openxmlformats.org/officeDocument/2006/relationships/image" Target="../media/image2057.png"/><Relationship Id="rId63" Type="http://schemas.openxmlformats.org/officeDocument/2006/relationships/image" Target="../media/image2065.png"/><Relationship Id="rId68" Type="http://schemas.openxmlformats.org/officeDocument/2006/relationships/customXml" Target="../ink/ink2431.xml"/><Relationship Id="rId84" Type="http://schemas.openxmlformats.org/officeDocument/2006/relationships/customXml" Target="../ink/ink2439.xml"/><Relationship Id="rId89" Type="http://schemas.openxmlformats.org/officeDocument/2006/relationships/image" Target="../media/image2077.png"/><Relationship Id="rId112" Type="http://schemas.openxmlformats.org/officeDocument/2006/relationships/image" Target="../media/image2088.png"/><Relationship Id="rId16" Type="http://schemas.openxmlformats.org/officeDocument/2006/relationships/customXml" Target="../ink/ink2405.xml"/><Relationship Id="rId107" Type="http://schemas.openxmlformats.org/officeDocument/2006/relationships/customXml" Target="../ink/ink2451.xml"/><Relationship Id="rId11" Type="http://schemas.openxmlformats.org/officeDocument/2006/relationships/image" Target="../media/image2040.png"/><Relationship Id="rId32" Type="http://schemas.openxmlformats.org/officeDocument/2006/relationships/customXml" Target="../ink/ink2413.xml"/><Relationship Id="rId37" Type="http://schemas.openxmlformats.org/officeDocument/2006/relationships/image" Target="../media/image2052.png"/><Relationship Id="rId53" Type="http://schemas.openxmlformats.org/officeDocument/2006/relationships/image" Target="../media/image2060.png"/><Relationship Id="rId58" Type="http://schemas.openxmlformats.org/officeDocument/2006/relationships/customXml" Target="../ink/ink2426.xml"/><Relationship Id="rId74" Type="http://schemas.openxmlformats.org/officeDocument/2006/relationships/customXml" Target="../ink/ink2434.xml"/><Relationship Id="rId79" Type="http://schemas.openxmlformats.org/officeDocument/2006/relationships/image" Target="../media/image2072.png"/><Relationship Id="rId102" Type="http://schemas.openxmlformats.org/officeDocument/2006/relationships/customXml" Target="../ink/ink2448.xml"/><Relationship Id="rId5" Type="http://schemas.openxmlformats.org/officeDocument/2006/relationships/image" Target="../media/image2037.png"/><Relationship Id="rId90" Type="http://schemas.openxmlformats.org/officeDocument/2006/relationships/customXml" Target="../ink/ink2442.xml"/><Relationship Id="rId95" Type="http://schemas.openxmlformats.org/officeDocument/2006/relationships/image" Target="../media/image2080.png"/><Relationship Id="rId22" Type="http://schemas.openxmlformats.org/officeDocument/2006/relationships/customXml" Target="../ink/ink2408.xml"/><Relationship Id="rId27" Type="http://schemas.openxmlformats.org/officeDocument/2006/relationships/image" Target="../media/image2047.png"/><Relationship Id="rId43" Type="http://schemas.openxmlformats.org/officeDocument/2006/relationships/image" Target="../media/image2055.png"/><Relationship Id="rId48" Type="http://schemas.openxmlformats.org/officeDocument/2006/relationships/customXml" Target="../ink/ink2421.xml"/><Relationship Id="rId64" Type="http://schemas.openxmlformats.org/officeDocument/2006/relationships/customXml" Target="../ink/ink2429.xml"/><Relationship Id="rId69" Type="http://schemas.openxmlformats.org/officeDocument/2006/relationships/image" Target="../media/image2068.png"/><Relationship Id="rId113" Type="http://schemas.openxmlformats.org/officeDocument/2006/relationships/customXml" Target="../ink/ink2454.xml"/><Relationship Id="rId80" Type="http://schemas.openxmlformats.org/officeDocument/2006/relationships/customXml" Target="../ink/ink2437.xml"/><Relationship Id="rId85" Type="http://schemas.openxmlformats.org/officeDocument/2006/relationships/image" Target="../media/image2075.png"/><Relationship Id="rId12" Type="http://schemas.openxmlformats.org/officeDocument/2006/relationships/customXml" Target="../ink/ink2403.xml"/><Relationship Id="rId17" Type="http://schemas.openxmlformats.org/officeDocument/2006/relationships/image" Target="../media/image2043.png"/><Relationship Id="rId33" Type="http://schemas.openxmlformats.org/officeDocument/2006/relationships/image" Target="../media/image2050.png"/><Relationship Id="rId38" Type="http://schemas.openxmlformats.org/officeDocument/2006/relationships/customXml" Target="../ink/ink2416.xml"/><Relationship Id="rId59" Type="http://schemas.openxmlformats.org/officeDocument/2006/relationships/image" Target="../media/image2063.png"/><Relationship Id="rId103" Type="http://schemas.openxmlformats.org/officeDocument/2006/relationships/image" Target="../media/image2084.png"/><Relationship Id="rId108" Type="http://schemas.openxmlformats.org/officeDocument/2006/relationships/image" Target="../media/image2086.png"/><Relationship Id="rId54" Type="http://schemas.openxmlformats.org/officeDocument/2006/relationships/customXml" Target="../ink/ink2424.xml"/><Relationship Id="rId70" Type="http://schemas.openxmlformats.org/officeDocument/2006/relationships/customXml" Target="../ink/ink2432.xml"/><Relationship Id="rId75" Type="http://schemas.openxmlformats.org/officeDocument/2006/relationships/image" Target="../media/image1403.png"/><Relationship Id="rId91" Type="http://schemas.openxmlformats.org/officeDocument/2006/relationships/image" Target="../media/image2078.png"/><Relationship Id="rId96" Type="http://schemas.openxmlformats.org/officeDocument/2006/relationships/customXml" Target="../ink/ink24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00.xml"/><Relationship Id="rId15" Type="http://schemas.openxmlformats.org/officeDocument/2006/relationships/image" Target="../media/image2042.png"/><Relationship Id="rId23" Type="http://schemas.openxmlformats.org/officeDocument/2006/relationships/image" Target="../media/image2046.png"/><Relationship Id="rId28" Type="http://schemas.openxmlformats.org/officeDocument/2006/relationships/customXml" Target="../ink/ink2411.xml"/><Relationship Id="rId36" Type="http://schemas.openxmlformats.org/officeDocument/2006/relationships/customXml" Target="../ink/ink2415.xml"/><Relationship Id="rId49" Type="http://schemas.openxmlformats.org/officeDocument/2006/relationships/image" Target="../media/image2058.png"/><Relationship Id="rId57" Type="http://schemas.openxmlformats.org/officeDocument/2006/relationships/image" Target="../media/image2062.png"/><Relationship Id="rId106" Type="http://schemas.openxmlformats.org/officeDocument/2006/relationships/image" Target="../media/image2085.png"/><Relationship Id="rId114" Type="http://schemas.openxmlformats.org/officeDocument/2006/relationships/image" Target="../media/image2089.png"/><Relationship Id="rId10" Type="http://schemas.openxmlformats.org/officeDocument/2006/relationships/customXml" Target="../ink/ink2402.xml"/><Relationship Id="rId31" Type="http://schemas.openxmlformats.org/officeDocument/2006/relationships/image" Target="../media/image2049.png"/><Relationship Id="rId44" Type="http://schemas.openxmlformats.org/officeDocument/2006/relationships/customXml" Target="../ink/ink2419.xml"/><Relationship Id="rId52" Type="http://schemas.openxmlformats.org/officeDocument/2006/relationships/customXml" Target="../ink/ink2423.xml"/><Relationship Id="rId60" Type="http://schemas.openxmlformats.org/officeDocument/2006/relationships/customXml" Target="../ink/ink2427.xml"/><Relationship Id="rId65" Type="http://schemas.openxmlformats.org/officeDocument/2006/relationships/image" Target="../media/image2066.png"/><Relationship Id="rId73" Type="http://schemas.openxmlformats.org/officeDocument/2006/relationships/image" Target="../media/image2070.png"/><Relationship Id="rId78" Type="http://schemas.openxmlformats.org/officeDocument/2006/relationships/customXml" Target="../ink/ink2436.xml"/><Relationship Id="rId81" Type="http://schemas.openxmlformats.org/officeDocument/2006/relationships/image" Target="../media/image2073.png"/><Relationship Id="rId86" Type="http://schemas.openxmlformats.org/officeDocument/2006/relationships/customXml" Target="../ink/ink2440.xml"/><Relationship Id="rId94" Type="http://schemas.openxmlformats.org/officeDocument/2006/relationships/customXml" Target="../ink/ink2444.xml"/><Relationship Id="rId99" Type="http://schemas.openxmlformats.org/officeDocument/2006/relationships/image" Target="../media/image2082.png"/><Relationship Id="rId101" Type="http://schemas.openxmlformats.org/officeDocument/2006/relationships/image" Target="../media/image2083.png"/><Relationship Id="rId4" Type="http://schemas.openxmlformats.org/officeDocument/2006/relationships/customXml" Target="../ink/ink2399.xml"/><Relationship Id="rId9" Type="http://schemas.openxmlformats.org/officeDocument/2006/relationships/image" Target="../media/image2039.png"/><Relationship Id="rId13" Type="http://schemas.openxmlformats.org/officeDocument/2006/relationships/image" Target="../media/image2041.png"/><Relationship Id="rId18" Type="http://schemas.openxmlformats.org/officeDocument/2006/relationships/customXml" Target="../ink/ink2406.xml"/><Relationship Id="rId39" Type="http://schemas.openxmlformats.org/officeDocument/2006/relationships/image" Target="../media/image2053.png"/><Relationship Id="rId109" Type="http://schemas.openxmlformats.org/officeDocument/2006/relationships/customXml" Target="../ink/ink2452.xml"/><Relationship Id="rId34" Type="http://schemas.openxmlformats.org/officeDocument/2006/relationships/customXml" Target="../ink/ink2414.xml"/><Relationship Id="rId50" Type="http://schemas.openxmlformats.org/officeDocument/2006/relationships/customXml" Target="../ink/ink2422.xml"/><Relationship Id="rId55" Type="http://schemas.openxmlformats.org/officeDocument/2006/relationships/image" Target="../media/image2061.png"/><Relationship Id="rId76" Type="http://schemas.openxmlformats.org/officeDocument/2006/relationships/customXml" Target="../ink/ink2435.xml"/><Relationship Id="rId97" Type="http://schemas.openxmlformats.org/officeDocument/2006/relationships/image" Target="../media/image2081.png"/><Relationship Id="rId104" Type="http://schemas.openxmlformats.org/officeDocument/2006/relationships/customXml" Target="../ink/ink2449.xml"/><Relationship Id="rId7" Type="http://schemas.openxmlformats.org/officeDocument/2006/relationships/image" Target="../media/image2038.png"/><Relationship Id="rId71" Type="http://schemas.openxmlformats.org/officeDocument/2006/relationships/image" Target="../media/image2069.png"/><Relationship Id="rId92" Type="http://schemas.openxmlformats.org/officeDocument/2006/relationships/customXml" Target="../ink/ink2443.xml"/><Relationship Id="rId2" Type="http://schemas.openxmlformats.org/officeDocument/2006/relationships/customXml" Target="../ink/ink2398.xml"/><Relationship Id="rId29" Type="http://schemas.openxmlformats.org/officeDocument/2006/relationships/image" Target="../media/image2048.png"/><Relationship Id="rId24" Type="http://schemas.openxmlformats.org/officeDocument/2006/relationships/customXml" Target="../ink/ink2409.xml"/><Relationship Id="rId40" Type="http://schemas.openxmlformats.org/officeDocument/2006/relationships/customXml" Target="../ink/ink2417.xml"/><Relationship Id="rId45" Type="http://schemas.openxmlformats.org/officeDocument/2006/relationships/image" Target="../media/image2056.png"/><Relationship Id="rId66" Type="http://schemas.openxmlformats.org/officeDocument/2006/relationships/customXml" Target="../ink/ink2430.xml"/><Relationship Id="rId87" Type="http://schemas.openxmlformats.org/officeDocument/2006/relationships/image" Target="../media/image2076.png"/><Relationship Id="rId110" Type="http://schemas.openxmlformats.org/officeDocument/2006/relationships/image" Target="../media/image2087.png"/><Relationship Id="rId115" Type="http://schemas.openxmlformats.org/officeDocument/2006/relationships/customXml" Target="../ink/ink2455.xml"/><Relationship Id="rId61" Type="http://schemas.openxmlformats.org/officeDocument/2006/relationships/image" Target="../media/image2064.png"/><Relationship Id="rId82" Type="http://schemas.openxmlformats.org/officeDocument/2006/relationships/customXml" Target="../ink/ink2438.xml"/><Relationship Id="rId19" Type="http://schemas.openxmlformats.org/officeDocument/2006/relationships/image" Target="../media/image2044.png"/><Relationship Id="rId14" Type="http://schemas.openxmlformats.org/officeDocument/2006/relationships/customXml" Target="../ink/ink2404.xml"/><Relationship Id="rId30" Type="http://schemas.openxmlformats.org/officeDocument/2006/relationships/customXml" Target="../ink/ink2412.xml"/><Relationship Id="rId35" Type="http://schemas.openxmlformats.org/officeDocument/2006/relationships/image" Target="../media/image2051.png"/><Relationship Id="rId56" Type="http://schemas.openxmlformats.org/officeDocument/2006/relationships/customXml" Target="../ink/ink2425.xml"/><Relationship Id="rId77" Type="http://schemas.openxmlformats.org/officeDocument/2006/relationships/image" Target="../media/image2071.png"/><Relationship Id="rId100" Type="http://schemas.openxmlformats.org/officeDocument/2006/relationships/customXml" Target="../ink/ink2447.xml"/><Relationship Id="rId105" Type="http://schemas.openxmlformats.org/officeDocument/2006/relationships/customXml" Target="../ink/ink2450.xml"/><Relationship Id="rId8" Type="http://schemas.openxmlformats.org/officeDocument/2006/relationships/customXml" Target="../ink/ink2401.xml"/><Relationship Id="rId51" Type="http://schemas.openxmlformats.org/officeDocument/2006/relationships/image" Target="../media/image2059.png"/><Relationship Id="rId72" Type="http://schemas.openxmlformats.org/officeDocument/2006/relationships/customXml" Target="../ink/ink2433.xml"/><Relationship Id="rId93" Type="http://schemas.openxmlformats.org/officeDocument/2006/relationships/image" Target="../media/image2079.png"/><Relationship Id="rId98" Type="http://schemas.openxmlformats.org/officeDocument/2006/relationships/customXml" Target="../ink/ink2446.xml"/><Relationship Id="rId3" Type="http://schemas.openxmlformats.org/officeDocument/2006/relationships/image" Target="../media/image2036.png"/><Relationship Id="rId25" Type="http://schemas.openxmlformats.org/officeDocument/2006/relationships/image" Target="../media/image459.png"/><Relationship Id="rId46" Type="http://schemas.openxmlformats.org/officeDocument/2006/relationships/customXml" Target="../ink/ink2420.xml"/><Relationship Id="rId67" Type="http://schemas.openxmlformats.org/officeDocument/2006/relationships/image" Target="../media/image2067.png"/><Relationship Id="rId116" Type="http://schemas.openxmlformats.org/officeDocument/2006/relationships/image" Target="../media/image2090.png"/><Relationship Id="rId20" Type="http://schemas.openxmlformats.org/officeDocument/2006/relationships/customXml" Target="../ink/ink2407.xml"/><Relationship Id="rId41" Type="http://schemas.openxmlformats.org/officeDocument/2006/relationships/image" Target="../media/image2054.png"/><Relationship Id="rId62" Type="http://schemas.openxmlformats.org/officeDocument/2006/relationships/customXml" Target="../ink/ink2428.xml"/><Relationship Id="rId83" Type="http://schemas.openxmlformats.org/officeDocument/2006/relationships/image" Target="../media/image2074.png"/><Relationship Id="rId88" Type="http://schemas.openxmlformats.org/officeDocument/2006/relationships/customXml" Target="../ink/ink2441.xml"/><Relationship Id="rId111" Type="http://schemas.openxmlformats.org/officeDocument/2006/relationships/customXml" Target="../ink/ink2453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68.xml"/><Relationship Id="rId21" Type="http://schemas.openxmlformats.org/officeDocument/2006/relationships/image" Target="../media/image2100.png"/><Relationship Id="rId42" Type="http://schemas.openxmlformats.org/officeDocument/2006/relationships/customXml" Target="../ink/ink2476.xml"/><Relationship Id="rId47" Type="http://schemas.openxmlformats.org/officeDocument/2006/relationships/image" Target="../media/image2113.png"/><Relationship Id="rId63" Type="http://schemas.openxmlformats.org/officeDocument/2006/relationships/image" Target="../media/image2121.png"/><Relationship Id="rId68" Type="http://schemas.openxmlformats.org/officeDocument/2006/relationships/customXml" Target="../ink/ink2489.xml"/><Relationship Id="rId84" Type="http://schemas.openxmlformats.org/officeDocument/2006/relationships/customXml" Target="../ink/ink2497.xml"/><Relationship Id="rId89" Type="http://schemas.openxmlformats.org/officeDocument/2006/relationships/image" Target="../media/image2134.png"/><Relationship Id="rId16" Type="http://schemas.openxmlformats.org/officeDocument/2006/relationships/customXml" Target="../ink/ink2463.xml"/><Relationship Id="rId11" Type="http://schemas.openxmlformats.org/officeDocument/2006/relationships/image" Target="../media/image2095.png"/><Relationship Id="rId32" Type="http://schemas.openxmlformats.org/officeDocument/2006/relationships/customXml" Target="../ink/ink2471.xml"/><Relationship Id="rId37" Type="http://schemas.openxmlformats.org/officeDocument/2006/relationships/image" Target="../media/image2108.png"/><Relationship Id="rId53" Type="http://schemas.openxmlformats.org/officeDocument/2006/relationships/image" Target="../media/image2116.png"/><Relationship Id="rId58" Type="http://schemas.openxmlformats.org/officeDocument/2006/relationships/customXml" Target="../ink/ink2484.xml"/><Relationship Id="rId74" Type="http://schemas.openxmlformats.org/officeDocument/2006/relationships/customXml" Target="../ink/ink2492.xml"/><Relationship Id="rId79" Type="http://schemas.openxmlformats.org/officeDocument/2006/relationships/image" Target="../media/image2129.png"/><Relationship Id="rId102" Type="http://schemas.openxmlformats.org/officeDocument/2006/relationships/customXml" Target="../ink/ink2506.xml"/><Relationship Id="rId5" Type="http://schemas.openxmlformats.org/officeDocument/2006/relationships/image" Target="../media/image2092.png"/><Relationship Id="rId90" Type="http://schemas.openxmlformats.org/officeDocument/2006/relationships/customXml" Target="../ink/ink2500.xml"/><Relationship Id="rId95" Type="http://schemas.openxmlformats.org/officeDocument/2006/relationships/image" Target="../media/image2137.png"/><Relationship Id="rId22" Type="http://schemas.openxmlformats.org/officeDocument/2006/relationships/customXml" Target="../ink/ink2466.xml"/><Relationship Id="rId27" Type="http://schemas.openxmlformats.org/officeDocument/2006/relationships/image" Target="../media/image2103.png"/><Relationship Id="rId43" Type="http://schemas.openxmlformats.org/officeDocument/2006/relationships/image" Target="../media/image2111.png"/><Relationship Id="rId48" Type="http://schemas.openxmlformats.org/officeDocument/2006/relationships/customXml" Target="../ink/ink2479.xml"/><Relationship Id="rId64" Type="http://schemas.openxmlformats.org/officeDocument/2006/relationships/customXml" Target="../ink/ink2487.xml"/><Relationship Id="rId69" Type="http://schemas.openxmlformats.org/officeDocument/2006/relationships/image" Target="../media/image2124.png"/><Relationship Id="rId80" Type="http://schemas.openxmlformats.org/officeDocument/2006/relationships/customXml" Target="../ink/ink2495.xml"/><Relationship Id="rId85" Type="http://schemas.openxmlformats.org/officeDocument/2006/relationships/image" Target="../media/image2132.png"/><Relationship Id="rId12" Type="http://schemas.openxmlformats.org/officeDocument/2006/relationships/customXml" Target="../ink/ink2461.xml"/><Relationship Id="rId17" Type="http://schemas.openxmlformats.org/officeDocument/2006/relationships/image" Target="../media/image2098.png"/><Relationship Id="rId25" Type="http://schemas.openxmlformats.org/officeDocument/2006/relationships/image" Target="../media/image2102.png"/><Relationship Id="rId33" Type="http://schemas.openxmlformats.org/officeDocument/2006/relationships/image" Target="../media/image2106.png"/><Relationship Id="rId38" Type="http://schemas.openxmlformats.org/officeDocument/2006/relationships/customXml" Target="../ink/ink2474.xml"/><Relationship Id="rId46" Type="http://schemas.openxmlformats.org/officeDocument/2006/relationships/customXml" Target="../ink/ink2478.xml"/><Relationship Id="rId59" Type="http://schemas.openxmlformats.org/officeDocument/2006/relationships/image" Target="../media/image2119.png"/><Relationship Id="rId67" Type="http://schemas.openxmlformats.org/officeDocument/2006/relationships/image" Target="../media/image2123.png"/><Relationship Id="rId103" Type="http://schemas.openxmlformats.org/officeDocument/2006/relationships/image" Target="../media/image2141.png"/><Relationship Id="rId20" Type="http://schemas.openxmlformats.org/officeDocument/2006/relationships/customXml" Target="../ink/ink2465.xml"/><Relationship Id="rId41" Type="http://schemas.openxmlformats.org/officeDocument/2006/relationships/image" Target="../media/image2110.png"/><Relationship Id="rId54" Type="http://schemas.openxmlformats.org/officeDocument/2006/relationships/customXml" Target="../ink/ink2482.xml"/><Relationship Id="rId62" Type="http://schemas.openxmlformats.org/officeDocument/2006/relationships/customXml" Target="../ink/ink2486.xml"/><Relationship Id="rId70" Type="http://schemas.openxmlformats.org/officeDocument/2006/relationships/customXml" Target="../ink/ink2490.xml"/><Relationship Id="rId75" Type="http://schemas.openxmlformats.org/officeDocument/2006/relationships/image" Target="../media/image2127.png"/><Relationship Id="rId83" Type="http://schemas.openxmlformats.org/officeDocument/2006/relationships/image" Target="../media/image2131.png"/><Relationship Id="rId88" Type="http://schemas.openxmlformats.org/officeDocument/2006/relationships/customXml" Target="../ink/ink2499.xml"/><Relationship Id="rId91" Type="http://schemas.openxmlformats.org/officeDocument/2006/relationships/image" Target="../media/image2135.png"/><Relationship Id="rId96" Type="http://schemas.openxmlformats.org/officeDocument/2006/relationships/customXml" Target="../ink/ink25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58.xml"/><Relationship Id="rId15" Type="http://schemas.openxmlformats.org/officeDocument/2006/relationships/image" Target="../media/image2097.png"/><Relationship Id="rId23" Type="http://schemas.openxmlformats.org/officeDocument/2006/relationships/image" Target="../media/image2101.png"/><Relationship Id="rId28" Type="http://schemas.openxmlformats.org/officeDocument/2006/relationships/customXml" Target="../ink/ink2469.xml"/><Relationship Id="rId36" Type="http://schemas.openxmlformats.org/officeDocument/2006/relationships/customXml" Target="../ink/ink2473.xml"/><Relationship Id="rId49" Type="http://schemas.openxmlformats.org/officeDocument/2006/relationships/image" Target="../media/image2114.png"/><Relationship Id="rId57" Type="http://schemas.openxmlformats.org/officeDocument/2006/relationships/image" Target="../media/image2118.png"/><Relationship Id="rId10" Type="http://schemas.openxmlformats.org/officeDocument/2006/relationships/customXml" Target="../ink/ink2460.xml"/><Relationship Id="rId31" Type="http://schemas.openxmlformats.org/officeDocument/2006/relationships/image" Target="../media/image2105.png"/><Relationship Id="rId44" Type="http://schemas.openxmlformats.org/officeDocument/2006/relationships/customXml" Target="../ink/ink2477.xml"/><Relationship Id="rId52" Type="http://schemas.openxmlformats.org/officeDocument/2006/relationships/customXml" Target="../ink/ink2481.xml"/><Relationship Id="rId60" Type="http://schemas.openxmlformats.org/officeDocument/2006/relationships/customXml" Target="../ink/ink2485.xml"/><Relationship Id="rId65" Type="http://schemas.openxmlformats.org/officeDocument/2006/relationships/image" Target="../media/image2122.png"/><Relationship Id="rId73" Type="http://schemas.openxmlformats.org/officeDocument/2006/relationships/image" Target="../media/image2126.png"/><Relationship Id="rId78" Type="http://schemas.openxmlformats.org/officeDocument/2006/relationships/customXml" Target="../ink/ink2494.xml"/><Relationship Id="rId81" Type="http://schemas.openxmlformats.org/officeDocument/2006/relationships/image" Target="../media/image2130.png"/><Relationship Id="rId86" Type="http://schemas.openxmlformats.org/officeDocument/2006/relationships/customXml" Target="../ink/ink2498.xml"/><Relationship Id="rId94" Type="http://schemas.openxmlformats.org/officeDocument/2006/relationships/customXml" Target="../ink/ink2502.xml"/><Relationship Id="rId99" Type="http://schemas.openxmlformats.org/officeDocument/2006/relationships/image" Target="../media/image2139.png"/><Relationship Id="rId101" Type="http://schemas.openxmlformats.org/officeDocument/2006/relationships/image" Target="../media/image2140.png"/><Relationship Id="rId4" Type="http://schemas.openxmlformats.org/officeDocument/2006/relationships/customXml" Target="../ink/ink2457.xml"/><Relationship Id="rId9" Type="http://schemas.openxmlformats.org/officeDocument/2006/relationships/image" Target="../media/image2094.png"/><Relationship Id="rId13" Type="http://schemas.openxmlformats.org/officeDocument/2006/relationships/image" Target="../media/image2096.png"/><Relationship Id="rId18" Type="http://schemas.openxmlformats.org/officeDocument/2006/relationships/customXml" Target="../ink/ink2464.xml"/><Relationship Id="rId39" Type="http://schemas.openxmlformats.org/officeDocument/2006/relationships/image" Target="../media/image2109.png"/><Relationship Id="rId34" Type="http://schemas.openxmlformats.org/officeDocument/2006/relationships/customXml" Target="../ink/ink2472.xml"/><Relationship Id="rId50" Type="http://schemas.openxmlformats.org/officeDocument/2006/relationships/customXml" Target="../ink/ink2480.xml"/><Relationship Id="rId55" Type="http://schemas.openxmlformats.org/officeDocument/2006/relationships/image" Target="../media/image2117.png"/><Relationship Id="rId76" Type="http://schemas.openxmlformats.org/officeDocument/2006/relationships/customXml" Target="../ink/ink2493.xml"/><Relationship Id="rId97" Type="http://schemas.openxmlformats.org/officeDocument/2006/relationships/image" Target="../media/image2138.png"/><Relationship Id="rId7" Type="http://schemas.openxmlformats.org/officeDocument/2006/relationships/image" Target="../media/image2093.png"/><Relationship Id="rId71" Type="http://schemas.openxmlformats.org/officeDocument/2006/relationships/image" Target="../media/image2125.png"/><Relationship Id="rId92" Type="http://schemas.openxmlformats.org/officeDocument/2006/relationships/customXml" Target="../ink/ink2501.xml"/><Relationship Id="rId2" Type="http://schemas.openxmlformats.org/officeDocument/2006/relationships/customXml" Target="../ink/ink2456.xml"/><Relationship Id="rId29" Type="http://schemas.openxmlformats.org/officeDocument/2006/relationships/image" Target="../media/image2104.png"/><Relationship Id="rId24" Type="http://schemas.openxmlformats.org/officeDocument/2006/relationships/customXml" Target="../ink/ink2467.xml"/><Relationship Id="rId40" Type="http://schemas.openxmlformats.org/officeDocument/2006/relationships/customXml" Target="../ink/ink2475.xml"/><Relationship Id="rId45" Type="http://schemas.openxmlformats.org/officeDocument/2006/relationships/image" Target="../media/image2112.png"/><Relationship Id="rId66" Type="http://schemas.openxmlformats.org/officeDocument/2006/relationships/customXml" Target="../ink/ink2488.xml"/><Relationship Id="rId87" Type="http://schemas.openxmlformats.org/officeDocument/2006/relationships/image" Target="../media/image2133.png"/><Relationship Id="rId61" Type="http://schemas.openxmlformats.org/officeDocument/2006/relationships/image" Target="../media/image2120.png"/><Relationship Id="rId82" Type="http://schemas.openxmlformats.org/officeDocument/2006/relationships/customXml" Target="../ink/ink2496.xml"/><Relationship Id="rId19" Type="http://schemas.openxmlformats.org/officeDocument/2006/relationships/image" Target="../media/image2099.png"/><Relationship Id="rId14" Type="http://schemas.openxmlformats.org/officeDocument/2006/relationships/customXml" Target="../ink/ink2462.xml"/><Relationship Id="rId30" Type="http://schemas.openxmlformats.org/officeDocument/2006/relationships/customXml" Target="../ink/ink2470.xml"/><Relationship Id="rId35" Type="http://schemas.openxmlformats.org/officeDocument/2006/relationships/image" Target="../media/image2107.png"/><Relationship Id="rId56" Type="http://schemas.openxmlformats.org/officeDocument/2006/relationships/customXml" Target="../ink/ink2483.xml"/><Relationship Id="rId77" Type="http://schemas.openxmlformats.org/officeDocument/2006/relationships/image" Target="../media/image2128.png"/><Relationship Id="rId100" Type="http://schemas.openxmlformats.org/officeDocument/2006/relationships/customXml" Target="../ink/ink2505.xml"/><Relationship Id="rId8" Type="http://schemas.openxmlformats.org/officeDocument/2006/relationships/customXml" Target="../ink/ink2459.xml"/><Relationship Id="rId51" Type="http://schemas.openxmlformats.org/officeDocument/2006/relationships/image" Target="../media/image2115.png"/><Relationship Id="rId72" Type="http://schemas.openxmlformats.org/officeDocument/2006/relationships/customXml" Target="../ink/ink2491.xml"/><Relationship Id="rId93" Type="http://schemas.openxmlformats.org/officeDocument/2006/relationships/image" Target="../media/image2136.png"/><Relationship Id="rId98" Type="http://schemas.openxmlformats.org/officeDocument/2006/relationships/customXml" Target="../ink/ink2504.xml"/><Relationship Id="rId3" Type="http://schemas.openxmlformats.org/officeDocument/2006/relationships/image" Target="../media/image2091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98.png"/><Relationship Id="rId21" Type="http://schemas.openxmlformats.org/officeDocument/2006/relationships/image" Target="../media/image2150.png"/><Relationship Id="rId42" Type="http://schemas.openxmlformats.org/officeDocument/2006/relationships/customXml" Target="../ink/ink2527.xml"/><Relationship Id="rId63" Type="http://schemas.openxmlformats.org/officeDocument/2006/relationships/image" Target="../media/image2171.png"/><Relationship Id="rId84" Type="http://schemas.openxmlformats.org/officeDocument/2006/relationships/customXml" Target="../ink/ink2548.xml"/><Relationship Id="rId138" Type="http://schemas.openxmlformats.org/officeDocument/2006/relationships/customXml" Target="../ink/ink2575.xml"/><Relationship Id="rId159" Type="http://schemas.openxmlformats.org/officeDocument/2006/relationships/image" Target="../media/image2219.png"/><Relationship Id="rId170" Type="http://schemas.openxmlformats.org/officeDocument/2006/relationships/customXml" Target="../ink/ink2591.xml"/><Relationship Id="rId191" Type="http://schemas.openxmlformats.org/officeDocument/2006/relationships/image" Target="../media/image2235.png"/><Relationship Id="rId205" Type="http://schemas.openxmlformats.org/officeDocument/2006/relationships/image" Target="../media/image2242.png"/><Relationship Id="rId226" Type="http://schemas.openxmlformats.org/officeDocument/2006/relationships/customXml" Target="../ink/ink2619.xml"/><Relationship Id="rId247" Type="http://schemas.openxmlformats.org/officeDocument/2006/relationships/image" Target="../media/image2262.png"/><Relationship Id="rId107" Type="http://schemas.openxmlformats.org/officeDocument/2006/relationships/image" Target="../media/image2193.png"/><Relationship Id="rId11" Type="http://schemas.openxmlformats.org/officeDocument/2006/relationships/image" Target="../media/image2146.png"/><Relationship Id="rId32" Type="http://schemas.openxmlformats.org/officeDocument/2006/relationships/customXml" Target="../ink/ink2522.xml"/><Relationship Id="rId53" Type="http://schemas.openxmlformats.org/officeDocument/2006/relationships/image" Target="../media/image2166.png"/><Relationship Id="rId74" Type="http://schemas.openxmlformats.org/officeDocument/2006/relationships/customXml" Target="../ink/ink2543.xml"/><Relationship Id="rId128" Type="http://schemas.openxmlformats.org/officeDocument/2006/relationships/customXml" Target="../ink/ink2570.xml"/><Relationship Id="rId149" Type="http://schemas.openxmlformats.org/officeDocument/2006/relationships/image" Target="../media/image2214.png"/><Relationship Id="rId5" Type="http://schemas.openxmlformats.org/officeDocument/2006/relationships/image" Target="../media/image2143.png"/><Relationship Id="rId95" Type="http://schemas.openxmlformats.org/officeDocument/2006/relationships/image" Target="../media/image2187.png"/><Relationship Id="rId160" Type="http://schemas.openxmlformats.org/officeDocument/2006/relationships/customXml" Target="../ink/ink2586.xml"/><Relationship Id="rId181" Type="http://schemas.openxmlformats.org/officeDocument/2006/relationships/image" Target="../media/image2230.png"/><Relationship Id="rId216" Type="http://schemas.openxmlformats.org/officeDocument/2006/relationships/customXml" Target="../ink/ink2614.xml"/><Relationship Id="rId237" Type="http://schemas.openxmlformats.org/officeDocument/2006/relationships/image" Target="../media/image2257.png"/><Relationship Id="rId22" Type="http://schemas.openxmlformats.org/officeDocument/2006/relationships/customXml" Target="../ink/ink2517.xml"/><Relationship Id="rId43" Type="http://schemas.openxmlformats.org/officeDocument/2006/relationships/image" Target="../media/image2161.png"/><Relationship Id="rId64" Type="http://schemas.openxmlformats.org/officeDocument/2006/relationships/customXml" Target="../ink/ink2538.xml"/><Relationship Id="rId118" Type="http://schemas.openxmlformats.org/officeDocument/2006/relationships/customXml" Target="../ink/ink2565.xml"/><Relationship Id="rId139" Type="http://schemas.openxmlformats.org/officeDocument/2006/relationships/image" Target="../media/image2209.png"/><Relationship Id="rId85" Type="http://schemas.openxmlformats.org/officeDocument/2006/relationships/image" Target="../media/image2182.png"/><Relationship Id="rId150" Type="http://schemas.openxmlformats.org/officeDocument/2006/relationships/customXml" Target="../ink/ink2581.xml"/><Relationship Id="rId171" Type="http://schemas.openxmlformats.org/officeDocument/2006/relationships/image" Target="../media/image2225.png"/><Relationship Id="rId192" Type="http://schemas.openxmlformats.org/officeDocument/2006/relationships/customXml" Target="../ink/ink2602.xml"/><Relationship Id="rId206" Type="http://schemas.openxmlformats.org/officeDocument/2006/relationships/customXml" Target="../ink/ink2609.xml"/><Relationship Id="rId227" Type="http://schemas.openxmlformats.org/officeDocument/2006/relationships/image" Target="../media/image2252.png"/><Relationship Id="rId248" Type="http://schemas.openxmlformats.org/officeDocument/2006/relationships/customXml" Target="../ink/ink2630.xml"/><Relationship Id="rId12" Type="http://schemas.openxmlformats.org/officeDocument/2006/relationships/customXml" Target="../ink/ink2512.xml"/><Relationship Id="rId33" Type="http://schemas.openxmlformats.org/officeDocument/2006/relationships/image" Target="../media/image2156.png"/><Relationship Id="rId108" Type="http://schemas.openxmlformats.org/officeDocument/2006/relationships/customXml" Target="../ink/ink2560.xml"/><Relationship Id="rId129" Type="http://schemas.openxmlformats.org/officeDocument/2006/relationships/image" Target="../media/image2204.png"/><Relationship Id="rId54" Type="http://schemas.openxmlformats.org/officeDocument/2006/relationships/customXml" Target="../ink/ink2533.xml"/><Relationship Id="rId75" Type="http://schemas.openxmlformats.org/officeDocument/2006/relationships/image" Target="../media/image2177.png"/><Relationship Id="rId96" Type="http://schemas.openxmlformats.org/officeDocument/2006/relationships/customXml" Target="../ink/ink2554.xml"/><Relationship Id="rId140" Type="http://schemas.openxmlformats.org/officeDocument/2006/relationships/customXml" Target="../ink/ink2576.xml"/><Relationship Id="rId161" Type="http://schemas.openxmlformats.org/officeDocument/2006/relationships/image" Target="../media/image2220.png"/><Relationship Id="rId182" Type="http://schemas.openxmlformats.org/officeDocument/2006/relationships/customXml" Target="../ink/ink2597.xml"/><Relationship Id="rId217" Type="http://schemas.openxmlformats.org/officeDocument/2006/relationships/image" Target="../media/image2248.png"/><Relationship Id="rId6" Type="http://schemas.openxmlformats.org/officeDocument/2006/relationships/customXml" Target="../ink/ink2509.xml"/><Relationship Id="rId238" Type="http://schemas.openxmlformats.org/officeDocument/2006/relationships/customXml" Target="../ink/ink2625.xml"/><Relationship Id="rId23" Type="http://schemas.openxmlformats.org/officeDocument/2006/relationships/image" Target="../media/image2151.png"/><Relationship Id="rId119" Type="http://schemas.openxmlformats.org/officeDocument/2006/relationships/image" Target="../media/image2199.png"/><Relationship Id="rId44" Type="http://schemas.openxmlformats.org/officeDocument/2006/relationships/customXml" Target="../ink/ink2528.xml"/><Relationship Id="rId65" Type="http://schemas.openxmlformats.org/officeDocument/2006/relationships/image" Target="../media/image2172.png"/><Relationship Id="rId86" Type="http://schemas.openxmlformats.org/officeDocument/2006/relationships/customXml" Target="../ink/ink2549.xml"/><Relationship Id="rId130" Type="http://schemas.openxmlformats.org/officeDocument/2006/relationships/customXml" Target="../ink/ink2571.xml"/><Relationship Id="rId151" Type="http://schemas.openxmlformats.org/officeDocument/2006/relationships/image" Target="../media/image2215.png"/><Relationship Id="rId172" Type="http://schemas.openxmlformats.org/officeDocument/2006/relationships/customXml" Target="../ink/ink2592.xml"/><Relationship Id="rId193" Type="http://schemas.openxmlformats.org/officeDocument/2006/relationships/image" Target="../media/image2236.png"/><Relationship Id="rId207" Type="http://schemas.openxmlformats.org/officeDocument/2006/relationships/image" Target="../media/image2243.png"/><Relationship Id="rId228" Type="http://schemas.openxmlformats.org/officeDocument/2006/relationships/customXml" Target="../ink/ink2620.xml"/><Relationship Id="rId249" Type="http://schemas.openxmlformats.org/officeDocument/2006/relationships/image" Target="../media/image2263.png"/><Relationship Id="rId13" Type="http://schemas.openxmlformats.org/officeDocument/2006/relationships/image" Target="../media/image2147.png"/><Relationship Id="rId109" Type="http://schemas.openxmlformats.org/officeDocument/2006/relationships/image" Target="../media/image2194.png"/><Relationship Id="rId34" Type="http://schemas.openxmlformats.org/officeDocument/2006/relationships/customXml" Target="../ink/ink2523.xml"/><Relationship Id="rId55" Type="http://schemas.openxmlformats.org/officeDocument/2006/relationships/image" Target="../media/image2167.png"/><Relationship Id="rId76" Type="http://schemas.openxmlformats.org/officeDocument/2006/relationships/customXml" Target="../ink/ink2544.xml"/><Relationship Id="rId97" Type="http://schemas.openxmlformats.org/officeDocument/2006/relationships/image" Target="../media/image2188.png"/><Relationship Id="rId120" Type="http://schemas.openxmlformats.org/officeDocument/2006/relationships/customXml" Target="../ink/ink2566.xml"/><Relationship Id="rId141" Type="http://schemas.openxmlformats.org/officeDocument/2006/relationships/image" Target="../media/image2210.png"/><Relationship Id="rId7" Type="http://schemas.openxmlformats.org/officeDocument/2006/relationships/image" Target="../media/image2144.png"/><Relationship Id="rId162" Type="http://schemas.openxmlformats.org/officeDocument/2006/relationships/customXml" Target="../ink/ink2587.xml"/><Relationship Id="rId183" Type="http://schemas.openxmlformats.org/officeDocument/2006/relationships/image" Target="../media/image2231.png"/><Relationship Id="rId218" Type="http://schemas.openxmlformats.org/officeDocument/2006/relationships/customXml" Target="../ink/ink2615.xml"/><Relationship Id="rId239" Type="http://schemas.openxmlformats.org/officeDocument/2006/relationships/image" Target="../media/image2258.png"/><Relationship Id="rId250" Type="http://schemas.openxmlformats.org/officeDocument/2006/relationships/customXml" Target="../ink/ink2631.xml"/><Relationship Id="rId24" Type="http://schemas.openxmlformats.org/officeDocument/2006/relationships/customXml" Target="../ink/ink2518.xml"/><Relationship Id="rId45" Type="http://schemas.openxmlformats.org/officeDocument/2006/relationships/image" Target="../media/image2162.png"/><Relationship Id="rId66" Type="http://schemas.openxmlformats.org/officeDocument/2006/relationships/customXml" Target="../ink/ink2539.xml"/><Relationship Id="rId87" Type="http://schemas.openxmlformats.org/officeDocument/2006/relationships/image" Target="../media/image2183.png"/><Relationship Id="rId110" Type="http://schemas.openxmlformats.org/officeDocument/2006/relationships/customXml" Target="../ink/ink2561.xml"/><Relationship Id="rId131" Type="http://schemas.openxmlformats.org/officeDocument/2006/relationships/image" Target="../media/image2205.png"/><Relationship Id="rId152" Type="http://schemas.openxmlformats.org/officeDocument/2006/relationships/customXml" Target="../ink/ink2582.xml"/><Relationship Id="rId173" Type="http://schemas.openxmlformats.org/officeDocument/2006/relationships/image" Target="../media/image2226.png"/><Relationship Id="rId194" Type="http://schemas.openxmlformats.org/officeDocument/2006/relationships/customXml" Target="../ink/ink2603.xml"/><Relationship Id="rId208" Type="http://schemas.openxmlformats.org/officeDocument/2006/relationships/customXml" Target="../ink/ink2610.xml"/><Relationship Id="rId229" Type="http://schemas.openxmlformats.org/officeDocument/2006/relationships/image" Target="../media/image2253.png"/><Relationship Id="rId240" Type="http://schemas.openxmlformats.org/officeDocument/2006/relationships/customXml" Target="../ink/ink2626.xml"/><Relationship Id="rId14" Type="http://schemas.openxmlformats.org/officeDocument/2006/relationships/customXml" Target="../ink/ink2513.xml"/><Relationship Id="rId35" Type="http://schemas.openxmlformats.org/officeDocument/2006/relationships/image" Target="../media/image2157.png"/><Relationship Id="rId56" Type="http://schemas.openxmlformats.org/officeDocument/2006/relationships/customXml" Target="../ink/ink2534.xml"/><Relationship Id="rId77" Type="http://schemas.openxmlformats.org/officeDocument/2006/relationships/image" Target="../media/image2178.png"/><Relationship Id="rId100" Type="http://schemas.openxmlformats.org/officeDocument/2006/relationships/customXml" Target="../ink/ink2556.xml"/><Relationship Id="rId8" Type="http://schemas.openxmlformats.org/officeDocument/2006/relationships/customXml" Target="../ink/ink2510.xml"/><Relationship Id="rId98" Type="http://schemas.openxmlformats.org/officeDocument/2006/relationships/customXml" Target="../ink/ink2555.xml"/><Relationship Id="rId121" Type="http://schemas.openxmlformats.org/officeDocument/2006/relationships/image" Target="../media/image2200.png"/><Relationship Id="rId142" Type="http://schemas.openxmlformats.org/officeDocument/2006/relationships/customXml" Target="../ink/ink2577.xml"/><Relationship Id="rId163" Type="http://schemas.openxmlformats.org/officeDocument/2006/relationships/image" Target="../media/image2221.png"/><Relationship Id="rId184" Type="http://schemas.openxmlformats.org/officeDocument/2006/relationships/customXml" Target="../ink/ink2598.xml"/><Relationship Id="rId219" Type="http://schemas.openxmlformats.org/officeDocument/2006/relationships/image" Target="../media/image2249.png"/><Relationship Id="rId230" Type="http://schemas.openxmlformats.org/officeDocument/2006/relationships/customXml" Target="../ink/ink2621.xml"/><Relationship Id="rId251" Type="http://schemas.openxmlformats.org/officeDocument/2006/relationships/image" Target="../media/image2264.png"/><Relationship Id="rId25" Type="http://schemas.openxmlformats.org/officeDocument/2006/relationships/image" Target="../media/image2152.png"/><Relationship Id="rId46" Type="http://schemas.openxmlformats.org/officeDocument/2006/relationships/customXml" Target="../ink/ink2529.xml"/><Relationship Id="rId67" Type="http://schemas.openxmlformats.org/officeDocument/2006/relationships/image" Target="../media/image2173.png"/><Relationship Id="rId88" Type="http://schemas.openxmlformats.org/officeDocument/2006/relationships/customXml" Target="../ink/ink2550.xml"/><Relationship Id="rId111" Type="http://schemas.openxmlformats.org/officeDocument/2006/relationships/image" Target="../media/image2195.png"/><Relationship Id="rId132" Type="http://schemas.openxmlformats.org/officeDocument/2006/relationships/customXml" Target="../ink/ink2572.xml"/><Relationship Id="rId153" Type="http://schemas.openxmlformats.org/officeDocument/2006/relationships/image" Target="../media/image2216.png"/><Relationship Id="rId174" Type="http://schemas.openxmlformats.org/officeDocument/2006/relationships/customXml" Target="../ink/ink2593.xml"/><Relationship Id="rId195" Type="http://schemas.openxmlformats.org/officeDocument/2006/relationships/image" Target="../media/image2237.png"/><Relationship Id="rId209" Type="http://schemas.openxmlformats.org/officeDocument/2006/relationships/image" Target="../media/image2244.png"/><Relationship Id="rId220" Type="http://schemas.openxmlformats.org/officeDocument/2006/relationships/customXml" Target="../ink/ink2616.xml"/><Relationship Id="rId241" Type="http://schemas.openxmlformats.org/officeDocument/2006/relationships/image" Target="../media/image2259.png"/><Relationship Id="rId15" Type="http://schemas.openxmlformats.org/officeDocument/2006/relationships/image" Target="../media/image2148.png"/><Relationship Id="rId36" Type="http://schemas.openxmlformats.org/officeDocument/2006/relationships/customXml" Target="../ink/ink2524.xml"/><Relationship Id="rId57" Type="http://schemas.openxmlformats.org/officeDocument/2006/relationships/image" Target="../media/image2168.png"/><Relationship Id="rId78" Type="http://schemas.openxmlformats.org/officeDocument/2006/relationships/customXml" Target="../ink/ink2545.xml"/><Relationship Id="rId99" Type="http://schemas.openxmlformats.org/officeDocument/2006/relationships/image" Target="../media/image2189.png"/><Relationship Id="rId101" Type="http://schemas.openxmlformats.org/officeDocument/2006/relationships/image" Target="../media/image2190.png"/><Relationship Id="rId122" Type="http://schemas.openxmlformats.org/officeDocument/2006/relationships/customXml" Target="../ink/ink2567.xml"/><Relationship Id="rId143" Type="http://schemas.openxmlformats.org/officeDocument/2006/relationships/image" Target="../media/image2211.png"/><Relationship Id="rId164" Type="http://schemas.openxmlformats.org/officeDocument/2006/relationships/customXml" Target="../ink/ink2588.xml"/><Relationship Id="rId185" Type="http://schemas.openxmlformats.org/officeDocument/2006/relationships/image" Target="../media/image2232.png"/><Relationship Id="rId9" Type="http://schemas.openxmlformats.org/officeDocument/2006/relationships/image" Target="../media/image2145.png"/><Relationship Id="rId210" Type="http://schemas.openxmlformats.org/officeDocument/2006/relationships/customXml" Target="../ink/ink2611.xml"/><Relationship Id="rId26" Type="http://schemas.openxmlformats.org/officeDocument/2006/relationships/customXml" Target="../ink/ink2519.xml"/><Relationship Id="rId231" Type="http://schemas.openxmlformats.org/officeDocument/2006/relationships/image" Target="../media/image2254.png"/><Relationship Id="rId252" Type="http://schemas.openxmlformats.org/officeDocument/2006/relationships/customXml" Target="../ink/ink2632.xml"/><Relationship Id="rId47" Type="http://schemas.openxmlformats.org/officeDocument/2006/relationships/image" Target="../media/image2163.png"/><Relationship Id="rId68" Type="http://schemas.openxmlformats.org/officeDocument/2006/relationships/customXml" Target="../ink/ink2540.xml"/><Relationship Id="rId89" Type="http://schemas.openxmlformats.org/officeDocument/2006/relationships/image" Target="../media/image2184.png"/><Relationship Id="rId112" Type="http://schemas.openxmlformats.org/officeDocument/2006/relationships/customXml" Target="../ink/ink2562.xml"/><Relationship Id="rId133" Type="http://schemas.openxmlformats.org/officeDocument/2006/relationships/image" Target="../media/image2206.png"/><Relationship Id="rId154" Type="http://schemas.openxmlformats.org/officeDocument/2006/relationships/customXml" Target="../ink/ink2583.xml"/><Relationship Id="rId175" Type="http://schemas.openxmlformats.org/officeDocument/2006/relationships/image" Target="../media/image2227.png"/><Relationship Id="rId196" Type="http://schemas.openxmlformats.org/officeDocument/2006/relationships/customXml" Target="../ink/ink2604.xml"/><Relationship Id="rId200" Type="http://schemas.openxmlformats.org/officeDocument/2006/relationships/customXml" Target="../ink/ink2606.xml"/><Relationship Id="rId16" Type="http://schemas.openxmlformats.org/officeDocument/2006/relationships/customXml" Target="../ink/ink2514.xml"/><Relationship Id="rId221" Type="http://schemas.openxmlformats.org/officeDocument/2006/relationships/image" Target="../media/image2250.png"/><Relationship Id="rId242" Type="http://schemas.openxmlformats.org/officeDocument/2006/relationships/customXml" Target="../ink/ink2627.xml"/><Relationship Id="rId37" Type="http://schemas.openxmlformats.org/officeDocument/2006/relationships/image" Target="../media/image2158.png"/><Relationship Id="rId58" Type="http://schemas.openxmlformats.org/officeDocument/2006/relationships/customXml" Target="../ink/ink2535.xml"/><Relationship Id="rId79" Type="http://schemas.openxmlformats.org/officeDocument/2006/relationships/image" Target="../media/image2179.png"/><Relationship Id="rId102" Type="http://schemas.openxmlformats.org/officeDocument/2006/relationships/customXml" Target="../ink/ink2557.xml"/><Relationship Id="rId123" Type="http://schemas.openxmlformats.org/officeDocument/2006/relationships/image" Target="../media/image2201.png"/><Relationship Id="rId144" Type="http://schemas.openxmlformats.org/officeDocument/2006/relationships/customXml" Target="../ink/ink2578.xml"/><Relationship Id="rId90" Type="http://schemas.openxmlformats.org/officeDocument/2006/relationships/customXml" Target="../ink/ink2551.xml"/><Relationship Id="rId165" Type="http://schemas.openxmlformats.org/officeDocument/2006/relationships/image" Target="../media/image2222.png"/><Relationship Id="rId186" Type="http://schemas.openxmlformats.org/officeDocument/2006/relationships/customXml" Target="../ink/ink2599.xml"/><Relationship Id="rId211" Type="http://schemas.openxmlformats.org/officeDocument/2006/relationships/image" Target="../media/image2245.png"/><Relationship Id="rId232" Type="http://schemas.openxmlformats.org/officeDocument/2006/relationships/customXml" Target="../ink/ink2622.xml"/><Relationship Id="rId253" Type="http://schemas.openxmlformats.org/officeDocument/2006/relationships/image" Target="../media/image2265.png"/><Relationship Id="rId27" Type="http://schemas.openxmlformats.org/officeDocument/2006/relationships/image" Target="../media/image2153.png"/><Relationship Id="rId48" Type="http://schemas.openxmlformats.org/officeDocument/2006/relationships/customXml" Target="../ink/ink2530.xml"/><Relationship Id="rId69" Type="http://schemas.openxmlformats.org/officeDocument/2006/relationships/image" Target="../media/image2174.png"/><Relationship Id="rId113" Type="http://schemas.openxmlformats.org/officeDocument/2006/relationships/image" Target="../media/image2196.png"/><Relationship Id="rId134" Type="http://schemas.openxmlformats.org/officeDocument/2006/relationships/customXml" Target="../ink/ink2573.xml"/><Relationship Id="rId80" Type="http://schemas.openxmlformats.org/officeDocument/2006/relationships/customXml" Target="../ink/ink2546.xml"/><Relationship Id="rId155" Type="http://schemas.openxmlformats.org/officeDocument/2006/relationships/image" Target="../media/image2217.png"/><Relationship Id="rId176" Type="http://schemas.openxmlformats.org/officeDocument/2006/relationships/customXml" Target="../ink/ink2594.xml"/><Relationship Id="rId197" Type="http://schemas.openxmlformats.org/officeDocument/2006/relationships/image" Target="../media/image2238.png"/><Relationship Id="rId201" Type="http://schemas.openxmlformats.org/officeDocument/2006/relationships/image" Target="../media/image2240.png"/><Relationship Id="rId222" Type="http://schemas.openxmlformats.org/officeDocument/2006/relationships/customXml" Target="../ink/ink2617.xml"/><Relationship Id="rId243" Type="http://schemas.openxmlformats.org/officeDocument/2006/relationships/image" Target="../media/image2260.png"/><Relationship Id="rId17" Type="http://schemas.openxmlformats.org/officeDocument/2006/relationships/image" Target="../media/image1050.png"/><Relationship Id="rId38" Type="http://schemas.openxmlformats.org/officeDocument/2006/relationships/customXml" Target="../ink/ink2525.xml"/><Relationship Id="rId59" Type="http://schemas.openxmlformats.org/officeDocument/2006/relationships/image" Target="../media/image2169.png"/><Relationship Id="rId103" Type="http://schemas.openxmlformats.org/officeDocument/2006/relationships/image" Target="../media/image2191.png"/><Relationship Id="rId124" Type="http://schemas.openxmlformats.org/officeDocument/2006/relationships/customXml" Target="../ink/ink2568.xml"/><Relationship Id="rId70" Type="http://schemas.openxmlformats.org/officeDocument/2006/relationships/customXml" Target="../ink/ink2541.xml"/><Relationship Id="rId91" Type="http://schemas.openxmlformats.org/officeDocument/2006/relationships/image" Target="../media/image2185.png"/><Relationship Id="rId145" Type="http://schemas.openxmlformats.org/officeDocument/2006/relationships/image" Target="../media/image2212.png"/><Relationship Id="rId166" Type="http://schemas.openxmlformats.org/officeDocument/2006/relationships/customXml" Target="../ink/ink2589.xml"/><Relationship Id="rId187" Type="http://schemas.openxmlformats.org/officeDocument/2006/relationships/image" Target="../media/image223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12.xml"/><Relationship Id="rId233" Type="http://schemas.openxmlformats.org/officeDocument/2006/relationships/image" Target="../media/image2255.png"/><Relationship Id="rId254" Type="http://schemas.openxmlformats.org/officeDocument/2006/relationships/customXml" Target="../ink/ink2633.xml"/><Relationship Id="rId28" Type="http://schemas.openxmlformats.org/officeDocument/2006/relationships/customXml" Target="../ink/ink2520.xml"/><Relationship Id="rId49" Type="http://schemas.openxmlformats.org/officeDocument/2006/relationships/image" Target="../media/image2164.png"/><Relationship Id="rId114" Type="http://schemas.openxmlformats.org/officeDocument/2006/relationships/customXml" Target="../ink/ink2563.xml"/><Relationship Id="rId60" Type="http://schemas.openxmlformats.org/officeDocument/2006/relationships/customXml" Target="../ink/ink2536.xml"/><Relationship Id="rId81" Type="http://schemas.openxmlformats.org/officeDocument/2006/relationships/image" Target="../media/image2180.png"/><Relationship Id="rId135" Type="http://schemas.openxmlformats.org/officeDocument/2006/relationships/image" Target="../media/image2207.png"/><Relationship Id="rId156" Type="http://schemas.openxmlformats.org/officeDocument/2006/relationships/customXml" Target="../ink/ink2584.xml"/><Relationship Id="rId177" Type="http://schemas.openxmlformats.org/officeDocument/2006/relationships/image" Target="../media/image2228.png"/><Relationship Id="rId198" Type="http://schemas.openxmlformats.org/officeDocument/2006/relationships/customXml" Target="../ink/ink2605.xml"/><Relationship Id="rId202" Type="http://schemas.openxmlformats.org/officeDocument/2006/relationships/customXml" Target="../ink/ink2607.xml"/><Relationship Id="rId223" Type="http://schemas.openxmlformats.org/officeDocument/2006/relationships/image" Target="../media/image2251.png"/><Relationship Id="rId244" Type="http://schemas.openxmlformats.org/officeDocument/2006/relationships/customXml" Target="../ink/ink2628.xml"/><Relationship Id="rId18" Type="http://schemas.openxmlformats.org/officeDocument/2006/relationships/customXml" Target="../ink/ink2515.xml"/><Relationship Id="rId39" Type="http://schemas.openxmlformats.org/officeDocument/2006/relationships/image" Target="../media/image2159.png"/><Relationship Id="rId50" Type="http://schemas.openxmlformats.org/officeDocument/2006/relationships/customXml" Target="../ink/ink2531.xml"/><Relationship Id="rId104" Type="http://schemas.openxmlformats.org/officeDocument/2006/relationships/customXml" Target="../ink/ink2558.xml"/><Relationship Id="rId125" Type="http://schemas.openxmlformats.org/officeDocument/2006/relationships/image" Target="../media/image2202.png"/><Relationship Id="rId146" Type="http://schemas.openxmlformats.org/officeDocument/2006/relationships/customXml" Target="../ink/ink2579.xml"/><Relationship Id="rId167" Type="http://schemas.openxmlformats.org/officeDocument/2006/relationships/image" Target="../media/image2223.png"/><Relationship Id="rId188" Type="http://schemas.openxmlformats.org/officeDocument/2006/relationships/customXml" Target="../ink/ink2600.xml"/><Relationship Id="rId71" Type="http://schemas.openxmlformats.org/officeDocument/2006/relationships/image" Target="../media/image2175.png"/><Relationship Id="rId92" Type="http://schemas.openxmlformats.org/officeDocument/2006/relationships/customXml" Target="../ink/ink2552.xml"/><Relationship Id="rId213" Type="http://schemas.openxmlformats.org/officeDocument/2006/relationships/image" Target="../media/image2246.png"/><Relationship Id="rId234" Type="http://schemas.openxmlformats.org/officeDocument/2006/relationships/customXml" Target="../ink/ink2623.xml"/><Relationship Id="rId2" Type="http://schemas.openxmlformats.org/officeDocument/2006/relationships/customXml" Target="../ink/ink2507.xml"/><Relationship Id="rId29" Type="http://schemas.openxmlformats.org/officeDocument/2006/relationships/image" Target="../media/image2154.png"/><Relationship Id="rId255" Type="http://schemas.openxmlformats.org/officeDocument/2006/relationships/image" Target="../media/image2266.png"/><Relationship Id="rId40" Type="http://schemas.openxmlformats.org/officeDocument/2006/relationships/customXml" Target="../ink/ink2526.xml"/><Relationship Id="rId115" Type="http://schemas.openxmlformats.org/officeDocument/2006/relationships/image" Target="../media/image2197.png"/><Relationship Id="rId136" Type="http://schemas.openxmlformats.org/officeDocument/2006/relationships/customXml" Target="../ink/ink2574.xml"/><Relationship Id="rId157" Type="http://schemas.openxmlformats.org/officeDocument/2006/relationships/image" Target="../media/image2218.png"/><Relationship Id="rId178" Type="http://schemas.openxmlformats.org/officeDocument/2006/relationships/customXml" Target="../ink/ink2595.xml"/><Relationship Id="rId61" Type="http://schemas.openxmlformats.org/officeDocument/2006/relationships/image" Target="../media/image2170.png"/><Relationship Id="rId82" Type="http://schemas.openxmlformats.org/officeDocument/2006/relationships/customXml" Target="../ink/ink2547.xml"/><Relationship Id="rId199" Type="http://schemas.openxmlformats.org/officeDocument/2006/relationships/image" Target="../media/image2239.png"/><Relationship Id="rId203" Type="http://schemas.openxmlformats.org/officeDocument/2006/relationships/image" Target="../media/image2241.png"/><Relationship Id="rId19" Type="http://schemas.openxmlformats.org/officeDocument/2006/relationships/image" Target="../media/image2149.png"/><Relationship Id="rId224" Type="http://schemas.openxmlformats.org/officeDocument/2006/relationships/customXml" Target="../ink/ink2618.xml"/><Relationship Id="rId245" Type="http://schemas.openxmlformats.org/officeDocument/2006/relationships/image" Target="../media/image2261.png"/><Relationship Id="rId30" Type="http://schemas.openxmlformats.org/officeDocument/2006/relationships/customXml" Target="../ink/ink2521.xml"/><Relationship Id="rId105" Type="http://schemas.openxmlformats.org/officeDocument/2006/relationships/image" Target="../media/image2192.png"/><Relationship Id="rId126" Type="http://schemas.openxmlformats.org/officeDocument/2006/relationships/customXml" Target="../ink/ink2569.xml"/><Relationship Id="rId147" Type="http://schemas.openxmlformats.org/officeDocument/2006/relationships/image" Target="../media/image2213.png"/><Relationship Id="rId168" Type="http://schemas.openxmlformats.org/officeDocument/2006/relationships/customXml" Target="../ink/ink2590.xml"/><Relationship Id="rId51" Type="http://schemas.openxmlformats.org/officeDocument/2006/relationships/image" Target="../media/image2165.png"/><Relationship Id="rId72" Type="http://schemas.openxmlformats.org/officeDocument/2006/relationships/customXml" Target="../ink/ink2542.xml"/><Relationship Id="rId93" Type="http://schemas.openxmlformats.org/officeDocument/2006/relationships/image" Target="../media/image2186.png"/><Relationship Id="rId189" Type="http://schemas.openxmlformats.org/officeDocument/2006/relationships/image" Target="../media/image2234.png"/><Relationship Id="rId3" Type="http://schemas.openxmlformats.org/officeDocument/2006/relationships/image" Target="../media/image2142.png"/><Relationship Id="rId214" Type="http://schemas.openxmlformats.org/officeDocument/2006/relationships/customXml" Target="../ink/ink2613.xml"/><Relationship Id="rId235" Type="http://schemas.openxmlformats.org/officeDocument/2006/relationships/image" Target="../media/image2256.png"/><Relationship Id="rId116" Type="http://schemas.openxmlformats.org/officeDocument/2006/relationships/customXml" Target="../ink/ink2564.xml"/><Relationship Id="rId137" Type="http://schemas.openxmlformats.org/officeDocument/2006/relationships/image" Target="../media/image2208.png"/><Relationship Id="rId158" Type="http://schemas.openxmlformats.org/officeDocument/2006/relationships/customXml" Target="../ink/ink2585.xml"/><Relationship Id="rId20" Type="http://schemas.openxmlformats.org/officeDocument/2006/relationships/customXml" Target="../ink/ink2516.xml"/><Relationship Id="rId41" Type="http://schemas.openxmlformats.org/officeDocument/2006/relationships/image" Target="../media/image2160.png"/><Relationship Id="rId62" Type="http://schemas.openxmlformats.org/officeDocument/2006/relationships/customXml" Target="../ink/ink2537.xml"/><Relationship Id="rId83" Type="http://schemas.openxmlformats.org/officeDocument/2006/relationships/image" Target="../media/image2181.png"/><Relationship Id="rId179" Type="http://schemas.openxmlformats.org/officeDocument/2006/relationships/image" Target="../media/image2229.png"/><Relationship Id="rId190" Type="http://schemas.openxmlformats.org/officeDocument/2006/relationships/customXml" Target="../ink/ink2601.xml"/><Relationship Id="rId204" Type="http://schemas.openxmlformats.org/officeDocument/2006/relationships/customXml" Target="../ink/ink2608.xml"/><Relationship Id="rId225" Type="http://schemas.openxmlformats.org/officeDocument/2006/relationships/image" Target="../media/image169.png"/><Relationship Id="rId246" Type="http://schemas.openxmlformats.org/officeDocument/2006/relationships/customXml" Target="../ink/ink2629.xml"/><Relationship Id="rId106" Type="http://schemas.openxmlformats.org/officeDocument/2006/relationships/customXml" Target="../ink/ink2559.xml"/><Relationship Id="rId127" Type="http://schemas.openxmlformats.org/officeDocument/2006/relationships/image" Target="../media/image2203.png"/><Relationship Id="rId10" Type="http://schemas.openxmlformats.org/officeDocument/2006/relationships/customXml" Target="../ink/ink2511.xml"/><Relationship Id="rId31" Type="http://schemas.openxmlformats.org/officeDocument/2006/relationships/image" Target="../media/image2155.png"/><Relationship Id="rId52" Type="http://schemas.openxmlformats.org/officeDocument/2006/relationships/customXml" Target="../ink/ink2532.xml"/><Relationship Id="rId73" Type="http://schemas.openxmlformats.org/officeDocument/2006/relationships/image" Target="../media/image2176.png"/><Relationship Id="rId94" Type="http://schemas.openxmlformats.org/officeDocument/2006/relationships/customXml" Target="../ink/ink2553.xml"/><Relationship Id="rId148" Type="http://schemas.openxmlformats.org/officeDocument/2006/relationships/customXml" Target="../ink/ink2580.xml"/><Relationship Id="rId169" Type="http://schemas.openxmlformats.org/officeDocument/2006/relationships/image" Target="../media/image2224.png"/><Relationship Id="rId4" Type="http://schemas.openxmlformats.org/officeDocument/2006/relationships/customXml" Target="../ink/ink2508.xml"/><Relationship Id="rId180" Type="http://schemas.openxmlformats.org/officeDocument/2006/relationships/customXml" Target="../ink/ink2596.xml"/><Relationship Id="rId215" Type="http://schemas.openxmlformats.org/officeDocument/2006/relationships/image" Target="../media/image2247.png"/><Relationship Id="rId236" Type="http://schemas.openxmlformats.org/officeDocument/2006/relationships/customXml" Target="../ink/ink262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23.png"/><Relationship Id="rId299" Type="http://schemas.openxmlformats.org/officeDocument/2006/relationships/image" Target="../media/image2414.png"/><Relationship Id="rId21" Type="http://schemas.openxmlformats.org/officeDocument/2006/relationships/image" Target="../media/image2276.png"/><Relationship Id="rId63" Type="http://schemas.openxmlformats.org/officeDocument/2006/relationships/image" Target="../media/image2297.png"/><Relationship Id="rId159" Type="http://schemas.openxmlformats.org/officeDocument/2006/relationships/image" Target="../media/image2344.png"/><Relationship Id="rId324" Type="http://schemas.openxmlformats.org/officeDocument/2006/relationships/customXml" Target="../ink/ink2795.xml"/><Relationship Id="rId366" Type="http://schemas.openxmlformats.org/officeDocument/2006/relationships/customXml" Target="../ink/ink2816.xml"/><Relationship Id="rId170" Type="http://schemas.openxmlformats.org/officeDocument/2006/relationships/customXml" Target="../ink/ink2718.xml"/><Relationship Id="rId226" Type="http://schemas.openxmlformats.org/officeDocument/2006/relationships/customXml" Target="../ink/ink2746.xml"/><Relationship Id="rId433" Type="http://schemas.openxmlformats.org/officeDocument/2006/relationships/image" Target="../media/image2479.png"/><Relationship Id="rId268" Type="http://schemas.openxmlformats.org/officeDocument/2006/relationships/customXml" Target="../ink/ink2767.xml"/><Relationship Id="rId475" Type="http://schemas.openxmlformats.org/officeDocument/2006/relationships/image" Target="../media/image2500.png"/><Relationship Id="rId32" Type="http://schemas.openxmlformats.org/officeDocument/2006/relationships/customXml" Target="../ink/ink2649.xml"/><Relationship Id="rId74" Type="http://schemas.openxmlformats.org/officeDocument/2006/relationships/customXml" Target="../ink/ink2670.xml"/><Relationship Id="rId128" Type="http://schemas.openxmlformats.org/officeDocument/2006/relationships/customXml" Target="../ink/ink2697.xml"/><Relationship Id="rId335" Type="http://schemas.openxmlformats.org/officeDocument/2006/relationships/image" Target="../media/image2431.png"/><Relationship Id="rId377" Type="http://schemas.openxmlformats.org/officeDocument/2006/relationships/image" Target="../media/image2452.png"/><Relationship Id="rId5" Type="http://schemas.openxmlformats.org/officeDocument/2006/relationships/image" Target="../media/image2268.png"/><Relationship Id="rId181" Type="http://schemas.openxmlformats.org/officeDocument/2006/relationships/image" Target="../media/image2355.png"/><Relationship Id="rId237" Type="http://schemas.openxmlformats.org/officeDocument/2006/relationships/image" Target="../media/image2383.png"/><Relationship Id="rId402" Type="http://schemas.openxmlformats.org/officeDocument/2006/relationships/customXml" Target="../ink/ink2834.xml"/><Relationship Id="rId279" Type="http://schemas.openxmlformats.org/officeDocument/2006/relationships/image" Target="../media/image2404.png"/><Relationship Id="rId444" Type="http://schemas.openxmlformats.org/officeDocument/2006/relationships/customXml" Target="../ink/ink2855.xml"/><Relationship Id="rId486" Type="http://schemas.openxmlformats.org/officeDocument/2006/relationships/customXml" Target="../ink/ink2876.xml"/><Relationship Id="rId43" Type="http://schemas.openxmlformats.org/officeDocument/2006/relationships/image" Target="../media/image2287.png"/><Relationship Id="rId139" Type="http://schemas.openxmlformats.org/officeDocument/2006/relationships/image" Target="../media/image2334.png"/><Relationship Id="rId290" Type="http://schemas.openxmlformats.org/officeDocument/2006/relationships/customXml" Target="../ink/ink2778.xml"/><Relationship Id="rId304" Type="http://schemas.openxmlformats.org/officeDocument/2006/relationships/customXml" Target="../ink/ink2785.xml"/><Relationship Id="rId346" Type="http://schemas.openxmlformats.org/officeDocument/2006/relationships/customXml" Target="../ink/ink2806.xml"/><Relationship Id="rId388" Type="http://schemas.openxmlformats.org/officeDocument/2006/relationships/customXml" Target="../ink/ink2827.xml"/><Relationship Id="rId85" Type="http://schemas.openxmlformats.org/officeDocument/2006/relationships/image" Target="../media/image2308.png"/><Relationship Id="rId150" Type="http://schemas.openxmlformats.org/officeDocument/2006/relationships/customXml" Target="../ink/ink2708.xml"/><Relationship Id="rId192" Type="http://schemas.openxmlformats.org/officeDocument/2006/relationships/customXml" Target="../ink/ink2729.xml"/><Relationship Id="rId206" Type="http://schemas.openxmlformats.org/officeDocument/2006/relationships/customXml" Target="../ink/ink2736.xml"/><Relationship Id="rId413" Type="http://schemas.openxmlformats.org/officeDocument/2006/relationships/image" Target="../media/image2469.png"/><Relationship Id="rId248" Type="http://schemas.openxmlformats.org/officeDocument/2006/relationships/customXml" Target="../ink/ink2757.xml"/><Relationship Id="rId455" Type="http://schemas.openxmlformats.org/officeDocument/2006/relationships/image" Target="../media/image2490.png"/><Relationship Id="rId12" Type="http://schemas.openxmlformats.org/officeDocument/2006/relationships/customXml" Target="../ink/ink2639.xml"/><Relationship Id="rId108" Type="http://schemas.openxmlformats.org/officeDocument/2006/relationships/customXml" Target="../ink/ink2687.xml"/><Relationship Id="rId315" Type="http://schemas.openxmlformats.org/officeDocument/2006/relationships/image" Target="../media/image2422.png"/><Relationship Id="rId357" Type="http://schemas.openxmlformats.org/officeDocument/2006/relationships/image" Target="../media/image2442.png"/><Relationship Id="rId54" Type="http://schemas.openxmlformats.org/officeDocument/2006/relationships/customXml" Target="../ink/ink2660.xml"/><Relationship Id="rId96" Type="http://schemas.openxmlformats.org/officeDocument/2006/relationships/customXml" Target="../ink/ink2681.xml"/><Relationship Id="rId161" Type="http://schemas.openxmlformats.org/officeDocument/2006/relationships/image" Target="../media/image2345.png"/><Relationship Id="rId217" Type="http://schemas.openxmlformats.org/officeDocument/2006/relationships/image" Target="../media/image2373.png"/><Relationship Id="rId399" Type="http://schemas.openxmlformats.org/officeDocument/2006/relationships/image" Target="../media/image2463.png"/><Relationship Id="rId259" Type="http://schemas.openxmlformats.org/officeDocument/2006/relationships/image" Target="../media/image2394.png"/><Relationship Id="rId424" Type="http://schemas.openxmlformats.org/officeDocument/2006/relationships/customXml" Target="../ink/ink2845.xml"/><Relationship Id="rId466" Type="http://schemas.openxmlformats.org/officeDocument/2006/relationships/customXml" Target="../ink/ink2866.xml"/><Relationship Id="rId23" Type="http://schemas.openxmlformats.org/officeDocument/2006/relationships/image" Target="../media/image2277.png"/><Relationship Id="rId119" Type="http://schemas.openxmlformats.org/officeDocument/2006/relationships/image" Target="../media/image2324.png"/><Relationship Id="rId270" Type="http://schemas.openxmlformats.org/officeDocument/2006/relationships/customXml" Target="../ink/ink2768.xml"/><Relationship Id="rId326" Type="http://schemas.openxmlformats.org/officeDocument/2006/relationships/customXml" Target="../ink/ink2796.xml"/><Relationship Id="rId65" Type="http://schemas.openxmlformats.org/officeDocument/2006/relationships/image" Target="../media/image2298.png"/><Relationship Id="rId130" Type="http://schemas.openxmlformats.org/officeDocument/2006/relationships/customXml" Target="../ink/ink2698.xml"/><Relationship Id="rId368" Type="http://schemas.openxmlformats.org/officeDocument/2006/relationships/customXml" Target="../ink/ink2817.xml"/><Relationship Id="rId172" Type="http://schemas.openxmlformats.org/officeDocument/2006/relationships/customXml" Target="../ink/ink2719.xml"/><Relationship Id="rId228" Type="http://schemas.openxmlformats.org/officeDocument/2006/relationships/customXml" Target="../ink/ink2747.xml"/><Relationship Id="rId435" Type="http://schemas.openxmlformats.org/officeDocument/2006/relationships/image" Target="../media/image2480.png"/><Relationship Id="rId477" Type="http://schemas.openxmlformats.org/officeDocument/2006/relationships/image" Target="../media/image2501.png"/><Relationship Id="rId281" Type="http://schemas.openxmlformats.org/officeDocument/2006/relationships/image" Target="../media/image2405.png"/><Relationship Id="rId337" Type="http://schemas.openxmlformats.org/officeDocument/2006/relationships/image" Target="../media/image2432.png"/><Relationship Id="rId34" Type="http://schemas.openxmlformats.org/officeDocument/2006/relationships/customXml" Target="../ink/ink2650.xml"/><Relationship Id="rId76" Type="http://schemas.openxmlformats.org/officeDocument/2006/relationships/customXml" Target="../ink/ink2671.xml"/><Relationship Id="rId141" Type="http://schemas.openxmlformats.org/officeDocument/2006/relationships/image" Target="../media/image2335.png"/><Relationship Id="rId379" Type="http://schemas.openxmlformats.org/officeDocument/2006/relationships/image" Target="../media/image2453.png"/><Relationship Id="rId7" Type="http://schemas.openxmlformats.org/officeDocument/2006/relationships/image" Target="../media/image2269.png"/><Relationship Id="rId183" Type="http://schemas.openxmlformats.org/officeDocument/2006/relationships/image" Target="../media/image2356.png"/><Relationship Id="rId239" Type="http://schemas.openxmlformats.org/officeDocument/2006/relationships/image" Target="../media/image2384.png"/><Relationship Id="rId390" Type="http://schemas.openxmlformats.org/officeDocument/2006/relationships/customXml" Target="../ink/ink2828.xml"/><Relationship Id="rId404" Type="http://schemas.openxmlformats.org/officeDocument/2006/relationships/customXml" Target="../ink/ink2835.xml"/><Relationship Id="rId446" Type="http://schemas.openxmlformats.org/officeDocument/2006/relationships/customXml" Target="../ink/ink2856.xml"/><Relationship Id="rId250" Type="http://schemas.openxmlformats.org/officeDocument/2006/relationships/customXml" Target="../ink/ink2758.xml"/><Relationship Id="rId292" Type="http://schemas.openxmlformats.org/officeDocument/2006/relationships/customXml" Target="../ink/ink2779.xml"/><Relationship Id="rId306" Type="http://schemas.openxmlformats.org/officeDocument/2006/relationships/customXml" Target="../ink/ink2786.xml"/><Relationship Id="rId488" Type="http://schemas.openxmlformats.org/officeDocument/2006/relationships/customXml" Target="../ink/ink2877.xml"/><Relationship Id="rId45" Type="http://schemas.openxmlformats.org/officeDocument/2006/relationships/image" Target="../media/image2288.png"/><Relationship Id="rId87" Type="http://schemas.openxmlformats.org/officeDocument/2006/relationships/image" Target="../media/image14.png"/><Relationship Id="rId110" Type="http://schemas.openxmlformats.org/officeDocument/2006/relationships/customXml" Target="../ink/ink2688.xml"/><Relationship Id="rId348" Type="http://schemas.openxmlformats.org/officeDocument/2006/relationships/customXml" Target="../ink/ink2807.xml"/><Relationship Id="rId152" Type="http://schemas.openxmlformats.org/officeDocument/2006/relationships/customXml" Target="../ink/ink2709.xml"/><Relationship Id="rId194" Type="http://schemas.openxmlformats.org/officeDocument/2006/relationships/customXml" Target="../ink/ink2730.xml"/><Relationship Id="rId208" Type="http://schemas.openxmlformats.org/officeDocument/2006/relationships/customXml" Target="../ink/ink2737.xml"/><Relationship Id="rId415" Type="http://schemas.openxmlformats.org/officeDocument/2006/relationships/image" Target="../media/image2470.png"/><Relationship Id="rId457" Type="http://schemas.openxmlformats.org/officeDocument/2006/relationships/image" Target="../media/image2491.png"/><Relationship Id="rId261" Type="http://schemas.openxmlformats.org/officeDocument/2006/relationships/image" Target="../media/image2395.png"/><Relationship Id="rId14" Type="http://schemas.openxmlformats.org/officeDocument/2006/relationships/customXml" Target="../ink/ink2640.xml"/><Relationship Id="rId56" Type="http://schemas.openxmlformats.org/officeDocument/2006/relationships/customXml" Target="../ink/ink2661.xml"/><Relationship Id="rId317" Type="http://schemas.openxmlformats.org/officeDocument/2006/relationships/image" Target="../media/image459.png"/><Relationship Id="rId359" Type="http://schemas.openxmlformats.org/officeDocument/2006/relationships/image" Target="../media/image2443.png"/><Relationship Id="rId98" Type="http://schemas.openxmlformats.org/officeDocument/2006/relationships/customXml" Target="../ink/ink2682.xml"/><Relationship Id="rId121" Type="http://schemas.openxmlformats.org/officeDocument/2006/relationships/image" Target="../media/image2325.png"/><Relationship Id="rId163" Type="http://schemas.openxmlformats.org/officeDocument/2006/relationships/image" Target="../media/image2346.png"/><Relationship Id="rId219" Type="http://schemas.openxmlformats.org/officeDocument/2006/relationships/image" Target="../media/image2374.png"/><Relationship Id="rId370" Type="http://schemas.openxmlformats.org/officeDocument/2006/relationships/customXml" Target="../ink/ink2818.xml"/><Relationship Id="rId426" Type="http://schemas.openxmlformats.org/officeDocument/2006/relationships/customXml" Target="../ink/ink2846.xml"/><Relationship Id="rId230" Type="http://schemas.openxmlformats.org/officeDocument/2006/relationships/customXml" Target="../ink/ink2748.xml"/><Relationship Id="rId468" Type="http://schemas.openxmlformats.org/officeDocument/2006/relationships/customXml" Target="../ink/ink2867.xml"/><Relationship Id="rId25" Type="http://schemas.openxmlformats.org/officeDocument/2006/relationships/image" Target="../media/image2278.png"/><Relationship Id="rId67" Type="http://schemas.openxmlformats.org/officeDocument/2006/relationships/image" Target="../media/image2299.png"/><Relationship Id="rId272" Type="http://schemas.openxmlformats.org/officeDocument/2006/relationships/customXml" Target="../ink/ink2769.xml"/><Relationship Id="rId328" Type="http://schemas.openxmlformats.org/officeDocument/2006/relationships/customXml" Target="../ink/ink2797.xml"/><Relationship Id="rId132" Type="http://schemas.openxmlformats.org/officeDocument/2006/relationships/customXml" Target="../ink/ink2699.xml"/><Relationship Id="rId174" Type="http://schemas.openxmlformats.org/officeDocument/2006/relationships/customXml" Target="../ink/ink2720.xml"/><Relationship Id="rId381" Type="http://schemas.openxmlformats.org/officeDocument/2006/relationships/image" Target="../media/image2454.png"/><Relationship Id="rId241" Type="http://schemas.openxmlformats.org/officeDocument/2006/relationships/image" Target="../media/image2385.png"/><Relationship Id="rId437" Type="http://schemas.openxmlformats.org/officeDocument/2006/relationships/image" Target="../media/image2481.png"/><Relationship Id="rId479" Type="http://schemas.openxmlformats.org/officeDocument/2006/relationships/image" Target="../media/image2502.png"/><Relationship Id="rId36" Type="http://schemas.openxmlformats.org/officeDocument/2006/relationships/customXml" Target="../ink/ink2651.xml"/><Relationship Id="rId283" Type="http://schemas.openxmlformats.org/officeDocument/2006/relationships/image" Target="../media/image2406.png"/><Relationship Id="rId339" Type="http://schemas.openxmlformats.org/officeDocument/2006/relationships/image" Target="../media/image2433.png"/><Relationship Id="rId78" Type="http://schemas.openxmlformats.org/officeDocument/2006/relationships/customXml" Target="../ink/ink2672.xml"/><Relationship Id="rId101" Type="http://schemas.openxmlformats.org/officeDocument/2006/relationships/image" Target="../media/image2315.png"/><Relationship Id="rId143" Type="http://schemas.openxmlformats.org/officeDocument/2006/relationships/image" Target="../media/image2336.png"/><Relationship Id="rId185" Type="http://schemas.openxmlformats.org/officeDocument/2006/relationships/image" Target="../media/image2357.png"/><Relationship Id="rId350" Type="http://schemas.openxmlformats.org/officeDocument/2006/relationships/customXml" Target="../ink/ink2808.xml"/><Relationship Id="rId406" Type="http://schemas.openxmlformats.org/officeDocument/2006/relationships/customXml" Target="../ink/ink2836.xml"/><Relationship Id="rId9" Type="http://schemas.openxmlformats.org/officeDocument/2006/relationships/image" Target="../media/image2270.png"/><Relationship Id="rId210" Type="http://schemas.openxmlformats.org/officeDocument/2006/relationships/customXml" Target="../ink/ink2738.xml"/><Relationship Id="rId392" Type="http://schemas.openxmlformats.org/officeDocument/2006/relationships/customXml" Target="../ink/ink2829.xml"/><Relationship Id="rId448" Type="http://schemas.openxmlformats.org/officeDocument/2006/relationships/customXml" Target="../ink/ink2857.xml"/><Relationship Id="rId252" Type="http://schemas.openxmlformats.org/officeDocument/2006/relationships/customXml" Target="../ink/ink2759.xml"/><Relationship Id="rId294" Type="http://schemas.openxmlformats.org/officeDocument/2006/relationships/customXml" Target="../ink/ink2780.xml"/><Relationship Id="rId308" Type="http://schemas.openxmlformats.org/officeDocument/2006/relationships/customXml" Target="../ink/ink2787.xml"/><Relationship Id="rId47" Type="http://schemas.openxmlformats.org/officeDocument/2006/relationships/image" Target="../media/image2289.png"/><Relationship Id="rId89" Type="http://schemas.openxmlformats.org/officeDocument/2006/relationships/image" Target="../media/image2309.png"/><Relationship Id="rId112" Type="http://schemas.openxmlformats.org/officeDocument/2006/relationships/customXml" Target="../ink/ink2689.xml"/><Relationship Id="rId154" Type="http://schemas.openxmlformats.org/officeDocument/2006/relationships/customXml" Target="../ink/ink2710.xml"/><Relationship Id="rId361" Type="http://schemas.openxmlformats.org/officeDocument/2006/relationships/image" Target="../media/image2444.png"/><Relationship Id="rId196" Type="http://schemas.openxmlformats.org/officeDocument/2006/relationships/customXml" Target="../ink/ink2731.xml"/><Relationship Id="rId417" Type="http://schemas.openxmlformats.org/officeDocument/2006/relationships/image" Target="../media/image2471.png"/><Relationship Id="rId459" Type="http://schemas.openxmlformats.org/officeDocument/2006/relationships/image" Target="../media/image2492.png"/><Relationship Id="rId16" Type="http://schemas.openxmlformats.org/officeDocument/2006/relationships/customXml" Target="../ink/ink2641.xml"/><Relationship Id="rId221" Type="http://schemas.openxmlformats.org/officeDocument/2006/relationships/image" Target="../media/image2375.png"/><Relationship Id="rId263" Type="http://schemas.openxmlformats.org/officeDocument/2006/relationships/image" Target="../media/image2396.png"/><Relationship Id="rId319" Type="http://schemas.openxmlformats.org/officeDocument/2006/relationships/image" Target="../media/image2423.png"/><Relationship Id="rId470" Type="http://schemas.openxmlformats.org/officeDocument/2006/relationships/customXml" Target="../ink/ink2868.xml"/><Relationship Id="rId58" Type="http://schemas.openxmlformats.org/officeDocument/2006/relationships/customXml" Target="../ink/ink2662.xml"/><Relationship Id="rId123" Type="http://schemas.openxmlformats.org/officeDocument/2006/relationships/image" Target="../media/image2326.png"/><Relationship Id="rId330" Type="http://schemas.openxmlformats.org/officeDocument/2006/relationships/customXml" Target="../ink/ink2798.xml"/><Relationship Id="rId165" Type="http://schemas.openxmlformats.org/officeDocument/2006/relationships/image" Target="../media/image2347.png"/><Relationship Id="rId372" Type="http://schemas.openxmlformats.org/officeDocument/2006/relationships/customXml" Target="../ink/ink2819.xml"/><Relationship Id="rId428" Type="http://schemas.openxmlformats.org/officeDocument/2006/relationships/customXml" Target="../ink/ink2847.xml"/><Relationship Id="rId232" Type="http://schemas.openxmlformats.org/officeDocument/2006/relationships/customXml" Target="../ink/ink2749.xml"/><Relationship Id="rId274" Type="http://schemas.openxmlformats.org/officeDocument/2006/relationships/customXml" Target="../ink/ink2770.xml"/><Relationship Id="rId481" Type="http://schemas.openxmlformats.org/officeDocument/2006/relationships/image" Target="../media/image2503.png"/><Relationship Id="rId27" Type="http://schemas.openxmlformats.org/officeDocument/2006/relationships/image" Target="../media/image2279.png"/><Relationship Id="rId69" Type="http://schemas.openxmlformats.org/officeDocument/2006/relationships/image" Target="../media/image2300.png"/><Relationship Id="rId134" Type="http://schemas.openxmlformats.org/officeDocument/2006/relationships/customXml" Target="../ink/ink2700.xml"/><Relationship Id="rId80" Type="http://schemas.openxmlformats.org/officeDocument/2006/relationships/customXml" Target="../ink/ink2673.xml"/><Relationship Id="rId176" Type="http://schemas.openxmlformats.org/officeDocument/2006/relationships/customXml" Target="../ink/ink2721.xml"/><Relationship Id="rId341" Type="http://schemas.openxmlformats.org/officeDocument/2006/relationships/image" Target="../media/image2434.png"/><Relationship Id="rId383" Type="http://schemas.openxmlformats.org/officeDocument/2006/relationships/image" Target="../media/image2455.png"/><Relationship Id="rId439" Type="http://schemas.openxmlformats.org/officeDocument/2006/relationships/image" Target="../media/image2482.png"/><Relationship Id="rId201" Type="http://schemas.openxmlformats.org/officeDocument/2006/relationships/image" Target="../media/image2365.png"/><Relationship Id="rId243" Type="http://schemas.openxmlformats.org/officeDocument/2006/relationships/image" Target="../media/image2386.png"/><Relationship Id="rId285" Type="http://schemas.openxmlformats.org/officeDocument/2006/relationships/image" Target="../media/image2407.png"/><Relationship Id="rId450" Type="http://schemas.openxmlformats.org/officeDocument/2006/relationships/customXml" Target="../ink/ink2858.xml"/><Relationship Id="rId38" Type="http://schemas.openxmlformats.org/officeDocument/2006/relationships/customXml" Target="../ink/ink2652.xml"/><Relationship Id="rId103" Type="http://schemas.openxmlformats.org/officeDocument/2006/relationships/image" Target="../media/image2316.png"/><Relationship Id="rId310" Type="http://schemas.openxmlformats.org/officeDocument/2006/relationships/customXml" Target="../ink/ink2788.xml"/><Relationship Id="rId91" Type="http://schemas.openxmlformats.org/officeDocument/2006/relationships/image" Target="../media/image2310.png"/><Relationship Id="rId145" Type="http://schemas.openxmlformats.org/officeDocument/2006/relationships/image" Target="../media/image2337.png"/><Relationship Id="rId187" Type="http://schemas.openxmlformats.org/officeDocument/2006/relationships/image" Target="../media/image2358.png"/><Relationship Id="rId352" Type="http://schemas.openxmlformats.org/officeDocument/2006/relationships/customXml" Target="../ink/ink2809.xml"/><Relationship Id="rId394" Type="http://schemas.openxmlformats.org/officeDocument/2006/relationships/customXml" Target="../ink/ink2830.xml"/><Relationship Id="rId408" Type="http://schemas.openxmlformats.org/officeDocument/2006/relationships/customXml" Target="../ink/ink2837.xml"/><Relationship Id="rId212" Type="http://schemas.openxmlformats.org/officeDocument/2006/relationships/customXml" Target="../ink/ink2739.xml"/><Relationship Id="rId254" Type="http://schemas.openxmlformats.org/officeDocument/2006/relationships/customXml" Target="../ink/ink2760.xml"/><Relationship Id="rId49" Type="http://schemas.openxmlformats.org/officeDocument/2006/relationships/image" Target="../media/image2290.png"/><Relationship Id="rId114" Type="http://schemas.openxmlformats.org/officeDocument/2006/relationships/customXml" Target="../ink/ink2690.xml"/><Relationship Id="rId296" Type="http://schemas.openxmlformats.org/officeDocument/2006/relationships/customXml" Target="../ink/ink2781.xml"/><Relationship Id="rId461" Type="http://schemas.openxmlformats.org/officeDocument/2006/relationships/image" Target="../media/image2493.png"/><Relationship Id="rId60" Type="http://schemas.openxmlformats.org/officeDocument/2006/relationships/customXml" Target="../ink/ink2663.xml"/><Relationship Id="rId156" Type="http://schemas.openxmlformats.org/officeDocument/2006/relationships/customXml" Target="../ink/ink2711.xml"/><Relationship Id="rId198" Type="http://schemas.openxmlformats.org/officeDocument/2006/relationships/customXml" Target="../ink/ink2732.xml"/><Relationship Id="rId321" Type="http://schemas.openxmlformats.org/officeDocument/2006/relationships/image" Target="../media/image2424.png"/><Relationship Id="rId363" Type="http://schemas.openxmlformats.org/officeDocument/2006/relationships/image" Target="../media/image2445.png"/><Relationship Id="rId419" Type="http://schemas.openxmlformats.org/officeDocument/2006/relationships/image" Target="../media/image2472.png"/><Relationship Id="rId223" Type="http://schemas.openxmlformats.org/officeDocument/2006/relationships/image" Target="../media/image2376.png"/><Relationship Id="rId430" Type="http://schemas.openxmlformats.org/officeDocument/2006/relationships/customXml" Target="../ink/ink2848.xml"/><Relationship Id="rId18" Type="http://schemas.openxmlformats.org/officeDocument/2006/relationships/customXml" Target="../ink/ink2642.xml"/><Relationship Id="rId265" Type="http://schemas.openxmlformats.org/officeDocument/2006/relationships/image" Target="../media/image2397.png"/><Relationship Id="rId472" Type="http://schemas.openxmlformats.org/officeDocument/2006/relationships/customXml" Target="../ink/ink2869.xml"/><Relationship Id="rId125" Type="http://schemas.openxmlformats.org/officeDocument/2006/relationships/image" Target="../media/image2327.png"/><Relationship Id="rId167" Type="http://schemas.openxmlformats.org/officeDocument/2006/relationships/image" Target="../media/image2348.png"/><Relationship Id="rId332" Type="http://schemas.openxmlformats.org/officeDocument/2006/relationships/customXml" Target="../ink/ink2799.xml"/><Relationship Id="rId374" Type="http://schemas.openxmlformats.org/officeDocument/2006/relationships/customXml" Target="../ink/ink2820.xml"/><Relationship Id="rId71" Type="http://schemas.openxmlformats.org/officeDocument/2006/relationships/image" Target="../media/image2301.png"/><Relationship Id="rId234" Type="http://schemas.openxmlformats.org/officeDocument/2006/relationships/customXml" Target="../ink/ink2750.xml"/><Relationship Id="rId2" Type="http://schemas.openxmlformats.org/officeDocument/2006/relationships/customXml" Target="../ink/ink2634.xml"/><Relationship Id="rId29" Type="http://schemas.openxmlformats.org/officeDocument/2006/relationships/image" Target="../media/image2280.png"/><Relationship Id="rId276" Type="http://schemas.openxmlformats.org/officeDocument/2006/relationships/customXml" Target="../ink/ink2771.xml"/><Relationship Id="rId441" Type="http://schemas.openxmlformats.org/officeDocument/2006/relationships/image" Target="../media/image2483.png"/><Relationship Id="rId483" Type="http://schemas.openxmlformats.org/officeDocument/2006/relationships/image" Target="../media/image2504.png"/><Relationship Id="rId40" Type="http://schemas.openxmlformats.org/officeDocument/2006/relationships/customXml" Target="../ink/ink2653.xml"/><Relationship Id="rId136" Type="http://schemas.openxmlformats.org/officeDocument/2006/relationships/customXml" Target="../ink/ink2701.xml"/><Relationship Id="rId178" Type="http://schemas.openxmlformats.org/officeDocument/2006/relationships/customXml" Target="../ink/ink2722.xml"/><Relationship Id="rId301" Type="http://schemas.openxmlformats.org/officeDocument/2006/relationships/image" Target="../media/image2415.png"/><Relationship Id="rId343" Type="http://schemas.openxmlformats.org/officeDocument/2006/relationships/image" Target="../media/image2435.png"/><Relationship Id="rId82" Type="http://schemas.openxmlformats.org/officeDocument/2006/relationships/customXml" Target="../ink/ink2674.xml"/><Relationship Id="rId203" Type="http://schemas.openxmlformats.org/officeDocument/2006/relationships/image" Target="../media/image2366.png"/><Relationship Id="rId385" Type="http://schemas.openxmlformats.org/officeDocument/2006/relationships/image" Target="../media/image2456.png"/><Relationship Id="rId245" Type="http://schemas.openxmlformats.org/officeDocument/2006/relationships/image" Target="../media/image2387.png"/><Relationship Id="rId287" Type="http://schemas.openxmlformats.org/officeDocument/2006/relationships/image" Target="../media/image2408.png"/><Relationship Id="rId410" Type="http://schemas.openxmlformats.org/officeDocument/2006/relationships/customXml" Target="../ink/ink2838.xml"/><Relationship Id="rId452" Type="http://schemas.openxmlformats.org/officeDocument/2006/relationships/customXml" Target="../ink/ink2859.xml"/><Relationship Id="rId105" Type="http://schemas.openxmlformats.org/officeDocument/2006/relationships/image" Target="../media/image2317.png"/><Relationship Id="rId147" Type="http://schemas.openxmlformats.org/officeDocument/2006/relationships/image" Target="../media/image2338.png"/><Relationship Id="rId312" Type="http://schemas.openxmlformats.org/officeDocument/2006/relationships/customXml" Target="../ink/ink2789.xml"/><Relationship Id="rId354" Type="http://schemas.openxmlformats.org/officeDocument/2006/relationships/customXml" Target="../ink/ink2810.xml"/><Relationship Id="rId51" Type="http://schemas.openxmlformats.org/officeDocument/2006/relationships/image" Target="../media/image2291.png"/><Relationship Id="rId93" Type="http://schemas.openxmlformats.org/officeDocument/2006/relationships/image" Target="../media/image2311.png"/><Relationship Id="rId189" Type="http://schemas.openxmlformats.org/officeDocument/2006/relationships/image" Target="../media/image2359.png"/><Relationship Id="rId396" Type="http://schemas.openxmlformats.org/officeDocument/2006/relationships/customXml" Target="../ink/ink2831.xml"/><Relationship Id="rId214" Type="http://schemas.openxmlformats.org/officeDocument/2006/relationships/customXml" Target="../ink/ink2740.xml"/><Relationship Id="rId256" Type="http://schemas.openxmlformats.org/officeDocument/2006/relationships/customXml" Target="../ink/ink2761.xml"/><Relationship Id="rId298" Type="http://schemas.openxmlformats.org/officeDocument/2006/relationships/customXml" Target="../ink/ink2782.xml"/><Relationship Id="rId421" Type="http://schemas.openxmlformats.org/officeDocument/2006/relationships/image" Target="../media/image2473.png"/><Relationship Id="rId463" Type="http://schemas.openxmlformats.org/officeDocument/2006/relationships/image" Target="../media/image2494.png"/><Relationship Id="rId116" Type="http://schemas.openxmlformats.org/officeDocument/2006/relationships/customXml" Target="../ink/ink2691.xml"/><Relationship Id="rId158" Type="http://schemas.openxmlformats.org/officeDocument/2006/relationships/customXml" Target="../ink/ink2712.xml"/><Relationship Id="rId323" Type="http://schemas.openxmlformats.org/officeDocument/2006/relationships/image" Target="../media/image2425.png"/><Relationship Id="rId20" Type="http://schemas.openxmlformats.org/officeDocument/2006/relationships/customXml" Target="../ink/ink2643.xml"/><Relationship Id="rId41" Type="http://schemas.openxmlformats.org/officeDocument/2006/relationships/image" Target="../media/image2286.png"/><Relationship Id="rId62" Type="http://schemas.openxmlformats.org/officeDocument/2006/relationships/customXml" Target="../ink/ink2664.xml"/><Relationship Id="rId83" Type="http://schemas.openxmlformats.org/officeDocument/2006/relationships/image" Target="../media/image2307.png"/><Relationship Id="rId179" Type="http://schemas.openxmlformats.org/officeDocument/2006/relationships/image" Target="../media/image2354.png"/><Relationship Id="rId365" Type="http://schemas.openxmlformats.org/officeDocument/2006/relationships/image" Target="../media/image2446.png"/><Relationship Id="rId386" Type="http://schemas.openxmlformats.org/officeDocument/2006/relationships/customXml" Target="../ink/ink2826.xml"/><Relationship Id="rId190" Type="http://schemas.openxmlformats.org/officeDocument/2006/relationships/customXml" Target="../ink/ink2728.xml"/><Relationship Id="rId204" Type="http://schemas.openxmlformats.org/officeDocument/2006/relationships/customXml" Target="../ink/ink2735.xml"/><Relationship Id="rId225" Type="http://schemas.openxmlformats.org/officeDocument/2006/relationships/image" Target="../media/image2377.png"/><Relationship Id="rId246" Type="http://schemas.openxmlformats.org/officeDocument/2006/relationships/customXml" Target="../ink/ink2756.xml"/><Relationship Id="rId267" Type="http://schemas.openxmlformats.org/officeDocument/2006/relationships/image" Target="../media/image2398.png"/><Relationship Id="rId288" Type="http://schemas.openxmlformats.org/officeDocument/2006/relationships/customXml" Target="../ink/ink2777.xml"/><Relationship Id="rId411" Type="http://schemas.openxmlformats.org/officeDocument/2006/relationships/image" Target="../media/image2468.png"/><Relationship Id="rId432" Type="http://schemas.openxmlformats.org/officeDocument/2006/relationships/customXml" Target="../ink/ink2849.xml"/><Relationship Id="rId453" Type="http://schemas.openxmlformats.org/officeDocument/2006/relationships/image" Target="../media/image2489.png"/><Relationship Id="rId474" Type="http://schemas.openxmlformats.org/officeDocument/2006/relationships/customXml" Target="../ink/ink2870.xml"/><Relationship Id="rId106" Type="http://schemas.openxmlformats.org/officeDocument/2006/relationships/customXml" Target="../ink/ink2686.xml"/><Relationship Id="rId127" Type="http://schemas.openxmlformats.org/officeDocument/2006/relationships/image" Target="../media/image2328.png"/><Relationship Id="rId313" Type="http://schemas.openxmlformats.org/officeDocument/2006/relationships/image" Target="../media/image2421.png"/><Relationship Id="rId10" Type="http://schemas.openxmlformats.org/officeDocument/2006/relationships/customXml" Target="../ink/ink2638.xml"/><Relationship Id="rId31" Type="http://schemas.openxmlformats.org/officeDocument/2006/relationships/image" Target="../media/image2281.png"/><Relationship Id="rId52" Type="http://schemas.openxmlformats.org/officeDocument/2006/relationships/customXml" Target="../ink/ink2659.xml"/><Relationship Id="rId73" Type="http://schemas.openxmlformats.org/officeDocument/2006/relationships/image" Target="../media/image2302.png"/><Relationship Id="rId94" Type="http://schemas.openxmlformats.org/officeDocument/2006/relationships/customXml" Target="../ink/ink2680.xml"/><Relationship Id="rId148" Type="http://schemas.openxmlformats.org/officeDocument/2006/relationships/customXml" Target="../ink/ink2707.xml"/><Relationship Id="rId169" Type="http://schemas.openxmlformats.org/officeDocument/2006/relationships/image" Target="../media/image2349.png"/><Relationship Id="rId334" Type="http://schemas.openxmlformats.org/officeDocument/2006/relationships/customXml" Target="../ink/ink2800.xml"/><Relationship Id="rId355" Type="http://schemas.openxmlformats.org/officeDocument/2006/relationships/image" Target="../media/image2441.png"/><Relationship Id="rId376" Type="http://schemas.openxmlformats.org/officeDocument/2006/relationships/customXml" Target="../ink/ink2821.xml"/><Relationship Id="rId397" Type="http://schemas.openxmlformats.org/officeDocument/2006/relationships/image" Target="../media/image2462.png"/><Relationship Id="rId4" Type="http://schemas.openxmlformats.org/officeDocument/2006/relationships/customXml" Target="../ink/ink2635.xml"/><Relationship Id="rId180" Type="http://schemas.openxmlformats.org/officeDocument/2006/relationships/customXml" Target="../ink/ink2723.xml"/><Relationship Id="rId215" Type="http://schemas.openxmlformats.org/officeDocument/2006/relationships/image" Target="../media/image2372.png"/><Relationship Id="rId236" Type="http://schemas.openxmlformats.org/officeDocument/2006/relationships/customXml" Target="../ink/ink2751.xml"/><Relationship Id="rId257" Type="http://schemas.openxmlformats.org/officeDocument/2006/relationships/image" Target="../media/image2393.png"/><Relationship Id="rId278" Type="http://schemas.openxmlformats.org/officeDocument/2006/relationships/customXml" Target="../ink/ink2772.xml"/><Relationship Id="rId401" Type="http://schemas.openxmlformats.org/officeDocument/2006/relationships/image" Target="../media/image2464.png"/><Relationship Id="rId422" Type="http://schemas.openxmlformats.org/officeDocument/2006/relationships/customXml" Target="../ink/ink2844.xml"/><Relationship Id="rId443" Type="http://schemas.openxmlformats.org/officeDocument/2006/relationships/image" Target="../media/image2484.png"/><Relationship Id="rId464" Type="http://schemas.openxmlformats.org/officeDocument/2006/relationships/customXml" Target="../ink/ink2865.xml"/><Relationship Id="rId303" Type="http://schemas.openxmlformats.org/officeDocument/2006/relationships/image" Target="../media/image2416.png"/><Relationship Id="rId485" Type="http://schemas.openxmlformats.org/officeDocument/2006/relationships/image" Target="../media/image2505.png"/><Relationship Id="rId42" Type="http://schemas.openxmlformats.org/officeDocument/2006/relationships/customXml" Target="../ink/ink2654.xml"/><Relationship Id="rId84" Type="http://schemas.openxmlformats.org/officeDocument/2006/relationships/customXml" Target="../ink/ink2675.xml"/><Relationship Id="rId138" Type="http://schemas.openxmlformats.org/officeDocument/2006/relationships/customXml" Target="../ink/ink2702.xml"/><Relationship Id="rId345" Type="http://schemas.openxmlformats.org/officeDocument/2006/relationships/image" Target="../media/image2436.png"/><Relationship Id="rId387" Type="http://schemas.openxmlformats.org/officeDocument/2006/relationships/image" Target="../media/image2457.png"/><Relationship Id="rId191" Type="http://schemas.openxmlformats.org/officeDocument/2006/relationships/image" Target="../media/image2360.png"/><Relationship Id="rId205" Type="http://schemas.openxmlformats.org/officeDocument/2006/relationships/image" Target="../media/image2367.png"/><Relationship Id="rId247" Type="http://schemas.openxmlformats.org/officeDocument/2006/relationships/image" Target="../media/image2388.png"/><Relationship Id="rId412" Type="http://schemas.openxmlformats.org/officeDocument/2006/relationships/customXml" Target="../ink/ink2839.xml"/><Relationship Id="rId107" Type="http://schemas.openxmlformats.org/officeDocument/2006/relationships/image" Target="../media/image2318.png"/><Relationship Id="rId289" Type="http://schemas.openxmlformats.org/officeDocument/2006/relationships/image" Target="../media/image2409.png"/><Relationship Id="rId454" Type="http://schemas.openxmlformats.org/officeDocument/2006/relationships/customXml" Target="../ink/ink2860.xml"/><Relationship Id="rId11" Type="http://schemas.openxmlformats.org/officeDocument/2006/relationships/image" Target="../media/image2271.png"/><Relationship Id="rId53" Type="http://schemas.openxmlformats.org/officeDocument/2006/relationships/image" Target="../media/image2292.png"/><Relationship Id="rId149" Type="http://schemas.openxmlformats.org/officeDocument/2006/relationships/image" Target="../media/image2339.png"/><Relationship Id="rId314" Type="http://schemas.openxmlformats.org/officeDocument/2006/relationships/customXml" Target="../ink/ink2790.xml"/><Relationship Id="rId356" Type="http://schemas.openxmlformats.org/officeDocument/2006/relationships/customXml" Target="../ink/ink2811.xml"/><Relationship Id="rId398" Type="http://schemas.openxmlformats.org/officeDocument/2006/relationships/customXml" Target="../ink/ink2832.xml"/><Relationship Id="rId95" Type="http://schemas.openxmlformats.org/officeDocument/2006/relationships/image" Target="../media/image2312.png"/><Relationship Id="rId160" Type="http://schemas.openxmlformats.org/officeDocument/2006/relationships/customXml" Target="../ink/ink2713.xml"/><Relationship Id="rId216" Type="http://schemas.openxmlformats.org/officeDocument/2006/relationships/customXml" Target="../ink/ink2741.xml"/><Relationship Id="rId423" Type="http://schemas.openxmlformats.org/officeDocument/2006/relationships/image" Target="../media/image2474.png"/><Relationship Id="rId258" Type="http://schemas.openxmlformats.org/officeDocument/2006/relationships/customXml" Target="../ink/ink2762.xml"/><Relationship Id="rId465" Type="http://schemas.openxmlformats.org/officeDocument/2006/relationships/image" Target="../media/image2495.png"/><Relationship Id="rId22" Type="http://schemas.openxmlformats.org/officeDocument/2006/relationships/customXml" Target="../ink/ink2644.xml"/><Relationship Id="rId64" Type="http://schemas.openxmlformats.org/officeDocument/2006/relationships/customXml" Target="../ink/ink2665.xml"/><Relationship Id="rId118" Type="http://schemas.openxmlformats.org/officeDocument/2006/relationships/customXml" Target="../ink/ink2692.xml"/><Relationship Id="rId325" Type="http://schemas.openxmlformats.org/officeDocument/2006/relationships/image" Target="../media/image2426.png"/><Relationship Id="rId367" Type="http://schemas.openxmlformats.org/officeDocument/2006/relationships/image" Target="../media/image2447.png"/><Relationship Id="rId171" Type="http://schemas.openxmlformats.org/officeDocument/2006/relationships/image" Target="../media/image2350.png"/><Relationship Id="rId227" Type="http://schemas.openxmlformats.org/officeDocument/2006/relationships/image" Target="../media/image2378.png"/><Relationship Id="rId269" Type="http://schemas.openxmlformats.org/officeDocument/2006/relationships/image" Target="../media/image2399.png"/><Relationship Id="rId434" Type="http://schemas.openxmlformats.org/officeDocument/2006/relationships/customXml" Target="../ink/ink2850.xml"/><Relationship Id="rId476" Type="http://schemas.openxmlformats.org/officeDocument/2006/relationships/customXml" Target="../ink/ink2871.xml"/><Relationship Id="rId33" Type="http://schemas.openxmlformats.org/officeDocument/2006/relationships/image" Target="../media/image2282.png"/><Relationship Id="rId129" Type="http://schemas.openxmlformats.org/officeDocument/2006/relationships/image" Target="../media/image2329.png"/><Relationship Id="rId280" Type="http://schemas.openxmlformats.org/officeDocument/2006/relationships/customXml" Target="../ink/ink2773.xml"/><Relationship Id="rId336" Type="http://schemas.openxmlformats.org/officeDocument/2006/relationships/customXml" Target="../ink/ink2801.xml"/><Relationship Id="rId75" Type="http://schemas.openxmlformats.org/officeDocument/2006/relationships/image" Target="../media/image2303.png"/><Relationship Id="rId140" Type="http://schemas.openxmlformats.org/officeDocument/2006/relationships/customXml" Target="../ink/ink2703.xml"/><Relationship Id="rId182" Type="http://schemas.openxmlformats.org/officeDocument/2006/relationships/customXml" Target="../ink/ink2724.xml"/><Relationship Id="rId378" Type="http://schemas.openxmlformats.org/officeDocument/2006/relationships/customXml" Target="../ink/ink2822.xml"/><Relationship Id="rId403" Type="http://schemas.openxmlformats.org/officeDocument/2006/relationships/image" Target="../media/image1050.png"/><Relationship Id="rId6" Type="http://schemas.openxmlformats.org/officeDocument/2006/relationships/customXml" Target="../ink/ink2636.xml"/><Relationship Id="rId238" Type="http://schemas.openxmlformats.org/officeDocument/2006/relationships/customXml" Target="../ink/ink2752.xml"/><Relationship Id="rId445" Type="http://schemas.openxmlformats.org/officeDocument/2006/relationships/image" Target="../media/image2485.png"/><Relationship Id="rId487" Type="http://schemas.openxmlformats.org/officeDocument/2006/relationships/image" Target="../media/image2506.png"/><Relationship Id="rId291" Type="http://schemas.openxmlformats.org/officeDocument/2006/relationships/image" Target="../media/image2410.png"/><Relationship Id="rId305" Type="http://schemas.openxmlformats.org/officeDocument/2006/relationships/image" Target="../media/image2417.png"/><Relationship Id="rId347" Type="http://schemas.openxmlformats.org/officeDocument/2006/relationships/image" Target="../media/image2437.png"/><Relationship Id="rId44" Type="http://schemas.openxmlformats.org/officeDocument/2006/relationships/customXml" Target="../ink/ink2655.xml"/><Relationship Id="rId86" Type="http://schemas.openxmlformats.org/officeDocument/2006/relationships/customXml" Target="../ink/ink2676.xml"/><Relationship Id="rId151" Type="http://schemas.openxmlformats.org/officeDocument/2006/relationships/image" Target="../media/image2340.png"/><Relationship Id="rId389" Type="http://schemas.openxmlformats.org/officeDocument/2006/relationships/image" Target="../media/image2458.png"/><Relationship Id="rId193" Type="http://schemas.openxmlformats.org/officeDocument/2006/relationships/image" Target="../media/image2361.png"/><Relationship Id="rId207" Type="http://schemas.openxmlformats.org/officeDocument/2006/relationships/image" Target="../media/image2368.png"/><Relationship Id="rId249" Type="http://schemas.openxmlformats.org/officeDocument/2006/relationships/image" Target="../media/image2389.png"/><Relationship Id="rId414" Type="http://schemas.openxmlformats.org/officeDocument/2006/relationships/customXml" Target="../ink/ink2840.xml"/><Relationship Id="rId456" Type="http://schemas.openxmlformats.org/officeDocument/2006/relationships/customXml" Target="../ink/ink2861.xml"/><Relationship Id="rId13" Type="http://schemas.openxmlformats.org/officeDocument/2006/relationships/image" Target="../media/image2272.png"/><Relationship Id="rId109" Type="http://schemas.openxmlformats.org/officeDocument/2006/relationships/image" Target="../media/image2319.png"/><Relationship Id="rId260" Type="http://schemas.openxmlformats.org/officeDocument/2006/relationships/customXml" Target="../ink/ink2763.xml"/><Relationship Id="rId316" Type="http://schemas.openxmlformats.org/officeDocument/2006/relationships/customXml" Target="../ink/ink2791.xml"/><Relationship Id="rId55" Type="http://schemas.openxmlformats.org/officeDocument/2006/relationships/image" Target="../media/image2293.png"/><Relationship Id="rId97" Type="http://schemas.openxmlformats.org/officeDocument/2006/relationships/image" Target="../media/image2313.png"/><Relationship Id="rId120" Type="http://schemas.openxmlformats.org/officeDocument/2006/relationships/customXml" Target="../ink/ink2693.xml"/><Relationship Id="rId358" Type="http://schemas.openxmlformats.org/officeDocument/2006/relationships/customXml" Target="../ink/ink2812.xml"/><Relationship Id="rId162" Type="http://schemas.openxmlformats.org/officeDocument/2006/relationships/customXml" Target="../ink/ink2714.xml"/><Relationship Id="rId218" Type="http://schemas.openxmlformats.org/officeDocument/2006/relationships/customXml" Target="../ink/ink2742.xml"/><Relationship Id="rId425" Type="http://schemas.openxmlformats.org/officeDocument/2006/relationships/image" Target="../media/image2475.png"/><Relationship Id="rId467" Type="http://schemas.openxmlformats.org/officeDocument/2006/relationships/image" Target="../media/image2496.png"/><Relationship Id="rId271" Type="http://schemas.openxmlformats.org/officeDocument/2006/relationships/image" Target="../media/image2400.png"/><Relationship Id="rId24" Type="http://schemas.openxmlformats.org/officeDocument/2006/relationships/customXml" Target="../ink/ink2645.xml"/><Relationship Id="rId66" Type="http://schemas.openxmlformats.org/officeDocument/2006/relationships/customXml" Target="../ink/ink2666.xml"/><Relationship Id="rId131" Type="http://schemas.openxmlformats.org/officeDocument/2006/relationships/image" Target="../media/image2330.png"/><Relationship Id="rId327" Type="http://schemas.openxmlformats.org/officeDocument/2006/relationships/image" Target="../media/image2427.png"/><Relationship Id="rId369" Type="http://schemas.openxmlformats.org/officeDocument/2006/relationships/image" Target="../media/image2448.png"/><Relationship Id="rId173" Type="http://schemas.openxmlformats.org/officeDocument/2006/relationships/image" Target="../media/image2351.png"/><Relationship Id="rId229" Type="http://schemas.openxmlformats.org/officeDocument/2006/relationships/image" Target="../media/image2379.png"/><Relationship Id="rId380" Type="http://schemas.openxmlformats.org/officeDocument/2006/relationships/customXml" Target="../ink/ink2823.xml"/><Relationship Id="rId436" Type="http://schemas.openxmlformats.org/officeDocument/2006/relationships/customXml" Target="../ink/ink2851.xml"/><Relationship Id="rId240" Type="http://schemas.openxmlformats.org/officeDocument/2006/relationships/customXml" Target="../ink/ink2753.xml"/><Relationship Id="rId478" Type="http://schemas.openxmlformats.org/officeDocument/2006/relationships/customXml" Target="../ink/ink2872.xml"/><Relationship Id="rId35" Type="http://schemas.openxmlformats.org/officeDocument/2006/relationships/image" Target="../media/image2283.png"/><Relationship Id="rId77" Type="http://schemas.openxmlformats.org/officeDocument/2006/relationships/image" Target="../media/image2304.png"/><Relationship Id="rId100" Type="http://schemas.openxmlformats.org/officeDocument/2006/relationships/customXml" Target="../ink/ink2683.xml"/><Relationship Id="rId282" Type="http://schemas.openxmlformats.org/officeDocument/2006/relationships/customXml" Target="../ink/ink2774.xml"/><Relationship Id="rId338" Type="http://schemas.openxmlformats.org/officeDocument/2006/relationships/customXml" Target="../ink/ink2802.xml"/><Relationship Id="rId8" Type="http://schemas.openxmlformats.org/officeDocument/2006/relationships/customXml" Target="../ink/ink2637.xml"/><Relationship Id="rId142" Type="http://schemas.openxmlformats.org/officeDocument/2006/relationships/customXml" Target="../ink/ink2704.xml"/><Relationship Id="rId184" Type="http://schemas.openxmlformats.org/officeDocument/2006/relationships/customXml" Target="../ink/ink2725.xml"/><Relationship Id="rId391" Type="http://schemas.openxmlformats.org/officeDocument/2006/relationships/image" Target="../media/image2459.png"/><Relationship Id="rId405" Type="http://schemas.openxmlformats.org/officeDocument/2006/relationships/image" Target="../media/image2465.png"/><Relationship Id="rId447" Type="http://schemas.openxmlformats.org/officeDocument/2006/relationships/image" Target="../media/image2486.png"/><Relationship Id="rId251" Type="http://schemas.openxmlformats.org/officeDocument/2006/relationships/image" Target="../media/image2390.png"/><Relationship Id="rId489" Type="http://schemas.openxmlformats.org/officeDocument/2006/relationships/image" Target="../media/image2507.png"/><Relationship Id="rId46" Type="http://schemas.openxmlformats.org/officeDocument/2006/relationships/customXml" Target="../ink/ink2656.xml"/><Relationship Id="rId293" Type="http://schemas.openxmlformats.org/officeDocument/2006/relationships/image" Target="../media/image2411.png"/><Relationship Id="rId307" Type="http://schemas.openxmlformats.org/officeDocument/2006/relationships/image" Target="../media/image2418.png"/><Relationship Id="rId349" Type="http://schemas.openxmlformats.org/officeDocument/2006/relationships/image" Target="../media/image2438.png"/><Relationship Id="rId88" Type="http://schemas.openxmlformats.org/officeDocument/2006/relationships/customXml" Target="../ink/ink2677.xml"/><Relationship Id="rId111" Type="http://schemas.openxmlformats.org/officeDocument/2006/relationships/image" Target="../media/image2320.png"/><Relationship Id="rId153" Type="http://schemas.openxmlformats.org/officeDocument/2006/relationships/image" Target="../media/image2341.png"/><Relationship Id="rId195" Type="http://schemas.openxmlformats.org/officeDocument/2006/relationships/image" Target="../media/image2362.png"/><Relationship Id="rId209" Type="http://schemas.openxmlformats.org/officeDocument/2006/relationships/image" Target="../media/image2369.png"/><Relationship Id="rId360" Type="http://schemas.openxmlformats.org/officeDocument/2006/relationships/customXml" Target="../ink/ink2813.xml"/><Relationship Id="rId416" Type="http://schemas.openxmlformats.org/officeDocument/2006/relationships/customXml" Target="../ink/ink2841.xml"/><Relationship Id="rId220" Type="http://schemas.openxmlformats.org/officeDocument/2006/relationships/customXml" Target="../ink/ink2743.xml"/><Relationship Id="rId458" Type="http://schemas.openxmlformats.org/officeDocument/2006/relationships/customXml" Target="../ink/ink2862.xml"/><Relationship Id="rId15" Type="http://schemas.openxmlformats.org/officeDocument/2006/relationships/image" Target="../media/image2273.png"/><Relationship Id="rId57" Type="http://schemas.openxmlformats.org/officeDocument/2006/relationships/image" Target="../media/image2294.png"/><Relationship Id="rId262" Type="http://schemas.openxmlformats.org/officeDocument/2006/relationships/customXml" Target="../ink/ink2764.xml"/><Relationship Id="rId318" Type="http://schemas.openxmlformats.org/officeDocument/2006/relationships/customXml" Target="../ink/ink2792.xml"/><Relationship Id="rId99" Type="http://schemas.openxmlformats.org/officeDocument/2006/relationships/image" Target="../media/image2314.png"/><Relationship Id="rId122" Type="http://schemas.openxmlformats.org/officeDocument/2006/relationships/customXml" Target="../ink/ink2694.xml"/><Relationship Id="rId164" Type="http://schemas.openxmlformats.org/officeDocument/2006/relationships/customXml" Target="../ink/ink2715.xml"/><Relationship Id="rId371" Type="http://schemas.openxmlformats.org/officeDocument/2006/relationships/image" Target="../media/image2449.png"/><Relationship Id="rId427" Type="http://schemas.openxmlformats.org/officeDocument/2006/relationships/image" Target="../media/image2476.png"/><Relationship Id="rId469" Type="http://schemas.openxmlformats.org/officeDocument/2006/relationships/image" Target="../media/image2497.png"/><Relationship Id="rId26" Type="http://schemas.openxmlformats.org/officeDocument/2006/relationships/customXml" Target="../ink/ink2646.xml"/><Relationship Id="rId231" Type="http://schemas.openxmlformats.org/officeDocument/2006/relationships/image" Target="../media/image2380.png"/><Relationship Id="rId273" Type="http://schemas.openxmlformats.org/officeDocument/2006/relationships/image" Target="../media/image2401.png"/><Relationship Id="rId329" Type="http://schemas.openxmlformats.org/officeDocument/2006/relationships/image" Target="../media/image2428.png"/><Relationship Id="rId480" Type="http://schemas.openxmlformats.org/officeDocument/2006/relationships/customXml" Target="../ink/ink2873.xml"/><Relationship Id="rId68" Type="http://schemas.openxmlformats.org/officeDocument/2006/relationships/customXml" Target="../ink/ink2667.xml"/><Relationship Id="rId133" Type="http://schemas.openxmlformats.org/officeDocument/2006/relationships/image" Target="../media/image2331.png"/><Relationship Id="rId175" Type="http://schemas.openxmlformats.org/officeDocument/2006/relationships/image" Target="../media/image2352.png"/><Relationship Id="rId340" Type="http://schemas.openxmlformats.org/officeDocument/2006/relationships/customXml" Target="../ink/ink2803.xml"/><Relationship Id="rId200" Type="http://schemas.openxmlformats.org/officeDocument/2006/relationships/customXml" Target="../ink/ink2733.xml"/><Relationship Id="rId382" Type="http://schemas.openxmlformats.org/officeDocument/2006/relationships/customXml" Target="../ink/ink2824.xml"/><Relationship Id="rId438" Type="http://schemas.openxmlformats.org/officeDocument/2006/relationships/customXml" Target="../ink/ink2852.xml"/><Relationship Id="rId242" Type="http://schemas.openxmlformats.org/officeDocument/2006/relationships/customXml" Target="../ink/ink2754.xml"/><Relationship Id="rId284" Type="http://schemas.openxmlformats.org/officeDocument/2006/relationships/customXml" Target="../ink/ink2775.xml"/><Relationship Id="rId37" Type="http://schemas.openxmlformats.org/officeDocument/2006/relationships/image" Target="../media/image2284.png"/><Relationship Id="rId79" Type="http://schemas.openxmlformats.org/officeDocument/2006/relationships/image" Target="../media/image2305.png"/><Relationship Id="rId102" Type="http://schemas.openxmlformats.org/officeDocument/2006/relationships/customXml" Target="../ink/ink2684.xml"/><Relationship Id="rId144" Type="http://schemas.openxmlformats.org/officeDocument/2006/relationships/customXml" Target="../ink/ink2705.xml"/><Relationship Id="rId90" Type="http://schemas.openxmlformats.org/officeDocument/2006/relationships/customXml" Target="../ink/ink2678.xml"/><Relationship Id="rId186" Type="http://schemas.openxmlformats.org/officeDocument/2006/relationships/customXml" Target="../ink/ink2726.xml"/><Relationship Id="rId351" Type="http://schemas.openxmlformats.org/officeDocument/2006/relationships/image" Target="../media/image2439.png"/><Relationship Id="rId393" Type="http://schemas.openxmlformats.org/officeDocument/2006/relationships/image" Target="../media/image2460.png"/><Relationship Id="rId407" Type="http://schemas.openxmlformats.org/officeDocument/2006/relationships/image" Target="../media/image2466.png"/><Relationship Id="rId449" Type="http://schemas.openxmlformats.org/officeDocument/2006/relationships/image" Target="../media/image2487.png"/><Relationship Id="rId211" Type="http://schemas.openxmlformats.org/officeDocument/2006/relationships/image" Target="../media/image2370.png"/><Relationship Id="rId253" Type="http://schemas.openxmlformats.org/officeDocument/2006/relationships/image" Target="../media/image2391.png"/><Relationship Id="rId295" Type="http://schemas.openxmlformats.org/officeDocument/2006/relationships/image" Target="../media/image2412.png"/><Relationship Id="rId309" Type="http://schemas.openxmlformats.org/officeDocument/2006/relationships/image" Target="../media/image2419.png"/><Relationship Id="rId460" Type="http://schemas.openxmlformats.org/officeDocument/2006/relationships/customXml" Target="../ink/ink2863.xml"/><Relationship Id="rId48" Type="http://schemas.openxmlformats.org/officeDocument/2006/relationships/customXml" Target="../ink/ink2657.xml"/><Relationship Id="rId113" Type="http://schemas.openxmlformats.org/officeDocument/2006/relationships/image" Target="../media/image2321.png"/><Relationship Id="rId320" Type="http://schemas.openxmlformats.org/officeDocument/2006/relationships/customXml" Target="../ink/ink2793.xml"/><Relationship Id="rId155" Type="http://schemas.openxmlformats.org/officeDocument/2006/relationships/image" Target="../media/image2342.png"/><Relationship Id="rId197" Type="http://schemas.openxmlformats.org/officeDocument/2006/relationships/image" Target="../media/image2363.png"/><Relationship Id="rId362" Type="http://schemas.openxmlformats.org/officeDocument/2006/relationships/customXml" Target="../ink/ink2814.xml"/><Relationship Id="rId418" Type="http://schemas.openxmlformats.org/officeDocument/2006/relationships/customXml" Target="../ink/ink2842.xml"/><Relationship Id="rId222" Type="http://schemas.openxmlformats.org/officeDocument/2006/relationships/customXml" Target="../ink/ink2744.xml"/><Relationship Id="rId264" Type="http://schemas.openxmlformats.org/officeDocument/2006/relationships/customXml" Target="../ink/ink2765.xml"/><Relationship Id="rId471" Type="http://schemas.openxmlformats.org/officeDocument/2006/relationships/image" Target="../media/image2498.png"/><Relationship Id="rId17" Type="http://schemas.openxmlformats.org/officeDocument/2006/relationships/image" Target="../media/image2274.png"/><Relationship Id="rId59" Type="http://schemas.openxmlformats.org/officeDocument/2006/relationships/image" Target="../media/image2295.png"/><Relationship Id="rId124" Type="http://schemas.openxmlformats.org/officeDocument/2006/relationships/customXml" Target="../ink/ink2695.xml"/><Relationship Id="rId70" Type="http://schemas.openxmlformats.org/officeDocument/2006/relationships/customXml" Target="../ink/ink2668.xml"/><Relationship Id="rId166" Type="http://schemas.openxmlformats.org/officeDocument/2006/relationships/customXml" Target="../ink/ink2716.xml"/><Relationship Id="rId331" Type="http://schemas.openxmlformats.org/officeDocument/2006/relationships/image" Target="../media/image2429.png"/><Relationship Id="rId373" Type="http://schemas.openxmlformats.org/officeDocument/2006/relationships/image" Target="../media/image2450.png"/><Relationship Id="rId429" Type="http://schemas.openxmlformats.org/officeDocument/2006/relationships/image" Target="../media/image247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81.png"/><Relationship Id="rId440" Type="http://schemas.openxmlformats.org/officeDocument/2006/relationships/customXml" Target="../ink/ink2853.xml"/><Relationship Id="rId28" Type="http://schemas.openxmlformats.org/officeDocument/2006/relationships/customXml" Target="../ink/ink2647.xml"/><Relationship Id="rId275" Type="http://schemas.openxmlformats.org/officeDocument/2006/relationships/image" Target="../media/image2402.png"/><Relationship Id="rId300" Type="http://schemas.openxmlformats.org/officeDocument/2006/relationships/customXml" Target="../ink/ink2783.xml"/><Relationship Id="rId482" Type="http://schemas.openxmlformats.org/officeDocument/2006/relationships/customXml" Target="../ink/ink2874.xml"/><Relationship Id="rId81" Type="http://schemas.openxmlformats.org/officeDocument/2006/relationships/image" Target="../media/image2306.png"/><Relationship Id="rId135" Type="http://schemas.openxmlformats.org/officeDocument/2006/relationships/image" Target="../media/image2332.png"/><Relationship Id="rId177" Type="http://schemas.openxmlformats.org/officeDocument/2006/relationships/image" Target="../media/image2353.png"/><Relationship Id="rId342" Type="http://schemas.openxmlformats.org/officeDocument/2006/relationships/customXml" Target="../ink/ink2804.xml"/><Relationship Id="rId384" Type="http://schemas.openxmlformats.org/officeDocument/2006/relationships/customXml" Target="../ink/ink2825.xml"/><Relationship Id="rId202" Type="http://schemas.openxmlformats.org/officeDocument/2006/relationships/customXml" Target="../ink/ink2734.xml"/><Relationship Id="rId244" Type="http://schemas.openxmlformats.org/officeDocument/2006/relationships/customXml" Target="../ink/ink2755.xml"/><Relationship Id="rId39" Type="http://schemas.openxmlformats.org/officeDocument/2006/relationships/image" Target="../media/image2285.png"/><Relationship Id="rId286" Type="http://schemas.openxmlformats.org/officeDocument/2006/relationships/customXml" Target="../ink/ink2776.xml"/><Relationship Id="rId451" Type="http://schemas.openxmlformats.org/officeDocument/2006/relationships/image" Target="../media/image2488.png"/><Relationship Id="rId50" Type="http://schemas.openxmlformats.org/officeDocument/2006/relationships/customXml" Target="../ink/ink2658.xml"/><Relationship Id="rId104" Type="http://schemas.openxmlformats.org/officeDocument/2006/relationships/customXml" Target="../ink/ink2685.xml"/><Relationship Id="rId146" Type="http://schemas.openxmlformats.org/officeDocument/2006/relationships/customXml" Target="../ink/ink2706.xml"/><Relationship Id="rId188" Type="http://schemas.openxmlformats.org/officeDocument/2006/relationships/customXml" Target="../ink/ink2727.xml"/><Relationship Id="rId311" Type="http://schemas.openxmlformats.org/officeDocument/2006/relationships/image" Target="../media/image2420.png"/><Relationship Id="rId353" Type="http://schemas.openxmlformats.org/officeDocument/2006/relationships/image" Target="../media/image2440.png"/><Relationship Id="rId395" Type="http://schemas.openxmlformats.org/officeDocument/2006/relationships/image" Target="../media/image2461.png"/><Relationship Id="rId409" Type="http://schemas.openxmlformats.org/officeDocument/2006/relationships/image" Target="../media/image2467.png"/><Relationship Id="rId92" Type="http://schemas.openxmlformats.org/officeDocument/2006/relationships/customXml" Target="../ink/ink2679.xml"/><Relationship Id="rId213" Type="http://schemas.openxmlformats.org/officeDocument/2006/relationships/image" Target="../media/image2371.png"/><Relationship Id="rId420" Type="http://schemas.openxmlformats.org/officeDocument/2006/relationships/customXml" Target="../ink/ink2843.xml"/><Relationship Id="rId255" Type="http://schemas.openxmlformats.org/officeDocument/2006/relationships/image" Target="../media/image2392.png"/><Relationship Id="rId297" Type="http://schemas.openxmlformats.org/officeDocument/2006/relationships/image" Target="../media/image2413.png"/><Relationship Id="rId462" Type="http://schemas.openxmlformats.org/officeDocument/2006/relationships/customXml" Target="../ink/ink2864.xml"/><Relationship Id="rId115" Type="http://schemas.openxmlformats.org/officeDocument/2006/relationships/image" Target="../media/image2322.png"/><Relationship Id="rId157" Type="http://schemas.openxmlformats.org/officeDocument/2006/relationships/image" Target="../media/image2343.png"/><Relationship Id="rId322" Type="http://schemas.openxmlformats.org/officeDocument/2006/relationships/customXml" Target="../ink/ink2794.xml"/><Relationship Id="rId364" Type="http://schemas.openxmlformats.org/officeDocument/2006/relationships/customXml" Target="../ink/ink2815.xml"/><Relationship Id="rId61" Type="http://schemas.openxmlformats.org/officeDocument/2006/relationships/image" Target="../media/image2296.png"/><Relationship Id="rId199" Type="http://schemas.openxmlformats.org/officeDocument/2006/relationships/image" Target="../media/image2364.png"/><Relationship Id="rId19" Type="http://schemas.openxmlformats.org/officeDocument/2006/relationships/image" Target="../media/image2275.png"/><Relationship Id="rId224" Type="http://schemas.openxmlformats.org/officeDocument/2006/relationships/customXml" Target="../ink/ink2745.xml"/><Relationship Id="rId266" Type="http://schemas.openxmlformats.org/officeDocument/2006/relationships/customXml" Target="../ink/ink2766.xml"/><Relationship Id="rId431" Type="http://schemas.openxmlformats.org/officeDocument/2006/relationships/image" Target="../media/image2478.png"/><Relationship Id="rId473" Type="http://schemas.openxmlformats.org/officeDocument/2006/relationships/image" Target="../media/image2499.png"/><Relationship Id="rId30" Type="http://schemas.openxmlformats.org/officeDocument/2006/relationships/customXml" Target="../ink/ink2648.xml"/><Relationship Id="rId126" Type="http://schemas.openxmlformats.org/officeDocument/2006/relationships/customXml" Target="../ink/ink2696.xml"/><Relationship Id="rId168" Type="http://schemas.openxmlformats.org/officeDocument/2006/relationships/customXml" Target="../ink/ink2717.xml"/><Relationship Id="rId333" Type="http://schemas.openxmlformats.org/officeDocument/2006/relationships/image" Target="../media/image2430.png"/><Relationship Id="rId72" Type="http://schemas.openxmlformats.org/officeDocument/2006/relationships/customXml" Target="../ink/ink2669.xml"/><Relationship Id="rId375" Type="http://schemas.openxmlformats.org/officeDocument/2006/relationships/image" Target="../media/image2451.png"/><Relationship Id="rId3" Type="http://schemas.openxmlformats.org/officeDocument/2006/relationships/image" Target="../media/image2267.png"/><Relationship Id="rId235" Type="http://schemas.openxmlformats.org/officeDocument/2006/relationships/image" Target="../media/image2382.png"/><Relationship Id="rId277" Type="http://schemas.openxmlformats.org/officeDocument/2006/relationships/image" Target="../media/image2403.png"/><Relationship Id="rId400" Type="http://schemas.openxmlformats.org/officeDocument/2006/relationships/customXml" Target="../ink/ink2833.xml"/><Relationship Id="rId442" Type="http://schemas.openxmlformats.org/officeDocument/2006/relationships/customXml" Target="../ink/ink2854.xml"/><Relationship Id="rId484" Type="http://schemas.openxmlformats.org/officeDocument/2006/relationships/customXml" Target="../ink/ink2875.xml"/><Relationship Id="rId137" Type="http://schemas.openxmlformats.org/officeDocument/2006/relationships/image" Target="../media/image2333.png"/><Relationship Id="rId302" Type="http://schemas.openxmlformats.org/officeDocument/2006/relationships/customXml" Target="../ink/ink2784.xml"/><Relationship Id="rId344" Type="http://schemas.openxmlformats.org/officeDocument/2006/relationships/customXml" Target="../ink/ink2805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90.xml"/><Relationship Id="rId117" Type="http://schemas.openxmlformats.org/officeDocument/2006/relationships/image" Target="../media/image2565.png"/><Relationship Id="rId21" Type="http://schemas.openxmlformats.org/officeDocument/2006/relationships/image" Target="../media/image2517.png"/><Relationship Id="rId42" Type="http://schemas.openxmlformats.org/officeDocument/2006/relationships/customXml" Target="../ink/ink2898.xml"/><Relationship Id="rId47" Type="http://schemas.openxmlformats.org/officeDocument/2006/relationships/image" Target="../media/image2530.png"/><Relationship Id="rId63" Type="http://schemas.openxmlformats.org/officeDocument/2006/relationships/image" Target="../media/image2538.png"/><Relationship Id="rId68" Type="http://schemas.openxmlformats.org/officeDocument/2006/relationships/customXml" Target="../ink/ink2911.xml"/><Relationship Id="rId84" Type="http://schemas.openxmlformats.org/officeDocument/2006/relationships/customXml" Target="../ink/ink2919.xml"/><Relationship Id="rId89" Type="http://schemas.openxmlformats.org/officeDocument/2006/relationships/image" Target="../media/image2551.png"/><Relationship Id="rId112" Type="http://schemas.openxmlformats.org/officeDocument/2006/relationships/customXml" Target="../ink/ink2933.xml"/><Relationship Id="rId16" Type="http://schemas.openxmlformats.org/officeDocument/2006/relationships/customXml" Target="../ink/ink2885.xml"/><Relationship Id="rId107" Type="http://schemas.openxmlformats.org/officeDocument/2006/relationships/image" Target="../media/image2560.png"/><Relationship Id="rId11" Type="http://schemas.openxmlformats.org/officeDocument/2006/relationships/image" Target="../media/image2512.png"/><Relationship Id="rId32" Type="http://schemas.openxmlformats.org/officeDocument/2006/relationships/customXml" Target="../ink/ink2893.xml"/><Relationship Id="rId37" Type="http://schemas.openxmlformats.org/officeDocument/2006/relationships/image" Target="../media/image2525.png"/><Relationship Id="rId53" Type="http://schemas.openxmlformats.org/officeDocument/2006/relationships/image" Target="../media/image2533.png"/><Relationship Id="rId58" Type="http://schemas.openxmlformats.org/officeDocument/2006/relationships/customXml" Target="../ink/ink2906.xml"/><Relationship Id="rId74" Type="http://schemas.openxmlformats.org/officeDocument/2006/relationships/customXml" Target="../ink/ink2914.xml"/><Relationship Id="rId79" Type="http://schemas.openxmlformats.org/officeDocument/2006/relationships/image" Target="../media/image2546.png"/><Relationship Id="rId102" Type="http://schemas.openxmlformats.org/officeDocument/2006/relationships/customXml" Target="../ink/ink2928.xml"/><Relationship Id="rId5" Type="http://schemas.openxmlformats.org/officeDocument/2006/relationships/image" Target="../media/image2509.png"/><Relationship Id="rId90" Type="http://schemas.openxmlformats.org/officeDocument/2006/relationships/customXml" Target="../ink/ink2922.xml"/><Relationship Id="rId95" Type="http://schemas.openxmlformats.org/officeDocument/2006/relationships/image" Target="../media/image2554.png"/><Relationship Id="rId22" Type="http://schemas.openxmlformats.org/officeDocument/2006/relationships/customXml" Target="../ink/ink2888.xml"/><Relationship Id="rId27" Type="http://schemas.openxmlformats.org/officeDocument/2006/relationships/image" Target="../media/image2520.png"/><Relationship Id="rId43" Type="http://schemas.openxmlformats.org/officeDocument/2006/relationships/image" Target="../media/image2528.png"/><Relationship Id="rId48" Type="http://schemas.openxmlformats.org/officeDocument/2006/relationships/customXml" Target="../ink/ink2901.xml"/><Relationship Id="rId64" Type="http://schemas.openxmlformats.org/officeDocument/2006/relationships/customXml" Target="../ink/ink2909.xml"/><Relationship Id="rId69" Type="http://schemas.openxmlformats.org/officeDocument/2006/relationships/image" Target="../media/image2541.png"/><Relationship Id="rId113" Type="http://schemas.openxmlformats.org/officeDocument/2006/relationships/image" Target="../media/image2563.png"/><Relationship Id="rId118" Type="http://schemas.openxmlformats.org/officeDocument/2006/relationships/customXml" Target="../ink/ink2936.xml"/><Relationship Id="rId80" Type="http://schemas.openxmlformats.org/officeDocument/2006/relationships/customXml" Target="../ink/ink2917.xml"/><Relationship Id="rId85" Type="http://schemas.openxmlformats.org/officeDocument/2006/relationships/image" Target="../media/image2549.png"/><Relationship Id="rId12" Type="http://schemas.openxmlformats.org/officeDocument/2006/relationships/customXml" Target="../ink/ink2883.xml"/><Relationship Id="rId17" Type="http://schemas.openxmlformats.org/officeDocument/2006/relationships/image" Target="../media/image2515.png"/><Relationship Id="rId33" Type="http://schemas.openxmlformats.org/officeDocument/2006/relationships/image" Target="../media/image2523.png"/><Relationship Id="rId38" Type="http://schemas.openxmlformats.org/officeDocument/2006/relationships/customXml" Target="../ink/ink2896.xml"/><Relationship Id="rId59" Type="http://schemas.openxmlformats.org/officeDocument/2006/relationships/image" Target="../media/image2536.png"/><Relationship Id="rId103" Type="http://schemas.openxmlformats.org/officeDocument/2006/relationships/image" Target="../media/image2558.png"/><Relationship Id="rId108" Type="http://schemas.openxmlformats.org/officeDocument/2006/relationships/customXml" Target="../ink/ink2931.xml"/><Relationship Id="rId54" Type="http://schemas.openxmlformats.org/officeDocument/2006/relationships/customXml" Target="../ink/ink2904.xml"/><Relationship Id="rId70" Type="http://schemas.openxmlformats.org/officeDocument/2006/relationships/customXml" Target="../ink/ink2912.xml"/><Relationship Id="rId75" Type="http://schemas.openxmlformats.org/officeDocument/2006/relationships/image" Target="../media/image2544.png"/><Relationship Id="rId91" Type="http://schemas.openxmlformats.org/officeDocument/2006/relationships/image" Target="../media/image2552.png"/><Relationship Id="rId96" Type="http://schemas.openxmlformats.org/officeDocument/2006/relationships/customXml" Target="../ink/ink29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80.xml"/><Relationship Id="rId23" Type="http://schemas.openxmlformats.org/officeDocument/2006/relationships/image" Target="../media/image2518.png"/><Relationship Id="rId28" Type="http://schemas.openxmlformats.org/officeDocument/2006/relationships/customXml" Target="../ink/ink2891.xml"/><Relationship Id="rId49" Type="http://schemas.openxmlformats.org/officeDocument/2006/relationships/image" Target="../media/image2531.png"/><Relationship Id="rId114" Type="http://schemas.openxmlformats.org/officeDocument/2006/relationships/customXml" Target="../ink/ink2934.xml"/><Relationship Id="rId119" Type="http://schemas.openxmlformats.org/officeDocument/2006/relationships/image" Target="../media/image2566.png"/><Relationship Id="rId10" Type="http://schemas.openxmlformats.org/officeDocument/2006/relationships/customXml" Target="../ink/ink2882.xml"/><Relationship Id="rId31" Type="http://schemas.openxmlformats.org/officeDocument/2006/relationships/image" Target="../media/image2522.png"/><Relationship Id="rId44" Type="http://schemas.openxmlformats.org/officeDocument/2006/relationships/customXml" Target="../ink/ink2899.xml"/><Relationship Id="rId52" Type="http://schemas.openxmlformats.org/officeDocument/2006/relationships/customXml" Target="../ink/ink2903.xml"/><Relationship Id="rId60" Type="http://schemas.openxmlformats.org/officeDocument/2006/relationships/customXml" Target="../ink/ink2907.xml"/><Relationship Id="rId65" Type="http://schemas.openxmlformats.org/officeDocument/2006/relationships/image" Target="../media/image2539.png"/><Relationship Id="rId73" Type="http://schemas.openxmlformats.org/officeDocument/2006/relationships/image" Target="../media/image2543.png"/><Relationship Id="rId78" Type="http://schemas.openxmlformats.org/officeDocument/2006/relationships/customXml" Target="../ink/ink2916.xml"/><Relationship Id="rId81" Type="http://schemas.openxmlformats.org/officeDocument/2006/relationships/image" Target="../media/image2547.png"/><Relationship Id="rId86" Type="http://schemas.openxmlformats.org/officeDocument/2006/relationships/customXml" Target="../ink/ink2920.xml"/><Relationship Id="rId94" Type="http://schemas.openxmlformats.org/officeDocument/2006/relationships/customXml" Target="../ink/ink2924.xml"/><Relationship Id="rId99" Type="http://schemas.openxmlformats.org/officeDocument/2006/relationships/image" Target="../media/image2556.png"/><Relationship Id="rId101" Type="http://schemas.openxmlformats.org/officeDocument/2006/relationships/image" Target="../media/image2557.png"/><Relationship Id="rId4" Type="http://schemas.openxmlformats.org/officeDocument/2006/relationships/customXml" Target="../ink/ink2879.xml"/><Relationship Id="rId9" Type="http://schemas.openxmlformats.org/officeDocument/2006/relationships/image" Target="../media/image2511.png"/><Relationship Id="rId13" Type="http://schemas.openxmlformats.org/officeDocument/2006/relationships/image" Target="../media/image2513.png"/><Relationship Id="rId18" Type="http://schemas.openxmlformats.org/officeDocument/2006/relationships/customXml" Target="../ink/ink2886.xml"/><Relationship Id="rId39" Type="http://schemas.openxmlformats.org/officeDocument/2006/relationships/image" Target="../media/image2526.png"/><Relationship Id="rId109" Type="http://schemas.openxmlformats.org/officeDocument/2006/relationships/image" Target="../media/image2561.png"/><Relationship Id="rId34" Type="http://schemas.openxmlformats.org/officeDocument/2006/relationships/customXml" Target="../ink/ink2894.xml"/><Relationship Id="rId50" Type="http://schemas.openxmlformats.org/officeDocument/2006/relationships/customXml" Target="../ink/ink2902.xml"/><Relationship Id="rId55" Type="http://schemas.openxmlformats.org/officeDocument/2006/relationships/image" Target="../media/image2534.png"/><Relationship Id="rId76" Type="http://schemas.openxmlformats.org/officeDocument/2006/relationships/customXml" Target="../ink/ink2915.xml"/><Relationship Id="rId97" Type="http://schemas.openxmlformats.org/officeDocument/2006/relationships/image" Target="../media/image2555.png"/><Relationship Id="rId104" Type="http://schemas.openxmlformats.org/officeDocument/2006/relationships/customXml" Target="../ink/ink2929.xml"/><Relationship Id="rId7" Type="http://schemas.openxmlformats.org/officeDocument/2006/relationships/image" Target="../media/image2510.png"/><Relationship Id="rId71" Type="http://schemas.openxmlformats.org/officeDocument/2006/relationships/image" Target="../media/image2542.png"/><Relationship Id="rId92" Type="http://schemas.openxmlformats.org/officeDocument/2006/relationships/customXml" Target="../ink/ink2923.xml"/><Relationship Id="rId2" Type="http://schemas.openxmlformats.org/officeDocument/2006/relationships/customXml" Target="../ink/ink2878.xml"/><Relationship Id="rId29" Type="http://schemas.openxmlformats.org/officeDocument/2006/relationships/image" Target="../media/image2521.png"/><Relationship Id="rId24" Type="http://schemas.openxmlformats.org/officeDocument/2006/relationships/customXml" Target="../ink/ink2889.xml"/><Relationship Id="rId40" Type="http://schemas.openxmlformats.org/officeDocument/2006/relationships/customXml" Target="../ink/ink2897.xml"/><Relationship Id="rId45" Type="http://schemas.openxmlformats.org/officeDocument/2006/relationships/image" Target="../media/image2529.png"/><Relationship Id="rId66" Type="http://schemas.openxmlformats.org/officeDocument/2006/relationships/customXml" Target="../ink/ink2910.xml"/><Relationship Id="rId87" Type="http://schemas.openxmlformats.org/officeDocument/2006/relationships/image" Target="../media/image2550.png"/><Relationship Id="rId110" Type="http://schemas.openxmlformats.org/officeDocument/2006/relationships/customXml" Target="../ink/ink2932.xml"/><Relationship Id="rId115" Type="http://schemas.openxmlformats.org/officeDocument/2006/relationships/image" Target="../media/image2564.png"/><Relationship Id="rId61" Type="http://schemas.openxmlformats.org/officeDocument/2006/relationships/image" Target="../media/image2537.png"/><Relationship Id="rId82" Type="http://schemas.openxmlformats.org/officeDocument/2006/relationships/customXml" Target="../ink/ink2918.xml"/><Relationship Id="rId19" Type="http://schemas.openxmlformats.org/officeDocument/2006/relationships/image" Target="../media/image2516.png"/><Relationship Id="rId14" Type="http://schemas.openxmlformats.org/officeDocument/2006/relationships/customXml" Target="../ink/ink2884.xml"/><Relationship Id="rId30" Type="http://schemas.openxmlformats.org/officeDocument/2006/relationships/customXml" Target="../ink/ink2892.xml"/><Relationship Id="rId35" Type="http://schemas.openxmlformats.org/officeDocument/2006/relationships/image" Target="../media/image2524.png"/><Relationship Id="rId56" Type="http://schemas.openxmlformats.org/officeDocument/2006/relationships/customXml" Target="../ink/ink2905.xml"/><Relationship Id="rId77" Type="http://schemas.openxmlformats.org/officeDocument/2006/relationships/image" Target="../media/image2545.png"/><Relationship Id="rId100" Type="http://schemas.openxmlformats.org/officeDocument/2006/relationships/customXml" Target="../ink/ink2927.xml"/><Relationship Id="rId105" Type="http://schemas.openxmlformats.org/officeDocument/2006/relationships/image" Target="../media/image2559.png"/><Relationship Id="rId8" Type="http://schemas.openxmlformats.org/officeDocument/2006/relationships/customXml" Target="../ink/ink2881.xml"/><Relationship Id="rId51" Type="http://schemas.openxmlformats.org/officeDocument/2006/relationships/image" Target="../media/image2532.png"/><Relationship Id="rId72" Type="http://schemas.openxmlformats.org/officeDocument/2006/relationships/customXml" Target="../ink/ink2913.xml"/><Relationship Id="rId93" Type="http://schemas.openxmlformats.org/officeDocument/2006/relationships/image" Target="../media/image2553.png"/><Relationship Id="rId98" Type="http://schemas.openxmlformats.org/officeDocument/2006/relationships/customXml" Target="../ink/ink2926.xml"/><Relationship Id="rId3" Type="http://schemas.openxmlformats.org/officeDocument/2006/relationships/image" Target="../media/image2508.png"/><Relationship Id="rId25" Type="http://schemas.openxmlformats.org/officeDocument/2006/relationships/image" Target="../media/image2519.png"/><Relationship Id="rId46" Type="http://schemas.openxmlformats.org/officeDocument/2006/relationships/customXml" Target="../ink/ink2900.xml"/><Relationship Id="rId67" Type="http://schemas.openxmlformats.org/officeDocument/2006/relationships/image" Target="../media/image2540.png"/><Relationship Id="rId116" Type="http://schemas.openxmlformats.org/officeDocument/2006/relationships/customXml" Target="../ink/ink2935.xml"/><Relationship Id="rId20" Type="http://schemas.openxmlformats.org/officeDocument/2006/relationships/customXml" Target="../ink/ink2887.xml"/><Relationship Id="rId41" Type="http://schemas.openxmlformats.org/officeDocument/2006/relationships/image" Target="../media/image2527.png"/><Relationship Id="rId62" Type="http://schemas.openxmlformats.org/officeDocument/2006/relationships/customXml" Target="../ink/ink2908.xml"/><Relationship Id="rId83" Type="http://schemas.openxmlformats.org/officeDocument/2006/relationships/image" Target="../media/image2548.png"/><Relationship Id="rId88" Type="http://schemas.openxmlformats.org/officeDocument/2006/relationships/customXml" Target="../ink/ink2921.xml"/><Relationship Id="rId111" Type="http://schemas.openxmlformats.org/officeDocument/2006/relationships/image" Target="../media/image2562.png"/><Relationship Id="rId15" Type="http://schemas.openxmlformats.org/officeDocument/2006/relationships/image" Target="../media/image2514.png"/><Relationship Id="rId36" Type="http://schemas.openxmlformats.org/officeDocument/2006/relationships/customXml" Target="../ink/ink2895.xml"/><Relationship Id="rId57" Type="http://schemas.openxmlformats.org/officeDocument/2006/relationships/image" Target="../media/image2535.png"/><Relationship Id="rId106" Type="http://schemas.openxmlformats.org/officeDocument/2006/relationships/customXml" Target="../ink/ink2930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24.png"/><Relationship Id="rId21" Type="http://schemas.openxmlformats.org/officeDocument/2006/relationships/image" Target="../media/image2576.png"/><Relationship Id="rId324" Type="http://schemas.openxmlformats.org/officeDocument/2006/relationships/customXml" Target="../ink/ink3098.xml"/><Relationship Id="rId531" Type="http://schemas.openxmlformats.org/officeDocument/2006/relationships/image" Target="../media/image2830.png"/><Relationship Id="rId170" Type="http://schemas.openxmlformats.org/officeDocument/2006/relationships/customXml" Target="../ink/ink3021.xml"/><Relationship Id="rId268" Type="http://schemas.openxmlformats.org/officeDocument/2006/relationships/customXml" Target="../ink/ink3070.xml"/><Relationship Id="rId475" Type="http://schemas.openxmlformats.org/officeDocument/2006/relationships/image" Target="../media/image2803.png"/><Relationship Id="rId32" Type="http://schemas.openxmlformats.org/officeDocument/2006/relationships/customXml" Target="../ink/ink2952.xml"/><Relationship Id="rId128" Type="http://schemas.openxmlformats.org/officeDocument/2006/relationships/customXml" Target="../ink/ink3000.xml"/><Relationship Id="rId335" Type="http://schemas.openxmlformats.org/officeDocument/2006/relationships/image" Target="../media/image2733.png"/><Relationship Id="rId5" Type="http://schemas.openxmlformats.org/officeDocument/2006/relationships/image" Target="../media/image2568.png"/><Relationship Id="rId181" Type="http://schemas.openxmlformats.org/officeDocument/2006/relationships/image" Target="../media/image2656.png"/><Relationship Id="rId237" Type="http://schemas.openxmlformats.org/officeDocument/2006/relationships/image" Target="../media/image2684.png"/><Relationship Id="rId402" Type="http://schemas.openxmlformats.org/officeDocument/2006/relationships/customXml" Target="../ink/ink3137.xml"/><Relationship Id="rId279" Type="http://schemas.openxmlformats.org/officeDocument/2006/relationships/image" Target="../media/image2705.png"/><Relationship Id="rId444" Type="http://schemas.openxmlformats.org/officeDocument/2006/relationships/customXml" Target="../ink/ink3158.xml"/><Relationship Id="rId486" Type="http://schemas.openxmlformats.org/officeDocument/2006/relationships/customXml" Target="../ink/ink3179.xml"/><Relationship Id="rId43" Type="http://schemas.openxmlformats.org/officeDocument/2006/relationships/image" Target="../media/image2587.png"/><Relationship Id="rId139" Type="http://schemas.openxmlformats.org/officeDocument/2006/relationships/image" Target="../media/image2635.png"/><Relationship Id="rId290" Type="http://schemas.openxmlformats.org/officeDocument/2006/relationships/customXml" Target="../ink/ink3081.xml"/><Relationship Id="rId304" Type="http://schemas.openxmlformats.org/officeDocument/2006/relationships/customXml" Target="../ink/ink3088.xml"/><Relationship Id="rId346" Type="http://schemas.openxmlformats.org/officeDocument/2006/relationships/customXml" Target="../ink/ink3109.xml"/><Relationship Id="rId388" Type="http://schemas.openxmlformats.org/officeDocument/2006/relationships/customXml" Target="../ink/ink3130.xml"/><Relationship Id="rId511" Type="http://schemas.openxmlformats.org/officeDocument/2006/relationships/image" Target="../media/image79.png"/><Relationship Id="rId85" Type="http://schemas.openxmlformats.org/officeDocument/2006/relationships/image" Target="../media/image2608.png"/><Relationship Id="rId150" Type="http://schemas.openxmlformats.org/officeDocument/2006/relationships/customXml" Target="../ink/ink3011.xml"/><Relationship Id="rId192" Type="http://schemas.openxmlformats.org/officeDocument/2006/relationships/customXml" Target="../ink/ink3032.xml"/><Relationship Id="rId206" Type="http://schemas.openxmlformats.org/officeDocument/2006/relationships/customXml" Target="../ink/ink3039.xml"/><Relationship Id="rId413" Type="http://schemas.openxmlformats.org/officeDocument/2006/relationships/image" Target="../media/image2772.png"/><Relationship Id="rId248" Type="http://schemas.openxmlformats.org/officeDocument/2006/relationships/customXml" Target="../ink/ink3060.xml"/><Relationship Id="rId455" Type="http://schemas.openxmlformats.org/officeDocument/2006/relationships/image" Target="../media/image2793.png"/><Relationship Id="rId497" Type="http://schemas.openxmlformats.org/officeDocument/2006/relationships/image" Target="../media/image2814.png"/><Relationship Id="rId12" Type="http://schemas.openxmlformats.org/officeDocument/2006/relationships/customXml" Target="../ink/ink2942.xml"/><Relationship Id="rId108" Type="http://schemas.openxmlformats.org/officeDocument/2006/relationships/customXml" Target="../ink/ink2990.xml"/><Relationship Id="rId315" Type="http://schemas.openxmlformats.org/officeDocument/2006/relationships/image" Target="../media/image2723.png"/><Relationship Id="rId357" Type="http://schemas.openxmlformats.org/officeDocument/2006/relationships/image" Target="../media/image2744.png"/><Relationship Id="rId522" Type="http://schemas.openxmlformats.org/officeDocument/2006/relationships/customXml" Target="../ink/ink3197.xml"/><Relationship Id="rId54" Type="http://schemas.openxmlformats.org/officeDocument/2006/relationships/customXml" Target="../ink/ink2963.xml"/><Relationship Id="rId96" Type="http://schemas.openxmlformats.org/officeDocument/2006/relationships/customXml" Target="../ink/ink2984.xml"/><Relationship Id="rId161" Type="http://schemas.openxmlformats.org/officeDocument/2006/relationships/image" Target="../media/image2646.png"/><Relationship Id="rId217" Type="http://schemas.openxmlformats.org/officeDocument/2006/relationships/image" Target="../media/image2674.png"/><Relationship Id="rId399" Type="http://schemas.openxmlformats.org/officeDocument/2006/relationships/image" Target="../media/image2765.png"/><Relationship Id="rId259" Type="http://schemas.openxmlformats.org/officeDocument/2006/relationships/image" Target="../media/image2695.png"/><Relationship Id="rId424" Type="http://schemas.openxmlformats.org/officeDocument/2006/relationships/customXml" Target="../ink/ink3148.xml"/><Relationship Id="rId466" Type="http://schemas.openxmlformats.org/officeDocument/2006/relationships/customXml" Target="../ink/ink3169.xml"/><Relationship Id="rId23" Type="http://schemas.openxmlformats.org/officeDocument/2006/relationships/image" Target="../media/image2577.png"/><Relationship Id="rId119" Type="http://schemas.openxmlformats.org/officeDocument/2006/relationships/image" Target="../media/image2625.png"/><Relationship Id="rId270" Type="http://schemas.openxmlformats.org/officeDocument/2006/relationships/customXml" Target="../ink/ink3071.xml"/><Relationship Id="rId326" Type="http://schemas.openxmlformats.org/officeDocument/2006/relationships/customXml" Target="../ink/ink3099.xml"/><Relationship Id="rId65" Type="http://schemas.openxmlformats.org/officeDocument/2006/relationships/image" Target="../media/image2598.png"/><Relationship Id="rId130" Type="http://schemas.openxmlformats.org/officeDocument/2006/relationships/customXml" Target="../ink/ink3001.xml"/><Relationship Id="rId368" Type="http://schemas.openxmlformats.org/officeDocument/2006/relationships/customXml" Target="../ink/ink3120.xml"/><Relationship Id="rId172" Type="http://schemas.openxmlformats.org/officeDocument/2006/relationships/customXml" Target="../ink/ink3022.xml"/><Relationship Id="rId228" Type="http://schemas.openxmlformats.org/officeDocument/2006/relationships/customXml" Target="../ink/ink3050.xml"/><Relationship Id="rId435" Type="http://schemas.openxmlformats.org/officeDocument/2006/relationships/image" Target="../media/image2783.png"/><Relationship Id="rId477" Type="http://schemas.openxmlformats.org/officeDocument/2006/relationships/image" Target="../media/image2804.png"/><Relationship Id="rId281" Type="http://schemas.openxmlformats.org/officeDocument/2006/relationships/image" Target="../media/image2706.png"/><Relationship Id="rId337" Type="http://schemas.openxmlformats.org/officeDocument/2006/relationships/image" Target="../media/image2734.png"/><Relationship Id="rId502" Type="http://schemas.openxmlformats.org/officeDocument/2006/relationships/customXml" Target="../ink/ink3187.xml"/><Relationship Id="rId34" Type="http://schemas.openxmlformats.org/officeDocument/2006/relationships/customXml" Target="../ink/ink2953.xml"/><Relationship Id="rId76" Type="http://schemas.openxmlformats.org/officeDocument/2006/relationships/customXml" Target="../ink/ink2974.xml"/><Relationship Id="rId141" Type="http://schemas.openxmlformats.org/officeDocument/2006/relationships/image" Target="../media/image2636.png"/><Relationship Id="rId379" Type="http://schemas.openxmlformats.org/officeDocument/2006/relationships/image" Target="../media/image2755.png"/><Relationship Id="rId7" Type="http://schemas.openxmlformats.org/officeDocument/2006/relationships/image" Target="../media/image2569.png"/><Relationship Id="rId183" Type="http://schemas.openxmlformats.org/officeDocument/2006/relationships/image" Target="../media/image2657.png"/><Relationship Id="rId239" Type="http://schemas.openxmlformats.org/officeDocument/2006/relationships/image" Target="../media/image2685.png"/><Relationship Id="rId390" Type="http://schemas.openxmlformats.org/officeDocument/2006/relationships/customXml" Target="../ink/ink3131.xml"/><Relationship Id="rId404" Type="http://schemas.openxmlformats.org/officeDocument/2006/relationships/customXml" Target="../ink/ink3138.xml"/><Relationship Id="rId446" Type="http://schemas.openxmlformats.org/officeDocument/2006/relationships/customXml" Target="../ink/ink3159.xml"/><Relationship Id="rId250" Type="http://schemas.openxmlformats.org/officeDocument/2006/relationships/customXml" Target="../ink/ink3061.xml"/><Relationship Id="rId292" Type="http://schemas.openxmlformats.org/officeDocument/2006/relationships/customXml" Target="../ink/ink3082.xml"/><Relationship Id="rId306" Type="http://schemas.openxmlformats.org/officeDocument/2006/relationships/customXml" Target="../ink/ink3089.xml"/><Relationship Id="rId488" Type="http://schemas.openxmlformats.org/officeDocument/2006/relationships/customXml" Target="../ink/ink3180.xml"/><Relationship Id="rId45" Type="http://schemas.openxmlformats.org/officeDocument/2006/relationships/image" Target="../media/image2588.png"/><Relationship Id="rId87" Type="http://schemas.openxmlformats.org/officeDocument/2006/relationships/image" Target="../media/image2609.png"/><Relationship Id="rId110" Type="http://schemas.openxmlformats.org/officeDocument/2006/relationships/customXml" Target="../ink/ink2991.xml"/><Relationship Id="rId348" Type="http://schemas.openxmlformats.org/officeDocument/2006/relationships/customXml" Target="../ink/ink3110.xml"/><Relationship Id="rId513" Type="http://schemas.openxmlformats.org/officeDocument/2006/relationships/image" Target="../media/image2821.png"/><Relationship Id="rId152" Type="http://schemas.openxmlformats.org/officeDocument/2006/relationships/customXml" Target="../ink/ink3012.xml"/><Relationship Id="rId194" Type="http://schemas.openxmlformats.org/officeDocument/2006/relationships/customXml" Target="../ink/ink3033.xml"/><Relationship Id="rId208" Type="http://schemas.openxmlformats.org/officeDocument/2006/relationships/customXml" Target="../ink/ink3040.xml"/><Relationship Id="rId415" Type="http://schemas.openxmlformats.org/officeDocument/2006/relationships/image" Target="../media/image2773.png"/><Relationship Id="rId457" Type="http://schemas.openxmlformats.org/officeDocument/2006/relationships/image" Target="../media/image2794.png"/><Relationship Id="rId261" Type="http://schemas.openxmlformats.org/officeDocument/2006/relationships/image" Target="../media/image2696.png"/><Relationship Id="rId499" Type="http://schemas.openxmlformats.org/officeDocument/2006/relationships/image" Target="../media/image2815.png"/><Relationship Id="rId14" Type="http://schemas.openxmlformats.org/officeDocument/2006/relationships/customXml" Target="../ink/ink2943.xml"/><Relationship Id="rId56" Type="http://schemas.openxmlformats.org/officeDocument/2006/relationships/customXml" Target="../ink/ink2964.xml"/><Relationship Id="rId317" Type="http://schemas.openxmlformats.org/officeDocument/2006/relationships/image" Target="../media/image2724.png"/><Relationship Id="rId359" Type="http://schemas.openxmlformats.org/officeDocument/2006/relationships/image" Target="../media/image2745.png"/><Relationship Id="rId524" Type="http://schemas.openxmlformats.org/officeDocument/2006/relationships/customXml" Target="../ink/ink3198.xml"/><Relationship Id="rId98" Type="http://schemas.openxmlformats.org/officeDocument/2006/relationships/customXml" Target="../ink/ink2985.xml"/><Relationship Id="rId121" Type="http://schemas.openxmlformats.org/officeDocument/2006/relationships/image" Target="../media/image2626.png"/><Relationship Id="rId163" Type="http://schemas.openxmlformats.org/officeDocument/2006/relationships/image" Target="../media/image2647.png"/><Relationship Id="rId219" Type="http://schemas.openxmlformats.org/officeDocument/2006/relationships/image" Target="../media/image2675.png"/><Relationship Id="rId370" Type="http://schemas.openxmlformats.org/officeDocument/2006/relationships/customXml" Target="../ink/ink3121.xml"/><Relationship Id="rId426" Type="http://schemas.openxmlformats.org/officeDocument/2006/relationships/customXml" Target="../ink/ink3149.xml"/><Relationship Id="rId230" Type="http://schemas.openxmlformats.org/officeDocument/2006/relationships/customXml" Target="../ink/ink3051.xml"/><Relationship Id="rId468" Type="http://schemas.openxmlformats.org/officeDocument/2006/relationships/customXml" Target="../ink/ink3170.xml"/><Relationship Id="rId25" Type="http://schemas.openxmlformats.org/officeDocument/2006/relationships/image" Target="../media/image2578.png"/><Relationship Id="rId67" Type="http://schemas.openxmlformats.org/officeDocument/2006/relationships/image" Target="../media/image2599.png"/><Relationship Id="rId272" Type="http://schemas.openxmlformats.org/officeDocument/2006/relationships/customXml" Target="../ink/ink3072.xml"/><Relationship Id="rId328" Type="http://schemas.openxmlformats.org/officeDocument/2006/relationships/customXml" Target="../ink/ink3100.xml"/><Relationship Id="rId132" Type="http://schemas.openxmlformats.org/officeDocument/2006/relationships/customXml" Target="../ink/ink3002.xml"/><Relationship Id="rId174" Type="http://schemas.openxmlformats.org/officeDocument/2006/relationships/customXml" Target="../ink/ink3023.xml"/><Relationship Id="rId381" Type="http://schemas.openxmlformats.org/officeDocument/2006/relationships/image" Target="../media/image2756.png"/><Relationship Id="rId241" Type="http://schemas.openxmlformats.org/officeDocument/2006/relationships/image" Target="../media/image2686.png"/><Relationship Id="rId437" Type="http://schemas.openxmlformats.org/officeDocument/2006/relationships/image" Target="../media/image2784.png"/><Relationship Id="rId479" Type="http://schemas.openxmlformats.org/officeDocument/2006/relationships/image" Target="../media/image2805.png"/><Relationship Id="rId36" Type="http://schemas.openxmlformats.org/officeDocument/2006/relationships/customXml" Target="../ink/ink2954.xml"/><Relationship Id="rId283" Type="http://schemas.openxmlformats.org/officeDocument/2006/relationships/image" Target="../media/image2707.png"/><Relationship Id="rId339" Type="http://schemas.openxmlformats.org/officeDocument/2006/relationships/image" Target="../media/image2735.png"/><Relationship Id="rId490" Type="http://schemas.openxmlformats.org/officeDocument/2006/relationships/customXml" Target="../ink/ink3181.xml"/><Relationship Id="rId504" Type="http://schemas.openxmlformats.org/officeDocument/2006/relationships/customXml" Target="../ink/ink3188.xml"/><Relationship Id="rId78" Type="http://schemas.openxmlformats.org/officeDocument/2006/relationships/customXml" Target="../ink/ink2975.xml"/><Relationship Id="rId101" Type="http://schemas.openxmlformats.org/officeDocument/2006/relationships/image" Target="../media/image2616.png"/><Relationship Id="rId143" Type="http://schemas.openxmlformats.org/officeDocument/2006/relationships/image" Target="../media/image2637.png"/><Relationship Id="rId185" Type="http://schemas.openxmlformats.org/officeDocument/2006/relationships/image" Target="../media/image2658.png"/><Relationship Id="rId350" Type="http://schemas.openxmlformats.org/officeDocument/2006/relationships/customXml" Target="../ink/ink3111.xml"/><Relationship Id="rId406" Type="http://schemas.openxmlformats.org/officeDocument/2006/relationships/customXml" Target="../ink/ink3139.xml"/><Relationship Id="rId9" Type="http://schemas.openxmlformats.org/officeDocument/2006/relationships/image" Target="../media/image2570.png"/><Relationship Id="rId210" Type="http://schemas.openxmlformats.org/officeDocument/2006/relationships/customXml" Target="../ink/ink3041.xml"/><Relationship Id="rId392" Type="http://schemas.openxmlformats.org/officeDocument/2006/relationships/customXml" Target="../ink/ink3132.xml"/><Relationship Id="rId448" Type="http://schemas.openxmlformats.org/officeDocument/2006/relationships/customXml" Target="../ink/ink3160.xml"/><Relationship Id="rId252" Type="http://schemas.openxmlformats.org/officeDocument/2006/relationships/customXml" Target="../ink/ink3062.xml"/><Relationship Id="rId294" Type="http://schemas.openxmlformats.org/officeDocument/2006/relationships/customXml" Target="../ink/ink3083.xml"/><Relationship Id="rId308" Type="http://schemas.openxmlformats.org/officeDocument/2006/relationships/customXml" Target="../ink/ink3090.xml"/><Relationship Id="rId515" Type="http://schemas.openxmlformats.org/officeDocument/2006/relationships/image" Target="../media/image2822.png"/><Relationship Id="rId47" Type="http://schemas.openxmlformats.org/officeDocument/2006/relationships/image" Target="../media/image2589.png"/><Relationship Id="rId89" Type="http://schemas.openxmlformats.org/officeDocument/2006/relationships/image" Target="../media/image2610.png"/><Relationship Id="rId112" Type="http://schemas.openxmlformats.org/officeDocument/2006/relationships/customXml" Target="../ink/ink2992.xml"/><Relationship Id="rId154" Type="http://schemas.openxmlformats.org/officeDocument/2006/relationships/customXml" Target="../ink/ink3013.xml"/><Relationship Id="rId361" Type="http://schemas.openxmlformats.org/officeDocument/2006/relationships/image" Target="../media/image2746.png"/><Relationship Id="rId196" Type="http://schemas.openxmlformats.org/officeDocument/2006/relationships/customXml" Target="../ink/ink3034.xml"/><Relationship Id="rId417" Type="http://schemas.openxmlformats.org/officeDocument/2006/relationships/image" Target="../media/image2774.png"/><Relationship Id="rId459" Type="http://schemas.openxmlformats.org/officeDocument/2006/relationships/image" Target="../media/image2795.png"/><Relationship Id="rId16" Type="http://schemas.openxmlformats.org/officeDocument/2006/relationships/customXml" Target="../ink/ink2944.xml"/><Relationship Id="rId221" Type="http://schemas.openxmlformats.org/officeDocument/2006/relationships/image" Target="../media/image2676.png"/><Relationship Id="rId263" Type="http://schemas.openxmlformats.org/officeDocument/2006/relationships/image" Target="../media/image2697.png"/><Relationship Id="rId319" Type="http://schemas.openxmlformats.org/officeDocument/2006/relationships/image" Target="../media/image2725.png"/><Relationship Id="rId470" Type="http://schemas.openxmlformats.org/officeDocument/2006/relationships/customXml" Target="../ink/ink3171.xml"/><Relationship Id="rId526" Type="http://schemas.openxmlformats.org/officeDocument/2006/relationships/customXml" Target="../ink/ink3199.xml"/><Relationship Id="rId58" Type="http://schemas.openxmlformats.org/officeDocument/2006/relationships/customXml" Target="../ink/ink2965.xml"/><Relationship Id="rId123" Type="http://schemas.openxmlformats.org/officeDocument/2006/relationships/image" Target="../media/image2627.png"/><Relationship Id="rId330" Type="http://schemas.openxmlformats.org/officeDocument/2006/relationships/customXml" Target="../ink/ink3101.xml"/><Relationship Id="rId165" Type="http://schemas.openxmlformats.org/officeDocument/2006/relationships/image" Target="../media/image2648.png"/><Relationship Id="rId372" Type="http://schemas.openxmlformats.org/officeDocument/2006/relationships/customXml" Target="../ink/ink3122.xml"/><Relationship Id="rId428" Type="http://schemas.openxmlformats.org/officeDocument/2006/relationships/customXml" Target="../ink/ink3150.xml"/><Relationship Id="rId232" Type="http://schemas.openxmlformats.org/officeDocument/2006/relationships/customXml" Target="../ink/ink3052.xml"/><Relationship Id="rId274" Type="http://schemas.openxmlformats.org/officeDocument/2006/relationships/customXml" Target="../ink/ink3073.xml"/><Relationship Id="rId481" Type="http://schemas.openxmlformats.org/officeDocument/2006/relationships/image" Target="../media/image2806.png"/><Relationship Id="rId27" Type="http://schemas.openxmlformats.org/officeDocument/2006/relationships/image" Target="../media/image2579.png"/><Relationship Id="rId69" Type="http://schemas.openxmlformats.org/officeDocument/2006/relationships/image" Target="../media/image2600.png"/><Relationship Id="rId134" Type="http://schemas.openxmlformats.org/officeDocument/2006/relationships/customXml" Target="../ink/ink3003.xml"/><Relationship Id="rId80" Type="http://schemas.openxmlformats.org/officeDocument/2006/relationships/customXml" Target="../ink/ink2976.xml"/><Relationship Id="rId176" Type="http://schemas.openxmlformats.org/officeDocument/2006/relationships/customXml" Target="../ink/ink3024.xml"/><Relationship Id="rId341" Type="http://schemas.openxmlformats.org/officeDocument/2006/relationships/image" Target="../media/image2736.png"/><Relationship Id="rId383" Type="http://schemas.openxmlformats.org/officeDocument/2006/relationships/image" Target="../media/image2757.png"/><Relationship Id="rId439" Type="http://schemas.openxmlformats.org/officeDocument/2006/relationships/image" Target="../media/image2785.png"/><Relationship Id="rId201" Type="http://schemas.openxmlformats.org/officeDocument/2006/relationships/image" Target="../media/image2666.png"/><Relationship Id="rId243" Type="http://schemas.openxmlformats.org/officeDocument/2006/relationships/image" Target="../media/image2687.png"/><Relationship Id="rId285" Type="http://schemas.openxmlformats.org/officeDocument/2006/relationships/image" Target="../media/image2708.png"/><Relationship Id="rId450" Type="http://schemas.openxmlformats.org/officeDocument/2006/relationships/customXml" Target="../ink/ink3161.xml"/><Relationship Id="rId506" Type="http://schemas.openxmlformats.org/officeDocument/2006/relationships/customXml" Target="../ink/ink3189.xml"/><Relationship Id="rId38" Type="http://schemas.openxmlformats.org/officeDocument/2006/relationships/customXml" Target="../ink/ink2955.xml"/><Relationship Id="rId103" Type="http://schemas.openxmlformats.org/officeDocument/2006/relationships/image" Target="../media/image2617.png"/><Relationship Id="rId310" Type="http://schemas.openxmlformats.org/officeDocument/2006/relationships/customXml" Target="../ink/ink3091.xml"/><Relationship Id="rId492" Type="http://schemas.openxmlformats.org/officeDocument/2006/relationships/customXml" Target="../ink/ink3182.xml"/><Relationship Id="rId91" Type="http://schemas.openxmlformats.org/officeDocument/2006/relationships/image" Target="../media/image2611.png"/><Relationship Id="rId145" Type="http://schemas.openxmlformats.org/officeDocument/2006/relationships/image" Target="../media/image2638.png"/><Relationship Id="rId187" Type="http://schemas.openxmlformats.org/officeDocument/2006/relationships/image" Target="../media/image2659.png"/><Relationship Id="rId352" Type="http://schemas.openxmlformats.org/officeDocument/2006/relationships/customXml" Target="../ink/ink3112.xml"/><Relationship Id="rId394" Type="http://schemas.openxmlformats.org/officeDocument/2006/relationships/customXml" Target="../ink/ink3133.xml"/><Relationship Id="rId408" Type="http://schemas.openxmlformats.org/officeDocument/2006/relationships/customXml" Target="../ink/ink3140.xml"/><Relationship Id="rId212" Type="http://schemas.openxmlformats.org/officeDocument/2006/relationships/customXml" Target="../ink/ink3042.xml"/><Relationship Id="rId254" Type="http://schemas.openxmlformats.org/officeDocument/2006/relationships/customXml" Target="../ink/ink3063.xml"/><Relationship Id="rId49" Type="http://schemas.openxmlformats.org/officeDocument/2006/relationships/image" Target="../media/image2590.png"/><Relationship Id="rId114" Type="http://schemas.openxmlformats.org/officeDocument/2006/relationships/customXml" Target="../ink/ink2993.xml"/><Relationship Id="rId296" Type="http://schemas.openxmlformats.org/officeDocument/2006/relationships/customXml" Target="../ink/ink3084.xml"/><Relationship Id="rId461" Type="http://schemas.openxmlformats.org/officeDocument/2006/relationships/image" Target="../media/image2796.png"/><Relationship Id="rId517" Type="http://schemas.openxmlformats.org/officeDocument/2006/relationships/image" Target="../media/image2823.png"/><Relationship Id="rId60" Type="http://schemas.openxmlformats.org/officeDocument/2006/relationships/customXml" Target="../ink/ink2966.xml"/><Relationship Id="rId156" Type="http://schemas.openxmlformats.org/officeDocument/2006/relationships/customXml" Target="../ink/ink3014.xml"/><Relationship Id="rId198" Type="http://schemas.openxmlformats.org/officeDocument/2006/relationships/customXml" Target="../ink/ink3035.xml"/><Relationship Id="rId321" Type="http://schemas.openxmlformats.org/officeDocument/2006/relationships/image" Target="../media/image2726.png"/><Relationship Id="rId363" Type="http://schemas.openxmlformats.org/officeDocument/2006/relationships/image" Target="../media/image2747.png"/><Relationship Id="rId419" Type="http://schemas.openxmlformats.org/officeDocument/2006/relationships/image" Target="../media/image2775.png"/><Relationship Id="rId223" Type="http://schemas.openxmlformats.org/officeDocument/2006/relationships/image" Target="../media/image2677.png"/><Relationship Id="rId430" Type="http://schemas.openxmlformats.org/officeDocument/2006/relationships/customXml" Target="../ink/ink3151.xml"/><Relationship Id="rId18" Type="http://schemas.openxmlformats.org/officeDocument/2006/relationships/customXml" Target="../ink/ink2945.xml"/><Relationship Id="rId265" Type="http://schemas.openxmlformats.org/officeDocument/2006/relationships/image" Target="../media/image2698.png"/><Relationship Id="rId472" Type="http://schemas.openxmlformats.org/officeDocument/2006/relationships/customXml" Target="../ink/ink3172.xml"/><Relationship Id="rId528" Type="http://schemas.openxmlformats.org/officeDocument/2006/relationships/customXml" Target="../ink/ink3200.xml"/><Relationship Id="rId125" Type="http://schemas.openxmlformats.org/officeDocument/2006/relationships/image" Target="../media/image2628.png"/><Relationship Id="rId167" Type="http://schemas.openxmlformats.org/officeDocument/2006/relationships/image" Target="../media/image2649.png"/><Relationship Id="rId332" Type="http://schemas.openxmlformats.org/officeDocument/2006/relationships/customXml" Target="../ink/ink3102.xml"/><Relationship Id="rId374" Type="http://schemas.openxmlformats.org/officeDocument/2006/relationships/customXml" Target="../ink/ink3123.xml"/><Relationship Id="rId71" Type="http://schemas.openxmlformats.org/officeDocument/2006/relationships/image" Target="../media/image2601.png"/><Relationship Id="rId234" Type="http://schemas.openxmlformats.org/officeDocument/2006/relationships/customXml" Target="../ink/ink3053.xml"/><Relationship Id="rId2" Type="http://schemas.openxmlformats.org/officeDocument/2006/relationships/customXml" Target="../ink/ink2937.xml"/><Relationship Id="rId29" Type="http://schemas.openxmlformats.org/officeDocument/2006/relationships/image" Target="../media/image2580.png"/><Relationship Id="rId276" Type="http://schemas.openxmlformats.org/officeDocument/2006/relationships/customXml" Target="../ink/ink3074.xml"/><Relationship Id="rId441" Type="http://schemas.openxmlformats.org/officeDocument/2006/relationships/image" Target="../media/image2786.png"/><Relationship Id="rId483" Type="http://schemas.openxmlformats.org/officeDocument/2006/relationships/image" Target="../media/image2807.png"/><Relationship Id="rId40" Type="http://schemas.openxmlformats.org/officeDocument/2006/relationships/customXml" Target="../ink/ink2956.xml"/><Relationship Id="rId136" Type="http://schemas.openxmlformats.org/officeDocument/2006/relationships/customXml" Target="../ink/ink3004.xml"/><Relationship Id="rId178" Type="http://schemas.openxmlformats.org/officeDocument/2006/relationships/customXml" Target="../ink/ink3025.xml"/><Relationship Id="rId301" Type="http://schemas.openxmlformats.org/officeDocument/2006/relationships/image" Target="../media/image2716.png"/><Relationship Id="rId343" Type="http://schemas.openxmlformats.org/officeDocument/2006/relationships/image" Target="../media/image2737.png"/><Relationship Id="rId82" Type="http://schemas.openxmlformats.org/officeDocument/2006/relationships/customXml" Target="../ink/ink2977.xml"/><Relationship Id="rId203" Type="http://schemas.openxmlformats.org/officeDocument/2006/relationships/image" Target="../media/image2667.png"/><Relationship Id="rId385" Type="http://schemas.openxmlformats.org/officeDocument/2006/relationships/image" Target="../media/image2758.png"/><Relationship Id="rId245" Type="http://schemas.openxmlformats.org/officeDocument/2006/relationships/image" Target="../media/image2688.png"/><Relationship Id="rId287" Type="http://schemas.openxmlformats.org/officeDocument/2006/relationships/image" Target="../media/image2709.png"/><Relationship Id="rId410" Type="http://schemas.openxmlformats.org/officeDocument/2006/relationships/customXml" Target="../ink/ink3141.xml"/><Relationship Id="rId452" Type="http://schemas.openxmlformats.org/officeDocument/2006/relationships/customXml" Target="../ink/ink3162.xml"/><Relationship Id="rId494" Type="http://schemas.openxmlformats.org/officeDocument/2006/relationships/customXml" Target="../ink/ink3183.xml"/><Relationship Id="rId508" Type="http://schemas.openxmlformats.org/officeDocument/2006/relationships/customXml" Target="../ink/ink3190.xml"/><Relationship Id="rId105" Type="http://schemas.openxmlformats.org/officeDocument/2006/relationships/image" Target="../media/image2618.png"/><Relationship Id="rId147" Type="http://schemas.openxmlformats.org/officeDocument/2006/relationships/image" Target="../media/image2639.png"/><Relationship Id="rId312" Type="http://schemas.openxmlformats.org/officeDocument/2006/relationships/customXml" Target="../ink/ink3092.xml"/><Relationship Id="rId354" Type="http://schemas.openxmlformats.org/officeDocument/2006/relationships/customXml" Target="../ink/ink3113.xml"/><Relationship Id="rId51" Type="http://schemas.openxmlformats.org/officeDocument/2006/relationships/image" Target="../media/image2591.png"/><Relationship Id="rId93" Type="http://schemas.openxmlformats.org/officeDocument/2006/relationships/image" Target="../media/image2612.png"/><Relationship Id="rId189" Type="http://schemas.openxmlformats.org/officeDocument/2006/relationships/image" Target="../media/image2660.png"/><Relationship Id="rId396" Type="http://schemas.openxmlformats.org/officeDocument/2006/relationships/customXml" Target="../ink/ink3134.xml"/><Relationship Id="rId214" Type="http://schemas.openxmlformats.org/officeDocument/2006/relationships/customXml" Target="../ink/ink3043.xml"/><Relationship Id="rId256" Type="http://schemas.openxmlformats.org/officeDocument/2006/relationships/customXml" Target="../ink/ink3064.xml"/><Relationship Id="rId298" Type="http://schemas.openxmlformats.org/officeDocument/2006/relationships/customXml" Target="../ink/ink3085.xml"/><Relationship Id="rId421" Type="http://schemas.openxmlformats.org/officeDocument/2006/relationships/image" Target="../media/image2776.png"/><Relationship Id="rId463" Type="http://schemas.openxmlformats.org/officeDocument/2006/relationships/image" Target="../media/image2797.png"/><Relationship Id="rId519" Type="http://schemas.openxmlformats.org/officeDocument/2006/relationships/image" Target="../media/image2824.png"/><Relationship Id="rId116" Type="http://schemas.openxmlformats.org/officeDocument/2006/relationships/customXml" Target="../ink/ink2994.xml"/><Relationship Id="rId158" Type="http://schemas.openxmlformats.org/officeDocument/2006/relationships/customXml" Target="../ink/ink3015.xml"/><Relationship Id="rId323" Type="http://schemas.openxmlformats.org/officeDocument/2006/relationships/image" Target="../media/image2727.png"/><Relationship Id="rId530" Type="http://schemas.openxmlformats.org/officeDocument/2006/relationships/customXml" Target="../ink/ink3201.xml"/><Relationship Id="rId20" Type="http://schemas.openxmlformats.org/officeDocument/2006/relationships/customXml" Target="../ink/ink2946.xml"/><Relationship Id="rId62" Type="http://schemas.openxmlformats.org/officeDocument/2006/relationships/customXml" Target="../ink/ink2967.xml"/><Relationship Id="rId365" Type="http://schemas.openxmlformats.org/officeDocument/2006/relationships/image" Target="../media/image2748.png"/><Relationship Id="rId225" Type="http://schemas.openxmlformats.org/officeDocument/2006/relationships/image" Target="../media/image2678.png"/><Relationship Id="rId267" Type="http://schemas.openxmlformats.org/officeDocument/2006/relationships/image" Target="../media/image2699.png"/><Relationship Id="rId432" Type="http://schemas.openxmlformats.org/officeDocument/2006/relationships/customXml" Target="../ink/ink3152.xml"/><Relationship Id="rId474" Type="http://schemas.openxmlformats.org/officeDocument/2006/relationships/customXml" Target="../ink/ink3173.xml"/><Relationship Id="rId127" Type="http://schemas.openxmlformats.org/officeDocument/2006/relationships/image" Target="../media/image2629.png"/><Relationship Id="rId31" Type="http://schemas.openxmlformats.org/officeDocument/2006/relationships/image" Target="../media/image2581.png"/><Relationship Id="rId73" Type="http://schemas.openxmlformats.org/officeDocument/2006/relationships/image" Target="../media/image2602.png"/><Relationship Id="rId169" Type="http://schemas.openxmlformats.org/officeDocument/2006/relationships/image" Target="../media/image2650.png"/><Relationship Id="rId334" Type="http://schemas.openxmlformats.org/officeDocument/2006/relationships/customXml" Target="../ink/ink3103.xml"/><Relationship Id="rId376" Type="http://schemas.openxmlformats.org/officeDocument/2006/relationships/customXml" Target="../ink/ink3124.xml"/><Relationship Id="rId4" Type="http://schemas.openxmlformats.org/officeDocument/2006/relationships/customXml" Target="../ink/ink2938.xml"/><Relationship Id="rId180" Type="http://schemas.openxmlformats.org/officeDocument/2006/relationships/customXml" Target="../ink/ink3026.xml"/><Relationship Id="rId236" Type="http://schemas.openxmlformats.org/officeDocument/2006/relationships/customXml" Target="../ink/ink3054.xml"/><Relationship Id="rId278" Type="http://schemas.openxmlformats.org/officeDocument/2006/relationships/customXml" Target="../ink/ink3075.xml"/><Relationship Id="rId401" Type="http://schemas.openxmlformats.org/officeDocument/2006/relationships/image" Target="../media/image2766.png"/><Relationship Id="rId443" Type="http://schemas.openxmlformats.org/officeDocument/2006/relationships/image" Target="../media/image2787.png"/><Relationship Id="rId303" Type="http://schemas.openxmlformats.org/officeDocument/2006/relationships/image" Target="../media/image2717.png"/><Relationship Id="rId485" Type="http://schemas.openxmlformats.org/officeDocument/2006/relationships/image" Target="../media/image2808.png"/><Relationship Id="rId42" Type="http://schemas.openxmlformats.org/officeDocument/2006/relationships/customXml" Target="../ink/ink2957.xml"/><Relationship Id="rId84" Type="http://schemas.openxmlformats.org/officeDocument/2006/relationships/customXml" Target="../ink/ink2978.xml"/><Relationship Id="rId138" Type="http://schemas.openxmlformats.org/officeDocument/2006/relationships/customXml" Target="../ink/ink3005.xml"/><Relationship Id="rId345" Type="http://schemas.openxmlformats.org/officeDocument/2006/relationships/image" Target="../media/image2738.png"/><Relationship Id="rId387" Type="http://schemas.openxmlformats.org/officeDocument/2006/relationships/image" Target="../media/image2759.png"/><Relationship Id="rId510" Type="http://schemas.openxmlformats.org/officeDocument/2006/relationships/customXml" Target="../ink/ink3191.xml"/><Relationship Id="rId191" Type="http://schemas.openxmlformats.org/officeDocument/2006/relationships/image" Target="../media/image2661.png"/><Relationship Id="rId205" Type="http://schemas.openxmlformats.org/officeDocument/2006/relationships/image" Target="../media/image2668.png"/><Relationship Id="rId247" Type="http://schemas.openxmlformats.org/officeDocument/2006/relationships/image" Target="../media/image2689.png"/><Relationship Id="rId412" Type="http://schemas.openxmlformats.org/officeDocument/2006/relationships/customXml" Target="../ink/ink3142.xml"/><Relationship Id="rId107" Type="http://schemas.openxmlformats.org/officeDocument/2006/relationships/image" Target="../media/image2619.png"/><Relationship Id="rId289" Type="http://schemas.openxmlformats.org/officeDocument/2006/relationships/image" Target="../media/image2710.png"/><Relationship Id="rId454" Type="http://schemas.openxmlformats.org/officeDocument/2006/relationships/customXml" Target="../ink/ink3163.xml"/><Relationship Id="rId496" Type="http://schemas.openxmlformats.org/officeDocument/2006/relationships/customXml" Target="../ink/ink3184.xml"/><Relationship Id="rId11" Type="http://schemas.openxmlformats.org/officeDocument/2006/relationships/image" Target="../media/image2571.png"/><Relationship Id="rId53" Type="http://schemas.openxmlformats.org/officeDocument/2006/relationships/image" Target="../media/image2592.png"/><Relationship Id="rId149" Type="http://schemas.openxmlformats.org/officeDocument/2006/relationships/image" Target="../media/image2640.png"/><Relationship Id="rId314" Type="http://schemas.openxmlformats.org/officeDocument/2006/relationships/customXml" Target="../ink/ink3093.xml"/><Relationship Id="rId356" Type="http://schemas.openxmlformats.org/officeDocument/2006/relationships/customXml" Target="../ink/ink3114.xml"/><Relationship Id="rId398" Type="http://schemas.openxmlformats.org/officeDocument/2006/relationships/customXml" Target="../ink/ink3135.xml"/><Relationship Id="rId521" Type="http://schemas.openxmlformats.org/officeDocument/2006/relationships/image" Target="../media/image2825.png"/><Relationship Id="rId95" Type="http://schemas.openxmlformats.org/officeDocument/2006/relationships/image" Target="../media/image2613.png"/><Relationship Id="rId160" Type="http://schemas.openxmlformats.org/officeDocument/2006/relationships/customXml" Target="../ink/ink3016.xml"/><Relationship Id="rId216" Type="http://schemas.openxmlformats.org/officeDocument/2006/relationships/customXml" Target="../ink/ink3044.xml"/><Relationship Id="rId423" Type="http://schemas.openxmlformats.org/officeDocument/2006/relationships/image" Target="../media/image2777.png"/><Relationship Id="rId258" Type="http://schemas.openxmlformats.org/officeDocument/2006/relationships/customXml" Target="../ink/ink3065.xml"/><Relationship Id="rId465" Type="http://schemas.openxmlformats.org/officeDocument/2006/relationships/image" Target="../media/image2798.png"/><Relationship Id="rId22" Type="http://schemas.openxmlformats.org/officeDocument/2006/relationships/customXml" Target="../ink/ink2947.xml"/><Relationship Id="rId64" Type="http://schemas.openxmlformats.org/officeDocument/2006/relationships/customXml" Target="../ink/ink2968.xml"/><Relationship Id="rId118" Type="http://schemas.openxmlformats.org/officeDocument/2006/relationships/customXml" Target="../ink/ink2995.xml"/><Relationship Id="rId325" Type="http://schemas.openxmlformats.org/officeDocument/2006/relationships/image" Target="../media/image2728.png"/><Relationship Id="rId367" Type="http://schemas.openxmlformats.org/officeDocument/2006/relationships/image" Target="../media/image2749.png"/><Relationship Id="rId171" Type="http://schemas.openxmlformats.org/officeDocument/2006/relationships/image" Target="../media/image2651.png"/><Relationship Id="rId227" Type="http://schemas.openxmlformats.org/officeDocument/2006/relationships/image" Target="../media/image2679.png"/><Relationship Id="rId269" Type="http://schemas.openxmlformats.org/officeDocument/2006/relationships/image" Target="../media/image2700.png"/><Relationship Id="rId434" Type="http://schemas.openxmlformats.org/officeDocument/2006/relationships/customXml" Target="../ink/ink3153.xml"/><Relationship Id="rId476" Type="http://schemas.openxmlformats.org/officeDocument/2006/relationships/customXml" Target="../ink/ink3174.xml"/><Relationship Id="rId33" Type="http://schemas.openxmlformats.org/officeDocument/2006/relationships/image" Target="../media/image2582.png"/><Relationship Id="rId129" Type="http://schemas.openxmlformats.org/officeDocument/2006/relationships/image" Target="../media/image2630.png"/><Relationship Id="rId280" Type="http://schemas.openxmlformats.org/officeDocument/2006/relationships/customXml" Target="../ink/ink3076.xml"/><Relationship Id="rId336" Type="http://schemas.openxmlformats.org/officeDocument/2006/relationships/customXml" Target="../ink/ink3104.xml"/><Relationship Id="rId501" Type="http://schemas.openxmlformats.org/officeDocument/2006/relationships/image" Target="../media/image2816.png"/><Relationship Id="rId75" Type="http://schemas.openxmlformats.org/officeDocument/2006/relationships/image" Target="../media/image2603.png"/><Relationship Id="rId140" Type="http://schemas.openxmlformats.org/officeDocument/2006/relationships/customXml" Target="../ink/ink3006.xml"/><Relationship Id="rId182" Type="http://schemas.openxmlformats.org/officeDocument/2006/relationships/customXml" Target="../ink/ink3027.xml"/><Relationship Id="rId378" Type="http://schemas.openxmlformats.org/officeDocument/2006/relationships/customXml" Target="../ink/ink3125.xml"/><Relationship Id="rId403" Type="http://schemas.openxmlformats.org/officeDocument/2006/relationships/image" Target="../media/image2767.png"/><Relationship Id="rId6" Type="http://schemas.openxmlformats.org/officeDocument/2006/relationships/customXml" Target="../ink/ink2939.xml"/><Relationship Id="rId238" Type="http://schemas.openxmlformats.org/officeDocument/2006/relationships/customXml" Target="../ink/ink3055.xml"/><Relationship Id="rId445" Type="http://schemas.openxmlformats.org/officeDocument/2006/relationships/image" Target="../media/image2788.png"/><Relationship Id="rId487" Type="http://schemas.openxmlformats.org/officeDocument/2006/relationships/image" Target="../media/image2809.png"/><Relationship Id="rId291" Type="http://schemas.openxmlformats.org/officeDocument/2006/relationships/image" Target="../media/image2711.png"/><Relationship Id="rId305" Type="http://schemas.openxmlformats.org/officeDocument/2006/relationships/image" Target="../media/image2718.png"/><Relationship Id="rId347" Type="http://schemas.openxmlformats.org/officeDocument/2006/relationships/image" Target="../media/image2739.png"/><Relationship Id="rId512" Type="http://schemas.openxmlformats.org/officeDocument/2006/relationships/customXml" Target="../ink/ink3192.xml"/><Relationship Id="rId44" Type="http://schemas.openxmlformats.org/officeDocument/2006/relationships/customXml" Target="../ink/ink2958.xml"/><Relationship Id="rId86" Type="http://schemas.openxmlformats.org/officeDocument/2006/relationships/customXml" Target="../ink/ink2979.xml"/><Relationship Id="rId151" Type="http://schemas.openxmlformats.org/officeDocument/2006/relationships/image" Target="../media/image2641.png"/><Relationship Id="rId389" Type="http://schemas.openxmlformats.org/officeDocument/2006/relationships/image" Target="../media/image2760.png"/><Relationship Id="rId193" Type="http://schemas.openxmlformats.org/officeDocument/2006/relationships/image" Target="../media/image2662.png"/><Relationship Id="rId207" Type="http://schemas.openxmlformats.org/officeDocument/2006/relationships/image" Target="../media/image2669.png"/><Relationship Id="rId249" Type="http://schemas.openxmlformats.org/officeDocument/2006/relationships/image" Target="../media/image2690.png"/><Relationship Id="rId414" Type="http://schemas.openxmlformats.org/officeDocument/2006/relationships/customXml" Target="../ink/ink3143.xml"/><Relationship Id="rId456" Type="http://schemas.openxmlformats.org/officeDocument/2006/relationships/customXml" Target="../ink/ink3164.xml"/><Relationship Id="rId498" Type="http://schemas.openxmlformats.org/officeDocument/2006/relationships/customXml" Target="../ink/ink3185.xml"/><Relationship Id="rId13" Type="http://schemas.openxmlformats.org/officeDocument/2006/relationships/image" Target="../media/image2572.png"/><Relationship Id="rId109" Type="http://schemas.openxmlformats.org/officeDocument/2006/relationships/image" Target="../media/image2620.png"/><Relationship Id="rId260" Type="http://schemas.openxmlformats.org/officeDocument/2006/relationships/customXml" Target="../ink/ink3066.xml"/><Relationship Id="rId316" Type="http://schemas.openxmlformats.org/officeDocument/2006/relationships/customXml" Target="../ink/ink3094.xml"/><Relationship Id="rId523" Type="http://schemas.openxmlformats.org/officeDocument/2006/relationships/image" Target="../media/image2826.png"/><Relationship Id="rId55" Type="http://schemas.openxmlformats.org/officeDocument/2006/relationships/image" Target="../media/image2593.png"/><Relationship Id="rId97" Type="http://schemas.openxmlformats.org/officeDocument/2006/relationships/image" Target="../media/image2614.png"/><Relationship Id="rId120" Type="http://schemas.openxmlformats.org/officeDocument/2006/relationships/customXml" Target="../ink/ink2996.xml"/><Relationship Id="rId358" Type="http://schemas.openxmlformats.org/officeDocument/2006/relationships/customXml" Target="../ink/ink3115.xml"/><Relationship Id="rId162" Type="http://schemas.openxmlformats.org/officeDocument/2006/relationships/customXml" Target="../ink/ink3017.xml"/><Relationship Id="rId218" Type="http://schemas.openxmlformats.org/officeDocument/2006/relationships/customXml" Target="../ink/ink3045.xml"/><Relationship Id="rId425" Type="http://schemas.openxmlformats.org/officeDocument/2006/relationships/image" Target="../media/image2778.png"/><Relationship Id="rId467" Type="http://schemas.openxmlformats.org/officeDocument/2006/relationships/image" Target="../media/image2799.png"/><Relationship Id="rId271" Type="http://schemas.openxmlformats.org/officeDocument/2006/relationships/image" Target="../media/image2701.png"/><Relationship Id="rId24" Type="http://schemas.openxmlformats.org/officeDocument/2006/relationships/customXml" Target="../ink/ink2948.xml"/><Relationship Id="rId66" Type="http://schemas.openxmlformats.org/officeDocument/2006/relationships/customXml" Target="../ink/ink2969.xml"/><Relationship Id="rId131" Type="http://schemas.openxmlformats.org/officeDocument/2006/relationships/image" Target="../media/image2631.png"/><Relationship Id="rId327" Type="http://schemas.openxmlformats.org/officeDocument/2006/relationships/image" Target="../media/image2729.png"/><Relationship Id="rId369" Type="http://schemas.openxmlformats.org/officeDocument/2006/relationships/image" Target="../media/image2750.png"/><Relationship Id="rId173" Type="http://schemas.openxmlformats.org/officeDocument/2006/relationships/image" Target="../media/image2652.png"/><Relationship Id="rId229" Type="http://schemas.openxmlformats.org/officeDocument/2006/relationships/image" Target="../media/image2680.png"/><Relationship Id="rId380" Type="http://schemas.openxmlformats.org/officeDocument/2006/relationships/customXml" Target="../ink/ink3126.xml"/><Relationship Id="rId436" Type="http://schemas.openxmlformats.org/officeDocument/2006/relationships/customXml" Target="../ink/ink3154.xml"/><Relationship Id="rId240" Type="http://schemas.openxmlformats.org/officeDocument/2006/relationships/customXml" Target="../ink/ink3056.xml"/><Relationship Id="rId478" Type="http://schemas.openxmlformats.org/officeDocument/2006/relationships/customXml" Target="../ink/ink3175.xml"/><Relationship Id="rId35" Type="http://schemas.openxmlformats.org/officeDocument/2006/relationships/image" Target="../media/image2583.png"/><Relationship Id="rId77" Type="http://schemas.openxmlformats.org/officeDocument/2006/relationships/image" Target="../media/image2604.png"/><Relationship Id="rId100" Type="http://schemas.openxmlformats.org/officeDocument/2006/relationships/customXml" Target="../ink/ink2986.xml"/><Relationship Id="rId282" Type="http://schemas.openxmlformats.org/officeDocument/2006/relationships/customXml" Target="../ink/ink3077.xml"/><Relationship Id="rId338" Type="http://schemas.openxmlformats.org/officeDocument/2006/relationships/customXml" Target="../ink/ink3105.xml"/><Relationship Id="rId503" Type="http://schemas.openxmlformats.org/officeDocument/2006/relationships/image" Target="../media/image2817.png"/><Relationship Id="rId8" Type="http://schemas.openxmlformats.org/officeDocument/2006/relationships/customXml" Target="../ink/ink2940.xml"/><Relationship Id="rId142" Type="http://schemas.openxmlformats.org/officeDocument/2006/relationships/customXml" Target="../ink/ink3007.xml"/><Relationship Id="rId184" Type="http://schemas.openxmlformats.org/officeDocument/2006/relationships/customXml" Target="../ink/ink3028.xml"/><Relationship Id="rId391" Type="http://schemas.openxmlformats.org/officeDocument/2006/relationships/image" Target="../media/image2761.png"/><Relationship Id="rId405" Type="http://schemas.openxmlformats.org/officeDocument/2006/relationships/image" Target="../media/image2768.png"/><Relationship Id="rId447" Type="http://schemas.openxmlformats.org/officeDocument/2006/relationships/image" Target="../media/image2789.png"/><Relationship Id="rId251" Type="http://schemas.openxmlformats.org/officeDocument/2006/relationships/image" Target="../media/image2691.png"/><Relationship Id="rId489" Type="http://schemas.openxmlformats.org/officeDocument/2006/relationships/image" Target="../media/image2810.png"/><Relationship Id="rId46" Type="http://schemas.openxmlformats.org/officeDocument/2006/relationships/customXml" Target="../ink/ink2959.xml"/><Relationship Id="rId293" Type="http://schemas.openxmlformats.org/officeDocument/2006/relationships/image" Target="../media/image2712.png"/><Relationship Id="rId307" Type="http://schemas.openxmlformats.org/officeDocument/2006/relationships/image" Target="../media/image2719.png"/><Relationship Id="rId349" Type="http://schemas.openxmlformats.org/officeDocument/2006/relationships/image" Target="../media/image2740.png"/><Relationship Id="rId514" Type="http://schemas.openxmlformats.org/officeDocument/2006/relationships/customXml" Target="../ink/ink3193.xml"/><Relationship Id="rId88" Type="http://schemas.openxmlformats.org/officeDocument/2006/relationships/customXml" Target="../ink/ink2980.xml"/><Relationship Id="rId111" Type="http://schemas.openxmlformats.org/officeDocument/2006/relationships/image" Target="../media/image2621.png"/><Relationship Id="rId153" Type="http://schemas.openxmlformats.org/officeDocument/2006/relationships/image" Target="../media/image2642.png"/><Relationship Id="rId195" Type="http://schemas.openxmlformats.org/officeDocument/2006/relationships/image" Target="../media/image2663.png"/><Relationship Id="rId209" Type="http://schemas.openxmlformats.org/officeDocument/2006/relationships/image" Target="../media/image2670.png"/><Relationship Id="rId360" Type="http://schemas.openxmlformats.org/officeDocument/2006/relationships/customXml" Target="../ink/ink3116.xml"/><Relationship Id="rId416" Type="http://schemas.openxmlformats.org/officeDocument/2006/relationships/customXml" Target="../ink/ink3144.xml"/><Relationship Id="rId220" Type="http://schemas.openxmlformats.org/officeDocument/2006/relationships/customXml" Target="../ink/ink3046.xml"/><Relationship Id="rId458" Type="http://schemas.openxmlformats.org/officeDocument/2006/relationships/customXml" Target="../ink/ink3165.xml"/><Relationship Id="rId15" Type="http://schemas.openxmlformats.org/officeDocument/2006/relationships/image" Target="../media/image2573.png"/><Relationship Id="rId57" Type="http://schemas.openxmlformats.org/officeDocument/2006/relationships/image" Target="../media/image2594.png"/><Relationship Id="rId262" Type="http://schemas.openxmlformats.org/officeDocument/2006/relationships/customXml" Target="../ink/ink3067.xml"/><Relationship Id="rId318" Type="http://schemas.openxmlformats.org/officeDocument/2006/relationships/customXml" Target="../ink/ink3095.xml"/><Relationship Id="rId525" Type="http://schemas.openxmlformats.org/officeDocument/2006/relationships/image" Target="../media/image2827.png"/><Relationship Id="rId99" Type="http://schemas.openxmlformats.org/officeDocument/2006/relationships/image" Target="../media/image2615.png"/><Relationship Id="rId122" Type="http://schemas.openxmlformats.org/officeDocument/2006/relationships/customXml" Target="../ink/ink2997.xml"/><Relationship Id="rId164" Type="http://schemas.openxmlformats.org/officeDocument/2006/relationships/customXml" Target="../ink/ink3018.xml"/><Relationship Id="rId371" Type="http://schemas.openxmlformats.org/officeDocument/2006/relationships/image" Target="../media/image2751.png"/><Relationship Id="rId427" Type="http://schemas.openxmlformats.org/officeDocument/2006/relationships/image" Target="../media/image2779.png"/><Relationship Id="rId469" Type="http://schemas.openxmlformats.org/officeDocument/2006/relationships/image" Target="../media/image2800.png"/><Relationship Id="rId26" Type="http://schemas.openxmlformats.org/officeDocument/2006/relationships/customXml" Target="../ink/ink2949.xml"/><Relationship Id="rId231" Type="http://schemas.openxmlformats.org/officeDocument/2006/relationships/image" Target="../media/image2681.png"/><Relationship Id="rId273" Type="http://schemas.openxmlformats.org/officeDocument/2006/relationships/image" Target="../media/image2702.png"/><Relationship Id="rId329" Type="http://schemas.openxmlformats.org/officeDocument/2006/relationships/image" Target="../media/image2730.png"/><Relationship Id="rId480" Type="http://schemas.openxmlformats.org/officeDocument/2006/relationships/customXml" Target="../ink/ink3176.xml"/><Relationship Id="rId68" Type="http://schemas.openxmlformats.org/officeDocument/2006/relationships/customXml" Target="../ink/ink2970.xml"/><Relationship Id="rId133" Type="http://schemas.openxmlformats.org/officeDocument/2006/relationships/image" Target="../media/image2632.png"/><Relationship Id="rId175" Type="http://schemas.openxmlformats.org/officeDocument/2006/relationships/image" Target="../media/image2653.png"/><Relationship Id="rId340" Type="http://schemas.openxmlformats.org/officeDocument/2006/relationships/customXml" Target="../ink/ink3106.xml"/><Relationship Id="rId200" Type="http://schemas.openxmlformats.org/officeDocument/2006/relationships/customXml" Target="../ink/ink3036.xml"/><Relationship Id="rId382" Type="http://schemas.openxmlformats.org/officeDocument/2006/relationships/customXml" Target="../ink/ink3127.xml"/><Relationship Id="rId438" Type="http://schemas.openxmlformats.org/officeDocument/2006/relationships/customXml" Target="../ink/ink3155.xml"/><Relationship Id="rId242" Type="http://schemas.openxmlformats.org/officeDocument/2006/relationships/customXml" Target="../ink/ink3057.xml"/><Relationship Id="rId284" Type="http://schemas.openxmlformats.org/officeDocument/2006/relationships/customXml" Target="../ink/ink3078.xml"/><Relationship Id="rId491" Type="http://schemas.openxmlformats.org/officeDocument/2006/relationships/image" Target="../media/image2811.png"/><Relationship Id="rId505" Type="http://schemas.openxmlformats.org/officeDocument/2006/relationships/image" Target="../media/image2818.png"/><Relationship Id="rId37" Type="http://schemas.openxmlformats.org/officeDocument/2006/relationships/image" Target="../media/image2584.png"/><Relationship Id="rId79" Type="http://schemas.openxmlformats.org/officeDocument/2006/relationships/image" Target="../media/image2605.png"/><Relationship Id="rId102" Type="http://schemas.openxmlformats.org/officeDocument/2006/relationships/customXml" Target="../ink/ink2987.xml"/><Relationship Id="rId144" Type="http://schemas.openxmlformats.org/officeDocument/2006/relationships/customXml" Target="../ink/ink3008.xml"/><Relationship Id="rId90" Type="http://schemas.openxmlformats.org/officeDocument/2006/relationships/customXml" Target="../ink/ink2981.xml"/><Relationship Id="rId186" Type="http://schemas.openxmlformats.org/officeDocument/2006/relationships/customXml" Target="../ink/ink3029.xml"/><Relationship Id="rId351" Type="http://schemas.openxmlformats.org/officeDocument/2006/relationships/image" Target="../media/image2741.png"/><Relationship Id="rId393" Type="http://schemas.openxmlformats.org/officeDocument/2006/relationships/image" Target="../media/image2762.png"/><Relationship Id="rId407" Type="http://schemas.openxmlformats.org/officeDocument/2006/relationships/image" Target="../media/image2769.png"/><Relationship Id="rId449" Type="http://schemas.openxmlformats.org/officeDocument/2006/relationships/image" Target="../media/image2790.png"/><Relationship Id="rId211" Type="http://schemas.openxmlformats.org/officeDocument/2006/relationships/image" Target="../media/image2671.png"/><Relationship Id="rId253" Type="http://schemas.openxmlformats.org/officeDocument/2006/relationships/image" Target="../media/image2692.png"/><Relationship Id="rId295" Type="http://schemas.openxmlformats.org/officeDocument/2006/relationships/image" Target="../media/image2713.png"/><Relationship Id="rId309" Type="http://schemas.openxmlformats.org/officeDocument/2006/relationships/image" Target="../media/image2720.png"/><Relationship Id="rId460" Type="http://schemas.openxmlformats.org/officeDocument/2006/relationships/customXml" Target="../ink/ink3166.xml"/><Relationship Id="rId516" Type="http://schemas.openxmlformats.org/officeDocument/2006/relationships/customXml" Target="../ink/ink3194.xml"/><Relationship Id="rId48" Type="http://schemas.openxmlformats.org/officeDocument/2006/relationships/customXml" Target="../ink/ink2960.xml"/><Relationship Id="rId113" Type="http://schemas.openxmlformats.org/officeDocument/2006/relationships/image" Target="../media/image2622.png"/><Relationship Id="rId320" Type="http://schemas.openxmlformats.org/officeDocument/2006/relationships/customXml" Target="../ink/ink3096.xml"/><Relationship Id="rId155" Type="http://schemas.openxmlformats.org/officeDocument/2006/relationships/image" Target="../media/image2643.png"/><Relationship Id="rId197" Type="http://schemas.openxmlformats.org/officeDocument/2006/relationships/image" Target="../media/image2664.png"/><Relationship Id="rId362" Type="http://schemas.openxmlformats.org/officeDocument/2006/relationships/customXml" Target="../ink/ink3117.xml"/><Relationship Id="rId418" Type="http://schemas.openxmlformats.org/officeDocument/2006/relationships/customXml" Target="../ink/ink3145.xml"/><Relationship Id="rId222" Type="http://schemas.openxmlformats.org/officeDocument/2006/relationships/customXml" Target="../ink/ink3047.xml"/><Relationship Id="rId264" Type="http://schemas.openxmlformats.org/officeDocument/2006/relationships/customXml" Target="../ink/ink3068.xml"/><Relationship Id="rId471" Type="http://schemas.openxmlformats.org/officeDocument/2006/relationships/image" Target="../media/image2801.png"/><Relationship Id="rId17" Type="http://schemas.openxmlformats.org/officeDocument/2006/relationships/image" Target="../media/image2574.png"/><Relationship Id="rId59" Type="http://schemas.openxmlformats.org/officeDocument/2006/relationships/image" Target="../media/image2595.png"/><Relationship Id="rId124" Type="http://schemas.openxmlformats.org/officeDocument/2006/relationships/customXml" Target="../ink/ink2998.xml"/><Relationship Id="rId527" Type="http://schemas.openxmlformats.org/officeDocument/2006/relationships/image" Target="../media/image2828.png"/><Relationship Id="rId70" Type="http://schemas.openxmlformats.org/officeDocument/2006/relationships/customXml" Target="../ink/ink2971.xml"/><Relationship Id="rId166" Type="http://schemas.openxmlformats.org/officeDocument/2006/relationships/customXml" Target="../ink/ink3019.xml"/><Relationship Id="rId331" Type="http://schemas.openxmlformats.org/officeDocument/2006/relationships/image" Target="../media/image2731.png"/><Relationship Id="rId373" Type="http://schemas.openxmlformats.org/officeDocument/2006/relationships/image" Target="../media/image2752.png"/><Relationship Id="rId429" Type="http://schemas.openxmlformats.org/officeDocument/2006/relationships/image" Target="../media/image27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82.png"/><Relationship Id="rId440" Type="http://schemas.openxmlformats.org/officeDocument/2006/relationships/customXml" Target="../ink/ink3156.xml"/><Relationship Id="rId28" Type="http://schemas.openxmlformats.org/officeDocument/2006/relationships/customXml" Target="../ink/ink2950.xml"/><Relationship Id="rId275" Type="http://schemas.openxmlformats.org/officeDocument/2006/relationships/image" Target="../media/image2703.png"/><Relationship Id="rId300" Type="http://schemas.openxmlformats.org/officeDocument/2006/relationships/customXml" Target="../ink/ink3086.xml"/><Relationship Id="rId482" Type="http://schemas.openxmlformats.org/officeDocument/2006/relationships/customXml" Target="../ink/ink3177.xml"/><Relationship Id="rId81" Type="http://schemas.openxmlformats.org/officeDocument/2006/relationships/image" Target="../media/image2606.png"/><Relationship Id="rId135" Type="http://schemas.openxmlformats.org/officeDocument/2006/relationships/image" Target="../media/image2633.png"/><Relationship Id="rId177" Type="http://schemas.openxmlformats.org/officeDocument/2006/relationships/image" Target="../media/image2654.png"/><Relationship Id="rId342" Type="http://schemas.openxmlformats.org/officeDocument/2006/relationships/customXml" Target="../ink/ink3107.xml"/><Relationship Id="rId384" Type="http://schemas.openxmlformats.org/officeDocument/2006/relationships/customXml" Target="../ink/ink3128.xml"/><Relationship Id="rId202" Type="http://schemas.openxmlformats.org/officeDocument/2006/relationships/customXml" Target="../ink/ink3037.xml"/><Relationship Id="rId244" Type="http://schemas.openxmlformats.org/officeDocument/2006/relationships/customXml" Target="../ink/ink3058.xml"/><Relationship Id="rId39" Type="http://schemas.openxmlformats.org/officeDocument/2006/relationships/image" Target="../media/image2585.png"/><Relationship Id="rId286" Type="http://schemas.openxmlformats.org/officeDocument/2006/relationships/customXml" Target="../ink/ink3079.xml"/><Relationship Id="rId451" Type="http://schemas.openxmlformats.org/officeDocument/2006/relationships/image" Target="../media/image2791.png"/><Relationship Id="rId493" Type="http://schemas.openxmlformats.org/officeDocument/2006/relationships/image" Target="../media/image2812.png"/><Relationship Id="rId507" Type="http://schemas.openxmlformats.org/officeDocument/2006/relationships/image" Target="../media/image2819.png"/><Relationship Id="rId50" Type="http://schemas.openxmlformats.org/officeDocument/2006/relationships/customXml" Target="../ink/ink2961.xml"/><Relationship Id="rId104" Type="http://schemas.openxmlformats.org/officeDocument/2006/relationships/customXml" Target="../ink/ink2988.xml"/><Relationship Id="rId146" Type="http://schemas.openxmlformats.org/officeDocument/2006/relationships/customXml" Target="../ink/ink3009.xml"/><Relationship Id="rId188" Type="http://schemas.openxmlformats.org/officeDocument/2006/relationships/customXml" Target="../ink/ink3030.xml"/><Relationship Id="rId311" Type="http://schemas.openxmlformats.org/officeDocument/2006/relationships/image" Target="../media/image2721.png"/><Relationship Id="rId353" Type="http://schemas.openxmlformats.org/officeDocument/2006/relationships/image" Target="../media/image2742.png"/><Relationship Id="rId395" Type="http://schemas.openxmlformats.org/officeDocument/2006/relationships/image" Target="../media/image2763.png"/><Relationship Id="rId409" Type="http://schemas.openxmlformats.org/officeDocument/2006/relationships/image" Target="../media/image2770.png"/><Relationship Id="rId92" Type="http://schemas.openxmlformats.org/officeDocument/2006/relationships/customXml" Target="../ink/ink2982.xml"/><Relationship Id="rId213" Type="http://schemas.openxmlformats.org/officeDocument/2006/relationships/image" Target="../media/image2672.png"/><Relationship Id="rId420" Type="http://schemas.openxmlformats.org/officeDocument/2006/relationships/customXml" Target="../ink/ink3146.xml"/><Relationship Id="rId255" Type="http://schemas.openxmlformats.org/officeDocument/2006/relationships/image" Target="../media/image2693.png"/><Relationship Id="rId297" Type="http://schemas.openxmlformats.org/officeDocument/2006/relationships/image" Target="../media/image2714.png"/><Relationship Id="rId462" Type="http://schemas.openxmlformats.org/officeDocument/2006/relationships/customXml" Target="../ink/ink3167.xml"/><Relationship Id="rId518" Type="http://schemas.openxmlformats.org/officeDocument/2006/relationships/customXml" Target="../ink/ink3195.xml"/><Relationship Id="rId115" Type="http://schemas.openxmlformats.org/officeDocument/2006/relationships/image" Target="../media/image2623.png"/><Relationship Id="rId157" Type="http://schemas.openxmlformats.org/officeDocument/2006/relationships/image" Target="../media/image2644.png"/><Relationship Id="rId322" Type="http://schemas.openxmlformats.org/officeDocument/2006/relationships/customXml" Target="../ink/ink3097.xml"/><Relationship Id="rId364" Type="http://schemas.openxmlformats.org/officeDocument/2006/relationships/customXml" Target="../ink/ink3118.xml"/><Relationship Id="rId61" Type="http://schemas.openxmlformats.org/officeDocument/2006/relationships/image" Target="../media/image2596.png"/><Relationship Id="rId199" Type="http://schemas.openxmlformats.org/officeDocument/2006/relationships/image" Target="../media/image2665.png"/><Relationship Id="rId19" Type="http://schemas.openxmlformats.org/officeDocument/2006/relationships/image" Target="../media/image2575.png"/><Relationship Id="rId224" Type="http://schemas.openxmlformats.org/officeDocument/2006/relationships/customXml" Target="../ink/ink3048.xml"/><Relationship Id="rId266" Type="http://schemas.openxmlformats.org/officeDocument/2006/relationships/customXml" Target="../ink/ink3069.xml"/><Relationship Id="rId431" Type="http://schemas.openxmlformats.org/officeDocument/2006/relationships/image" Target="../media/image2781.png"/><Relationship Id="rId473" Type="http://schemas.openxmlformats.org/officeDocument/2006/relationships/image" Target="../media/image2802.png"/><Relationship Id="rId529" Type="http://schemas.openxmlformats.org/officeDocument/2006/relationships/image" Target="../media/image2829.png"/><Relationship Id="rId30" Type="http://schemas.openxmlformats.org/officeDocument/2006/relationships/customXml" Target="../ink/ink2951.xml"/><Relationship Id="rId126" Type="http://schemas.openxmlformats.org/officeDocument/2006/relationships/customXml" Target="../ink/ink2999.xml"/><Relationship Id="rId168" Type="http://schemas.openxmlformats.org/officeDocument/2006/relationships/customXml" Target="../ink/ink3020.xml"/><Relationship Id="rId333" Type="http://schemas.openxmlformats.org/officeDocument/2006/relationships/image" Target="../media/image2732.png"/><Relationship Id="rId72" Type="http://schemas.openxmlformats.org/officeDocument/2006/relationships/customXml" Target="../ink/ink2972.xml"/><Relationship Id="rId375" Type="http://schemas.openxmlformats.org/officeDocument/2006/relationships/image" Target="../media/image2753.png"/><Relationship Id="rId3" Type="http://schemas.openxmlformats.org/officeDocument/2006/relationships/image" Target="../media/image2567.png"/><Relationship Id="rId235" Type="http://schemas.openxmlformats.org/officeDocument/2006/relationships/image" Target="../media/image2683.png"/><Relationship Id="rId277" Type="http://schemas.openxmlformats.org/officeDocument/2006/relationships/image" Target="../media/image2704.png"/><Relationship Id="rId400" Type="http://schemas.openxmlformats.org/officeDocument/2006/relationships/customXml" Target="../ink/ink3136.xml"/><Relationship Id="rId442" Type="http://schemas.openxmlformats.org/officeDocument/2006/relationships/customXml" Target="../ink/ink3157.xml"/><Relationship Id="rId484" Type="http://schemas.openxmlformats.org/officeDocument/2006/relationships/customXml" Target="../ink/ink3178.xml"/><Relationship Id="rId137" Type="http://schemas.openxmlformats.org/officeDocument/2006/relationships/image" Target="../media/image2634.png"/><Relationship Id="rId302" Type="http://schemas.openxmlformats.org/officeDocument/2006/relationships/customXml" Target="../ink/ink3087.xml"/><Relationship Id="rId344" Type="http://schemas.openxmlformats.org/officeDocument/2006/relationships/customXml" Target="../ink/ink3108.xml"/><Relationship Id="rId41" Type="http://schemas.openxmlformats.org/officeDocument/2006/relationships/image" Target="../media/image2586.png"/><Relationship Id="rId83" Type="http://schemas.openxmlformats.org/officeDocument/2006/relationships/image" Target="../media/image2607.png"/><Relationship Id="rId179" Type="http://schemas.openxmlformats.org/officeDocument/2006/relationships/image" Target="../media/image2655.png"/><Relationship Id="rId386" Type="http://schemas.openxmlformats.org/officeDocument/2006/relationships/customXml" Target="../ink/ink3129.xml"/><Relationship Id="rId190" Type="http://schemas.openxmlformats.org/officeDocument/2006/relationships/customXml" Target="../ink/ink3031.xml"/><Relationship Id="rId204" Type="http://schemas.openxmlformats.org/officeDocument/2006/relationships/customXml" Target="../ink/ink3038.xml"/><Relationship Id="rId246" Type="http://schemas.openxmlformats.org/officeDocument/2006/relationships/customXml" Target="../ink/ink3059.xml"/><Relationship Id="rId288" Type="http://schemas.openxmlformats.org/officeDocument/2006/relationships/customXml" Target="../ink/ink3080.xml"/><Relationship Id="rId411" Type="http://schemas.openxmlformats.org/officeDocument/2006/relationships/image" Target="../media/image2771.png"/><Relationship Id="rId453" Type="http://schemas.openxmlformats.org/officeDocument/2006/relationships/image" Target="../media/image2792.png"/><Relationship Id="rId509" Type="http://schemas.openxmlformats.org/officeDocument/2006/relationships/image" Target="../media/image2820.png"/><Relationship Id="rId106" Type="http://schemas.openxmlformats.org/officeDocument/2006/relationships/customXml" Target="../ink/ink2989.xml"/><Relationship Id="rId313" Type="http://schemas.openxmlformats.org/officeDocument/2006/relationships/image" Target="../media/image2722.png"/><Relationship Id="rId495" Type="http://schemas.openxmlformats.org/officeDocument/2006/relationships/image" Target="../media/image2813.png"/><Relationship Id="rId10" Type="http://schemas.openxmlformats.org/officeDocument/2006/relationships/customXml" Target="../ink/ink2941.xml"/><Relationship Id="rId52" Type="http://schemas.openxmlformats.org/officeDocument/2006/relationships/customXml" Target="../ink/ink2962.xml"/><Relationship Id="rId94" Type="http://schemas.openxmlformats.org/officeDocument/2006/relationships/customXml" Target="../ink/ink2983.xml"/><Relationship Id="rId148" Type="http://schemas.openxmlformats.org/officeDocument/2006/relationships/customXml" Target="../ink/ink3010.xml"/><Relationship Id="rId355" Type="http://schemas.openxmlformats.org/officeDocument/2006/relationships/image" Target="../media/image2743.png"/><Relationship Id="rId397" Type="http://schemas.openxmlformats.org/officeDocument/2006/relationships/image" Target="../media/image2764.png"/><Relationship Id="rId520" Type="http://schemas.openxmlformats.org/officeDocument/2006/relationships/customXml" Target="../ink/ink3196.xml"/><Relationship Id="rId215" Type="http://schemas.openxmlformats.org/officeDocument/2006/relationships/image" Target="../media/image2673.png"/><Relationship Id="rId257" Type="http://schemas.openxmlformats.org/officeDocument/2006/relationships/image" Target="../media/image2694.png"/><Relationship Id="rId422" Type="http://schemas.openxmlformats.org/officeDocument/2006/relationships/customXml" Target="../ink/ink3147.xml"/><Relationship Id="rId464" Type="http://schemas.openxmlformats.org/officeDocument/2006/relationships/customXml" Target="../ink/ink3168.xml"/><Relationship Id="rId299" Type="http://schemas.openxmlformats.org/officeDocument/2006/relationships/image" Target="../media/image2715.png"/><Relationship Id="rId63" Type="http://schemas.openxmlformats.org/officeDocument/2006/relationships/image" Target="../media/image2597.png"/><Relationship Id="rId159" Type="http://schemas.openxmlformats.org/officeDocument/2006/relationships/image" Target="../media/image2645.png"/><Relationship Id="rId366" Type="http://schemas.openxmlformats.org/officeDocument/2006/relationships/customXml" Target="../ink/ink3119.xml"/><Relationship Id="rId226" Type="http://schemas.openxmlformats.org/officeDocument/2006/relationships/customXml" Target="../ink/ink3049.xml"/><Relationship Id="rId433" Type="http://schemas.openxmlformats.org/officeDocument/2006/relationships/image" Target="../media/image2782.png"/><Relationship Id="rId74" Type="http://schemas.openxmlformats.org/officeDocument/2006/relationships/customXml" Target="../ink/ink2973.xml"/><Relationship Id="rId377" Type="http://schemas.openxmlformats.org/officeDocument/2006/relationships/image" Target="../media/image2754.png"/><Relationship Id="rId500" Type="http://schemas.openxmlformats.org/officeDocument/2006/relationships/customXml" Target="../ink/ink3186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88.png"/><Relationship Id="rId21" Type="http://schemas.openxmlformats.org/officeDocument/2006/relationships/image" Target="../media/image2840.png"/><Relationship Id="rId324" Type="http://schemas.openxmlformats.org/officeDocument/2006/relationships/customXml" Target="../ink/ink3363.xml"/><Relationship Id="rId531" Type="http://schemas.openxmlformats.org/officeDocument/2006/relationships/image" Target="../media/image3094.png"/><Relationship Id="rId170" Type="http://schemas.openxmlformats.org/officeDocument/2006/relationships/customXml" Target="../ink/ink3286.xml"/><Relationship Id="rId268" Type="http://schemas.openxmlformats.org/officeDocument/2006/relationships/customXml" Target="../ink/ink3335.xml"/><Relationship Id="rId475" Type="http://schemas.openxmlformats.org/officeDocument/2006/relationships/image" Target="../media/image3066.png"/><Relationship Id="rId32" Type="http://schemas.openxmlformats.org/officeDocument/2006/relationships/customXml" Target="../ink/ink3217.xml"/><Relationship Id="rId128" Type="http://schemas.openxmlformats.org/officeDocument/2006/relationships/customXml" Target="../ink/ink3265.xml"/><Relationship Id="rId335" Type="http://schemas.openxmlformats.org/officeDocument/2006/relationships/image" Target="../media/image2996.png"/><Relationship Id="rId181" Type="http://schemas.openxmlformats.org/officeDocument/2006/relationships/image" Target="../media/image2919.png"/><Relationship Id="rId402" Type="http://schemas.openxmlformats.org/officeDocument/2006/relationships/customXml" Target="../ink/ink3402.xml"/><Relationship Id="rId279" Type="http://schemas.openxmlformats.org/officeDocument/2006/relationships/image" Target="../media/image2968.png"/><Relationship Id="rId444" Type="http://schemas.openxmlformats.org/officeDocument/2006/relationships/customXml" Target="../ink/ink3423.xml"/><Relationship Id="rId486" Type="http://schemas.openxmlformats.org/officeDocument/2006/relationships/customXml" Target="../ink/ink3444.xml"/><Relationship Id="rId43" Type="http://schemas.openxmlformats.org/officeDocument/2006/relationships/image" Target="../media/image2851.png"/><Relationship Id="rId139" Type="http://schemas.openxmlformats.org/officeDocument/2006/relationships/image" Target="../media/image2899.png"/><Relationship Id="rId290" Type="http://schemas.openxmlformats.org/officeDocument/2006/relationships/customXml" Target="../ink/ink3346.xml"/><Relationship Id="rId304" Type="http://schemas.openxmlformats.org/officeDocument/2006/relationships/customXml" Target="../ink/ink3353.xml"/><Relationship Id="rId346" Type="http://schemas.openxmlformats.org/officeDocument/2006/relationships/customXml" Target="../ink/ink3374.xml"/><Relationship Id="rId388" Type="http://schemas.openxmlformats.org/officeDocument/2006/relationships/customXml" Target="../ink/ink3395.xml"/><Relationship Id="rId511" Type="http://schemas.openxmlformats.org/officeDocument/2006/relationships/image" Target="../media/image3084.png"/><Relationship Id="rId85" Type="http://schemas.openxmlformats.org/officeDocument/2006/relationships/image" Target="../media/image2872.png"/><Relationship Id="rId150" Type="http://schemas.openxmlformats.org/officeDocument/2006/relationships/customXml" Target="../ink/ink3276.xml"/><Relationship Id="rId192" Type="http://schemas.openxmlformats.org/officeDocument/2006/relationships/customXml" Target="../ink/ink3297.xml"/><Relationship Id="rId206" Type="http://schemas.openxmlformats.org/officeDocument/2006/relationships/customXml" Target="../ink/ink3304.xml"/><Relationship Id="rId413" Type="http://schemas.openxmlformats.org/officeDocument/2006/relationships/image" Target="../media/image3035.png"/><Relationship Id="rId248" Type="http://schemas.openxmlformats.org/officeDocument/2006/relationships/customXml" Target="../ink/ink3325.xml"/><Relationship Id="rId455" Type="http://schemas.openxmlformats.org/officeDocument/2006/relationships/image" Target="../media/image3056.png"/><Relationship Id="rId497" Type="http://schemas.openxmlformats.org/officeDocument/2006/relationships/image" Target="../media/image3077.png"/><Relationship Id="rId12" Type="http://schemas.openxmlformats.org/officeDocument/2006/relationships/customXml" Target="../ink/ink3207.xml"/><Relationship Id="rId108" Type="http://schemas.openxmlformats.org/officeDocument/2006/relationships/customXml" Target="../ink/ink3255.xml"/><Relationship Id="rId315" Type="http://schemas.openxmlformats.org/officeDocument/2006/relationships/image" Target="../media/image2986.png"/><Relationship Id="rId357" Type="http://schemas.openxmlformats.org/officeDocument/2006/relationships/image" Target="../media/image3007.png"/><Relationship Id="rId522" Type="http://schemas.openxmlformats.org/officeDocument/2006/relationships/customXml" Target="../ink/ink3462.xml"/><Relationship Id="rId54" Type="http://schemas.openxmlformats.org/officeDocument/2006/relationships/customXml" Target="../ink/ink3228.xml"/><Relationship Id="rId96" Type="http://schemas.openxmlformats.org/officeDocument/2006/relationships/customXml" Target="../ink/ink3249.xml"/><Relationship Id="rId161" Type="http://schemas.openxmlformats.org/officeDocument/2006/relationships/image" Target="../media/image2909.png"/><Relationship Id="rId217" Type="http://schemas.openxmlformats.org/officeDocument/2006/relationships/image" Target="../media/image2937.png"/><Relationship Id="rId399" Type="http://schemas.openxmlformats.org/officeDocument/2006/relationships/image" Target="../media/image3028.png"/><Relationship Id="rId259" Type="http://schemas.openxmlformats.org/officeDocument/2006/relationships/image" Target="../media/image2958.png"/><Relationship Id="rId424" Type="http://schemas.openxmlformats.org/officeDocument/2006/relationships/customXml" Target="../ink/ink3413.xml"/><Relationship Id="rId466" Type="http://schemas.openxmlformats.org/officeDocument/2006/relationships/customXml" Target="../ink/ink3434.xml"/><Relationship Id="rId23" Type="http://schemas.openxmlformats.org/officeDocument/2006/relationships/image" Target="../media/image2841.png"/><Relationship Id="rId119" Type="http://schemas.openxmlformats.org/officeDocument/2006/relationships/image" Target="../media/image2889.png"/><Relationship Id="rId270" Type="http://schemas.openxmlformats.org/officeDocument/2006/relationships/customXml" Target="../ink/ink3336.xml"/><Relationship Id="rId326" Type="http://schemas.openxmlformats.org/officeDocument/2006/relationships/customXml" Target="../ink/ink3364.xml"/><Relationship Id="rId533" Type="http://schemas.openxmlformats.org/officeDocument/2006/relationships/image" Target="../media/image3095.png"/><Relationship Id="rId65" Type="http://schemas.openxmlformats.org/officeDocument/2006/relationships/image" Target="../media/image2862.png"/><Relationship Id="rId130" Type="http://schemas.openxmlformats.org/officeDocument/2006/relationships/customXml" Target="../ink/ink3266.xml"/><Relationship Id="rId368" Type="http://schemas.openxmlformats.org/officeDocument/2006/relationships/customXml" Target="../ink/ink3385.xml"/><Relationship Id="rId172" Type="http://schemas.openxmlformats.org/officeDocument/2006/relationships/customXml" Target="../ink/ink3287.xml"/><Relationship Id="rId228" Type="http://schemas.openxmlformats.org/officeDocument/2006/relationships/customXml" Target="../ink/ink3315.xml"/><Relationship Id="rId435" Type="http://schemas.openxmlformats.org/officeDocument/2006/relationships/image" Target="../media/image3046.png"/><Relationship Id="rId477" Type="http://schemas.openxmlformats.org/officeDocument/2006/relationships/image" Target="../media/image3067.png"/><Relationship Id="rId281" Type="http://schemas.openxmlformats.org/officeDocument/2006/relationships/image" Target="../media/image2969.png"/><Relationship Id="rId337" Type="http://schemas.openxmlformats.org/officeDocument/2006/relationships/image" Target="../media/image2997.png"/><Relationship Id="rId502" Type="http://schemas.openxmlformats.org/officeDocument/2006/relationships/customXml" Target="../ink/ink3452.xml"/><Relationship Id="rId34" Type="http://schemas.openxmlformats.org/officeDocument/2006/relationships/customXml" Target="../ink/ink3218.xml"/><Relationship Id="rId76" Type="http://schemas.openxmlformats.org/officeDocument/2006/relationships/customXml" Target="../ink/ink3239.xml"/><Relationship Id="rId141" Type="http://schemas.openxmlformats.org/officeDocument/2006/relationships/image" Target="../media/image459.png"/><Relationship Id="rId379" Type="http://schemas.openxmlformats.org/officeDocument/2006/relationships/image" Target="../media/image3018.png"/><Relationship Id="rId7" Type="http://schemas.openxmlformats.org/officeDocument/2006/relationships/image" Target="../media/image2833.png"/><Relationship Id="rId183" Type="http://schemas.openxmlformats.org/officeDocument/2006/relationships/image" Target="../media/image2920.png"/><Relationship Id="rId239" Type="http://schemas.openxmlformats.org/officeDocument/2006/relationships/image" Target="../media/image2948.png"/><Relationship Id="rId390" Type="http://schemas.openxmlformats.org/officeDocument/2006/relationships/customXml" Target="../ink/ink3396.xml"/><Relationship Id="rId404" Type="http://schemas.openxmlformats.org/officeDocument/2006/relationships/customXml" Target="../ink/ink3403.xml"/><Relationship Id="rId446" Type="http://schemas.openxmlformats.org/officeDocument/2006/relationships/customXml" Target="../ink/ink3424.xml"/><Relationship Id="rId250" Type="http://schemas.openxmlformats.org/officeDocument/2006/relationships/customXml" Target="../ink/ink3326.xml"/><Relationship Id="rId292" Type="http://schemas.openxmlformats.org/officeDocument/2006/relationships/customXml" Target="../ink/ink3347.xml"/><Relationship Id="rId306" Type="http://schemas.openxmlformats.org/officeDocument/2006/relationships/customXml" Target="../ink/ink3354.xml"/><Relationship Id="rId488" Type="http://schemas.openxmlformats.org/officeDocument/2006/relationships/customXml" Target="../ink/ink3445.xml"/><Relationship Id="rId45" Type="http://schemas.openxmlformats.org/officeDocument/2006/relationships/image" Target="../media/image2852.png"/><Relationship Id="rId87" Type="http://schemas.openxmlformats.org/officeDocument/2006/relationships/image" Target="../media/image2873.png"/><Relationship Id="rId110" Type="http://schemas.openxmlformats.org/officeDocument/2006/relationships/customXml" Target="../ink/ink3256.xml"/><Relationship Id="rId348" Type="http://schemas.openxmlformats.org/officeDocument/2006/relationships/customXml" Target="../ink/ink3375.xml"/><Relationship Id="rId513" Type="http://schemas.openxmlformats.org/officeDocument/2006/relationships/image" Target="../media/image3085.png"/><Relationship Id="rId152" Type="http://schemas.openxmlformats.org/officeDocument/2006/relationships/customXml" Target="../ink/ink3277.xml"/><Relationship Id="rId194" Type="http://schemas.openxmlformats.org/officeDocument/2006/relationships/customXml" Target="../ink/ink3298.xml"/><Relationship Id="rId208" Type="http://schemas.openxmlformats.org/officeDocument/2006/relationships/customXml" Target="../ink/ink3305.xml"/><Relationship Id="rId415" Type="http://schemas.openxmlformats.org/officeDocument/2006/relationships/image" Target="../media/image3036.png"/><Relationship Id="rId457" Type="http://schemas.openxmlformats.org/officeDocument/2006/relationships/image" Target="../media/image3057.png"/><Relationship Id="rId261" Type="http://schemas.openxmlformats.org/officeDocument/2006/relationships/image" Target="../media/image2959.png"/><Relationship Id="rId499" Type="http://schemas.openxmlformats.org/officeDocument/2006/relationships/image" Target="../media/image3078.png"/><Relationship Id="rId14" Type="http://schemas.openxmlformats.org/officeDocument/2006/relationships/customXml" Target="../ink/ink3208.xml"/><Relationship Id="rId56" Type="http://schemas.openxmlformats.org/officeDocument/2006/relationships/customXml" Target="../ink/ink3229.xml"/><Relationship Id="rId317" Type="http://schemas.openxmlformats.org/officeDocument/2006/relationships/image" Target="../media/image2987.png"/><Relationship Id="rId359" Type="http://schemas.openxmlformats.org/officeDocument/2006/relationships/image" Target="../media/image3008.png"/><Relationship Id="rId524" Type="http://schemas.openxmlformats.org/officeDocument/2006/relationships/customXml" Target="../ink/ink3463.xml"/><Relationship Id="rId98" Type="http://schemas.openxmlformats.org/officeDocument/2006/relationships/customXml" Target="../ink/ink3250.xml"/><Relationship Id="rId121" Type="http://schemas.openxmlformats.org/officeDocument/2006/relationships/image" Target="../media/image2890.png"/><Relationship Id="rId163" Type="http://schemas.openxmlformats.org/officeDocument/2006/relationships/image" Target="../media/image2910.png"/><Relationship Id="rId219" Type="http://schemas.openxmlformats.org/officeDocument/2006/relationships/image" Target="../media/image2938.png"/><Relationship Id="rId370" Type="http://schemas.openxmlformats.org/officeDocument/2006/relationships/customXml" Target="../ink/ink3386.xml"/><Relationship Id="rId426" Type="http://schemas.openxmlformats.org/officeDocument/2006/relationships/customXml" Target="../ink/ink3414.xml"/><Relationship Id="rId230" Type="http://schemas.openxmlformats.org/officeDocument/2006/relationships/customXml" Target="../ink/ink3316.xml"/><Relationship Id="rId468" Type="http://schemas.openxmlformats.org/officeDocument/2006/relationships/customXml" Target="../ink/ink3435.xml"/><Relationship Id="rId25" Type="http://schemas.openxmlformats.org/officeDocument/2006/relationships/image" Target="../media/image2842.png"/><Relationship Id="rId67" Type="http://schemas.openxmlformats.org/officeDocument/2006/relationships/image" Target="../media/image2863.png"/><Relationship Id="rId272" Type="http://schemas.openxmlformats.org/officeDocument/2006/relationships/customXml" Target="../ink/ink3337.xml"/><Relationship Id="rId328" Type="http://schemas.openxmlformats.org/officeDocument/2006/relationships/customXml" Target="../ink/ink3365.xml"/><Relationship Id="rId132" Type="http://schemas.openxmlformats.org/officeDocument/2006/relationships/customXml" Target="../ink/ink3267.xml"/><Relationship Id="rId174" Type="http://schemas.openxmlformats.org/officeDocument/2006/relationships/customXml" Target="../ink/ink3288.xml"/><Relationship Id="rId381" Type="http://schemas.openxmlformats.org/officeDocument/2006/relationships/image" Target="../media/image3019.png"/><Relationship Id="rId241" Type="http://schemas.openxmlformats.org/officeDocument/2006/relationships/image" Target="../media/image2949.png"/><Relationship Id="rId437" Type="http://schemas.openxmlformats.org/officeDocument/2006/relationships/image" Target="../media/image3047.png"/><Relationship Id="rId479" Type="http://schemas.openxmlformats.org/officeDocument/2006/relationships/image" Target="../media/image3068.png"/><Relationship Id="rId36" Type="http://schemas.openxmlformats.org/officeDocument/2006/relationships/customXml" Target="../ink/ink3219.xml"/><Relationship Id="rId283" Type="http://schemas.openxmlformats.org/officeDocument/2006/relationships/image" Target="../media/image2970.png"/><Relationship Id="rId339" Type="http://schemas.openxmlformats.org/officeDocument/2006/relationships/image" Target="../media/image2998.png"/><Relationship Id="rId490" Type="http://schemas.openxmlformats.org/officeDocument/2006/relationships/customXml" Target="../ink/ink3446.xml"/><Relationship Id="rId504" Type="http://schemas.openxmlformats.org/officeDocument/2006/relationships/customXml" Target="../ink/ink3453.xml"/><Relationship Id="rId78" Type="http://schemas.openxmlformats.org/officeDocument/2006/relationships/customXml" Target="../ink/ink3240.xml"/><Relationship Id="rId101" Type="http://schemas.openxmlformats.org/officeDocument/2006/relationships/image" Target="../media/image2880.png"/><Relationship Id="rId143" Type="http://schemas.openxmlformats.org/officeDocument/2006/relationships/image" Target="../media/image2900.png"/><Relationship Id="rId185" Type="http://schemas.openxmlformats.org/officeDocument/2006/relationships/image" Target="../media/image2921.png"/><Relationship Id="rId350" Type="http://schemas.openxmlformats.org/officeDocument/2006/relationships/customXml" Target="../ink/ink3376.xml"/><Relationship Id="rId406" Type="http://schemas.openxmlformats.org/officeDocument/2006/relationships/customXml" Target="../ink/ink3404.xml"/><Relationship Id="rId9" Type="http://schemas.openxmlformats.org/officeDocument/2006/relationships/image" Target="../media/image2834.png"/><Relationship Id="rId210" Type="http://schemas.openxmlformats.org/officeDocument/2006/relationships/customXml" Target="../ink/ink3306.xml"/><Relationship Id="rId392" Type="http://schemas.openxmlformats.org/officeDocument/2006/relationships/customXml" Target="../ink/ink3397.xml"/><Relationship Id="rId448" Type="http://schemas.openxmlformats.org/officeDocument/2006/relationships/customXml" Target="../ink/ink3425.xml"/><Relationship Id="rId252" Type="http://schemas.openxmlformats.org/officeDocument/2006/relationships/customXml" Target="../ink/ink3327.xml"/><Relationship Id="rId294" Type="http://schemas.openxmlformats.org/officeDocument/2006/relationships/customXml" Target="../ink/ink3348.xml"/><Relationship Id="rId308" Type="http://schemas.openxmlformats.org/officeDocument/2006/relationships/customXml" Target="../ink/ink3355.xml"/><Relationship Id="rId515" Type="http://schemas.openxmlformats.org/officeDocument/2006/relationships/image" Target="../media/image3086.png"/><Relationship Id="rId47" Type="http://schemas.openxmlformats.org/officeDocument/2006/relationships/image" Target="../media/image2853.png"/><Relationship Id="rId89" Type="http://schemas.openxmlformats.org/officeDocument/2006/relationships/image" Target="../media/image2874.png"/><Relationship Id="rId112" Type="http://schemas.openxmlformats.org/officeDocument/2006/relationships/customXml" Target="../ink/ink3257.xml"/><Relationship Id="rId154" Type="http://schemas.openxmlformats.org/officeDocument/2006/relationships/customXml" Target="../ink/ink3278.xml"/><Relationship Id="rId361" Type="http://schemas.openxmlformats.org/officeDocument/2006/relationships/image" Target="../media/image3009.png"/><Relationship Id="rId196" Type="http://schemas.openxmlformats.org/officeDocument/2006/relationships/customXml" Target="../ink/ink3299.xml"/><Relationship Id="rId417" Type="http://schemas.openxmlformats.org/officeDocument/2006/relationships/image" Target="../media/image3037.png"/><Relationship Id="rId459" Type="http://schemas.openxmlformats.org/officeDocument/2006/relationships/image" Target="../media/image3058.png"/><Relationship Id="rId16" Type="http://schemas.openxmlformats.org/officeDocument/2006/relationships/customXml" Target="../ink/ink3209.xml"/><Relationship Id="rId221" Type="http://schemas.openxmlformats.org/officeDocument/2006/relationships/image" Target="../media/image2939.png"/><Relationship Id="rId263" Type="http://schemas.openxmlformats.org/officeDocument/2006/relationships/image" Target="../media/image2960.png"/><Relationship Id="rId319" Type="http://schemas.openxmlformats.org/officeDocument/2006/relationships/image" Target="../media/image2988.png"/><Relationship Id="rId470" Type="http://schemas.openxmlformats.org/officeDocument/2006/relationships/customXml" Target="../ink/ink3436.xml"/><Relationship Id="rId526" Type="http://schemas.openxmlformats.org/officeDocument/2006/relationships/customXml" Target="../ink/ink3464.xml"/><Relationship Id="rId58" Type="http://schemas.openxmlformats.org/officeDocument/2006/relationships/customXml" Target="../ink/ink3230.xml"/><Relationship Id="rId123" Type="http://schemas.openxmlformats.org/officeDocument/2006/relationships/image" Target="../media/image2891.png"/><Relationship Id="rId330" Type="http://schemas.openxmlformats.org/officeDocument/2006/relationships/customXml" Target="../ink/ink3366.xml"/><Relationship Id="rId165" Type="http://schemas.openxmlformats.org/officeDocument/2006/relationships/image" Target="../media/image2911.png"/><Relationship Id="rId372" Type="http://schemas.openxmlformats.org/officeDocument/2006/relationships/customXml" Target="../ink/ink3387.xml"/><Relationship Id="rId428" Type="http://schemas.openxmlformats.org/officeDocument/2006/relationships/customXml" Target="../ink/ink3415.xml"/><Relationship Id="rId232" Type="http://schemas.openxmlformats.org/officeDocument/2006/relationships/customXml" Target="../ink/ink3317.xml"/><Relationship Id="rId274" Type="http://schemas.openxmlformats.org/officeDocument/2006/relationships/customXml" Target="../ink/ink3338.xml"/><Relationship Id="rId481" Type="http://schemas.openxmlformats.org/officeDocument/2006/relationships/image" Target="../media/image3069.png"/><Relationship Id="rId27" Type="http://schemas.openxmlformats.org/officeDocument/2006/relationships/image" Target="../media/image2843.png"/><Relationship Id="rId69" Type="http://schemas.openxmlformats.org/officeDocument/2006/relationships/image" Target="../media/image2864.png"/><Relationship Id="rId134" Type="http://schemas.openxmlformats.org/officeDocument/2006/relationships/customXml" Target="../ink/ink3268.xml"/><Relationship Id="rId80" Type="http://schemas.openxmlformats.org/officeDocument/2006/relationships/customXml" Target="../ink/ink3241.xml"/><Relationship Id="rId176" Type="http://schemas.openxmlformats.org/officeDocument/2006/relationships/customXml" Target="../ink/ink3289.xml"/><Relationship Id="rId341" Type="http://schemas.openxmlformats.org/officeDocument/2006/relationships/image" Target="../media/image2999.png"/><Relationship Id="rId383" Type="http://schemas.openxmlformats.org/officeDocument/2006/relationships/image" Target="../media/image3020.png"/><Relationship Id="rId439" Type="http://schemas.openxmlformats.org/officeDocument/2006/relationships/image" Target="../media/image3048.png"/><Relationship Id="rId201" Type="http://schemas.openxmlformats.org/officeDocument/2006/relationships/image" Target="../media/image2929.png"/><Relationship Id="rId243" Type="http://schemas.openxmlformats.org/officeDocument/2006/relationships/image" Target="../media/image2950.png"/><Relationship Id="rId285" Type="http://schemas.openxmlformats.org/officeDocument/2006/relationships/image" Target="../media/image2971.png"/><Relationship Id="rId450" Type="http://schemas.openxmlformats.org/officeDocument/2006/relationships/customXml" Target="../ink/ink3426.xml"/><Relationship Id="rId506" Type="http://schemas.openxmlformats.org/officeDocument/2006/relationships/customXml" Target="../ink/ink3454.xml"/><Relationship Id="rId38" Type="http://schemas.openxmlformats.org/officeDocument/2006/relationships/customXml" Target="../ink/ink3220.xml"/><Relationship Id="rId103" Type="http://schemas.openxmlformats.org/officeDocument/2006/relationships/image" Target="../media/image2881.png"/><Relationship Id="rId310" Type="http://schemas.openxmlformats.org/officeDocument/2006/relationships/customXml" Target="../ink/ink3356.xml"/><Relationship Id="rId492" Type="http://schemas.openxmlformats.org/officeDocument/2006/relationships/customXml" Target="../ink/ink3447.xml"/><Relationship Id="rId91" Type="http://schemas.openxmlformats.org/officeDocument/2006/relationships/image" Target="../media/image2875.png"/><Relationship Id="rId145" Type="http://schemas.openxmlformats.org/officeDocument/2006/relationships/image" Target="../media/image2901.png"/><Relationship Id="rId187" Type="http://schemas.openxmlformats.org/officeDocument/2006/relationships/image" Target="../media/image2922.png"/><Relationship Id="rId352" Type="http://schemas.openxmlformats.org/officeDocument/2006/relationships/customXml" Target="../ink/ink3377.xml"/><Relationship Id="rId394" Type="http://schemas.openxmlformats.org/officeDocument/2006/relationships/customXml" Target="../ink/ink3398.xml"/><Relationship Id="rId408" Type="http://schemas.openxmlformats.org/officeDocument/2006/relationships/customXml" Target="../ink/ink3405.xml"/><Relationship Id="rId212" Type="http://schemas.openxmlformats.org/officeDocument/2006/relationships/customXml" Target="../ink/ink3307.xml"/><Relationship Id="rId254" Type="http://schemas.openxmlformats.org/officeDocument/2006/relationships/customXml" Target="../ink/ink3328.xml"/><Relationship Id="rId49" Type="http://schemas.openxmlformats.org/officeDocument/2006/relationships/image" Target="../media/image2854.png"/><Relationship Id="rId114" Type="http://schemas.openxmlformats.org/officeDocument/2006/relationships/customXml" Target="../ink/ink3258.xml"/><Relationship Id="rId296" Type="http://schemas.openxmlformats.org/officeDocument/2006/relationships/customXml" Target="../ink/ink3349.xml"/><Relationship Id="rId461" Type="http://schemas.openxmlformats.org/officeDocument/2006/relationships/image" Target="../media/image3059.png"/><Relationship Id="rId517" Type="http://schemas.openxmlformats.org/officeDocument/2006/relationships/image" Target="../media/image3087.png"/><Relationship Id="rId60" Type="http://schemas.openxmlformats.org/officeDocument/2006/relationships/customXml" Target="../ink/ink3231.xml"/><Relationship Id="rId156" Type="http://schemas.openxmlformats.org/officeDocument/2006/relationships/customXml" Target="../ink/ink3279.xml"/><Relationship Id="rId198" Type="http://schemas.openxmlformats.org/officeDocument/2006/relationships/customXml" Target="../ink/ink3300.xml"/><Relationship Id="rId321" Type="http://schemas.openxmlformats.org/officeDocument/2006/relationships/image" Target="../media/image2989.png"/><Relationship Id="rId363" Type="http://schemas.openxmlformats.org/officeDocument/2006/relationships/image" Target="../media/image3010.png"/><Relationship Id="rId419" Type="http://schemas.openxmlformats.org/officeDocument/2006/relationships/image" Target="../media/image3038.png"/><Relationship Id="rId223" Type="http://schemas.openxmlformats.org/officeDocument/2006/relationships/image" Target="../media/image2940.png"/><Relationship Id="rId430" Type="http://schemas.openxmlformats.org/officeDocument/2006/relationships/customXml" Target="../ink/ink3416.xml"/><Relationship Id="rId18" Type="http://schemas.openxmlformats.org/officeDocument/2006/relationships/customXml" Target="../ink/ink3210.xml"/><Relationship Id="rId265" Type="http://schemas.openxmlformats.org/officeDocument/2006/relationships/image" Target="../media/image2961.png"/><Relationship Id="rId472" Type="http://schemas.openxmlformats.org/officeDocument/2006/relationships/customXml" Target="../ink/ink3437.xml"/><Relationship Id="rId528" Type="http://schemas.openxmlformats.org/officeDocument/2006/relationships/customXml" Target="../ink/ink3465.xml"/><Relationship Id="rId125" Type="http://schemas.openxmlformats.org/officeDocument/2006/relationships/image" Target="../media/image2892.png"/><Relationship Id="rId167" Type="http://schemas.openxmlformats.org/officeDocument/2006/relationships/image" Target="../media/image2912.png"/><Relationship Id="rId332" Type="http://schemas.openxmlformats.org/officeDocument/2006/relationships/customXml" Target="../ink/ink3367.xml"/><Relationship Id="rId374" Type="http://schemas.openxmlformats.org/officeDocument/2006/relationships/customXml" Target="../ink/ink3388.xml"/><Relationship Id="rId71" Type="http://schemas.openxmlformats.org/officeDocument/2006/relationships/image" Target="../media/image2865.png"/><Relationship Id="rId234" Type="http://schemas.openxmlformats.org/officeDocument/2006/relationships/customXml" Target="../ink/ink3318.xml"/><Relationship Id="rId2" Type="http://schemas.openxmlformats.org/officeDocument/2006/relationships/customXml" Target="../ink/ink3202.xml"/><Relationship Id="rId29" Type="http://schemas.openxmlformats.org/officeDocument/2006/relationships/image" Target="../media/image2844.png"/><Relationship Id="rId276" Type="http://schemas.openxmlformats.org/officeDocument/2006/relationships/customXml" Target="../ink/ink3339.xml"/><Relationship Id="rId441" Type="http://schemas.openxmlformats.org/officeDocument/2006/relationships/image" Target="../media/image3049.png"/><Relationship Id="rId483" Type="http://schemas.openxmlformats.org/officeDocument/2006/relationships/image" Target="../media/image3070.png"/><Relationship Id="rId40" Type="http://schemas.openxmlformats.org/officeDocument/2006/relationships/customXml" Target="../ink/ink3221.xml"/><Relationship Id="rId136" Type="http://schemas.openxmlformats.org/officeDocument/2006/relationships/customXml" Target="../ink/ink3269.xml"/><Relationship Id="rId178" Type="http://schemas.openxmlformats.org/officeDocument/2006/relationships/customXml" Target="../ink/ink3290.xml"/><Relationship Id="rId301" Type="http://schemas.openxmlformats.org/officeDocument/2006/relationships/image" Target="../media/image2979.png"/><Relationship Id="rId343" Type="http://schemas.openxmlformats.org/officeDocument/2006/relationships/image" Target="../media/image3000.png"/><Relationship Id="rId82" Type="http://schemas.openxmlformats.org/officeDocument/2006/relationships/customXml" Target="../ink/ink3242.xml"/><Relationship Id="rId203" Type="http://schemas.openxmlformats.org/officeDocument/2006/relationships/image" Target="../media/image2930.png"/><Relationship Id="rId385" Type="http://schemas.openxmlformats.org/officeDocument/2006/relationships/image" Target="../media/image3021.png"/><Relationship Id="rId245" Type="http://schemas.openxmlformats.org/officeDocument/2006/relationships/image" Target="../media/image2951.png"/><Relationship Id="rId287" Type="http://schemas.openxmlformats.org/officeDocument/2006/relationships/image" Target="../media/image2972.png"/><Relationship Id="rId410" Type="http://schemas.openxmlformats.org/officeDocument/2006/relationships/customXml" Target="../ink/ink3406.xml"/><Relationship Id="rId452" Type="http://schemas.openxmlformats.org/officeDocument/2006/relationships/customXml" Target="../ink/ink3427.xml"/><Relationship Id="rId494" Type="http://schemas.openxmlformats.org/officeDocument/2006/relationships/customXml" Target="../ink/ink3448.xml"/><Relationship Id="rId508" Type="http://schemas.openxmlformats.org/officeDocument/2006/relationships/customXml" Target="../ink/ink3455.xml"/><Relationship Id="rId105" Type="http://schemas.openxmlformats.org/officeDocument/2006/relationships/image" Target="../media/image2882.png"/><Relationship Id="rId147" Type="http://schemas.openxmlformats.org/officeDocument/2006/relationships/image" Target="../media/image2902.png"/><Relationship Id="rId312" Type="http://schemas.openxmlformats.org/officeDocument/2006/relationships/customXml" Target="../ink/ink3357.xml"/><Relationship Id="rId354" Type="http://schemas.openxmlformats.org/officeDocument/2006/relationships/customXml" Target="../ink/ink3378.xml"/><Relationship Id="rId51" Type="http://schemas.openxmlformats.org/officeDocument/2006/relationships/image" Target="../media/image2855.png"/><Relationship Id="rId93" Type="http://schemas.openxmlformats.org/officeDocument/2006/relationships/image" Target="../media/image2876.png"/><Relationship Id="rId189" Type="http://schemas.openxmlformats.org/officeDocument/2006/relationships/image" Target="../media/image2923.png"/><Relationship Id="rId396" Type="http://schemas.openxmlformats.org/officeDocument/2006/relationships/customXml" Target="../ink/ink3399.xml"/><Relationship Id="rId214" Type="http://schemas.openxmlformats.org/officeDocument/2006/relationships/customXml" Target="../ink/ink3308.xml"/><Relationship Id="rId256" Type="http://schemas.openxmlformats.org/officeDocument/2006/relationships/customXml" Target="../ink/ink3329.xml"/><Relationship Id="rId298" Type="http://schemas.openxmlformats.org/officeDocument/2006/relationships/customXml" Target="../ink/ink3350.xml"/><Relationship Id="rId421" Type="http://schemas.openxmlformats.org/officeDocument/2006/relationships/image" Target="../media/image3039.png"/><Relationship Id="rId463" Type="http://schemas.openxmlformats.org/officeDocument/2006/relationships/image" Target="../media/image3060.png"/><Relationship Id="rId519" Type="http://schemas.openxmlformats.org/officeDocument/2006/relationships/image" Target="../media/image3088.png"/><Relationship Id="rId116" Type="http://schemas.openxmlformats.org/officeDocument/2006/relationships/customXml" Target="../ink/ink3259.xml"/><Relationship Id="rId158" Type="http://schemas.openxmlformats.org/officeDocument/2006/relationships/customXml" Target="../ink/ink3280.xml"/><Relationship Id="rId323" Type="http://schemas.openxmlformats.org/officeDocument/2006/relationships/image" Target="../media/image2990.png"/><Relationship Id="rId530" Type="http://schemas.openxmlformats.org/officeDocument/2006/relationships/customXml" Target="../ink/ink3466.xml"/><Relationship Id="rId20" Type="http://schemas.openxmlformats.org/officeDocument/2006/relationships/customXml" Target="../ink/ink3211.xml"/><Relationship Id="rId62" Type="http://schemas.openxmlformats.org/officeDocument/2006/relationships/customXml" Target="../ink/ink3232.xml"/><Relationship Id="rId365" Type="http://schemas.openxmlformats.org/officeDocument/2006/relationships/image" Target="../media/image3011.png"/><Relationship Id="rId225" Type="http://schemas.openxmlformats.org/officeDocument/2006/relationships/image" Target="../media/image2941.png"/><Relationship Id="rId267" Type="http://schemas.openxmlformats.org/officeDocument/2006/relationships/image" Target="../media/image2962.png"/><Relationship Id="rId432" Type="http://schemas.openxmlformats.org/officeDocument/2006/relationships/customXml" Target="../ink/ink3417.xml"/><Relationship Id="rId474" Type="http://schemas.openxmlformats.org/officeDocument/2006/relationships/customXml" Target="../ink/ink3438.xml"/><Relationship Id="rId127" Type="http://schemas.openxmlformats.org/officeDocument/2006/relationships/image" Target="../media/image2893.png"/><Relationship Id="rId31" Type="http://schemas.openxmlformats.org/officeDocument/2006/relationships/image" Target="../media/image2845.png"/><Relationship Id="rId73" Type="http://schemas.openxmlformats.org/officeDocument/2006/relationships/image" Target="../media/image2866.png"/><Relationship Id="rId169" Type="http://schemas.openxmlformats.org/officeDocument/2006/relationships/image" Target="../media/image2913.png"/><Relationship Id="rId334" Type="http://schemas.openxmlformats.org/officeDocument/2006/relationships/customXml" Target="../ink/ink3368.xml"/><Relationship Id="rId376" Type="http://schemas.openxmlformats.org/officeDocument/2006/relationships/customXml" Target="../ink/ink3389.xml"/><Relationship Id="rId4" Type="http://schemas.openxmlformats.org/officeDocument/2006/relationships/customXml" Target="../ink/ink3203.xml"/><Relationship Id="rId180" Type="http://schemas.openxmlformats.org/officeDocument/2006/relationships/customXml" Target="../ink/ink3291.xml"/><Relationship Id="rId236" Type="http://schemas.openxmlformats.org/officeDocument/2006/relationships/customXml" Target="../ink/ink3319.xml"/><Relationship Id="rId278" Type="http://schemas.openxmlformats.org/officeDocument/2006/relationships/customXml" Target="../ink/ink3340.xml"/><Relationship Id="rId401" Type="http://schemas.openxmlformats.org/officeDocument/2006/relationships/image" Target="../media/image3029.png"/><Relationship Id="rId443" Type="http://schemas.openxmlformats.org/officeDocument/2006/relationships/image" Target="../media/image3050.png"/><Relationship Id="rId303" Type="http://schemas.openxmlformats.org/officeDocument/2006/relationships/image" Target="../media/image2980.png"/><Relationship Id="rId485" Type="http://schemas.openxmlformats.org/officeDocument/2006/relationships/image" Target="../media/image3071.png"/><Relationship Id="rId42" Type="http://schemas.openxmlformats.org/officeDocument/2006/relationships/customXml" Target="../ink/ink3222.xml"/><Relationship Id="rId84" Type="http://schemas.openxmlformats.org/officeDocument/2006/relationships/customXml" Target="../ink/ink3243.xml"/><Relationship Id="rId138" Type="http://schemas.openxmlformats.org/officeDocument/2006/relationships/customXml" Target="../ink/ink3270.xml"/><Relationship Id="rId345" Type="http://schemas.openxmlformats.org/officeDocument/2006/relationships/image" Target="../media/image3001.png"/><Relationship Id="rId387" Type="http://schemas.openxmlformats.org/officeDocument/2006/relationships/image" Target="../media/image3022.png"/><Relationship Id="rId510" Type="http://schemas.openxmlformats.org/officeDocument/2006/relationships/customXml" Target="../ink/ink3456.xml"/><Relationship Id="rId191" Type="http://schemas.openxmlformats.org/officeDocument/2006/relationships/image" Target="../media/image2924.png"/><Relationship Id="rId205" Type="http://schemas.openxmlformats.org/officeDocument/2006/relationships/image" Target="../media/image2931.png"/><Relationship Id="rId247" Type="http://schemas.openxmlformats.org/officeDocument/2006/relationships/image" Target="../media/image2952.png"/><Relationship Id="rId412" Type="http://schemas.openxmlformats.org/officeDocument/2006/relationships/customXml" Target="../ink/ink3407.xml"/><Relationship Id="rId107" Type="http://schemas.openxmlformats.org/officeDocument/2006/relationships/image" Target="../media/image2883.png"/><Relationship Id="rId289" Type="http://schemas.openxmlformats.org/officeDocument/2006/relationships/image" Target="../media/image2973.png"/><Relationship Id="rId454" Type="http://schemas.openxmlformats.org/officeDocument/2006/relationships/customXml" Target="../ink/ink3428.xml"/><Relationship Id="rId496" Type="http://schemas.openxmlformats.org/officeDocument/2006/relationships/customXml" Target="../ink/ink3449.xml"/><Relationship Id="rId11" Type="http://schemas.openxmlformats.org/officeDocument/2006/relationships/image" Target="../media/image2835.png"/><Relationship Id="rId53" Type="http://schemas.openxmlformats.org/officeDocument/2006/relationships/image" Target="../media/image2856.png"/><Relationship Id="rId149" Type="http://schemas.openxmlformats.org/officeDocument/2006/relationships/image" Target="../media/image2903.png"/><Relationship Id="rId314" Type="http://schemas.openxmlformats.org/officeDocument/2006/relationships/customXml" Target="../ink/ink3358.xml"/><Relationship Id="rId356" Type="http://schemas.openxmlformats.org/officeDocument/2006/relationships/customXml" Target="../ink/ink3379.xml"/><Relationship Id="rId398" Type="http://schemas.openxmlformats.org/officeDocument/2006/relationships/customXml" Target="../ink/ink3400.xml"/><Relationship Id="rId521" Type="http://schemas.openxmlformats.org/officeDocument/2006/relationships/image" Target="../media/image3089.png"/><Relationship Id="rId95" Type="http://schemas.openxmlformats.org/officeDocument/2006/relationships/image" Target="../media/image2877.png"/><Relationship Id="rId160" Type="http://schemas.openxmlformats.org/officeDocument/2006/relationships/customXml" Target="../ink/ink3281.xml"/><Relationship Id="rId216" Type="http://schemas.openxmlformats.org/officeDocument/2006/relationships/customXml" Target="../ink/ink3309.xml"/><Relationship Id="rId423" Type="http://schemas.openxmlformats.org/officeDocument/2006/relationships/image" Target="../media/image3040.png"/><Relationship Id="rId258" Type="http://schemas.openxmlformats.org/officeDocument/2006/relationships/customXml" Target="../ink/ink3330.xml"/><Relationship Id="rId465" Type="http://schemas.openxmlformats.org/officeDocument/2006/relationships/image" Target="../media/image3061.png"/><Relationship Id="rId22" Type="http://schemas.openxmlformats.org/officeDocument/2006/relationships/customXml" Target="../ink/ink3212.xml"/><Relationship Id="rId64" Type="http://schemas.openxmlformats.org/officeDocument/2006/relationships/customXml" Target="../ink/ink3233.xml"/><Relationship Id="rId118" Type="http://schemas.openxmlformats.org/officeDocument/2006/relationships/customXml" Target="../ink/ink3260.xml"/><Relationship Id="rId325" Type="http://schemas.openxmlformats.org/officeDocument/2006/relationships/image" Target="../media/image2991.png"/><Relationship Id="rId367" Type="http://schemas.openxmlformats.org/officeDocument/2006/relationships/image" Target="../media/image3012.png"/><Relationship Id="rId532" Type="http://schemas.openxmlformats.org/officeDocument/2006/relationships/customXml" Target="../ink/ink3467.xml"/><Relationship Id="rId171" Type="http://schemas.openxmlformats.org/officeDocument/2006/relationships/image" Target="../media/image2914.png"/><Relationship Id="rId227" Type="http://schemas.openxmlformats.org/officeDocument/2006/relationships/image" Target="../media/image2942.png"/><Relationship Id="rId269" Type="http://schemas.openxmlformats.org/officeDocument/2006/relationships/image" Target="../media/image2963.png"/><Relationship Id="rId434" Type="http://schemas.openxmlformats.org/officeDocument/2006/relationships/customXml" Target="../ink/ink3418.xml"/><Relationship Id="rId476" Type="http://schemas.openxmlformats.org/officeDocument/2006/relationships/customXml" Target="../ink/ink3439.xml"/><Relationship Id="rId33" Type="http://schemas.openxmlformats.org/officeDocument/2006/relationships/image" Target="../media/image2846.png"/><Relationship Id="rId129" Type="http://schemas.openxmlformats.org/officeDocument/2006/relationships/image" Target="../media/image2894.png"/><Relationship Id="rId280" Type="http://schemas.openxmlformats.org/officeDocument/2006/relationships/customXml" Target="../ink/ink3341.xml"/><Relationship Id="rId336" Type="http://schemas.openxmlformats.org/officeDocument/2006/relationships/customXml" Target="../ink/ink3369.xml"/><Relationship Id="rId501" Type="http://schemas.openxmlformats.org/officeDocument/2006/relationships/image" Target="../media/image3079.png"/><Relationship Id="rId75" Type="http://schemas.openxmlformats.org/officeDocument/2006/relationships/image" Target="../media/image2867.png"/><Relationship Id="rId140" Type="http://schemas.openxmlformats.org/officeDocument/2006/relationships/customXml" Target="../ink/ink3271.xml"/><Relationship Id="rId182" Type="http://schemas.openxmlformats.org/officeDocument/2006/relationships/customXml" Target="../ink/ink3292.xml"/><Relationship Id="rId378" Type="http://schemas.openxmlformats.org/officeDocument/2006/relationships/customXml" Target="../ink/ink3390.xml"/><Relationship Id="rId403" Type="http://schemas.openxmlformats.org/officeDocument/2006/relationships/image" Target="../media/image3030.png"/><Relationship Id="rId6" Type="http://schemas.openxmlformats.org/officeDocument/2006/relationships/customXml" Target="../ink/ink3204.xml"/><Relationship Id="rId238" Type="http://schemas.openxmlformats.org/officeDocument/2006/relationships/customXml" Target="../ink/ink3320.xml"/><Relationship Id="rId445" Type="http://schemas.openxmlformats.org/officeDocument/2006/relationships/image" Target="../media/image3051.png"/><Relationship Id="rId487" Type="http://schemas.openxmlformats.org/officeDocument/2006/relationships/image" Target="../media/image3072.png"/><Relationship Id="rId291" Type="http://schemas.openxmlformats.org/officeDocument/2006/relationships/image" Target="../media/image2974.png"/><Relationship Id="rId305" Type="http://schemas.openxmlformats.org/officeDocument/2006/relationships/image" Target="../media/image2981.png"/><Relationship Id="rId347" Type="http://schemas.openxmlformats.org/officeDocument/2006/relationships/image" Target="../media/image3002.png"/><Relationship Id="rId512" Type="http://schemas.openxmlformats.org/officeDocument/2006/relationships/customXml" Target="../ink/ink3457.xml"/><Relationship Id="rId44" Type="http://schemas.openxmlformats.org/officeDocument/2006/relationships/customXml" Target="../ink/ink3223.xml"/><Relationship Id="rId86" Type="http://schemas.openxmlformats.org/officeDocument/2006/relationships/customXml" Target="../ink/ink3244.xml"/><Relationship Id="rId151" Type="http://schemas.openxmlformats.org/officeDocument/2006/relationships/image" Target="../media/image2904.png"/><Relationship Id="rId389" Type="http://schemas.openxmlformats.org/officeDocument/2006/relationships/image" Target="../media/image3023.png"/><Relationship Id="rId193" Type="http://schemas.openxmlformats.org/officeDocument/2006/relationships/image" Target="../media/image2925.png"/><Relationship Id="rId207" Type="http://schemas.openxmlformats.org/officeDocument/2006/relationships/image" Target="../media/image2932.png"/><Relationship Id="rId249" Type="http://schemas.openxmlformats.org/officeDocument/2006/relationships/image" Target="../media/image2953.png"/><Relationship Id="rId414" Type="http://schemas.openxmlformats.org/officeDocument/2006/relationships/customXml" Target="../ink/ink3408.xml"/><Relationship Id="rId456" Type="http://schemas.openxmlformats.org/officeDocument/2006/relationships/customXml" Target="../ink/ink3429.xml"/><Relationship Id="rId498" Type="http://schemas.openxmlformats.org/officeDocument/2006/relationships/customXml" Target="../ink/ink3450.xml"/><Relationship Id="rId13" Type="http://schemas.openxmlformats.org/officeDocument/2006/relationships/image" Target="../media/image2836.png"/><Relationship Id="rId109" Type="http://schemas.openxmlformats.org/officeDocument/2006/relationships/image" Target="../media/image2884.png"/><Relationship Id="rId260" Type="http://schemas.openxmlformats.org/officeDocument/2006/relationships/customXml" Target="../ink/ink3331.xml"/><Relationship Id="rId316" Type="http://schemas.openxmlformats.org/officeDocument/2006/relationships/customXml" Target="../ink/ink3359.xml"/><Relationship Id="rId523" Type="http://schemas.openxmlformats.org/officeDocument/2006/relationships/image" Target="../media/image3090.png"/><Relationship Id="rId55" Type="http://schemas.openxmlformats.org/officeDocument/2006/relationships/image" Target="../media/image2857.png"/><Relationship Id="rId97" Type="http://schemas.openxmlformats.org/officeDocument/2006/relationships/image" Target="../media/image2878.png"/><Relationship Id="rId120" Type="http://schemas.openxmlformats.org/officeDocument/2006/relationships/customXml" Target="../ink/ink3261.xml"/><Relationship Id="rId358" Type="http://schemas.openxmlformats.org/officeDocument/2006/relationships/customXml" Target="../ink/ink3380.xml"/><Relationship Id="rId162" Type="http://schemas.openxmlformats.org/officeDocument/2006/relationships/customXml" Target="../ink/ink3282.xml"/><Relationship Id="rId218" Type="http://schemas.openxmlformats.org/officeDocument/2006/relationships/customXml" Target="../ink/ink3310.xml"/><Relationship Id="rId425" Type="http://schemas.openxmlformats.org/officeDocument/2006/relationships/image" Target="../media/image3041.png"/><Relationship Id="rId467" Type="http://schemas.openxmlformats.org/officeDocument/2006/relationships/image" Target="../media/image3062.png"/><Relationship Id="rId271" Type="http://schemas.openxmlformats.org/officeDocument/2006/relationships/image" Target="../media/image2964.png"/><Relationship Id="rId24" Type="http://schemas.openxmlformats.org/officeDocument/2006/relationships/customXml" Target="../ink/ink3213.xml"/><Relationship Id="rId66" Type="http://schemas.openxmlformats.org/officeDocument/2006/relationships/customXml" Target="../ink/ink3234.xml"/><Relationship Id="rId131" Type="http://schemas.openxmlformats.org/officeDocument/2006/relationships/image" Target="../media/image2895.png"/><Relationship Id="rId327" Type="http://schemas.openxmlformats.org/officeDocument/2006/relationships/image" Target="../media/image2992.png"/><Relationship Id="rId369" Type="http://schemas.openxmlformats.org/officeDocument/2006/relationships/image" Target="../media/image3013.png"/><Relationship Id="rId173" Type="http://schemas.openxmlformats.org/officeDocument/2006/relationships/image" Target="../media/image2915.png"/><Relationship Id="rId229" Type="http://schemas.openxmlformats.org/officeDocument/2006/relationships/image" Target="../media/image2943.png"/><Relationship Id="rId380" Type="http://schemas.openxmlformats.org/officeDocument/2006/relationships/customXml" Target="../ink/ink3391.xml"/><Relationship Id="rId436" Type="http://schemas.openxmlformats.org/officeDocument/2006/relationships/customXml" Target="../ink/ink3419.xml"/><Relationship Id="rId240" Type="http://schemas.openxmlformats.org/officeDocument/2006/relationships/customXml" Target="../ink/ink3321.xml"/><Relationship Id="rId478" Type="http://schemas.openxmlformats.org/officeDocument/2006/relationships/customXml" Target="../ink/ink3440.xml"/><Relationship Id="rId35" Type="http://schemas.openxmlformats.org/officeDocument/2006/relationships/image" Target="../media/image2847.png"/><Relationship Id="rId77" Type="http://schemas.openxmlformats.org/officeDocument/2006/relationships/image" Target="../media/image2868.png"/><Relationship Id="rId100" Type="http://schemas.openxmlformats.org/officeDocument/2006/relationships/customXml" Target="../ink/ink3251.xml"/><Relationship Id="rId282" Type="http://schemas.openxmlformats.org/officeDocument/2006/relationships/customXml" Target="../ink/ink3342.xml"/><Relationship Id="rId338" Type="http://schemas.openxmlformats.org/officeDocument/2006/relationships/customXml" Target="../ink/ink3370.xml"/><Relationship Id="rId503" Type="http://schemas.openxmlformats.org/officeDocument/2006/relationships/image" Target="../media/image3080.png"/><Relationship Id="rId8" Type="http://schemas.openxmlformats.org/officeDocument/2006/relationships/customXml" Target="../ink/ink3205.xml"/><Relationship Id="rId142" Type="http://schemas.openxmlformats.org/officeDocument/2006/relationships/customXml" Target="../ink/ink3272.xml"/><Relationship Id="rId184" Type="http://schemas.openxmlformats.org/officeDocument/2006/relationships/customXml" Target="../ink/ink3293.xml"/><Relationship Id="rId391" Type="http://schemas.openxmlformats.org/officeDocument/2006/relationships/image" Target="../media/image3024.png"/><Relationship Id="rId405" Type="http://schemas.openxmlformats.org/officeDocument/2006/relationships/image" Target="../media/image3031.png"/><Relationship Id="rId447" Type="http://schemas.openxmlformats.org/officeDocument/2006/relationships/image" Target="../media/image3052.png"/><Relationship Id="rId251" Type="http://schemas.openxmlformats.org/officeDocument/2006/relationships/image" Target="../media/image2954.png"/><Relationship Id="rId489" Type="http://schemas.openxmlformats.org/officeDocument/2006/relationships/image" Target="../media/image3073.png"/><Relationship Id="rId46" Type="http://schemas.openxmlformats.org/officeDocument/2006/relationships/customXml" Target="../ink/ink3224.xml"/><Relationship Id="rId293" Type="http://schemas.openxmlformats.org/officeDocument/2006/relationships/image" Target="../media/image2975.png"/><Relationship Id="rId307" Type="http://schemas.openxmlformats.org/officeDocument/2006/relationships/image" Target="../media/image2982.png"/><Relationship Id="rId349" Type="http://schemas.openxmlformats.org/officeDocument/2006/relationships/image" Target="../media/image3003.png"/><Relationship Id="rId514" Type="http://schemas.openxmlformats.org/officeDocument/2006/relationships/customXml" Target="../ink/ink3458.xml"/><Relationship Id="rId88" Type="http://schemas.openxmlformats.org/officeDocument/2006/relationships/customXml" Target="../ink/ink3245.xml"/><Relationship Id="rId111" Type="http://schemas.openxmlformats.org/officeDocument/2006/relationships/image" Target="../media/image2885.png"/><Relationship Id="rId153" Type="http://schemas.openxmlformats.org/officeDocument/2006/relationships/image" Target="../media/image2905.png"/><Relationship Id="rId195" Type="http://schemas.openxmlformats.org/officeDocument/2006/relationships/image" Target="../media/image2926.png"/><Relationship Id="rId209" Type="http://schemas.openxmlformats.org/officeDocument/2006/relationships/image" Target="../media/image2933.png"/><Relationship Id="rId360" Type="http://schemas.openxmlformats.org/officeDocument/2006/relationships/customXml" Target="../ink/ink3381.xml"/><Relationship Id="rId416" Type="http://schemas.openxmlformats.org/officeDocument/2006/relationships/customXml" Target="../ink/ink3409.xml"/><Relationship Id="rId220" Type="http://schemas.openxmlformats.org/officeDocument/2006/relationships/customXml" Target="../ink/ink3311.xml"/><Relationship Id="rId458" Type="http://schemas.openxmlformats.org/officeDocument/2006/relationships/customXml" Target="../ink/ink3430.xml"/><Relationship Id="rId15" Type="http://schemas.openxmlformats.org/officeDocument/2006/relationships/image" Target="../media/image2837.png"/><Relationship Id="rId57" Type="http://schemas.openxmlformats.org/officeDocument/2006/relationships/image" Target="../media/image2858.png"/><Relationship Id="rId262" Type="http://schemas.openxmlformats.org/officeDocument/2006/relationships/customXml" Target="../ink/ink3332.xml"/><Relationship Id="rId318" Type="http://schemas.openxmlformats.org/officeDocument/2006/relationships/customXml" Target="../ink/ink3360.xml"/><Relationship Id="rId525" Type="http://schemas.openxmlformats.org/officeDocument/2006/relationships/image" Target="../media/image3091.png"/><Relationship Id="rId99" Type="http://schemas.openxmlformats.org/officeDocument/2006/relationships/image" Target="../media/image2879.png"/><Relationship Id="rId122" Type="http://schemas.openxmlformats.org/officeDocument/2006/relationships/customXml" Target="../ink/ink3262.xml"/><Relationship Id="rId164" Type="http://schemas.openxmlformats.org/officeDocument/2006/relationships/customXml" Target="../ink/ink3283.xml"/><Relationship Id="rId371" Type="http://schemas.openxmlformats.org/officeDocument/2006/relationships/image" Target="../media/image3014.png"/><Relationship Id="rId427" Type="http://schemas.openxmlformats.org/officeDocument/2006/relationships/image" Target="../media/image3042.png"/><Relationship Id="rId469" Type="http://schemas.openxmlformats.org/officeDocument/2006/relationships/image" Target="../media/image3063.png"/><Relationship Id="rId26" Type="http://schemas.openxmlformats.org/officeDocument/2006/relationships/customXml" Target="../ink/ink3214.xml"/><Relationship Id="rId231" Type="http://schemas.openxmlformats.org/officeDocument/2006/relationships/image" Target="../media/image2944.png"/><Relationship Id="rId273" Type="http://schemas.openxmlformats.org/officeDocument/2006/relationships/image" Target="../media/image2965.png"/><Relationship Id="rId329" Type="http://schemas.openxmlformats.org/officeDocument/2006/relationships/image" Target="../media/image2993.png"/><Relationship Id="rId480" Type="http://schemas.openxmlformats.org/officeDocument/2006/relationships/customXml" Target="../ink/ink3441.xml"/><Relationship Id="rId68" Type="http://schemas.openxmlformats.org/officeDocument/2006/relationships/customXml" Target="../ink/ink3235.xml"/><Relationship Id="rId133" Type="http://schemas.openxmlformats.org/officeDocument/2006/relationships/image" Target="../media/image2896.png"/><Relationship Id="rId175" Type="http://schemas.openxmlformats.org/officeDocument/2006/relationships/image" Target="../media/image2916.png"/><Relationship Id="rId340" Type="http://schemas.openxmlformats.org/officeDocument/2006/relationships/customXml" Target="../ink/ink3371.xml"/><Relationship Id="rId200" Type="http://schemas.openxmlformats.org/officeDocument/2006/relationships/customXml" Target="../ink/ink3301.xml"/><Relationship Id="rId382" Type="http://schemas.openxmlformats.org/officeDocument/2006/relationships/customXml" Target="../ink/ink3392.xml"/><Relationship Id="rId438" Type="http://schemas.openxmlformats.org/officeDocument/2006/relationships/customXml" Target="../ink/ink3420.xml"/><Relationship Id="rId242" Type="http://schemas.openxmlformats.org/officeDocument/2006/relationships/customXml" Target="../ink/ink3322.xml"/><Relationship Id="rId284" Type="http://schemas.openxmlformats.org/officeDocument/2006/relationships/customXml" Target="../ink/ink3343.xml"/><Relationship Id="rId491" Type="http://schemas.openxmlformats.org/officeDocument/2006/relationships/image" Target="../media/image3074.png"/><Relationship Id="rId505" Type="http://schemas.openxmlformats.org/officeDocument/2006/relationships/image" Target="../media/image3081.png"/><Relationship Id="rId37" Type="http://schemas.openxmlformats.org/officeDocument/2006/relationships/image" Target="../media/image2848.png"/><Relationship Id="rId79" Type="http://schemas.openxmlformats.org/officeDocument/2006/relationships/image" Target="../media/image2869.png"/><Relationship Id="rId102" Type="http://schemas.openxmlformats.org/officeDocument/2006/relationships/customXml" Target="../ink/ink3252.xml"/><Relationship Id="rId144" Type="http://schemas.openxmlformats.org/officeDocument/2006/relationships/customXml" Target="../ink/ink3273.xml"/><Relationship Id="rId90" Type="http://schemas.openxmlformats.org/officeDocument/2006/relationships/customXml" Target="../ink/ink3246.xml"/><Relationship Id="rId186" Type="http://schemas.openxmlformats.org/officeDocument/2006/relationships/customXml" Target="../ink/ink3294.xml"/><Relationship Id="rId351" Type="http://schemas.openxmlformats.org/officeDocument/2006/relationships/image" Target="../media/image3004.png"/><Relationship Id="rId393" Type="http://schemas.openxmlformats.org/officeDocument/2006/relationships/image" Target="../media/image3025.png"/><Relationship Id="rId407" Type="http://schemas.openxmlformats.org/officeDocument/2006/relationships/image" Target="../media/image3032.png"/><Relationship Id="rId449" Type="http://schemas.openxmlformats.org/officeDocument/2006/relationships/image" Target="../media/image3053.png"/><Relationship Id="rId211" Type="http://schemas.openxmlformats.org/officeDocument/2006/relationships/image" Target="../media/image2934.png"/><Relationship Id="rId253" Type="http://schemas.openxmlformats.org/officeDocument/2006/relationships/image" Target="../media/image2955.png"/><Relationship Id="rId295" Type="http://schemas.openxmlformats.org/officeDocument/2006/relationships/image" Target="../media/image2976.png"/><Relationship Id="rId309" Type="http://schemas.openxmlformats.org/officeDocument/2006/relationships/image" Target="../media/image2983.png"/><Relationship Id="rId460" Type="http://schemas.openxmlformats.org/officeDocument/2006/relationships/customXml" Target="../ink/ink3431.xml"/><Relationship Id="rId516" Type="http://schemas.openxmlformats.org/officeDocument/2006/relationships/customXml" Target="../ink/ink3459.xml"/><Relationship Id="rId48" Type="http://schemas.openxmlformats.org/officeDocument/2006/relationships/customXml" Target="../ink/ink3225.xml"/><Relationship Id="rId113" Type="http://schemas.openxmlformats.org/officeDocument/2006/relationships/image" Target="../media/image2886.png"/><Relationship Id="rId320" Type="http://schemas.openxmlformats.org/officeDocument/2006/relationships/customXml" Target="../ink/ink3361.xml"/><Relationship Id="rId155" Type="http://schemas.openxmlformats.org/officeDocument/2006/relationships/image" Target="../media/image2906.png"/><Relationship Id="rId197" Type="http://schemas.openxmlformats.org/officeDocument/2006/relationships/image" Target="../media/image2927.png"/><Relationship Id="rId362" Type="http://schemas.openxmlformats.org/officeDocument/2006/relationships/customXml" Target="../ink/ink3382.xml"/><Relationship Id="rId418" Type="http://schemas.openxmlformats.org/officeDocument/2006/relationships/customXml" Target="../ink/ink3410.xml"/><Relationship Id="rId222" Type="http://schemas.openxmlformats.org/officeDocument/2006/relationships/customXml" Target="../ink/ink3312.xml"/><Relationship Id="rId264" Type="http://schemas.openxmlformats.org/officeDocument/2006/relationships/customXml" Target="../ink/ink3333.xml"/><Relationship Id="rId471" Type="http://schemas.openxmlformats.org/officeDocument/2006/relationships/image" Target="../media/image3064.png"/><Relationship Id="rId17" Type="http://schemas.openxmlformats.org/officeDocument/2006/relationships/image" Target="../media/image2838.png"/><Relationship Id="rId59" Type="http://schemas.openxmlformats.org/officeDocument/2006/relationships/image" Target="../media/image2859.png"/><Relationship Id="rId124" Type="http://schemas.openxmlformats.org/officeDocument/2006/relationships/customXml" Target="../ink/ink3263.xml"/><Relationship Id="rId527" Type="http://schemas.openxmlformats.org/officeDocument/2006/relationships/image" Target="../media/image3092.png"/><Relationship Id="rId70" Type="http://schemas.openxmlformats.org/officeDocument/2006/relationships/customXml" Target="../ink/ink3236.xml"/><Relationship Id="rId166" Type="http://schemas.openxmlformats.org/officeDocument/2006/relationships/customXml" Target="../ink/ink3284.xml"/><Relationship Id="rId331" Type="http://schemas.openxmlformats.org/officeDocument/2006/relationships/image" Target="../media/image2994.png"/><Relationship Id="rId373" Type="http://schemas.openxmlformats.org/officeDocument/2006/relationships/image" Target="../media/image3015.png"/><Relationship Id="rId429" Type="http://schemas.openxmlformats.org/officeDocument/2006/relationships/image" Target="../media/image304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45.png"/><Relationship Id="rId440" Type="http://schemas.openxmlformats.org/officeDocument/2006/relationships/customXml" Target="../ink/ink3421.xml"/><Relationship Id="rId28" Type="http://schemas.openxmlformats.org/officeDocument/2006/relationships/customXml" Target="../ink/ink3215.xml"/><Relationship Id="rId275" Type="http://schemas.openxmlformats.org/officeDocument/2006/relationships/image" Target="../media/image2966.png"/><Relationship Id="rId300" Type="http://schemas.openxmlformats.org/officeDocument/2006/relationships/customXml" Target="../ink/ink3351.xml"/><Relationship Id="rId482" Type="http://schemas.openxmlformats.org/officeDocument/2006/relationships/customXml" Target="../ink/ink3442.xml"/><Relationship Id="rId81" Type="http://schemas.openxmlformats.org/officeDocument/2006/relationships/image" Target="../media/image2870.png"/><Relationship Id="rId135" Type="http://schemas.openxmlformats.org/officeDocument/2006/relationships/image" Target="../media/image2897.png"/><Relationship Id="rId177" Type="http://schemas.openxmlformats.org/officeDocument/2006/relationships/image" Target="../media/image2917.png"/><Relationship Id="rId342" Type="http://schemas.openxmlformats.org/officeDocument/2006/relationships/customXml" Target="../ink/ink3372.xml"/><Relationship Id="rId384" Type="http://schemas.openxmlformats.org/officeDocument/2006/relationships/customXml" Target="../ink/ink3393.xml"/><Relationship Id="rId202" Type="http://schemas.openxmlformats.org/officeDocument/2006/relationships/customXml" Target="../ink/ink3302.xml"/><Relationship Id="rId244" Type="http://schemas.openxmlformats.org/officeDocument/2006/relationships/customXml" Target="../ink/ink3323.xml"/><Relationship Id="rId39" Type="http://schemas.openxmlformats.org/officeDocument/2006/relationships/image" Target="../media/image2849.png"/><Relationship Id="rId286" Type="http://schemas.openxmlformats.org/officeDocument/2006/relationships/customXml" Target="../ink/ink3344.xml"/><Relationship Id="rId451" Type="http://schemas.openxmlformats.org/officeDocument/2006/relationships/image" Target="../media/image3054.png"/><Relationship Id="rId493" Type="http://schemas.openxmlformats.org/officeDocument/2006/relationships/image" Target="../media/image3075.png"/><Relationship Id="rId507" Type="http://schemas.openxmlformats.org/officeDocument/2006/relationships/image" Target="../media/image3082.png"/><Relationship Id="rId50" Type="http://schemas.openxmlformats.org/officeDocument/2006/relationships/customXml" Target="../ink/ink3226.xml"/><Relationship Id="rId104" Type="http://schemas.openxmlformats.org/officeDocument/2006/relationships/customXml" Target="../ink/ink3253.xml"/><Relationship Id="rId146" Type="http://schemas.openxmlformats.org/officeDocument/2006/relationships/customXml" Target="../ink/ink3274.xml"/><Relationship Id="rId188" Type="http://schemas.openxmlformats.org/officeDocument/2006/relationships/customXml" Target="../ink/ink3295.xml"/><Relationship Id="rId311" Type="http://schemas.openxmlformats.org/officeDocument/2006/relationships/image" Target="../media/image2984.png"/><Relationship Id="rId353" Type="http://schemas.openxmlformats.org/officeDocument/2006/relationships/image" Target="../media/image3005.png"/><Relationship Id="rId395" Type="http://schemas.openxmlformats.org/officeDocument/2006/relationships/image" Target="../media/image3026.png"/><Relationship Id="rId409" Type="http://schemas.openxmlformats.org/officeDocument/2006/relationships/image" Target="../media/image3033.png"/><Relationship Id="rId92" Type="http://schemas.openxmlformats.org/officeDocument/2006/relationships/customXml" Target="../ink/ink3247.xml"/><Relationship Id="rId213" Type="http://schemas.openxmlformats.org/officeDocument/2006/relationships/image" Target="../media/image2935.png"/><Relationship Id="rId420" Type="http://schemas.openxmlformats.org/officeDocument/2006/relationships/customXml" Target="../ink/ink3411.xml"/><Relationship Id="rId255" Type="http://schemas.openxmlformats.org/officeDocument/2006/relationships/image" Target="../media/image2956.png"/><Relationship Id="rId297" Type="http://schemas.openxmlformats.org/officeDocument/2006/relationships/image" Target="../media/image2977.png"/><Relationship Id="rId462" Type="http://schemas.openxmlformats.org/officeDocument/2006/relationships/customXml" Target="../ink/ink3432.xml"/><Relationship Id="rId518" Type="http://schemas.openxmlformats.org/officeDocument/2006/relationships/customXml" Target="../ink/ink3460.xml"/><Relationship Id="rId115" Type="http://schemas.openxmlformats.org/officeDocument/2006/relationships/image" Target="../media/image2887.png"/><Relationship Id="rId157" Type="http://schemas.openxmlformats.org/officeDocument/2006/relationships/image" Target="../media/image2907.png"/><Relationship Id="rId322" Type="http://schemas.openxmlformats.org/officeDocument/2006/relationships/customXml" Target="../ink/ink3362.xml"/><Relationship Id="rId364" Type="http://schemas.openxmlformats.org/officeDocument/2006/relationships/customXml" Target="../ink/ink3383.xml"/><Relationship Id="rId61" Type="http://schemas.openxmlformats.org/officeDocument/2006/relationships/image" Target="../media/image2860.png"/><Relationship Id="rId199" Type="http://schemas.openxmlformats.org/officeDocument/2006/relationships/image" Target="../media/image2928.png"/><Relationship Id="rId19" Type="http://schemas.openxmlformats.org/officeDocument/2006/relationships/image" Target="../media/image2839.png"/><Relationship Id="rId224" Type="http://schemas.openxmlformats.org/officeDocument/2006/relationships/customXml" Target="../ink/ink3313.xml"/><Relationship Id="rId266" Type="http://schemas.openxmlformats.org/officeDocument/2006/relationships/customXml" Target="../ink/ink3334.xml"/><Relationship Id="rId431" Type="http://schemas.openxmlformats.org/officeDocument/2006/relationships/image" Target="../media/image3044.png"/><Relationship Id="rId473" Type="http://schemas.openxmlformats.org/officeDocument/2006/relationships/image" Target="../media/image3065.png"/><Relationship Id="rId529" Type="http://schemas.openxmlformats.org/officeDocument/2006/relationships/image" Target="../media/image3093.png"/><Relationship Id="rId30" Type="http://schemas.openxmlformats.org/officeDocument/2006/relationships/customXml" Target="../ink/ink3216.xml"/><Relationship Id="rId126" Type="http://schemas.openxmlformats.org/officeDocument/2006/relationships/customXml" Target="../ink/ink3264.xml"/><Relationship Id="rId168" Type="http://schemas.openxmlformats.org/officeDocument/2006/relationships/customXml" Target="../ink/ink3285.xml"/><Relationship Id="rId333" Type="http://schemas.openxmlformats.org/officeDocument/2006/relationships/image" Target="../media/image2995.png"/><Relationship Id="rId72" Type="http://schemas.openxmlformats.org/officeDocument/2006/relationships/customXml" Target="../ink/ink3237.xml"/><Relationship Id="rId375" Type="http://schemas.openxmlformats.org/officeDocument/2006/relationships/image" Target="../media/image3016.png"/><Relationship Id="rId3" Type="http://schemas.openxmlformats.org/officeDocument/2006/relationships/image" Target="../media/image2831.png"/><Relationship Id="rId235" Type="http://schemas.openxmlformats.org/officeDocument/2006/relationships/image" Target="../media/image2946.png"/><Relationship Id="rId277" Type="http://schemas.openxmlformats.org/officeDocument/2006/relationships/image" Target="../media/image2967.png"/><Relationship Id="rId400" Type="http://schemas.openxmlformats.org/officeDocument/2006/relationships/customXml" Target="../ink/ink3401.xml"/><Relationship Id="rId442" Type="http://schemas.openxmlformats.org/officeDocument/2006/relationships/customXml" Target="../ink/ink3422.xml"/><Relationship Id="rId484" Type="http://schemas.openxmlformats.org/officeDocument/2006/relationships/customXml" Target="../ink/ink3443.xml"/><Relationship Id="rId137" Type="http://schemas.openxmlformats.org/officeDocument/2006/relationships/image" Target="../media/image2898.png"/><Relationship Id="rId302" Type="http://schemas.openxmlformats.org/officeDocument/2006/relationships/customXml" Target="../ink/ink3352.xml"/><Relationship Id="rId344" Type="http://schemas.openxmlformats.org/officeDocument/2006/relationships/customXml" Target="../ink/ink3373.xml"/><Relationship Id="rId41" Type="http://schemas.openxmlformats.org/officeDocument/2006/relationships/image" Target="../media/image2850.png"/><Relationship Id="rId83" Type="http://schemas.openxmlformats.org/officeDocument/2006/relationships/image" Target="../media/image2871.png"/><Relationship Id="rId179" Type="http://schemas.openxmlformats.org/officeDocument/2006/relationships/image" Target="../media/image2918.png"/><Relationship Id="rId386" Type="http://schemas.openxmlformats.org/officeDocument/2006/relationships/customXml" Target="../ink/ink3394.xml"/><Relationship Id="rId190" Type="http://schemas.openxmlformats.org/officeDocument/2006/relationships/customXml" Target="../ink/ink3296.xml"/><Relationship Id="rId204" Type="http://schemas.openxmlformats.org/officeDocument/2006/relationships/customXml" Target="../ink/ink3303.xml"/><Relationship Id="rId246" Type="http://schemas.openxmlformats.org/officeDocument/2006/relationships/customXml" Target="../ink/ink3324.xml"/><Relationship Id="rId288" Type="http://schemas.openxmlformats.org/officeDocument/2006/relationships/customXml" Target="../ink/ink3345.xml"/><Relationship Id="rId411" Type="http://schemas.openxmlformats.org/officeDocument/2006/relationships/image" Target="../media/image3034.png"/><Relationship Id="rId453" Type="http://schemas.openxmlformats.org/officeDocument/2006/relationships/image" Target="../media/image3055.png"/><Relationship Id="rId509" Type="http://schemas.openxmlformats.org/officeDocument/2006/relationships/image" Target="../media/image3083.png"/><Relationship Id="rId106" Type="http://schemas.openxmlformats.org/officeDocument/2006/relationships/customXml" Target="../ink/ink3254.xml"/><Relationship Id="rId313" Type="http://schemas.openxmlformats.org/officeDocument/2006/relationships/image" Target="../media/image2985.png"/><Relationship Id="rId495" Type="http://schemas.openxmlformats.org/officeDocument/2006/relationships/image" Target="../media/image3076.png"/><Relationship Id="rId10" Type="http://schemas.openxmlformats.org/officeDocument/2006/relationships/customXml" Target="../ink/ink3206.xml"/><Relationship Id="rId52" Type="http://schemas.openxmlformats.org/officeDocument/2006/relationships/customXml" Target="../ink/ink3227.xml"/><Relationship Id="rId94" Type="http://schemas.openxmlformats.org/officeDocument/2006/relationships/customXml" Target="../ink/ink3248.xml"/><Relationship Id="rId148" Type="http://schemas.openxmlformats.org/officeDocument/2006/relationships/customXml" Target="../ink/ink3275.xml"/><Relationship Id="rId355" Type="http://schemas.openxmlformats.org/officeDocument/2006/relationships/image" Target="../media/image3006.png"/><Relationship Id="rId397" Type="http://schemas.openxmlformats.org/officeDocument/2006/relationships/image" Target="../media/image3027.png"/><Relationship Id="rId520" Type="http://schemas.openxmlformats.org/officeDocument/2006/relationships/customXml" Target="../ink/ink3461.xml"/><Relationship Id="rId215" Type="http://schemas.openxmlformats.org/officeDocument/2006/relationships/image" Target="../media/image2936.png"/><Relationship Id="rId257" Type="http://schemas.openxmlformats.org/officeDocument/2006/relationships/image" Target="../media/image2957.png"/><Relationship Id="rId422" Type="http://schemas.openxmlformats.org/officeDocument/2006/relationships/customXml" Target="../ink/ink3412.xml"/><Relationship Id="rId464" Type="http://schemas.openxmlformats.org/officeDocument/2006/relationships/customXml" Target="../ink/ink3433.xml"/><Relationship Id="rId299" Type="http://schemas.openxmlformats.org/officeDocument/2006/relationships/image" Target="../media/image2978.png"/><Relationship Id="rId63" Type="http://schemas.openxmlformats.org/officeDocument/2006/relationships/image" Target="../media/image2861.png"/><Relationship Id="rId159" Type="http://schemas.openxmlformats.org/officeDocument/2006/relationships/image" Target="../media/image2908.png"/><Relationship Id="rId366" Type="http://schemas.openxmlformats.org/officeDocument/2006/relationships/customXml" Target="../ink/ink3384.xml"/><Relationship Id="rId226" Type="http://schemas.openxmlformats.org/officeDocument/2006/relationships/customXml" Target="../ink/ink3314.xml"/><Relationship Id="rId433" Type="http://schemas.openxmlformats.org/officeDocument/2006/relationships/image" Target="../media/image3045.png"/><Relationship Id="rId74" Type="http://schemas.openxmlformats.org/officeDocument/2006/relationships/customXml" Target="../ink/ink3238.xml"/><Relationship Id="rId377" Type="http://schemas.openxmlformats.org/officeDocument/2006/relationships/image" Target="../media/image3017.png"/><Relationship Id="rId500" Type="http://schemas.openxmlformats.org/officeDocument/2006/relationships/customXml" Target="../ink/ink3451.xml"/><Relationship Id="rId5" Type="http://schemas.openxmlformats.org/officeDocument/2006/relationships/image" Target="../media/image2832.png"/><Relationship Id="rId237" Type="http://schemas.openxmlformats.org/officeDocument/2006/relationships/image" Target="../media/image2947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3.png"/><Relationship Id="rId21" Type="http://schemas.openxmlformats.org/officeDocument/2006/relationships/image" Target="../media/image3105.png"/><Relationship Id="rId42" Type="http://schemas.openxmlformats.org/officeDocument/2006/relationships/customXml" Target="../ink/ink3488.xml"/><Relationship Id="rId63" Type="http://schemas.openxmlformats.org/officeDocument/2006/relationships/image" Target="../media/image3126.png"/><Relationship Id="rId84" Type="http://schemas.openxmlformats.org/officeDocument/2006/relationships/customXml" Target="../ink/ink3509.xml"/><Relationship Id="rId138" Type="http://schemas.openxmlformats.org/officeDocument/2006/relationships/customXml" Target="../ink/ink3536.xml"/><Relationship Id="rId159" Type="http://schemas.openxmlformats.org/officeDocument/2006/relationships/image" Target="../media/image3172.png"/><Relationship Id="rId170" Type="http://schemas.openxmlformats.org/officeDocument/2006/relationships/customXml" Target="../ink/ink3552.xml"/><Relationship Id="rId191" Type="http://schemas.openxmlformats.org/officeDocument/2006/relationships/image" Target="../media/image3188.png"/><Relationship Id="rId107" Type="http://schemas.openxmlformats.org/officeDocument/2006/relationships/image" Target="../media/image3148.png"/><Relationship Id="rId11" Type="http://schemas.openxmlformats.org/officeDocument/2006/relationships/image" Target="../media/image3100.png"/><Relationship Id="rId32" Type="http://schemas.openxmlformats.org/officeDocument/2006/relationships/customXml" Target="../ink/ink3483.xml"/><Relationship Id="rId53" Type="http://schemas.openxmlformats.org/officeDocument/2006/relationships/image" Target="../media/image3121.png"/><Relationship Id="rId74" Type="http://schemas.openxmlformats.org/officeDocument/2006/relationships/customXml" Target="../ink/ink3504.xml"/><Relationship Id="rId128" Type="http://schemas.openxmlformats.org/officeDocument/2006/relationships/customXml" Target="../ink/ink3531.xml"/><Relationship Id="rId149" Type="http://schemas.openxmlformats.org/officeDocument/2006/relationships/image" Target="../media/image3168.png"/><Relationship Id="rId5" Type="http://schemas.openxmlformats.org/officeDocument/2006/relationships/image" Target="../media/image3097.png"/><Relationship Id="rId95" Type="http://schemas.openxmlformats.org/officeDocument/2006/relationships/image" Target="../media/image3142.png"/><Relationship Id="rId160" Type="http://schemas.openxmlformats.org/officeDocument/2006/relationships/customXml" Target="../ink/ink3547.xml"/><Relationship Id="rId181" Type="http://schemas.openxmlformats.org/officeDocument/2006/relationships/image" Target="../media/image3183.png"/><Relationship Id="rId22" Type="http://schemas.openxmlformats.org/officeDocument/2006/relationships/customXml" Target="../ink/ink3478.xml"/><Relationship Id="rId43" Type="http://schemas.openxmlformats.org/officeDocument/2006/relationships/image" Target="../media/image3116.png"/><Relationship Id="rId64" Type="http://schemas.openxmlformats.org/officeDocument/2006/relationships/customXml" Target="../ink/ink3499.xml"/><Relationship Id="rId118" Type="http://schemas.openxmlformats.org/officeDocument/2006/relationships/customXml" Target="../ink/ink3526.xml"/><Relationship Id="rId139" Type="http://schemas.openxmlformats.org/officeDocument/2006/relationships/image" Target="../media/image3164.png"/><Relationship Id="rId85" Type="http://schemas.openxmlformats.org/officeDocument/2006/relationships/image" Target="../media/image3137.png"/><Relationship Id="rId150" Type="http://schemas.openxmlformats.org/officeDocument/2006/relationships/customXml" Target="../ink/ink3542.xml"/><Relationship Id="rId171" Type="http://schemas.openxmlformats.org/officeDocument/2006/relationships/image" Target="../media/image3178.png"/><Relationship Id="rId12" Type="http://schemas.openxmlformats.org/officeDocument/2006/relationships/customXml" Target="../ink/ink3473.xml"/><Relationship Id="rId33" Type="http://schemas.openxmlformats.org/officeDocument/2006/relationships/image" Target="../media/image3111.png"/><Relationship Id="rId108" Type="http://schemas.openxmlformats.org/officeDocument/2006/relationships/customXml" Target="../ink/ink3521.xml"/><Relationship Id="rId129" Type="http://schemas.openxmlformats.org/officeDocument/2006/relationships/image" Target="../media/image3159.png"/><Relationship Id="rId54" Type="http://schemas.openxmlformats.org/officeDocument/2006/relationships/customXml" Target="../ink/ink3494.xml"/><Relationship Id="rId75" Type="http://schemas.openxmlformats.org/officeDocument/2006/relationships/image" Target="../media/image3132.png"/><Relationship Id="rId96" Type="http://schemas.openxmlformats.org/officeDocument/2006/relationships/customXml" Target="../ink/ink3515.xml"/><Relationship Id="rId140" Type="http://schemas.openxmlformats.org/officeDocument/2006/relationships/customXml" Target="../ink/ink3537.xml"/><Relationship Id="rId161" Type="http://schemas.openxmlformats.org/officeDocument/2006/relationships/image" Target="../media/image3173.png"/><Relationship Id="rId182" Type="http://schemas.openxmlformats.org/officeDocument/2006/relationships/customXml" Target="../ink/ink3558.xml"/><Relationship Id="rId6" Type="http://schemas.openxmlformats.org/officeDocument/2006/relationships/customXml" Target="../ink/ink3470.xml"/><Relationship Id="rId23" Type="http://schemas.openxmlformats.org/officeDocument/2006/relationships/image" Target="../media/image3106.png"/><Relationship Id="rId119" Type="http://schemas.openxmlformats.org/officeDocument/2006/relationships/image" Target="../media/image3154.png"/><Relationship Id="rId44" Type="http://schemas.openxmlformats.org/officeDocument/2006/relationships/customXml" Target="../ink/ink3489.xml"/><Relationship Id="rId65" Type="http://schemas.openxmlformats.org/officeDocument/2006/relationships/image" Target="../media/image3127.png"/><Relationship Id="rId86" Type="http://schemas.openxmlformats.org/officeDocument/2006/relationships/customXml" Target="../ink/ink3510.xml"/><Relationship Id="rId130" Type="http://schemas.openxmlformats.org/officeDocument/2006/relationships/customXml" Target="../ink/ink3532.xml"/><Relationship Id="rId151" Type="http://schemas.openxmlformats.org/officeDocument/2006/relationships/image" Target="../media/image459.png"/><Relationship Id="rId172" Type="http://schemas.openxmlformats.org/officeDocument/2006/relationships/customXml" Target="../ink/ink3553.xml"/><Relationship Id="rId13" Type="http://schemas.openxmlformats.org/officeDocument/2006/relationships/image" Target="../media/image3101.png"/><Relationship Id="rId18" Type="http://schemas.openxmlformats.org/officeDocument/2006/relationships/customXml" Target="../ink/ink3476.xml"/><Relationship Id="rId39" Type="http://schemas.openxmlformats.org/officeDocument/2006/relationships/image" Target="../media/image3114.png"/><Relationship Id="rId109" Type="http://schemas.openxmlformats.org/officeDocument/2006/relationships/image" Target="../media/image3149.png"/><Relationship Id="rId34" Type="http://schemas.openxmlformats.org/officeDocument/2006/relationships/customXml" Target="../ink/ink3484.xml"/><Relationship Id="rId50" Type="http://schemas.openxmlformats.org/officeDocument/2006/relationships/customXml" Target="../ink/ink3492.xml"/><Relationship Id="rId55" Type="http://schemas.openxmlformats.org/officeDocument/2006/relationships/image" Target="../media/image3122.png"/><Relationship Id="rId76" Type="http://schemas.openxmlformats.org/officeDocument/2006/relationships/customXml" Target="../ink/ink3505.xml"/><Relationship Id="rId97" Type="http://schemas.openxmlformats.org/officeDocument/2006/relationships/image" Target="../media/image3143.png"/><Relationship Id="rId104" Type="http://schemas.openxmlformats.org/officeDocument/2006/relationships/customXml" Target="../ink/ink3519.xml"/><Relationship Id="rId120" Type="http://schemas.openxmlformats.org/officeDocument/2006/relationships/customXml" Target="../ink/ink3527.xml"/><Relationship Id="rId125" Type="http://schemas.openxmlformats.org/officeDocument/2006/relationships/image" Target="../media/image3157.png"/><Relationship Id="rId141" Type="http://schemas.openxmlformats.org/officeDocument/2006/relationships/image" Target="../media/image79.png"/><Relationship Id="rId146" Type="http://schemas.openxmlformats.org/officeDocument/2006/relationships/customXml" Target="../ink/ink3540.xml"/><Relationship Id="rId167" Type="http://schemas.openxmlformats.org/officeDocument/2006/relationships/image" Target="../media/image3176.png"/><Relationship Id="rId188" Type="http://schemas.openxmlformats.org/officeDocument/2006/relationships/customXml" Target="../ink/ink3561.xml"/><Relationship Id="rId7" Type="http://schemas.openxmlformats.org/officeDocument/2006/relationships/image" Target="../media/image3098.png"/><Relationship Id="rId71" Type="http://schemas.openxmlformats.org/officeDocument/2006/relationships/image" Target="../media/image3130.png"/><Relationship Id="rId92" Type="http://schemas.openxmlformats.org/officeDocument/2006/relationships/customXml" Target="../ink/ink3513.xml"/><Relationship Id="rId162" Type="http://schemas.openxmlformats.org/officeDocument/2006/relationships/customXml" Target="../ink/ink3548.xml"/><Relationship Id="rId183" Type="http://schemas.openxmlformats.org/officeDocument/2006/relationships/image" Target="../media/image3184.png"/><Relationship Id="rId2" Type="http://schemas.openxmlformats.org/officeDocument/2006/relationships/customXml" Target="../ink/ink3468.xml"/><Relationship Id="rId29" Type="http://schemas.openxmlformats.org/officeDocument/2006/relationships/image" Target="../media/image3109.png"/><Relationship Id="rId24" Type="http://schemas.openxmlformats.org/officeDocument/2006/relationships/customXml" Target="../ink/ink3479.xml"/><Relationship Id="rId40" Type="http://schemas.openxmlformats.org/officeDocument/2006/relationships/customXml" Target="../ink/ink3487.xml"/><Relationship Id="rId45" Type="http://schemas.openxmlformats.org/officeDocument/2006/relationships/image" Target="../media/image3117.png"/><Relationship Id="rId66" Type="http://schemas.openxmlformats.org/officeDocument/2006/relationships/customXml" Target="../ink/ink3500.xml"/><Relationship Id="rId87" Type="http://schemas.openxmlformats.org/officeDocument/2006/relationships/image" Target="../media/image3138.png"/><Relationship Id="rId110" Type="http://schemas.openxmlformats.org/officeDocument/2006/relationships/customXml" Target="../ink/ink3522.xml"/><Relationship Id="rId115" Type="http://schemas.openxmlformats.org/officeDocument/2006/relationships/image" Target="../media/image3152.png"/><Relationship Id="rId131" Type="http://schemas.openxmlformats.org/officeDocument/2006/relationships/image" Target="../media/image3160.png"/><Relationship Id="rId136" Type="http://schemas.openxmlformats.org/officeDocument/2006/relationships/customXml" Target="../ink/ink3535.xml"/><Relationship Id="rId157" Type="http://schemas.openxmlformats.org/officeDocument/2006/relationships/image" Target="../media/image3171.png"/><Relationship Id="rId178" Type="http://schemas.openxmlformats.org/officeDocument/2006/relationships/customXml" Target="../ink/ink3556.xml"/><Relationship Id="rId61" Type="http://schemas.openxmlformats.org/officeDocument/2006/relationships/image" Target="../media/image3125.png"/><Relationship Id="rId82" Type="http://schemas.openxmlformats.org/officeDocument/2006/relationships/customXml" Target="../ink/ink3508.xml"/><Relationship Id="rId152" Type="http://schemas.openxmlformats.org/officeDocument/2006/relationships/customXml" Target="../ink/ink3543.xml"/><Relationship Id="rId173" Type="http://schemas.openxmlformats.org/officeDocument/2006/relationships/image" Target="../media/image3179.png"/><Relationship Id="rId19" Type="http://schemas.openxmlformats.org/officeDocument/2006/relationships/image" Target="../media/image3104.png"/><Relationship Id="rId14" Type="http://schemas.openxmlformats.org/officeDocument/2006/relationships/customXml" Target="../ink/ink3474.xml"/><Relationship Id="rId30" Type="http://schemas.openxmlformats.org/officeDocument/2006/relationships/customXml" Target="../ink/ink3482.xml"/><Relationship Id="rId35" Type="http://schemas.openxmlformats.org/officeDocument/2006/relationships/image" Target="../media/image3112.png"/><Relationship Id="rId56" Type="http://schemas.openxmlformats.org/officeDocument/2006/relationships/customXml" Target="../ink/ink3495.xml"/><Relationship Id="rId77" Type="http://schemas.openxmlformats.org/officeDocument/2006/relationships/image" Target="../media/image3133.png"/><Relationship Id="rId100" Type="http://schemas.openxmlformats.org/officeDocument/2006/relationships/customXml" Target="../ink/ink3517.xml"/><Relationship Id="rId105" Type="http://schemas.openxmlformats.org/officeDocument/2006/relationships/image" Target="../media/image3147.png"/><Relationship Id="rId126" Type="http://schemas.openxmlformats.org/officeDocument/2006/relationships/customXml" Target="../ink/ink3530.xml"/><Relationship Id="rId147" Type="http://schemas.openxmlformats.org/officeDocument/2006/relationships/image" Target="../media/image3167.png"/><Relationship Id="rId168" Type="http://schemas.openxmlformats.org/officeDocument/2006/relationships/customXml" Target="../ink/ink3551.xml"/><Relationship Id="rId8" Type="http://schemas.openxmlformats.org/officeDocument/2006/relationships/customXml" Target="../ink/ink3471.xml"/><Relationship Id="rId51" Type="http://schemas.openxmlformats.org/officeDocument/2006/relationships/image" Target="../media/image3120.png"/><Relationship Id="rId72" Type="http://schemas.openxmlformats.org/officeDocument/2006/relationships/customXml" Target="../ink/ink3503.xml"/><Relationship Id="rId93" Type="http://schemas.openxmlformats.org/officeDocument/2006/relationships/image" Target="../media/image3141.png"/><Relationship Id="rId98" Type="http://schemas.openxmlformats.org/officeDocument/2006/relationships/customXml" Target="../ink/ink3516.xml"/><Relationship Id="rId121" Type="http://schemas.openxmlformats.org/officeDocument/2006/relationships/image" Target="../media/image3155.png"/><Relationship Id="rId142" Type="http://schemas.openxmlformats.org/officeDocument/2006/relationships/customXml" Target="../ink/ink3538.xml"/><Relationship Id="rId163" Type="http://schemas.openxmlformats.org/officeDocument/2006/relationships/image" Target="../media/image3174.png"/><Relationship Id="rId184" Type="http://schemas.openxmlformats.org/officeDocument/2006/relationships/customXml" Target="../ink/ink3559.xml"/><Relationship Id="rId189" Type="http://schemas.openxmlformats.org/officeDocument/2006/relationships/image" Target="../media/image3187.png"/><Relationship Id="rId3" Type="http://schemas.openxmlformats.org/officeDocument/2006/relationships/image" Target="../media/image3096.png"/><Relationship Id="rId25" Type="http://schemas.openxmlformats.org/officeDocument/2006/relationships/image" Target="../media/image3107.png"/><Relationship Id="rId46" Type="http://schemas.openxmlformats.org/officeDocument/2006/relationships/customXml" Target="../ink/ink3490.xml"/><Relationship Id="rId67" Type="http://schemas.openxmlformats.org/officeDocument/2006/relationships/image" Target="../media/image3128.png"/><Relationship Id="rId116" Type="http://schemas.openxmlformats.org/officeDocument/2006/relationships/customXml" Target="../ink/ink3525.xml"/><Relationship Id="rId137" Type="http://schemas.openxmlformats.org/officeDocument/2006/relationships/image" Target="../media/image3163.png"/><Relationship Id="rId158" Type="http://schemas.openxmlformats.org/officeDocument/2006/relationships/customXml" Target="../ink/ink3546.xml"/><Relationship Id="rId20" Type="http://schemas.openxmlformats.org/officeDocument/2006/relationships/customXml" Target="../ink/ink3477.xml"/><Relationship Id="rId41" Type="http://schemas.openxmlformats.org/officeDocument/2006/relationships/image" Target="../media/image3115.png"/><Relationship Id="rId62" Type="http://schemas.openxmlformats.org/officeDocument/2006/relationships/customXml" Target="../ink/ink3498.xml"/><Relationship Id="rId83" Type="http://schemas.openxmlformats.org/officeDocument/2006/relationships/image" Target="../media/image3136.png"/><Relationship Id="rId88" Type="http://schemas.openxmlformats.org/officeDocument/2006/relationships/customXml" Target="../ink/ink3511.xml"/><Relationship Id="rId111" Type="http://schemas.openxmlformats.org/officeDocument/2006/relationships/image" Target="../media/image3150.png"/><Relationship Id="rId132" Type="http://schemas.openxmlformats.org/officeDocument/2006/relationships/customXml" Target="../ink/ink3533.xml"/><Relationship Id="rId153" Type="http://schemas.openxmlformats.org/officeDocument/2006/relationships/image" Target="../media/image3169.png"/><Relationship Id="rId174" Type="http://schemas.openxmlformats.org/officeDocument/2006/relationships/customXml" Target="../ink/ink3554.xml"/><Relationship Id="rId179" Type="http://schemas.openxmlformats.org/officeDocument/2006/relationships/image" Target="../media/image3182.png"/><Relationship Id="rId190" Type="http://schemas.openxmlformats.org/officeDocument/2006/relationships/customXml" Target="../ink/ink3562.xml"/><Relationship Id="rId15" Type="http://schemas.openxmlformats.org/officeDocument/2006/relationships/image" Target="../media/image3102.png"/><Relationship Id="rId36" Type="http://schemas.openxmlformats.org/officeDocument/2006/relationships/customXml" Target="../ink/ink3485.xml"/><Relationship Id="rId57" Type="http://schemas.openxmlformats.org/officeDocument/2006/relationships/image" Target="../media/image3123.png"/><Relationship Id="rId106" Type="http://schemas.openxmlformats.org/officeDocument/2006/relationships/customXml" Target="../ink/ink3520.xml"/><Relationship Id="rId127" Type="http://schemas.openxmlformats.org/officeDocument/2006/relationships/image" Target="../media/image3158.png"/><Relationship Id="rId10" Type="http://schemas.openxmlformats.org/officeDocument/2006/relationships/customXml" Target="../ink/ink3472.xml"/><Relationship Id="rId31" Type="http://schemas.openxmlformats.org/officeDocument/2006/relationships/image" Target="../media/image3110.png"/><Relationship Id="rId52" Type="http://schemas.openxmlformats.org/officeDocument/2006/relationships/customXml" Target="../ink/ink3493.xml"/><Relationship Id="rId73" Type="http://schemas.openxmlformats.org/officeDocument/2006/relationships/image" Target="../media/image3131.png"/><Relationship Id="rId78" Type="http://schemas.openxmlformats.org/officeDocument/2006/relationships/customXml" Target="../ink/ink3506.xml"/><Relationship Id="rId94" Type="http://schemas.openxmlformats.org/officeDocument/2006/relationships/customXml" Target="../ink/ink3514.xml"/><Relationship Id="rId99" Type="http://schemas.openxmlformats.org/officeDocument/2006/relationships/image" Target="../media/image3144.png"/><Relationship Id="rId101" Type="http://schemas.openxmlformats.org/officeDocument/2006/relationships/image" Target="../media/image3145.png"/><Relationship Id="rId122" Type="http://schemas.openxmlformats.org/officeDocument/2006/relationships/customXml" Target="../ink/ink3528.xml"/><Relationship Id="rId143" Type="http://schemas.openxmlformats.org/officeDocument/2006/relationships/image" Target="../media/image3165.png"/><Relationship Id="rId148" Type="http://schemas.openxmlformats.org/officeDocument/2006/relationships/customXml" Target="../ink/ink3541.xml"/><Relationship Id="rId164" Type="http://schemas.openxmlformats.org/officeDocument/2006/relationships/customXml" Target="../ink/ink3549.xml"/><Relationship Id="rId169" Type="http://schemas.openxmlformats.org/officeDocument/2006/relationships/image" Target="../media/image3177.png"/><Relationship Id="rId185" Type="http://schemas.openxmlformats.org/officeDocument/2006/relationships/image" Target="../media/image3185.png"/><Relationship Id="rId4" Type="http://schemas.openxmlformats.org/officeDocument/2006/relationships/customXml" Target="../ink/ink3469.xml"/><Relationship Id="rId9" Type="http://schemas.openxmlformats.org/officeDocument/2006/relationships/image" Target="../media/image3099.png"/><Relationship Id="rId180" Type="http://schemas.openxmlformats.org/officeDocument/2006/relationships/customXml" Target="../ink/ink3557.xml"/><Relationship Id="rId26" Type="http://schemas.openxmlformats.org/officeDocument/2006/relationships/customXml" Target="../ink/ink3480.xml"/><Relationship Id="rId47" Type="http://schemas.openxmlformats.org/officeDocument/2006/relationships/image" Target="../media/image3118.png"/><Relationship Id="rId68" Type="http://schemas.openxmlformats.org/officeDocument/2006/relationships/customXml" Target="../ink/ink3501.xml"/><Relationship Id="rId89" Type="http://schemas.openxmlformats.org/officeDocument/2006/relationships/image" Target="../media/image3139.png"/><Relationship Id="rId112" Type="http://schemas.openxmlformats.org/officeDocument/2006/relationships/customXml" Target="../ink/ink3523.xml"/><Relationship Id="rId133" Type="http://schemas.openxmlformats.org/officeDocument/2006/relationships/image" Target="../media/image3161.png"/><Relationship Id="rId154" Type="http://schemas.openxmlformats.org/officeDocument/2006/relationships/customXml" Target="../ink/ink3544.xml"/><Relationship Id="rId175" Type="http://schemas.openxmlformats.org/officeDocument/2006/relationships/image" Target="../media/image3180.png"/><Relationship Id="rId16" Type="http://schemas.openxmlformats.org/officeDocument/2006/relationships/customXml" Target="../ink/ink3475.xml"/><Relationship Id="rId37" Type="http://schemas.openxmlformats.org/officeDocument/2006/relationships/image" Target="../media/image3113.png"/><Relationship Id="rId58" Type="http://schemas.openxmlformats.org/officeDocument/2006/relationships/customXml" Target="../ink/ink3496.xml"/><Relationship Id="rId79" Type="http://schemas.openxmlformats.org/officeDocument/2006/relationships/image" Target="../media/image3134.png"/><Relationship Id="rId102" Type="http://schemas.openxmlformats.org/officeDocument/2006/relationships/customXml" Target="../ink/ink3518.xml"/><Relationship Id="rId123" Type="http://schemas.openxmlformats.org/officeDocument/2006/relationships/image" Target="../media/image3156.png"/><Relationship Id="rId144" Type="http://schemas.openxmlformats.org/officeDocument/2006/relationships/customXml" Target="../ink/ink3539.xml"/><Relationship Id="rId90" Type="http://schemas.openxmlformats.org/officeDocument/2006/relationships/customXml" Target="../ink/ink3512.xml"/><Relationship Id="rId165" Type="http://schemas.openxmlformats.org/officeDocument/2006/relationships/image" Target="../media/image3175.png"/><Relationship Id="rId186" Type="http://schemas.openxmlformats.org/officeDocument/2006/relationships/customXml" Target="../ink/ink3560.xml"/><Relationship Id="rId27" Type="http://schemas.openxmlformats.org/officeDocument/2006/relationships/image" Target="../media/image3108.png"/><Relationship Id="rId48" Type="http://schemas.openxmlformats.org/officeDocument/2006/relationships/customXml" Target="../ink/ink3491.xml"/><Relationship Id="rId69" Type="http://schemas.openxmlformats.org/officeDocument/2006/relationships/image" Target="../media/image3129.png"/><Relationship Id="rId113" Type="http://schemas.openxmlformats.org/officeDocument/2006/relationships/image" Target="../media/image3151.png"/><Relationship Id="rId134" Type="http://schemas.openxmlformats.org/officeDocument/2006/relationships/customXml" Target="../ink/ink3534.xml"/><Relationship Id="rId80" Type="http://schemas.openxmlformats.org/officeDocument/2006/relationships/customXml" Target="../ink/ink3507.xml"/><Relationship Id="rId155" Type="http://schemas.openxmlformats.org/officeDocument/2006/relationships/image" Target="../media/image3170.png"/><Relationship Id="rId176" Type="http://schemas.openxmlformats.org/officeDocument/2006/relationships/customXml" Target="../ink/ink3555.xml"/><Relationship Id="rId17" Type="http://schemas.openxmlformats.org/officeDocument/2006/relationships/image" Target="../media/image3103.png"/><Relationship Id="rId38" Type="http://schemas.openxmlformats.org/officeDocument/2006/relationships/customXml" Target="../ink/ink3486.xml"/><Relationship Id="rId59" Type="http://schemas.openxmlformats.org/officeDocument/2006/relationships/image" Target="../media/image3124.png"/><Relationship Id="rId103" Type="http://schemas.openxmlformats.org/officeDocument/2006/relationships/image" Target="../media/image3146.png"/><Relationship Id="rId124" Type="http://schemas.openxmlformats.org/officeDocument/2006/relationships/customXml" Target="../ink/ink3529.xml"/><Relationship Id="rId70" Type="http://schemas.openxmlformats.org/officeDocument/2006/relationships/customXml" Target="../ink/ink3502.xml"/><Relationship Id="rId91" Type="http://schemas.openxmlformats.org/officeDocument/2006/relationships/image" Target="../media/image3140.png"/><Relationship Id="rId145" Type="http://schemas.openxmlformats.org/officeDocument/2006/relationships/image" Target="../media/image3166.png"/><Relationship Id="rId166" Type="http://schemas.openxmlformats.org/officeDocument/2006/relationships/customXml" Target="../ink/ink3550.xml"/><Relationship Id="rId187" Type="http://schemas.openxmlformats.org/officeDocument/2006/relationships/image" Target="../media/image318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481.xml"/><Relationship Id="rId49" Type="http://schemas.openxmlformats.org/officeDocument/2006/relationships/image" Target="../media/image3119.png"/><Relationship Id="rId114" Type="http://schemas.openxmlformats.org/officeDocument/2006/relationships/customXml" Target="../ink/ink3524.xml"/><Relationship Id="rId60" Type="http://schemas.openxmlformats.org/officeDocument/2006/relationships/customXml" Target="../ink/ink3497.xml"/><Relationship Id="rId81" Type="http://schemas.openxmlformats.org/officeDocument/2006/relationships/image" Target="../media/image3135.png"/><Relationship Id="rId135" Type="http://schemas.openxmlformats.org/officeDocument/2006/relationships/image" Target="../media/image3162.png"/><Relationship Id="rId156" Type="http://schemas.openxmlformats.org/officeDocument/2006/relationships/customXml" Target="../ink/ink3545.xml"/><Relationship Id="rId177" Type="http://schemas.openxmlformats.org/officeDocument/2006/relationships/image" Target="../media/image3181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46.png"/><Relationship Id="rId299" Type="http://schemas.openxmlformats.org/officeDocument/2006/relationships/customXml" Target="../ink/ink3712.xml"/><Relationship Id="rId21" Type="http://schemas.openxmlformats.org/officeDocument/2006/relationships/image" Target="../media/image3198.png"/><Relationship Id="rId63" Type="http://schemas.openxmlformats.org/officeDocument/2006/relationships/image" Target="../media/image3219.png"/><Relationship Id="rId159" Type="http://schemas.openxmlformats.org/officeDocument/2006/relationships/image" Target="../media/image3267.png"/><Relationship Id="rId170" Type="http://schemas.openxmlformats.org/officeDocument/2006/relationships/customXml" Target="../ink/ink3647.xml"/><Relationship Id="rId226" Type="http://schemas.openxmlformats.org/officeDocument/2006/relationships/image" Target="../media/image3300.png"/><Relationship Id="rId268" Type="http://schemas.openxmlformats.org/officeDocument/2006/relationships/image" Target="../media/image3321.png"/><Relationship Id="rId32" Type="http://schemas.openxmlformats.org/officeDocument/2006/relationships/customXml" Target="../ink/ink3578.xml"/><Relationship Id="rId74" Type="http://schemas.openxmlformats.org/officeDocument/2006/relationships/customXml" Target="../ink/ink3599.xml"/><Relationship Id="rId128" Type="http://schemas.openxmlformats.org/officeDocument/2006/relationships/customXml" Target="../ink/ink3626.xml"/><Relationship Id="rId5" Type="http://schemas.openxmlformats.org/officeDocument/2006/relationships/image" Target="../media/image3190.png"/><Relationship Id="rId181" Type="http://schemas.openxmlformats.org/officeDocument/2006/relationships/image" Target="../media/image3278.png"/><Relationship Id="rId237" Type="http://schemas.openxmlformats.org/officeDocument/2006/relationships/customXml" Target="../ink/ink3681.xml"/><Relationship Id="rId279" Type="http://schemas.openxmlformats.org/officeDocument/2006/relationships/customXml" Target="../ink/ink3702.xml"/><Relationship Id="rId43" Type="http://schemas.openxmlformats.org/officeDocument/2006/relationships/image" Target="../media/image3209.png"/><Relationship Id="rId139" Type="http://schemas.openxmlformats.org/officeDocument/2006/relationships/image" Target="../media/image3257.png"/><Relationship Id="rId290" Type="http://schemas.openxmlformats.org/officeDocument/2006/relationships/image" Target="../media/image3332.png"/><Relationship Id="rId304" Type="http://schemas.openxmlformats.org/officeDocument/2006/relationships/image" Target="../media/image3339.png"/><Relationship Id="rId85" Type="http://schemas.openxmlformats.org/officeDocument/2006/relationships/image" Target="../media/image3230.png"/><Relationship Id="rId150" Type="http://schemas.openxmlformats.org/officeDocument/2006/relationships/customXml" Target="../ink/ink3637.xml"/><Relationship Id="rId192" Type="http://schemas.openxmlformats.org/officeDocument/2006/relationships/image" Target="../media/image3283.png"/><Relationship Id="rId206" Type="http://schemas.openxmlformats.org/officeDocument/2006/relationships/image" Target="../media/image3290.png"/><Relationship Id="rId248" Type="http://schemas.openxmlformats.org/officeDocument/2006/relationships/image" Target="../media/image3311.png"/><Relationship Id="rId12" Type="http://schemas.openxmlformats.org/officeDocument/2006/relationships/customXml" Target="../ink/ink3568.xml"/><Relationship Id="rId108" Type="http://schemas.openxmlformats.org/officeDocument/2006/relationships/customXml" Target="../ink/ink3616.xml"/><Relationship Id="rId315" Type="http://schemas.openxmlformats.org/officeDocument/2006/relationships/customXml" Target="../ink/ink3720.xml"/><Relationship Id="rId54" Type="http://schemas.openxmlformats.org/officeDocument/2006/relationships/customXml" Target="../ink/ink3589.xml"/><Relationship Id="rId96" Type="http://schemas.openxmlformats.org/officeDocument/2006/relationships/customXml" Target="../ink/ink3610.xml"/><Relationship Id="rId161" Type="http://schemas.openxmlformats.org/officeDocument/2006/relationships/image" Target="../media/image3268.png"/><Relationship Id="rId217" Type="http://schemas.openxmlformats.org/officeDocument/2006/relationships/customXml" Target="../ink/ink3671.xml"/><Relationship Id="rId259" Type="http://schemas.openxmlformats.org/officeDocument/2006/relationships/customXml" Target="../ink/ink3692.xml"/><Relationship Id="rId23" Type="http://schemas.openxmlformats.org/officeDocument/2006/relationships/image" Target="../media/image3199.png"/><Relationship Id="rId119" Type="http://schemas.openxmlformats.org/officeDocument/2006/relationships/image" Target="../media/image3247.png"/><Relationship Id="rId270" Type="http://schemas.openxmlformats.org/officeDocument/2006/relationships/image" Target="../media/image3322.png"/><Relationship Id="rId65" Type="http://schemas.openxmlformats.org/officeDocument/2006/relationships/image" Target="../media/image3220.png"/><Relationship Id="rId130" Type="http://schemas.openxmlformats.org/officeDocument/2006/relationships/customXml" Target="../ink/ink3627.xml"/><Relationship Id="rId172" Type="http://schemas.openxmlformats.org/officeDocument/2006/relationships/customXml" Target="../ink/ink3648.xml"/><Relationship Id="rId228" Type="http://schemas.openxmlformats.org/officeDocument/2006/relationships/image" Target="../media/image3301.png"/><Relationship Id="rId281" Type="http://schemas.openxmlformats.org/officeDocument/2006/relationships/customXml" Target="../ink/ink3703.xml"/><Relationship Id="rId34" Type="http://schemas.openxmlformats.org/officeDocument/2006/relationships/customXml" Target="../ink/ink3579.xml"/><Relationship Id="rId55" Type="http://schemas.openxmlformats.org/officeDocument/2006/relationships/image" Target="../media/image3215.png"/><Relationship Id="rId76" Type="http://schemas.openxmlformats.org/officeDocument/2006/relationships/customXml" Target="../ink/ink3600.xml"/><Relationship Id="rId97" Type="http://schemas.openxmlformats.org/officeDocument/2006/relationships/image" Target="../media/image3236.png"/><Relationship Id="rId120" Type="http://schemas.openxmlformats.org/officeDocument/2006/relationships/customXml" Target="../ink/ink3622.xml"/><Relationship Id="rId141" Type="http://schemas.openxmlformats.org/officeDocument/2006/relationships/image" Target="../media/image3258.png"/><Relationship Id="rId7" Type="http://schemas.openxmlformats.org/officeDocument/2006/relationships/image" Target="../media/image3191.png"/><Relationship Id="rId162" Type="http://schemas.openxmlformats.org/officeDocument/2006/relationships/customXml" Target="../ink/ink3643.xml"/><Relationship Id="rId183" Type="http://schemas.openxmlformats.org/officeDocument/2006/relationships/image" Target="../media/image3279.png"/><Relationship Id="rId218" Type="http://schemas.openxmlformats.org/officeDocument/2006/relationships/image" Target="../media/image3296.png"/><Relationship Id="rId239" Type="http://schemas.openxmlformats.org/officeDocument/2006/relationships/customXml" Target="../ink/ink3682.xml"/><Relationship Id="rId250" Type="http://schemas.openxmlformats.org/officeDocument/2006/relationships/image" Target="../media/image3312.png"/><Relationship Id="rId271" Type="http://schemas.openxmlformats.org/officeDocument/2006/relationships/customXml" Target="../ink/ink3698.xml"/><Relationship Id="rId292" Type="http://schemas.openxmlformats.org/officeDocument/2006/relationships/image" Target="../media/image3333.png"/><Relationship Id="rId306" Type="http://schemas.openxmlformats.org/officeDocument/2006/relationships/image" Target="../media/image3340.png"/><Relationship Id="rId24" Type="http://schemas.openxmlformats.org/officeDocument/2006/relationships/customXml" Target="../ink/ink3574.xml"/><Relationship Id="rId45" Type="http://schemas.openxmlformats.org/officeDocument/2006/relationships/image" Target="../media/image3210.png"/><Relationship Id="rId66" Type="http://schemas.openxmlformats.org/officeDocument/2006/relationships/customXml" Target="../ink/ink3595.xml"/><Relationship Id="rId87" Type="http://schemas.openxmlformats.org/officeDocument/2006/relationships/image" Target="../media/image3231.png"/><Relationship Id="rId110" Type="http://schemas.openxmlformats.org/officeDocument/2006/relationships/customXml" Target="../ink/ink3617.xml"/><Relationship Id="rId131" Type="http://schemas.openxmlformats.org/officeDocument/2006/relationships/image" Target="../media/image3253.png"/><Relationship Id="rId152" Type="http://schemas.openxmlformats.org/officeDocument/2006/relationships/customXml" Target="../ink/ink3638.xml"/><Relationship Id="rId173" Type="http://schemas.openxmlformats.org/officeDocument/2006/relationships/image" Target="../media/image3274.png"/><Relationship Id="rId194" Type="http://schemas.openxmlformats.org/officeDocument/2006/relationships/image" Target="../media/image3284.png"/><Relationship Id="rId208" Type="http://schemas.openxmlformats.org/officeDocument/2006/relationships/image" Target="../media/image3291.png"/><Relationship Id="rId229" Type="http://schemas.openxmlformats.org/officeDocument/2006/relationships/customXml" Target="../ink/ink3677.xml"/><Relationship Id="rId240" Type="http://schemas.openxmlformats.org/officeDocument/2006/relationships/image" Target="../media/image3307.png"/><Relationship Id="rId261" Type="http://schemas.openxmlformats.org/officeDocument/2006/relationships/customXml" Target="../ink/ink3693.xml"/><Relationship Id="rId14" Type="http://schemas.openxmlformats.org/officeDocument/2006/relationships/customXml" Target="../ink/ink3569.xml"/><Relationship Id="rId35" Type="http://schemas.openxmlformats.org/officeDocument/2006/relationships/image" Target="../media/image3205.png"/><Relationship Id="rId56" Type="http://schemas.openxmlformats.org/officeDocument/2006/relationships/customXml" Target="../ink/ink3590.xml"/><Relationship Id="rId77" Type="http://schemas.openxmlformats.org/officeDocument/2006/relationships/image" Target="../media/image3226.png"/><Relationship Id="rId100" Type="http://schemas.openxmlformats.org/officeDocument/2006/relationships/customXml" Target="../ink/ink3612.xml"/><Relationship Id="rId282" Type="http://schemas.openxmlformats.org/officeDocument/2006/relationships/image" Target="../media/image3328.png"/><Relationship Id="rId317" Type="http://schemas.openxmlformats.org/officeDocument/2006/relationships/customXml" Target="../ink/ink3721.xml"/><Relationship Id="rId8" Type="http://schemas.openxmlformats.org/officeDocument/2006/relationships/customXml" Target="../ink/ink3566.xml"/><Relationship Id="rId98" Type="http://schemas.openxmlformats.org/officeDocument/2006/relationships/customXml" Target="../ink/ink3611.xml"/><Relationship Id="rId121" Type="http://schemas.openxmlformats.org/officeDocument/2006/relationships/image" Target="../media/image3248.png"/><Relationship Id="rId142" Type="http://schemas.openxmlformats.org/officeDocument/2006/relationships/customXml" Target="../ink/ink3633.xml"/><Relationship Id="rId163" Type="http://schemas.openxmlformats.org/officeDocument/2006/relationships/image" Target="../media/image3269.png"/><Relationship Id="rId184" Type="http://schemas.openxmlformats.org/officeDocument/2006/relationships/customXml" Target="../ink/ink3654.xml"/><Relationship Id="rId219" Type="http://schemas.openxmlformats.org/officeDocument/2006/relationships/customXml" Target="../ink/ink3672.xml"/><Relationship Id="rId230" Type="http://schemas.openxmlformats.org/officeDocument/2006/relationships/image" Target="../media/image3302.png"/><Relationship Id="rId251" Type="http://schemas.openxmlformats.org/officeDocument/2006/relationships/customXml" Target="../ink/ink3688.xml"/><Relationship Id="rId25" Type="http://schemas.openxmlformats.org/officeDocument/2006/relationships/image" Target="../media/image3200.png"/><Relationship Id="rId46" Type="http://schemas.openxmlformats.org/officeDocument/2006/relationships/customXml" Target="../ink/ink3585.xml"/><Relationship Id="rId67" Type="http://schemas.openxmlformats.org/officeDocument/2006/relationships/image" Target="../media/image3221.png"/><Relationship Id="rId272" Type="http://schemas.openxmlformats.org/officeDocument/2006/relationships/image" Target="../media/image3323.png"/><Relationship Id="rId293" Type="http://schemas.openxmlformats.org/officeDocument/2006/relationships/customXml" Target="../ink/ink3709.xml"/><Relationship Id="rId307" Type="http://schemas.openxmlformats.org/officeDocument/2006/relationships/customXml" Target="../ink/ink3716.xml"/><Relationship Id="rId88" Type="http://schemas.openxmlformats.org/officeDocument/2006/relationships/customXml" Target="../ink/ink3606.xml"/><Relationship Id="rId111" Type="http://schemas.openxmlformats.org/officeDocument/2006/relationships/image" Target="../media/image3243.png"/><Relationship Id="rId132" Type="http://schemas.openxmlformats.org/officeDocument/2006/relationships/customXml" Target="../ink/ink3628.xml"/><Relationship Id="rId153" Type="http://schemas.openxmlformats.org/officeDocument/2006/relationships/image" Target="../media/image3264.png"/><Relationship Id="rId174" Type="http://schemas.openxmlformats.org/officeDocument/2006/relationships/customXml" Target="../ink/ink3649.xml"/><Relationship Id="rId195" Type="http://schemas.openxmlformats.org/officeDocument/2006/relationships/customXml" Target="../ink/ink3660.xml"/><Relationship Id="rId209" Type="http://schemas.openxmlformats.org/officeDocument/2006/relationships/customXml" Target="../ink/ink3667.xml"/><Relationship Id="rId220" Type="http://schemas.openxmlformats.org/officeDocument/2006/relationships/image" Target="../media/image3297.png"/><Relationship Id="rId241" Type="http://schemas.openxmlformats.org/officeDocument/2006/relationships/customXml" Target="../ink/ink3683.xml"/><Relationship Id="rId15" Type="http://schemas.openxmlformats.org/officeDocument/2006/relationships/image" Target="../media/image3195.png"/><Relationship Id="rId36" Type="http://schemas.openxmlformats.org/officeDocument/2006/relationships/customXml" Target="../ink/ink3580.xml"/><Relationship Id="rId57" Type="http://schemas.openxmlformats.org/officeDocument/2006/relationships/image" Target="../media/image3216.png"/><Relationship Id="rId262" Type="http://schemas.openxmlformats.org/officeDocument/2006/relationships/image" Target="../media/image3318.png"/><Relationship Id="rId283" Type="http://schemas.openxmlformats.org/officeDocument/2006/relationships/customXml" Target="../ink/ink3704.xml"/><Relationship Id="rId318" Type="http://schemas.openxmlformats.org/officeDocument/2006/relationships/image" Target="../media/image3346.png"/><Relationship Id="rId78" Type="http://schemas.openxmlformats.org/officeDocument/2006/relationships/customXml" Target="../ink/ink3601.xml"/><Relationship Id="rId99" Type="http://schemas.openxmlformats.org/officeDocument/2006/relationships/image" Target="../media/image3237.png"/><Relationship Id="rId101" Type="http://schemas.openxmlformats.org/officeDocument/2006/relationships/image" Target="../media/image3238.png"/><Relationship Id="rId122" Type="http://schemas.openxmlformats.org/officeDocument/2006/relationships/customXml" Target="../ink/ink3623.xml"/><Relationship Id="rId143" Type="http://schemas.openxmlformats.org/officeDocument/2006/relationships/image" Target="../media/image3259.png"/><Relationship Id="rId164" Type="http://schemas.openxmlformats.org/officeDocument/2006/relationships/customXml" Target="../ink/ink3644.xml"/><Relationship Id="rId185" Type="http://schemas.openxmlformats.org/officeDocument/2006/relationships/image" Target="../media/image3280.png"/><Relationship Id="rId9" Type="http://schemas.openxmlformats.org/officeDocument/2006/relationships/image" Target="../media/image3192.png"/><Relationship Id="rId210" Type="http://schemas.openxmlformats.org/officeDocument/2006/relationships/image" Target="../media/image3292.png"/><Relationship Id="rId26" Type="http://schemas.openxmlformats.org/officeDocument/2006/relationships/customXml" Target="../ink/ink3575.xml"/><Relationship Id="rId231" Type="http://schemas.openxmlformats.org/officeDocument/2006/relationships/customXml" Target="../ink/ink3678.xml"/><Relationship Id="rId252" Type="http://schemas.openxmlformats.org/officeDocument/2006/relationships/image" Target="../media/image3313.png"/><Relationship Id="rId273" Type="http://schemas.openxmlformats.org/officeDocument/2006/relationships/customXml" Target="../ink/ink3699.xml"/><Relationship Id="rId294" Type="http://schemas.openxmlformats.org/officeDocument/2006/relationships/image" Target="../media/image3334.png"/><Relationship Id="rId308" Type="http://schemas.openxmlformats.org/officeDocument/2006/relationships/image" Target="../media/image3341.png"/><Relationship Id="rId47" Type="http://schemas.openxmlformats.org/officeDocument/2006/relationships/image" Target="../media/image3211.png"/><Relationship Id="rId68" Type="http://schemas.openxmlformats.org/officeDocument/2006/relationships/customXml" Target="../ink/ink3596.xml"/><Relationship Id="rId89" Type="http://schemas.openxmlformats.org/officeDocument/2006/relationships/image" Target="../media/image3232.png"/><Relationship Id="rId112" Type="http://schemas.openxmlformats.org/officeDocument/2006/relationships/customXml" Target="../ink/ink3618.xml"/><Relationship Id="rId133" Type="http://schemas.openxmlformats.org/officeDocument/2006/relationships/image" Target="../media/image3254.png"/><Relationship Id="rId154" Type="http://schemas.openxmlformats.org/officeDocument/2006/relationships/customXml" Target="../ink/ink3639.xml"/><Relationship Id="rId175" Type="http://schemas.openxmlformats.org/officeDocument/2006/relationships/image" Target="../media/image3275.png"/><Relationship Id="rId196" Type="http://schemas.openxmlformats.org/officeDocument/2006/relationships/image" Target="../media/image3285.png"/><Relationship Id="rId200" Type="http://schemas.openxmlformats.org/officeDocument/2006/relationships/image" Target="../media/image3287.png"/><Relationship Id="rId16" Type="http://schemas.openxmlformats.org/officeDocument/2006/relationships/customXml" Target="../ink/ink3570.xml"/><Relationship Id="rId221" Type="http://schemas.openxmlformats.org/officeDocument/2006/relationships/customXml" Target="../ink/ink3673.xml"/><Relationship Id="rId242" Type="http://schemas.openxmlformats.org/officeDocument/2006/relationships/image" Target="../media/image3308.png"/><Relationship Id="rId263" Type="http://schemas.openxmlformats.org/officeDocument/2006/relationships/customXml" Target="../ink/ink3694.xml"/><Relationship Id="rId284" Type="http://schemas.openxmlformats.org/officeDocument/2006/relationships/image" Target="../media/image3329.png"/><Relationship Id="rId319" Type="http://schemas.openxmlformats.org/officeDocument/2006/relationships/customXml" Target="../ink/ink3722.xml"/><Relationship Id="rId37" Type="http://schemas.openxmlformats.org/officeDocument/2006/relationships/image" Target="../media/image3206.png"/><Relationship Id="rId58" Type="http://schemas.openxmlformats.org/officeDocument/2006/relationships/customXml" Target="../ink/ink3591.xml"/><Relationship Id="rId79" Type="http://schemas.openxmlformats.org/officeDocument/2006/relationships/image" Target="../media/image3227.png"/><Relationship Id="rId102" Type="http://schemas.openxmlformats.org/officeDocument/2006/relationships/customXml" Target="../ink/ink3613.xml"/><Relationship Id="rId123" Type="http://schemas.openxmlformats.org/officeDocument/2006/relationships/image" Target="../media/image3249.png"/><Relationship Id="rId144" Type="http://schemas.openxmlformats.org/officeDocument/2006/relationships/customXml" Target="../ink/ink3634.xml"/><Relationship Id="rId90" Type="http://schemas.openxmlformats.org/officeDocument/2006/relationships/customXml" Target="../ink/ink3607.xml"/><Relationship Id="rId165" Type="http://schemas.openxmlformats.org/officeDocument/2006/relationships/image" Target="../media/image3270.png"/><Relationship Id="rId186" Type="http://schemas.openxmlformats.org/officeDocument/2006/relationships/customXml" Target="../ink/ink3655.xml"/><Relationship Id="rId211" Type="http://schemas.openxmlformats.org/officeDocument/2006/relationships/customXml" Target="../ink/ink3668.xml"/><Relationship Id="rId232" Type="http://schemas.openxmlformats.org/officeDocument/2006/relationships/image" Target="../media/image3303.png"/><Relationship Id="rId253" Type="http://schemas.openxmlformats.org/officeDocument/2006/relationships/customXml" Target="../ink/ink3689.xml"/><Relationship Id="rId274" Type="http://schemas.openxmlformats.org/officeDocument/2006/relationships/image" Target="../media/image3324.png"/><Relationship Id="rId295" Type="http://schemas.openxmlformats.org/officeDocument/2006/relationships/customXml" Target="../ink/ink3710.xml"/><Relationship Id="rId309" Type="http://schemas.openxmlformats.org/officeDocument/2006/relationships/customXml" Target="../ink/ink3717.xml"/><Relationship Id="rId27" Type="http://schemas.openxmlformats.org/officeDocument/2006/relationships/image" Target="../media/image3201.png"/><Relationship Id="rId48" Type="http://schemas.openxmlformats.org/officeDocument/2006/relationships/customXml" Target="../ink/ink3586.xml"/><Relationship Id="rId69" Type="http://schemas.openxmlformats.org/officeDocument/2006/relationships/image" Target="../media/image3222.png"/><Relationship Id="rId113" Type="http://schemas.openxmlformats.org/officeDocument/2006/relationships/image" Target="../media/image3244.png"/><Relationship Id="rId134" Type="http://schemas.openxmlformats.org/officeDocument/2006/relationships/customXml" Target="../ink/ink3629.xml"/><Relationship Id="rId320" Type="http://schemas.openxmlformats.org/officeDocument/2006/relationships/image" Target="../media/image3347.png"/><Relationship Id="rId80" Type="http://schemas.openxmlformats.org/officeDocument/2006/relationships/customXml" Target="../ink/ink3602.xml"/><Relationship Id="rId155" Type="http://schemas.openxmlformats.org/officeDocument/2006/relationships/image" Target="../media/image3265.png"/><Relationship Id="rId176" Type="http://schemas.openxmlformats.org/officeDocument/2006/relationships/customXml" Target="../ink/ink3650.xml"/><Relationship Id="rId197" Type="http://schemas.openxmlformats.org/officeDocument/2006/relationships/customXml" Target="../ink/ink3661.xml"/><Relationship Id="rId201" Type="http://schemas.openxmlformats.org/officeDocument/2006/relationships/customXml" Target="../ink/ink3663.xml"/><Relationship Id="rId222" Type="http://schemas.openxmlformats.org/officeDocument/2006/relationships/image" Target="../media/image3298.png"/><Relationship Id="rId243" Type="http://schemas.openxmlformats.org/officeDocument/2006/relationships/customXml" Target="../ink/ink3684.xml"/><Relationship Id="rId264" Type="http://schemas.openxmlformats.org/officeDocument/2006/relationships/image" Target="../media/image3319.png"/><Relationship Id="rId285" Type="http://schemas.openxmlformats.org/officeDocument/2006/relationships/customXml" Target="../ink/ink3705.xml"/><Relationship Id="rId17" Type="http://schemas.openxmlformats.org/officeDocument/2006/relationships/image" Target="../media/image3196.png"/><Relationship Id="rId38" Type="http://schemas.openxmlformats.org/officeDocument/2006/relationships/customXml" Target="../ink/ink3581.xml"/><Relationship Id="rId59" Type="http://schemas.openxmlformats.org/officeDocument/2006/relationships/image" Target="../media/image3217.png"/><Relationship Id="rId103" Type="http://schemas.openxmlformats.org/officeDocument/2006/relationships/image" Target="../media/image3239.png"/><Relationship Id="rId124" Type="http://schemas.openxmlformats.org/officeDocument/2006/relationships/customXml" Target="../ink/ink3624.xml"/><Relationship Id="rId310" Type="http://schemas.openxmlformats.org/officeDocument/2006/relationships/image" Target="../media/image3342.png"/><Relationship Id="rId70" Type="http://schemas.openxmlformats.org/officeDocument/2006/relationships/customXml" Target="../ink/ink3597.xml"/><Relationship Id="rId91" Type="http://schemas.openxmlformats.org/officeDocument/2006/relationships/image" Target="../media/image3233.png"/><Relationship Id="rId145" Type="http://schemas.openxmlformats.org/officeDocument/2006/relationships/image" Target="../media/image3260.png"/><Relationship Id="rId166" Type="http://schemas.openxmlformats.org/officeDocument/2006/relationships/customXml" Target="../ink/ink3645.xml"/><Relationship Id="rId187" Type="http://schemas.openxmlformats.org/officeDocument/2006/relationships/image" Target="../media/image3281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293.png"/><Relationship Id="rId233" Type="http://schemas.openxmlformats.org/officeDocument/2006/relationships/customXml" Target="../ink/ink3679.xml"/><Relationship Id="rId254" Type="http://schemas.openxmlformats.org/officeDocument/2006/relationships/image" Target="../media/image3314.png"/><Relationship Id="rId28" Type="http://schemas.openxmlformats.org/officeDocument/2006/relationships/customXml" Target="../ink/ink3576.xml"/><Relationship Id="rId49" Type="http://schemas.openxmlformats.org/officeDocument/2006/relationships/image" Target="../media/image3212.png"/><Relationship Id="rId114" Type="http://schemas.openxmlformats.org/officeDocument/2006/relationships/customXml" Target="../ink/ink3619.xml"/><Relationship Id="rId275" Type="http://schemas.openxmlformats.org/officeDocument/2006/relationships/customXml" Target="../ink/ink3700.xml"/><Relationship Id="rId296" Type="http://schemas.openxmlformats.org/officeDocument/2006/relationships/image" Target="../media/image3335.png"/><Relationship Id="rId300" Type="http://schemas.openxmlformats.org/officeDocument/2006/relationships/image" Target="../media/image3337.png"/><Relationship Id="rId60" Type="http://schemas.openxmlformats.org/officeDocument/2006/relationships/customXml" Target="../ink/ink3592.xml"/><Relationship Id="rId81" Type="http://schemas.openxmlformats.org/officeDocument/2006/relationships/image" Target="../media/image3228.png"/><Relationship Id="rId135" Type="http://schemas.openxmlformats.org/officeDocument/2006/relationships/image" Target="../media/image3255.png"/><Relationship Id="rId156" Type="http://schemas.openxmlformats.org/officeDocument/2006/relationships/customXml" Target="../ink/ink3640.xml"/><Relationship Id="rId177" Type="http://schemas.openxmlformats.org/officeDocument/2006/relationships/image" Target="../media/image3276.png"/><Relationship Id="rId198" Type="http://schemas.openxmlformats.org/officeDocument/2006/relationships/image" Target="../media/image3286.png"/><Relationship Id="rId321" Type="http://schemas.openxmlformats.org/officeDocument/2006/relationships/customXml" Target="../ink/ink3723.xml"/><Relationship Id="rId202" Type="http://schemas.openxmlformats.org/officeDocument/2006/relationships/image" Target="../media/image3288.png"/><Relationship Id="rId223" Type="http://schemas.openxmlformats.org/officeDocument/2006/relationships/customXml" Target="../ink/ink3674.xml"/><Relationship Id="rId244" Type="http://schemas.openxmlformats.org/officeDocument/2006/relationships/image" Target="../media/image3309.png"/><Relationship Id="rId18" Type="http://schemas.openxmlformats.org/officeDocument/2006/relationships/customXml" Target="../ink/ink3571.xml"/><Relationship Id="rId39" Type="http://schemas.openxmlformats.org/officeDocument/2006/relationships/image" Target="../media/image3207.png"/><Relationship Id="rId265" Type="http://schemas.openxmlformats.org/officeDocument/2006/relationships/customXml" Target="../ink/ink3695.xml"/><Relationship Id="rId286" Type="http://schemas.openxmlformats.org/officeDocument/2006/relationships/image" Target="../media/image3330.png"/><Relationship Id="rId50" Type="http://schemas.openxmlformats.org/officeDocument/2006/relationships/customXml" Target="../ink/ink3587.xml"/><Relationship Id="rId104" Type="http://schemas.openxmlformats.org/officeDocument/2006/relationships/customXml" Target="../ink/ink3614.xml"/><Relationship Id="rId125" Type="http://schemas.openxmlformats.org/officeDocument/2006/relationships/image" Target="../media/image3250.png"/><Relationship Id="rId146" Type="http://schemas.openxmlformats.org/officeDocument/2006/relationships/customXml" Target="../ink/ink3635.xml"/><Relationship Id="rId167" Type="http://schemas.openxmlformats.org/officeDocument/2006/relationships/image" Target="../media/image3271.png"/><Relationship Id="rId188" Type="http://schemas.openxmlformats.org/officeDocument/2006/relationships/customXml" Target="../ink/ink3656.xml"/><Relationship Id="rId311" Type="http://schemas.openxmlformats.org/officeDocument/2006/relationships/customXml" Target="../ink/ink3718.xml"/><Relationship Id="rId71" Type="http://schemas.openxmlformats.org/officeDocument/2006/relationships/image" Target="../media/image3223.png"/><Relationship Id="rId92" Type="http://schemas.openxmlformats.org/officeDocument/2006/relationships/customXml" Target="../ink/ink3608.xml"/><Relationship Id="rId213" Type="http://schemas.openxmlformats.org/officeDocument/2006/relationships/customXml" Target="../ink/ink3669.xml"/><Relationship Id="rId234" Type="http://schemas.openxmlformats.org/officeDocument/2006/relationships/image" Target="../media/image3304.png"/><Relationship Id="rId2" Type="http://schemas.openxmlformats.org/officeDocument/2006/relationships/customXml" Target="../ink/ink3563.xml"/><Relationship Id="rId29" Type="http://schemas.openxmlformats.org/officeDocument/2006/relationships/image" Target="../media/image3202.png"/><Relationship Id="rId255" Type="http://schemas.openxmlformats.org/officeDocument/2006/relationships/customXml" Target="../ink/ink3690.xml"/><Relationship Id="rId276" Type="http://schemas.openxmlformats.org/officeDocument/2006/relationships/image" Target="../media/image3325.png"/><Relationship Id="rId297" Type="http://schemas.openxmlformats.org/officeDocument/2006/relationships/customXml" Target="../ink/ink3711.xml"/><Relationship Id="rId40" Type="http://schemas.openxmlformats.org/officeDocument/2006/relationships/customXml" Target="../ink/ink3582.xml"/><Relationship Id="rId115" Type="http://schemas.openxmlformats.org/officeDocument/2006/relationships/image" Target="../media/image3245.png"/><Relationship Id="rId136" Type="http://schemas.openxmlformats.org/officeDocument/2006/relationships/customXml" Target="../ink/ink3630.xml"/><Relationship Id="rId157" Type="http://schemas.openxmlformats.org/officeDocument/2006/relationships/image" Target="../media/image3266.png"/><Relationship Id="rId178" Type="http://schemas.openxmlformats.org/officeDocument/2006/relationships/customXml" Target="../ink/ink3651.xml"/><Relationship Id="rId301" Type="http://schemas.openxmlformats.org/officeDocument/2006/relationships/customXml" Target="../ink/ink3713.xml"/><Relationship Id="rId322" Type="http://schemas.openxmlformats.org/officeDocument/2006/relationships/image" Target="../media/image3348.png"/><Relationship Id="rId61" Type="http://schemas.openxmlformats.org/officeDocument/2006/relationships/image" Target="../media/image3218.png"/><Relationship Id="rId82" Type="http://schemas.openxmlformats.org/officeDocument/2006/relationships/customXml" Target="../ink/ink3603.xml"/><Relationship Id="rId199" Type="http://schemas.openxmlformats.org/officeDocument/2006/relationships/customXml" Target="../ink/ink3662.xml"/><Relationship Id="rId203" Type="http://schemas.openxmlformats.org/officeDocument/2006/relationships/customXml" Target="../ink/ink3664.xml"/><Relationship Id="rId19" Type="http://schemas.openxmlformats.org/officeDocument/2006/relationships/image" Target="../media/image3197.png"/><Relationship Id="rId224" Type="http://schemas.openxmlformats.org/officeDocument/2006/relationships/image" Target="../media/image3299.png"/><Relationship Id="rId245" Type="http://schemas.openxmlformats.org/officeDocument/2006/relationships/customXml" Target="../ink/ink3685.xml"/><Relationship Id="rId266" Type="http://schemas.openxmlformats.org/officeDocument/2006/relationships/image" Target="../media/image3320.png"/><Relationship Id="rId287" Type="http://schemas.openxmlformats.org/officeDocument/2006/relationships/customXml" Target="../ink/ink3706.xml"/><Relationship Id="rId30" Type="http://schemas.openxmlformats.org/officeDocument/2006/relationships/customXml" Target="../ink/ink3577.xml"/><Relationship Id="rId105" Type="http://schemas.openxmlformats.org/officeDocument/2006/relationships/image" Target="../media/image3240.png"/><Relationship Id="rId126" Type="http://schemas.openxmlformats.org/officeDocument/2006/relationships/customXml" Target="../ink/ink3625.xml"/><Relationship Id="rId147" Type="http://schemas.openxmlformats.org/officeDocument/2006/relationships/image" Target="../media/image3261.png"/><Relationship Id="rId168" Type="http://schemas.openxmlformats.org/officeDocument/2006/relationships/customXml" Target="../ink/ink3646.xml"/><Relationship Id="rId312" Type="http://schemas.openxmlformats.org/officeDocument/2006/relationships/image" Target="../media/image3343.png"/><Relationship Id="rId51" Type="http://schemas.openxmlformats.org/officeDocument/2006/relationships/image" Target="../media/image3213.png"/><Relationship Id="rId72" Type="http://schemas.openxmlformats.org/officeDocument/2006/relationships/customXml" Target="../ink/ink3598.xml"/><Relationship Id="rId93" Type="http://schemas.openxmlformats.org/officeDocument/2006/relationships/image" Target="../media/image3234.png"/><Relationship Id="rId189" Type="http://schemas.openxmlformats.org/officeDocument/2006/relationships/image" Target="../media/image3282.png"/><Relationship Id="rId3" Type="http://schemas.openxmlformats.org/officeDocument/2006/relationships/image" Target="../media/image3189.png"/><Relationship Id="rId214" Type="http://schemas.openxmlformats.org/officeDocument/2006/relationships/image" Target="../media/image3294.png"/><Relationship Id="rId235" Type="http://schemas.openxmlformats.org/officeDocument/2006/relationships/customXml" Target="../ink/ink3680.xml"/><Relationship Id="rId256" Type="http://schemas.openxmlformats.org/officeDocument/2006/relationships/image" Target="../media/image3315.png"/><Relationship Id="rId277" Type="http://schemas.openxmlformats.org/officeDocument/2006/relationships/customXml" Target="../ink/ink3701.xml"/><Relationship Id="rId298" Type="http://schemas.openxmlformats.org/officeDocument/2006/relationships/image" Target="../media/image3336.png"/><Relationship Id="rId116" Type="http://schemas.openxmlformats.org/officeDocument/2006/relationships/customXml" Target="../ink/ink3620.xml"/><Relationship Id="rId137" Type="http://schemas.openxmlformats.org/officeDocument/2006/relationships/image" Target="../media/image3256.png"/><Relationship Id="rId158" Type="http://schemas.openxmlformats.org/officeDocument/2006/relationships/customXml" Target="../ink/ink3641.xml"/><Relationship Id="rId302" Type="http://schemas.openxmlformats.org/officeDocument/2006/relationships/image" Target="../media/image3338.png"/><Relationship Id="rId20" Type="http://schemas.openxmlformats.org/officeDocument/2006/relationships/customXml" Target="../ink/ink3572.xml"/><Relationship Id="rId41" Type="http://schemas.openxmlformats.org/officeDocument/2006/relationships/image" Target="../media/image3208.png"/><Relationship Id="rId62" Type="http://schemas.openxmlformats.org/officeDocument/2006/relationships/customXml" Target="../ink/ink3593.xml"/><Relationship Id="rId83" Type="http://schemas.openxmlformats.org/officeDocument/2006/relationships/image" Target="../media/image3229.png"/><Relationship Id="rId179" Type="http://schemas.openxmlformats.org/officeDocument/2006/relationships/image" Target="../media/image3277.png"/><Relationship Id="rId190" Type="http://schemas.openxmlformats.org/officeDocument/2006/relationships/customXml" Target="../ink/ink3657.xml"/><Relationship Id="rId204" Type="http://schemas.openxmlformats.org/officeDocument/2006/relationships/image" Target="../media/image3289.png"/><Relationship Id="rId225" Type="http://schemas.openxmlformats.org/officeDocument/2006/relationships/customXml" Target="../ink/ink3675.xml"/><Relationship Id="rId246" Type="http://schemas.openxmlformats.org/officeDocument/2006/relationships/image" Target="../media/image3310.png"/><Relationship Id="rId267" Type="http://schemas.openxmlformats.org/officeDocument/2006/relationships/customXml" Target="../ink/ink3696.xml"/><Relationship Id="rId288" Type="http://schemas.openxmlformats.org/officeDocument/2006/relationships/image" Target="../media/image3331.png"/><Relationship Id="rId106" Type="http://schemas.openxmlformats.org/officeDocument/2006/relationships/customXml" Target="../ink/ink3615.xml"/><Relationship Id="rId127" Type="http://schemas.openxmlformats.org/officeDocument/2006/relationships/image" Target="../media/image3251.png"/><Relationship Id="rId313" Type="http://schemas.openxmlformats.org/officeDocument/2006/relationships/customXml" Target="../ink/ink3719.xml"/><Relationship Id="rId10" Type="http://schemas.openxmlformats.org/officeDocument/2006/relationships/customXml" Target="../ink/ink3567.xml"/><Relationship Id="rId31" Type="http://schemas.openxmlformats.org/officeDocument/2006/relationships/image" Target="../media/image3203.png"/><Relationship Id="rId52" Type="http://schemas.openxmlformats.org/officeDocument/2006/relationships/customXml" Target="../ink/ink3588.xml"/><Relationship Id="rId73" Type="http://schemas.openxmlformats.org/officeDocument/2006/relationships/image" Target="../media/image3224.png"/><Relationship Id="rId94" Type="http://schemas.openxmlformats.org/officeDocument/2006/relationships/customXml" Target="../ink/ink3609.xml"/><Relationship Id="rId148" Type="http://schemas.openxmlformats.org/officeDocument/2006/relationships/customXml" Target="../ink/ink3636.xml"/><Relationship Id="rId169" Type="http://schemas.openxmlformats.org/officeDocument/2006/relationships/image" Target="../media/image3272.png"/><Relationship Id="rId4" Type="http://schemas.openxmlformats.org/officeDocument/2006/relationships/customXml" Target="../ink/ink3564.xml"/><Relationship Id="rId180" Type="http://schemas.openxmlformats.org/officeDocument/2006/relationships/customXml" Target="../ink/ink3652.xml"/><Relationship Id="rId215" Type="http://schemas.openxmlformats.org/officeDocument/2006/relationships/customXml" Target="../ink/ink3670.xml"/><Relationship Id="rId236" Type="http://schemas.openxmlformats.org/officeDocument/2006/relationships/image" Target="../media/image3305.png"/><Relationship Id="rId257" Type="http://schemas.openxmlformats.org/officeDocument/2006/relationships/customXml" Target="../ink/ink3691.xml"/><Relationship Id="rId278" Type="http://schemas.openxmlformats.org/officeDocument/2006/relationships/image" Target="../media/image3326.png"/><Relationship Id="rId303" Type="http://schemas.openxmlformats.org/officeDocument/2006/relationships/customXml" Target="../ink/ink3714.xml"/><Relationship Id="rId42" Type="http://schemas.openxmlformats.org/officeDocument/2006/relationships/customXml" Target="../ink/ink3583.xml"/><Relationship Id="rId84" Type="http://schemas.openxmlformats.org/officeDocument/2006/relationships/customXml" Target="../ink/ink3604.xml"/><Relationship Id="rId138" Type="http://schemas.openxmlformats.org/officeDocument/2006/relationships/customXml" Target="../ink/ink3631.xml"/><Relationship Id="rId191" Type="http://schemas.openxmlformats.org/officeDocument/2006/relationships/customXml" Target="../ink/ink3658.xml"/><Relationship Id="rId205" Type="http://schemas.openxmlformats.org/officeDocument/2006/relationships/customXml" Target="../ink/ink3665.xml"/><Relationship Id="rId247" Type="http://schemas.openxmlformats.org/officeDocument/2006/relationships/customXml" Target="../ink/ink3686.xml"/><Relationship Id="rId107" Type="http://schemas.openxmlformats.org/officeDocument/2006/relationships/image" Target="../media/image3241.png"/><Relationship Id="rId289" Type="http://schemas.openxmlformats.org/officeDocument/2006/relationships/customXml" Target="../ink/ink3707.xml"/><Relationship Id="rId11" Type="http://schemas.openxmlformats.org/officeDocument/2006/relationships/image" Target="../media/image3193.png"/><Relationship Id="rId53" Type="http://schemas.openxmlformats.org/officeDocument/2006/relationships/image" Target="../media/image3214.png"/><Relationship Id="rId149" Type="http://schemas.openxmlformats.org/officeDocument/2006/relationships/image" Target="../media/image3262.png"/><Relationship Id="rId314" Type="http://schemas.openxmlformats.org/officeDocument/2006/relationships/image" Target="../media/image3344.png"/><Relationship Id="rId95" Type="http://schemas.openxmlformats.org/officeDocument/2006/relationships/image" Target="../media/image3235.png"/><Relationship Id="rId160" Type="http://schemas.openxmlformats.org/officeDocument/2006/relationships/customXml" Target="../ink/ink3642.xml"/><Relationship Id="rId216" Type="http://schemas.openxmlformats.org/officeDocument/2006/relationships/image" Target="../media/image3295.png"/><Relationship Id="rId258" Type="http://schemas.openxmlformats.org/officeDocument/2006/relationships/image" Target="../media/image3316.png"/><Relationship Id="rId22" Type="http://schemas.openxmlformats.org/officeDocument/2006/relationships/customXml" Target="../ink/ink3573.xml"/><Relationship Id="rId64" Type="http://schemas.openxmlformats.org/officeDocument/2006/relationships/customXml" Target="../ink/ink3594.xml"/><Relationship Id="rId118" Type="http://schemas.openxmlformats.org/officeDocument/2006/relationships/customXml" Target="../ink/ink3621.xml"/><Relationship Id="rId171" Type="http://schemas.openxmlformats.org/officeDocument/2006/relationships/image" Target="../media/image3273.png"/><Relationship Id="rId227" Type="http://schemas.openxmlformats.org/officeDocument/2006/relationships/customXml" Target="../ink/ink3676.xml"/><Relationship Id="rId269" Type="http://schemas.openxmlformats.org/officeDocument/2006/relationships/customXml" Target="../ink/ink3697.xml"/><Relationship Id="rId33" Type="http://schemas.openxmlformats.org/officeDocument/2006/relationships/image" Target="../media/image3204.png"/><Relationship Id="rId129" Type="http://schemas.openxmlformats.org/officeDocument/2006/relationships/image" Target="../media/image3252.png"/><Relationship Id="rId280" Type="http://schemas.openxmlformats.org/officeDocument/2006/relationships/image" Target="../media/image3327.png"/><Relationship Id="rId75" Type="http://schemas.openxmlformats.org/officeDocument/2006/relationships/image" Target="../media/image3225.png"/><Relationship Id="rId140" Type="http://schemas.openxmlformats.org/officeDocument/2006/relationships/customXml" Target="../ink/ink3632.xml"/><Relationship Id="rId182" Type="http://schemas.openxmlformats.org/officeDocument/2006/relationships/customXml" Target="../ink/ink3653.xml"/><Relationship Id="rId6" Type="http://schemas.openxmlformats.org/officeDocument/2006/relationships/customXml" Target="../ink/ink3565.xml"/><Relationship Id="rId238" Type="http://schemas.openxmlformats.org/officeDocument/2006/relationships/image" Target="../media/image3306.png"/><Relationship Id="rId291" Type="http://schemas.openxmlformats.org/officeDocument/2006/relationships/customXml" Target="../ink/ink3708.xml"/><Relationship Id="rId305" Type="http://schemas.openxmlformats.org/officeDocument/2006/relationships/customXml" Target="../ink/ink3715.xml"/><Relationship Id="rId44" Type="http://schemas.openxmlformats.org/officeDocument/2006/relationships/customXml" Target="../ink/ink3584.xml"/><Relationship Id="rId86" Type="http://schemas.openxmlformats.org/officeDocument/2006/relationships/customXml" Target="../ink/ink3605.xml"/><Relationship Id="rId151" Type="http://schemas.openxmlformats.org/officeDocument/2006/relationships/image" Target="../media/image3263.png"/><Relationship Id="rId193" Type="http://schemas.openxmlformats.org/officeDocument/2006/relationships/customXml" Target="../ink/ink3659.xml"/><Relationship Id="rId207" Type="http://schemas.openxmlformats.org/officeDocument/2006/relationships/customXml" Target="../ink/ink3666.xml"/><Relationship Id="rId249" Type="http://schemas.openxmlformats.org/officeDocument/2006/relationships/customXml" Target="../ink/ink3687.xml"/><Relationship Id="rId13" Type="http://schemas.openxmlformats.org/officeDocument/2006/relationships/image" Target="../media/image3194.png"/><Relationship Id="rId109" Type="http://schemas.openxmlformats.org/officeDocument/2006/relationships/image" Target="../media/image3242.png"/><Relationship Id="rId260" Type="http://schemas.openxmlformats.org/officeDocument/2006/relationships/image" Target="../media/image3317.png"/><Relationship Id="rId316" Type="http://schemas.openxmlformats.org/officeDocument/2006/relationships/image" Target="../media/image3345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8.png"/><Relationship Id="rId21" Type="http://schemas.openxmlformats.org/officeDocument/2006/relationships/image" Target="../media/image200.png"/><Relationship Id="rId42" Type="http://schemas.openxmlformats.org/officeDocument/2006/relationships/customXml" Target="../ink/ink212.xml"/><Relationship Id="rId47" Type="http://schemas.openxmlformats.org/officeDocument/2006/relationships/image" Target="../media/image213.png"/><Relationship Id="rId63" Type="http://schemas.openxmlformats.org/officeDocument/2006/relationships/image" Target="../media/image221.png"/><Relationship Id="rId68" Type="http://schemas.openxmlformats.org/officeDocument/2006/relationships/customXml" Target="../ink/ink225.xml"/><Relationship Id="rId84" Type="http://schemas.openxmlformats.org/officeDocument/2006/relationships/customXml" Target="../ink/ink233.xml"/><Relationship Id="rId89" Type="http://schemas.openxmlformats.org/officeDocument/2006/relationships/image" Target="../media/image234.png"/><Relationship Id="rId112" Type="http://schemas.openxmlformats.org/officeDocument/2006/relationships/customXml" Target="../ink/ink247.xml"/><Relationship Id="rId16" Type="http://schemas.openxmlformats.org/officeDocument/2006/relationships/customXml" Target="../ink/ink199.xml"/><Relationship Id="rId107" Type="http://schemas.openxmlformats.org/officeDocument/2006/relationships/image" Target="../media/image243.png"/><Relationship Id="rId11" Type="http://schemas.openxmlformats.org/officeDocument/2006/relationships/image" Target="../media/image195.png"/><Relationship Id="rId32" Type="http://schemas.openxmlformats.org/officeDocument/2006/relationships/customXml" Target="../ink/ink207.xml"/><Relationship Id="rId37" Type="http://schemas.openxmlformats.org/officeDocument/2006/relationships/image" Target="../media/image208.png"/><Relationship Id="rId53" Type="http://schemas.openxmlformats.org/officeDocument/2006/relationships/image" Target="../media/image216.png"/><Relationship Id="rId58" Type="http://schemas.openxmlformats.org/officeDocument/2006/relationships/customXml" Target="../ink/ink220.xml"/><Relationship Id="rId74" Type="http://schemas.openxmlformats.org/officeDocument/2006/relationships/customXml" Target="../ink/ink228.xml"/><Relationship Id="rId79" Type="http://schemas.openxmlformats.org/officeDocument/2006/relationships/image" Target="../media/image229.png"/><Relationship Id="rId102" Type="http://schemas.openxmlformats.org/officeDocument/2006/relationships/customXml" Target="../ink/ink242.xml"/><Relationship Id="rId123" Type="http://schemas.openxmlformats.org/officeDocument/2006/relationships/image" Target="../media/image251.png"/><Relationship Id="rId128" Type="http://schemas.openxmlformats.org/officeDocument/2006/relationships/customXml" Target="../ink/ink255.xml"/><Relationship Id="rId5" Type="http://schemas.openxmlformats.org/officeDocument/2006/relationships/image" Target="../media/image192.png"/><Relationship Id="rId90" Type="http://schemas.openxmlformats.org/officeDocument/2006/relationships/customXml" Target="../ink/ink236.xml"/><Relationship Id="rId95" Type="http://schemas.openxmlformats.org/officeDocument/2006/relationships/image" Target="../media/image237.png"/><Relationship Id="rId22" Type="http://schemas.openxmlformats.org/officeDocument/2006/relationships/customXml" Target="../ink/ink202.xml"/><Relationship Id="rId27" Type="http://schemas.openxmlformats.org/officeDocument/2006/relationships/image" Target="../media/image203.png"/><Relationship Id="rId43" Type="http://schemas.openxmlformats.org/officeDocument/2006/relationships/image" Target="../media/image211.png"/><Relationship Id="rId48" Type="http://schemas.openxmlformats.org/officeDocument/2006/relationships/customXml" Target="../ink/ink215.xml"/><Relationship Id="rId64" Type="http://schemas.openxmlformats.org/officeDocument/2006/relationships/customXml" Target="../ink/ink223.xml"/><Relationship Id="rId69" Type="http://schemas.openxmlformats.org/officeDocument/2006/relationships/image" Target="../media/image224.png"/><Relationship Id="rId113" Type="http://schemas.openxmlformats.org/officeDocument/2006/relationships/image" Target="../media/image246.png"/><Relationship Id="rId118" Type="http://schemas.openxmlformats.org/officeDocument/2006/relationships/customXml" Target="../ink/ink250.xml"/><Relationship Id="rId80" Type="http://schemas.openxmlformats.org/officeDocument/2006/relationships/customXml" Target="../ink/ink231.xml"/><Relationship Id="rId85" Type="http://schemas.openxmlformats.org/officeDocument/2006/relationships/image" Target="../media/image232.png"/><Relationship Id="rId12" Type="http://schemas.openxmlformats.org/officeDocument/2006/relationships/customXml" Target="../ink/ink197.xml"/><Relationship Id="rId17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customXml" Target="../ink/ink210.xml"/><Relationship Id="rId59" Type="http://schemas.openxmlformats.org/officeDocument/2006/relationships/image" Target="../media/image219.png"/><Relationship Id="rId103" Type="http://schemas.openxmlformats.org/officeDocument/2006/relationships/image" Target="../media/image241.png"/><Relationship Id="rId108" Type="http://schemas.openxmlformats.org/officeDocument/2006/relationships/customXml" Target="../ink/ink245.xml"/><Relationship Id="rId124" Type="http://schemas.openxmlformats.org/officeDocument/2006/relationships/customXml" Target="../ink/ink253.xml"/><Relationship Id="rId129" Type="http://schemas.openxmlformats.org/officeDocument/2006/relationships/image" Target="../media/image254.png"/><Relationship Id="rId54" Type="http://schemas.openxmlformats.org/officeDocument/2006/relationships/customXml" Target="../ink/ink218.xml"/><Relationship Id="rId70" Type="http://schemas.openxmlformats.org/officeDocument/2006/relationships/customXml" Target="../ink/ink226.xml"/><Relationship Id="rId75" Type="http://schemas.openxmlformats.org/officeDocument/2006/relationships/image" Target="../media/image227.png"/><Relationship Id="rId91" Type="http://schemas.openxmlformats.org/officeDocument/2006/relationships/image" Target="../media/image235.png"/><Relationship Id="rId96" Type="http://schemas.openxmlformats.org/officeDocument/2006/relationships/customXml" Target="../ink/ink2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4.xml"/><Relationship Id="rId23" Type="http://schemas.openxmlformats.org/officeDocument/2006/relationships/image" Target="../media/image201.png"/><Relationship Id="rId28" Type="http://schemas.openxmlformats.org/officeDocument/2006/relationships/customXml" Target="../ink/ink205.xml"/><Relationship Id="rId49" Type="http://schemas.openxmlformats.org/officeDocument/2006/relationships/image" Target="../media/image214.png"/><Relationship Id="rId114" Type="http://schemas.openxmlformats.org/officeDocument/2006/relationships/customXml" Target="../ink/ink248.xml"/><Relationship Id="rId119" Type="http://schemas.openxmlformats.org/officeDocument/2006/relationships/image" Target="../media/image249.png"/><Relationship Id="rId44" Type="http://schemas.openxmlformats.org/officeDocument/2006/relationships/customXml" Target="../ink/ink213.xml"/><Relationship Id="rId60" Type="http://schemas.openxmlformats.org/officeDocument/2006/relationships/customXml" Target="../ink/ink221.xml"/><Relationship Id="rId65" Type="http://schemas.openxmlformats.org/officeDocument/2006/relationships/image" Target="../media/image222.png"/><Relationship Id="rId81" Type="http://schemas.openxmlformats.org/officeDocument/2006/relationships/image" Target="../media/image230.png"/><Relationship Id="rId86" Type="http://schemas.openxmlformats.org/officeDocument/2006/relationships/customXml" Target="../ink/ink234.xml"/><Relationship Id="rId130" Type="http://schemas.openxmlformats.org/officeDocument/2006/relationships/customXml" Target="../ink/ink256.xml"/><Relationship Id="rId13" Type="http://schemas.openxmlformats.org/officeDocument/2006/relationships/image" Target="../media/image196.png"/><Relationship Id="rId18" Type="http://schemas.openxmlformats.org/officeDocument/2006/relationships/customXml" Target="../ink/ink200.xml"/><Relationship Id="rId39" Type="http://schemas.openxmlformats.org/officeDocument/2006/relationships/image" Target="../media/image209.png"/><Relationship Id="rId109" Type="http://schemas.openxmlformats.org/officeDocument/2006/relationships/image" Target="../media/image244.png"/><Relationship Id="rId34" Type="http://schemas.openxmlformats.org/officeDocument/2006/relationships/customXml" Target="../ink/ink208.xml"/><Relationship Id="rId50" Type="http://schemas.openxmlformats.org/officeDocument/2006/relationships/customXml" Target="../ink/ink216.xml"/><Relationship Id="rId55" Type="http://schemas.openxmlformats.org/officeDocument/2006/relationships/image" Target="../media/image217.png"/><Relationship Id="rId76" Type="http://schemas.openxmlformats.org/officeDocument/2006/relationships/customXml" Target="../ink/ink229.xml"/><Relationship Id="rId97" Type="http://schemas.openxmlformats.org/officeDocument/2006/relationships/image" Target="../media/image238.png"/><Relationship Id="rId104" Type="http://schemas.openxmlformats.org/officeDocument/2006/relationships/customXml" Target="../ink/ink243.xml"/><Relationship Id="rId120" Type="http://schemas.openxmlformats.org/officeDocument/2006/relationships/customXml" Target="../ink/ink251.xml"/><Relationship Id="rId125" Type="http://schemas.openxmlformats.org/officeDocument/2006/relationships/image" Target="../media/image252.png"/><Relationship Id="rId7" Type="http://schemas.openxmlformats.org/officeDocument/2006/relationships/image" Target="../media/image193.png"/><Relationship Id="rId71" Type="http://schemas.openxmlformats.org/officeDocument/2006/relationships/image" Target="../media/image225.png"/><Relationship Id="rId92" Type="http://schemas.openxmlformats.org/officeDocument/2006/relationships/customXml" Target="../ink/ink237.xml"/><Relationship Id="rId2" Type="http://schemas.openxmlformats.org/officeDocument/2006/relationships/customXml" Target="../ink/ink192.xml"/><Relationship Id="rId29" Type="http://schemas.openxmlformats.org/officeDocument/2006/relationships/image" Target="../media/image204.png"/><Relationship Id="rId24" Type="http://schemas.openxmlformats.org/officeDocument/2006/relationships/customXml" Target="../ink/ink203.xml"/><Relationship Id="rId40" Type="http://schemas.openxmlformats.org/officeDocument/2006/relationships/customXml" Target="../ink/ink211.xml"/><Relationship Id="rId45" Type="http://schemas.openxmlformats.org/officeDocument/2006/relationships/image" Target="../media/image212.png"/><Relationship Id="rId66" Type="http://schemas.openxmlformats.org/officeDocument/2006/relationships/customXml" Target="../ink/ink224.xml"/><Relationship Id="rId87" Type="http://schemas.openxmlformats.org/officeDocument/2006/relationships/image" Target="../media/image233.png"/><Relationship Id="rId110" Type="http://schemas.openxmlformats.org/officeDocument/2006/relationships/customXml" Target="../ink/ink246.xml"/><Relationship Id="rId115" Type="http://schemas.openxmlformats.org/officeDocument/2006/relationships/image" Target="../media/image247.png"/><Relationship Id="rId131" Type="http://schemas.openxmlformats.org/officeDocument/2006/relationships/image" Target="../media/image255.png"/><Relationship Id="rId61" Type="http://schemas.openxmlformats.org/officeDocument/2006/relationships/image" Target="../media/image220.png"/><Relationship Id="rId82" Type="http://schemas.openxmlformats.org/officeDocument/2006/relationships/customXml" Target="../ink/ink232.xml"/><Relationship Id="rId19" Type="http://schemas.openxmlformats.org/officeDocument/2006/relationships/image" Target="../media/image199.png"/><Relationship Id="rId14" Type="http://schemas.openxmlformats.org/officeDocument/2006/relationships/customXml" Target="../ink/ink198.xml"/><Relationship Id="rId30" Type="http://schemas.openxmlformats.org/officeDocument/2006/relationships/customXml" Target="../ink/ink206.xml"/><Relationship Id="rId35" Type="http://schemas.openxmlformats.org/officeDocument/2006/relationships/image" Target="../media/image207.png"/><Relationship Id="rId56" Type="http://schemas.openxmlformats.org/officeDocument/2006/relationships/customXml" Target="../ink/ink219.xml"/><Relationship Id="rId77" Type="http://schemas.openxmlformats.org/officeDocument/2006/relationships/image" Target="../media/image228.png"/><Relationship Id="rId100" Type="http://schemas.openxmlformats.org/officeDocument/2006/relationships/customXml" Target="../ink/ink241.xml"/><Relationship Id="rId105" Type="http://schemas.openxmlformats.org/officeDocument/2006/relationships/image" Target="../media/image242.png"/><Relationship Id="rId126" Type="http://schemas.openxmlformats.org/officeDocument/2006/relationships/customXml" Target="../ink/ink254.xml"/><Relationship Id="rId8" Type="http://schemas.openxmlformats.org/officeDocument/2006/relationships/customXml" Target="../ink/ink195.xml"/><Relationship Id="rId51" Type="http://schemas.openxmlformats.org/officeDocument/2006/relationships/image" Target="../media/image215.png"/><Relationship Id="rId72" Type="http://schemas.openxmlformats.org/officeDocument/2006/relationships/customXml" Target="../ink/ink227.xml"/><Relationship Id="rId93" Type="http://schemas.openxmlformats.org/officeDocument/2006/relationships/image" Target="../media/image236.png"/><Relationship Id="rId98" Type="http://schemas.openxmlformats.org/officeDocument/2006/relationships/customXml" Target="../ink/ink240.xml"/><Relationship Id="rId121" Type="http://schemas.openxmlformats.org/officeDocument/2006/relationships/image" Target="../media/image250.png"/><Relationship Id="rId3" Type="http://schemas.openxmlformats.org/officeDocument/2006/relationships/image" Target="../media/image191.png"/><Relationship Id="rId25" Type="http://schemas.openxmlformats.org/officeDocument/2006/relationships/image" Target="../media/image202.png"/><Relationship Id="rId46" Type="http://schemas.openxmlformats.org/officeDocument/2006/relationships/customXml" Target="../ink/ink214.xml"/><Relationship Id="rId67" Type="http://schemas.openxmlformats.org/officeDocument/2006/relationships/image" Target="../media/image223.png"/><Relationship Id="rId116" Type="http://schemas.openxmlformats.org/officeDocument/2006/relationships/customXml" Target="../ink/ink249.xml"/><Relationship Id="rId20" Type="http://schemas.openxmlformats.org/officeDocument/2006/relationships/customXml" Target="../ink/ink201.xml"/><Relationship Id="rId41" Type="http://schemas.openxmlformats.org/officeDocument/2006/relationships/image" Target="../media/image210.png"/><Relationship Id="rId62" Type="http://schemas.openxmlformats.org/officeDocument/2006/relationships/customXml" Target="../ink/ink222.xml"/><Relationship Id="rId83" Type="http://schemas.openxmlformats.org/officeDocument/2006/relationships/image" Target="../media/image231.png"/><Relationship Id="rId88" Type="http://schemas.openxmlformats.org/officeDocument/2006/relationships/customXml" Target="../ink/ink235.xml"/><Relationship Id="rId111" Type="http://schemas.openxmlformats.org/officeDocument/2006/relationships/image" Target="../media/image245.png"/><Relationship Id="rId15" Type="http://schemas.openxmlformats.org/officeDocument/2006/relationships/image" Target="../media/image197.png"/><Relationship Id="rId36" Type="http://schemas.openxmlformats.org/officeDocument/2006/relationships/customXml" Target="../ink/ink209.xml"/><Relationship Id="rId57" Type="http://schemas.openxmlformats.org/officeDocument/2006/relationships/image" Target="../media/image218.png"/><Relationship Id="rId106" Type="http://schemas.openxmlformats.org/officeDocument/2006/relationships/customXml" Target="../ink/ink244.xml"/><Relationship Id="rId127" Type="http://schemas.openxmlformats.org/officeDocument/2006/relationships/image" Target="../media/image253.png"/><Relationship Id="rId10" Type="http://schemas.openxmlformats.org/officeDocument/2006/relationships/customXml" Target="../ink/ink196.xml"/><Relationship Id="rId31" Type="http://schemas.openxmlformats.org/officeDocument/2006/relationships/image" Target="../media/image205.png"/><Relationship Id="rId52" Type="http://schemas.openxmlformats.org/officeDocument/2006/relationships/customXml" Target="../ink/ink217.xml"/><Relationship Id="rId73" Type="http://schemas.openxmlformats.org/officeDocument/2006/relationships/image" Target="../media/image226.png"/><Relationship Id="rId78" Type="http://schemas.openxmlformats.org/officeDocument/2006/relationships/customXml" Target="../ink/ink230.xml"/><Relationship Id="rId94" Type="http://schemas.openxmlformats.org/officeDocument/2006/relationships/customXml" Target="../ink/ink238.xml"/><Relationship Id="rId99" Type="http://schemas.openxmlformats.org/officeDocument/2006/relationships/image" Target="../media/image239.png"/><Relationship Id="rId101" Type="http://schemas.openxmlformats.org/officeDocument/2006/relationships/image" Target="../media/image240.png"/><Relationship Id="rId122" Type="http://schemas.openxmlformats.org/officeDocument/2006/relationships/customXml" Target="../ink/ink252.xml"/><Relationship Id="rId4" Type="http://schemas.openxmlformats.org/officeDocument/2006/relationships/customXml" Target="../ink/ink193.xml"/><Relationship Id="rId9" Type="http://schemas.openxmlformats.org/officeDocument/2006/relationships/image" Target="../media/image194.png"/><Relationship Id="rId26" Type="http://schemas.openxmlformats.org/officeDocument/2006/relationships/customXml" Target="../ink/ink20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6.png"/><Relationship Id="rId21" Type="http://schemas.openxmlformats.org/officeDocument/2006/relationships/image" Target="../media/image3358.png"/><Relationship Id="rId42" Type="http://schemas.openxmlformats.org/officeDocument/2006/relationships/customXml" Target="../ink/ink3744.xml"/><Relationship Id="rId63" Type="http://schemas.openxmlformats.org/officeDocument/2006/relationships/image" Target="../media/image3379.png"/><Relationship Id="rId84" Type="http://schemas.openxmlformats.org/officeDocument/2006/relationships/customXml" Target="../ink/ink3765.xml"/><Relationship Id="rId138" Type="http://schemas.openxmlformats.org/officeDocument/2006/relationships/customXml" Target="../ink/ink3792.xml"/><Relationship Id="rId159" Type="http://schemas.openxmlformats.org/officeDocument/2006/relationships/image" Target="../media/image3426.png"/><Relationship Id="rId170" Type="http://schemas.openxmlformats.org/officeDocument/2006/relationships/customXml" Target="../ink/ink3808.xml"/><Relationship Id="rId191" Type="http://schemas.openxmlformats.org/officeDocument/2006/relationships/customXml" Target="../ink/ink3819.xml"/><Relationship Id="rId205" Type="http://schemas.openxmlformats.org/officeDocument/2006/relationships/customXml" Target="../ink/ink3826.xml"/><Relationship Id="rId226" Type="http://schemas.openxmlformats.org/officeDocument/2006/relationships/image" Target="../media/image3459.png"/><Relationship Id="rId107" Type="http://schemas.openxmlformats.org/officeDocument/2006/relationships/image" Target="../media/image3401.png"/><Relationship Id="rId11" Type="http://schemas.openxmlformats.org/officeDocument/2006/relationships/image" Target="../media/image3353.png"/><Relationship Id="rId32" Type="http://schemas.openxmlformats.org/officeDocument/2006/relationships/customXml" Target="../ink/ink3739.xml"/><Relationship Id="rId53" Type="http://schemas.openxmlformats.org/officeDocument/2006/relationships/image" Target="../media/image3374.png"/><Relationship Id="rId74" Type="http://schemas.openxmlformats.org/officeDocument/2006/relationships/customXml" Target="../ink/ink3760.xml"/><Relationship Id="rId128" Type="http://schemas.openxmlformats.org/officeDocument/2006/relationships/customXml" Target="../ink/ink3787.xml"/><Relationship Id="rId149" Type="http://schemas.openxmlformats.org/officeDocument/2006/relationships/image" Target="../media/image3421.png"/><Relationship Id="rId5" Type="http://schemas.openxmlformats.org/officeDocument/2006/relationships/image" Target="../media/image3350.png"/><Relationship Id="rId95" Type="http://schemas.openxmlformats.org/officeDocument/2006/relationships/image" Target="../media/image3395.png"/><Relationship Id="rId160" Type="http://schemas.openxmlformats.org/officeDocument/2006/relationships/customXml" Target="../ink/ink3803.xml"/><Relationship Id="rId181" Type="http://schemas.openxmlformats.org/officeDocument/2006/relationships/image" Target="../media/image3437.png"/><Relationship Id="rId216" Type="http://schemas.openxmlformats.org/officeDocument/2006/relationships/image" Target="../media/image3454.png"/><Relationship Id="rId237" Type="http://schemas.openxmlformats.org/officeDocument/2006/relationships/customXml" Target="../ink/ink3842.xml"/><Relationship Id="rId22" Type="http://schemas.openxmlformats.org/officeDocument/2006/relationships/customXml" Target="../ink/ink3734.xml"/><Relationship Id="rId43" Type="http://schemas.openxmlformats.org/officeDocument/2006/relationships/image" Target="../media/image3369.png"/><Relationship Id="rId64" Type="http://schemas.openxmlformats.org/officeDocument/2006/relationships/customXml" Target="../ink/ink3755.xml"/><Relationship Id="rId118" Type="http://schemas.openxmlformats.org/officeDocument/2006/relationships/customXml" Target="../ink/ink3782.xml"/><Relationship Id="rId139" Type="http://schemas.openxmlformats.org/officeDocument/2006/relationships/image" Target="../media/image3416.png"/><Relationship Id="rId85" Type="http://schemas.openxmlformats.org/officeDocument/2006/relationships/image" Target="../media/image3390.png"/><Relationship Id="rId150" Type="http://schemas.openxmlformats.org/officeDocument/2006/relationships/customXml" Target="../ink/ink3798.xml"/><Relationship Id="rId171" Type="http://schemas.openxmlformats.org/officeDocument/2006/relationships/image" Target="../media/image3432.png"/><Relationship Id="rId192" Type="http://schemas.openxmlformats.org/officeDocument/2006/relationships/image" Target="../media/image3442.png"/><Relationship Id="rId206" Type="http://schemas.openxmlformats.org/officeDocument/2006/relationships/image" Target="../media/image3449.png"/><Relationship Id="rId227" Type="http://schemas.openxmlformats.org/officeDocument/2006/relationships/customXml" Target="../ink/ink3837.xml"/><Relationship Id="rId12" Type="http://schemas.openxmlformats.org/officeDocument/2006/relationships/customXml" Target="../ink/ink3729.xml"/><Relationship Id="rId33" Type="http://schemas.openxmlformats.org/officeDocument/2006/relationships/image" Target="../media/image3364.png"/><Relationship Id="rId108" Type="http://schemas.openxmlformats.org/officeDocument/2006/relationships/customXml" Target="../ink/ink3777.xml"/><Relationship Id="rId129" Type="http://schemas.openxmlformats.org/officeDocument/2006/relationships/image" Target="../media/image3412.png"/><Relationship Id="rId54" Type="http://schemas.openxmlformats.org/officeDocument/2006/relationships/customXml" Target="../ink/ink3750.xml"/><Relationship Id="rId75" Type="http://schemas.openxmlformats.org/officeDocument/2006/relationships/image" Target="../media/image3385.png"/><Relationship Id="rId96" Type="http://schemas.openxmlformats.org/officeDocument/2006/relationships/customXml" Target="../ink/ink3771.xml"/><Relationship Id="rId140" Type="http://schemas.openxmlformats.org/officeDocument/2006/relationships/customXml" Target="../ink/ink3793.xml"/><Relationship Id="rId161" Type="http://schemas.openxmlformats.org/officeDocument/2006/relationships/image" Target="../media/image3427.png"/><Relationship Id="rId182" Type="http://schemas.openxmlformats.org/officeDocument/2006/relationships/customXml" Target="../ink/ink3814.xml"/><Relationship Id="rId217" Type="http://schemas.openxmlformats.org/officeDocument/2006/relationships/customXml" Target="../ink/ink3832.xml"/><Relationship Id="rId6" Type="http://schemas.openxmlformats.org/officeDocument/2006/relationships/customXml" Target="../ink/ink3726.xml"/><Relationship Id="rId238" Type="http://schemas.openxmlformats.org/officeDocument/2006/relationships/image" Target="../media/image3465.png"/><Relationship Id="rId23" Type="http://schemas.openxmlformats.org/officeDocument/2006/relationships/image" Target="../media/image3359.png"/><Relationship Id="rId119" Type="http://schemas.openxmlformats.org/officeDocument/2006/relationships/image" Target="../media/image3407.png"/><Relationship Id="rId44" Type="http://schemas.openxmlformats.org/officeDocument/2006/relationships/customXml" Target="../ink/ink3745.xml"/><Relationship Id="rId65" Type="http://schemas.openxmlformats.org/officeDocument/2006/relationships/image" Target="../media/image3380.png"/><Relationship Id="rId86" Type="http://schemas.openxmlformats.org/officeDocument/2006/relationships/customXml" Target="../ink/ink3766.xml"/><Relationship Id="rId130" Type="http://schemas.openxmlformats.org/officeDocument/2006/relationships/customXml" Target="../ink/ink3788.xml"/><Relationship Id="rId151" Type="http://schemas.openxmlformats.org/officeDocument/2006/relationships/image" Target="../media/image3422.png"/><Relationship Id="rId172" Type="http://schemas.openxmlformats.org/officeDocument/2006/relationships/customXml" Target="../ink/ink3809.xml"/><Relationship Id="rId193" Type="http://schemas.openxmlformats.org/officeDocument/2006/relationships/customXml" Target="../ink/ink3820.xml"/><Relationship Id="rId207" Type="http://schemas.openxmlformats.org/officeDocument/2006/relationships/customXml" Target="../ink/ink3827.xml"/><Relationship Id="rId228" Type="http://schemas.openxmlformats.org/officeDocument/2006/relationships/image" Target="../media/image3460.png"/><Relationship Id="rId13" Type="http://schemas.openxmlformats.org/officeDocument/2006/relationships/image" Target="../media/image3354.png"/><Relationship Id="rId109" Type="http://schemas.openxmlformats.org/officeDocument/2006/relationships/image" Target="../media/image3402.png"/><Relationship Id="rId34" Type="http://schemas.openxmlformats.org/officeDocument/2006/relationships/customXml" Target="../ink/ink3740.xml"/><Relationship Id="rId55" Type="http://schemas.openxmlformats.org/officeDocument/2006/relationships/image" Target="../media/image3375.png"/><Relationship Id="rId76" Type="http://schemas.openxmlformats.org/officeDocument/2006/relationships/customXml" Target="../ink/ink3761.xml"/><Relationship Id="rId97" Type="http://schemas.openxmlformats.org/officeDocument/2006/relationships/image" Target="../media/image3396.png"/><Relationship Id="rId120" Type="http://schemas.openxmlformats.org/officeDocument/2006/relationships/customXml" Target="../ink/ink3783.xml"/><Relationship Id="rId141" Type="http://schemas.openxmlformats.org/officeDocument/2006/relationships/image" Target="../media/image3417.png"/><Relationship Id="rId7" Type="http://schemas.openxmlformats.org/officeDocument/2006/relationships/image" Target="../media/image3351.png"/><Relationship Id="rId162" Type="http://schemas.openxmlformats.org/officeDocument/2006/relationships/customXml" Target="../ink/ink3804.xml"/><Relationship Id="rId183" Type="http://schemas.openxmlformats.org/officeDocument/2006/relationships/image" Target="../media/image3438.png"/><Relationship Id="rId218" Type="http://schemas.openxmlformats.org/officeDocument/2006/relationships/image" Target="../media/image3455.png"/><Relationship Id="rId239" Type="http://schemas.openxmlformats.org/officeDocument/2006/relationships/customXml" Target="../ink/ink3843.xml"/><Relationship Id="rId24" Type="http://schemas.openxmlformats.org/officeDocument/2006/relationships/customXml" Target="../ink/ink3735.xml"/><Relationship Id="rId45" Type="http://schemas.openxmlformats.org/officeDocument/2006/relationships/image" Target="../media/image3370.png"/><Relationship Id="rId66" Type="http://schemas.openxmlformats.org/officeDocument/2006/relationships/customXml" Target="../ink/ink3756.xml"/><Relationship Id="rId87" Type="http://schemas.openxmlformats.org/officeDocument/2006/relationships/image" Target="../media/image3391.png"/><Relationship Id="rId110" Type="http://schemas.openxmlformats.org/officeDocument/2006/relationships/customXml" Target="../ink/ink3778.xml"/><Relationship Id="rId131" Type="http://schemas.openxmlformats.org/officeDocument/2006/relationships/image" Target="../media/image3413.png"/><Relationship Id="rId152" Type="http://schemas.openxmlformats.org/officeDocument/2006/relationships/customXml" Target="../ink/ink3799.xml"/><Relationship Id="rId173" Type="http://schemas.openxmlformats.org/officeDocument/2006/relationships/image" Target="../media/image3433.png"/><Relationship Id="rId194" Type="http://schemas.openxmlformats.org/officeDocument/2006/relationships/image" Target="../media/image3443.png"/><Relationship Id="rId208" Type="http://schemas.openxmlformats.org/officeDocument/2006/relationships/image" Target="../media/image3450.png"/><Relationship Id="rId229" Type="http://schemas.openxmlformats.org/officeDocument/2006/relationships/customXml" Target="../ink/ink3838.xml"/><Relationship Id="rId240" Type="http://schemas.openxmlformats.org/officeDocument/2006/relationships/image" Target="../media/image3466.png"/><Relationship Id="rId14" Type="http://schemas.openxmlformats.org/officeDocument/2006/relationships/customXml" Target="../ink/ink3730.xml"/><Relationship Id="rId35" Type="http://schemas.openxmlformats.org/officeDocument/2006/relationships/image" Target="../media/image3365.png"/><Relationship Id="rId56" Type="http://schemas.openxmlformats.org/officeDocument/2006/relationships/customXml" Target="../ink/ink3751.xml"/><Relationship Id="rId77" Type="http://schemas.openxmlformats.org/officeDocument/2006/relationships/image" Target="../media/image3386.png"/><Relationship Id="rId100" Type="http://schemas.openxmlformats.org/officeDocument/2006/relationships/customXml" Target="../ink/ink3773.xml"/><Relationship Id="rId8" Type="http://schemas.openxmlformats.org/officeDocument/2006/relationships/customXml" Target="../ink/ink3727.xml"/><Relationship Id="rId98" Type="http://schemas.openxmlformats.org/officeDocument/2006/relationships/customXml" Target="../ink/ink3772.xml"/><Relationship Id="rId121" Type="http://schemas.openxmlformats.org/officeDocument/2006/relationships/image" Target="../media/image3408.png"/><Relationship Id="rId142" Type="http://schemas.openxmlformats.org/officeDocument/2006/relationships/customXml" Target="../ink/ink3794.xml"/><Relationship Id="rId163" Type="http://schemas.openxmlformats.org/officeDocument/2006/relationships/image" Target="../media/image3428.png"/><Relationship Id="rId184" Type="http://schemas.openxmlformats.org/officeDocument/2006/relationships/customXml" Target="../ink/ink3815.xml"/><Relationship Id="rId219" Type="http://schemas.openxmlformats.org/officeDocument/2006/relationships/customXml" Target="../ink/ink3833.xml"/><Relationship Id="rId230" Type="http://schemas.openxmlformats.org/officeDocument/2006/relationships/image" Target="../media/image3461.png"/><Relationship Id="rId25" Type="http://schemas.openxmlformats.org/officeDocument/2006/relationships/image" Target="../media/image3360.png"/><Relationship Id="rId46" Type="http://schemas.openxmlformats.org/officeDocument/2006/relationships/customXml" Target="../ink/ink3746.xml"/><Relationship Id="rId67" Type="http://schemas.openxmlformats.org/officeDocument/2006/relationships/image" Target="../media/image3381.png"/><Relationship Id="rId88" Type="http://schemas.openxmlformats.org/officeDocument/2006/relationships/customXml" Target="../ink/ink3767.xml"/><Relationship Id="rId111" Type="http://schemas.openxmlformats.org/officeDocument/2006/relationships/image" Target="../media/image3403.png"/><Relationship Id="rId132" Type="http://schemas.openxmlformats.org/officeDocument/2006/relationships/customXml" Target="../ink/ink3789.xml"/><Relationship Id="rId153" Type="http://schemas.openxmlformats.org/officeDocument/2006/relationships/image" Target="../media/image3423.png"/><Relationship Id="rId174" Type="http://schemas.openxmlformats.org/officeDocument/2006/relationships/customXml" Target="../ink/ink3810.xml"/><Relationship Id="rId195" Type="http://schemas.openxmlformats.org/officeDocument/2006/relationships/customXml" Target="../ink/ink3821.xml"/><Relationship Id="rId209" Type="http://schemas.openxmlformats.org/officeDocument/2006/relationships/customXml" Target="../ink/ink3828.xml"/><Relationship Id="rId220" Type="http://schemas.openxmlformats.org/officeDocument/2006/relationships/image" Target="../media/image3456.png"/><Relationship Id="rId241" Type="http://schemas.openxmlformats.org/officeDocument/2006/relationships/customXml" Target="../ink/ink3844.xml"/><Relationship Id="rId15" Type="http://schemas.openxmlformats.org/officeDocument/2006/relationships/image" Target="../media/image3355.png"/><Relationship Id="rId36" Type="http://schemas.openxmlformats.org/officeDocument/2006/relationships/customXml" Target="../ink/ink3741.xml"/><Relationship Id="rId57" Type="http://schemas.openxmlformats.org/officeDocument/2006/relationships/image" Target="../media/image3376.png"/><Relationship Id="rId106" Type="http://schemas.openxmlformats.org/officeDocument/2006/relationships/customXml" Target="../ink/ink3776.xml"/><Relationship Id="rId127" Type="http://schemas.openxmlformats.org/officeDocument/2006/relationships/image" Target="../media/image3411.png"/><Relationship Id="rId10" Type="http://schemas.openxmlformats.org/officeDocument/2006/relationships/customXml" Target="../ink/ink3728.xml"/><Relationship Id="rId31" Type="http://schemas.openxmlformats.org/officeDocument/2006/relationships/image" Target="../media/image3363.png"/><Relationship Id="rId52" Type="http://schemas.openxmlformats.org/officeDocument/2006/relationships/customXml" Target="../ink/ink3749.xml"/><Relationship Id="rId73" Type="http://schemas.openxmlformats.org/officeDocument/2006/relationships/image" Target="../media/image3384.png"/><Relationship Id="rId78" Type="http://schemas.openxmlformats.org/officeDocument/2006/relationships/customXml" Target="../ink/ink3762.xml"/><Relationship Id="rId94" Type="http://schemas.openxmlformats.org/officeDocument/2006/relationships/customXml" Target="../ink/ink3770.xml"/><Relationship Id="rId99" Type="http://schemas.openxmlformats.org/officeDocument/2006/relationships/image" Target="../media/image3397.png"/><Relationship Id="rId101" Type="http://schemas.openxmlformats.org/officeDocument/2006/relationships/image" Target="../media/image3398.png"/><Relationship Id="rId122" Type="http://schemas.openxmlformats.org/officeDocument/2006/relationships/customXml" Target="../ink/ink3784.xml"/><Relationship Id="rId143" Type="http://schemas.openxmlformats.org/officeDocument/2006/relationships/image" Target="../media/image3418.png"/><Relationship Id="rId148" Type="http://schemas.openxmlformats.org/officeDocument/2006/relationships/customXml" Target="../ink/ink3797.xml"/><Relationship Id="rId164" Type="http://schemas.openxmlformats.org/officeDocument/2006/relationships/customXml" Target="../ink/ink3805.xml"/><Relationship Id="rId169" Type="http://schemas.openxmlformats.org/officeDocument/2006/relationships/image" Target="../media/image3431.png"/><Relationship Id="rId185" Type="http://schemas.openxmlformats.org/officeDocument/2006/relationships/image" Target="../media/image3439.png"/><Relationship Id="rId4" Type="http://schemas.openxmlformats.org/officeDocument/2006/relationships/customXml" Target="../ink/ink3725.xml"/><Relationship Id="rId9" Type="http://schemas.openxmlformats.org/officeDocument/2006/relationships/image" Target="../media/image3352.png"/><Relationship Id="rId180" Type="http://schemas.openxmlformats.org/officeDocument/2006/relationships/customXml" Target="../ink/ink3813.xml"/><Relationship Id="rId210" Type="http://schemas.openxmlformats.org/officeDocument/2006/relationships/image" Target="../media/image3451.png"/><Relationship Id="rId215" Type="http://schemas.openxmlformats.org/officeDocument/2006/relationships/customXml" Target="../ink/ink3831.xml"/><Relationship Id="rId236" Type="http://schemas.openxmlformats.org/officeDocument/2006/relationships/image" Target="../media/image3464.png"/><Relationship Id="rId26" Type="http://schemas.openxmlformats.org/officeDocument/2006/relationships/customXml" Target="../ink/ink3736.xml"/><Relationship Id="rId231" Type="http://schemas.openxmlformats.org/officeDocument/2006/relationships/customXml" Target="../ink/ink3839.xml"/><Relationship Id="rId47" Type="http://schemas.openxmlformats.org/officeDocument/2006/relationships/image" Target="../media/image3371.png"/><Relationship Id="rId68" Type="http://schemas.openxmlformats.org/officeDocument/2006/relationships/customXml" Target="../ink/ink3757.xml"/><Relationship Id="rId89" Type="http://schemas.openxmlformats.org/officeDocument/2006/relationships/image" Target="../media/image3392.png"/><Relationship Id="rId112" Type="http://schemas.openxmlformats.org/officeDocument/2006/relationships/customXml" Target="../ink/ink3779.xml"/><Relationship Id="rId133" Type="http://schemas.openxmlformats.org/officeDocument/2006/relationships/image" Target="../media/image3414.png"/><Relationship Id="rId154" Type="http://schemas.openxmlformats.org/officeDocument/2006/relationships/customXml" Target="../ink/ink3800.xml"/><Relationship Id="rId175" Type="http://schemas.openxmlformats.org/officeDocument/2006/relationships/image" Target="../media/image3434.png"/><Relationship Id="rId196" Type="http://schemas.openxmlformats.org/officeDocument/2006/relationships/image" Target="../media/image3444.png"/><Relationship Id="rId200" Type="http://schemas.openxmlformats.org/officeDocument/2006/relationships/image" Target="../media/image3446.png"/><Relationship Id="rId16" Type="http://schemas.openxmlformats.org/officeDocument/2006/relationships/customXml" Target="../ink/ink3731.xml"/><Relationship Id="rId221" Type="http://schemas.openxmlformats.org/officeDocument/2006/relationships/customXml" Target="../ink/ink3834.xml"/><Relationship Id="rId242" Type="http://schemas.openxmlformats.org/officeDocument/2006/relationships/image" Target="../media/image3467.png"/><Relationship Id="rId37" Type="http://schemas.openxmlformats.org/officeDocument/2006/relationships/image" Target="../media/image3366.png"/><Relationship Id="rId58" Type="http://schemas.openxmlformats.org/officeDocument/2006/relationships/customXml" Target="../ink/ink3752.xml"/><Relationship Id="rId79" Type="http://schemas.openxmlformats.org/officeDocument/2006/relationships/image" Target="../media/image3387.png"/><Relationship Id="rId102" Type="http://schemas.openxmlformats.org/officeDocument/2006/relationships/customXml" Target="../ink/ink3774.xml"/><Relationship Id="rId123" Type="http://schemas.openxmlformats.org/officeDocument/2006/relationships/image" Target="../media/image3409.png"/><Relationship Id="rId144" Type="http://schemas.openxmlformats.org/officeDocument/2006/relationships/customXml" Target="../ink/ink3795.xml"/><Relationship Id="rId90" Type="http://schemas.openxmlformats.org/officeDocument/2006/relationships/customXml" Target="../ink/ink3768.xml"/><Relationship Id="rId165" Type="http://schemas.openxmlformats.org/officeDocument/2006/relationships/image" Target="../media/image3429.png"/><Relationship Id="rId186" Type="http://schemas.openxmlformats.org/officeDocument/2006/relationships/customXml" Target="../ink/ink3816.xml"/><Relationship Id="rId211" Type="http://schemas.openxmlformats.org/officeDocument/2006/relationships/customXml" Target="../ink/ink3829.xml"/><Relationship Id="rId232" Type="http://schemas.openxmlformats.org/officeDocument/2006/relationships/image" Target="../media/image3462.png"/><Relationship Id="rId27" Type="http://schemas.openxmlformats.org/officeDocument/2006/relationships/image" Target="../media/image3361.png"/><Relationship Id="rId48" Type="http://schemas.openxmlformats.org/officeDocument/2006/relationships/customXml" Target="../ink/ink3747.xml"/><Relationship Id="rId69" Type="http://schemas.openxmlformats.org/officeDocument/2006/relationships/image" Target="../media/image3382.png"/><Relationship Id="rId113" Type="http://schemas.openxmlformats.org/officeDocument/2006/relationships/image" Target="../media/image3404.png"/><Relationship Id="rId134" Type="http://schemas.openxmlformats.org/officeDocument/2006/relationships/customXml" Target="../ink/ink3790.xml"/><Relationship Id="rId80" Type="http://schemas.openxmlformats.org/officeDocument/2006/relationships/customXml" Target="../ink/ink3763.xml"/><Relationship Id="rId155" Type="http://schemas.openxmlformats.org/officeDocument/2006/relationships/image" Target="../media/image3424.png"/><Relationship Id="rId176" Type="http://schemas.openxmlformats.org/officeDocument/2006/relationships/customXml" Target="../ink/ink3811.xml"/><Relationship Id="rId197" Type="http://schemas.openxmlformats.org/officeDocument/2006/relationships/customXml" Target="../ink/ink3822.xml"/><Relationship Id="rId201" Type="http://schemas.openxmlformats.org/officeDocument/2006/relationships/customXml" Target="../ink/ink3824.xml"/><Relationship Id="rId222" Type="http://schemas.openxmlformats.org/officeDocument/2006/relationships/image" Target="../media/image3457.png"/><Relationship Id="rId243" Type="http://schemas.openxmlformats.org/officeDocument/2006/relationships/customXml" Target="../ink/ink3845.xml"/><Relationship Id="rId17" Type="http://schemas.openxmlformats.org/officeDocument/2006/relationships/image" Target="../media/image3356.png"/><Relationship Id="rId38" Type="http://schemas.openxmlformats.org/officeDocument/2006/relationships/customXml" Target="../ink/ink3742.xml"/><Relationship Id="rId59" Type="http://schemas.openxmlformats.org/officeDocument/2006/relationships/image" Target="../media/image3377.png"/><Relationship Id="rId103" Type="http://schemas.openxmlformats.org/officeDocument/2006/relationships/image" Target="../media/image3399.png"/><Relationship Id="rId124" Type="http://schemas.openxmlformats.org/officeDocument/2006/relationships/customXml" Target="../ink/ink3785.xml"/><Relationship Id="rId70" Type="http://schemas.openxmlformats.org/officeDocument/2006/relationships/customXml" Target="../ink/ink3758.xml"/><Relationship Id="rId91" Type="http://schemas.openxmlformats.org/officeDocument/2006/relationships/image" Target="../media/image3393.png"/><Relationship Id="rId145" Type="http://schemas.openxmlformats.org/officeDocument/2006/relationships/image" Target="../media/image3419.png"/><Relationship Id="rId166" Type="http://schemas.openxmlformats.org/officeDocument/2006/relationships/customXml" Target="../ink/ink3806.xml"/><Relationship Id="rId187" Type="http://schemas.openxmlformats.org/officeDocument/2006/relationships/image" Target="../media/image3440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52.png"/><Relationship Id="rId233" Type="http://schemas.openxmlformats.org/officeDocument/2006/relationships/customXml" Target="../ink/ink3840.xml"/><Relationship Id="rId28" Type="http://schemas.openxmlformats.org/officeDocument/2006/relationships/customXml" Target="../ink/ink3737.xml"/><Relationship Id="rId49" Type="http://schemas.openxmlformats.org/officeDocument/2006/relationships/image" Target="../media/image3372.png"/><Relationship Id="rId114" Type="http://schemas.openxmlformats.org/officeDocument/2006/relationships/customXml" Target="../ink/ink3780.xml"/><Relationship Id="rId60" Type="http://schemas.openxmlformats.org/officeDocument/2006/relationships/customXml" Target="../ink/ink3753.xml"/><Relationship Id="rId81" Type="http://schemas.openxmlformats.org/officeDocument/2006/relationships/image" Target="../media/image3388.png"/><Relationship Id="rId135" Type="http://schemas.openxmlformats.org/officeDocument/2006/relationships/image" Target="../media/image3415.png"/><Relationship Id="rId156" Type="http://schemas.openxmlformats.org/officeDocument/2006/relationships/customXml" Target="../ink/ink3801.xml"/><Relationship Id="rId177" Type="http://schemas.openxmlformats.org/officeDocument/2006/relationships/image" Target="../media/image3435.png"/><Relationship Id="rId198" Type="http://schemas.openxmlformats.org/officeDocument/2006/relationships/image" Target="../media/image3445.png"/><Relationship Id="rId202" Type="http://schemas.openxmlformats.org/officeDocument/2006/relationships/image" Target="../media/image3447.png"/><Relationship Id="rId223" Type="http://schemas.openxmlformats.org/officeDocument/2006/relationships/customXml" Target="../ink/ink3835.xml"/><Relationship Id="rId244" Type="http://schemas.openxmlformats.org/officeDocument/2006/relationships/image" Target="../media/image3468.png"/><Relationship Id="rId18" Type="http://schemas.openxmlformats.org/officeDocument/2006/relationships/customXml" Target="../ink/ink3732.xml"/><Relationship Id="rId39" Type="http://schemas.openxmlformats.org/officeDocument/2006/relationships/image" Target="../media/image3367.png"/><Relationship Id="rId50" Type="http://schemas.openxmlformats.org/officeDocument/2006/relationships/customXml" Target="../ink/ink3748.xml"/><Relationship Id="rId104" Type="http://schemas.openxmlformats.org/officeDocument/2006/relationships/customXml" Target="../ink/ink3775.xml"/><Relationship Id="rId125" Type="http://schemas.openxmlformats.org/officeDocument/2006/relationships/image" Target="../media/image3410.png"/><Relationship Id="rId146" Type="http://schemas.openxmlformats.org/officeDocument/2006/relationships/customXml" Target="../ink/ink3796.xml"/><Relationship Id="rId167" Type="http://schemas.openxmlformats.org/officeDocument/2006/relationships/image" Target="../media/image3430.png"/><Relationship Id="rId188" Type="http://schemas.openxmlformats.org/officeDocument/2006/relationships/customXml" Target="../ink/ink3817.xml"/><Relationship Id="rId71" Type="http://schemas.openxmlformats.org/officeDocument/2006/relationships/image" Target="../media/image3383.png"/><Relationship Id="rId92" Type="http://schemas.openxmlformats.org/officeDocument/2006/relationships/customXml" Target="../ink/ink3769.xml"/><Relationship Id="rId213" Type="http://schemas.openxmlformats.org/officeDocument/2006/relationships/customXml" Target="../ink/ink3830.xml"/><Relationship Id="rId234" Type="http://schemas.openxmlformats.org/officeDocument/2006/relationships/image" Target="../media/image3463.png"/><Relationship Id="rId2" Type="http://schemas.openxmlformats.org/officeDocument/2006/relationships/customXml" Target="../ink/ink3724.xml"/><Relationship Id="rId29" Type="http://schemas.openxmlformats.org/officeDocument/2006/relationships/image" Target="../media/image3362.png"/><Relationship Id="rId40" Type="http://schemas.openxmlformats.org/officeDocument/2006/relationships/customXml" Target="../ink/ink3743.xml"/><Relationship Id="rId115" Type="http://schemas.openxmlformats.org/officeDocument/2006/relationships/image" Target="../media/image3405.png"/><Relationship Id="rId136" Type="http://schemas.openxmlformats.org/officeDocument/2006/relationships/customXml" Target="../ink/ink3791.xml"/><Relationship Id="rId157" Type="http://schemas.openxmlformats.org/officeDocument/2006/relationships/image" Target="../media/image3425.png"/><Relationship Id="rId178" Type="http://schemas.openxmlformats.org/officeDocument/2006/relationships/customXml" Target="../ink/ink3812.xml"/><Relationship Id="rId61" Type="http://schemas.openxmlformats.org/officeDocument/2006/relationships/image" Target="../media/image3378.png"/><Relationship Id="rId82" Type="http://schemas.openxmlformats.org/officeDocument/2006/relationships/customXml" Target="../ink/ink3764.xml"/><Relationship Id="rId199" Type="http://schemas.openxmlformats.org/officeDocument/2006/relationships/customXml" Target="../ink/ink3823.xml"/><Relationship Id="rId203" Type="http://schemas.openxmlformats.org/officeDocument/2006/relationships/customXml" Target="../ink/ink3825.xml"/><Relationship Id="rId19" Type="http://schemas.openxmlformats.org/officeDocument/2006/relationships/image" Target="../media/image3357.png"/><Relationship Id="rId224" Type="http://schemas.openxmlformats.org/officeDocument/2006/relationships/image" Target="../media/image3458.png"/><Relationship Id="rId30" Type="http://schemas.openxmlformats.org/officeDocument/2006/relationships/customXml" Target="../ink/ink3738.xml"/><Relationship Id="rId105" Type="http://schemas.openxmlformats.org/officeDocument/2006/relationships/image" Target="../media/image3400.png"/><Relationship Id="rId126" Type="http://schemas.openxmlformats.org/officeDocument/2006/relationships/customXml" Target="../ink/ink3786.xml"/><Relationship Id="rId147" Type="http://schemas.openxmlformats.org/officeDocument/2006/relationships/image" Target="../media/image3420.png"/><Relationship Id="rId168" Type="http://schemas.openxmlformats.org/officeDocument/2006/relationships/customXml" Target="../ink/ink3807.xml"/><Relationship Id="rId51" Type="http://schemas.openxmlformats.org/officeDocument/2006/relationships/image" Target="../media/image3373.png"/><Relationship Id="rId72" Type="http://schemas.openxmlformats.org/officeDocument/2006/relationships/customXml" Target="../ink/ink3759.xml"/><Relationship Id="rId93" Type="http://schemas.openxmlformats.org/officeDocument/2006/relationships/image" Target="../media/image3394.png"/><Relationship Id="rId189" Type="http://schemas.openxmlformats.org/officeDocument/2006/relationships/customXml" Target="../ink/ink3818.xml"/><Relationship Id="rId3" Type="http://schemas.openxmlformats.org/officeDocument/2006/relationships/image" Target="../media/image3349.png"/><Relationship Id="rId214" Type="http://schemas.openxmlformats.org/officeDocument/2006/relationships/image" Target="../media/image3453.png"/><Relationship Id="rId235" Type="http://schemas.openxmlformats.org/officeDocument/2006/relationships/customXml" Target="../ink/ink3841.xml"/><Relationship Id="rId116" Type="http://schemas.openxmlformats.org/officeDocument/2006/relationships/customXml" Target="../ink/ink3781.xml"/><Relationship Id="rId137" Type="http://schemas.openxmlformats.org/officeDocument/2006/relationships/image" Target="../media/image79.png"/><Relationship Id="rId158" Type="http://schemas.openxmlformats.org/officeDocument/2006/relationships/customXml" Target="../ink/ink3802.xml"/><Relationship Id="rId20" Type="http://schemas.openxmlformats.org/officeDocument/2006/relationships/customXml" Target="../ink/ink3733.xml"/><Relationship Id="rId41" Type="http://schemas.openxmlformats.org/officeDocument/2006/relationships/image" Target="../media/image3368.png"/><Relationship Id="rId62" Type="http://schemas.openxmlformats.org/officeDocument/2006/relationships/customXml" Target="../ink/ink3754.xml"/><Relationship Id="rId83" Type="http://schemas.openxmlformats.org/officeDocument/2006/relationships/image" Target="../media/image3389.png"/><Relationship Id="rId179" Type="http://schemas.openxmlformats.org/officeDocument/2006/relationships/image" Target="../media/image3436.png"/><Relationship Id="rId190" Type="http://schemas.openxmlformats.org/officeDocument/2006/relationships/image" Target="../media/image3441.png"/><Relationship Id="rId204" Type="http://schemas.openxmlformats.org/officeDocument/2006/relationships/image" Target="../media/image3448.png"/><Relationship Id="rId225" Type="http://schemas.openxmlformats.org/officeDocument/2006/relationships/customXml" Target="../ink/ink3836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5.png"/><Relationship Id="rId299" Type="http://schemas.openxmlformats.org/officeDocument/2006/relationships/image" Target="../media/image3614.png"/><Relationship Id="rId21" Type="http://schemas.openxmlformats.org/officeDocument/2006/relationships/image" Target="../media/image3478.png"/><Relationship Id="rId63" Type="http://schemas.openxmlformats.org/officeDocument/2006/relationships/image" Target="../media/image3498.png"/><Relationship Id="rId159" Type="http://schemas.openxmlformats.org/officeDocument/2006/relationships/image" Target="../media/image3545.png"/><Relationship Id="rId324" Type="http://schemas.openxmlformats.org/officeDocument/2006/relationships/customXml" Target="../ink/ink4007.xml"/><Relationship Id="rId366" Type="http://schemas.openxmlformats.org/officeDocument/2006/relationships/customXml" Target="../ink/ink4028.xml"/><Relationship Id="rId170" Type="http://schemas.openxmlformats.org/officeDocument/2006/relationships/customXml" Target="../ink/ink3930.xml"/><Relationship Id="rId226" Type="http://schemas.openxmlformats.org/officeDocument/2006/relationships/customXml" Target="../ink/ink3958.xml"/><Relationship Id="rId433" Type="http://schemas.openxmlformats.org/officeDocument/2006/relationships/image" Target="../media/image3680.png"/><Relationship Id="rId268" Type="http://schemas.openxmlformats.org/officeDocument/2006/relationships/customXml" Target="../ink/ink3979.xml"/><Relationship Id="rId475" Type="http://schemas.openxmlformats.org/officeDocument/2006/relationships/customXml" Target="../ink/ink4083.xml"/><Relationship Id="rId32" Type="http://schemas.openxmlformats.org/officeDocument/2006/relationships/customXml" Target="../ink/ink3861.xml"/><Relationship Id="rId74" Type="http://schemas.openxmlformats.org/officeDocument/2006/relationships/customXml" Target="../ink/ink3882.xml"/><Relationship Id="rId128" Type="http://schemas.openxmlformats.org/officeDocument/2006/relationships/customXml" Target="../ink/ink3909.xml"/><Relationship Id="rId335" Type="http://schemas.openxmlformats.org/officeDocument/2006/relationships/image" Target="../media/image3632.png"/><Relationship Id="rId377" Type="http://schemas.openxmlformats.org/officeDocument/2006/relationships/image" Target="../media/image3653.png"/><Relationship Id="rId5" Type="http://schemas.openxmlformats.org/officeDocument/2006/relationships/image" Target="../media/image3470.png"/><Relationship Id="rId181" Type="http://schemas.openxmlformats.org/officeDocument/2006/relationships/image" Target="../media/image3556.png"/><Relationship Id="rId237" Type="http://schemas.openxmlformats.org/officeDocument/2006/relationships/image" Target="../media/image3583.png"/><Relationship Id="rId402" Type="http://schemas.openxmlformats.org/officeDocument/2006/relationships/customXml" Target="../ink/ink4046.xml"/><Relationship Id="rId279" Type="http://schemas.openxmlformats.org/officeDocument/2006/relationships/image" Target="../media/image3604.png"/><Relationship Id="rId444" Type="http://schemas.openxmlformats.org/officeDocument/2006/relationships/customXml" Target="../ink/ink4067.xml"/><Relationship Id="rId43" Type="http://schemas.openxmlformats.org/officeDocument/2006/relationships/image" Target="../media/image3488.png"/><Relationship Id="rId139" Type="http://schemas.openxmlformats.org/officeDocument/2006/relationships/image" Target="../media/image3536.png"/><Relationship Id="rId290" Type="http://schemas.openxmlformats.org/officeDocument/2006/relationships/customXml" Target="../ink/ink3990.xml"/><Relationship Id="rId304" Type="http://schemas.openxmlformats.org/officeDocument/2006/relationships/customXml" Target="../ink/ink3997.xml"/><Relationship Id="rId346" Type="http://schemas.openxmlformats.org/officeDocument/2006/relationships/customXml" Target="../ink/ink4018.xml"/><Relationship Id="rId388" Type="http://schemas.openxmlformats.org/officeDocument/2006/relationships/customXml" Target="../ink/ink4039.xml"/><Relationship Id="rId85" Type="http://schemas.openxmlformats.org/officeDocument/2006/relationships/image" Target="../media/image3509.png"/><Relationship Id="rId150" Type="http://schemas.openxmlformats.org/officeDocument/2006/relationships/customXml" Target="../ink/ink3920.xml"/><Relationship Id="rId192" Type="http://schemas.openxmlformats.org/officeDocument/2006/relationships/customXml" Target="../ink/ink3941.xml"/><Relationship Id="rId206" Type="http://schemas.openxmlformats.org/officeDocument/2006/relationships/customXml" Target="../ink/ink3948.xml"/><Relationship Id="rId413" Type="http://schemas.openxmlformats.org/officeDocument/2006/relationships/image" Target="../media/image3671.png"/><Relationship Id="rId248" Type="http://schemas.openxmlformats.org/officeDocument/2006/relationships/customXml" Target="../ink/ink3969.xml"/><Relationship Id="rId455" Type="http://schemas.openxmlformats.org/officeDocument/2006/relationships/image" Target="../media/image3691.png"/><Relationship Id="rId12" Type="http://schemas.openxmlformats.org/officeDocument/2006/relationships/customXml" Target="../ink/ink3851.xml"/><Relationship Id="rId108" Type="http://schemas.openxmlformats.org/officeDocument/2006/relationships/customXml" Target="../ink/ink3899.xml"/><Relationship Id="rId315" Type="http://schemas.openxmlformats.org/officeDocument/2006/relationships/image" Target="../media/image3622.png"/><Relationship Id="rId357" Type="http://schemas.openxmlformats.org/officeDocument/2006/relationships/image" Target="../media/image3643.png"/><Relationship Id="rId54" Type="http://schemas.openxmlformats.org/officeDocument/2006/relationships/customXml" Target="../ink/ink3872.xml"/><Relationship Id="rId96" Type="http://schemas.openxmlformats.org/officeDocument/2006/relationships/customXml" Target="../ink/ink3893.xml"/><Relationship Id="rId161" Type="http://schemas.openxmlformats.org/officeDocument/2006/relationships/image" Target="../media/image3546.png"/><Relationship Id="rId217" Type="http://schemas.openxmlformats.org/officeDocument/2006/relationships/image" Target="../media/image3574.png"/><Relationship Id="rId399" Type="http://schemas.openxmlformats.org/officeDocument/2006/relationships/image" Target="../media/image3664.png"/><Relationship Id="rId259" Type="http://schemas.openxmlformats.org/officeDocument/2006/relationships/image" Target="../media/image3594.png"/><Relationship Id="rId424" Type="http://schemas.openxmlformats.org/officeDocument/2006/relationships/customXml" Target="../ink/ink4057.xml"/><Relationship Id="rId466" Type="http://schemas.openxmlformats.org/officeDocument/2006/relationships/customXml" Target="../ink/ink4078.xml"/><Relationship Id="rId23" Type="http://schemas.openxmlformats.org/officeDocument/2006/relationships/image" Target="../media/image3479.png"/><Relationship Id="rId119" Type="http://schemas.openxmlformats.org/officeDocument/2006/relationships/image" Target="../media/image3526.png"/><Relationship Id="rId270" Type="http://schemas.openxmlformats.org/officeDocument/2006/relationships/customXml" Target="../ink/ink3980.xml"/><Relationship Id="rId326" Type="http://schemas.openxmlformats.org/officeDocument/2006/relationships/customXml" Target="../ink/ink4008.xml"/><Relationship Id="rId65" Type="http://schemas.openxmlformats.org/officeDocument/2006/relationships/image" Target="../media/image3499.png"/><Relationship Id="rId130" Type="http://schemas.openxmlformats.org/officeDocument/2006/relationships/customXml" Target="../ink/ink3910.xml"/><Relationship Id="rId368" Type="http://schemas.openxmlformats.org/officeDocument/2006/relationships/customXml" Target="../ink/ink4029.xml"/><Relationship Id="rId172" Type="http://schemas.openxmlformats.org/officeDocument/2006/relationships/customXml" Target="../ink/ink3931.xml"/><Relationship Id="rId228" Type="http://schemas.openxmlformats.org/officeDocument/2006/relationships/customXml" Target="../ink/ink3959.xml"/><Relationship Id="rId435" Type="http://schemas.openxmlformats.org/officeDocument/2006/relationships/image" Target="../media/image3681.png"/><Relationship Id="rId477" Type="http://schemas.openxmlformats.org/officeDocument/2006/relationships/customXml" Target="../ink/ink4084.xml"/><Relationship Id="rId281" Type="http://schemas.openxmlformats.org/officeDocument/2006/relationships/image" Target="../media/image3605.png"/><Relationship Id="rId337" Type="http://schemas.openxmlformats.org/officeDocument/2006/relationships/image" Target="../media/image3633.png"/><Relationship Id="rId34" Type="http://schemas.openxmlformats.org/officeDocument/2006/relationships/customXml" Target="../ink/ink3862.xml"/><Relationship Id="rId76" Type="http://schemas.openxmlformats.org/officeDocument/2006/relationships/customXml" Target="../ink/ink3883.xml"/><Relationship Id="rId141" Type="http://schemas.openxmlformats.org/officeDocument/2006/relationships/image" Target="../media/image3537.png"/><Relationship Id="rId379" Type="http://schemas.openxmlformats.org/officeDocument/2006/relationships/image" Target="../media/image3654.png"/><Relationship Id="rId7" Type="http://schemas.openxmlformats.org/officeDocument/2006/relationships/image" Target="../media/image3471.png"/><Relationship Id="rId183" Type="http://schemas.openxmlformats.org/officeDocument/2006/relationships/image" Target="../media/image3557.png"/><Relationship Id="rId239" Type="http://schemas.openxmlformats.org/officeDocument/2006/relationships/image" Target="../media/image3584.png"/><Relationship Id="rId390" Type="http://schemas.openxmlformats.org/officeDocument/2006/relationships/customXml" Target="../ink/ink4040.xml"/><Relationship Id="rId404" Type="http://schemas.openxmlformats.org/officeDocument/2006/relationships/customXml" Target="../ink/ink4047.xml"/><Relationship Id="rId446" Type="http://schemas.openxmlformats.org/officeDocument/2006/relationships/customXml" Target="../ink/ink4068.xml"/><Relationship Id="rId250" Type="http://schemas.openxmlformats.org/officeDocument/2006/relationships/customXml" Target="../ink/ink3970.xml"/><Relationship Id="rId292" Type="http://schemas.openxmlformats.org/officeDocument/2006/relationships/customXml" Target="../ink/ink3991.xml"/><Relationship Id="rId306" Type="http://schemas.openxmlformats.org/officeDocument/2006/relationships/customXml" Target="../ink/ink3998.xml"/><Relationship Id="rId45" Type="http://schemas.openxmlformats.org/officeDocument/2006/relationships/image" Target="../media/image3489.png"/><Relationship Id="rId87" Type="http://schemas.openxmlformats.org/officeDocument/2006/relationships/image" Target="../media/image3510.png"/><Relationship Id="rId110" Type="http://schemas.openxmlformats.org/officeDocument/2006/relationships/customXml" Target="../ink/ink3900.xml"/><Relationship Id="rId348" Type="http://schemas.openxmlformats.org/officeDocument/2006/relationships/customXml" Target="../ink/ink4019.xml"/><Relationship Id="rId152" Type="http://schemas.openxmlformats.org/officeDocument/2006/relationships/customXml" Target="../ink/ink3921.xml"/><Relationship Id="rId194" Type="http://schemas.openxmlformats.org/officeDocument/2006/relationships/customXml" Target="../ink/ink3942.xml"/><Relationship Id="rId208" Type="http://schemas.openxmlformats.org/officeDocument/2006/relationships/customXml" Target="../ink/ink3949.xml"/><Relationship Id="rId415" Type="http://schemas.openxmlformats.org/officeDocument/2006/relationships/image" Target="../media/image3672.png"/><Relationship Id="rId457" Type="http://schemas.openxmlformats.org/officeDocument/2006/relationships/image" Target="../media/image3692.png"/><Relationship Id="rId261" Type="http://schemas.openxmlformats.org/officeDocument/2006/relationships/image" Target="../media/image3595.png"/><Relationship Id="rId14" Type="http://schemas.openxmlformats.org/officeDocument/2006/relationships/customXml" Target="../ink/ink3852.xml"/><Relationship Id="rId56" Type="http://schemas.openxmlformats.org/officeDocument/2006/relationships/customXml" Target="../ink/ink3873.xml"/><Relationship Id="rId317" Type="http://schemas.openxmlformats.org/officeDocument/2006/relationships/image" Target="../media/image3623.png"/><Relationship Id="rId359" Type="http://schemas.openxmlformats.org/officeDocument/2006/relationships/image" Target="../media/image3644.png"/><Relationship Id="rId98" Type="http://schemas.openxmlformats.org/officeDocument/2006/relationships/customXml" Target="../ink/ink3894.xml"/><Relationship Id="rId121" Type="http://schemas.openxmlformats.org/officeDocument/2006/relationships/image" Target="../media/image3527.png"/><Relationship Id="rId163" Type="http://schemas.openxmlformats.org/officeDocument/2006/relationships/image" Target="../media/image3547.png"/><Relationship Id="rId219" Type="http://schemas.openxmlformats.org/officeDocument/2006/relationships/image" Target="../media/image1050.png"/><Relationship Id="rId370" Type="http://schemas.openxmlformats.org/officeDocument/2006/relationships/customXml" Target="../ink/ink4030.xml"/><Relationship Id="rId426" Type="http://schemas.openxmlformats.org/officeDocument/2006/relationships/customXml" Target="../ink/ink4058.xml"/><Relationship Id="rId230" Type="http://schemas.openxmlformats.org/officeDocument/2006/relationships/customXml" Target="../ink/ink3960.xml"/><Relationship Id="rId468" Type="http://schemas.openxmlformats.org/officeDocument/2006/relationships/customXml" Target="../ink/ink4079.xml"/><Relationship Id="rId25" Type="http://schemas.openxmlformats.org/officeDocument/2006/relationships/image" Target="../media/image3480.png"/><Relationship Id="rId67" Type="http://schemas.openxmlformats.org/officeDocument/2006/relationships/image" Target="../media/image3500.png"/><Relationship Id="rId272" Type="http://schemas.openxmlformats.org/officeDocument/2006/relationships/customXml" Target="../ink/ink3981.xml"/><Relationship Id="rId328" Type="http://schemas.openxmlformats.org/officeDocument/2006/relationships/customXml" Target="../ink/ink4009.xml"/><Relationship Id="rId132" Type="http://schemas.openxmlformats.org/officeDocument/2006/relationships/customXml" Target="../ink/ink3911.xml"/><Relationship Id="rId174" Type="http://schemas.openxmlformats.org/officeDocument/2006/relationships/customXml" Target="../ink/ink3932.xml"/><Relationship Id="rId381" Type="http://schemas.openxmlformats.org/officeDocument/2006/relationships/image" Target="../media/image3655.png"/><Relationship Id="rId241" Type="http://schemas.openxmlformats.org/officeDocument/2006/relationships/image" Target="../media/image3585.png"/><Relationship Id="rId437" Type="http://schemas.openxmlformats.org/officeDocument/2006/relationships/image" Target="../media/image3682.png"/><Relationship Id="rId36" Type="http://schemas.openxmlformats.org/officeDocument/2006/relationships/customXml" Target="../ink/ink3863.xml"/><Relationship Id="rId283" Type="http://schemas.openxmlformats.org/officeDocument/2006/relationships/image" Target="../media/image3606.png"/><Relationship Id="rId339" Type="http://schemas.openxmlformats.org/officeDocument/2006/relationships/image" Target="../media/image3634.png"/><Relationship Id="rId78" Type="http://schemas.openxmlformats.org/officeDocument/2006/relationships/customXml" Target="../ink/ink3884.xml"/><Relationship Id="rId101" Type="http://schemas.openxmlformats.org/officeDocument/2006/relationships/image" Target="../media/image3517.png"/><Relationship Id="rId143" Type="http://schemas.openxmlformats.org/officeDocument/2006/relationships/image" Target="../media/image3538.png"/><Relationship Id="rId185" Type="http://schemas.openxmlformats.org/officeDocument/2006/relationships/image" Target="../media/image3558.png"/><Relationship Id="rId350" Type="http://schemas.openxmlformats.org/officeDocument/2006/relationships/customXml" Target="../ink/ink4020.xml"/><Relationship Id="rId406" Type="http://schemas.openxmlformats.org/officeDocument/2006/relationships/customXml" Target="../ink/ink4048.xml"/><Relationship Id="rId9" Type="http://schemas.openxmlformats.org/officeDocument/2006/relationships/image" Target="../media/image3472.png"/><Relationship Id="rId210" Type="http://schemas.openxmlformats.org/officeDocument/2006/relationships/customXml" Target="../ink/ink3950.xml"/><Relationship Id="rId392" Type="http://schemas.openxmlformats.org/officeDocument/2006/relationships/customXml" Target="../ink/ink4041.xml"/><Relationship Id="rId448" Type="http://schemas.openxmlformats.org/officeDocument/2006/relationships/customXml" Target="../ink/ink4069.xml"/><Relationship Id="rId252" Type="http://schemas.openxmlformats.org/officeDocument/2006/relationships/customXml" Target="../ink/ink3971.xml"/><Relationship Id="rId294" Type="http://schemas.openxmlformats.org/officeDocument/2006/relationships/customXml" Target="../ink/ink3992.xml"/><Relationship Id="rId308" Type="http://schemas.openxmlformats.org/officeDocument/2006/relationships/customXml" Target="../ink/ink3999.xml"/><Relationship Id="rId47" Type="http://schemas.openxmlformats.org/officeDocument/2006/relationships/image" Target="../media/image3490.png"/><Relationship Id="rId89" Type="http://schemas.openxmlformats.org/officeDocument/2006/relationships/image" Target="../media/image3511.png"/><Relationship Id="rId112" Type="http://schemas.openxmlformats.org/officeDocument/2006/relationships/customXml" Target="../ink/ink3901.xml"/><Relationship Id="rId154" Type="http://schemas.openxmlformats.org/officeDocument/2006/relationships/customXml" Target="../ink/ink3922.xml"/><Relationship Id="rId361" Type="http://schemas.openxmlformats.org/officeDocument/2006/relationships/image" Target="../media/image3645.png"/><Relationship Id="rId196" Type="http://schemas.openxmlformats.org/officeDocument/2006/relationships/customXml" Target="../ink/ink3943.xml"/><Relationship Id="rId417" Type="http://schemas.openxmlformats.org/officeDocument/2006/relationships/image" Target="../media/image3673.png"/><Relationship Id="rId459" Type="http://schemas.openxmlformats.org/officeDocument/2006/relationships/image" Target="../media/image3693.png"/><Relationship Id="rId16" Type="http://schemas.openxmlformats.org/officeDocument/2006/relationships/customXml" Target="../ink/ink3853.xml"/><Relationship Id="rId221" Type="http://schemas.openxmlformats.org/officeDocument/2006/relationships/image" Target="../media/image3575.png"/><Relationship Id="rId263" Type="http://schemas.openxmlformats.org/officeDocument/2006/relationships/image" Target="../media/image3596.png"/><Relationship Id="rId319" Type="http://schemas.openxmlformats.org/officeDocument/2006/relationships/image" Target="../media/image3624.png"/><Relationship Id="rId470" Type="http://schemas.openxmlformats.org/officeDocument/2006/relationships/image" Target="../media/image3698.png"/><Relationship Id="rId58" Type="http://schemas.openxmlformats.org/officeDocument/2006/relationships/customXml" Target="../ink/ink3874.xml"/><Relationship Id="rId123" Type="http://schemas.openxmlformats.org/officeDocument/2006/relationships/image" Target="../media/image3528.png"/><Relationship Id="rId330" Type="http://schemas.openxmlformats.org/officeDocument/2006/relationships/customXml" Target="../ink/ink4010.xml"/><Relationship Id="rId165" Type="http://schemas.openxmlformats.org/officeDocument/2006/relationships/image" Target="../media/image3548.png"/><Relationship Id="rId372" Type="http://schemas.openxmlformats.org/officeDocument/2006/relationships/customXml" Target="../ink/ink4031.xml"/><Relationship Id="rId428" Type="http://schemas.openxmlformats.org/officeDocument/2006/relationships/customXml" Target="../ink/ink4059.xml"/><Relationship Id="rId232" Type="http://schemas.openxmlformats.org/officeDocument/2006/relationships/customXml" Target="../ink/ink3961.xml"/><Relationship Id="rId274" Type="http://schemas.openxmlformats.org/officeDocument/2006/relationships/customXml" Target="../ink/ink3982.xml"/><Relationship Id="rId27" Type="http://schemas.openxmlformats.org/officeDocument/2006/relationships/image" Target="../media/image3481.png"/><Relationship Id="rId69" Type="http://schemas.openxmlformats.org/officeDocument/2006/relationships/image" Target="../media/image3501.png"/><Relationship Id="rId134" Type="http://schemas.openxmlformats.org/officeDocument/2006/relationships/customXml" Target="../ink/ink3912.xml"/><Relationship Id="rId80" Type="http://schemas.openxmlformats.org/officeDocument/2006/relationships/customXml" Target="../ink/ink3885.xml"/><Relationship Id="rId176" Type="http://schemas.openxmlformats.org/officeDocument/2006/relationships/customXml" Target="../ink/ink3933.xml"/><Relationship Id="rId341" Type="http://schemas.openxmlformats.org/officeDocument/2006/relationships/image" Target="../media/image3635.png"/><Relationship Id="rId383" Type="http://schemas.openxmlformats.org/officeDocument/2006/relationships/image" Target="../media/image3656.png"/><Relationship Id="rId439" Type="http://schemas.openxmlformats.org/officeDocument/2006/relationships/image" Target="../media/image3683.png"/><Relationship Id="rId201" Type="http://schemas.openxmlformats.org/officeDocument/2006/relationships/image" Target="../media/image3566.png"/><Relationship Id="rId243" Type="http://schemas.openxmlformats.org/officeDocument/2006/relationships/image" Target="../media/image3586.png"/><Relationship Id="rId285" Type="http://schemas.openxmlformats.org/officeDocument/2006/relationships/image" Target="../media/image3607.png"/><Relationship Id="rId450" Type="http://schemas.openxmlformats.org/officeDocument/2006/relationships/customXml" Target="../ink/ink4070.xml"/><Relationship Id="rId38" Type="http://schemas.openxmlformats.org/officeDocument/2006/relationships/customXml" Target="../ink/ink3864.xml"/><Relationship Id="rId103" Type="http://schemas.openxmlformats.org/officeDocument/2006/relationships/image" Target="../media/image3518.png"/><Relationship Id="rId310" Type="http://schemas.openxmlformats.org/officeDocument/2006/relationships/customXml" Target="../ink/ink4000.xml"/><Relationship Id="rId91" Type="http://schemas.openxmlformats.org/officeDocument/2006/relationships/image" Target="../media/image3512.png"/><Relationship Id="rId145" Type="http://schemas.openxmlformats.org/officeDocument/2006/relationships/image" Target="../media/image3539.png"/><Relationship Id="rId187" Type="http://schemas.openxmlformats.org/officeDocument/2006/relationships/image" Target="../media/image3559.png"/><Relationship Id="rId352" Type="http://schemas.openxmlformats.org/officeDocument/2006/relationships/customXml" Target="../ink/ink4021.xml"/><Relationship Id="rId394" Type="http://schemas.openxmlformats.org/officeDocument/2006/relationships/customXml" Target="../ink/ink4042.xml"/><Relationship Id="rId408" Type="http://schemas.openxmlformats.org/officeDocument/2006/relationships/customXml" Target="../ink/ink4049.xml"/><Relationship Id="rId212" Type="http://schemas.openxmlformats.org/officeDocument/2006/relationships/customXml" Target="../ink/ink3951.xml"/><Relationship Id="rId254" Type="http://schemas.openxmlformats.org/officeDocument/2006/relationships/customXml" Target="../ink/ink3972.xml"/><Relationship Id="rId49" Type="http://schemas.openxmlformats.org/officeDocument/2006/relationships/image" Target="../media/image3491.png"/><Relationship Id="rId114" Type="http://schemas.openxmlformats.org/officeDocument/2006/relationships/customXml" Target="../ink/ink3902.xml"/><Relationship Id="rId296" Type="http://schemas.openxmlformats.org/officeDocument/2006/relationships/customXml" Target="../ink/ink3993.xml"/><Relationship Id="rId461" Type="http://schemas.openxmlformats.org/officeDocument/2006/relationships/image" Target="../media/image3694.png"/><Relationship Id="rId60" Type="http://schemas.openxmlformats.org/officeDocument/2006/relationships/customXml" Target="../ink/ink3875.xml"/><Relationship Id="rId156" Type="http://schemas.openxmlformats.org/officeDocument/2006/relationships/customXml" Target="../ink/ink3923.xml"/><Relationship Id="rId198" Type="http://schemas.openxmlformats.org/officeDocument/2006/relationships/customXml" Target="../ink/ink3944.xml"/><Relationship Id="rId321" Type="http://schemas.openxmlformats.org/officeDocument/2006/relationships/image" Target="../media/image3625.png"/><Relationship Id="rId363" Type="http://schemas.openxmlformats.org/officeDocument/2006/relationships/image" Target="../media/image3646.png"/><Relationship Id="rId419" Type="http://schemas.openxmlformats.org/officeDocument/2006/relationships/image" Target="../media/image3674.png"/><Relationship Id="rId223" Type="http://schemas.openxmlformats.org/officeDocument/2006/relationships/image" Target="../media/image3576.png"/><Relationship Id="rId430" Type="http://schemas.openxmlformats.org/officeDocument/2006/relationships/customXml" Target="../ink/ink4060.xml"/><Relationship Id="rId18" Type="http://schemas.openxmlformats.org/officeDocument/2006/relationships/customXml" Target="../ink/ink3854.xml"/><Relationship Id="rId265" Type="http://schemas.openxmlformats.org/officeDocument/2006/relationships/image" Target="../media/image3597.png"/><Relationship Id="rId472" Type="http://schemas.openxmlformats.org/officeDocument/2006/relationships/image" Target="../media/image3699.png"/><Relationship Id="rId125" Type="http://schemas.openxmlformats.org/officeDocument/2006/relationships/image" Target="../media/image3529.png"/><Relationship Id="rId167" Type="http://schemas.openxmlformats.org/officeDocument/2006/relationships/image" Target="../media/image3549.png"/><Relationship Id="rId332" Type="http://schemas.openxmlformats.org/officeDocument/2006/relationships/customXml" Target="../ink/ink4011.xml"/><Relationship Id="rId374" Type="http://schemas.openxmlformats.org/officeDocument/2006/relationships/customXml" Target="../ink/ink4032.xml"/><Relationship Id="rId71" Type="http://schemas.openxmlformats.org/officeDocument/2006/relationships/image" Target="../media/image3502.png"/><Relationship Id="rId234" Type="http://schemas.openxmlformats.org/officeDocument/2006/relationships/customXml" Target="../ink/ink3962.xml"/><Relationship Id="rId2" Type="http://schemas.openxmlformats.org/officeDocument/2006/relationships/customXml" Target="../ink/ink3846.xml"/><Relationship Id="rId29" Type="http://schemas.openxmlformats.org/officeDocument/2006/relationships/image" Target="../media/image3482.png"/><Relationship Id="rId276" Type="http://schemas.openxmlformats.org/officeDocument/2006/relationships/customXml" Target="../ink/ink3983.xml"/><Relationship Id="rId441" Type="http://schemas.openxmlformats.org/officeDocument/2006/relationships/image" Target="../media/image3684.png"/><Relationship Id="rId40" Type="http://schemas.openxmlformats.org/officeDocument/2006/relationships/customXml" Target="../ink/ink3865.xml"/><Relationship Id="rId136" Type="http://schemas.openxmlformats.org/officeDocument/2006/relationships/customXml" Target="../ink/ink3913.xml"/><Relationship Id="rId178" Type="http://schemas.openxmlformats.org/officeDocument/2006/relationships/customXml" Target="../ink/ink3934.xml"/><Relationship Id="rId301" Type="http://schemas.openxmlformats.org/officeDocument/2006/relationships/image" Target="../media/image3615.png"/><Relationship Id="rId343" Type="http://schemas.openxmlformats.org/officeDocument/2006/relationships/image" Target="../media/image3636.png"/><Relationship Id="rId82" Type="http://schemas.openxmlformats.org/officeDocument/2006/relationships/customXml" Target="../ink/ink3886.xml"/><Relationship Id="rId203" Type="http://schemas.openxmlformats.org/officeDocument/2006/relationships/image" Target="../media/image3567.png"/><Relationship Id="rId385" Type="http://schemas.openxmlformats.org/officeDocument/2006/relationships/image" Target="../media/image3657.png"/><Relationship Id="rId245" Type="http://schemas.openxmlformats.org/officeDocument/2006/relationships/image" Target="../media/image3587.png"/><Relationship Id="rId287" Type="http://schemas.openxmlformats.org/officeDocument/2006/relationships/image" Target="../media/image3608.png"/><Relationship Id="rId410" Type="http://schemas.openxmlformats.org/officeDocument/2006/relationships/customXml" Target="../ink/ink4050.xml"/><Relationship Id="rId452" Type="http://schemas.openxmlformats.org/officeDocument/2006/relationships/customXml" Target="../ink/ink4071.xml"/><Relationship Id="rId105" Type="http://schemas.openxmlformats.org/officeDocument/2006/relationships/image" Target="../media/image3519.png"/><Relationship Id="rId147" Type="http://schemas.openxmlformats.org/officeDocument/2006/relationships/image" Target="../media/image475.png"/><Relationship Id="rId312" Type="http://schemas.openxmlformats.org/officeDocument/2006/relationships/customXml" Target="../ink/ink4001.xml"/><Relationship Id="rId354" Type="http://schemas.openxmlformats.org/officeDocument/2006/relationships/customXml" Target="../ink/ink4022.xml"/><Relationship Id="rId51" Type="http://schemas.openxmlformats.org/officeDocument/2006/relationships/image" Target="../media/image3492.png"/><Relationship Id="rId72" Type="http://schemas.openxmlformats.org/officeDocument/2006/relationships/customXml" Target="../ink/ink3881.xml"/><Relationship Id="rId93" Type="http://schemas.openxmlformats.org/officeDocument/2006/relationships/image" Target="../media/image3513.png"/><Relationship Id="rId189" Type="http://schemas.openxmlformats.org/officeDocument/2006/relationships/image" Target="../media/image3560.png"/><Relationship Id="rId375" Type="http://schemas.openxmlformats.org/officeDocument/2006/relationships/image" Target="../media/image3652.png"/><Relationship Id="rId396" Type="http://schemas.openxmlformats.org/officeDocument/2006/relationships/customXml" Target="../ink/ink4043.xml"/><Relationship Id="rId3" Type="http://schemas.openxmlformats.org/officeDocument/2006/relationships/image" Target="../media/image3469.png"/><Relationship Id="rId214" Type="http://schemas.openxmlformats.org/officeDocument/2006/relationships/customXml" Target="../ink/ink3952.xml"/><Relationship Id="rId235" Type="http://schemas.openxmlformats.org/officeDocument/2006/relationships/image" Target="../media/image3582.png"/><Relationship Id="rId256" Type="http://schemas.openxmlformats.org/officeDocument/2006/relationships/customXml" Target="../ink/ink3973.xml"/><Relationship Id="rId277" Type="http://schemas.openxmlformats.org/officeDocument/2006/relationships/image" Target="../media/image3603.png"/><Relationship Id="rId298" Type="http://schemas.openxmlformats.org/officeDocument/2006/relationships/customXml" Target="../ink/ink3994.xml"/><Relationship Id="rId400" Type="http://schemas.openxmlformats.org/officeDocument/2006/relationships/customXml" Target="../ink/ink4045.xml"/><Relationship Id="rId421" Type="http://schemas.openxmlformats.org/officeDocument/2006/relationships/image" Target="../media/image3675.png"/><Relationship Id="rId442" Type="http://schemas.openxmlformats.org/officeDocument/2006/relationships/customXml" Target="../ink/ink4066.xml"/><Relationship Id="rId463" Type="http://schemas.openxmlformats.org/officeDocument/2006/relationships/image" Target="../media/image3695.png"/><Relationship Id="rId116" Type="http://schemas.openxmlformats.org/officeDocument/2006/relationships/customXml" Target="../ink/ink3903.xml"/><Relationship Id="rId137" Type="http://schemas.openxmlformats.org/officeDocument/2006/relationships/image" Target="../media/image3535.png"/><Relationship Id="rId158" Type="http://schemas.openxmlformats.org/officeDocument/2006/relationships/customXml" Target="../ink/ink3924.xml"/><Relationship Id="rId302" Type="http://schemas.openxmlformats.org/officeDocument/2006/relationships/customXml" Target="../ink/ink3996.xml"/><Relationship Id="rId323" Type="http://schemas.openxmlformats.org/officeDocument/2006/relationships/image" Target="../media/image3626.png"/><Relationship Id="rId344" Type="http://schemas.openxmlformats.org/officeDocument/2006/relationships/customXml" Target="../ink/ink4017.xml"/><Relationship Id="rId20" Type="http://schemas.openxmlformats.org/officeDocument/2006/relationships/customXml" Target="../ink/ink3855.xml"/><Relationship Id="rId41" Type="http://schemas.openxmlformats.org/officeDocument/2006/relationships/image" Target="../media/image3487.png"/><Relationship Id="rId62" Type="http://schemas.openxmlformats.org/officeDocument/2006/relationships/customXml" Target="../ink/ink3876.xml"/><Relationship Id="rId83" Type="http://schemas.openxmlformats.org/officeDocument/2006/relationships/image" Target="../media/image3508.png"/><Relationship Id="rId179" Type="http://schemas.openxmlformats.org/officeDocument/2006/relationships/image" Target="../media/image3555.png"/><Relationship Id="rId365" Type="http://schemas.openxmlformats.org/officeDocument/2006/relationships/image" Target="../media/image3647.png"/><Relationship Id="rId386" Type="http://schemas.openxmlformats.org/officeDocument/2006/relationships/customXml" Target="../ink/ink4038.xml"/><Relationship Id="rId190" Type="http://schemas.openxmlformats.org/officeDocument/2006/relationships/customXml" Target="../ink/ink3940.xml"/><Relationship Id="rId204" Type="http://schemas.openxmlformats.org/officeDocument/2006/relationships/customXml" Target="../ink/ink3947.xml"/><Relationship Id="rId225" Type="http://schemas.openxmlformats.org/officeDocument/2006/relationships/image" Target="../media/image3577.png"/><Relationship Id="rId246" Type="http://schemas.openxmlformats.org/officeDocument/2006/relationships/customXml" Target="../ink/ink3968.xml"/><Relationship Id="rId267" Type="http://schemas.openxmlformats.org/officeDocument/2006/relationships/image" Target="../media/image3598.png"/><Relationship Id="rId288" Type="http://schemas.openxmlformats.org/officeDocument/2006/relationships/customXml" Target="../ink/ink3989.xml"/><Relationship Id="rId411" Type="http://schemas.openxmlformats.org/officeDocument/2006/relationships/image" Target="../media/image3670.png"/><Relationship Id="rId432" Type="http://schemas.openxmlformats.org/officeDocument/2006/relationships/customXml" Target="../ink/ink4061.xml"/><Relationship Id="rId453" Type="http://schemas.openxmlformats.org/officeDocument/2006/relationships/image" Target="../media/image3690.png"/><Relationship Id="rId474" Type="http://schemas.openxmlformats.org/officeDocument/2006/relationships/image" Target="../media/image3700.png"/><Relationship Id="rId106" Type="http://schemas.openxmlformats.org/officeDocument/2006/relationships/customXml" Target="../ink/ink3898.xml"/><Relationship Id="rId127" Type="http://schemas.openxmlformats.org/officeDocument/2006/relationships/image" Target="../media/image3530.png"/><Relationship Id="rId313" Type="http://schemas.openxmlformats.org/officeDocument/2006/relationships/image" Target="../media/image3621.png"/><Relationship Id="rId10" Type="http://schemas.openxmlformats.org/officeDocument/2006/relationships/customXml" Target="../ink/ink3850.xml"/><Relationship Id="rId31" Type="http://schemas.openxmlformats.org/officeDocument/2006/relationships/image" Target="../media/image3483.png"/><Relationship Id="rId52" Type="http://schemas.openxmlformats.org/officeDocument/2006/relationships/customXml" Target="../ink/ink3871.xml"/><Relationship Id="rId73" Type="http://schemas.openxmlformats.org/officeDocument/2006/relationships/image" Target="../media/image3503.png"/><Relationship Id="rId94" Type="http://schemas.openxmlformats.org/officeDocument/2006/relationships/customXml" Target="../ink/ink3892.xml"/><Relationship Id="rId148" Type="http://schemas.openxmlformats.org/officeDocument/2006/relationships/customXml" Target="../ink/ink3919.xml"/><Relationship Id="rId169" Type="http://schemas.openxmlformats.org/officeDocument/2006/relationships/image" Target="../media/image3550.png"/><Relationship Id="rId334" Type="http://schemas.openxmlformats.org/officeDocument/2006/relationships/customXml" Target="../ink/ink4012.xml"/><Relationship Id="rId355" Type="http://schemas.openxmlformats.org/officeDocument/2006/relationships/image" Target="../media/image3642.png"/><Relationship Id="rId376" Type="http://schemas.openxmlformats.org/officeDocument/2006/relationships/customXml" Target="../ink/ink4033.xml"/><Relationship Id="rId397" Type="http://schemas.openxmlformats.org/officeDocument/2006/relationships/image" Target="../media/image3663.png"/><Relationship Id="rId4" Type="http://schemas.openxmlformats.org/officeDocument/2006/relationships/customXml" Target="../ink/ink3847.xml"/><Relationship Id="rId180" Type="http://schemas.openxmlformats.org/officeDocument/2006/relationships/customXml" Target="../ink/ink3935.xml"/><Relationship Id="rId215" Type="http://schemas.openxmlformats.org/officeDocument/2006/relationships/image" Target="../media/image3573.png"/><Relationship Id="rId236" Type="http://schemas.openxmlformats.org/officeDocument/2006/relationships/customXml" Target="../ink/ink3963.xml"/><Relationship Id="rId257" Type="http://schemas.openxmlformats.org/officeDocument/2006/relationships/image" Target="../media/image3593.png"/><Relationship Id="rId278" Type="http://schemas.openxmlformats.org/officeDocument/2006/relationships/customXml" Target="../ink/ink3984.xml"/><Relationship Id="rId401" Type="http://schemas.openxmlformats.org/officeDocument/2006/relationships/image" Target="../media/image3665.png"/><Relationship Id="rId422" Type="http://schemas.openxmlformats.org/officeDocument/2006/relationships/customXml" Target="../ink/ink4056.xml"/><Relationship Id="rId443" Type="http://schemas.openxmlformats.org/officeDocument/2006/relationships/image" Target="../media/image3685.png"/><Relationship Id="rId464" Type="http://schemas.openxmlformats.org/officeDocument/2006/relationships/customXml" Target="../ink/ink4077.xml"/><Relationship Id="rId303" Type="http://schemas.openxmlformats.org/officeDocument/2006/relationships/image" Target="../media/image3616.png"/><Relationship Id="rId42" Type="http://schemas.openxmlformats.org/officeDocument/2006/relationships/customXml" Target="../ink/ink3866.xml"/><Relationship Id="rId84" Type="http://schemas.openxmlformats.org/officeDocument/2006/relationships/customXml" Target="../ink/ink3887.xml"/><Relationship Id="rId138" Type="http://schemas.openxmlformats.org/officeDocument/2006/relationships/customXml" Target="../ink/ink3914.xml"/><Relationship Id="rId345" Type="http://schemas.openxmlformats.org/officeDocument/2006/relationships/image" Target="../media/image3637.png"/><Relationship Id="rId387" Type="http://schemas.openxmlformats.org/officeDocument/2006/relationships/image" Target="../media/image3658.png"/><Relationship Id="rId191" Type="http://schemas.openxmlformats.org/officeDocument/2006/relationships/image" Target="../media/image3561.png"/><Relationship Id="rId205" Type="http://schemas.openxmlformats.org/officeDocument/2006/relationships/image" Target="../media/image3568.png"/><Relationship Id="rId247" Type="http://schemas.openxmlformats.org/officeDocument/2006/relationships/image" Target="../media/image3588.png"/><Relationship Id="rId412" Type="http://schemas.openxmlformats.org/officeDocument/2006/relationships/customXml" Target="../ink/ink4051.xml"/><Relationship Id="rId107" Type="http://schemas.openxmlformats.org/officeDocument/2006/relationships/image" Target="../media/image3520.png"/><Relationship Id="rId289" Type="http://schemas.openxmlformats.org/officeDocument/2006/relationships/image" Target="../media/image3609.png"/><Relationship Id="rId454" Type="http://schemas.openxmlformats.org/officeDocument/2006/relationships/customXml" Target="../ink/ink4072.xml"/><Relationship Id="rId11" Type="http://schemas.openxmlformats.org/officeDocument/2006/relationships/image" Target="../media/image3473.png"/><Relationship Id="rId53" Type="http://schemas.openxmlformats.org/officeDocument/2006/relationships/image" Target="../media/image3493.png"/><Relationship Id="rId149" Type="http://schemas.openxmlformats.org/officeDocument/2006/relationships/image" Target="../media/image3540.png"/><Relationship Id="rId314" Type="http://schemas.openxmlformats.org/officeDocument/2006/relationships/customXml" Target="../ink/ink4002.xml"/><Relationship Id="rId356" Type="http://schemas.openxmlformats.org/officeDocument/2006/relationships/customXml" Target="../ink/ink4023.xml"/><Relationship Id="rId398" Type="http://schemas.openxmlformats.org/officeDocument/2006/relationships/customXml" Target="../ink/ink4044.xml"/><Relationship Id="rId95" Type="http://schemas.openxmlformats.org/officeDocument/2006/relationships/image" Target="../media/image3514.png"/><Relationship Id="rId160" Type="http://schemas.openxmlformats.org/officeDocument/2006/relationships/customXml" Target="../ink/ink3925.xml"/><Relationship Id="rId216" Type="http://schemas.openxmlformats.org/officeDocument/2006/relationships/customXml" Target="../ink/ink3953.xml"/><Relationship Id="rId423" Type="http://schemas.openxmlformats.org/officeDocument/2006/relationships/image" Target="../media/image3676.png"/><Relationship Id="rId258" Type="http://schemas.openxmlformats.org/officeDocument/2006/relationships/customXml" Target="../ink/ink3974.xml"/><Relationship Id="rId465" Type="http://schemas.openxmlformats.org/officeDocument/2006/relationships/image" Target="../media/image3696.png"/><Relationship Id="rId22" Type="http://schemas.openxmlformats.org/officeDocument/2006/relationships/customXml" Target="../ink/ink3856.xml"/><Relationship Id="rId64" Type="http://schemas.openxmlformats.org/officeDocument/2006/relationships/customXml" Target="../ink/ink3877.xml"/><Relationship Id="rId118" Type="http://schemas.openxmlformats.org/officeDocument/2006/relationships/customXml" Target="../ink/ink3904.xml"/><Relationship Id="rId325" Type="http://schemas.openxmlformats.org/officeDocument/2006/relationships/image" Target="../media/image3627.png"/><Relationship Id="rId367" Type="http://schemas.openxmlformats.org/officeDocument/2006/relationships/image" Target="../media/image3648.png"/><Relationship Id="rId171" Type="http://schemas.openxmlformats.org/officeDocument/2006/relationships/image" Target="../media/image3551.png"/><Relationship Id="rId227" Type="http://schemas.openxmlformats.org/officeDocument/2006/relationships/image" Target="../media/image3578.png"/><Relationship Id="rId269" Type="http://schemas.openxmlformats.org/officeDocument/2006/relationships/image" Target="../media/image3599.png"/><Relationship Id="rId434" Type="http://schemas.openxmlformats.org/officeDocument/2006/relationships/customXml" Target="../ink/ink4062.xml"/><Relationship Id="rId476" Type="http://schemas.openxmlformats.org/officeDocument/2006/relationships/image" Target="../media/image3701.png"/><Relationship Id="rId33" Type="http://schemas.openxmlformats.org/officeDocument/2006/relationships/image" Target="../media/image3484.png"/><Relationship Id="rId129" Type="http://schemas.openxmlformats.org/officeDocument/2006/relationships/image" Target="../media/image3531.png"/><Relationship Id="rId280" Type="http://schemas.openxmlformats.org/officeDocument/2006/relationships/customXml" Target="../ink/ink3985.xml"/><Relationship Id="rId336" Type="http://schemas.openxmlformats.org/officeDocument/2006/relationships/customXml" Target="../ink/ink4013.xml"/><Relationship Id="rId75" Type="http://schemas.openxmlformats.org/officeDocument/2006/relationships/image" Target="../media/image3504.png"/><Relationship Id="rId140" Type="http://schemas.openxmlformats.org/officeDocument/2006/relationships/customXml" Target="../ink/ink3915.xml"/><Relationship Id="rId182" Type="http://schemas.openxmlformats.org/officeDocument/2006/relationships/customXml" Target="../ink/ink3936.xml"/><Relationship Id="rId378" Type="http://schemas.openxmlformats.org/officeDocument/2006/relationships/customXml" Target="../ink/ink4034.xml"/><Relationship Id="rId403" Type="http://schemas.openxmlformats.org/officeDocument/2006/relationships/image" Target="../media/image3666.png"/><Relationship Id="rId6" Type="http://schemas.openxmlformats.org/officeDocument/2006/relationships/customXml" Target="../ink/ink3848.xml"/><Relationship Id="rId238" Type="http://schemas.openxmlformats.org/officeDocument/2006/relationships/customXml" Target="../ink/ink3964.xml"/><Relationship Id="rId445" Type="http://schemas.openxmlformats.org/officeDocument/2006/relationships/image" Target="../media/image3686.png"/><Relationship Id="rId291" Type="http://schemas.openxmlformats.org/officeDocument/2006/relationships/image" Target="../media/image3610.png"/><Relationship Id="rId305" Type="http://schemas.openxmlformats.org/officeDocument/2006/relationships/image" Target="../media/image3617.png"/><Relationship Id="rId347" Type="http://schemas.openxmlformats.org/officeDocument/2006/relationships/image" Target="../media/image3638.png"/><Relationship Id="rId44" Type="http://schemas.openxmlformats.org/officeDocument/2006/relationships/customXml" Target="../ink/ink3867.xml"/><Relationship Id="rId86" Type="http://schemas.openxmlformats.org/officeDocument/2006/relationships/customXml" Target="../ink/ink3888.xml"/><Relationship Id="rId151" Type="http://schemas.openxmlformats.org/officeDocument/2006/relationships/image" Target="../media/image3541.png"/><Relationship Id="rId389" Type="http://schemas.openxmlformats.org/officeDocument/2006/relationships/image" Target="../media/image3659.png"/><Relationship Id="rId193" Type="http://schemas.openxmlformats.org/officeDocument/2006/relationships/image" Target="../media/image3562.png"/><Relationship Id="rId207" Type="http://schemas.openxmlformats.org/officeDocument/2006/relationships/image" Target="../media/image3569.png"/><Relationship Id="rId249" Type="http://schemas.openxmlformats.org/officeDocument/2006/relationships/image" Target="../media/image3589.png"/><Relationship Id="rId414" Type="http://schemas.openxmlformats.org/officeDocument/2006/relationships/customXml" Target="../ink/ink4052.xml"/><Relationship Id="rId456" Type="http://schemas.openxmlformats.org/officeDocument/2006/relationships/customXml" Target="../ink/ink4073.xml"/><Relationship Id="rId13" Type="http://schemas.openxmlformats.org/officeDocument/2006/relationships/image" Target="../media/image3474.png"/><Relationship Id="rId109" Type="http://schemas.openxmlformats.org/officeDocument/2006/relationships/image" Target="../media/image3521.png"/><Relationship Id="rId260" Type="http://schemas.openxmlformats.org/officeDocument/2006/relationships/customXml" Target="../ink/ink3975.xml"/><Relationship Id="rId316" Type="http://schemas.openxmlformats.org/officeDocument/2006/relationships/customXml" Target="../ink/ink4003.xml"/><Relationship Id="rId55" Type="http://schemas.openxmlformats.org/officeDocument/2006/relationships/image" Target="../media/image3494.png"/><Relationship Id="rId97" Type="http://schemas.openxmlformats.org/officeDocument/2006/relationships/image" Target="../media/image3515.png"/><Relationship Id="rId120" Type="http://schemas.openxmlformats.org/officeDocument/2006/relationships/customXml" Target="../ink/ink3905.xml"/><Relationship Id="rId358" Type="http://schemas.openxmlformats.org/officeDocument/2006/relationships/customXml" Target="../ink/ink4024.xml"/><Relationship Id="rId162" Type="http://schemas.openxmlformats.org/officeDocument/2006/relationships/customXml" Target="../ink/ink3926.xml"/><Relationship Id="rId218" Type="http://schemas.openxmlformats.org/officeDocument/2006/relationships/customXml" Target="../ink/ink3954.xml"/><Relationship Id="rId425" Type="http://schemas.openxmlformats.org/officeDocument/2006/relationships/image" Target="../media/image459.png"/><Relationship Id="rId467" Type="http://schemas.openxmlformats.org/officeDocument/2006/relationships/image" Target="../media/image3697.png"/><Relationship Id="rId271" Type="http://schemas.openxmlformats.org/officeDocument/2006/relationships/image" Target="../media/image3600.png"/><Relationship Id="rId24" Type="http://schemas.openxmlformats.org/officeDocument/2006/relationships/customXml" Target="../ink/ink3857.xml"/><Relationship Id="rId66" Type="http://schemas.openxmlformats.org/officeDocument/2006/relationships/customXml" Target="../ink/ink3878.xml"/><Relationship Id="rId131" Type="http://schemas.openxmlformats.org/officeDocument/2006/relationships/image" Target="../media/image3532.png"/><Relationship Id="rId327" Type="http://schemas.openxmlformats.org/officeDocument/2006/relationships/image" Target="../media/image3628.png"/><Relationship Id="rId369" Type="http://schemas.openxmlformats.org/officeDocument/2006/relationships/image" Target="../media/image3649.png"/><Relationship Id="rId173" Type="http://schemas.openxmlformats.org/officeDocument/2006/relationships/image" Target="../media/image3552.png"/><Relationship Id="rId229" Type="http://schemas.openxmlformats.org/officeDocument/2006/relationships/image" Target="../media/image3579.png"/><Relationship Id="rId380" Type="http://schemas.openxmlformats.org/officeDocument/2006/relationships/customXml" Target="../ink/ink4035.xml"/><Relationship Id="rId436" Type="http://schemas.openxmlformats.org/officeDocument/2006/relationships/customXml" Target="../ink/ink4063.xml"/><Relationship Id="rId240" Type="http://schemas.openxmlformats.org/officeDocument/2006/relationships/customXml" Target="../ink/ink3965.xml"/><Relationship Id="rId35" Type="http://schemas.openxmlformats.org/officeDocument/2006/relationships/image" Target="../media/image79.png"/><Relationship Id="rId77" Type="http://schemas.openxmlformats.org/officeDocument/2006/relationships/image" Target="../media/image3505.png"/><Relationship Id="rId100" Type="http://schemas.openxmlformats.org/officeDocument/2006/relationships/customXml" Target="../ink/ink3895.xml"/><Relationship Id="rId282" Type="http://schemas.openxmlformats.org/officeDocument/2006/relationships/customXml" Target="../ink/ink3986.xml"/><Relationship Id="rId338" Type="http://schemas.openxmlformats.org/officeDocument/2006/relationships/customXml" Target="../ink/ink4014.xml"/><Relationship Id="rId8" Type="http://schemas.openxmlformats.org/officeDocument/2006/relationships/customXml" Target="../ink/ink3849.xml"/><Relationship Id="rId142" Type="http://schemas.openxmlformats.org/officeDocument/2006/relationships/customXml" Target="../ink/ink3916.xml"/><Relationship Id="rId184" Type="http://schemas.openxmlformats.org/officeDocument/2006/relationships/customXml" Target="../ink/ink3937.xml"/><Relationship Id="rId391" Type="http://schemas.openxmlformats.org/officeDocument/2006/relationships/image" Target="../media/image3660.png"/><Relationship Id="rId405" Type="http://schemas.openxmlformats.org/officeDocument/2006/relationships/image" Target="../media/image3667.png"/><Relationship Id="rId447" Type="http://schemas.openxmlformats.org/officeDocument/2006/relationships/image" Target="../media/image3687.png"/><Relationship Id="rId251" Type="http://schemas.openxmlformats.org/officeDocument/2006/relationships/image" Target="../media/image3590.png"/><Relationship Id="rId46" Type="http://schemas.openxmlformats.org/officeDocument/2006/relationships/customXml" Target="../ink/ink3868.xml"/><Relationship Id="rId293" Type="http://schemas.openxmlformats.org/officeDocument/2006/relationships/image" Target="../media/image3611.png"/><Relationship Id="rId307" Type="http://schemas.openxmlformats.org/officeDocument/2006/relationships/image" Target="../media/image3618.png"/><Relationship Id="rId349" Type="http://schemas.openxmlformats.org/officeDocument/2006/relationships/image" Target="../media/image3639.png"/><Relationship Id="rId88" Type="http://schemas.openxmlformats.org/officeDocument/2006/relationships/customXml" Target="../ink/ink3889.xml"/><Relationship Id="rId111" Type="http://schemas.openxmlformats.org/officeDocument/2006/relationships/image" Target="../media/image3522.png"/><Relationship Id="rId153" Type="http://schemas.openxmlformats.org/officeDocument/2006/relationships/image" Target="../media/image3542.png"/><Relationship Id="rId195" Type="http://schemas.openxmlformats.org/officeDocument/2006/relationships/image" Target="../media/image3563.png"/><Relationship Id="rId209" Type="http://schemas.openxmlformats.org/officeDocument/2006/relationships/image" Target="../media/image3570.png"/><Relationship Id="rId360" Type="http://schemas.openxmlformats.org/officeDocument/2006/relationships/customXml" Target="../ink/ink4025.xml"/><Relationship Id="rId416" Type="http://schemas.openxmlformats.org/officeDocument/2006/relationships/customXml" Target="../ink/ink4053.xml"/><Relationship Id="rId220" Type="http://schemas.openxmlformats.org/officeDocument/2006/relationships/customXml" Target="../ink/ink3955.xml"/><Relationship Id="rId458" Type="http://schemas.openxmlformats.org/officeDocument/2006/relationships/customXml" Target="../ink/ink4074.xml"/><Relationship Id="rId15" Type="http://schemas.openxmlformats.org/officeDocument/2006/relationships/image" Target="../media/image3475.png"/><Relationship Id="rId57" Type="http://schemas.openxmlformats.org/officeDocument/2006/relationships/image" Target="../media/image3495.png"/><Relationship Id="rId262" Type="http://schemas.openxmlformats.org/officeDocument/2006/relationships/customXml" Target="../ink/ink3976.xml"/><Relationship Id="rId318" Type="http://schemas.openxmlformats.org/officeDocument/2006/relationships/customXml" Target="../ink/ink4004.xml"/><Relationship Id="rId99" Type="http://schemas.openxmlformats.org/officeDocument/2006/relationships/image" Target="../media/image3516.png"/><Relationship Id="rId122" Type="http://schemas.openxmlformats.org/officeDocument/2006/relationships/customXml" Target="../ink/ink3906.xml"/><Relationship Id="rId164" Type="http://schemas.openxmlformats.org/officeDocument/2006/relationships/customXml" Target="../ink/ink3927.xml"/><Relationship Id="rId371" Type="http://schemas.openxmlformats.org/officeDocument/2006/relationships/image" Target="../media/image3650.png"/><Relationship Id="rId427" Type="http://schemas.openxmlformats.org/officeDocument/2006/relationships/image" Target="../media/image3677.png"/><Relationship Id="rId469" Type="http://schemas.openxmlformats.org/officeDocument/2006/relationships/customXml" Target="../ink/ink4080.xml"/><Relationship Id="rId26" Type="http://schemas.openxmlformats.org/officeDocument/2006/relationships/customXml" Target="../ink/ink3858.xml"/><Relationship Id="rId231" Type="http://schemas.openxmlformats.org/officeDocument/2006/relationships/image" Target="../media/image3580.png"/><Relationship Id="rId273" Type="http://schemas.openxmlformats.org/officeDocument/2006/relationships/image" Target="../media/image3601.png"/><Relationship Id="rId329" Type="http://schemas.openxmlformats.org/officeDocument/2006/relationships/image" Target="../media/image3629.png"/><Relationship Id="rId68" Type="http://schemas.openxmlformats.org/officeDocument/2006/relationships/customXml" Target="../ink/ink3879.xml"/><Relationship Id="rId133" Type="http://schemas.openxmlformats.org/officeDocument/2006/relationships/image" Target="../media/image3533.png"/><Relationship Id="rId175" Type="http://schemas.openxmlformats.org/officeDocument/2006/relationships/image" Target="../media/image3553.png"/><Relationship Id="rId340" Type="http://schemas.openxmlformats.org/officeDocument/2006/relationships/customXml" Target="../ink/ink4015.xml"/><Relationship Id="rId200" Type="http://schemas.openxmlformats.org/officeDocument/2006/relationships/customXml" Target="../ink/ink3945.xml"/><Relationship Id="rId382" Type="http://schemas.openxmlformats.org/officeDocument/2006/relationships/customXml" Target="../ink/ink4036.xml"/><Relationship Id="rId438" Type="http://schemas.openxmlformats.org/officeDocument/2006/relationships/customXml" Target="../ink/ink4064.xml"/><Relationship Id="rId242" Type="http://schemas.openxmlformats.org/officeDocument/2006/relationships/customXml" Target="../ink/ink3966.xml"/><Relationship Id="rId284" Type="http://schemas.openxmlformats.org/officeDocument/2006/relationships/customXml" Target="../ink/ink3987.xml"/><Relationship Id="rId37" Type="http://schemas.openxmlformats.org/officeDocument/2006/relationships/image" Target="../media/image3485.png"/><Relationship Id="rId79" Type="http://schemas.openxmlformats.org/officeDocument/2006/relationships/image" Target="../media/image3506.png"/><Relationship Id="rId102" Type="http://schemas.openxmlformats.org/officeDocument/2006/relationships/customXml" Target="../ink/ink3896.xml"/><Relationship Id="rId144" Type="http://schemas.openxmlformats.org/officeDocument/2006/relationships/customXml" Target="../ink/ink3917.xml"/><Relationship Id="rId90" Type="http://schemas.openxmlformats.org/officeDocument/2006/relationships/customXml" Target="../ink/ink3890.xml"/><Relationship Id="rId186" Type="http://schemas.openxmlformats.org/officeDocument/2006/relationships/customXml" Target="../ink/ink3938.xml"/><Relationship Id="rId351" Type="http://schemas.openxmlformats.org/officeDocument/2006/relationships/image" Target="../media/image3640.png"/><Relationship Id="rId393" Type="http://schemas.openxmlformats.org/officeDocument/2006/relationships/image" Target="../media/image3661.png"/><Relationship Id="rId407" Type="http://schemas.openxmlformats.org/officeDocument/2006/relationships/image" Target="../media/image3668.png"/><Relationship Id="rId449" Type="http://schemas.openxmlformats.org/officeDocument/2006/relationships/image" Target="../media/image3688.png"/><Relationship Id="rId211" Type="http://schemas.openxmlformats.org/officeDocument/2006/relationships/image" Target="../media/image3571.png"/><Relationship Id="rId253" Type="http://schemas.openxmlformats.org/officeDocument/2006/relationships/image" Target="../media/image3591.png"/><Relationship Id="rId295" Type="http://schemas.openxmlformats.org/officeDocument/2006/relationships/image" Target="../media/image3612.png"/><Relationship Id="rId309" Type="http://schemas.openxmlformats.org/officeDocument/2006/relationships/image" Target="../media/image3619.png"/><Relationship Id="rId460" Type="http://schemas.openxmlformats.org/officeDocument/2006/relationships/customXml" Target="../ink/ink4075.xml"/><Relationship Id="rId48" Type="http://schemas.openxmlformats.org/officeDocument/2006/relationships/customXml" Target="../ink/ink3869.xml"/><Relationship Id="rId113" Type="http://schemas.openxmlformats.org/officeDocument/2006/relationships/image" Target="../media/image3523.png"/><Relationship Id="rId320" Type="http://schemas.openxmlformats.org/officeDocument/2006/relationships/customXml" Target="../ink/ink4005.xml"/><Relationship Id="rId155" Type="http://schemas.openxmlformats.org/officeDocument/2006/relationships/image" Target="../media/image3543.png"/><Relationship Id="rId197" Type="http://schemas.openxmlformats.org/officeDocument/2006/relationships/image" Target="../media/image3564.png"/><Relationship Id="rId362" Type="http://schemas.openxmlformats.org/officeDocument/2006/relationships/customXml" Target="../ink/ink4026.xml"/><Relationship Id="rId418" Type="http://schemas.openxmlformats.org/officeDocument/2006/relationships/customXml" Target="../ink/ink4054.xml"/><Relationship Id="rId222" Type="http://schemas.openxmlformats.org/officeDocument/2006/relationships/customXml" Target="../ink/ink3956.xml"/><Relationship Id="rId264" Type="http://schemas.openxmlformats.org/officeDocument/2006/relationships/customXml" Target="../ink/ink3977.xml"/><Relationship Id="rId471" Type="http://schemas.openxmlformats.org/officeDocument/2006/relationships/customXml" Target="../ink/ink4081.xml"/><Relationship Id="rId17" Type="http://schemas.openxmlformats.org/officeDocument/2006/relationships/image" Target="../media/image3476.png"/><Relationship Id="rId59" Type="http://schemas.openxmlformats.org/officeDocument/2006/relationships/image" Target="../media/image3496.png"/><Relationship Id="rId124" Type="http://schemas.openxmlformats.org/officeDocument/2006/relationships/customXml" Target="../ink/ink3907.xml"/><Relationship Id="rId70" Type="http://schemas.openxmlformats.org/officeDocument/2006/relationships/customXml" Target="../ink/ink3880.xml"/><Relationship Id="rId166" Type="http://schemas.openxmlformats.org/officeDocument/2006/relationships/customXml" Target="../ink/ink3928.xml"/><Relationship Id="rId331" Type="http://schemas.openxmlformats.org/officeDocument/2006/relationships/image" Target="../media/image3630.png"/><Relationship Id="rId373" Type="http://schemas.openxmlformats.org/officeDocument/2006/relationships/image" Target="../media/image3651.png"/><Relationship Id="rId429" Type="http://schemas.openxmlformats.org/officeDocument/2006/relationships/image" Target="../media/image367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81.png"/><Relationship Id="rId440" Type="http://schemas.openxmlformats.org/officeDocument/2006/relationships/customXml" Target="../ink/ink4065.xml"/><Relationship Id="rId28" Type="http://schemas.openxmlformats.org/officeDocument/2006/relationships/customXml" Target="../ink/ink3859.xml"/><Relationship Id="rId275" Type="http://schemas.openxmlformats.org/officeDocument/2006/relationships/image" Target="../media/image3602.png"/><Relationship Id="rId300" Type="http://schemas.openxmlformats.org/officeDocument/2006/relationships/customXml" Target="../ink/ink3995.xml"/><Relationship Id="rId81" Type="http://schemas.openxmlformats.org/officeDocument/2006/relationships/image" Target="../media/image3507.png"/><Relationship Id="rId135" Type="http://schemas.openxmlformats.org/officeDocument/2006/relationships/image" Target="../media/image3534.png"/><Relationship Id="rId177" Type="http://schemas.openxmlformats.org/officeDocument/2006/relationships/image" Target="../media/image3554.png"/><Relationship Id="rId342" Type="http://schemas.openxmlformats.org/officeDocument/2006/relationships/customXml" Target="../ink/ink4016.xml"/><Relationship Id="rId384" Type="http://schemas.openxmlformats.org/officeDocument/2006/relationships/customXml" Target="../ink/ink4037.xml"/><Relationship Id="rId202" Type="http://schemas.openxmlformats.org/officeDocument/2006/relationships/customXml" Target="../ink/ink3946.xml"/><Relationship Id="rId244" Type="http://schemas.openxmlformats.org/officeDocument/2006/relationships/customXml" Target="../ink/ink3967.xml"/><Relationship Id="rId39" Type="http://schemas.openxmlformats.org/officeDocument/2006/relationships/image" Target="../media/image3486.png"/><Relationship Id="rId286" Type="http://schemas.openxmlformats.org/officeDocument/2006/relationships/customXml" Target="../ink/ink3988.xml"/><Relationship Id="rId451" Type="http://schemas.openxmlformats.org/officeDocument/2006/relationships/image" Target="../media/image3689.png"/><Relationship Id="rId50" Type="http://schemas.openxmlformats.org/officeDocument/2006/relationships/customXml" Target="../ink/ink3870.xml"/><Relationship Id="rId104" Type="http://schemas.openxmlformats.org/officeDocument/2006/relationships/customXml" Target="../ink/ink3897.xml"/><Relationship Id="rId146" Type="http://schemas.openxmlformats.org/officeDocument/2006/relationships/customXml" Target="../ink/ink3918.xml"/><Relationship Id="rId188" Type="http://schemas.openxmlformats.org/officeDocument/2006/relationships/customXml" Target="../ink/ink3939.xml"/><Relationship Id="rId311" Type="http://schemas.openxmlformats.org/officeDocument/2006/relationships/image" Target="../media/image3620.png"/><Relationship Id="rId353" Type="http://schemas.openxmlformats.org/officeDocument/2006/relationships/image" Target="../media/image3641.png"/><Relationship Id="rId395" Type="http://schemas.openxmlformats.org/officeDocument/2006/relationships/image" Target="../media/image3662.png"/><Relationship Id="rId409" Type="http://schemas.openxmlformats.org/officeDocument/2006/relationships/image" Target="../media/image3669.png"/><Relationship Id="rId92" Type="http://schemas.openxmlformats.org/officeDocument/2006/relationships/customXml" Target="../ink/ink3891.xml"/><Relationship Id="rId213" Type="http://schemas.openxmlformats.org/officeDocument/2006/relationships/image" Target="../media/image3572.png"/><Relationship Id="rId420" Type="http://schemas.openxmlformats.org/officeDocument/2006/relationships/customXml" Target="../ink/ink4055.xml"/><Relationship Id="rId255" Type="http://schemas.openxmlformats.org/officeDocument/2006/relationships/image" Target="../media/image3592.png"/><Relationship Id="rId297" Type="http://schemas.openxmlformats.org/officeDocument/2006/relationships/image" Target="../media/image3613.png"/><Relationship Id="rId462" Type="http://schemas.openxmlformats.org/officeDocument/2006/relationships/customXml" Target="../ink/ink4076.xml"/><Relationship Id="rId115" Type="http://schemas.openxmlformats.org/officeDocument/2006/relationships/image" Target="../media/image3524.png"/><Relationship Id="rId157" Type="http://schemas.openxmlformats.org/officeDocument/2006/relationships/image" Target="../media/image3544.png"/><Relationship Id="rId322" Type="http://schemas.openxmlformats.org/officeDocument/2006/relationships/customXml" Target="../ink/ink4006.xml"/><Relationship Id="rId364" Type="http://schemas.openxmlformats.org/officeDocument/2006/relationships/customXml" Target="../ink/ink4027.xml"/><Relationship Id="rId61" Type="http://schemas.openxmlformats.org/officeDocument/2006/relationships/image" Target="../media/image3497.png"/><Relationship Id="rId199" Type="http://schemas.openxmlformats.org/officeDocument/2006/relationships/image" Target="../media/image3565.png"/><Relationship Id="rId19" Type="http://schemas.openxmlformats.org/officeDocument/2006/relationships/image" Target="../media/image3477.png"/><Relationship Id="rId224" Type="http://schemas.openxmlformats.org/officeDocument/2006/relationships/customXml" Target="../ink/ink3957.xml"/><Relationship Id="rId266" Type="http://schemas.openxmlformats.org/officeDocument/2006/relationships/customXml" Target="../ink/ink3978.xml"/><Relationship Id="rId431" Type="http://schemas.openxmlformats.org/officeDocument/2006/relationships/image" Target="../media/image3679.png"/><Relationship Id="rId473" Type="http://schemas.openxmlformats.org/officeDocument/2006/relationships/customXml" Target="../ink/ink4082.xml"/><Relationship Id="rId30" Type="http://schemas.openxmlformats.org/officeDocument/2006/relationships/customXml" Target="../ink/ink3860.xml"/><Relationship Id="rId126" Type="http://schemas.openxmlformats.org/officeDocument/2006/relationships/customXml" Target="../ink/ink3908.xml"/><Relationship Id="rId168" Type="http://schemas.openxmlformats.org/officeDocument/2006/relationships/customXml" Target="../ink/ink3929.xml"/><Relationship Id="rId333" Type="http://schemas.openxmlformats.org/officeDocument/2006/relationships/image" Target="../media/image363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59.png"/><Relationship Id="rId21" Type="http://schemas.openxmlformats.org/officeDocument/2006/relationships/image" Target="../media/image3711.png"/><Relationship Id="rId324" Type="http://schemas.openxmlformats.org/officeDocument/2006/relationships/customXml" Target="../ink/ink4246.xml"/><Relationship Id="rId531" Type="http://schemas.openxmlformats.org/officeDocument/2006/relationships/image" Target="../media/image3964.png"/><Relationship Id="rId170" Type="http://schemas.openxmlformats.org/officeDocument/2006/relationships/customXml" Target="../ink/ink4169.xml"/><Relationship Id="rId268" Type="http://schemas.openxmlformats.org/officeDocument/2006/relationships/customXml" Target="../ink/ink4218.xml"/><Relationship Id="rId475" Type="http://schemas.openxmlformats.org/officeDocument/2006/relationships/image" Target="../media/image3936.png"/><Relationship Id="rId32" Type="http://schemas.openxmlformats.org/officeDocument/2006/relationships/customXml" Target="../ink/ink4100.xml"/><Relationship Id="rId128" Type="http://schemas.openxmlformats.org/officeDocument/2006/relationships/customXml" Target="../ink/ink4148.xml"/><Relationship Id="rId335" Type="http://schemas.openxmlformats.org/officeDocument/2006/relationships/image" Target="../media/image3866.png"/><Relationship Id="rId542" Type="http://schemas.openxmlformats.org/officeDocument/2006/relationships/customXml" Target="../ink/ink4355.xml"/><Relationship Id="rId181" Type="http://schemas.openxmlformats.org/officeDocument/2006/relationships/image" Target="../media/image3789.png"/><Relationship Id="rId402" Type="http://schemas.openxmlformats.org/officeDocument/2006/relationships/customXml" Target="../ink/ink4285.xml"/><Relationship Id="rId279" Type="http://schemas.openxmlformats.org/officeDocument/2006/relationships/image" Target="../media/image3838.png"/><Relationship Id="rId486" Type="http://schemas.openxmlformats.org/officeDocument/2006/relationships/customXml" Target="../ink/ink4327.xml"/><Relationship Id="rId43" Type="http://schemas.openxmlformats.org/officeDocument/2006/relationships/image" Target="../media/image3722.png"/><Relationship Id="rId139" Type="http://schemas.openxmlformats.org/officeDocument/2006/relationships/image" Target="../media/image3770.png"/><Relationship Id="rId346" Type="http://schemas.openxmlformats.org/officeDocument/2006/relationships/customXml" Target="../ink/ink4257.xml"/><Relationship Id="rId553" Type="http://schemas.openxmlformats.org/officeDocument/2006/relationships/image" Target="../media/image3975.png"/><Relationship Id="rId192" Type="http://schemas.openxmlformats.org/officeDocument/2006/relationships/customXml" Target="../ink/ink4180.xml"/><Relationship Id="rId206" Type="http://schemas.openxmlformats.org/officeDocument/2006/relationships/customXml" Target="../ink/ink4187.xml"/><Relationship Id="rId413" Type="http://schemas.openxmlformats.org/officeDocument/2006/relationships/image" Target="../media/image3905.png"/><Relationship Id="rId497" Type="http://schemas.openxmlformats.org/officeDocument/2006/relationships/image" Target="../media/image3947.png"/><Relationship Id="rId357" Type="http://schemas.openxmlformats.org/officeDocument/2006/relationships/image" Target="../media/image3877.png"/><Relationship Id="rId54" Type="http://schemas.openxmlformats.org/officeDocument/2006/relationships/customXml" Target="../ink/ink4111.xml"/><Relationship Id="rId217" Type="http://schemas.openxmlformats.org/officeDocument/2006/relationships/image" Target="../media/image3807.png"/><Relationship Id="rId424" Type="http://schemas.openxmlformats.org/officeDocument/2006/relationships/customXml" Target="../ink/ink4296.xml"/><Relationship Id="rId23" Type="http://schemas.openxmlformats.org/officeDocument/2006/relationships/image" Target="../media/image3712.png"/><Relationship Id="rId119" Type="http://schemas.openxmlformats.org/officeDocument/2006/relationships/image" Target="../media/image3760.png"/><Relationship Id="rId270" Type="http://schemas.openxmlformats.org/officeDocument/2006/relationships/customXml" Target="../ink/ink4219.xml"/><Relationship Id="rId326" Type="http://schemas.openxmlformats.org/officeDocument/2006/relationships/customXml" Target="../ink/ink4247.xml"/><Relationship Id="rId533" Type="http://schemas.openxmlformats.org/officeDocument/2006/relationships/image" Target="../media/image3965.png"/><Relationship Id="rId65" Type="http://schemas.openxmlformats.org/officeDocument/2006/relationships/image" Target="../media/image3733.png"/><Relationship Id="rId130" Type="http://schemas.openxmlformats.org/officeDocument/2006/relationships/customXml" Target="../ink/ink4149.xml"/><Relationship Id="rId368" Type="http://schemas.openxmlformats.org/officeDocument/2006/relationships/customXml" Target="../ink/ink4268.xml"/><Relationship Id="rId172" Type="http://schemas.openxmlformats.org/officeDocument/2006/relationships/customXml" Target="../ink/ink4170.xml"/><Relationship Id="rId228" Type="http://schemas.openxmlformats.org/officeDocument/2006/relationships/customXml" Target="../ink/ink4198.xml"/><Relationship Id="rId435" Type="http://schemas.openxmlformats.org/officeDocument/2006/relationships/image" Target="../media/image3916.png"/><Relationship Id="rId477" Type="http://schemas.openxmlformats.org/officeDocument/2006/relationships/image" Target="../media/image3937.png"/><Relationship Id="rId281" Type="http://schemas.openxmlformats.org/officeDocument/2006/relationships/image" Target="../media/image3839.png"/><Relationship Id="rId337" Type="http://schemas.openxmlformats.org/officeDocument/2006/relationships/image" Target="../media/image3867.png"/><Relationship Id="rId502" Type="http://schemas.openxmlformats.org/officeDocument/2006/relationships/customXml" Target="../ink/ink4335.xml"/><Relationship Id="rId34" Type="http://schemas.openxmlformats.org/officeDocument/2006/relationships/customXml" Target="../ink/ink4101.xml"/><Relationship Id="rId76" Type="http://schemas.openxmlformats.org/officeDocument/2006/relationships/customXml" Target="../ink/ink4122.xml"/><Relationship Id="rId141" Type="http://schemas.openxmlformats.org/officeDocument/2006/relationships/image" Target="../media/image3771.png"/><Relationship Id="rId379" Type="http://schemas.openxmlformats.org/officeDocument/2006/relationships/image" Target="../media/image3888.png"/><Relationship Id="rId544" Type="http://schemas.openxmlformats.org/officeDocument/2006/relationships/customXml" Target="../ink/ink4356.xml"/><Relationship Id="rId7" Type="http://schemas.openxmlformats.org/officeDocument/2006/relationships/image" Target="../media/image3704.png"/><Relationship Id="rId183" Type="http://schemas.openxmlformats.org/officeDocument/2006/relationships/image" Target="../media/image3790.png"/><Relationship Id="rId239" Type="http://schemas.openxmlformats.org/officeDocument/2006/relationships/image" Target="../media/image3818.png"/><Relationship Id="rId390" Type="http://schemas.openxmlformats.org/officeDocument/2006/relationships/customXml" Target="../ink/ink4279.xml"/><Relationship Id="rId404" Type="http://schemas.openxmlformats.org/officeDocument/2006/relationships/customXml" Target="../ink/ink4286.xml"/><Relationship Id="rId446" Type="http://schemas.openxmlformats.org/officeDocument/2006/relationships/customXml" Target="../ink/ink4307.xml"/><Relationship Id="rId250" Type="http://schemas.openxmlformats.org/officeDocument/2006/relationships/customXml" Target="../ink/ink4209.xml"/><Relationship Id="rId292" Type="http://schemas.openxmlformats.org/officeDocument/2006/relationships/customXml" Target="../ink/ink4230.xml"/><Relationship Id="rId306" Type="http://schemas.openxmlformats.org/officeDocument/2006/relationships/customXml" Target="../ink/ink4237.xml"/><Relationship Id="rId488" Type="http://schemas.openxmlformats.org/officeDocument/2006/relationships/customXml" Target="../ink/ink4328.xml"/><Relationship Id="rId45" Type="http://schemas.openxmlformats.org/officeDocument/2006/relationships/image" Target="../media/image3723.png"/><Relationship Id="rId87" Type="http://schemas.openxmlformats.org/officeDocument/2006/relationships/image" Target="../media/image3744.png"/><Relationship Id="rId110" Type="http://schemas.openxmlformats.org/officeDocument/2006/relationships/customXml" Target="../ink/ink4139.xml"/><Relationship Id="rId348" Type="http://schemas.openxmlformats.org/officeDocument/2006/relationships/customXml" Target="../ink/ink4258.xml"/><Relationship Id="rId513" Type="http://schemas.openxmlformats.org/officeDocument/2006/relationships/image" Target="../media/image3955.png"/><Relationship Id="rId555" Type="http://schemas.openxmlformats.org/officeDocument/2006/relationships/image" Target="../media/image3976.png"/><Relationship Id="rId152" Type="http://schemas.openxmlformats.org/officeDocument/2006/relationships/customXml" Target="../ink/ink4160.xml"/><Relationship Id="rId194" Type="http://schemas.openxmlformats.org/officeDocument/2006/relationships/customXml" Target="../ink/ink4181.xml"/><Relationship Id="rId208" Type="http://schemas.openxmlformats.org/officeDocument/2006/relationships/customXml" Target="../ink/ink4188.xml"/><Relationship Id="rId415" Type="http://schemas.openxmlformats.org/officeDocument/2006/relationships/image" Target="../media/image3906.png"/><Relationship Id="rId457" Type="http://schemas.openxmlformats.org/officeDocument/2006/relationships/image" Target="../media/image3927.png"/><Relationship Id="rId261" Type="http://schemas.openxmlformats.org/officeDocument/2006/relationships/image" Target="../media/image3829.png"/><Relationship Id="rId499" Type="http://schemas.openxmlformats.org/officeDocument/2006/relationships/image" Target="../media/image3948.png"/><Relationship Id="rId14" Type="http://schemas.openxmlformats.org/officeDocument/2006/relationships/customXml" Target="../ink/ink4091.xml"/><Relationship Id="rId56" Type="http://schemas.openxmlformats.org/officeDocument/2006/relationships/customXml" Target="../ink/ink4112.xml"/><Relationship Id="rId317" Type="http://schemas.openxmlformats.org/officeDocument/2006/relationships/image" Target="../media/image3857.png"/><Relationship Id="rId359" Type="http://schemas.openxmlformats.org/officeDocument/2006/relationships/image" Target="../media/image3878.png"/><Relationship Id="rId524" Type="http://schemas.openxmlformats.org/officeDocument/2006/relationships/customXml" Target="../ink/ink4346.xml"/><Relationship Id="rId98" Type="http://schemas.openxmlformats.org/officeDocument/2006/relationships/customXml" Target="../ink/ink4133.xml"/><Relationship Id="rId121" Type="http://schemas.openxmlformats.org/officeDocument/2006/relationships/image" Target="../media/image3761.png"/><Relationship Id="rId163" Type="http://schemas.openxmlformats.org/officeDocument/2006/relationships/image" Target="../media/image3781.png"/><Relationship Id="rId219" Type="http://schemas.openxmlformats.org/officeDocument/2006/relationships/image" Target="../media/image3808.png"/><Relationship Id="rId370" Type="http://schemas.openxmlformats.org/officeDocument/2006/relationships/customXml" Target="../ink/ink4269.xml"/><Relationship Id="rId426" Type="http://schemas.openxmlformats.org/officeDocument/2006/relationships/customXml" Target="../ink/ink4297.xml"/><Relationship Id="rId230" Type="http://schemas.openxmlformats.org/officeDocument/2006/relationships/customXml" Target="../ink/ink4199.xml"/><Relationship Id="rId468" Type="http://schemas.openxmlformats.org/officeDocument/2006/relationships/customXml" Target="../ink/ink4318.xml"/><Relationship Id="rId25" Type="http://schemas.openxmlformats.org/officeDocument/2006/relationships/image" Target="../media/image3713.png"/><Relationship Id="rId67" Type="http://schemas.openxmlformats.org/officeDocument/2006/relationships/image" Target="../media/image3734.png"/><Relationship Id="rId272" Type="http://schemas.openxmlformats.org/officeDocument/2006/relationships/customXml" Target="../ink/ink4220.xml"/><Relationship Id="rId328" Type="http://schemas.openxmlformats.org/officeDocument/2006/relationships/customXml" Target="../ink/ink4248.xml"/><Relationship Id="rId535" Type="http://schemas.openxmlformats.org/officeDocument/2006/relationships/image" Target="../media/image3966.png"/><Relationship Id="rId132" Type="http://schemas.openxmlformats.org/officeDocument/2006/relationships/customXml" Target="../ink/ink4150.xml"/><Relationship Id="rId174" Type="http://schemas.openxmlformats.org/officeDocument/2006/relationships/customXml" Target="../ink/ink4171.xml"/><Relationship Id="rId381" Type="http://schemas.openxmlformats.org/officeDocument/2006/relationships/image" Target="../media/image3889.png"/><Relationship Id="rId241" Type="http://schemas.openxmlformats.org/officeDocument/2006/relationships/image" Target="../media/image3819.png"/><Relationship Id="rId437" Type="http://schemas.openxmlformats.org/officeDocument/2006/relationships/image" Target="../media/image3917.png"/><Relationship Id="rId479" Type="http://schemas.openxmlformats.org/officeDocument/2006/relationships/image" Target="../media/image3938.png"/><Relationship Id="rId36" Type="http://schemas.openxmlformats.org/officeDocument/2006/relationships/customXml" Target="../ink/ink4102.xml"/><Relationship Id="rId283" Type="http://schemas.openxmlformats.org/officeDocument/2006/relationships/image" Target="../media/image3840.png"/><Relationship Id="rId339" Type="http://schemas.openxmlformats.org/officeDocument/2006/relationships/image" Target="../media/image3868.png"/><Relationship Id="rId490" Type="http://schemas.openxmlformats.org/officeDocument/2006/relationships/customXml" Target="../ink/ink4329.xml"/><Relationship Id="rId504" Type="http://schemas.openxmlformats.org/officeDocument/2006/relationships/customXml" Target="../ink/ink4336.xml"/><Relationship Id="rId546" Type="http://schemas.openxmlformats.org/officeDocument/2006/relationships/customXml" Target="../ink/ink4357.xml"/><Relationship Id="rId78" Type="http://schemas.openxmlformats.org/officeDocument/2006/relationships/customXml" Target="../ink/ink4123.xml"/><Relationship Id="rId101" Type="http://schemas.openxmlformats.org/officeDocument/2006/relationships/image" Target="../media/image3751.png"/><Relationship Id="rId143" Type="http://schemas.openxmlformats.org/officeDocument/2006/relationships/image" Target="../media/image14.png"/><Relationship Id="rId185" Type="http://schemas.openxmlformats.org/officeDocument/2006/relationships/image" Target="../media/image3791.png"/><Relationship Id="rId350" Type="http://schemas.openxmlformats.org/officeDocument/2006/relationships/customXml" Target="../ink/ink4259.xml"/><Relationship Id="rId406" Type="http://schemas.openxmlformats.org/officeDocument/2006/relationships/customXml" Target="../ink/ink4287.xml"/><Relationship Id="rId9" Type="http://schemas.openxmlformats.org/officeDocument/2006/relationships/image" Target="../media/image3705.png"/><Relationship Id="rId210" Type="http://schemas.openxmlformats.org/officeDocument/2006/relationships/customXml" Target="../ink/ink4189.xml"/><Relationship Id="rId392" Type="http://schemas.openxmlformats.org/officeDocument/2006/relationships/customXml" Target="../ink/ink4280.xml"/><Relationship Id="rId448" Type="http://schemas.openxmlformats.org/officeDocument/2006/relationships/customXml" Target="../ink/ink4308.xml"/><Relationship Id="rId252" Type="http://schemas.openxmlformats.org/officeDocument/2006/relationships/customXml" Target="../ink/ink4210.xml"/><Relationship Id="rId294" Type="http://schemas.openxmlformats.org/officeDocument/2006/relationships/customXml" Target="../ink/ink4231.xml"/><Relationship Id="rId308" Type="http://schemas.openxmlformats.org/officeDocument/2006/relationships/customXml" Target="../ink/ink4238.xml"/><Relationship Id="rId515" Type="http://schemas.openxmlformats.org/officeDocument/2006/relationships/image" Target="../media/image3956.png"/><Relationship Id="rId47" Type="http://schemas.openxmlformats.org/officeDocument/2006/relationships/image" Target="../media/image3724.png"/><Relationship Id="rId89" Type="http://schemas.openxmlformats.org/officeDocument/2006/relationships/image" Target="../media/image3745.png"/><Relationship Id="rId112" Type="http://schemas.openxmlformats.org/officeDocument/2006/relationships/customXml" Target="../ink/ink4140.xml"/><Relationship Id="rId154" Type="http://schemas.openxmlformats.org/officeDocument/2006/relationships/customXml" Target="../ink/ink4161.xml"/><Relationship Id="rId361" Type="http://schemas.openxmlformats.org/officeDocument/2006/relationships/image" Target="../media/image3879.png"/><Relationship Id="rId557" Type="http://schemas.openxmlformats.org/officeDocument/2006/relationships/image" Target="../media/image3977.png"/><Relationship Id="rId196" Type="http://schemas.openxmlformats.org/officeDocument/2006/relationships/customXml" Target="../ink/ink4182.xml"/><Relationship Id="rId417" Type="http://schemas.openxmlformats.org/officeDocument/2006/relationships/image" Target="../media/image3907.png"/><Relationship Id="rId459" Type="http://schemas.openxmlformats.org/officeDocument/2006/relationships/image" Target="../media/image3928.png"/><Relationship Id="rId16" Type="http://schemas.openxmlformats.org/officeDocument/2006/relationships/customXml" Target="../ink/ink4092.xml"/><Relationship Id="rId221" Type="http://schemas.openxmlformats.org/officeDocument/2006/relationships/image" Target="../media/image3809.png"/><Relationship Id="rId263" Type="http://schemas.openxmlformats.org/officeDocument/2006/relationships/image" Target="../media/image3830.png"/><Relationship Id="rId319" Type="http://schemas.openxmlformats.org/officeDocument/2006/relationships/image" Target="../media/image3858.png"/><Relationship Id="rId470" Type="http://schemas.openxmlformats.org/officeDocument/2006/relationships/customXml" Target="../ink/ink4319.xml"/><Relationship Id="rId526" Type="http://schemas.openxmlformats.org/officeDocument/2006/relationships/customXml" Target="../ink/ink4347.xml"/><Relationship Id="rId58" Type="http://schemas.openxmlformats.org/officeDocument/2006/relationships/customXml" Target="../ink/ink4113.xml"/><Relationship Id="rId123" Type="http://schemas.openxmlformats.org/officeDocument/2006/relationships/image" Target="../media/image3762.png"/><Relationship Id="rId330" Type="http://schemas.openxmlformats.org/officeDocument/2006/relationships/customXml" Target="../ink/ink4249.xml"/><Relationship Id="rId165" Type="http://schemas.openxmlformats.org/officeDocument/2006/relationships/image" Target="../media/image79.png"/><Relationship Id="rId372" Type="http://schemas.openxmlformats.org/officeDocument/2006/relationships/customXml" Target="../ink/ink4270.xml"/><Relationship Id="rId428" Type="http://schemas.openxmlformats.org/officeDocument/2006/relationships/customXml" Target="../ink/ink4298.xml"/><Relationship Id="rId232" Type="http://schemas.openxmlformats.org/officeDocument/2006/relationships/customXml" Target="../ink/ink4200.xml"/><Relationship Id="rId274" Type="http://schemas.openxmlformats.org/officeDocument/2006/relationships/customXml" Target="../ink/ink4221.xml"/><Relationship Id="rId481" Type="http://schemas.openxmlformats.org/officeDocument/2006/relationships/image" Target="../media/image3939.png"/><Relationship Id="rId27" Type="http://schemas.openxmlformats.org/officeDocument/2006/relationships/image" Target="../media/image3714.png"/><Relationship Id="rId69" Type="http://schemas.openxmlformats.org/officeDocument/2006/relationships/image" Target="../media/image3735.png"/><Relationship Id="rId134" Type="http://schemas.openxmlformats.org/officeDocument/2006/relationships/customXml" Target="../ink/ink4151.xml"/><Relationship Id="rId537" Type="http://schemas.openxmlformats.org/officeDocument/2006/relationships/image" Target="../media/image3967.png"/><Relationship Id="rId80" Type="http://schemas.openxmlformats.org/officeDocument/2006/relationships/customXml" Target="../ink/ink4124.xml"/><Relationship Id="rId176" Type="http://schemas.openxmlformats.org/officeDocument/2006/relationships/customXml" Target="../ink/ink4172.xml"/><Relationship Id="rId341" Type="http://schemas.openxmlformats.org/officeDocument/2006/relationships/image" Target="../media/image3869.png"/><Relationship Id="rId383" Type="http://schemas.openxmlformats.org/officeDocument/2006/relationships/image" Target="../media/image3890.png"/><Relationship Id="rId439" Type="http://schemas.openxmlformats.org/officeDocument/2006/relationships/image" Target="../media/image3918.png"/><Relationship Id="rId201" Type="http://schemas.openxmlformats.org/officeDocument/2006/relationships/image" Target="../media/image3799.png"/><Relationship Id="rId243" Type="http://schemas.openxmlformats.org/officeDocument/2006/relationships/image" Target="../media/image3820.png"/><Relationship Id="rId285" Type="http://schemas.openxmlformats.org/officeDocument/2006/relationships/image" Target="../media/image3841.png"/><Relationship Id="rId450" Type="http://schemas.openxmlformats.org/officeDocument/2006/relationships/customXml" Target="../ink/ink4309.xml"/><Relationship Id="rId506" Type="http://schemas.openxmlformats.org/officeDocument/2006/relationships/customXml" Target="../ink/ink4337.xml"/><Relationship Id="rId38" Type="http://schemas.openxmlformats.org/officeDocument/2006/relationships/customXml" Target="../ink/ink4103.xml"/><Relationship Id="rId103" Type="http://schemas.openxmlformats.org/officeDocument/2006/relationships/image" Target="../media/image3752.png"/><Relationship Id="rId310" Type="http://schemas.openxmlformats.org/officeDocument/2006/relationships/customXml" Target="../ink/ink4239.xml"/><Relationship Id="rId492" Type="http://schemas.openxmlformats.org/officeDocument/2006/relationships/customXml" Target="../ink/ink4330.xml"/><Relationship Id="rId548" Type="http://schemas.openxmlformats.org/officeDocument/2006/relationships/customXml" Target="../ink/ink4358.xml"/><Relationship Id="rId91" Type="http://schemas.openxmlformats.org/officeDocument/2006/relationships/image" Target="../media/image3746.png"/><Relationship Id="rId145" Type="http://schemas.openxmlformats.org/officeDocument/2006/relationships/image" Target="../media/image3772.png"/><Relationship Id="rId187" Type="http://schemas.openxmlformats.org/officeDocument/2006/relationships/image" Target="../media/image3792.png"/><Relationship Id="rId352" Type="http://schemas.openxmlformats.org/officeDocument/2006/relationships/customXml" Target="../ink/ink4260.xml"/><Relationship Id="rId394" Type="http://schemas.openxmlformats.org/officeDocument/2006/relationships/customXml" Target="../ink/ink4281.xml"/><Relationship Id="rId408" Type="http://schemas.openxmlformats.org/officeDocument/2006/relationships/customXml" Target="../ink/ink4288.xml"/><Relationship Id="rId212" Type="http://schemas.openxmlformats.org/officeDocument/2006/relationships/customXml" Target="../ink/ink4190.xml"/><Relationship Id="rId254" Type="http://schemas.openxmlformats.org/officeDocument/2006/relationships/customXml" Target="../ink/ink4211.xml"/><Relationship Id="rId49" Type="http://schemas.openxmlformats.org/officeDocument/2006/relationships/image" Target="../media/image3725.png"/><Relationship Id="rId114" Type="http://schemas.openxmlformats.org/officeDocument/2006/relationships/customXml" Target="../ink/ink4141.xml"/><Relationship Id="rId296" Type="http://schemas.openxmlformats.org/officeDocument/2006/relationships/customXml" Target="../ink/ink4232.xml"/><Relationship Id="rId461" Type="http://schemas.openxmlformats.org/officeDocument/2006/relationships/image" Target="../media/image3929.png"/><Relationship Id="rId517" Type="http://schemas.openxmlformats.org/officeDocument/2006/relationships/image" Target="../media/image3957.png"/><Relationship Id="rId559" Type="http://schemas.openxmlformats.org/officeDocument/2006/relationships/image" Target="../media/image3978.png"/><Relationship Id="rId60" Type="http://schemas.openxmlformats.org/officeDocument/2006/relationships/customXml" Target="../ink/ink4114.xml"/><Relationship Id="rId156" Type="http://schemas.openxmlformats.org/officeDocument/2006/relationships/customXml" Target="../ink/ink4162.xml"/><Relationship Id="rId198" Type="http://schemas.openxmlformats.org/officeDocument/2006/relationships/customXml" Target="../ink/ink4183.xml"/><Relationship Id="rId321" Type="http://schemas.openxmlformats.org/officeDocument/2006/relationships/image" Target="../media/image3859.png"/><Relationship Id="rId363" Type="http://schemas.openxmlformats.org/officeDocument/2006/relationships/image" Target="../media/image3880.png"/><Relationship Id="rId419" Type="http://schemas.openxmlformats.org/officeDocument/2006/relationships/image" Target="../media/image3908.png"/><Relationship Id="rId223" Type="http://schemas.openxmlformats.org/officeDocument/2006/relationships/image" Target="../media/image3810.png"/><Relationship Id="rId430" Type="http://schemas.openxmlformats.org/officeDocument/2006/relationships/customXml" Target="../ink/ink4299.xml"/><Relationship Id="rId18" Type="http://schemas.openxmlformats.org/officeDocument/2006/relationships/customXml" Target="../ink/ink4093.xml"/><Relationship Id="rId265" Type="http://schemas.openxmlformats.org/officeDocument/2006/relationships/image" Target="../media/image3831.png"/><Relationship Id="rId472" Type="http://schemas.openxmlformats.org/officeDocument/2006/relationships/customXml" Target="../ink/ink4320.xml"/><Relationship Id="rId528" Type="http://schemas.openxmlformats.org/officeDocument/2006/relationships/customXml" Target="../ink/ink4348.xml"/><Relationship Id="rId125" Type="http://schemas.openxmlformats.org/officeDocument/2006/relationships/image" Target="../media/image3763.png"/><Relationship Id="rId167" Type="http://schemas.openxmlformats.org/officeDocument/2006/relationships/image" Target="../media/image3782.png"/><Relationship Id="rId332" Type="http://schemas.openxmlformats.org/officeDocument/2006/relationships/customXml" Target="../ink/ink4250.xml"/><Relationship Id="rId374" Type="http://schemas.openxmlformats.org/officeDocument/2006/relationships/customXml" Target="../ink/ink4271.xml"/><Relationship Id="rId71" Type="http://schemas.openxmlformats.org/officeDocument/2006/relationships/image" Target="../media/image3736.png"/><Relationship Id="rId234" Type="http://schemas.openxmlformats.org/officeDocument/2006/relationships/customXml" Target="../ink/ink4201.xml"/><Relationship Id="rId2" Type="http://schemas.openxmlformats.org/officeDocument/2006/relationships/customXml" Target="../ink/ink4085.xml"/><Relationship Id="rId29" Type="http://schemas.openxmlformats.org/officeDocument/2006/relationships/image" Target="../media/image3715.png"/><Relationship Id="rId276" Type="http://schemas.openxmlformats.org/officeDocument/2006/relationships/customXml" Target="../ink/ink4222.xml"/><Relationship Id="rId441" Type="http://schemas.openxmlformats.org/officeDocument/2006/relationships/image" Target="../media/image3919.png"/><Relationship Id="rId483" Type="http://schemas.openxmlformats.org/officeDocument/2006/relationships/image" Target="../media/image3940.png"/><Relationship Id="rId539" Type="http://schemas.openxmlformats.org/officeDocument/2006/relationships/image" Target="../media/image3968.png"/><Relationship Id="rId40" Type="http://schemas.openxmlformats.org/officeDocument/2006/relationships/customXml" Target="../ink/ink4104.xml"/><Relationship Id="rId136" Type="http://schemas.openxmlformats.org/officeDocument/2006/relationships/customXml" Target="../ink/ink4152.xml"/><Relationship Id="rId178" Type="http://schemas.openxmlformats.org/officeDocument/2006/relationships/customXml" Target="../ink/ink4173.xml"/><Relationship Id="rId301" Type="http://schemas.openxmlformats.org/officeDocument/2006/relationships/image" Target="../media/image3849.png"/><Relationship Id="rId343" Type="http://schemas.openxmlformats.org/officeDocument/2006/relationships/image" Target="../media/image3870.png"/><Relationship Id="rId550" Type="http://schemas.openxmlformats.org/officeDocument/2006/relationships/customXml" Target="../ink/ink4359.xml"/><Relationship Id="rId82" Type="http://schemas.openxmlformats.org/officeDocument/2006/relationships/customXml" Target="../ink/ink4125.xml"/><Relationship Id="rId203" Type="http://schemas.openxmlformats.org/officeDocument/2006/relationships/image" Target="../media/image3800.png"/><Relationship Id="rId385" Type="http://schemas.openxmlformats.org/officeDocument/2006/relationships/image" Target="../media/image3891.png"/><Relationship Id="rId245" Type="http://schemas.openxmlformats.org/officeDocument/2006/relationships/image" Target="../media/image3821.png"/><Relationship Id="rId287" Type="http://schemas.openxmlformats.org/officeDocument/2006/relationships/image" Target="../media/image3842.png"/><Relationship Id="rId410" Type="http://schemas.openxmlformats.org/officeDocument/2006/relationships/customXml" Target="../ink/ink4289.xml"/><Relationship Id="rId452" Type="http://schemas.openxmlformats.org/officeDocument/2006/relationships/customXml" Target="../ink/ink4310.xml"/><Relationship Id="rId494" Type="http://schemas.openxmlformats.org/officeDocument/2006/relationships/customXml" Target="../ink/ink4331.xml"/><Relationship Id="rId508" Type="http://schemas.openxmlformats.org/officeDocument/2006/relationships/customXml" Target="../ink/ink4338.xml"/><Relationship Id="rId105" Type="http://schemas.openxmlformats.org/officeDocument/2006/relationships/image" Target="../media/image3753.png"/><Relationship Id="rId147" Type="http://schemas.openxmlformats.org/officeDocument/2006/relationships/image" Target="../media/image3773.png"/><Relationship Id="rId312" Type="http://schemas.openxmlformats.org/officeDocument/2006/relationships/customXml" Target="../ink/ink4240.xml"/><Relationship Id="rId354" Type="http://schemas.openxmlformats.org/officeDocument/2006/relationships/customXml" Target="../ink/ink4261.xml"/><Relationship Id="rId51" Type="http://schemas.openxmlformats.org/officeDocument/2006/relationships/image" Target="../media/image3726.png"/><Relationship Id="rId93" Type="http://schemas.openxmlformats.org/officeDocument/2006/relationships/image" Target="../media/image3747.png"/><Relationship Id="rId189" Type="http://schemas.openxmlformats.org/officeDocument/2006/relationships/image" Target="../media/image3793.png"/><Relationship Id="rId396" Type="http://schemas.openxmlformats.org/officeDocument/2006/relationships/customXml" Target="../ink/ink4282.xml"/><Relationship Id="rId561" Type="http://schemas.openxmlformats.org/officeDocument/2006/relationships/image" Target="../media/image3979.png"/><Relationship Id="rId214" Type="http://schemas.openxmlformats.org/officeDocument/2006/relationships/customXml" Target="../ink/ink4191.xml"/><Relationship Id="rId256" Type="http://schemas.openxmlformats.org/officeDocument/2006/relationships/customXml" Target="../ink/ink4212.xml"/><Relationship Id="rId298" Type="http://schemas.openxmlformats.org/officeDocument/2006/relationships/customXml" Target="../ink/ink4233.xml"/><Relationship Id="rId421" Type="http://schemas.openxmlformats.org/officeDocument/2006/relationships/image" Target="../media/image3909.png"/><Relationship Id="rId463" Type="http://schemas.openxmlformats.org/officeDocument/2006/relationships/image" Target="../media/image3930.png"/><Relationship Id="rId519" Type="http://schemas.openxmlformats.org/officeDocument/2006/relationships/image" Target="../media/image3958.png"/><Relationship Id="rId116" Type="http://schemas.openxmlformats.org/officeDocument/2006/relationships/customXml" Target="../ink/ink4142.xml"/><Relationship Id="rId158" Type="http://schemas.openxmlformats.org/officeDocument/2006/relationships/customXml" Target="../ink/ink4163.xml"/><Relationship Id="rId323" Type="http://schemas.openxmlformats.org/officeDocument/2006/relationships/image" Target="../media/image3860.png"/><Relationship Id="rId530" Type="http://schemas.openxmlformats.org/officeDocument/2006/relationships/customXml" Target="../ink/ink4349.xml"/><Relationship Id="rId20" Type="http://schemas.openxmlformats.org/officeDocument/2006/relationships/customXml" Target="../ink/ink4094.xml"/><Relationship Id="rId62" Type="http://schemas.openxmlformats.org/officeDocument/2006/relationships/customXml" Target="../ink/ink4115.xml"/><Relationship Id="rId365" Type="http://schemas.openxmlformats.org/officeDocument/2006/relationships/image" Target="../media/image3881.png"/><Relationship Id="rId225" Type="http://schemas.openxmlformats.org/officeDocument/2006/relationships/image" Target="../media/image3811.png"/><Relationship Id="rId267" Type="http://schemas.openxmlformats.org/officeDocument/2006/relationships/image" Target="../media/image3832.png"/><Relationship Id="rId432" Type="http://schemas.openxmlformats.org/officeDocument/2006/relationships/customXml" Target="../ink/ink4300.xml"/><Relationship Id="rId474" Type="http://schemas.openxmlformats.org/officeDocument/2006/relationships/customXml" Target="../ink/ink4321.xml"/><Relationship Id="rId127" Type="http://schemas.openxmlformats.org/officeDocument/2006/relationships/image" Target="../media/image3764.png"/><Relationship Id="rId31" Type="http://schemas.openxmlformats.org/officeDocument/2006/relationships/image" Target="../media/image3716.png"/><Relationship Id="rId73" Type="http://schemas.openxmlformats.org/officeDocument/2006/relationships/image" Target="../media/image3737.png"/><Relationship Id="rId169" Type="http://schemas.openxmlformats.org/officeDocument/2006/relationships/image" Target="../media/image3783.png"/><Relationship Id="rId334" Type="http://schemas.openxmlformats.org/officeDocument/2006/relationships/customXml" Target="../ink/ink4251.xml"/><Relationship Id="rId376" Type="http://schemas.openxmlformats.org/officeDocument/2006/relationships/customXml" Target="../ink/ink4272.xml"/><Relationship Id="rId541" Type="http://schemas.openxmlformats.org/officeDocument/2006/relationships/image" Target="../media/image3969.png"/><Relationship Id="rId4" Type="http://schemas.openxmlformats.org/officeDocument/2006/relationships/customXml" Target="../ink/ink4086.xml"/><Relationship Id="rId180" Type="http://schemas.openxmlformats.org/officeDocument/2006/relationships/customXml" Target="../ink/ink4174.xml"/><Relationship Id="rId236" Type="http://schemas.openxmlformats.org/officeDocument/2006/relationships/customXml" Target="../ink/ink4202.xml"/><Relationship Id="rId278" Type="http://schemas.openxmlformats.org/officeDocument/2006/relationships/customXml" Target="../ink/ink4223.xml"/><Relationship Id="rId401" Type="http://schemas.openxmlformats.org/officeDocument/2006/relationships/image" Target="../media/image3899.png"/><Relationship Id="rId443" Type="http://schemas.openxmlformats.org/officeDocument/2006/relationships/image" Target="../media/image3920.png"/><Relationship Id="rId303" Type="http://schemas.openxmlformats.org/officeDocument/2006/relationships/image" Target="../media/image3850.png"/><Relationship Id="rId485" Type="http://schemas.openxmlformats.org/officeDocument/2006/relationships/image" Target="../media/image3941.png"/><Relationship Id="rId42" Type="http://schemas.openxmlformats.org/officeDocument/2006/relationships/customXml" Target="../ink/ink4105.xml"/><Relationship Id="rId84" Type="http://schemas.openxmlformats.org/officeDocument/2006/relationships/customXml" Target="../ink/ink4126.xml"/><Relationship Id="rId138" Type="http://schemas.openxmlformats.org/officeDocument/2006/relationships/customXml" Target="../ink/ink4153.xml"/><Relationship Id="rId345" Type="http://schemas.openxmlformats.org/officeDocument/2006/relationships/image" Target="../media/image3871.png"/><Relationship Id="rId387" Type="http://schemas.openxmlformats.org/officeDocument/2006/relationships/image" Target="../media/image3892.png"/><Relationship Id="rId510" Type="http://schemas.openxmlformats.org/officeDocument/2006/relationships/customXml" Target="../ink/ink4339.xml"/><Relationship Id="rId552" Type="http://schemas.openxmlformats.org/officeDocument/2006/relationships/customXml" Target="../ink/ink4360.xml"/><Relationship Id="rId191" Type="http://schemas.openxmlformats.org/officeDocument/2006/relationships/image" Target="../media/image3794.png"/><Relationship Id="rId205" Type="http://schemas.openxmlformats.org/officeDocument/2006/relationships/image" Target="../media/image3801.png"/><Relationship Id="rId247" Type="http://schemas.openxmlformats.org/officeDocument/2006/relationships/image" Target="../media/image3822.png"/><Relationship Id="rId412" Type="http://schemas.openxmlformats.org/officeDocument/2006/relationships/customXml" Target="../ink/ink4290.xml"/><Relationship Id="rId107" Type="http://schemas.openxmlformats.org/officeDocument/2006/relationships/image" Target="../media/image3754.png"/><Relationship Id="rId289" Type="http://schemas.openxmlformats.org/officeDocument/2006/relationships/image" Target="../media/image3843.png"/><Relationship Id="rId454" Type="http://schemas.openxmlformats.org/officeDocument/2006/relationships/customXml" Target="../ink/ink4311.xml"/><Relationship Id="rId496" Type="http://schemas.openxmlformats.org/officeDocument/2006/relationships/customXml" Target="../ink/ink4332.xml"/><Relationship Id="rId11" Type="http://schemas.openxmlformats.org/officeDocument/2006/relationships/image" Target="../media/image3706.png"/><Relationship Id="rId53" Type="http://schemas.openxmlformats.org/officeDocument/2006/relationships/image" Target="../media/image3727.png"/><Relationship Id="rId149" Type="http://schemas.openxmlformats.org/officeDocument/2006/relationships/image" Target="../media/image3774.png"/><Relationship Id="rId314" Type="http://schemas.openxmlformats.org/officeDocument/2006/relationships/customXml" Target="../ink/ink4241.xml"/><Relationship Id="rId356" Type="http://schemas.openxmlformats.org/officeDocument/2006/relationships/customXml" Target="../ink/ink4262.xml"/><Relationship Id="rId398" Type="http://schemas.openxmlformats.org/officeDocument/2006/relationships/customXml" Target="../ink/ink4283.xml"/><Relationship Id="rId521" Type="http://schemas.openxmlformats.org/officeDocument/2006/relationships/image" Target="../media/image3959.png"/><Relationship Id="rId563" Type="http://schemas.openxmlformats.org/officeDocument/2006/relationships/image" Target="../media/image3980.png"/><Relationship Id="rId95" Type="http://schemas.openxmlformats.org/officeDocument/2006/relationships/image" Target="../media/image3748.png"/><Relationship Id="rId160" Type="http://schemas.openxmlformats.org/officeDocument/2006/relationships/customXml" Target="../ink/ink4164.xml"/><Relationship Id="rId216" Type="http://schemas.openxmlformats.org/officeDocument/2006/relationships/customXml" Target="../ink/ink4192.xml"/><Relationship Id="rId423" Type="http://schemas.openxmlformats.org/officeDocument/2006/relationships/image" Target="../media/image3910.png"/><Relationship Id="rId258" Type="http://schemas.openxmlformats.org/officeDocument/2006/relationships/customXml" Target="../ink/ink4213.xml"/><Relationship Id="rId465" Type="http://schemas.openxmlformats.org/officeDocument/2006/relationships/image" Target="../media/image3931.png"/><Relationship Id="rId22" Type="http://schemas.openxmlformats.org/officeDocument/2006/relationships/customXml" Target="../ink/ink4095.xml"/><Relationship Id="rId64" Type="http://schemas.openxmlformats.org/officeDocument/2006/relationships/customXml" Target="../ink/ink4116.xml"/><Relationship Id="rId118" Type="http://schemas.openxmlformats.org/officeDocument/2006/relationships/customXml" Target="../ink/ink4143.xml"/><Relationship Id="rId325" Type="http://schemas.openxmlformats.org/officeDocument/2006/relationships/image" Target="../media/image3861.png"/><Relationship Id="rId367" Type="http://schemas.openxmlformats.org/officeDocument/2006/relationships/image" Target="../media/image3882.png"/><Relationship Id="rId532" Type="http://schemas.openxmlformats.org/officeDocument/2006/relationships/customXml" Target="../ink/ink4350.xml"/><Relationship Id="rId171" Type="http://schemas.openxmlformats.org/officeDocument/2006/relationships/image" Target="../media/image3784.png"/><Relationship Id="rId227" Type="http://schemas.openxmlformats.org/officeDocument/2006/relationships/image" Target="../media/image3812.png"/><Relationship Id="rId269" Type="http://schemas.openxmlformats.org/officeDocument/2006/relationships/image" Target="../media/image3833.png"/><Relationship Id="rId434" Type="http://schemas.openxmlformats.org/officeDocument/2006/relationships/customXml" Target="../ink/ink4301.xml"/><Relationship Id="rId476" Type="http://schemas.openxmlformats.org/officeDocument/2006/relationships/customXml" Target="../ink/ink4322.xml"/><Relationship Id="rId33" Type="http://schemas.openxmlformats.org/officeDocument/2006/relationships/image" Target="../media/image3717.png"/><Relationship Id="rId129" Type="http://schemas.openxmlformats.org/officeDocument/2006/relationships/image" Target="../media/image3765.png"/><Relationship Id="rId280" Type="http://schemas.openxmlformats.org/officeDocument/2006/relationships/customXml" Target="../ink/ink4224.xml"/><Relationship Id="rId336" Type="http://schemas.openxmlformats.org/officeDocument/2006/relationships/customXml" Target="../ink/ink4252.xml"/><Relationship Id="rId501" Type="http://schemas.openxmlformats.org/officeDocument/2006/relationships/image" Target="../media/image3949.png"/><Relationship Id="rId543" Type="http://schemas.openxmlformats.org/officeDocument/2006/relationships/image" Target="../media/image3970.png"/><Relationship Id="rId75" Type="http://schemas.openxmlformats.org/officeDocument/2006/relationships/image" Target="../media/image3738.png"/><Relationship Id="rId140" Type="http://schemas.openxmlformats.org/officeDocument/2006/relationships/customXml" Target="../ink/ink4154.xml"/><Relationship Id="rId182" Type="http://schemas.openxmlformats.org/officeDocument/2006/relationships/customXml" Target="../ink/ink4175.xml"/><Relationship Id="rId378" Type="http://schemas.openxmlformats.org/officeDocument/2006/relationships/customXml" Target="../ink/ink4273.xml"/><Relationship Id="rId403" Type="http://schemas.openxmlformats.org/officeDocument/2006/relationships/image" Target="../media/image3900.png"/><Relationship Id="rId6" Type="http://schemas.openxmlformats.org/officeDocument/2006/relationships/customXml" Target="../ink/ink4087.xml"/><Relationship Id="rId238" Type="http://schemas.openxmlformats.org/officeDocument/2006/relationships/customXml" Target="../ink/ink4203.xml"/><Relationship Id="rId445" Type="http://schemas.openxmlformats.org/officeDocument/2006/relationships/image" Target="../media/image3921.png"/><Relationship Id="rId487" Type="http://schemas.openxmlformats.org/officeDocument/2006/relationships/image" Target="../media/image3942.png"/><Relationship Id="rId291" Type="http://schemas.openxmlformats.org/officeDocument/2006/relationships/image" Target="../media/image3844.png"/><Relationship Id="rId305" Type="http://schemas.openxmlformats.org/officeDocument/2006/relationships/image" Target="../media/image3851.png"/><Relationship Id="rId347" Type="http://schemas.openxmlformats.org/officeDocument/2006/relationships/image" Target="../media/image3872.png"/><Relationship Id="rId512" Type="http://schemas.openxmlformats.org/officeDocument/2006/relationships/customXml" Target="../ink/ink4340.xml"/><Relationship Id="rId44" Type="http://schemas.openxmlformats.org/officeDocument/2006/relationships/customXml" Target="../ink/ink4106.xml"/><Relationship Id="rId86" Type="http://schemas.openxmlformats.org/officeDocument/2006/relationships/customXml" Target="../ink/ink4127.xml"/><Relationship Id="rId151" Type="http://schemas.openxmlformats.org/officeDocument/2006/relationships/image" Target="../media/image3775.png"/><Relationship Id="rId389" Type="http://schemas.openxmlformats.org/officeDocument/2006/relationships/image" Target="../media/image3893.png"/><Relationship Id="rId554" Type="http://schemas.openxmlformats.org/officeDocument/2006/relationships/customXml" Target="../ink/ink4361.xml"/><Relationship Id="rId193" Type="http://schemas.openxmlformats.org/officeDocument/2006/relationships/image" Target="../media/image3795.png"/><Relationship Id="rId207" Type="http://schemas.openxmlformats.org/officeDocument/2006/relationships/image" Target="../media/image3802.png"/><Relationship Id="rId249" Type="http://schemas.openxmlformats.org/officeDocument/2006/relationships/image" Target="../media/image3823.png"/><Relationship Id="rId414" Type="http://schemas.openxmlformats.org/officeDocument/2006/relationships/customXml" Target="../ink/ink4291.xml"/><Relationship Id="rId456" Type="http://schemas.openxmlformats.org/officeDocument/2006/relationships/customXml" Target="../ink/ink4312.xml"/><Relationship Id="rId498" Type="http://schemas.openxmlformats.org/officeDocument/2006/relationships/customXml" Target="../ink/ink4333.xml"/><Relationship Id="rId13" Type="http://schemas.openxmlformats.org/officeDocument/2006/relationships/image" Target="../media/image3707.png"/><Relationship Id="rId109" Type="http://schemas.openxmlformats.org/officeDocument/2006/relationships/image" Target="../media/image3755.png"/><Relationship Id="rId260" Type="http://schemas.openxmlformats.org/officeDocument/2006/relationships/customXml" Target="../ink/ink4214.xml"/><Relationship Id="rId316" Type="http://schemas.openxmlformats.org/officeDocument/2006/relationships/customXml" Target="../ink/ink4242.xml"/><Relationship Id="rId523" Type="http://schemas.openxmlformats.org/officeDocument/2006/relationships/image" Target="../media/image3960.png"/><Relationship Id="rId55" Type="http://schemas.openxmlformats.org/officeDocument/2006/relationships/image" Target="../media/image3728.png"/><Relationship Id="rId97" Type="http://schemas.openxmlformats.org/officeDocument/2006/relationships/image" Target="../media/image3749.png"/><Relationship Id="rId120" Type="http://schemas.openxmlformats.org/officeDocument/2006/relationships/customXml" Target="../ink/ink4144.xml"/><Relationship Id="rId358" Type="http://schemas.openxmlformats.org/officeDocument/2006/relationships/customXml" Target="../ink/ink4263.xml"/><Relationship Id="rId162" Type="http://schemas.openxmlformats.org/officeDocument/2006/relationships/customXml" Target="../ink/ink4165.xml"/><Relationship Id="rId218" Type="http://schemas.openxmlformats.org/officeDocument/2006/relationships/customXml" Target="../ink/ink4193.xml"/><Relationship Id="rId425" Type="http://schemas.openxmlformats.org/officeDocument/2006/relationships/image" Target="../media/image3911.png"/><Relationship Id="rId467" Type="http://schemas.openxmlformats.org/officeDocument/2006/relationships/image" Target="../media/image3932.png"/><Relationship Id="rId271" Type="http://schemas.openxmlformats.org/officeDocument/2006/relationships/image" Target="../media/image3834.png"/><Relationship Id="rId24" Type="http://schemas.openxmlformats.org/officeDocument/2006/relationships/customXml" Target="../ink/ink4096.xml"/><Relationship Id="rId66" Type="http://schemas.openxmlformats.org/officeDocument/2006/relationships/customXml" Target="../ink/ink4117.xml"/><Relationship Id="rId131" Type="http://schemas.openxmlformats.org/officeDocument/2006/relationships/image" Target="../media/image3766.png"/><Relationship Id="rId327" Type="http://schemas.openxmlformats.org/officeDocument/2006/relationships/image" Target="../media/image3862.png"/><Relationship Id="rId369" Type="http://schemas.openxmlformats.org/officeDocument/2006/relationships/image" Target="../media/image3883.png"/><Relationship Id="rId534" Type="http://schemas.openxmlformats.org/officeDocument/2006/relationships/customXml" Target="../ink/ink4351.xml"/><Relationship Id="rId173" Type="http://schemas.openxmlformats.org/officeDocument/2006/relationships/image" Target="../media/image3785.png"/><Relationship Id="rId229" Type="http://schemas.openxmlformats.org/officeDocument/2006/relationships/image" Target="../media/image3813.png"/><Relationship Id="rId380" Type="http://schemas.openxmlformats.org/officeDocument/2006/relationships/customXml" Target="../ink/ink4274.xml"/><Relationship Id="rId436" Type="http://schemas.openxmlformats.org/officeDocument/2006/relationships/customXml" Target="../ink/ink4302.xml"/><Relationship Id="rId240" Type="http://schemas.openxmlformats.org/officeDocument/2006/relationships/customXml" Target="../ink/ink4204.xml"/><Relationship Id="rId478" Type="http://schemas.openxmlformats.org/officeDocument/2006/relationships/customXml" Target="../ink/ink4323.xml"/><Relationship Id="rId35" Type="http://schemas.openxmlformats.org/officeDocument/2006/relationships/image" Target="../media/image3718.png"/><Relationship Id="rId77" Type="http://schemas.openxmlformats.org/officeDocument/2006/relationships/image" Target="../media/image3739.png"/><Relationship Id="rId100" Type="http://schemas.openxmlformats.org/officeDocument/2006/relationships/customXml" Target="../ink/ink4134.xml"/><Relationship Id="rId282" Type="http://schemas.openxmlformats.org/officeDocument/2006/relationships/customXml" Target="../ink/ink4225.xml"/><Relationship Id="rId338" Type="http://schemas.openxmlformats.org/officeDocument/2006/relationships/customXml" Target="../ink/ink4253.xml"/><Relationship Id="rId503" Type="http://schemas.openxmlformats.org/officeDocument/2006/relationships/image" Target="../media/image3950.png"/><Relationship Id="rId545" Type="http://schemas.openxmlformats.org/officeDocument/2006/relationships/image" Target="../media/image3971.png"/><Relationship Id="rId8" Type="http://schemas.openxmlformats.org/officeDocument/2006/relationships/customXml" Target="../ink/ink4088.xml"/><Relationship Id="rId142" Type="http://schemas.openxmlformats.org/officeDocument/2006/relationships/customXml" Target="../ink/ink4155.xml"/><Relationship Id="rId184" Type="http://schemas.openxmlformats.org/officeDocument/2006/relationships/customXml" Target="../ink/ink4176.xml"/><Relationship Id="rId391" Type="http://schemas.openxmlformats.org/officeDocument/2006/relationships/image" Target="../media/image3894.png"/><Relationship Id="rId405" Type="http://schemas.openxmlformats.org/officeDocument/2006/relationships/image" Target="../media/image3901.png"/><Relationship Id="rId447" Type="http://schemas.openxmlformats.org/officeDocument/2006/relationships/image" Target="../media/image3922.png"/><Relationship Id="rId251" Type="http://schemas.openxmlformats.org/officeDocument/2006/relationships/image" Target="../media/image3824.png"/><Relationship Id="rId489" Type="http://schemas.openxmlformats.org/officeDocument/2006/relationships/image" Target="../media/image3943.png"/><Relationship Id="rId46" Type="http://schemas.openxmlformats.org/officeDocument/2006/relationships/customXml" Target="../ink/ink4107.xml"/><Relationship Id="rId293" Type="http://schemas.openxmlformats.org/officeDocument/2006/relationships/image" Target="../media/image3845.png"/><Relationship Id="rId307" Type="http://schemas.openxmlformats.org/officeDocument/2006/relationships/image" Target="../media/image3852.png"/><Relationship Id="rId349" Type="http://schemas.openxmlformats.org/officeDocument/2006/relationships/image" Target="../media/image3873.png"/><Relationship Id="rId514" Type="http://schemas.openxmlformats.org/officeDocument/2006/relationships/customXml" Target="../ink/ink4341.xml"/><Relationship Id="rId556" Type="http://schemas.openxmlformats.org/officeDocument/2006/relationships/customXml" Target="../ink/ink4362.xml"/><Relationship Id="rId88" Type="http://schemas.openxmlformats.org/officeDocument/2006/relationships/customXml" Target="../ink/ink4128.xml"/><Relationship Id="rId111" Type="http://schemas.openxmlformats.org/officeDocument/2006/relationships/image" Target="../media/image3756.png"/><Relationship Id="rId153" Type="http://schemas.openxmlformats.org/officeDocument/2006/relationships/image" Target="../media/image3776.png"/><Relationship Id="rId195" Type="http://schemas.openxmlformats.org/officeDocument/2006/relationships/image" Target="../media/image3796.png"/><Relationship Id="rId209" Type="http://schemas.openxmlformats.org/officeDocument/2006/relationships/image" Target="../media/image3803.png"/><Relationship Id="rId360" Type="http://schemas.openxmlformats.org/officeDocument/2006/relationships/customXml" Target="../ink/ink4264.xml"/><Relationship Id="rId416" Type="http://schemas.openxmlformats.org/officeDocument/2006/relationships/customXml" Target="../ink/ink4292.xml"/><Relationship Id="rId220" Type="http://schemas.openxmlformats.org/officeDocument/2006/relationships/customXml" Target="../ink/ink4194.xml"/><Relationship Id="rId458" Type="http://schemas.openxmlformats.org/officeDocument/2006/relationships/customXml" Target="../ink/ink4313.xml"/><Relationship Id="rId15" Type="http://schemas.openxmlformats.org/officeDocument/2006/relationships/image" Target="../media/image3708.png"/><Relationship Id="rId57" Type="http://schemas.openxmlformats.org/officeDocument/2006/relationships/image" Target="../media/image3729.png"/><Relationship Id="rId262" Type="http://schemas.openxmlformats.org/officeDocument/2006/relationships/customXml" Target="../ink/ink4215.xml"/><Relationship Id="rId318" Type="http://schemas.openxmlformats.org/officeDocument/2006/relationships/customXml" Target="../ink/ink4243.xml"/><Relationship Id="rId525" Type="http://schemas.openxmlformats.org/officeDocument/2006/relationships/image" Target="../media/image3961.png"/><Relationship Id="rId99" Type="http://schemas.openxmlformats.org/officeDocument/2006/relationships/image" Target="../media/image3750.png"/><Relationship Id="rId122" Type="http://schemas.openxmlformats.org/officeDocument/2006/relationships/customXml" Target="../ink/ink4145.xml"/><Relationship Id="rId164" Type="http://schemas.openxmlformats.org/officeDocument/2006/relationships/customXml" Target="../ink/ink4166.xml"/><Relationship Id="rId371" Type="http://schemas.openxmlformats.org/officeDocument/2006/relationships/image" Target="../media/image3884.png"/><Relationship Id="rId427" Type="http://schemas.openxmlformats.org/officeDocument/2006/relationships/image" Target="../media/image3912.png"/><Relationship Id="rId469" Type="http://schemas.openxmlformats.org/officeDocument/2006/relationships/image" Target="../media/image3933.png"/><Relationship Id="rId26" Type="http://schemas.openxmlformats.org/officeDocument/2006/relationships/customXml" Target="../ink/ink4097.xml"/><Relationship Id="rId231" Type="http://schemas.openxmlformats.org/officeDocument/2006/relationships/image" Target="../media/image3814.png"/><Relationship Id="rId273" Type="http://schemas.openxmlformats.org/officeDocument/2006/relationships/image" Target="../media/image3835.png"/><Relationship Id="rId329" Type="http://schemas.openxmlformats.org/officeDocument/2006/relationships/image" Target="../media/image3863.png"/><Relationship Id="rId480" Type="http://schemas.openxmlformats.org/officeDocument/2006/relationships/customXml" Target="../ink/ink4324.xml"/><Relationship Id="rId536" Type="http://schemas.openxmlformats.org/officeDocument/2006/relationships/customXml" Target="../ink/ink4352.xml"/><Relationship Id="rId68" Type="http://schemas.openxmlformats.org/officeDocument/2006/relationships/customXml" Target="../ink/ink4118.xml"/><Relationship Id="rId133" Type="http://schemas.openxmlformats.org/officeDocument/2006/relationships/image" Target="../media/image3767.png"/><Relationship Id="rId175" Type="http://schemas.openxmlformats.org/officeDocument/2006/relationships/image" Target="../media/image3786.png"/><Relationship Id="rId340" Type="http://schemas.openxmlformats.org/officeDocument/2006/relationships/customXml" Target="../ink/ink4254.xml"/><Relationship Id="rId200" Type="http://schemas.openxmlformats.org/officeDocument/2006/relationships/customXml" Target="../ink/ink4184.xml"/><Relationship Id="rId382" Type="http://schemas.openxmlformats.org/officeDocument/2006/relationships/customXml" Target="../ink/ink4275.xml"/><Relationship Id="rId438" Type="http://schemas.openxmlformats.org/officeDocument/2006/relationships/customXml" Target="../ink/ink4303.xml"/><Relationship Id="rId242" Type="http://schemas.openxmlformats.org/officeDocument/2006/relationships/customXml" Target="../ink/ink4205.xml"/><Relationship Id="rId284" Type="http://schemas.openxmlformats.org/officeDocument/2006/relationships/customXml" Target="../ink/ink4226.xml"/><Relationship Id="rId491" Type="http://schemas.openxmlformats.org/officeDocument/2006/relationships/image" Target="../media/image3944.png"/><Relationship Id="rId505" Type="http://schemas.openxmlformats.org/officeDocument/2006/relationships/image" Target="../media/image3951.png"/><Relationship Id="rId37" Type="http://schemas.openxmlformats.org/officeDocument/2006/relationships/image" Target="../media/image3719.png"/><Relationship Id="rId79" Type="http://schemas.openxmlformats.org/officeDocument/2006/relationships/image" Target="../media/image3740.png"/><Relationship Id="rId102" Type="http://schemas.openxmlformats.org/officeDocument/2006/relationships/customXml" Target="../ink/ink4135.xml"/><Relationship Id="rId144" Type="http://schemas.openxmlformats.org/officeDocument/2006/relationships/customXml" Target="../ink/ink4156.xml"/><Relationship Id="rId547" Type="http://schemas.openxmlformats.org/officeDocument/2006/relationships/image" Target="../media/image3972.png"/><Relationship Id="rId90" Type="http://schemas.openxmlformats.org/officeDocument/2006/relationships/customXml" Target="../ink/ink4129.xml"/><Relationship Id="rId186" Type="http://schemas.openxmlformats.org/officeDocument/2006/relationships/customXml" Target="../ink/ink4177.xml"/><Relationship Id="rId351" Type="http://schemas.openxmlformats.org/officeDocument/2006/relationships/image" Target="../media/image3874.png"/><Relationship Id="rId393" Type="http://schemas.openxmlformats.org/officeDocument/2006/relationships/image" Target="../media/image3895.png"/><Relationship Id="rId407" Type="http://schemas.openxmlformats.org/officeDocument/2006/relationships/image" Target="../media/image3902.png"/><Relationship Id="rId449" Type="http://schemas.openxmlformats.org/officeDocument/2006/relationships/image" Target="../media/image3923.png"/><Relationship Id="rId211" Type="http://schemas.openxmlformats.org/officeDocument/2006/relationships/image" Target="../media/image3804.png"/><Relationship Id="rId253" Type="http://schemas.openxmlformats.org/officeDocument/2006/relationships/image" Target="../media/image3825.png"/><Relationship Id="rId295" Type="http://schemas.openxmlformats.org/officeDocument/2006/relationships/image" Target="../media/image3846.png"/><Relationship Id="rId309" Type="http://schemas.openxmlformats.org/officeDocument/2006/relationships/image" Target="../media/image3853.png"/><Relationship Id="rId460" Type="http://schemas.openxmlformats.org/officeDocument/2006/relationships/customXml" Target="../ink/ink4314.xml"/><Relationship Id="rId516" Type="http://schemas.openxmlformats.org/officeDocument/2006/relationships/customXml" Target="../ink/ink4342.xml"/><Relationship Id="rId48" Type="http://schemas.openxmlformats.org/officeDocument/2006/relationships/customXml" Target="../ink/ink4108.xml"/><Relationship Id="rId113" Type="http://schemas.openxmlformats.org/officeDocument/2006/relationships/image" Target="../media/image3757.png"/><Relationship Id="rId320" Type="http://schemas.openxmlformats.org/officeDocument/2006/relationships/customXml" Target="../ink/ink4244.xml"/><Relationship Id="rId558" Type="http://schemas.openxmlformats.org/officeDocument/2006/relationships/customXml" Target="../ink/ink4363.xml"/><Relationship Id="rId155" Type="http://schemas.openxmlformats.org/officeDocument/2006/relationships/image" Target="../media/image3777.png"/><Relationship Id="rId197" Type="http://schemas.openxmlformats.org/officeDocument/2006/relationships/image" Target="../media/image3797.png"/><Relationship Id="rId362" Type="http://schemas.openxmlformats.org/officeDocument/2006/relationships/customXml" Target="../ink/ink4265.xml"/><Relationship Id="rId418" Type="http://schemas.openxmlformats.org/officeDocument/2006/relationships/customXml" Target="../ink/ink4293.xml"/><Relationship Id="rId222" Type="http://schemas.openxmlformats.org/officeDocument/2006/relationships/customXml" Target="../ink/ink4195.xml"/><Relationship Id="rId264" Type="http://schemas.openxmlformats.org/officeDocument/2006/relationships/customXml" Target="../ink/ink4216.xml"/><Relationship Id="rId471" Type="http://schemas.openxmlformats.org/officeDocument/2006/relationships/image" Target="../media/image3934.png"/><Relationship Id="rId17" Type="http://schemas.openxmlformats.org/officeDocument/2006/relationships/image" Target="../media/image3709.png"/><Relationship Id="rId59" Type="http://schemas.openxmlformats.org/officeDocument/2006/relationships/image" Target="../media/image3730.png"/><Relationship Id="rId124" Type="http://schemas.openxmlformats.org/officeDocument/2006/relationships/customXml" Target="../ink/ink4146.xml"/><Relationship Id="rId527" Type="http://schemas.openxmlformats.org/officeDocument/2006/relationships/image" Target="../media/image3962.png"/><Relationship Id="rId70" Type="http://schemas.openxmlformats.org/officeDocument/2006/relationships/customXml" Target="../ink/ink4119.xml"/><Relationship Id="rId166" Type="http://schemas.openxmlformats.org/officeDocument/2006/relationships/customXml" Target="../ink/ink4167.xml"/><Relationship Id="rId331" Type="http://schemas.openxmlformats.org/officeDocument/2006/relationships/image" Target="../media/image3864.png"/><Relationship Id="rId373" Type="http://schemas.openxmlformats.org/officeDocument/2006/relationships/image" Target="../media/image3885.png"/><Relationship Id="rId429" Type="http://schemas.openxmlformats.org/officeDocument/2006/relationships/image" Target="../media/image391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15.png"/><Relationship Id="rId440" Type="http://schemas.openxmlformats.org/officeDocument/2006/relationships/customXml" Target="../ink/ink4304.xml"/><Relationship Id="rId28" Type="http://schemas.openxmlformats.org/officeDocument/2006/relationships/customXml" Target="../ink/ink4098.xml"/><Relationship Id="rId275" Type="http://schemas.openxmlformats.org/officeDocument/2006/relationships/image" Target="../media/image3836.png"/><Relationship Id="rId300" Type="http://schemas.openxmlformats.org/officeDocument/2006/relationships/customXml" Target="../ink/ink4234.xml"/><Relationship Id="rId482" Type="http://schemas.openxmlformats.org/officeDocument/2006/relationships/customXml" Target="../ink/ink4325.xml"/><Relationship Id="rId538" Type="http://schemas.openxmlformats.org/officeDocument/2006/relationships/customXml" Target="../ink/ink4353.xml"/><Relationship Id="rId81" Type="http://schemas.openxmlformats.org/officeDocument/2006/relationships/image" Target="../media/image3741.png"/><Relationship Id="rId135" Type="http://schemas.openxmlformats.org/officeDocument/2006/relationships/image" Target="../media/image3768.png"/><Relationship Id="rId177" Type="http://schemas.openxmlformats.org/officeDocument/2006/relationships/image" Target="../media/image3787.png"/><Relationship Id="rId342" Type="http://schemas.openxmlformats.org/officeDocument/2006/relationships/customXml" Target="../ink/ink4255.xml"/><Relationship Id="rId384" Type="http://schemas.openxmlformats.org/officeDocument/2006/relationships/customXml" Target="../ink/ink4276.xml"/><Relationship Id="rId202" Type="http://schemas.openxmlformats.org/officeDocument/2006/relationships/customXml" Target="../ink/ink4185.xml"/><Relationship Id="rId244" Type="http://schemas.openxmlformats.org/officeDocument/2006/relationships/customXml" Target="../ink/ink4206.xml"/><Relationship Id="rId39" Type="http://schemas.openxmlformats.org/officeDocument/2006/relationships/image" Target="../media/image3720.png"/><Relationship Id="rId286" Type="http://schemas.openxmlformats.org/officeDocument/2006/relationships/customXml" Target="../ink/ink4227.xml"/><Relationship Id="rId451" Type="http://schemas.openxmlformats.org/officeDocument/2006/relationships/image" Target="../media/image3924.png"/><Relationship Id="rId493" Type="http://schemas.openxmlformats.org/officeDocument/2006/relationships/image" Target="../media/image3945.png"/><Relationship Id="rId507" Type="http://schemas.openxmlformats.org/officeDocument/2006/relationships/image" Target="../media/image3952.png"/><Relationship Id="rId549" Type="http://schemas.openxmlformats.org/officeDocument/2006/relationships/image" Target="../media/image3973.png"/><Relationship Id="rId50" Type="http://schemas.openxmlformats.org/officeDocument/2006/relationships/customXml" Target="../ink/ink4109.xml"/><Relationship Id="rId104" Type="http://schemas.openxmlformats.org/officeDocument/2006/relationships/customXml" Target="../ink/ink4136.xml"/><Relationship Id="rId146" Type="http://schemas.openxmlformats.org/officeDocument/2006/relationships/customXml" Target="../ink/ink4157.xml"/><Relationship Id="rId188" Type="http://schemas.openxmlformats.org/officeDocument/2006/relationships/customXml" Target="../ink/ink4178.xml"/><Relationship Id="rId311" Type="http://schemas.openxmlformats.org/officeDocument/2006/relationships/image" Target="../media/image3854.png"/><Relationship Id="rId353" Type="http://schemas.openxmlformats.org/officeDocument/2006/relationships/image" Target="../media/image3875.png"/><Relationship Id="rId395" Type="http://schemas.openxmlformats.org/officeDocument/2006/relationships/image" Target="../media/image3896.png"/><Relationship Id="rId409" Type="http://schemas.openxmlformats.org/officeDocument/2006/relationships/image" Target="../media/image3903.png"/><Relationship Id="rId560" Type="http://schemas.openxmlformats.org/officeDocument/2006/relationships/customXml" Target="../ink/ink4364.xml"/><Relationship Id="rId92" Type="http://schemas.openxmlformats.org/officeDocument/2006/relationships/customXml" Target="../ink/ink4130.xml"/><Relationship Id="rId213" Type="http://schemas.openxmlformats.org/officeDocument/2006/relationships/image" Target="../media/image3805.png"/><Relationship Id="rId420" Type="http://schemas.openxmlformats.org/officeDocument/2006/relationships/customXml" Target="../ink/ink4294.xml"/><Relationship Id="rId255" Type="http://schemas.openxmlformats.org/officeDocument/2006/relationships/image" Target="../media/image3826.png"/><Relationship Id="rId297" Type="http://schemas.openxmlformats.org/officeDocument/2006/relationships/image" Target="../media/image3847.png"/><Relationship Id="rId462" Type="http://schemas.openxmlformats.org/officeDocument/2006/relationships/customXml" Target="../ink/ink4315.xml"/><Relationship Id="rId518" Type="http://schemas.openxmlformats.org/officeDocument/2006/relationships/customXml" Target="../ink/ink4343.xml"/><Relationship Id="rId115" Type="http://schemas.openxmlformats.org/officeDocument/2006/relationships/image" Target="../media/image3758.png"/><Relationship Id="rId157" Type="http://schemas.openxmlformats.org/officeDocument/2006/relationships/image" Target="../media/image3778.png"/><Relationship Id="rId322" Type="http://schemas.openxmlformats.org/officeDocument/2006/relationships/customXml" Target="../ink/ink4245.xml"/><Relationship Id="rId364" Type="http://schemas.openxmlformats.org/officeDocument/2006/relationships/customXml" Target="../ink/ink4266.xml"/><Relationship Id="rId61" Type="http://schemas.openxmlformats.org/officeDocument/2006/relationships/image" Target="../media/image3731.png"/><Relationship Id="rId199" Type="http://schemas.openxmlformats.org/officeDocument/2006/relationships/image" Target="../media/image3798.png"/><Relationship Id="rId19" Type="http://schemas.openxmlformats.org/officeDocument/2006/relationships/image" Target="../media/image3710.png"/><Relationship Id="rId224" Type="http://schemas.openxmlformats.org/officeDocument/2006/relationships/customXml" Target="../ink/ink4196.xml"/><Relationship Id="rId266" Type="http://schemas.openxmlformats.org/officeDocument/2006/relationships/customXml" Target="../ink/ink4217.xml"/><Relationship Id="rId431" Type="http://schemas.openxmlformats.org/officeDocument/2006/relationships/image" Target="../media/image3914.png"/><Relationship Id="rId473" Type="http://schemas.openxmlformats.org/officeDocument/2006/relationships/image" Target="../media/image3935.png"/><Relationship Id="rId529" Type="http://schemas.openxmlformats.org/officeDocument/2006/relationships/image" Target="../media/image3963.png"/><Relationship Id="rId30" Type="http://schemas.openxmlformats.org/officeDocument/2006/relationships/customXml" Target="../ink/ink4099.xml"/><Relationship Id="rId126" Type="http://schemas.openxmlformats.org/officeDocument/2006/relationships/customXml" Target="../ink/ink4147.xml"/><Relationship Id="rId168" Type="http://schemas.openxmlformats.org/officeDocument/2006/relationships/customXml" Target="../ink/ink4168.xml"/><Relationship Id="rId333" Type="http://schemas.openxmlformats.org/officeDocument/2006/relationships/image" Target="../media/image3865.png"/><Relationship Id="rId540" Type="http://schemas.openxmlformats.org/officeDocument/2006/relationships/customXml" Target="../ink/ink4354.xml"/><Relationship Id="rId72" Type="http://schemas.openxmlformats.org/officeDocument/2006/relationships/customXml" Target="../ink/ink4120.xml"/><Relationship Id="rId375" Type="http://schemas.openxmlformats.org/officeDocument/2006/relationships/image" Target="../media/image3886.png"/><Relationship Id="rId3" Type="http://schemas.openxmlformats.org/officeDocument/2006/relationships/image" Target="../media/image3702.png"/><Relationship Id="rId235" Type="http://schemas.openxmlformats.org/officeDocument/2006/relationships/image" Target="../media/image3816.png"/><Relationship Id="rId277" Type="http://schemas.openxmlformats.org/officeDocument/2006/relationships/image" Target="../media/image3837.png"/><Relationship Id="rId400" Type="http://schemas.openxmlformats.org/officeDocument/2006/relationships/customXml" Target="../ink/ink4284.xml"/><Relationship Id="rId442" Type="http://schemas.openxmlformats.org/officeDocument/2006/relationships/customXml" Target="../ink/ink4305.xml"/><Relationship Id="rId484" Type="http://schemas.openxmlformats.org/officeDocument/2006/relationships/customXml" Target="../ink/ink4326.xml"/><Relationship Id="rId137" Type="http://schemas.openxmlformats.org/officeDocument/2006/relationships/image" Target="../media/image3769.png"/><Relationship Id="rId302" Type="http://schemas.openxmlformats.org/officeDocument/2006/relationships/customXml" Target="../ink/ink4235.xml"/><Relationship Id="rId344" Type="http://schemas.openxmlformats.org/officeDocument/2006/relationships/customXml" Target="../ink/ink4256.xml"/><Relationship Id="rId41" Type="http://schemas.openxmlformats.org/officeDocument/2006/relationships/image" Target="../media/image3721.png"/><Relationship Id="rId83" Type="http://schemas.openxmlformats.org/officeDocument/2006/relationships/image" Target="../media/image3742.png"/><Relationship Id="rId179" Type="http://schemas.openxmlformats.org/officeDocument/2006/relationships/image" Target="../media/image3788.png"/><Relationship Id="rId386" Type="http://schemas.openxmlformats.org/officeDocument/2006/relationships/customXml" Target="../ink/ink4277.xml"/><Relationship Id="rId551" Type="http://schemas.openxmlformats.org/officeDocument/2006/relationships/image" Target="../media/image3974.png"/><Relationship Id="rId190" Type="http://schemas.openxmlformats.org/officeDocument/2006/relationships/customXml" Target="../ink/ink4179.xml"/><Relationship Id="rId204" Type="http://schemas.openxmlformats.org/officeDocument/2006/relationships/customXml" Target="../ink/ink4186.xml"/><Relationship Id="rId246" Type="http://schemas.openxmlformats.org/officeDocument/2006/relationships/customXml" Target="../ink/ink4207.xml"/><Relationship Id="rId288" Type="http://schemas.openxmlformats.org/officeDocument/2006/relationships/customXml" Target="../ink/ink4228.xml"/><Relationship Id="rId411" Type="http://schemas.openxmlformats.org/officeDocument/2006/relationships/image" Target="../media/image3904.png"/><Relationship Id="rId453" Type="http://schemas.openxmlformats.org/officeDocument/2006/relationships/image" Target="../media/image3925.png"/><Relationship Id="rId509" Type="http://schemas.openxmlformats.org/officeDocument/2006/relationships/image" Target="../media/image3953.png"/><Relationship Id="rId106" Type="http://schemas.openxmlformats.org/officeDocument/2006/relationships/customXml" Target="../ink/ink4137.xml"/><Relationship Id="rId313" Type="http://schemas.openxmlformats.org/officeDocument/2006/relationships/image" Target="../media/image3855.png"/><Relationship Id="rId495" Type="http://schemas.openxmlformats.org/officeDocument/2006/relationships/image" Target="../media/image3946.png"/><Relationship Id="rId10" Type="http://schemas.openxmlformats.org/officeDocument/2006/relationships/customXml" Target="../ink/ink4089.xml"/><Relationship Id="rId52" Type="http://schemas.openxmlformats.org/officeDocument/2006/relationships/customXml" Target="../ink/ink4110.xml"/><Relationship Id="rId94" Type="http://schemas.openxmlformats.org/officeDocument/2006/relationships/customXml" Target="../ink/ink4131.xml"/><Relationship Id="rId148" Type="http://schemas.openxmlformats.org/officeDocument/2006/relationships/customXml" Target="../ink/ink4158.xml"/><Relationship Id="rId355" Type="http://schemas.openxmlformats.org/officeDocument/2006/relationships/image" Target="../media/image3876.png"/><Relationship Id="rId397" Type="http://schemas.openxmlformats.org/officeDocument/2006/relationships/image" Target="../media/image3897.png"/><Relationship Id="rId520" Type="http://schemas.openxmlformats.org/officeDocument/2006/relationships/customXml" Target="../ink/ink4344.xml"/><Relationship Id="rId562" Type="http://schemas.openxmlformats.org/officeDocument/2006/relationships/customXml" Target="../ink/ink4365.xml"/><Relationship Id="rId215" Type="http://schemas.openxmlformats.org/officeDocument/2006/relationships/image" Target="../media/image3806.png"/><Relationship Id="rId257" Type="http://schemas.openxmlformats.org/officeDocument/2006/relationships/image" Target="../media/image3827.png"/><Relationship Id="rId422" Type="http://schemas.openxmlformats.org/officeDocument/2006/relationships/customXml" Target="../ink/ink4295.xml"/><Relationship Id="rId464" Type="http://schemas.openxmlformats.org/officeDocument/2006/relationships/customXml" Target="../ink/ink4316.xml"/><Relationship Id="rId299" Type="http://schemas.openxmlformats.org/officeDocument/2006/relationships/image" Target="../media/image3848.png"/><Relationship Id="rId63" Type="http://schemas.openxmlformats.org/officeDocument/2006/relationships/image" Target="../media/image3732.png"/><Relationship Id="rId159" Type="http://schemas.openxmlformats.org/officeDocument/2006/relationships/image" Target="../media/image3779.png"/><Relationship Id="rId366" Type="http://schemas.openxmlformats.org/officeDocument/2006/relationships/customXml" Target="../ink/ink4267.xml"/><Relationship Id="rId226" Type="http://schemas.openxmlformats.org/officeDocument/2006/relationships/customXml" Target="../ink/ink4197.xml"/><Relationship Id="rId433" Type="http://schemas.openxmlformats.org/officeDocument/2006/relationships/image" Target="../media/image3915.png"/><Relationship Id="rId74" Type="http://schemas.openxmlformats.org/officeDocument/2006/relationships/customXml" Target="../ink/ink4121.xml"/><Relationship Id="rId377" Type="http://schemas.openxmlformats.org/officeDocument/2006/relationships/image" Target="../media/image3887.png"/><Relationship Id="rId500" Type="http://schemas.openxmlformats.org/officeDocument/2006/relationships/customXml" Target="../ink/ink4334.xml"/><Relationship Id="rId5" Type="http://schemas.openxmlformats.org/officeDocument/2006/relationships/image" Target="../media/image3703.png"/><Relationship Id="rId237" Type="http://schemas.openxmlformats.org/officeDocument/2006/relationships/image" Target="../media/image3817.png"/><Relationship Id="rId444" Type="http://schemas.openxmlformats.org/officeDocument/2006/relationships/customXml" Target="../ink/ink4306.xml"/><Relationship Id="rId290" Type="http://schemas.openxmlformats.org/officeDocument/2006/relationships/customXml" Target="../ink/ink4229.xml"/><Relationship Id="rId304" Type="http://schemas.openxmlformats.org/officeDocument/2006/relationships/customXml" Target="../ink/ink4236.xml"/><Relationship Id="rId388" Type="http://schemas.openxmlformats.org/officeDocument/2006/relationships/customXml" Target="../ink/ink4278.xml"/><Relationship Id="rId511" Type="http://schemas.openxmlformats.org/officeDocument/2006/relationships/image" Target="../media/image3954.png"/><Relationship Id="rId85" Type="http://schemas.openxmlformats.org/officeDocument/2006/relationships/image" Target="../media/image3743.png"/><Relationship Id="rId150" Type="http://schemas.openxmlformats.org/officeDocument/2006/relationships/customXml" Target="../ink/ink4159.xml"/><Relationship Id="rId248" Type="http://schemas.openxmlformats.org/officeDocument/2006/relationships/customXml" Target="../ink/ink4208.xml"/><Relationship Id="rId455" Type="http://schemas.openxmlformats.org/officeDocument/2006/relationships/image" Target="../media/image3926.png"/><Relationship Id="rId12" Type="http://schemas.openxmlformats.org/officeDocument/2006/relationships/customXml" Target="../ink/ink4090.xml"/><Relationship Id="rId108" Type="http://schemas.openxmlformats.org/officeDocument/2006/relationships/customXml" Target="../ink/ink4138.xml"/><Relationship Id="rId315" Type="http://schemas.openxmlformats.org/officeDocument/2006/relationships/image" Target="../media/image3856.png"/><Relationship Id="rId522" Type="http://schemas.openxmlformats.org/officeDocument/2006/relationships/customXml" Target="../ink/ink4345.xml"/><Relationship Id="rId96" Type="http://schemas.openxmlformats.org/officeDocument/2006/relationships/customXml" Target="../ink/ink4132.xml"/><Relationship Id="rId161" Type="http://schemas.openxmlformats.org/officeDocument/2006/relationships/image" Target="../media/image3780.png"/><Relationship Id="rId399" Type="http://schemas.openxmlformats.org/officeDocument/2006/relationships/image" Target="../media/image3898.png"/><Relationship Id="rId259" Type="http://schemas.openxmlformats.org/officeDocument/2006/relationships/image" Target="../media/image3828.png"/><Relationship Id="rId466" Type="http://schemas.openxmlformats.org/officeDocument/2006/relationships/customXml" Target="../ink/ink431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37.png"/><Relationship Id="rId21" Type="http://schemas.openxmlformats.org/officeDocument/2006/relationships/image" Target="../media/image3990.png"/><Relationship Id="rId42" Type="http://schemas.openxmlformats.org/officeDocument/2006/relationships/customXml" Target="../ink/ink4386.xml"/><Relationship Id="rId63" Type="http://schemas.openxmlformats.org/officeDocument/2006/relationships/image" Target="../media/image4010.png"/><Relationship Id="rId84" Type="http://schemas.openxmlformats.org/officeDocument/2006/relationships/customXml" Target="../ink/ink4407.xml"/><Relationship Id="rId138" Type="http://schemas.openxmlformats.org/officeDocument/2006/relationships/customXml" Target="../ink/ink4434.xml"/><Relationship Id="rId159" Type="http://schemas.openxmlformats.org/officeDocument/2006/relationships/image" Target="../media/image4058.png"/><Relationship Id="rId170" Type="http://schemas.openxmlformats.org/officeDocument/2006/relationships/customXml" Target="../ink/ink4450.xml"/><Relationship Id="rId107" Type="http://schemas.openxmlformats.org/officeDocument/2006/relationships/image" Target="../media/image4032.png"/><Relationship Id="rId11" Type="http://schemas.openxmlformats.org/officeDocument/2006/relationships/image" Target="../media/image3985.png"/><Relationship Id="rId32" Type="http://schemas.openxmlformats.org/officeDocument/2006/relationships/customXml" Target="../ink/ink4381.xml"/><Relationship Id="rId53" Type="http://schemas.openxmlformats.org/officeDocument/2006/relationships/image" Target="../media/image4005.png"/><Relationship Id="rId74" Type="http://schemas.openxmlformats.org/officeDocument/2006/relationships/customXml" Target="../ink/ink4402.xml"/><Relationship Id="rId128" Type="http://schemas.openxmlformats.org/officeDocument/2006/relationships/customXml" Target="../ink/ink4429.xml"/><Relationship Id="rId149" Type="http://schemas.openxmlformats.org/officeDocument/2006/relationships/image" Target="../media/image4053.png"/><Relationship Id="rId5" Type="http://schemas.openxmlformats.org/officeDocument/2006/relationships/image" Target="../media/image3982.png"/><Relationship Id="rId95" Type="http://schemas.openxmlformats.org/officeDocument/2006/relationships/image" Target="../media/image4026.png"/><Relationship Id="rId160" Type="http://schemas.openxmlformats.org/officeDocument/2006/relationships/customXml" Target="../ink/ink4445.xml"/><Relationship Id="rId181" Type="http://schemas.openxmlformats.org/officeDocument/2006/relationships/image" Target="../media/image4069.png"/><Relationship Id="rId22" Type="http://schemas.openxmlformats.org/officeDocument/2006/relationships/customXml" Target="../ink/ink4376.xml"/><Relationship Id="rId43" Type="http://schemas.openxmlformats.org/officeDocument/2006/relationships/image" Target="../media/image4001.png"/><Relationship Id="rId64" Type="http://schemas.openxmlformats.org/officeDocument/2006/relationships/customXml" Target="../ink/ink4397.xml"/><Relationship Id="rId118" Type="http://schemas.openxmlformats.org/officeDocument/2006/relationships/customXml" Target="../ink/ink4424.xml"/><Relationship Id="rId139" Type="http://schemas.openxmlformats.org/officeDocument/2006/relationships/image" Target="../media/image4048.png"/><Relationship Id="rId85" Type="http://schemas.openxmlformats.org/officeDocument/2006/relationships/image" Target="../media/image4021.png"/><Relationship Id="rId150" Type="http://schemas.openxmlformats.org/officeDocument/2006/relationships/customXml" Target="../ink/ink4440.xml"/><Relationship Id="rId171" Type="http://schemas.openxmlformats.org/officeDocument/2006/relationships/image" Target="../media/image4064.png"/><Relationship Id="rId12" Type="http://schemas.openxmlformats.org/officeDocument/2006/relationships/customXml" Target="../ink/ink4371.xml"/><Relationship Id="rId33" Type="http://schemas.openxmlformats.org/officeDocument/2006/relationships/image" Target="../media/image3996.png"/><Relationship Id="rId108" Type="http://schemas.openxmlformats.org/officeDocument/2006/relationships/customXml" Target="../ink/ink4419.xml"/><Relationship Id="rId129" Type="http://schemas.openxmlformats.org/officeDocument/2006/relationships/image" Target="../media/image4043.png"/><Relationship Id="rId54" Type="http://schemas.openxmlformats.org/officeDocument/2006/relationships/customXml" Target="../ink/ink4392.xml"/><Relationship Id="rId75" Type="http://schemas.openxmlformats.org/officeDocument/2006/relationships/image" Target="../media/image4016.png"/><Relationship Id="rId96" Type="http://schemas.openxmlformats.org/officeDocument/2006/relationships/customXml" Target="../ink/ink4413.xml"/><Relationship Id="rId140" Type="http://schemas.openxmlformats.org/officeDocument/2006/relationships/customXml" Target="../ink/ink4435.xml"/><Relationship Id="rId161" Type="http://schemas.openxmlformats.org/officeDocument/2006/relationships/image" Target="../media/image4059.png"/><Relationship Id="rId182" Type="http://schemas.openxmlformats.org/officeDocument/2006/relationships/customXml" Target="../ink/ink4456.xml"/><Relationship Id="rId6" Type="http://schemas.openxmlformats.org/officeDocument/2006/relationships/customXml" Target="../ink/ink4368.xml"/><Relationship Id="rId23" Type="http://schemas.openxmlformats.org/officeDocument/2006/relationships/image" Target="../media/image3991.png"/><Relationship Id="rId119" Type="http://schemas.openxmlformats.org/officeDocument/2006/relationships/image" Target="../media/image4038.png"/><Relationship Id="rId44" Type="http://schemas.openxmlformats.org/officeDocument/2006/relationships/customXml" Target="../ink/ink4387.xml"/><Relationship Id="rId60" Type="http://schemas.openxmlformats.org/officeDocument/2006/relationships/customXml" Target="../ink/ink4395.xml"/><Relationship Id="rId65" Type="http://schemas.openxmlformats.org/officeDocument/2006/relationships/image" Target="../media/image4011.png"/><Relationship Id="rId81" Type="http://schemas.openxmlformats.org/officeDocument/2006/relationships/image" Target="../media/image4019.png"/><Relationship Id="rId86" Type="http://schemas.openxmlformats.org/officeDocument/2006/relationships/customXml" Target="../ink/ink4408.xml"/><Relationship Id="rId130" Type="http://schemas.openxmlformats.org/officeDocument/2006/relationships/customXml" Target="../ink/ink4430.xml"/><Relationship Id="rId135" Type="http://schemas.openxmlformats.org/officeDocument/2006/relationships/image" Target="../media/image4046.png"/><Relationship Id="rId151" Type="http://schemas.openxmlformats.org/officeDocument/2006/relationships/image" Target="../media/image4054.png"/><Relationship Id="rId156" Type="http://schemas.openxmlformats.org/officeDocument/2006/relationships/customXml" Target="../ink/ink4443.xml"/><Relationship Id="rId177" Type="http://schemas.openxmlformats.org/officeDocument/2006/relationships/image" Target="../media/image4067.png"/><Relationship Id="rId172" Type="http://schemas.openxmlformats.org/officeDocument/2006/relationships/customXml" Target="../ink/ink4451.xml"/><Relationship Id="rId13" Type="http://schemas.openxmlformats.org/officeDocument/2006/relationships/image" Target="../media/image3986.png"/><Relationship Id="rId18" Type="http://schemas.openxmlformats.org/officeDocument/2006/relationships/customXml" Target="../ink/ink4374.xml"/><Relationship Id="rId39" Type="http://schemas.openxmlformats.org/officeDocument/2006/relationships/image" Target="../media/image3999.png"/><Relationship Id="rId109" Type="http://schemas.openxmlformats.org/officeDocument/2006/relationships/image" Target="../media/image4033.png"/><Relationship Id="rId34" Type="http://schemas.openxmlformats.org/officeDocument/2006/relationships/customXml" Target="../ink/ink4382.xml"/><Relationship Id="rId50" Type="http://schemas.openxmlformats.org/officeDocument/2006/relationships/customXml" Target="../ink/ink4390.xml"/><Relationship Id="rId55" Type="http://schemas.openxmlformats.org/officeDocument/2006/relationships/image" Target="../media/image4006.png"/><Relationship Id="rId76" Type="http://schemas.openxmlformats.org/officeDocument/2006/relationships/customXml" Target="../ink/ink4403.xml"/><Relationship Id="rId97" Type="http://schemas.openxmlformats.org/officeDocument/2006/relationships/image" Target="../media/image4027.png"/><Relationship Id="rId104" Type="http://schemas.openxmlformats.org/officeDocument/2006/relationships/customXml" Target="../ink/ink4417.xml"/><Relationship Id="rId120" Type="http://schemas.openxmlformats.org/officeDocument/2006/relationships/customXml" Target="../ink/ink4425.xml"/><Relationship Id="rId125" Type="http://schemas.openxmlformats.org/officeDocument/2006/relationships/image" Target="../media/image4041.png"/><Relationship Id="rId141" Type="http://schemas.openxmlformats.org/officeDocument/2006/relationships/image" Target="../media/image4049.png"/><Relationship Id="rId146" Type="http://schemas.openxmlformats.org/officeDocument/2006/relationships/customXml" Target="../ink/ink4438.xml"/><Relationship Id="rId167" Type="http://schemas.openxmlformats.org/officeDocument/2006/relationships/image" Target="../media/image4062.png"/><Relationship Id="rId7" Type="http://schemas.openxmlformats.org/officeDocument/2006/relationships/image" Target="../media/image3983.png"/><Relationship Id="rId71" Type="http://schemas.openxmlformats.org/officeDocument/2006/relationships/image" Target="../media/image4014.png"/><Relationship Id="rId92" Type="http://schemas.openxmlformats.org/officeDocument/2006/relationships/customXml" Target="../ink/ink4411.xml"/><Relationship Id="rId162" Type="http://schemas.openxmlformats.org/officeDocument/2006/relationships/customXml" Target="../ink/ink4446.xml"/><Relationship Id="rId183" Type="http://schemas.openxmlformats.org/officeDocument/2006/relationships/image" Target="../media/image4070.png"/><Relationship Id="rId2" Type="http://schemas.openxmlformats.org/officeDocument/2006/relationships/customXml" Target="../ink/ink4366.xml"/><Relationship Id="rId29" Type="http://schemas.openxmlformats.org/officeDocument/2006/relationships/image" Target="../media/image3994.png"/><Relationship Id="rId24" Type="http://schemas.openxmlformats.org/officeDocument/2006/relationships/customXml" Target="../ink/ink4377.xml"/><Relationship Id="rId40" Type="http://schemas.openxmlformats.org/officeDocument/2006/relationships/customXml" Target="../ink/ink4385.xml"/><Relationship Id="rId45" Type="http://schemas.openxmlformats.org/officeDocument/2006/relationships/image" Target="../media/image4002.png"/><Relationship Id="rId66" Type="http://schemas.openxmlformats.org/officeDocument/2006/relationships/customXml" Target="../ink/ink4398.xml"/><Relationship Id="rId87" Type="http://schemas.openxmlformats.org/officeDocument/2006/relationships/image" Target="../media/image4022.png"/><Relationship Id="rId110" Type="http://schemas.openxmlformats.org/officeDocument/2006/relationships/customXml" Target="../ink/ink4420.xml"/><Relationship Id="rId115" Type="http://schemas.openxmlformats.org/officeDocument/2006/relationships/image" Target="../media/image4036.png"/><Relationship Id="rId131" Type="http://schemas.openxmlformats.org/officeDocument/2006/relationships/image" Target="../media/image4044.png"/><Relationship Id="rId136" Type="http://schemas.openxmlformats.org/officeDocument/2006/relationships/customXml" Target="../ink/ink4433.xml"/><Relationship Id="rId157" Type="http://schemas.openxmlformats.org/officeDocument/2006/relationships/image" Target="../media/image4057.png"/><Relationship Id="rId178" Type="http://schemas.openxmlformats.org/officeDocument/2006/relationships/customXml" Target="../ink/ink4454.xml"/><Relationship Id="rId61" Type="http://schemas.openxmlformats.org/officeDocument/2006/relationships/image" Target="../media/image4009.png"/><Relationship Id="rId82" Type="http://schemas.openxmlformats.org/officeDocument/2006/relationships/customXml" Target="../ink/ink4406.xml"/><Relationship Id="rId152" Type="http://schemas.openxmlformats.org/officeDocument/2006/relationships/customXml" Target="../ink/ink4441.xml"/><Relationship Id="rId173" Type="http://schemas.openxmlformats.org/officeDocument/2006/relationships/image" Target="../media/image4065.png"/><Relationship Id="rId19" Type="http://schemas.openxmlformats.org/officeDocument/2006/relationships/image" Target="../media/image3989.png"/><Relationship Id="rId14" Type="http://schemas.openxmlformats.org/officeDocument/2006/relationships/customXml" Target="../ink/ink4372.xml"/><Relationship Id="rId30" Type="http://schemas.openxmlformats.org/officeDocument/2006/relationships/customXml" Target="../ink/ink4380.xml"/><Relationship Id="rId35" Type="http://schemas.openxmlformats.org/officeDocument/2006/relationships/image" Target="../media/image3997.png"/><Relationship Id="rId56" Type="http://schemas.openxmlformats.org/officeDocument/2006/relationships/customXml" Target="../ink/ink4393.xml"/><Relationship Id="rId77" Type="http://schemas.openxmlformats.org/officeDocument/2006/relationships/image" Target="../media/image4017.png"/><Relationship Id="rId100" Type="http://schemas.openxmlformats.org/officeDocument/2006/relationships/customXml" Target="../ink/ink4415.xml"/><Relationship Id="rId105" Type="http://schemas.openxmlformats.org/officeDocument/2006/relationships/image" Target="../media/image4031.png"/><Relationship Id="rId126" Type="http://schemas.openxmlformats.org/officeDocument/2006/relationships/customXml" Target="../ink/ink4428.xml"/><Relationship Id="rId147" Type="http://schemas.openxmlformats.org/officeDocument/2006/relationships/image" Target="../media/image4052.png"/><Relationship Id="rId168" Type="http://schemas.openxmlformats.org/officeDocument/2006/relationships/customXml" Target="../ink/ink4449.xml"/><Relationship Id="rId8" Type="http://schemas.openxmlformats.org/officeDocument/2006/relationships/customXml" Target="../ink/ink4369.xml"/><Relationship Id="rId51" Type="http://schemas.openxmlformats.org/officeDocument/2006/relationships/image" Target="../media/image4004.png"/><Relationship Id="rId72" Type="http://schemas.openxmlformats.org/officeDocument/2006/relationships/customXml" Target="../ink/ink4401.xml"/><Relationship Id="rId93" Type="http://schemas.openxmlformats.org/officeDocument/2006/relationships/image" Target="../media/image4025.png"/><Relationship Id="rId98" Type="http://schemas.openxmlformats.org/officeDocument/2006/relationships/customXml" Target="../ink/ink4414.xml"/><Relationship Id="rId121" Type="http://schemas.openxmlformats.org/officeDocument/2006/relationships/image" Target="../media/image4039.png"/><Relationship Id="rId142" Type="http://schemas.openxmlformats.org/officeDocument/2006/relationships/customXml" Target="../ink/ink4436.xml"/><Relationship Id="rId163" Type="http://schemas.openxmlformats.org/officeDocument/2006/relationships/image" Target="../media/image4060.png"/><Relationship Id="rId3" Type="http://schemas.openxmlformats.org/officeDocument/2006/relationships/image" Target="../media/image3981.png"/><Relationship Id="rId25" Type="http://schemas.openxmlformats.org/officeDocument/2006/relationships/image" Target="../media/image3992.png"/><Relationship Id="rId46" Type="http://schemas.openxmlformats.org/officeDocument/2006/relationships/customXml" Target="../ink/ink4388.xml"/><Relationship Id="rId67" Type="http://schemas.openxmlformats.org/officeDocument/2006/relationships/image" Target="../media/image4012.png"/><Relationship Id="rId116" Type="http://schemas.openxmlformats.org/officeDocument/2006/relationships/customXml" Target="../ink/ink4423.xml"/><Relationship Id="rId137" Type="http://schemas.openxmlformats.org/officeDocument/2006/relationships/image" Target="../media/image4047.png"/><Relationship Id="rId158" Type="http://schemas.openxmlformats.org/officeDocument/2006/relationships/customXml" Target="../ink/ink4444.xml"/><Relationship Id="rId20" Type="http://schemas.openxmlformats.org/officeDocument/2006/relationships/customXml" Target="../ink/ink4375.xml"/><Relationship Id="rId41" Type="http://schemas.openxmlformats.org/officeDocument/2006/relationships/image" Target="../media/image4000.png"/><Relationship Id="rId62" Type="http://schemas.openxmlformats.org/officeDocument/2006/relationships/customXml" Target="../ink/ink4396.xml"/><Relationship Id="rId83" Type="http://schemas.openxmlformats.org/officeDocument/2006/relationships/image" Target="../media/image4020.png"/><Relationship Id="rId88" Type="http://schemas.openxmlformats.org/officeDocument/2006/relationships/customXml" Target="../ink/ink4409.xml"/><Relationship Id="rId111" Type="http://schemas.openxmlformats.org/officeDocument/2006/relationships/image" Target="../media/image4034.png"/><Relationship Id="rId132" Type="http://schemas.openxmlformats.org/officeDocument/2006/relationships/customXml" Target="../ink/ink4431.xml"/><Relationship Id="rId153" Type="http://schemas.openxmlformats.org/officeDocument/2006/relationships/image" Target="../media/image4055.png"/><Relationship Id="rId174" Type="http://schemas.openxmlformats.org/officeDocument/2006/relationships/customXml" Target="../ink/ink4452.xml"/><Relationship Id="rId179" Type="http://schemas.openxmlformats.org/officeDocument/2006/relationships/image" Target="../media/image4068.png"/><Relationship Id="rId15" Type="http://schemas.openxmlformats.org/officeDocument/2006/relationships/image" Target="../media/image3987.png"/><Relationship Id="rId36" Type="http://schemas.openxmlformats.org/officeDocument/2006/relationships/customXml" Target="../ink/ink4383.xml"/><Relationship Id="rId57" Type="http://schemas.openxmlformats.org/officeDocument/2006/relationships/image" Target="../media/image4007.png"/><Relationship Id="rId106" Type="http://schemas.openxmlformats.org/officeDocument/2006/relationships/customXml" Target="../ink/ink4418.xml"/><Relationship Id="rId127" Type="http://schemas.openxmlformats.org/officeDocument/2006/relationships/image" Target="../media/image4042.png"/><Relationship Id="rId10" Type="http://schemas.openxmlformats.org/officeDocument/2006/relationships/customXml" Target="../ink/ink4370.xml"/><Relationship Id="rId31" Type="http://schemas.openxmlformats.org/officeDocument/2006/relationships/image" Target="../media/image3995.png"/><Relationship Id="rId52" Type="http://schemas.openxmlformats.org/officeDocument/2006/relationships/customXml" Target="../ink/ink4391.xml"/><Relationship Id="rId73" Type="http://schemas.openxmlformats.org/officeDocument/2006/relationships/image" Target="../media/image4015.png"/><Relationship Id="rId78" Type="http://schemas.openxmlformats.org/officeDocument/2006/relationships/customXml" Target="../ink/ink4404.xml"/><Relationship Id="rId94" Type="http://schemas.openxmlformats.org/officeDocument/2006/relationships/customXml" Target="../ink/ink4412.xml"/><Relationship Id="rId99" Type="http://schemas.openxmlformats.org/officeDocument/2006/relationships/image" Target="../media/image4028.png"/><Relationship Id="rId101" Type="http://schemas.openxmlformats.org/officeDocument/2006/relationships/image" Target="../media/image4029.png"/><Relationship Id="rId122" Type="http://schemas.openxmlformats.org/officeDocument/2006/relationships/customXml" Target="../ink/ink4426.xml"/><Relationship Id="rId143" Type="http://schemas.openxmlformats.org/officeDocument/2006/relationships/image" Target="../media/image4050.png"/><Relationship Id="rId148" Type="http://schemas.openxmlformats.org/officeDocument/2006/relationships/customXml" Target="../ink/ink4439.xml"/><Relationship Id="rId164" Type="http://schemas.openxmlformats.org/officeDocument/2006/relationships/customXml" Target="../ink/ink4447.xml"/><Relationship Id="rId169" Type="http://schemas.openxmlformats.org/officeDocument/2006/relationships/image" Target="../media/image4063.png"/><Relationship Id="rId4" Type="http://schemas.openxmlformats.org/officeDocument/2006/relationships/customXml" Target="../ink/ink4367.xml"/><Relationship Id="rId9" Type="http://schemas.openxmlformats.org/officeDocument/2006/relationships/image" Target="../media/image3984.png"/><Relationship Id="rId180" Type="http://schemas.openxmlformats.org/officeDocument/2006/relationships/customXml" Target="../ink/ink4455.xml"/><Relationship Id="rId26" Type="http://schemas.openxmlformats.org/officeDocument/2006/relationships/customXml" Target="../ink/ink4378.xml"/><Relationship Id="rId47" Type="http://schemas.openxmlformats.org/officeDocument/2006/relationships/image" Target="../media/image459.png"/><Relationship Id="rId68" Type="http://schemas.openxmlformats.org/officeDocument/2006/relationships/customXml" Target="../ink/ink4399.xml"/><Relationship Id="rId89" Type="http://schemas.openxmlformats.org/officeDocument/2006/relationships/image" Target="../media/image4023.png"/><Relationship Id="rId112" Type="http://schemas.openxmlformats.org/officeDocument/2006/relationships/customXml" Target="../ink/ink4421.xml"/><Relationship Id="rId133" Type="http://schemas.openxmlformats.org/officeDocument/2006/relationships/image" Target="../media/image4045.png"/><Relationship Id="rId154" Type="http://schemas.openxmlformats.org/officeDocument/2006/relationships/customXml" Target="../ink/ink4442.xml"/><Relationship Id="rId175" Type="http://schemas.openxmlformats.org/officeDocument/2006/relationships/image" Target="../media/image4066.png"/><Relationship Id="rId16" Type="http://schemas.openxmlformats.org/officeDocument/2006/relationships/customXml" Target="../ink/ink4373.xml"/><Relationship Id="rId37" Type="http://schemas.openxmlformats.org/officeDocument/2006/relationships/image" Target="../media/image3998.png"/><Relationship Id="rId58" Type="http://schemas.openxmlformats.org/officeDocument/2006/relationships/customXml" Target="../ink/ink4394.xml"/><Relationship Id="rId79" Type="http://schemas.openxmlformats.org/officeDocument/2006/relationships/image" Target="../media/image4018.png"/><Relationship Id="rId102" Type="http://schemas.openxmlformats.org/officeDocument/2006/relationships/customXml" Target="../ink/ink4416.xml"/><Relationship Id="rId123" Type="http://schemas.openxmlformats.org/officeDocument/2006/relationships/image" Target="../media/image4040.png"/><Relationship Id="rId144" Type="http://schemas.openxmlformats.org/officeDocument/2006/relationships/customXml" Target="../ink/ink4437.xml"/><Relationship Id="rId90" Type="http://schemas.openxmlformats.org/officeDocument/2006/relationships/customXml" Target="../ink/ink4410.xml"/><Relationship Id="rId165" Type="http://schemas.openxmlformats.org/officeDocument/2006/relationships/image" Target="../media/image4061.png"/><Relationship Id="rId27" Type="http://schemas.openxmlformats.org/officeDocument/2006/relationships/image" Target="../media/image3993.png"/><Relationship Id="rId48" Type="http://schemas.openxmlformats.org/officeDocument/2006/relationships/customXml" Target="../ink/ink4389.xml"/><Relationship Id="rId69" Type="http://schemas.openxmlformats.org/officeDocument/2006/relationships/image" Target="../media/image4013.png"/><Relationship Id="rId113" Type="http://schemas.openxmlformats.org/officeDocument/2006/relationships/image" Target="../media/image4035.png"/><Relationship Id="rId134" Type="http://schemas.openxmlformats.org/officeDocument/2006/relationships/customXml" Target="../ink/ink4432.xml"/><Relationship Id="rId80" Type="http://schemas.openxmlformats.org/officeDocument/2006/relationships/customXml" Target="../ink/ink4405.xml"/><Relationship Id="rId155" Type="http://schemas.openxmlformats.org/officeDocument/2006/relationships/image" Target="../media/image4056.png"/><Relationship Id="rId176" Type="http://schemas.openxmlformats.org/officeDocument/2006/relationships/customXml" Target="../ink/ink4453.xml"/><Relationship Id="rId17" Type="http://schemas.openxmlformats.org/officeDocument/2006/relationships/image" Target="../media/image3988.png"/><Relationship Id="rId38" Type="http://schemas.openxmlformats.org/officeDocument/2006/relationships/customXml" Target="../ink/ink4384.xml"/><Relationship Id="rId59" Type="http://schemas.openxmlformats.org/officeDocument/2006/relationships/image" Target="../media/image4008.png"/><Relationship Id="rId103" Type="http://schemas.openxmlformats.org/officeDocument/2006/relationships/image" Target="../media/image4030.png"/><Relationship Id="rId124" Type="http://schemas.openxmlformats.org/officeDocument/2006/relationships/customXml" Target="../ink/ink4427.xml"/><Relationship Id="rId70" Type="http://schemas.openxmlformats.org/officeDocument/2006/relationships/customXml" Target="../ink/ink4400.xml"/><Relationship Id="rId91" Type="http://schemas.openxmlformats.org/officeDocument/2006/relationships/image" Target="../media/image4024.png"/><Relationship Id="rId145" Type="http://schemas.openxmlformats.org/officeDocument/2006/relationships/image" Target="../media/image4051.png"/><Relationship Id="rId166" Type="http://schemas.openxmlformats.org/officeDocument/2006/relationships/customXml" Target="../ink/ink4448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379.xml"/><Relationship Id="rId49" Type="http://schemas.openxmlformats.org/officeDocument/2006/relationships/image" Target="../media/image4003.png"/><Relationship Id="rId114" Type="http://schemas.openxmlformats.org/officeDocument/2006/relationships/customXml" Target="../ink/ink442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15.xml"/><Relationship Id="rId299" Type="http://schemas.openxmlformats.org/officeDocument/2006/relationships/customXml" Target="../ink/ink4606.xml"/><Relationship Id="rId21" Type="http://schemas.openxmlformats.org/officeDocument/2006/relationships/image" Target="../media/image4080.png"/><Relationship Id="rId63" Type="http://schemas.openxmlformats.org/officeDocument/2006/relationships/image" Target="../media/image4100.png"/><Relationship Id="rId159" Type="http://schemas.openxmlformats.org/officeDocument/2006/relationships/customXml" Target="../ink/ink4536.xml"/><Relationship Id="rId324" Type="http://schemas.openxmlformats.org/officeDocument/2006/relationships/image" Target="../media/image4230.png"/><Relationship Id="rId366" Type="http://schemas.openxmlformats.org/officeDocument/2006/relationships/image" Target="../media/image4251.png"/><Relationship Id="rId170" Type="http://schemas.openxmlformats.org/officeDocument/2006/relationships/image" Target="../media/image4153.png"/><Relationship Id="rId226" Type="http://schemas.openxmlformats.org/officeDocument/2006/relationships/image" Target="../media/image4181.png"/><Relationship Id="rId433" Type="http://schemas.openxmlformats.org/officeDocument/2006/relationships/customXml" Target="../ink/ink4673.xml"/><Relationship Id="rId268" Type="http://schemas.openxmlformats.org/officeDocument/2006/relationships/image" Target="../media/image4202.png"/><Relationship Id="rId32" Type="http://schemas.openxmlformats.org/officeDocument/2006/relationships/customXml" Target="../ink/ink4472.xml"/><Relationship Id="rId74" Type="http://schemas.openxmlformats.org/officeDocument/2006/relationships/customXml" Target="../ink/ink4493.xml"/><Relationship Id="rId128" Type="http://schemas.openxmlformats.org/officeDocument/2006/relationships/image" Target="../media/image4132.png"/><Relationship Id="rId335" Type="http://schemas.openxmlformats.org/officeDocument/2006/relationships/customXml" Target="../ink/ink4624.xml"/><Relationship Id="rId377" Type="http://schemas.openxmlformats.org/officeDocument/2006/relationships/customXml" Target="../ink/ink4645.xml"/><Relationship Id="rId5" Type="http://schemas.openxmlformats.org/officeDocument/2006/relationships/image" Target="../media/image4072.png"/><Relationship Id="rId181" Type="http://schemas.openxmlformats.org/officeDocument/2006/relationships/customXml" Target="../ink/ink4547.xml"/><Relationship Id="rId237" Type="http://schemas.openxmlformats.org/officeDocument/2006/relationships/customXml" Target="../ink/ink4575.xml"/><Relationship Id="rId402" Type="http://schemas.openxmlformats.org/officeDocument/2006/relationships/image" Target="../media/image4269.png"/><Relationship Id="rId279" Type="http://schemas.openxmlformats.org/officeDocument/2006/relationships/customXml" Target="../ink/ink4596.xml"/><Relationship Id="rId444" Type="http://schemas.openxmlformats.org/officeDocument/2006/relationships/image" Target="../media/image4290.png"/><Relationship Id="rId43" Type="http://schemas.openxmlformats.org/officeDocument/2006/relationships/image" Target="../media/image4091.png"/><Relationship Id="rId139" Type="http://schemas.openxmlformats.org/officeDocument/2006/relationships/customXml" Target="../ink/ink4526.xml"/><Relationship Id="rId290" Type="http://schemas.openxmlformats.org/officeDocument/2006/relationships/image" Target="../media/image4213.png"/><Relationship Id="rId304" Type="http://schemas.openxmlformats.org/officeDocument/2006/relationships/image" Target="../media/image4220.png"/><Relationship Id="rId346" Type="http://schemas.openxmlformats.org/officeDocument/2006/relationships/image" Target="../media/image4241.png"/><Relationship Id="rId388" Type="http://schemas.openxmlformats.org/officeDocument/2006/relationships/image" Target="../media/image4262.png"/><Relationship Id="rId85" Type="http://schemas.openxmlformats.org/officeDocument/2006/relationships/image" Target="../media/image4111.png"/><Relationship Id="rId150" Type="http://schemas.openxmlformats.org/officeDocument/2006/relationships/image" Target="../media/image4143.png"/><Relationship Id="rId192" Type="http://schemas.openxmlformats.org/officeDocument/2006/relationships/image" Target="../media/image4164.png"/><Relationship Id="rId206" Type="http://schemas.openxmlformats.org/officeDocument/2006/relationships/image" Target="../media/image4171.png"/><Relationship Id="rId413" Type="http://schemas.openxmlformats.org/officeDocument/2006/relationships/customXml" Target="../ink/ink4663.xml"/><Relationship Id="rId248" Type="http://schemas.openxmlformats.org/officeDocument/2006/relationships/image" Target="../media/image4192.png"/><Relationship Id="rId455" Type="http://schemas.openxmlformats.org/officeDocument/2006/relationships/customXml" Target="../ink/ink4684.xml"/><Relationship Id="rId12" Type="http://schemas.openxmlformats.org/officeDocument/2006/relationships/customXml" Target="../ink/ink4462.xml"/><Relationship Id="rId108" Type="http://schemas.openxmlformats.org/officeDocument/2006/relationships/image" Target="../media/image4122.png"/><Relationship Id="rId315" Type="http://schemas.openxmlformats.org/officeDocument/2006/relationships/customXml" Target="../ink/ink4614.xml"/><Relationship Id="rId357" Type="http://schemas.openxmlformats.org/officeDocument/2006/relationships/customXml" Target="../ink/ink4635.xml"/><Relationship Id="rId54" Type="http://schemas.openxmlformats.org/officeDocument/2006/relationships/customXml" Target="../ink/ink4483.xml"/><Relationship Id="rId96" Type="http://schemas.openxmlformats.org/officeDocument/2006/relationships/image" Target="../media/image4116.png"/><Relationship Id="rId161" Type="http://schemas.openxmlformats.org/officeDocument/2006/relationships/customXml" Target="../ink/ink4537.xml"/><Relationship Id="rId217" Type="http://schemas.openxmlformats.org/officeDocument/2006/relationships/customXml" Target="../ink/ink4565.xml"/><Relationship Id="rId399" Type="http://schemas.openxmlformats.org/officeDocument/2006/relationships/customXml" Target="../ink/ink4656.xml"/><Relationship Id="rId259" Type="http://schemas.openxmlformats.org/officeDocument/2006/relationships/customXml" Target="../ink/ink4586.xml"/><Relationship Id="rId424" Type="http://schemas.openxmlformats.org/officeDocument/2006/relationships/image" Target="../media/image4280.png"/><Relationship Id="rId466" Type="http://schemas.openxmlformats.org/officeDocument/2006/relationships/image" Target="../media/image4301.png"/><Relationship Id="rId23" Type="http://schemas.openxmlformats.org/officeDocument/2006/relationships/image" Target="../media/image4081.png"/><Relationship Id="rId119" Type="http://schemas.openxmlformats.org/officeDocument/2006/relationships/customXml" Target="../ink/ink4516.xml"/><Relationship Id="rId270" Type="http://schemas.openxmlformats.org/officeDocument/2006/relationships/image" Target="../media/image4203.png"/><Relationship Id="rId326" Type="http://schemas.openxmlformats.org/officeDocument/2006/relationships/image" Target="../media/image4231.png"/><Relationship Id="rId65" Type="http://schemas.openxmlformats.org/officeDocument/2006/relationships/image" Target="../media/image4101.png"/><Relationship Id="rId130" Type="http://schemas.openxmlformats.org/officeDocument/2006/relationships/image" Target="../media/image4133.png"/><Relationship Id="rId368" Type="http://schemas.openxmlformats.org/officeDocument/2006/relationships/image" Target="../media/image4252.png"/><Relationship Id="rId172" Type="http://schemas.openxmlformats.org/officeDocument/2006/relationships/image" Target="../media/image4154.png"/><Relationship Id="rId228" Type="http://schemas.openxmlformats.org/officeDocument/2006/relationships/image" Target="../media/image4182.png"/><Relationship Id="rId435" Type="http://schemas.openxmlformats.org/officeDocument/2006/relationships/customXml" Target="../ink/ink4674.xml"/><Relationship Id="rId281" Type="http://schemas.openxmlformats.org/officeDocument/2006/relationships/customXml" Target="../ink/ink4597.xml"/><Relationship Id="rId337" Type="http://schemas.openxmlformats.org/officeDocument/2006/relationships/customXml" Target="../ink/ink4625.xml"/><Relationship Id="rId34" Type="http://schemas.openxmlformats.org/officeDocument/2006/relationships/customXml" Target="../ink/ink4473.xml"/><Relationship Id="rId76" Type="http://schemas.openxmlformats.org/officeDocument/2006/relationships/customXml" Target="../ink/ink4494.xml"/><Relationship Id="rId141" Type="http://schemas.openxmlformats.org/officeDocument/2006/relationships/customXml" Target="../ink/ink4527.xml"/><Relationship Id="rId379" Type="http://schemas.openxmlformats.org/officeDocument/2006/relationships/customXml" Target="../ink/ink4646.xml"/><Relationship Id="rId7" Type="http://schemas.openxmlformats.org/officeDocument/2006/relationships/image" Target="../media/image4073.png"/><Relationship Id="rId183" Type="http://schemas.openxmlformats.org/officeDocument/2006/relationships/customXml" Target="../ink/ink4548.xml"/><Relationship Id="rId239" Type="http://schemas.openxmlformats.org/officeDocument/2006/relationships/customXml" Target="../ink/ink4576.xml"/><Relationship Id="rId390" Type="http://schemas.openxmlformats.org/officeDocument/2006/relationships/image" Target="../media/image4263.png"/><Relationship Id="rId404" Type="http://schemas.openxmlformats.org/officeDocument/2006/relationships/image" Target="../media/image4270.png"/><Relationship Id="rId446" Type="http://schemas.openxmlformats.org/officeDocument/2006/relationships/image" Target="../media/image4291.png"/><Relationship Id="rId250" Type="http://schemas.openxmlformats.org/officeDocument/2006/relationships/image" Target="../media/image4193.png"/><Relationship Id="rId292" Type="http://schemas.openxmlformats.org/officeDocument/2006/relationships/image" Target="../media/image4214.png"/><Relationship Id="rId306" Type="http://schemas.openxmlformats.org/officeDocument/2006/relationships/image" Target="../media/image4221.png"/><Relationship Id="rId45" Type="http://schemas.openxmlformats.org/officeDocument/2006/relationships/image" Target="../media/image4092.png"/><Relationship Id="rId87" Type="http://schemas.openxmlformats.org/officeDocument/2006/relationships/customXml" Target="../ink/ink4500.xml"/><Relationship Id="rId110" Type="http://schemas.openxmlformats.org/officeDocument/2006/relationships/image" Target="../media/image4123.png"/><Relationship Id="rId348" Type="http://schemas.openxmlformats.org/officeDocument/2006/relationships/image" Target="../media/image4242.png"/><Relationship Id="rId152" Type="http://schemas.openxmlformats.org/officeDocument/2006/relationships/image" Target="../media/image4144.png"/><Relationship Id="rId194" Type="http://schemas.openxmlformats.org/officeDocument/2006/relationships/image" Target="../media/image4165.png"/><Relationship Id="rId208" Type="http://schemas.openxmlformats.org/officeDocument/2006/relationships/image" Target="../media/image4172.png"/><Relationship Id="rId415" Type="http://schemas.openxmlformats.org/officeDocument/2006/relationships/customXml" Target="../ink/ink4664.xml"/><Relationship Id="rId457" Type="http://schemas.openxmlformats.org/officeDocument/2006/relationships/customXml" Target="../ink/ink4685.xml"/><Relationship Id="rId261" Type="http://schemas.openxmlformats.org/officeDocument/2006/relationships/customXml" Target="../ink/ink4587.xml"/><Relationship Id="rId14" Type="http://schemas.openxmlformats.org/officeDocument/2006/relationships/customXml" Target="../ink/ink4463.xml"/><Relationship Id="rId56" Type="http://schemas.openxmlformats.org/officeDocument/2006/relationships/customXml" Target="../ink/ink4484.xml"/><Relationship Id="rId317" Type="http://schemas.openxmlformats.org/officeDocument/2006/relationships/customXml" Target="../ink/ink4615.xml"/><Relationship Id="rId359" Type="http://schemas.openxmlformats.org/officeDocument/2006/relationships/customXml" Target="../ink/ink4636.xml"/><Relationship Id="rId98" Type="http://schemas.openxmlformats.org/officeDocument/2006/relationships/image" Target="../media/image4117.png"/><Relationship Id="rId121" Type="http://schemas.openxmlformats.org/officeDocument/2006/relationships/customXml" Target="../ink/ink4517.xml"/><Relationship Id="rId163" Type="http://schemas.openxmlformats.org/officeDocument/2006/relationships/customXml" Target="../ink/ink4538.xml"/><Relationship Id="rId219" Type="http://schemas.openxmlformats.org/officeDocument/2006/relationships/customXml" Target="../ink/ink4566.xml"/><Relationship Id="rId370" Type="http://schemas.openxmlformats.org/officeDocument/2006/relationships/image" Target="../media/image4253.png"/><Relationship Id="rId426" Type="http://schemas.openxmlformats.org/officeDocument/2006/relationships/image" Target="../media/image4281.png"/><Relationship Id="rId230" Type="http://schemas.openxmlformats.org/officeDocument/2006/relationships/image" Target="../media/image4183.png"/><Relationship Id="rId468" Type="http://schemas.openxmlformats.org/officeDocument/2006/relationships/image" Target="../media/image4302.png"/><Relationship Id="rId25" Type="http://schemas.openxmlformats.org/officeDocument/2006/relationships/image" Target="../media/image4082.png"/><Relationship Id="rId67" Type="http://schemas.openxmlformats.org/officeDocument/2006/relationships/image" Target="../media/image4102.png"/><Relationship Id="rId272" Type="http://schemas.openxmlformats.org/officeDocument/2006/relationships/image" Target="../media/image4204.png"/><Relationship Id="rId328" Type="http://schemas.openxmlformats.org/officeDocument/2006/relationships/image" Target="../media/image4232.png"/><Relationship Id="rId132" Type="http://schemas.openxmlformats.org/officeDocument/2006/relationships/image" Target="../media/image4134.png"/><Relationship Id="rId174" Type="http://schemas.openxmlformats.org/officeDocument/2006/relationships/image" Target="../media/image4155.png"/><Relationship Id="rId381" Type="http://schemas.openxmlformats.org/officeDocument/2006/relationships/customXml" Target="../ink/ink4647.xml"/><Relationship Id="rId241" Type="http://schemas.openxmlformats.org/officeDocument/2006/relationships/customXml" Target="../ink/ink4577.xml"/><Relationship Id="rId437" Type="http://schemas.openxmlformats.org/officeDocument/2006/relationships/customXml" Target="../ink/ink4675.xml"/><Relationship Id="rId36" Type="http://schemas.openxmlformats.org/officeDocument/2006/relationships/customXml" Target="../ink/ink4474.xml"/><Relationship Id="rId283" Type="http://schemas.openxmlformats.org/officeDocument/2006/relationships/customXml" Target="../ink/ink4598.xml"/><Relationship Id="rId339" Type="http://schemas.openxmlformats.org/officeDocument/2006/relationships/customXml" Target="../ink/ink4626.xml"/><Relationship Id="rId78" Type="http://schemas.openxmlformats.org/officeDocument/2006/relationships/customXml" Target="../ink/ink4495.xml"/><Relationship Id="rId101" Type="http://schemas.openxmlformats.org/officeDocument/2006/relationships/customXml" Target="../ink/ink4507.xml"/><Relationship Id="rId143" Type="http://schemas.openxmlformats.org/officeDocument/2006/relationships/customXml" Target="../ink/ink4528.xml"/><Relationship Id="rId185" Type="http://schemas.openxmlformats.org/officeDocument/2006/relationships/customXml" Target="../ink/ink4549.xml"/><Relationship Id="rId350" Type="http://schemas.openxmlformats.org/officeDocument/2006/relationships/image" Target="../media/image4243.png"/><Relationship Id="rId406" Type="http://schemas.openxmlformats.org/officeDocument/2006/relationships/image" Target="../media/image4271.png"/><Relationship Id="rId9" Type="http://schemas.openxmlformats.org/officeDocument/2006/relationships/image" Target="../media/image4074.png"/><Relationship Id="rId210" Type="http://schemas.openxmlformats.org/officeDocument/2006/relationships/image" Target="../media/image4173.png"/><Relationship Id="rId392" Type="http://schemas.openxmlformats.org/officeDocument/2006/relationships/image" Target="../media/image4264.png"/><Relationship Id="rId448" Type="http://schemas.openxmlformats.org/officeDocument/2006/relationships/image" Target="../media/image4292.png"/><Relationship Id="rId252" Type="http://schemas.openxmlformats.org/officeDocument/2006/relationships/image" Target="../media/image4194.png"/><Relationship Id="rId294" Type="http://schemas.openxmlformats.org/officeDocument/2006/relationships/image" Target="../media/image4215.png"/><Relationship Id="rId308" Type="http://schemas.openxmlformats.org/officeDocument/2006/relationships/image" Target="../media/image4222.png"/><Relationship Id="rId47" Type="http://schemas.openxmlformats.org/officeDocument/2006/relationships/image" Target="../media/image4093.png"/><Relationship Id="rId89" Type="http://schemas.openxmlformats.org/officeDocument/2006/relationships/customXml" Target="../ink/ink4501.xml"/><Relationship Id="rId112" Type="http://schemas.openxmlformats.org/officeDocument/2006/relationships/image" Target="../media/image4124.png"/><Relationship Id="rId154" Type="http://schemas.openxmlformats.org/officeDocument/2006/relationships/image" Target="../media/image4145.png"/><Relationship Id="rId361" Type="http://schemas.openxmlformats.org/officeDocument/2006/relationships/customXml" Target="../ink/ink4637.xml"/><Relationship Id="rId196" Type="http://schemas.openxmlformats.org/officeDocument/2006/relationships/image" Target="../media/image4166.png"/><Relationship Id="rId417" Type="http://schemas.openxmlformats.org/officeDocument/2006/relationships/customXml" Target="../ink/ink4665.xml"/><Relationship Id="rId459" Type="http://schemas.openxmlformats.org/officeDocument/2006/relationships/customXml" Target="../ink/ink4686.xml"/><Relationship Id="rId16" Type="http://schemas.openxmlformats.org/officeDocument/2006/relationships/customXml" Target="../ink/ink4464.xml"/><Relationship Id="rId221" Type="http://schemas.openxmlformats.org/officeDocument/2006/relationships/customXml" Target="../ink/ink4567.xml"/><Relationship Id="rId263" Type="http://schemas.openxmlformats.org/officeDocument/2006/relationships/customXml" Target="../ink/ink4588.xml"/><Relationship Id="rId319" Type="http://schemas.openxmlformats.org/officeDocument/2006/relationships/customXml" Target="../ink/ink4616.xml"/><Relationship Id="rId470" Type="http://schemas.openxmlformats.org/officeDocument/2006/relationships/image" Target="../media/image4303.png"/><Relationship Id="rId58" Type="http://schemas.openxmlformats.org/officeDocument/2006/relationships/customXml" Target="../ink/ink4485.xml"/><Relationship Id="rId123" Type="http://schemas.openxmlformats.org/officeDocument/2006/relationships/customXml" Target="../ink/ink4518.xml"/><Relationship Id="rId330" Type="http://schemas.openxmlformats.org/officeDocument/2006/relationships/image" Target="../media/image4233.png"/><Relationship Id="rId165" Type="http://schemas.openxmlformats.org/officeDocument/2006/relationships/customXml" Target="../ink/ink4539.xml"/><Relationship Id="rId372" Type="http://schemas.openxmlformats.org/officeDocument/2006/relationships/image" Target="../media/image4254.png"/><Relationship Id="rId428" Type="http://schemas.openxmlformats.org/officeDocument/2006/relationships/image" Target="../media/image4282.png"/><Relationship Id="rId232" Type="http://schemas.openxmlformats.org/officeDocument/2006/relationships/image" Target="../media/image4184.png"/><Relationship Id="rId274" Type="http://schemas.openxmlformats.org/officeDocument/2006/relationships/image" Target="../media/image4205.png"/><Relationship Id="rId27" Type="http://schemas.openxmlformats.org/officeDocument/2006/relationships/image" Target="../media/image4083.png"/><Relationship Id="rId69" Type="http://schemas.openxmlformats.org/officeDocument/2006/relationships/image" Target="../media/image4103.png"/><Relationship Id="rId134" Type="http://schemas.openxmlformats.org/officeDocument/2006/relationships/image" Target="../media/image4135.png"/><Relationship Id="rId80" Type="http://schemas.openxmlformats.org/officeDocument/2006/relationships/customXml" Target="../ink/ink4496.xml"/><Relationship Id="rId176" Type="http://schemas.openxmlformats.org/officeDocument/2006/relationships/image" Target="../media/image4156.png"/><Relationship Id="rId341" Type="http://schemas.openxmlformats.org/officeDocument/2006/relationships/customXml" Target="../ink/ink4627.xml"/><Relationship Id="rId383" Type="http://schemas.openxmlformats.org/officeDocument/2006/relationships/customXml" Target="../ink/ink4648.xml"/><Relationship Id="rId439" Type="http://schemas.openxmlformats.org/officeDocument/2006/relationships/customXml" Target="../ink/ink4676.xml"/><Relationship Id="rId201" Type="http://schemas.openxmlformats.org/officeDocument/2006/relationships/customXml" Target="../ink/ink4557.xml"/><Relationship Id="rId243" Type="http://schemas.openxmlformats.org/officeDocument/2006/relationships/customXml" Target="../ink/ink4578.xml"/><Relationship Id="rId285" Type="http://schemas.openxmlformats.org/officeDocument/2006/relationships/customXml" Target="../ink/ink4599.xml"/><Relationship Id="rId450" Type="http://schemas.openxmlformats.org/officeDocument/2006/relationships/image" Target="../media/image4293.png"/><Relationship Id="rId38" Type="http://schemas.openxmlformats.org/officeDocument/2006/relationships/customXml" Target="../ink/ink4475.xml"/><Relationship Id="rId103" Type="http://schemas.openxmlformats.org/officeDocument/2006/relationships/customXml" Target="../ink/ink4508.xml"/><Relationship Id="rId310" Type="http://schemas.openxmlformats.org/officeDocument/2006/relationships/image" Target="../media/image4223.png"/><Relationship Id="rId91" Type="http://schemas.openxmlformats.org/officeDocument/2006/relationships/customXml" Target="../ink/ink4502.xml"/><Relationship Id="rId145" Type="http://schemas.openxmlformats.org/officeDocument/2006/relationships/customXml" Target="../ink/ink4529.xml"/><Relationship Id="rId187" Type="http://schemas.openxmlformats.org/officeDocument/2006/relationships/customXml" Target="../ink/ink4550.xml"/><Relationship Id="rId352" Type="http://schemas.openxmlformats.org/officeDocument/2006/relationships/image" Target="../media/image4244.png"/><Relationship Id="rId394" Type="http://schemas.openxmlformats.org/officeDocument/2006/relationships/image" Target="../media/image4265.png"/><Relationship Id="rId408" Type="http://schemas.openxmlformats.org/officeDocument/2006/relationships/image" Target="../media/image4272.png"/><Relationship Id="rId212" Type="http://schemas.openxmlformats.org/officeDocument/2006/relationships/image" Target="../media/image4174.png"/><Relationship Id="rId254" Type="http://schemas.openxmlformats.org/officeDocument/2006/relationships/image" Target="../media/image4195.png"/><Relationship Id="rId49" Type="http://schemas.openxmlformats.org/officeDocument/2006/relationships/image" Target="../media/image4094.png"/><Relationship Id="rId114" Type="http://schemas.openxmlformats.org/officeDocument/2006/relationships/image" Target="../media/image4125.png"/><Relationship Id="rId296" Type="http://schemas.openxmlformats.org/officeDocument/2006/relationships/image" Target="../media/image4216.png"/><Relationship Id="rId461" Type="http://schemas.openxmlformats.org/officeDocument/2006/relationships/customXml" Target="../ink/ink4687.xml"/><Relationship Id="rId60" Type="http://schemas.openxmlformats.org/officeDocument/2006/relationships/customXml" Target="../ink/ink4486.xml"/><Relationship Id="rId156" Type="http://schemas.openxmlformats.org/officeDocument/2006/relationships/image" Target="../media/image4146.png"/><Relationship Id="rId198" Type="http://schemas.openxmlformats.org/officeDocument/2006/relationships/image" Target="../media/image4167.png"/><Relationship Id="rId321" Type="http://schemas.openxmlformats.org/officeDocument/2006/relationships/customXml" Target="../ink/ink4617.xml"/><Relationship Id="rId363" Type="http://schemas.openxmlformats.org/officeDocument/2006/relationships/customXml" Target="../ink/ink4638.xml"/><Relationship Id="rId419" Type="http://schemas.openxmlformats.org/officeDocument/2006/relationships/customXml" Target="../ink/ink4666.xml"/><Relationship Id="rId223" Type="http://schemas.openxmlformats.org/officeDocument/2006/relationships/customXml" Target="../ink/ink4568.xml"/><Relationship Id="rId430" Type="http://schemas.openxmlformats.org/officeDocument/2006/relationships/image" Target="../media/image4283.png"/><Relationship Id="rId18" Type="http://schemas.openxmlformats.org/officeDocument/2006/relationships/customXml" Target="../ink/ink4465.xml"/><Relationship Id="rId265" Type="http://schemas.openxmlformats.org/officeDocument/2006/relationships/customXml" Target="../ink/ink4589.xml"/><Relationship Id="rId472" Type="http://schemas.openxmlformats.org/officeDocument/2006/relationships/image" Target="../media/image4304.png"/><Relationship Id="rId125" Type="http://schemas.openxmlformats.org/officeDocument/2006/relationships/customXml" Target="../ink/ink4519.xml"/><Relationship Id="rId167" Type="http://schemas.openxmlformats.org/officeDocument/2006/relationships/customXml" Target="../ink/ink4540.xml"/><Relationship Id="rId332" Type="http://schemas.openxmlformats.org/officeDocument/2006/relationships/image" Target="../media/image4234.png"/><Relationship Id="rId374" Type="http://schemas.openxmlformats.org/officeDocument/2006/relationships/image" Target="../media/image4255.png"/><Relationship Id="rId71" Type="http://schemas.openxmlformats.org/officeDocument/2006/relationships/image" Target="../media/image4104.png"/><Relationship Id="rId234" Type="http://schemas.openxmlformats.org/officeDocument/2006/relationships/image" Target="../media/image4185.png"/><Relationship Id="rId2" Type="http://schemas.openxmlformats.org/officeDocument/2006/relationships/customXml" Target="../ink/ink4457.xml"/><Relationship Id="rId29" Type="http://schemas.openxmlformats.org/officeDocument/2006/relationships/image" Target="../media/image4084.png"/><Relationship Id="rId276" Type="http://schemas.openxmlformats.org/officeDocument/2006/relationships/image" Target="../media/image4206.png"/><Relationship Id="rId441" Type="http://schemas.openxmlformats.org/officeDocument/2006/relationships/customXml" Target="../ink/ink4677.xml"/><Relationship Id="rId40" Type="http://schemas.openxmlformats.org/officeDocument/2006/relationships/customXml" Target="../ink/ink4476.xml"/><Relationship Id="rId136" Type="http://schemas.openxmlformats.org/officeDocument/2006/relationships/image" Target="../media/image4136.png"/><Relationship Id="rId178" Type="http://schemas.openxmlformats.org/officeDocument/2006/relationships/image" Target="../media/image4157.png"/><Relationship Id="rId301" Type="http://schemas.openxmlformats.org/officeDocument/2006/relationships/customXml" Target="../ink/ink4607.xml"/><Relationship Id="rId343" Type="http://schemas.openxmlformats.org/officeDocument/2006/relationships/customXml" Target="../ink/ink4628.xml"/><Relationship Id="rId82" Type="http://schemas.openxmlformats.org/officeDocument/2006/relationships/customXml" Target="../ink/ink4497.xml"/><Relationship Id="rId203" Type="http://schemas.openxmlformats.org/officeDocument/2006/relationships/customXml" Target="../ink/ink4558.xml"/><Relationship Id="rId385" Type="http://schemas.openxmlformats.org/officeDocument/2006/relationships/customXml" Target="../ink/ink4649.xml"/><Relationship Id="rId245" Type="http://schemas.openxmlformats.org/officeDocument/2006/relationships/customXml" Target="../ink/ink4579.xml"/><Relationship Id="rId287" Type="http://schemas.openxmlformats.org/officeDocument/2006/relationships/customXml" Target="../ink/ink4600.xml"/><Relationship Id="rId410" Type="http://schemas.openxmlformats.org/officeDocument/2006/relationships/image" Target="../media/image4273.png"/><Relationship Id="rId452" Type="http://schemas.openxmlformats.org/officeDocument/2006/relationships/image" Target="../media/image4294.png"/><Relationship Id="rId30" Type="http://schemas.openxmlformats.org/officeDocument/2006/relationships/customXml" Target="../ink/ink4471.xml"/><Relationship Id="rId105" Type="http://schemas.openxmlformats.org/officeDocument/2006/relationships/customXml" Target="../ink/ink4509.xml"/><Relationship Id="rId126" Type="http://schemas.openxmlformats.org/officeDocument/2006/relationships/image" Target="../media/image4131.png"/><Relationship Id="rId147" Type="http://schemas.openxmlformats.org/officeDocument/2006/relationships/customXml" Target="../ink/ink4530.xml"/><Relationship Id="rId168" Type="http://schemas.openxmlformats.org/officeDocument/2006/relationships/image" Target="../media/image4152.png"/><Relationship Id="rId312" Type="http://schemas.openxmlformats.org/officeDocument/2006/relationships/image" Target="../media/image4224.png"/><Relationship Id="rId333" Type="http://schemas.openxmlformats.org/officeDocument/2006/relationships/customXml" Target="../ink/ink4623.xml"/><Relationship Id="rId354" Type="http://schemas.openxmlformats.org/officeDocument/2006/relationships/image" Target="../media/image4245.png"/><Relationship Id="rId51" Type="http://schemas.openxmlformats.org/officeDocument/2006/relationships/image" Target="../media/image4095.png"/><Relationship Id="rId72" Type="http://schemas.openxmlformats.org/officeDocument/2006/relationships/customXml" Target="../ink/ink4492.xml"/><Relationship Id="rId93" Type="http://schemas.openxmlformats.org/officeDocument/2006/relationships/customXml" Target="../ink/ink4503.xml"/><Relationship Id="rId189" Type="http://schemas.openxmlformats.org/officeDocument/2006/relationships/customXml" Target="../ink/ink4551.xml"/><Relationship Id="rId375" Type="http://schemas.openxmlformats.org/officeDocument/2006/relationships/customXml" Target="../ink/ink4644.xml"/><Relationship Id="rId396" Type="http://schemas.openxmlformats.org/officeDocument/2006/relationships/image" Target="../media/image4266.png"/><Relationship Id="rId3" Type="http://schemas.openxmlformats.org/officeDocument/2006/relationships/image" Target="../media/image4071.png"/><Relationship Id="rId214" Type="http://schemas.openxmlformats.org/officeDocument/2006/relationships/image" Target="../media/image4175.png"/><Relationship Id="rId235" Type="http://schemas.openxmlformats.org/officeDocument/2006/relationships/customXml" Target="../ink/ink4574.xml"/><Relationship Id="rId256" Type="http://schemas.openxmlformats.org/officeDocument/2006/relationships/image" Target="../media/image4196.png"/><Relationship Id="rId277" Type="http://schemas.openxmlformats.org/officeDocument/2006/relationships/customXml" Target="../ink/ink4595.xml"/><Relationship Id="rId298" Type="http://schemas.openxmlformats.org/officeDocument/2006/relationships/image" Target="../media/image4217.png"/><Relationship Id="rId400" Type="http://schemas.openxmlformats.org/officeDocument/2006/relationships/image" Target="../media/image4268.png"/><Relationship Id="rId421" Type="http://schemas.openxmlformats.org/officeDocument/2006/relationships/customXml" Target="../ink/ink4667.xml"/><Relationship Id="rId442" Type="http://schemas.openxmlformats.org/officeDocument/2006/relationships/image" Target="../media/image4289.png"/><Relationship Id="rId463" Type="http://schemas.openxmlformats.org/officeDocument/2006/relationships/customXml" Target="../ink/ink4688.xml"/><Relationship Id="rId116" Type="http://schemas.openxmlformats.org/officeDocument/2006/relationships/image" Target="../media/image4126.png"/><Relationship Id="rId137" Type="http://schemas.openxmlformats.org/officeDocument/2006/relationships/customXml" Target="../ink/ink4525.xml"/><Relationship Id="rId158" Type="http://schemas.openxmlformats.org/officeDocument/2006/relationships/image" Target="../media/image4147.png"/><Relationship Id="rId302" Type="http://schemas.openxmlformats.org/officeDocument/2006/relationships/image" Target="../media/image4219.png"/><Relationship Id="rId323" Type="http://schemas.openxmlformats.org/officeDocument/2006/relationships/customXml" Target="../ink/ink4618.xml"/><Relationship Id="rId344" Type="http://schemas.openxmlformats.org/officeDocument/2006/relationships/image" Target="../media/image4240.png"/><Relationship Id="rId20" Type="http://schemas.openxmlformats.org/officeDocument/2006/relationships/customXml" Target="../ink/ink4466.xml"/><Relationship Id="rId41" Type="http://schemas.openxmlformats.org/officeDocument/2006/relationships/image" Target="../media/image4090.png"/><Relationship Id="rId62" Type="http://schemas.openxmlformats.org/officeDocument/2006/relationships/customXml" Target="../ink/ink4487.xml"/><Relationship Id="rId83" Type="http://schemas.openxmlformats.org/officeDocument/2006/relationships/image" Target="../media/image4110.png"/><Relationship Id="rId179" Type="http://schemas.openxmlformats.org/officeDocument/2006/relationships/customXml" Target="../ink/ink4546.xml"/><Relationship Id="rId365" Type="http://schemas.openxmlformats.org/officeDocument/2006/relationships/customXml" Target="../ink/ink4639.xml"/><Relationship Id="rId386" Type="http://schemas.openxmlformats.org/officeDocument/2006/relationships/image" Target="../media/image4261.png"/><Relationship Id="rId190" Type="http://schemas.openxmlformats.org/officeDocument/2006/relationships/image" Target="../media/image4163.png"/><Relationship Id="rId204" Type="http://schemas.openxmlformats.org/officeDocument/2006/relationships/image" Target="../media/image4170.png"/><Relationship Id="rId225" Type="http://schemas.openxmlformats.org/officeDocument/2006/relationships/customXml" Target="../ink/ink4569.xml"/><Relationship Id="rId246" Type="http://schemas.openxmlformats.org/officeDocument/2006/relationships/image" Target="../media/image4191.png"/><Relationship Id="rId267" Type="http://schemas.openxmlformats.org/officeDocument/2006/relationships/customXml" Target="../ink/ink4590.xml"/><Relationship Id="rId288" Type="http://schemas.openxmlformats.org/officeDocument/2006/relationships/image" Target="../media/image4212.png"/><Relationship Id="rId411" Type="http://schemas.openxmlformats.org/officeDocument/2006/relationships/customXml" Target="../ink/ink4662.xml"/><Relationship Id="rId432" Type="http://schemas.openxmlformats.org/officeDocument/2006/relationships/image" Target="../media/image4284.png"/><Relationship Id="rId453" Type="http://schemas.openxmlformats.org/officeDocument/2006/relationships/customXml" Target="../ink/ink4683.xml"/><Relationship Id="rId474" Type="http://schemas.openxmlformats.org/officeDocument/2006/relationships/image" Target="../media/image4305.png"/><Relationship Id="rId106" Type="http://schemas.openxmlformats.org/officeDocument/2006/relationships/image" Target="../media/image4121.png"/><Relationship Id="rId127" Type="http://schemas.openxmlformats.org/officeDocument/2006/relationships/customXml" Target="../ink/ink4520.xml"/><Relationship Id="rId313" Type="http://schemas.openxmlformats.org/officeDocument/2006/relationships/customXml" Target="../ink/ink4613.xml"/><Relationship Id="rId10" Type="http://schemas.openxmlformats.org/officeDocument/2006/relationships/customXml" Target="../ink/ink4461.xml"/><Relationship Id="rId31" Type="http://schemas.openxmlformats.org/officeDocument/2006/relationships/image" Target="../media/image4085.png"/><Relationship Id="rId52" Type="http://schemas.openxmlformats.org/officeDocument/2006/relationships/customXml" Target="../ink/ink4482.xml"/><Relationship Id="rId73" Type="http://schemas.openxmlformats.org/officeDocument/2006/relationships/image" Target="../media/image4105.png"/><Relationship Id="rId94" Type="http://schemas.openxmlformats.org/officeDocument/2006/relationships/image" Target="../media/image4115.png"/><Relationship Id="rId148" Type="http://schemas.openxmlformats.org/officeDocument/2006/relationships/image" Target="../media/image4142.png"/><Relationship Id="rId169" Type="http://schemas.openxmlformats.org/officeDocument/2006/relationships/customXml" Target="../ink/ink4541.xml"/><Relationship Id="rId334" Type="http://schemas.openxmlformats.org/officeDocument/2006/relationships/image" Target="../media/image4235.png"/><Relationship Id="rId355" Type="http://schemas.openxmlformats.org/officeDocument/2006/relationships/customXml" Target="../ink/ink4634.xml"/><Relationship Id="rId376" Type="http://schemas.openxmlformats.org/officeDocument/2006/relationships/image" Target="../media/image4256.png"/><Relationship Id="rId397" Type="http://schemas.openxmlformats.org/officeDocument/2006/relationships/customXml" Target="../ink/ink4655.xml"/><Relationship Id="rId4" Type="http://schemas.openxmlformats.org/officeDocument/2006/relationships/customXml" Target="../ink/ink4458.xml"/><Relationship Id="rId180" Type="http://schemas.openxmlformats.org/officeDocument/2006/relationships/image" Target="../media/image4158.png"/><Relationship Id="rId215" Type="http://schemas.openxmlformats.org/officeDocument/2006/relationships/customXml" Target="../ink/ink4564.xml"/><Relationship Id="rId236" Type="http://schemas.openxmlformats.org/officeDocument/2006/relationships/image" Target="../media/image4186.png"/><Relationship Id="rId257" Type="http://schemas.openxmlformats.org/officeDocument/2006/relationships/customXml" Target="../ink/ink4585.xml"/><Relationship Id="rId278" Type="http://schemas.openxmlformats.org/officeDocument/2006/relationships/image" Target="../media/image4207.png"/><Relationship Id="rId401" Type="http://schemas.openxmlformats.org/officeDocument/2006/relationships/customXml" Target="../ink/ink4657.xml"/><Relationship Id="rId422" Type="http://schemas.openxmlformats.org/officeDocument/2006/relationships/image" Target="../media/image4279.png"/><Relationship Id="rId443" Type="http://schemas.openxmlformats.org/officeDocument/2006/relationships/customXml" Target="../ink/ink4678.xml"/><Relationship Id="rId464" Type="http://schemas.openxmlformats.org/officeDocument/2006/relationships/image" Target="../media/image4300.png"/><Relationship Id="rId303" Type="http://schemas.openxmlformats.org/officeDocument/2006/relationships/customXml" Target="../ink/ink4608.xml"/><Relationship Id="rId42" Type="http://schemas.openxmlformats.org/officeDocument/2006/relationships/customXml" Target="../ink/ink4477.xml"/><Relationship Id="rId84" Type="http://schemas.openxmlformats.org/officeDocument/2006/relationships/customXml" Target="../ink/ink4498.xml"/><Relationship Id="rId138" Type="http://schemas.openxmlformats.org/officeDocument/2006/relationships/image" Target="../media/image4137.png"/><Relationship Id="rId345" Type="http://schemas.openxmlformats.org/officeDocument/2006/relationships/customXml" Target="../ink/ink4629.xml"/><Relationship Id="rId387" Type="http://schemas.openxmlformats.org/officeDocument/2006/relationships/customXml" Target="../ink/ink4650.xml"/><Relationship Id="rId191" Type="http://schemas.openxmlformats.org/officeDocument/2006/relationships/customXml" Target="../ink/ink4552.xml"/><Relationship Id="rId205" Type="http://schemas.openxmlformats.org/officeDocument/2006/relationships/customXml" Target="../ink/ink4559.xml"/><Relationship Id="rId247" Type="http://schemas.openxmlformats.org/officeDocument/2006/relationships/customXml" Target="../ink/ink4580.xml"/><Relationship Id="rId412" Type="http://schemas.openxmlformats.org/officeDocument/2006/relationships/image" Target="../media/image4274.png"/><Relationship Id="rId107" Type="http://schemas.openxmlformats.org/officeDocument/2006/relationships/customXml" Target="../ink/ink4510.xml"/><Relationship Id="rId289" Type="http://schemas.openxmlformats.org/officeDocument/2006/relationships/customXml" Target="../ink/ink4601.xml"/><Relationship Id="rId454" Type="http://schemas.openxmlformats.org/officeDocument/2006/relationships/image" Target="../media/image4295.png"/><Relationship Id="rId11" Type="http://schemas.openxmlformats.org/officeDocument/2006/relationships/image" Target="../media/image4075.png"/><Relationship Id="rId53" Type="http://schemas.openxmlformats.org/officeDocument/2006/relationships/image" Target="../media/image4096.png"/><Relationship Id="rId149" Type="http://schemas.openxmlformats.org/officeDocument/2006/relationships/customXml" Target="../ink/ink4531.xml"/><Relationship Id="rId314" Type="http://schemas.openxmlformats.org/officeDocument/2006/relationships/image" Target="../media/image4225.png"/><Relationship Id="rId356" Type="http://schemas.openxmlformats.org/officeDocument/2006/relationships/image" Target="../media/image4246.png"/><Relationship Id="rId398" Type="http://schemas.openxmlformats.org/officeDocument/2006/relationships/image" Target="../media/image4267.png"/><Relationship Id="rId95" Type="http://schemas.openxmlformats.org/officeDocument/2006/relationships/customXml" Target="../ink/ink4504.xml"/><Relationship Id="rId160" Type="http://schemas.openxmlformats.org/officeDocument/2006/relationships/image" Target="../media/image4148.png"/><Relationship Id="rId216" Type="http://schemas.openxmlformats.org/officeDocument/2006/relationships/image" Target="../media/image4176.png"/><Relationship Id="rId423" Type="http://schemas.openxmlformats.org/officeDocument/2006/relationships/customXml" Target="../ink/ink4668.xml"/><Relationship Id="rId258" Type="http://schemas.openxmlformats.org/officeDocument/2006/relationships/image" Target="../media/image4197.png"/><Relationship Id="rId465" Type="http://schemas.openxmlformats.org/officeDocument/2006/relationships/customXml" Target="../ink/ink4689.xml"/><Relationship Id="rId22" Type="http://schemas.openxmlformats.org/officeDocument/2006/relationships/customXml" Target="../ink/ink4467.xml"/><Relationship Id="rId64" Type="http://schemas.openxmlformats.org/officeDocument/2006/relationships/customXml" Target="../ink/ink4488.xml"/><Relationship Id="rId118" Type="http://schemas.openxmlformats.org/officeDocument/2006/relationships/image" Target="../media/image4127.png"/><Relationship Id="rId325" Type="http://schemas.openxmlformats.org/officeDocument/2006/relationships/customXml" Target="../ink/ink4619.xml"/><Relationship Id="rId367" Type="http://schemas.openxmlformats.org/officeDocument/2006/relationships/customXml" Target="../ink/ink4640.xml"/><Relationship Id="rId171" Type="http://schemas.openxmlformats.org/officeDocument/2006/relationships/customXml" Target="../ink/ink4542.xml"/><Relationship Id="rId227" Type="http://schemas.openxmlformats.org/officeDocument/2006/relationships/customXml" Target="../ink/ink4570.xml"/><Relationship Id="rId269" Type="http://schemas.openxmlformats.org/officeDocument/2006/relationships/customXml" Target="../ink/ink4591.xml"/><Relationship Id="rId434" Type="http://schemas.openxmlformats.org/officeDocument/2006/relationships/image" Target="../media/image4285.png"/><Relationship Id="rId33" Type="http://schemas.openxmlformats.org/officeDocument/2006/relationships/image" Target="../media/image4086.png"/><Relationship Id="rId129" Type="http://schemas.openxmlformats.org/officeDocument/2006/relationships/customXml" Target="../ink/ink4521.xml"/><Relationship Id="rId280" Type="http://schemas.openxmlformats.org/officeDocument/2006/relationships/image" Target="../media/image4208.png"/><Relationship Id="rId336" Type="http://schemas.openxmlformats.org/officeDocument/2006/relationships/image" Target="../media/image4236.png"/><Relationship Id="rId75" Type="http://schemas.openxmlformats.org/officeDocument/2006/relationships/image" Target="../media/image4106.png"/><Relationship Id="rId140" Type="http://schemas.openxmlformats.org/officeDocument/2006/relationships/image" Target="../media/image4138.png"/><Relationship Id="rId182" Type="http://schemas.openxmlformats.org/officeDocument/2006/relationships/image" Target="../media/image4159.png"/><Relationship Id="rId378" Type="http://schemas.openxmlformats.org/officeDocument/2006/relationships/image" Target="../media/image4257.png"/><Relationship Id="rId403" Type="http://schemas.openxmlformats.org/officeDocument/2006/relationships/customXml" Target="../ink/ink4658.xml"/><Relationship Id="rId6" Type="http://schemas.openxmlformats.org/officeDocument/2006/relationships/customXml" Target="../ink/ink4459.xml"/><Relationship Id="rId238" Type="http://schemas.openxmlformats.org/officeDocument/2006/relationships/image" Target="../media/image4187.png"/><Relationship Id="rId445" Type="http://schemas.openxmlformats.org/officeDocument/2006/relationships/customXml" Target="../ink/ink4679.xml"/><Relationship Id="rId291" Type="http://schemas.openxmlformats.org/officeDocument/2006/relationships/customXml" Target="../ink/ink4602.xml"/><Relationship Id="rId305" Type="http://schemas.openxmlformats.org/officeDocument/2006/relationships/customXml" Target="../ink/ink4609.xml"/><Relationship Id="rId347" Type="http://schemas.openxmlformats.org/officeDocument/2006/relationships/customXml" Target="../ink/ink4630.xml"/><Relationship Id="rId44" Type="http://schemas.openxmlformats.org/officeDocument/2006/relationships/customXml" Target="../ink/ink4478.xml"/><Relationship Id="rId86" Type="http://schemas.openxmlformats.org/officeDocument/2006/relationships/customXml" Target="../ink/ink4499.xml"/><Relationship Id="rId151" Type="http://schemas.openxmlformats.org/officeDocument/2006/relationships/customXml" Target="../ink/ink4532.xml"/><Relationship Id="rId389" Type="http://schemas.openxmlformats.org/officeDocument/2006/relationships/customXml" Target="../ink/ink4651.xml"/><Relationship Id="rId193" Type="http://schemas.openxmlformats.org/officeDocument/2006/relationships/customXml" Target="../ink/ink4553.xml"/><Relationship Id="rId207" Type="http://schemas.openxmlformats.org/officeDocument/2006/relationships/customXml" Target="../ink/ink4560.xml"/><Relationship Id="rId249" Type="http://schemas.openxmlformats.org/officeDocument/2006/relationships/customXml" Target="../ink/ink4581.xml"/><Relationship Id="rId414" Type="http://schemas.openxmlformats.org/officeDocument/2006/relationships/image" Target="../media/image4275.png"/><Relationship Id="rId456" Type="http://schemas.openxmlformats.org/officeDocument/2006/relationships/image" Target="../media/image4296.png"/><Relationship Id="rId13" Type="http://schemas.openxmlformats.org/officeDocument/2006/relationships/image" Target="../media/image4076.png"/><Relationship Id="rId109" Type="http://schemas.openxmlformats.org/officeDocument/2006/relationships/customXml" Target="../ink/ink4511.xml"/><Relationship Id="rId260" Type="http://schemas.openxmlformats.org/officeDocument/2006/relationships/image" Target="../media/image4198.png"/><Relationship Id="rId316" Type="http://schemas.openxmlformats.org/officeDocument/2006/relationships/image" Target="../media/image4226.png"/><Relationship Id="rId55" Type="http://schemas.openxmlformats.org/officeDocument/2006/relationships/image" Target="../media/image4097.png"/><Relationship Id="rId97" Type="http://schemas.openxmlformats.org/officeDocument/2006/relationships/customXml" Target="../ink/ink4505.xml"/><Relationship Id="rId120" Type="http://schemas.openxmlformats.org/officeDocument/2006/relationships/image" Target="../media/image4128.png"/><Relationship Id="rId358" Type="http://schemas.openxmlformats.org/officeDocument/2006/relationships/image" Target="../media/image4247.png"/><Relationship Id="rId162" Type="http://schemas.openxmlformats.org/officeDocument/2006/relationships/image" Target="../media/image4149.png"/><Relationship Id="rId218" Type="http://schemas.openxmlformats.org/officeDocument/2006/relationships/image" Target="../media/image4177.png"/><Relationship Id="rId425" Type="http://schemas.openxmlformats.org/officeDocument/2006/relationships/customXml" Target="../ink/ink4669.xml"/><Relationship Id="rId467" Type="http://schemas.openxmlformats.org/officeDocument/2006/relationships/customXml" Target="../ink/ink4690.xml"/><Relationship Id="rId271" Type="http://schemas.openxmlformats.org/officeDocument/2006/relationships/customXml" Target="../ink/ink4592.xml"/><Relationship Id="rId24" Type="http://schemas.openxmlformats.org/officeDocument/2006/relationships/customXml" Target="../ink/ink4468.xml"/><Relationship Id="rId66" Type="http://schemas.openxmlformats.org/officeDocument/2006/relationships/customXml" Target="../ink/ink4489.xml"/><Relationship Id="rId131" Type="http://schemas.openxmlformats.org/officeDocument/2006/relationships/customXml" Target="../ink/ink4522.xml"/><Relationship Id="rId327" Type="http://schemas.openxmlformats.org/officeDocument/2006/relationships/customXml" Target="../ink/ink4620.xml"/><Relationship Id="rId369" Type="http://schemas.openxmlformats.org/officeDocument/2006/relationships/customXml" Target="../ink/ink4641.xml"/><Relationship Id="rId173" Type="http://schemas.openxmlformats.org/officeDocument/2006/relationships/customXml" Target="../ink/ink4543.xml"/><Relationship Id="rId229" Type="http://schemas.openxmlformats.org/officeDocument/2006/relationships/customXml" Target="../ink/ink4571.xml"/><Relationship Id="rId380" Type="http://schemas.openxmlformats.org/officeDocument/2006/relationships/image" Target="../media/image4258.png"/><Relationship Id="rId436" Type="http://schemas.openxmlformats.org/officeDocument/2006/relationships/image" Target="../media/image4286.png"/><Relationship Id="rId240" Type="http://schemas.openxmlformats.org/officeDocument/2006/relationships/image" Target="../media/image4188.png"/><Relationship Id="rId35" Type="http://schemas.openxmlformats.org/officeDocument/2006/relationships/image" Target="../media/image4087.png"/><Relationship Id="rId77" Type="http://schemas.openxmlformats.org/officeDocument/2006/relationships/image" Target="../media/image4107.png"/><Relationship Id="rId100" Type="http://schemas.openxmlformats.org/officeDocument/2006/relationships/image" Target="../media/image4118.png"/><Relationship Id="rId282" Type="http://schemas.openxmlformats.org/officeDocument/2006/relationships/image" Target="../media/image4209.png"/><Relationship Id="rId338" Type="http://schemas.openxmlformats.org/officeDocument/2006/relationships/image" Target="../media/image4237.png"/><Relationship Id="rId8" Type="http://schemas.openxmlformats.org/officeDocument/2006/relationships/customXml" Target="../ink/ink4460.xml"/><Relationship Id="rId142" Type="http://schemas.openxmlformats.org/officeDocument/2006/relationships/image" Target="../media/image4139.png"/><Relationship Id="rId184" Type="http://schemas.openxmlformats.org/officeDocument/2006/relationships/image" Target="../media/image4160.png"/><Relationship Id="rId391" Type="http://schemas.openxmlformats.org/officeDocument/2006/relationships/customXml" Target="../ink/ink4652.xml"/><Relationship Id="rId405" Type="http://schemas.openxmlformats.org/officeDocument/2006/relationships/customXml" Target="../ink/ink4659.xml"/><Relationship Id="rId447" Type="http://schemas.openxmlformats.org/officeDocument/2006/relationships/customXml" Target="../ink/ink4680.xml"/><Relationship Id="rId251" Type="http://schemas.openxmlformats.org/officeDocument/2006/relationships/customXml" Target="../ink/ink4582.xml"/><Relationship Id="rId46" Type="http://schemas.openxmlformats.org/officeDocument/2006/relationships/customXml" Target="../ink/ink4479.xml"/><Relationship Id="rId293" Type="http://schemas.openxmlformats.org/officeDocument/2006/relationships/customXml" Target="../ink/ink4603.xml"/><Relationship Id="rId307" Type="http://schemas.openxmlformats.org/officeDocument/2006/relationships/customXml" Target="../ink/ink4610.xml"/><Relationship Id="rId349" Type="http://schemas.openxmlformats.org/officeDocument/2006/relationships/customXml" Target="../ink/ink4631.xml"/><Relationship Id="rId88" Type="http://schemas.openxmlformats.org/officeDocument/2006/relationships/image" Target="../media/image4112.png"/><Relationship Id="rId111" Type="http://schemas.openxmlformats.org/officeDocument/2006/relationships/customXml" Target="../ink/ink4512.xml"/><Relationship Id="rId153" Type="http://schemas.openxmlformats.org/officeDocument/2006/relationships/customXml" Target="../ink/ink4533.xml"/><Relationship Id="rId195" Type="http://schemas.openxmlformats.org/officeDocument/2006/relationships/customXml" Target="../ink/ink4554.xml"/><Relationship Id="rId209" Type="http://schemas.openxmlformats.org/officeDocument/2006/relationships/customXml" Target="../ink/ink4561.xml"/><Relationship Id="rId360" Type="http://schemas.openxmlformats.org/officeDocument/2006/relationships/image" Target="../media/image4248.png"/><Relationship Id="rId416" Type="http://schemas.openxmlformats.org/officeDocument/2006/relationships/image" Target="../media/image4276.png"/><Relationship Id="rId220" Type="http://schemas.openxmlformats.org/officeDocument/2006/relationships/image" Target="../media/image4178.png"/><Relationship Id="rId458" Type="http://schemas.openxmlformats.org/officeDocument/2006/relationships/image" Target="../media/image4297.png"/><Relationship Id="rId15" Type="http://schemas.openxmlformats.org/officeDocument/2006/relationships/image" Target="../media/image4077.png"/><Relationship Id="rId57" Type="http://schemas.openxmlformats.org/officeDocument/2006/relationships/image" Target="../media/image4098.png"/><Relationship Id="rId262" Type="http://schemas.openxmlformats.org/officeDocument/2006/relationships/image" Target="../media/image4199.png"/><Relationship Id="rId318" Type="http://schemas.openxmlformats.org/officeDocument/2006/relationships/image" Target="../media/image4227.png"/><Relationship Id="rId99" Type="http://schemas.openxmlformats.org/officeDocument/2006/relationships/customXml" Target="../ink/ink4506.xml"/><Relationship Id="rId122" Type="http://schemas.openxmlformats.org/officeDocument/2006/relationships/image" Target="../media/image4129.png"/><Relationship Id="rId164" Type="http://schemas.openxmlformats.org/officeDocument/2006/relationships/image" Target="../media/image4150.png"/><Relationship Id="rId371" Type="http://schemas.openxmlformats.org/officeDocument/2006/relationships/customXml" Target="../ink/ink4642.xml"/><Relationship Id="rId427" Type="http://schemas.openxmlformats.org/officeDocument/2006/relationships/customXml" Target="../ink/ink4670.xml"/><Relationship Id="rId469" Type="http://schemas.openxmlformats.org/officeDocument/2006/relationships/customXml" Target="../ink/ink4691.xml"/><Relationship Id="rId26" Type="http://schemas.openxmlformats.org/officeDocument/2006/relationships/customXml" Target="../ink/ink4469.xml"/><Relationship Id="rId231" Type="http://schemas.openxmlformats.org/officeDocument/2006/relationships/customXml" Target="../ink/ink4572.xml"/><Relationship Id="rId273" Type="http://schemas.openxmlformats.org/officeDocument/2006/relationships/customXml" Target="../ink/ink4593.xml"/><Relationship Id="rId329" Type="http://schemas.openxmlformats.org/officeDocument/2006/relationships/customXml" Target="../ink/ink4621.xml"/><Relationship Id="rId68" Type="http://schemas.openxmlformats.org/officeDocument/2006/relationships/customXml" Target="../ink/ink4490.xml"/><Relationship Id="rId133" Type="http://schemas.openxmlformats.org/officeDocument/2006/relationships/customXml" Target="../ink/ink4523.xml"/><Relationship Id="rId175" Type="http://schemas.openxmlformats.org/officeDocument/2006/relationships/customXml" Target="../ink/ink4544.xml"/><Relationship Id="rId340" Type="http://schemas.openxmlformats.org/officeDocument/2006/relationships/image" Target="../media/image4238.png"/><Relationship Id="rId200" Type="http://schemas.openxmlformats.org/officeDocument/2006/relationships/image" Target="../media/image4168.png"/><Relationship Id="rId382" Type="http://schemas.openxmlformats.org/officeDocument/2006/relationships/image" Target="../media/image4259.png"/><Relationship Id="rId438" Type="http://schemas.openxmlformats.org/officeDocument/2006/relationships/image" Target="../media/image4287.png"/><Relationship Id="rId242" Type="http://schemas.openxmlformats.org/officeDocument/2006/relationships/image" Target="../media/image4189.png"/><Relationship Id="rId284" Type="http://schemas.openxmlformats.org/officeDocument/2006/relationships/image" Target="../media/image4210.png"/><Relationship Id="rId37" Type="http://schemas.openxmlformats.org/officeDocument/2006/relationships/image" Target="../media/image4088.png"/><Relationship Id="rId79" Type="http://schemas.openxmlformats.org/officeDocument/2006/relationships/image" Target="../media/image4108.png"/><Relationship Id="rId102" Type="http://schemas.openxmlformats.org/officeDocument/2006/relationships/image" Target="../media/image4119.png"/><Relationship Id="rId144" Type="http://schemas.openxmlformats.org/officeDocument/2006/relationships/image" Target="../media/image4140.png"/><Relationship Id="rId90" Type="http://schemas.openxmlformats.org/officeDocument/2006/relationships/image" Target="../media/image4113.png"/><Relationship Id="rId186" Type="http://schemas.openxmlformats.org/officeDocument/2006/relationships/image" Target="../media/image4161.png"/><Relationship Id="rId351" Type="http://schemas.openxmlformats.org/officeDocument/2006/relationships/customXml" Target="../ink/ink4632.xml"/><Relationship Id="rId393" Type="http://schemas.openxmlformats.org/officeDocument/2006/relationships/customXml" Target="../ink/ink4653.xml"/><Relationship Id="rId407" Type="http://schemas.openxmlformats.org/officeDocument/2006/relationships/customXml" Target="../ink/ink4660.xml"/><Relationship Id="rId449" Type="http://schemas.openxmlformats.org/officeDocument/2006/relationships/customXml" Target="../ink/ink4681.xml"/><Relationship Id="rId211" Type="http://schemas.openxmlformats.org/officeDocument/2006/relationships/customXml" Target="../ink/ink4562.xml"/><Relationship Id="rId253" Type="http://schemas.openxmlformats.org/officeDocument/2006/relationships/customXml" Target="../ink/ink4583.xml"/><Relationship Id="rId295" Type="http://schemas.openxmlformats.org/officeDocument/2006/relationships/customXml" Target="../ink/ink4604.xml"/><Relationship Id="rId309" Type="http://schemas.openxmlformats.org/officeDocument/2006/relationships/customXml" Target="../ink/ink4611.xml"/><Relationship Id="rId460" Type="http://schemas.openxmlformats.org/officeDocument/2006/relationships/image" Target="../media/image4298.png"/><Relationship Id="rId48" Type="http://schemas.openxmlformats.org/officeDocument/2006/relationships/customXml" Target="../ink/ink4480.xml"/><Relationship Id="rId113" Type="http://schemas.openxmlformats.org/officeDocument/2006/relationships/customXml" Target="../ink/ink4513.xml"/><Relationship Id="rId320" Type="http://schemas.openxmlformats.org/officeDocument/2006/relationships/image" Target="../media/image4228.png"/><Relationship Id="rId155" Type="http://schemas.openxmlformats.org/officeDocument/2006/relationships/customXml" Target="../ink/ink4534.xml"/><Relationship Id="rId197" Type="http://schemas.openxmlformats.org/officeDocument/2006/relationships/customXml" Target="../ink/ink4555.xml"/><Relationship Id="rId362" Type="http://schemas.openxmlformats.org/officeDocument/2006/relationships/image" Target="../media/image4249.png"/><Relationship Id="rId418" Type="http://schemas.openxmlformats.org/officeDocument/2006/relationships/image" Target="../media/image4277.png"/><Relationship Id="rId222" Type="http://schemas.openxmlformats.org/officeDocument/2006/relationships/image" Target="../media/image4179.png"/><Relationship Id="rId264" Type="http://schemas.openxmlformats.org/officeDocument/2006/relationships/image" Target="../media/image4200.png"/><Relationship Id="rId471" Type="http://schemas.openxmlformats.org/officeDocument/2006/relationships/customXml" Target="../ink/ink4692.xml"/><Relationship Id="rId17" Type="http://schemas.openxmlformats.org/officeDocument/2006/relationships/image" Target="../media/image4078.png"/><Relationship Id="rId59" Type="http://schemas.openxmlformats.org/officeDocument/2006/relationships/image" Target="../media/image4099.png"/><Relationship Id="rId124" Type="http://schemas.openxmlformats.org/officeDocument/2006/relationships/image" Target="../media/image4130.png"/><Relationship Id="rId70" Type="http://schemas.openxmlformats.org/officeDocument/2006/relationships/customXml" Target="../ink/ink4491.xml"/><Relationship Id="rId166" Type="http://schemas.openxmlformats.org/officeDocument/2006/relationships/image" Target="../media/image4151.png"/><Relationship Id="rId331" Type="http://schemas.openxmlformats.org/officeDocument/2006/relationships/customXml" Target="../ink/ink4622.xml"/><Relationship Id="rId373" Type="http://schemas.openxmlformats.org/officeDocument/2006/relationships/customXml" Target="../ink/ink4643.xml"/><Relationship Id="rId429" Type="http://schemas.openxmlformats.org/officeDocument/2006/relationships/customXml" Target="../ink/ink467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573.xml"/><Relationship Id="rId440" Type="http://schemas.openxmlformats.org/officeDocument/2006/relationships/image" Target="../media/image4288.png"/><Relationship Id="rId28" Type="http://schemas.openxmlformats.org/officeDocument/2006/relationships/customXml" Target="../ink/ink4470.xml"/><Relationship Id="rId275" Type="http://schemas.openxmlformats.org/officeDocument/2006/relationships/customXml" Target="../ink/ink4594.xml"/><Relationship Id="rId300" Type="http://schemas.openxmlformats.org/officeDocument/2006/relationships/image" Target="../media/image4218.png"/><Relationship Id="rId81" Type="http://schemas.openxmlformats.org/officeDocument/2006/relationships/image" Target="../media/image4109.png"/><Relationship Id="rId135" Type="http://schemas.openxmlformats.org/officeDocument/2006/relationships/customXml" Target="../ink/ink4524.xml"/><Relationship Id="rId177" Type="http://schemas.openxmlformats.org/officeDocument/2006/relationships/customXml" Target="../ink/ink4545.xml"/><Relationship Id="rId342" Type="http://schemas.openxmlformats.org/officeDocument/2006/relationships/image" Target="../media/image4239.png"/><Relationship Id="rId384" Type="http://schemas.openxmlformats.org/officeDocument/2006/relationships/image" Target="../media/image4260.png"/><Relationship Id="rId202" Type="http://schemas.openxmlformats.org/officeDocument/2006/relationships/image" Target="../media/image4169.png"/><Relationship Id="rId244" Type="http://schemas.openxmlformats.org/officeDocument/2006/relationships/image" Target="../media/image4190.png"/><Relationship Id="rId39" Type="http://schemas.openxmlformats.org/officeDocument/2006/relationships/image" Target="../media/image4089.png"/><Relationship Id="rId286" Type="http://schemas.openxmlformats.org/officeDocument/2006/relationships/image" Target="../media/image4211.png"/><Relationship Id="rId451" Type="http://schemas.openxmlformats.org/officeDocument/2006/relationships/customXml" Target="../ink/ink4682.xml"/><Relationship Id="rId50" Type="http://schemas.openxmlformats.org/officeDocument/2006/relationships/customXml" Target="../ink/ink4481.xml"/><Relationship Id="rId104" Type="http://schemas.openxmlformats.org/officeDocument/2006/relationships/image" Target="../media/image4120.png"/><Relationship Id="rId146" Type="http://schemas.openxmlformats.org/officeDocument/2006/relationships/image" Target="../media/image4141.png"/><Relationship Id="rId188" Type="http://schemas.openxmlformats.org/officeDocument/2006/relationships/image" Target="../media/image4162.png"/><Relationship Id="rId311" Type="http://schemas.openxmlformats.org/officeDocument/2006/relationships/customXml" Target="../ink/ink4612.xml"/><Relationship Id="rId353" Type="http://schemas.openxmlformats.org/officeDocument/2006/relationships/customXml" Target="../ink/ink4633.xml"/><Relationship Id="rId395" Type="http://schemas.openxmlformats.org/officeDocument/2006/relationships/customXml" Target="../ink/ink4654.xml"/><Relationship Id="rId409" Type="http://schemas.openxmlformats.org/officeDocument/2006/relationships/customXml" Target="../ink/ink4661.xml"/><Relationship Id="rId92" Type="http://schemas.openxmlformats.org/officeDocument/2006/relationships/image" Target="../media/image4114.png"/><Relationship Id="rId213" Type="http://schemas.openxmlformats.org/officeDocument/2006/relationships/customXml" Target="../ink/ink4563.xml"/><Relationship Id="rId420" Type="http://schemas.openxmlformats.org/officeDocument/2006/relationships/image" Target="../media/image4278.png"/><Relationship Id="rId255" Type="http://schemas.openxmlformats.org/officeDocument/2006/relationships/customXml" Target="../ink/ink4584.xml"/><Relationship Id="rId297" Type="http://schemas.openxmlformats.org/officeDocument/2006/relationships/customXml" Target="../ink/ink4605.xml"/><Relationship Id="rId462" Type="http://schemas.openxmlformats.org/officeDocument/2006/relationships/image" Target="../media/image4299.png"/><Relationship Id="rId115" Type="http://schemas.openxmlformats.org/officeDocument/2006/relationships/customXml" Target="../ink/ink4514.xml"/><Relationship Id="rId157" Type="http://schemas.openxmlformats.org/officeDocument/2006/relationships/customXml" Target="../ink/ink4535.xml"/><Relationship Id="rId322" Type="http://schemas.openxmlformats.org/officeDocument/2006/relationships/image" Target="../media/image4229.png"/><Relationship Id="rId364" Type="http://schemas.openxmlformats.org/officeDocument/2006/relationships/image" Target="../media/image4250.png"/><Relationship Id="rId61" Type="http://schemas.openxmlformats.org/officeDocument/2006/relationships/image" Target="../media/image14.png"/><Relationship Id="rId199" Type="http://schemas.openxmlformats.org/officeDocument/2006/relationships/customXml" Target="../ink/ink4556.xml"/><Relationship Id="rId19" Type="http://schemas.openxmlformats.org/officeDocument/2006/relationships/image" Target="../media/image4079.png"/><Relationship Id="rId224" Type="http://schemas.openxmlformats.org/officeDocument/2006/relationships/image" Target="../media/image4180.png"/><Relationship Id="rId266" Type="http://schemas.openxmlformats.org/officeDocument/2006/relationships/image" Target="../media/image4201.png"/><Relationship Id="rId431" Type="http://schemas.openxmlformats.org/officeDocument/2006/relationships/customXml" Target="../ink/ink4672.xml"/><Relationship Id="rId473" Type="http://schemas.openxmlformats.org/officeDocument/2006/relationships/customXml" Target="../ink/ink469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63.png"/><Relationship Id="rId299" Type="http://schemas.openxmlformats.org/officeDocument/2006/relationships/image" Target="../media/image4452.png"/><Relationship Id="rId21" Type="http://schemas.openxmlformats.org/officeDocument/2006/relationships/image" Target="../media/image4315.png"/><Relationship Id="rId63" Type="http://schemas.openxmlformats.org/officeDocument/2006/relationships/image" Target="../media/image4336.png"/><Relationship Id="rId159" Type="http://schemas.openxmlformats.org/officeDocument/2006/relationships/image" Target="../media/image4384.png"/><Relationship Id="rId170" Type="http://schemas.openxmlformats.org/officeDocument/2006/relationships/customXml" Target="../ink/ink4778.xml"/><Relationship Id="rId226" Type="http://schemas.openxmlformats.org/officeDocument/2006/relationships/customXml" Target="../ink/ink4806.xml"/><Relationship Id="rId268" Type="http://schemas.openxmlformats.org/officeDocument/2006/relationships/customXml" Target="../ink/ink4827.xml"/><Relationship Id="rId32" Type="http://schemas.openxmlformats.org/officeDocument/2006/relationships/customXml" Target="../ink/ink4709.xml"/><Relationship Id="rId74" Type="http://schemas.openxmlformats.org/officeDocument/2006/relationships/customXml" Target="../ink/ink4730.xml"/><Relationship Id="rId128" Type="http://schemas.openxmlformats.org/officeDocument/2006/relationships/customXml" Target="../ink/ink4757.xml"/><Relationship Id="rId5" Type="http://schemas.openxmlformats.org/officeDocument/2006/relationships/image" Target="../media/image4307.png"/><Relationship Id="rId181" Type="http://schemas.openxmlformats.org/officeDocument/2006/relationships/image" Target="../media/image1050.png"/><Relationship Id="rId237" Type="http://schemas.openxmlformats.org/officeDocument/2006/relationships/image" Target="../media/image4422.png"/><Relationship Id="rId279" Type="http://schemas.openxmlformats.org/officeDocument/2006/relationships/image" Target="../media/image4442.png"/><Relationship Id="rId43" Type="http://schemas.openxmlformats.org/officeDocument/2006/relationships/image" Target="../media/image4326.png"/><Relationship Id="rId139" Type="http://schemas.openxmlformats.org/officeDocument/2006/relationships/image" Target="../media/image4374.png"/><Relationship Id="rId290" Type="http://schemas.openxmlformats.org/officeDocument/2006/relationships/customXml" Target="../ink/ink4838.xml"/><Relationship Id="rId304" Type="http://schemas.openxmlformats.org/officeDocument/2006/relationships/customXml" Target="../ink/ink4845.xml"/><Relationship Id="rId85" Type="http://schemas.openxmlformats.org/officeDocument/2006/relationships/image" Target="../media/image4347.png"/><Relationship Id="rId150" Type="http://schemas.openxmlformats.org/officeDocument/2006/relationships/customXml" Target="../ink/ink4768.xml"/><Relationship Id="rId192" Type="http://schemas.openxmlformats.org/officeDocument/2006/relationships/customXml" Target="../ink/ink4789.xml"/><Relationship Id="rId206" Type="http://schemas.openxmlformats.org/officeDocument/2006/relationships/customXml" Target="../ink/ink4796.xml"/><Relationship Id="rId248" Type="http://schemas.openxmlformats.org/officeDocument/2006/relationships/customXml" Target="../ink/ink4817.xml"/><Relationship Id="rId12" Type="http://schemas.openxmlformats.org/officeDocument/2006/relationships/customXml" Target="../ink/ink4699.xml"/><Relationship Id="rId108" Type="http://schemas.openxmlformats.org/officeDocument/2006/relationships/customXml" Target="../ink/ink4747.xml"/><Relationship Id="rId54" Type="http://schemas.openxmlformats.org/officeDocument/2006/relationships/customXml" Target="../ink/ink4720.xml"/><Relationship Id="rId96" Type="http://schemas.openxmlformats.org/officeDocument/2006/relationships/customXml" Target="../ink/ink4741.xml"/><Relationship Id="rId161" Type="http://schemas.openxmlformats.org/officeDocument/2006/relationships/image" Target="../media/image4385.png"/><Relationship Id="rId217" Type="http://schemas.openxmlformats.org/officeDocument/2006/relationships/image" Target="../media/image4412.png"/><Relationship Id="rId259" Type="http://schemas.openxmlformats.org/officeDocument/2006/relationships/image" Target="../media/image4432.png"/><Relationship Id="rId23" Type="http://schemas.openxmlformats.org/officeDocument/2006/relationships/image" Target="../media/image4316.png"/><Relationship Id="rId119" Type="http://schemas.openxmlformats.org/officeDocument/2006/relationships/image" Target="../media/image4364.png"/><Relationship Id="rId270" Type="http://schemas.openxmlformats.org/officeDocument/2006/relationships/customXml" Target="../ink/ink4828.xml"/><Relationship Id="rId291" Type="http://schemas.openxmlformats.org/officeDocument/2006/relationships/image" Target="../media/image4448.png"/><Relationship Id="rId305" Type="http://schemas.openxmlformats.org/officeDocument/2006/relationships/image" Target="../media/image4455.png"/><Relationship Id="rId44" Type="http://schemas.openxmlformats.org/officeDocument/2006/relationships/customXml" Target="../ink/ink4715.xml"/><Relationship Id="rId65" Type="http://schemas.openxmlformats.org/officeDocument/2006/relationships/image" Target="../media/image4337.png"/><Relationship Id="rId86" Type="http://schemas.openxmlformats.org/officeDocument/2006/relationships/customXml" Target="../ink/ink4736.xml"/><Relationship Id="rId130" Type="http://schemas.openxmlformats.org/officeDocument/2006/relationships/customXml" Target="../ink/ink4758.xml"/><Relationship Id="rId151" Type="http://schemas.openxmlformats.org/officeDocument/2006/relationships/image" Target="../media/image4380.png"/><Relationship Id="rId172" Type="http://schemas.openxmlformats.org/officeDocument/2006/relationships/customXml" Target="../ink/ink4779.xml"/><Relationship Id="rId193" Type="http://schemas.openxmlformats.org/officeDocument/2006/relationships/image" Target="../media/image4400.png"/><Relationship Id="rId207" Type="http://schemas.openxmlformats.org/officeDocument/2006/relationships/image" Target="../media/image4407.png"/><Relationship Id="rId228" Type="http://schemas.openxmlformats.org/officeDocument/2006/relationships/customXml" Target="../ink/ink4807.xml"/><Relationship Id="rId249" Type="http://schemas.openxmlformats.org/officeDocument/2006/relationships/image" Target="../media/image4428.png"/><Relationship Id="rId13" Type="http://schemas.openxmlformats.org/officeDocument/2006/relationships/image" Target="../media/image4311.png"/><Relationship Id="rId109" Type="http://schemas.openxmlformats.org/officeDocument/2006/relationships/image" Target="../media/image4359.png"/><Relationship Id="rId260" Type="http://schemas.openxmlformats.org/officeDocument/2006/relationships/customXml" Target="../ink/ink4823.xml"/><Relationship Id="rId281" Type="http://schemas.openxmlformats.org/officeDocument/2006/relationships/image" Target="../media/image4443.png"/><Relationship Id="rId34" Type="http://schemas.openxmlformats.org/officeDocument/2006/relationships/customXml" Target="../ink/ink4710.xml"/><Relationship Id="rId55" Type="http://schemas.openxmlformats.org/officeDocument/2006/relationships/image" Target="../media/image4332.png"/><Relationship Id="rId76" Type="http://schemas.openxmlformats.org/officeDocument/2006/relationships/customXml" Target="../ink/ink4731.xml"/><Relationship Id="rId97" Type="http://schemas.openxmlformats.org/officeDocument/2006/relationships/image" Target="../media/image4353.png"/><Relationship Id="rId120" Type="http://schemas.openxmlformats.org/officeDocument/2006/relationships/customXml" Target="../ink/ink4753.xml"/><Relationship Id="rId141" Type="http://schemas.openxmlformats.org/officeDocument/2006/relationships/image" Target="../media/image4375.png"/><Relationship Id="rId7" Type="http://schemas.openxmlformats.org/officeDocument/2006/relationships/image" Target="../media/image4308.png"/><Relationship Id="rId162" Type="http://schemas.openxmlformats.org/officeDocument/2006/relationships/customXml" Target="../ink/ink4774.xml"/><Relationship Id="rId183" Type="http://schemas.openxmlformats.org/officeDocument/2006/relationships/image" Target="../media/image4395.png"/><Relationship Id="rId218" Type="http://schemas.openxmlformats.org/officeDocument/2006/relationships/customXml" Target="../ink/ink4802.xml"/><Relationship Id="rId239" Type="http://schemas.openxmlformats.org/officeDocument/2006/relationships/image" Target="../media/image4423.png"/><Relationship Id="rId250" Type="http://schemas.openxmlformats.org/officeDocument/2006/relationships/customXml" Target="../ink/ink4818.xml"/><Relationship Id="rId271" Type="http://schemas.openxmlformats.org/officeDocument/2006/relationships/image" Target="../media/image4438.png"/><Relationship Id="rId292" Type="http://schemas.openxmlformats.org/officeDocument/2006/relationships/customXml" Target="../ink/ink4839.xml"/><Relationship Id="rId306" Type="http://schemas.openxmlformats.org/officeDocument/2006/relationships/customXml" Target="../ink/ink4846.xml"/><Relationship Id="rId24" Type="http://schemas.openxmlformats.org/officeDocument/2006/relationships/customXml" Target="../ink/ink4705.xml"/><Relationship Id="rId45" Type="http://schemas.openxmlformats.org/officeDocument/2006/relationships/image" Target="../media/image4327.png"/><Relationship Id="rId66" Type="http://schemas.openxmlformats.org/officeDocument/2006/relationships/customXml" Target="../ink/ink4726.xml"/><Relationship Id="rId87" Type="http://schemas.openxmlformats.org/officeDocument/2006/relationships/image" Target="../media/image4348.png"/><Relationship Id="rId110" Type="http://schemas.openxmlformats.org/officeDocument/2006/relationships/customXml" Target="../ink/ink4748.xml"/><Relationship Id="rId131" Type="http://schemas.openxmlformats.org/officeDocument/2006/relationships/image" Target="../media/image4370.png"/><Relationship Id="rId152" Type="http://schemas.openxmlformats.org/officeDocument/2006/relationships/customXml" Target="../ink/ink4769.xml"/><Relationship Id="rId173" Type="http://schemas.openxmlformats.org/officeDocument/2006/relationships/image" Target="../media/image4391.png"/><Relationship Id="rId194" Type="http://schemas.openxmlformats.org/officeDocument/2006/relationships/customXml" Target="../ink/ink4790.xml"/><Relationship Id="rId208" Type="http://schemas.openxmlformats.org/officeDocument/2006/relationships/customXml" Target="../ink/ink4797.xml"/><Relationship Id="rId229" Type="http://schemas.openxmlformats.org/officeDocument/2006/relationships/image" Target="../media/image4418.png"/><Relationship Id="rId240" Type="http://schemas.openxmlformats.org/officeDocument/2006/relationships/customXml" Target="../ink/ink4813.xml"/><Relationship Id="rId261" Type="http://schemas.openxmlformats.org/officeDocument/2006/relationships/image" Target="../media/image4433.png"/><Relationship Id="rId14" Type="http://schemas.openxmlformats.org/officeDocument/2006/relationships/customXml" Target="../ink/ink4700.xml"/><Relationship Id="rId35" Type="http://schemas.openxmlformats.org/officeDocument/2006/relationships/image" Target="../media/image4322.png"/><Relationship Id="rId56" Type="http://schemas.openxmlformats.org/officeDocument/2006/relationships/customXml" Target="../ink/ink4721.xml"/><Relationship Id="rId77" Type="http://schemas.openxmlformats.org/officeDocument/2006/relationships/image" Target="../media/image4343.png"/><Relationship Id="rId100" Type="http://schemas.openxmlformats.org/officeDocument/2006/relationships/customXml" Target="../ink/ink4743.xml"/><Relationship Id="rId282" Type="http://schemas.openxmlformats.org/officeDocument/2006/relationships/customXml" Target="../ink/ink4834.xml"/><Relationship Id="rId8" Type="http://schemas.openxmlformats.org/officeDocument/2006/relationships/customXml" Target="../ink/ink4697.xml"/><Relationship Id="rId98" Type="http://schemas.openxmlformats.org/officeDocument/2006/relationships/customXml" Target="../ink/ink4742.xml"/><Relationship Id="rId121" Type="http://schemas.openxmlformats.org/officeDocument/2006/relationships/image" Target="../media/image4365.png"/><Relationship Id="rId142" Type="http://schemas.openxmlformats.org/officeDocument/2006/relationships/customXml" Target="../ink/ink4764.xml"/><Relationship Id="rId163" Type="http://schemas.openxmlformats.org/officeDocument/2006/relationships/image" Target="../media/image4386.png"/><Relationship Id="rId184" Type="http://schemas.openxmlformats.org/officeDocument/2006/relationships/customXml" Target="../ink/ink4785.xml"/><Relationship Id="rId219" Type="http://schemas.openxmlformats.org/officeDocument/2006/relationships/image" Target="../media/image4413.png"/><Relationship Id="rId230" Type="http://schemas.openxmlformats.org/officeDocument/2006/relationships/customXml" Target="../ink/ink4808.xml"/><Relationship Id="rId251" Type="http://schemas.openxmlformats.org/officeDocument/2006/relationships/image" Target="../media/image14.png"/><Relationship Id="rId25" Type="http://schemas.openxmlformats.org/officeDocument/2006/relationships/image" Target="../media/image4317.png"/><Relationship Id="rId46" Type="http://schemas.openxmlformats.org/officeDocument/2006/relationships/customXml" Target="../ink/ink4716.xml"/><Relationship Id="rId67" Type="http://schemas.openxmlformats.org/officeDocument/2006/relationships/image" Target="../media/image4338.png"/><Relationship Id="rId272" Type="http://schemas.openxmlformats.org/officeDocument/2006/relationships/customXml" Target="../ink/ink4829.xml"/><Relationship Id="rId293" Type="http://schemas.openxmlformats.org/officeDocument/2006/relationships/image" Target="../media/image4449.png"/><Relationship Id="rId307" Type="http://schemas.openxmlformats.org/officeDocument/2006/relationships/image" Target="../media/image4456.png"/><Relationship Id="rId88" Type="http://schemas.openxmlformats.org/officeDocument/2006/relationships/customXml" Target="../ink/ink4737.xml"/><Relationship Id="rId111" Type="http://schemas.openxmlformats.org/officeDocument/2006/relationships/image" Target="../media/image4360.png"/><Relationship Id="rId132" Type="http://schemas.openxmlformats.org/officeDocument/2006/relationships/customXml" Target="../ink/ink4759.xml"/><Relationship Id="rId153" Type="http://schemas.openxmlformats.org/officeDocument/2006/relationships/image" Target="../media/image4381.png"/><Relationship Id="rId174" Type="http://schemas.openxmlformats.org/officeDocument/2006/relationships/customXml" Target="../ink/ink4780.xml"/><Relationship Id="rId195" Type="http://schemas.openxmlformats.org/officeDocument/2006/relationships/image" Target="../media/image4401.png"/><Relationship Id="rId209" Type="http://schemas.openxmlformats.org/officeDocument/2006/relationships/image" Target="../media/image4408.png"/><Relationship Id="rId220" Type="http://schemas.openxmlformats.org/officeDocument/2006/relationships/customXml" Target="../ink/ink4803.xml"/><Relationship Id="rId241" Type="http://schemas.openxmlformats.org/officeDocument/2006/relationships/image" Target="../media/image4424.png"/><Relationship Id="rId15" Type="http://schemas.openxmlformats.org/officeDocument/2006/relationships/image" Target="../media/image4312.png"/><Relationship Id="rId36" Type="http://schemas.openxmlformats.org/officeDocument/2006/relationships/customXml" Target="../ink/ink4711.xml"/><Relationship Id="rId57" Type="http://schemas.openxmlformats.org/officeDocument/2006/relationships/image" Target="../media/image4333.png"/><Relationship Id="rId262" Type="http://schemas.openxmlformats.org/officeDocument/2006/relationships/customXml" Target="../ink/ink4824.xml"/><Relationship Id="rId283" Type="http://schemas.openxmlformats.org/officeDocument/2006/relationships/image" Target="../media/image4444.png"/><Relationship Id="rId78" Type="http://schemas.openxmlformats.org/officeDocument/2006/relationships/customXml" Target="../ink/ink4732.xml"/><Relationship Id="rId99" Type="http://schemas.openxmlformats.org/officeDocument/2006/relationships/image" Target="../media/image4354.png"/><Relationship Id="rId101" Type="http://schemas.openxmlformats.org/officeDocument/2006/relationships/image" Target="../media/image4355.png"/><Relationship Id="rId122" Type="http://schemas.openxmlformats.org/officeDocument/2006/relationships/customXml" Target="../ink/ink4754.xml"/><Relationship Id="rId143" Type="http://schemas.openxmlformats.org/officeDocument/2006/relationships/image" Target="../media/image4376.png"/><Relationship Id="rId164" Type="http://schemas.openxmlformats.org/officeDocument/2006/relationships/customXml" Target="../ink/ink4775.xml"/><Relationship Id="rId185" Type="http://schemas.openxmlformats.org/officeDocument/2006/relationships/image" Target="../media/image4396.png"/><Relationship Id="rId9" Type="http://schemas.openxmlformats.org/officeDocument/2006/relationships/image" Target="../media/image4309.png"/><Relationship Id="rId210" Type="http://schemas.openxmlformats.org/officeDocument/2006/relationships/customXml" Target="../ink/ink4798.xml"/><Relationship Id="rId26" Type="http://schemas.openxmlformats.org/officeDocument/2006/relationships/customXml" Target="../ink/ink4706.xml"/><Relationship Id="rId231" Type="http://schemas.openxmlformats.org/officeDocument/2006/relationships/image" Target="../media/image4419.png"/><Relationship Id="rId252" Type="http://schemas.openxmlformats.org/officeDocument/2006/relationships/customXml" Target="../ink/ink4819.xml"/><Relationship Id="rId273" Type="http://schemas.openxmlformats.org/officeDocument/2006/relationships/image" Target="../media/image4439.png"/><Relationship Id="rId294" Type="http://schemas.openxmlformats.org/officeDocument/2006/relationships/customXml" Target="../ink/ink4840.xml"/><Relationship Id="rId47" Type="http://schemas.openxmlformats.org/officeDocument/2006/relationships/image" Target="../media/image4328.png"/><Relationship Id="rId68" Type="http://schemas.openxmlformats.org/officeDocument/2006/relationships/customXml" Target="../ink/ink4727.xml"/><Relationship Id="rId89" Type="http://schemas.openxmlformats.org/officeDocument/2006/relationships/image" Target="../media/image4349.png"/><Relationship Id="rId112" Type="http://schemas.openxmlformats.org/officeDocument/2006/relationships/customXml" Target="../ink/ink4749.xml"/><Relationship Id="rId133" Type="http://schemas.openxmlformats.org/officeDocument/2006/relationships/image" Target="../media/image4371.png"/><Relationship Id="rId154" Type="http://schemas.openxmlformats.org/officeDocument/2006/relationships/customXml" Target="../ink/ink4770.xml"/><Relationship Id="rId175" Type="http://schemas.openxmlformats.org/officeDocument/2006/relationships/image" Target="../media/image4392.png"/><Relationship Id="rId196" Type="http://schemas.openxmlformats.org/officeDocument/2006/relationships/customXml" Target="../ink/ink4791.xml"/><Relationship Id="rId200" Type="http://schemas.openxmlformats.org/officeDocument/2006/relationships/customXml" Target="../ink/ink4793.xml"/><Relationship Id="rId16" Type="http://schemas.openxmlformats.org/officeDocument/2006/relationships/customXml" Target="../ink/ink4701.xml"/><Relationship Id="rId221" Type="http://schemas.openxmlformats.org/officeDocument/2006/relationships/image" Target="../media/image4414.png"/><Relationship Id="rId242" Type="http://schemas.openxmlformats.org/officeDocument/2006/relationships/customXml" Target="../ink/ink4814.xml"/><Relationship Id="rId263" Type="http://schemas.openxmlformats.org/officeDocument/2006/relationships/image" Target="../media/image4434.png"/><Relationship Id="rId284" Type="http://schemas.openxmlformats.org/officeDocument/2006/relationships/customXml" Target="../ink/ink4835.xml"/><Relationship Id="rId37" Type="http://schemas.openxmlformats.org/officeDocument/2006/relationships/image" Target="../media/image4323.png"/><Relationship Id="rId58" Type="http://schemas.openxmlformats.org/officeDocument/2006/relationships/customXml" Target="../ink/ink4722.xml"/><Relationship Id="rId79" Type="http://schemas.openxmlformats.org/officeDocument/2006/relationships/image" Target="../media/image4344.png"/><Relationship Id="rId102" Type="http://schemas.openxmlformats.org/officeDocument/2006/relationships/customXml" Target="../ink/ink4744.xml"/><Relationship Id="rId123" Type="http://schemas.openxmlformats.org/officeDocument/2006/relationships/image" Target="../media/image4366.png"/><Relationship Id="rId144" Type="http://schemas.openxmlformats.org/officeDocument/2006/relationships/customXml" Target="../ink/ink4765.xml"/><Relationship Id="rId90" Type="http://schemas.openxmlformats.org/officeDocument/2006/relationships/customXml" Target="../ink/ink4738.xml"/><Relationship Id="rId165" Type="http://schemas.openxmlformats.org/officeDocument/2006/relationships/image" Target="../media/image4387.png"/><Relationship Id="rId186" Type="http://schemas.openxmlformats.org/officeDocument/2006/relationships/customXml" Target="../ink/ink4786.xml"/><Relationship Id="rId211" Type="http://schemas.openxmlformats.org/officeDocument/2006/relationships/image" Target="../media/image4409.png"/><Relationship Id="rId232" Type="http://schemas.openxmlformats.org/officeDocument/2006/relationships/customXml" Target="../ink/ink4809.xml"/><Relationship Id="rId253" Type="http://schemas.openxmlformats.org/officeDocument/2006/relationships/image" Target="../media/image4429.png"/><Relationship Id="rId274" Type="http://schemas.openxmlformats.org/officeDocument/2006/relationships/customXml" Target="../ink/ink4830.xml"/><Relationship Id="rId295" Type="http://schemas.openxmlformats.org/officeDocument/2006/relationships/image" Target="../media/image4450.png"/><Relationship Id="rId27" Type="http://schemas.openxmlformats.org/officeDocument/2006/relationships/image" Target="../media/image4318.png"/><Relationship Id="rId48" Type="http://schemas.openxmlformats.org/officeDocument/2006/relationships/customXml" Target="../ink/ink4717.xml"/><Relationship Id="rId69" Type="http://schemas.openxmlformats.org/officeDocument/2006/relationships/image" Target="../media/image4339.png"/><Relationship Id="rId113" Type="http://schemas.openxmlformats.org/officeDocument/2006/relationships/image" Target="../media/image4361.png"/><Relationship Id="rId134" Type="http://schemas.openxmlformats.org/officeDocument/2006/relationships/customXml" Target="../ink/ink4760.xml"/><Relationship Id="rId80" Type="http://schemas.openxmlformats.org/officeDocument/2006/relationships/customXml" Target="../ink/ink4733.xml"/><Relationship Id="rId155" Type="http://schemas.openxmlformats.org/officeDocument/2006/relationships/image" Target="../media/image4382.png"/><Relationship Id="rId176" Type="http://schemas.openxmlformats.org/officeDocument/2006/relationships/customXml" Target="../ink/ink4781.xml"/><Relationship Id="rId197" Type="http://schemas.openxmlformats.org/officeDocument/2006/relationships/image" Target="../media/image4402.png"/><Relationship Id="rId201" Type="http://schemas.openxmlformats.org/officeDocument/2006/relationships/image" Target="../media/image4404.png"/><Relationship Id="rId222" Type="http://schemas.openxmlformats.org/officeDocument/2006/relationships/customXml" Target="../ink/ink4804.xml"/><Relationship Id="rId243" Type="http://schemas.openxmlformats.org/officeDocument/2006/relationships/image" Target="../media/image4425.png"/><Relationship Id="rId264" Type="http://schemas.openxmlformats.org/officeDocument/2006/relationships/customXml" Target="../ink/ink4825.xml"/><Relationship Id="rId285" Type="http://schemas.openxmlformats.org/officeDocument/2006/relationships/image" Target="../media/image4445.png"/><Relationship Id="rId17" Type="http://schemas.openxmlformats.org/officeDocument/2006/relationships/image" Target="../media/image4313.png"/><Relationship Id="rId38" Type="http://schemas.openxmlformats.org/officeDocument/2006/relationships/customXml" Target="../ink/ink4712.xml"/><Relationship Id="rId59" Type="http://schemas.openxmlformats.org/officeDocument/2006/relationships/image" Target="../media/image4334.png"/><Relationship Id="rId103" Type="http://schemas.openxmlformats.org/officeDocument/2006/relationships/image" Target="../media/image4356.png"/><Relationship Id="rId124" Type="http://schemas.openxmlformats.org/officeDocument/2006/relationships/customXml" Target="../ink/ink4755.xml"/><Relationship Id="rId70" Type="http://schemas.openxmlformats.org/officeDocument/2006/relationships/customXml" Target="../ink/ink4728.xml"/><Relationship Id="rId91" Type="http://schemas.openxmlformats.org/officeDocument/2006/relationships/image" Target="../media/image4350.png"/><Relationship Id="rId145" Type="http://schemas.openxmlformats.org/officeDocument/2006/relationships/image" Target="../media/image4377.png"/><Relationship Id="rId166" Type="http://schemas.openxmlformats.org/officeDocument/2006/relationships/customXml" Target="../ink/ink4776.xml"/><Relationship Id="rId187" Type="http://schemas.openxmlformats.org/officeDocument/2006/relationships/image" Target="../media/image43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99.xml"/><Relationship Id="rId233" Type="http://schemas.openxmlformats.org/officeDocument/2006/relationships/image" Target="../media/image4420.png"/><Relationship Id="rId254" Type="http://schemas.openxmlformats.org/officeDocument/2006/relationships/customXml" Target="../ink/ink4820.xml"/><Relationship Id="rId28" Type="http://schemas.openxmlformats.org/officeDocument/2006/relationships/customXml" Target="../ink/ink4707.xml"/><Relationship Id="rId49" Type="http://schemas.openxmlformats.org/officeDocument/2006/relationships/image" Target="../media/image4329.png"/><Relationship Id="rId114" Type="http://schemas.openxmlformats.org/officeDocument/2006/relationships/customXml" Target="../ink/ink4750.xml"/><Relationship Id="rId275" Type="http://schemas.openxmlformats.org/officeDocument/2006/relationships/image" Target="../media/image4440.png"/><Relationship Id="rId296" Type="http://schemas.openxmlformats.org/officeDocument/2006/relationships/customXml" Target="../ink/ink4841.xml"/><Relationship Id="rId300" Type="http://schemas.openxmlformats.org/officeDocument/2006/relationships/customXml" Target="../ink/ink4843.xml"/><Relationship Id="rId60" Type="http://schemas.openxmlformats.org/officeDocument/2006/relationships/customXml" Target="../ink/ink4723.xml"/><Relationship Id="rId81" Type="http://schemas.openxmlformats.org/officeDocument/2006/relationships/image" Target="../media/image4345.png"/><Relationship Id="rId135" Type="http://schemas.openxmlformats.org/officeDocument/2006/relationships/image" Target="../media/image4372.png"/><Relationship Id="rId156" Type="http://schemas.openxmlformats.org/officeDocument/2006/relationships/customXml" Target="../ink/ink4771.xml"/><Relationship Id="rId177" Type="http://schemas.openxmlformats.org/officeDocument/2006/relationships/image" Target="../media/image4393.png"/><Relationship Id="rId198" Type="http://schemas.openxmlformats.org/officeDocument/2006/relationships/customXml" Target="../ink/ink4792.xml"/><Relationship Id="rId202" Type="http://schemas.openxmlformats.org/officeDocument/2006/relationships/customXml" Target="../ink/ink4794.xml"/><Relationship Id="rId223" Type="http://schemas.openxmlformats.org/officeDocument/2006/relationships/image" Target="../media/image4415.png"/><Relationship Id="rId244" Type="http://schemas.openxmlformats.org/officeDocument/2006/relationships/customXml" Target="../ink/ink4815.xml"/><Relationship Id="rId18" Type="http://schemas.openxmlformats.org/officeDocument/2006/relationships/customXml" Target="../ink/ink4702.xml"/><Relationship Id="rId39" Type="http://schemas.openxmlformats.org/officeDocument/2006/relationships/image" Target="../media/image4324.png"/><Relationship Id="rId265" Type="http://schemas.openxmlformats.org/officeDocument/2006/relationships/image" Target="../media/image4435.png"/><Relationship Id="rId286" Type="http://schemas.openxmlformats.org/officeDocument/2006/relationships/customXml" Target="../ink/ink4836.xml"/><Relationship Id="rId50" Type="http://schemas.openxmlformats.org/officeDocument/2006/relationships/customXml" Target="../ink/ink4718.xml"/><Relationship Id="rId104" Type="http://schemas.openxmlformats.org/officeDocument/2006/relationships/customXml" Target="../ink/ink4745.xml"/><Relationship Id="rId125" Type="http://schemas.openxmlformats.org/officeDocument/2006/relationships/image" Target="../media/image4367.png"/><Relationship Id="rId146" Type="http://schemas.openxmlformats.org/officeDocument/2006/relationships/customXml" Target="../ink/ink4766.xml"/><Relationship Id="rId167" Type="http://schemas.openxmlformats.org/officeDocument/2006/relationships/image" Target="../media/image4388.png"/><Relationship Id="rId188" Type="http://schemas.openxmlformats.org/officeDocument/2006/relationships/customXml" Target="../ink/ink4787.xml"/><Relationship Id="rId71" Type="http://schemas.openxmlformats.org/officeDocument/2006/relationships/image" Target="../media/image4340.png"/><Relationship Id="rId92" Type="http://schemas.openxmlformats.org/officeDocument/2006/relationships/customXml" Target="../ink/ink4739.xml"/><Relationship Id="rId213" Type="http://schemas.openxmlformats.org/officeDocument/2006/relationships/image" Target="../media/image4410.png"/><Relationship Id="rId234" Type="http://schemas.openxmlformats.org/officeDocument/2006/relationships/customXml" Target="../ink/ink4810.xml"/><Relationship Id="rId2" Type="http://schemas.openxmlformats.org/officeDocument/2006/relationships/customXml" Target="../ink/ink4694.xml"/><Relationship Id="rId29" Type="http://schemas.openxmlformats.org/officeDocument/2006/relationships/image" Target="../media/image4319.png"/><Relationship Id="rId255" Type="http://schemas.openxmlformats.org/officeDocument/2006/relationships/image" Target="../media/image4430.png"/><Relationship Id="rId276" Type="http://schemas.openxmlformats.org/officeDocument/2006/relationships/customXml" Target="../ink/ink4831.xml"/><Relationship Id="rId297" Type="http://schemas.openxmlformats.org/officeDocument/2006/relationships/image" Target="../media/image4451.png"/><Relationship Id="rId40" Type="http://schemas.openxmlformats.org/officeDocument/2006/relationships/customXml" Target="../ink/ink4713.xml"/><Relationship Id="rId115" Type="http://schemas.openxmlformats.org/officeDocument/2006/relationships/image" Target="../media/image4362.png"/><Relationship Id="rId136" Type="http://schemas.openxmlformats.org/officeDocument/2006/relationships/customXml" Target="../ink/ink4761.xml"/><Relationship Id="rId157" Type="http://schemas.openxmlformats.org/officeDocument/2006/relationships/image" Target="../media/image4383.png"/><Relationship Id="rId178" Type="http://schemas.openxmlformats.org/officeDocument/2006/relationships/customXml" Target="../ink/ink4782.xml"/><Relationship Id="rId301" Type="http://schemas.openxmlformats.org/officeDocument/2006/relationships/image" Target="../media/image4453.png"/><Relationship Id="rId61" Type="http://schemas.openxmlformats.org/officeDocument/2006/relationships/image" Target="../media/image4335.png"/><Relationship Id="rId82" Type="http://schemas.openxmlformats.org/officeDocument/2006/relationships/customXml" Target="../ink/ink4734.xml"/><Relationship Id="rId199" Type="http://schemas.openxmlformats.org/officeDocument/2006/relationships/image" Target="../media/image4403.png"/><Relationship Id="rId203" Type="http://schemas.openxmlformats.org/officeDocument/2006/relationships/image" Target="../media/image4405.png"/><Relationship Id="rId19" Type="http://schemas.openxmlformats.org/officeDocument/2006/relationships/image" Target="../media/image4314.png"/><Relationship Id="rId224" Type="http://schemas.openxmlformats.org/officeDocument/2006/relationships/customXml" Target="../ink/ink4805.xml"/><Relationship Id="rId245" Type="http://schemas.openxmlformats.org/officeDocument/2006/relationships/image" Target="../media/image4426.png"/><Relationship Id="rId266" Type="http://schemas.openxmlformats.org/officeDocument/2006/relationships/customXml" Target="../ink/ink4826.xml"/><Relationship Id="rId287" Type="http://schemas.openxmlformats.org/officeDocument/2006/relationships/image" Target="../media/image4446.png"/><Relationship Id="rId30" Type="http://schemas.openxmlformats.org/officeDocument/2006/relationships/customXml" Target="../ink/ink4708.xml"/><Relationship Id="rId105" Type="http://schemas.openxmlformats.org/officeDocument/2006/relationships/image" Target="../media/image4357.png"/><Relationship Id="rId126" Type="http://schemas.openxmlformats.org/officeDocument/2006/relationships/customXml" Target="../ink/ink4756.xml"/><Relationship Id="rId147" Type="http://schemas.openxmlformats.org/officeDocument/2006/relationships/image" Target="../media/image4378.png"/><Relationship Id="rId168" Type="http://schemas.openxmlformats.org/officeDocument/2006/relationships/customXml" Target="../ink/ink4777.xml"/><Relationship Id="rId51" Type="http://schemas.openxmlformats.org/officeDocument/2006/relationships/image" Target="../media/image4330.png"/><Relationship Id="rId72" Type="http://schemas.openxmlformats.org/officeDocument/2006/relationships/customXml" Target="../ink/ink4729.xml"/><Relationship Id="rId93" Type="http://schemas.openxmlformats.org/officeDocument/2006/relationships/image" Target="../media/image4351.png"/><Relationship Id="rId189" Type="http://schemas.openxmlformats.org/officeDocument/2006/relationships/image" Target="../media/image4398.png"/><Relationship Id="rId3" Type="http://schemas.openxmlformats.org/officeDocument/2006/relationships/image" Target="../media/image4306.png"/><Relationship Id="rId214" Type="http://schemas.openxmlformats.org/officeDocument/2006/relationships/customXml" Target="../ink/ink4800.xml"/><Relationship Id="rId235" Type="http://schemas.openxmlformats.org/officeDocument/2006/relationships/image" Target="../media/image4421.png"/><Relationship Id="rId256" Type="http://schemas.openxmlformats.org/officeDocument/2006/relationships/customXml" Target="../ink/ink4821.xml"/><Relationship Id="rId277" Type="http://schemas.openxmlformats.org/officeDocument/2006/relationships/image" Target="../media/image4441.png"/><Relationship Id="rId298" Type="http://schemas.openxmlformats.org/officeDocument/2006/relationships/customXml" Target="../ink/ink4842.xml"/><Relationship Id="rId116" Type="http://schemas.openxmlformats.org/officeDocument/2006/relationships/customXml" Target="../ink/ink4751.xml"/><Relationship Id="rId137" Type="http://schemas.openxmlformats.org/officeDocument/2006/relationships/image" Target="../media/image4373.png"/><Relationship Id="rId158" Type="http://schemas.openxmlformats.org/officeDocument/2006/relationships/customXml" Target="../ink/ink4772.xml"/><Relationship Id="rId302" Type="http://schemas.openxmlformats.org/officeDocument/2006/relationships/customXml" Target="../ink/ink4844.xml"/><Relationship Id="rId20" Type="http://schemas.openxmlformats.org/officeDocument/2006/relationships/customXml" Target="../ink/ink4703.xml"/><Relationship Id="rId41" Type="http://schemas.openxmlformats.org/officeDocument/2006/relationships/image" Target="../media/image4325.png"/><Relationship Id="rId62" Type="http://schemas.openxmlformats.org/officeDocument/2006/relationships/customXml" Target="../ink/ink4724.xml"/><Relationship Id="rId83" Type="http://schemas.openxmlformats.org/officeDocument/2006/relationships/image" Target="../media/image4346.png"/><Relationship Id="rId179" Type="http://schemas.openxmlformats.org/officeDocument/2006/relationships/image" Target="../media/image4394.png"/><Relationship Id="rId190" Type="http://schemas.openxmlformats.org/officeDocument/2006/relationships/customXml" Target="../ink/ink4788.xml"/><Relationship Id="rId204" Type="http://schemas.openxmlformats.org/officeDocument/2006/relationships/customXml" Target="../ink/ink4795.xml"/><Relationship Id="rId225" Type="http://schemas.openxmlformats.org/officeDocument/2006/relationships/image" Target="../media/image4416.png"/><Relationship Id="rId246" Type="http://schemas.openxmlformats.org/officeDocument/2006/relationships/customXml" Target="../ink/ink4816.xml"/><Relationship Id="rId267" Type="http://schemas.openxmlformats.org/officeDocument/2006/relationships/image" Target="../media/image4436.png"/><Relationship Id="rId288" Type="http://schemas.openxmlformats.org/officeDocument/2006/relationships/customXml" Target="../ink/ink4837.xml"/><Relationship Id="rId106" Type="http://schemas.openxmlformats.org/officeDocument/2006/relationships/customXml" Target="../ink/ink4746.xml"/><Relationship Id="rId127" Type="http://schemas.openxmlformats.org/officeDocument/2006/relationships/image" Target="../media/image4368.png"/><Relationship Id="rId10" Type="http://schemas.openxmlformats.org/officeDocument/2006/relationships/customXml" Target="../ink/ink4698.xml"/><Relationship Id="rId31" Type="http://schemas.openxmlformats.org/officeDocument/2006/relationships/image" Target="../media/image4320.png"/><Relationship Id="rId52" Type="http://schemas.openxmlformats.org/officeDocument/2006/relationships/customXml" Target="../ink/ink4719.xml"/><Relationship Id="rId73" Type="http://schemas.openxmlformats.org/officeDocument/2006/relationships/image" Target="../media/image4341.png"/><Relationship Id="rId94" Type="http://schemas.openxmlformats.org/officeDocument/2006/relationships/customXml" Target="../ink/ink4740.xml"/><Relationship Id="rId148" Type="http://schemas.openxmlformats.org/officeDocument/2006/relationships/customXml" Target="../ink/ink4767.xml"/><Relationship Id="rId169" Type="http://schemas.openxmlformats.org/officeDocument/2006/relationships/image" Target="../media/image4389.png"/><Relationship Id="rId4" Type="http://schemas.openxmlformats.org/officeDocument/2006/relationships/customXml" Target="../ink/ink4695.xml"/><Relationship Id="rId180" Type="http://schemas.openxmlformats.org/officeDocument/2006/relationships/customXml" Target="../ink/ink4783.xml"/><Relationship Id="rId215" Type="http://schemas.openxmlformats.org/officeDocument/2006/relationships/image" Target="../media/image4411.png"/><Relationship Id="rId236" Type="http://schemas.openxmlformats.org/officeDocument/2006/relationships/customXml" Target="../ink/ink4811.xml"/><Relationship Id="rId257" Type="http://schemas.openxmlformats.org/officeDocument/2006/relationships/image" Target="../media/image4431.png"/><Relationship Id="rId278" Type="http://schemas.openxmlformats.org/officeDocument/2006/relationships/customXml" Target="../ink/ink4832.xml"/><Relationship Id="rId303" Type="http://schemas.openxmlformats.org/officeDocument/2006/relationships/image" Target="../media/image4454.png"/><Relationship Id="rId42" Type="http://schemas.openxmlformats.org/officeDocument/2006/relationships/customXml" Target="../ink/ink4714.xml"/><Relationship Id="rId84" Type="http://schemas.openxmlformats.org/officeDocument/2006/relationships/customXml" Target="../ink/ink4735.xml"/><Relationship Id="rId138" Type="http://schemas.openxmlformats.org/officeDocument/2006/relationships/customXml" Target="../ink/ink4762.xml"/><Relationship Id="rId191" Type="http://schemas.openxmlformats.org/officeDocument/2006/relationships/image" Target="../media/image4399.png"/><Relationship Id="rId205" Type="http://schemas.openxmlformats.org/officeDocument/2006/relationships/image" Target="../media/image4406.png"/><Relationship Id="rId247" Type="http://schemas.openxmlformats.org/officeDocument/2006/relationships/image" Target="../media/image4427.png"/><Relationship Id="rId107" Type="http://schemas.openxmlformats.org/officeDocument/2006/relationships/image" Target="../media/image4358.png"/><Relationship Id="rId289" Type="http://schemas.openxmlformats.org/officeDocument/2006/relationships/image" Target="../media/image4447.png"/><Relationship Id="rId11" Type="http://schemas.openxmlformats.org/officeDocument/2006/relationships/image" Target="../media/image4310.png"/><Relationship Id="rId53" Type="http://schemas.openxmlformats.org/officeDocument/2006/relationships/image" Target="../media/image4331.png"/><Relationship Id="rId149" Type="http://schemas.openxmlformats.org/officeDocument/2006/relationships/image" Target="../media/image4379.png"/><Relationship Id="rId95" Type="http://schemas.openxmlformats.org/officeDocument/2006/relationships/image" Target="../media/image4352.png"/><Relationship Id="rId160" Type="http://schemas.openxmlformats.org/officeDocument/2006/relationships/customXml" Target="../ink/ink4773.xml"/><Relationship Id="rId216" Type="http://schemas.openxmlformats.org/officeDocument/2006/relationships/customXml" Target="../ink/ink4801.xml"/><Relationship Id="rId258" Type="http://schemas.openxmlformats.org/officeDocument/2006/relationships/customXml" Target="../ink/ink4822.xml"/><Relationship Id="rId22" Type="http://schemas.openxmlformats.org/officeDocument/2006/relationships/customXml" Target="../ink/ink4704.xml"/><Relationship Id="rId64" Type="http://schemas.openxmlformats.org/officeDocument/2006/relationships/customXml" Target="../ink/ink4725.xml"/><Relationship Id="rId118" Type="http://schemas.openxmlformats.org/officeDocument/2006/relationships/customXml" Target="../ink/ink4752.xml"/><Relationship Id="rId171" Type="http://schemas.openxmlformats.org/officeDocument/2006/relationships/image" Target="../media/image4390.png"/><Relationship Id="rId227" Type="http://schemas.openxmlformats.org/officeDocument/2006/relationships/image" Target="../media/image4417.png"/><Relationship Id="rId269" Type="http://schemas.openxmlformats.org/officeDocument/2006/relationships/image" Target="../media/image4437.png"/><Relationship Id="rId33" Type="http://schemas.openxmlformats.org/officeDocument/2006/relationships/image" Target="../media/image4321.png"/><Relationship Id="rId129" Type="http://schemas.openxmlformats.org/officeDocument/2006/relationships/image" Target="../media/image4369.png"/><Relationship Id="rId280" Type="http://schemas.openxmlformats.org/officeDocument/2006/relationships/customXml" Target="../ink/ink4833.xml"/><Relationship Id="rId75" Type="http://schemas.openxmlformats.org/officeDocument/2006/relationships/image" Target="../media/image4342.png"/><Relationship Id="rId140" Type="http://schemas.openxmlformats.org/officeDocument/2006/relationships/customXml" Target="../ink/ink4763.xml"/><Relationship Id="rId182" Type="http://schemas.openxmlformats.org/officeDocument/2006/relationships/customXml" Target="../ink/ink4784.xml"/><Relationship Id="rId6" Type="http://schemas.openxmlformats.org/officeDocument/2006/relationships/customXml" Target="../ink/ink4696.xml"/><Relationship Id="rId238" Type="http://schemas.openxmlformats.org/officeDocument/2006/relationships/customXml" Target="../ink/ink481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14.png"/><Relationship Id="rId299" Type="http://schemas.openxmlformats.org/officeDocument/2006/relationships/customXml" Target="../ink/ink4996.xml"/><Relationship Id="rId21" Type="http://schemas.openxmlformats.org/officeDocument/2006/relationships/image" Target="../media/image4466.png"/><Relationship Id="rId63" Type="http://schemas.openxmlformats.org/officeDocument/2006/relationships/image" Target="../media/image4487.png"/><Relationship Id="rId159" Type="http://schemas.openxmlformats.org/officeDocument/2006/relationships/image" Target="../media/image4535.png"/><Relationship Id="rId324" Type="http://schemas.openxmlformats.org/officeDocument/2006/relationships/image" Target="../media/image4617.png"/><Relationship Id="rId366" Type="http://schemas.openxmlformats.org/officeDocument/2006/relationships/image" Target="../media/image4637.png"/><Relationship Id="rId170" Type="http://schemas.openxmlformats.org/officeDocument/2006/relationships/customXml" Target="../ink/ink4931.xml"/><Relationship Id="rId226" Type="http://schemas.openxmlformats.org/officeDocument/2006/relationships/customXml" Target="../ink/ink4959.xml"/><Relationship Id="rId433" Type="http://schemas.openxmlformats.org/officeDocument/2006/relationships/customXml" Target="../ink/ink5063.xml"/><Relationship Id="rId268" Type="http://schemas.openxmlformats.org/officeDocument/2006/relationships/image" Target="../media/image4589.png"/><Relationship Id="rId475" Type="http://schemas.openxmlformats.org/officeDocument/2006/relationships/customXml" Target="../ink/ink5084.xml"/><Relationship Id="rId32" Type="http://schemas.openxmlformats.org/officeDocument/2006/relationships/customXml" Target="../ink/ink4862.xml"/><Relationship Id="rId74" Type="http://schemas.openxmlformats.org/officeDocument/2006/relationships/customXml" Target="../ink/ink4883.xml"/><Relationship Id="rId128" Type="http://schemas.openxmlformats.org/officeDocument/2006/relationships/customXml" Target="../ink/ink4910.xml"/><Relationship Id="rId335" Type="http://schemas.openxmlformats.org/officeDocument/2006/relationships/customXml" Target="../ink/ink5014.xml"/><Relationship Id="rId377" Type="http://schemas.openxmlformats.org/officeDocument/2006/relationships/customXml" Target="../ink/ink5035.xml"/><Relationship Id="rId5" Type="http://schemas.openxmlformats.org/officeDocument/2006/relationships/image" Target="../media/image4458.png"/><Relationship Id="rId181" Type="http://schemas.openxmlformats.org/officeDocument/2006/relationships/image" Target="../media/image4546.png"/><Relationship Id="rId237" Type="http://schemas.openxmlformats.org/officeDocument/2006/relationships/customXml" Target="../ink/ink4965.xml"/><Relationship Id="rId402" Type="http://schemas.openxmlformats.org/officeDocument/2006/relationships/image" Target="../media/image4655.png"/><Relationship Id="rId279" Type="http://schemas.openxmlformats.org/officeDocument/2006/relationships/customXml" Target="../ink/ink4986.xml"/><Relationship Id="rId444" Type="http://schemas.openxmlformats.org/officeDocument/2006/relationships/image" Target="../media/image4676.png"/><Relationship Id="rId43" Type="http://schemas.openxmlformats.org/officeDocument/2006/relationships/image" Target="../media/image4477.png"/><Relationship Id="rId139" Type="http://schemas.openxmlformats.org/officeDocument/2006/relationships/image" Target="../media/image4525.png"/><Relationship Id="rId290" Type="http://schemas.openxmlformats.org/officeDocument/2006/relationships/image" Target="../media/image4600.png"/><Relationship Id="rId304" Type="http://schemas.openxmlformats.org/officeDocument/2006/relationships/image" Target="../media/image4607.png"/><Relationship Id="rId346" Type="http://schemas.openxmlformats.org/officeDocument/2006/relationships/image" Target="../media/image4627.png"/><Relationship Id="rId388" Type="http://schemas.openxmlformats.org/officeDocument/2006/relationships/image" Target="../media/image4648.png"/><Relationship Id="rId85" Type="http://schemas.openxmlformats.org/officeDocument/2006/relationships/image" Target="../media/image4498.png"/><Relationship Id="rId150" Type="http://schemas.openxmlformats.org/officeDocument/2006/relationships/customXml" Target="../ink/ink4921.xml"/><Relationship Id="rId192" Type="http://schemas.openxmlformats.org/officeDocument/2006/relationships/customXml" Target="../ink/ink4942.xml"/><Relationship Id="rId206" Type="http://schemas.openxmlformats.org/officeDocument/2006/relationships/customXml" Target="../ink/ink4949.xml"/><Relationship Id="rId413" Type="http://schemas.openxmlformats.org/officeDocument/2006/relationships/customXml" Target="../ink/ink5053.xml"/><Relationship Id="rId248" Type="http://schemas.openxmlformats.org/officeDocument/2006/relationships/image" Target="../media/image4579.png"/><Relationship Id="rId455" Type="http://schemas.openxmlformats.org/officeDocument/2006/relationships/customXml" Target="../ink/ink5074.xml"/><Relationship Id="rId12" Type="http://schemas.openxmlformats.org/officeDocument/2006/relationships/customXml" Target="../ink/ink4852.xml"/><Relationship Id="rId108" Type="http://schemas.openxmlformats.org/officeDocument/2006/relationships/customXml" Target="../ink/ink4900.xml"/><Relationship Id="rId315" Type="http://schemas.openxmlformats.org/officeDocument/2006/relationships/customXml" Target="../ink/ink5004.xml"/><Relationship Id="rId357" Type="http://schemas.openxmlformats.org/officeDocument/2006/relationships/customXml" Target="../ink/ink5025.xml"/><Relationship Id="rId54" Type="http://schemas.openxmlformats.org/officeDocument/2006/relationships/customXml" Target="../ink/ink4873.xml"/><Relationship Id="rId96" Type="http://schemas.openxmlformats.org/officeDocument/2006/relationships/customXml" Target="../ink/ink4894.xml"/><Relationship Id="rId161" Type="http://schemas.openxmlformats.org/officeDocument/2006/relationships/image" Target="../media/image4536.png"/><Relationship Id="rId217" Type="http://schemas.openxmlformats.org/officeDocument/2006/relationships/image" Target="../media/image4564.png"/><Relationship Id="rId399" Type="http://schemas.openxmlformats.org/officeDocument/2006/relationships/customXml" Target="../ink/ink5046.xml"/><Relationship Id="rId259" Type="http://schemas.openxmlformats.org/officeDocument/2006/relationships/customXml" Target="../ink/ink4976.xml"/><Relationship Id="rId424" Type="http://schemas.openxmlformats.org/officeDocument/2006/relationships/image" Target="../media/image4666.png"/><Relationship Id="rId466" Type="http://schemas.openxmlformats.org/officeDocument/2006/relationships/image" Target="../media/image4686.png"/><Relationship Id="rId23" Type="http://schemas.openxmlformats.org/officeDocument/2006/relationships/image" Target="../media/image4467.png"/><Relationship Id="rId119" Type="http://schemas.openxmlformats.org/officeDocument/2006/relationships/image" Target="../media/image4515.png"/><Relationship Id="rId270" Type="http://schemas.openxmlformats.org/officeDocument/2006/relationships/image" Target="../media/image4590.png"/><Relationship Id="rId326" Type="http://schemas.openxmlformats.org/officeDocument/2006/relationships/image" Target="../media/image4618.png"/><Relationship Id="rId65" Type="http://schemas.openxmlformats.org/officeDocument/2006/relationships/image" Target="../media/image4488.png"/><Relationship Id="rId130" Type="http://schemas.openxmlformats.org/officeDocument/2006/relationships/customXml" Target="../ink/ink4911.xml"/><Relationship Id="rId368" Type="http://schemas.openxmlformats.org/officeDocument/2006/relationships/image" Target="../media/image4638.png"/><Relationship Id="rId172" Type="http://schemas.openxmlformats.org/officeDocument/2006/relationships/customXml" Target="../ink/ink4932.xml"/><Relationship Id="rId228" Type="http://schemas.openxmlformats.org/officeDocument/2006/relationships/customXml" Target="../ink/ink4960.xml"/><Relationship Id="rId435" Type="http://schemas.openxmlformats.org/officeDocument/2006/relationships/customXml" Target="../ink/ink5064.xml"/><Relationship Id="rId477" Type="http://schemas.openxmlformats.org/officeDocument/2006/relationships/customXml" Target="../ink/ink5085.xml"/><Relationship Id="rId281" Type="http://schemas.openxmlformats.org/officeDocument/2006/relationships/customXml" Target="../ink/ink4987.xml"/><Relationship Id="rId337" Type="http://schemas.openxmlformats.org/officeDocument/2006/relationships/customXml" Target="../ink/ink5015.xml"/><Relationship Id="rId34" Type="http://schemas.openxmlformats.org/officeDocument/2006/relationships/customXml" Target="../ink/ink4863.xml"/><Relationship Id="rId76" Type="http://schemas.openxmlformats.org/officeDocument/2006/relationships/customXml" Target="../ink/ink4884.xml"/><Relationship Id="rId141" Type="http://schemas.openxmlformats.org/officeDocument/2006/relationships/image" Target="../media/image4526.png"/><Relationship Id="rId379" Type="http://schemas.openxmlformats.org/officeDocument/2006/relationships/customXml" Target="../ink/ink5036.xml"/><Relationship Id="rId7" Type="http://schemas.openxmlformats.org/officeDocument/2006/relationships/image" Target="../media/image4459.png"/><Relationship Id="rId183" Type="http://schemas.openxmlformats.org/officeDocument/2006/relationships/image" Target="../media/image4547.png"/><Relationship Id="rId239" Type="http://schemas.openxmlformats.org/officeDocument/2006/relationships/customXml" Target="../ink/ink4966.xml"/><Relationship Id="rId390" Type="http://schemas.openxmlformats.org/officeDocument/2006/relationships/image" Target="../media/image4649.png"/><Relationship Id="rId404" Type="http://schemas.openxmlformats.org/officeDocument/2006/relationships/image" Target="../media/image4656.png"/><Relationship Id="rId446" Type="http://schemas.openxmlformats.org/officeDocument/2006/relationships/image" Target="../media/image4677.png"/><Relationship Id="rId250" Type="http://schemas.openxmlformats.org/officeDocument/2006/relationships/image" Target="../media/image4580.png"/><Relationship Id="rId292" Type="http://schemas.openxmlformats.org/officeDocument/2006/relationships/image" Target="../media/image4601.png"/><Relationship Id="rId306" Type="http://schemas.openxmlformats.org/officeDocument/2006/relationships/image" Target="../media/image4608.png"/><Relationship Id="rId45" Type="http://schemas.openxmlformats.org/officeDocument/2006/relationships/image" Target="../media/image4478.png"/><Relationship Id="rId87" Type="http://schemas.openxmlformats.org/officeDocument/2006/relationships/image" Target="../media/image4499.png"/><Relationship Id="rId110" Type="http://schemas.openxmlformats.org/officeDocument/2006/relationships/customXml" Target="../ink/ink4901.xml"/><Relationship Id="rId348" Type="http://schemas.openxmlformats.org/officeDocument/2006/relationships/image" Target="../media/image4628.png"/><Relationship Id="rId152" Type="http://schemas.openxmlformats.org/officeDocument/2006/relationships/customXml" Target="../ink/ink4922.xml"/><Relationship Id="rId194" Type="http://schemas.openxmlformats.org/officeDocument/2006/relationships/customXml" Target="../ink/ink4943.xml"/><Relationship Id="rId208" Type="http://schemas.openxmlformats.org/officeDocument/2006/relationships/customXml" Target="../ink/ink4950.xml"/><Relationship Id="rId415" Type="http://schemas.openxmlformats.org/officeDocument/2006/relationships/customXml" Target="../ink/ink5054.xml"/><Relationship Id="rId457" Type="http://schemas.openxmlformats.org/officeDocument/2006/relationships/customXml" Target="../ink/ink5075.xml"/><Relationship Id="rId261" Type="http://schemas.openxmlformats.org/officeDocument/2006/relationships/customXml" Target="../ink/ink4977.xml"/><Relationship Id="rId14" Type="http://schemas.openxmlformats.org/officeDocument/2006/relationships/customXml" Target="../ink/ink4853.xml"/><Relationship Id="rId56" Type="http://schemas.openxmlformats.org/officeDocument/2006/relationships/customXml" Target="../ink/ink4874.xml"/><Relationship Id="rId317" Type="http://schemas.openxmlformats.org/officeDocument/2006/relationships/customXml" Target="../ink/ink5005.xml"/><Relationship Id="rId359" Type="http://schemas.openxmlformats.org/officeDocument/2006/relationships/customXml" Target="../ink/ink5026.xml"/><Relationship Id="rId98" Type="http://schemas.openxmlformats.org/officeDocument/2006/relationships/customXml" Target="../ink/ink4895.xml"/><Relationship Id="rId121" Type="http://schemas.openxmlformats.org/officeDocument/2006/relationships/image" Target="../media/image4516.png"/><Relationship Id="rId163" Type="http://schemas.openxmlformats.org/officeDocument/2006/relationships/image" Target="../media/image4537.png"/><Relationship Id="rId219" Type="http://schemas.openxmlformats.org/officeDocument/2006/relationships/image" Target="../media/image4565.png"/><Relationship Id="rId370" Type="http://schemas.openxmlformats.org/officeDocument/2006/relationships/image" Target="../media/image4639.png"/><Relationship Id="rId426" Type="http://schemas.openxmlformats.org/officeDocument/2006/relationships/image" Target="../media/image4667.png"/><Relationship Id="rId230" Type="http://schemas.openxmlformats.org/officeDocument/2006/relationships/customXml" Target="../ink/ink4961.xml"/><Relationship Id="rId468" Type="http://schemas.openxmlformats.org/officeDocument/2006/relationships/image" Target="../media/image4687.png"/><Relationship Id="rId25" Type="http://schemas.openxmlformats.org/officeDocument/2006/relationships/image" Target="../media/image4468.png"/><Relationship Id="rId67" Type="http://schemas.openxmlformats.org/officeDocument/2006/relationships/image" Target="../media/image4489.png"/><Relationship Id="rId272" Type="http://schemas.openxmlformats.org/officeDocument/2006/relationships/image" Target="../media/image4591.png"/><Relationship Id="rId328" Type="http://schemas.openxmlformats.org/officeDocument/2006/relationships/image" Target="../media/image4619.png"/><Relationship Id="rId132" Type="http://schemas.openxmlformats.org/officeDocument/2006/relationships/customXml" Target="../ink/ink4912.xml"/><Relationship Id="rId174" Type="http://schemas.openxmlformats.org/officeDocument/2006/relationships/customXml" Target="../ink/ink4933.xml"/><Relationship Id="rId381" Type="http://schemas.openxmlformats.org/officeDocument/2006/relationships/customXml" Target="../ink/ink5037.xml"/><Relationship Id="rId241" Type="http://schemas.openxmlformats.org/officeDocument/2006/relationships/customXml" Target="../ink/ink4967.xml"/><Relationship Id="rId437" Type="http://schemas.openxmlformats.org/officeDocument/2006/relationships/customXml" Target="../ink/ink5065.xml"/><Relationship Id="rId479" Type="http://schemas.openxmlformats.org/officeDocument/2006/relationships/customXml" Target="../ink/ink5086.xml"/><Relationship Id="rId36" Type="http://schemas.openxmlformats.org/officeDocument/2006/relationships/customXml" Target="../ink/ink4864.xml"/><Relationship Id="rId283" Type="http://schemas.openxmlformats.org/officeDocument/2006/relationships/customXml" Target="../ink/ink4988.xml"/><Relationship Id="rId339" Type="http://schemas.openxmlformats.org/officeDocument/2006/relationships/customXml" Target="../ink/ink5016.xml"/><Relationship Id="rId78" Type="http://schemas.openxmlformats.org/officeDocument/2006/relationships/customXml" Target="../ink/ink4885.xml"/><Relationship Id="rId101" Type="http://schemas.openxmlformats.org/officeDocument/2006/relationships/image" Target="../media/image4506.png"/><Relationship Id="rId143" Type="http://schemas.openxmlformats.org/officeDocument/2006/relationships/image" Target="../media/image4527.png"/><Relationship Id="rId185" Type="http://schemas.openxmlformats.org/officeDocument/2006/relationships/image" Target="../media/image4548.png"/><Relationship Id="rId350" Type="http://schemas.openxmlformats.org/officeDocument/2006/relationships/image" Target="../media/image4629.png"/><Relationship Id="rId406" Type="http://schemas.openxmlformats.org/officeDocument/2006/relationships/image" Target="../media/image4657.png"/><Relationship Id="rId9" Type="http://schemas.openxmlformats.org/officeDocument/2006/relationships/image" Target="../media/image4460.png"/><Relationship Id="rId210" Type="http://schemas.openxmlformats.org/officeDocument/2006/relationships/customXml" Target="../ink/ink4951.xml"/><Relationship Id="rId392" Type="http://schemas.openxmlformats.org/officeDocument/2006/relationships/image" Target="../media/image4650.png"/><Relationship Id="rId448" Type="http://schemas.openxmlformats.org/officeDocument/2006/relationships/image" Target="../media/image14.png"/><Relationship Id="rId252" Type="http://schemas.openxmlformats.org/officeDocument/2006/relationships/image" Target="../media/image4581.png"/><Relationship Id="rId294" Type="http://schemas.openxmlformats.org/officeDocument/2006/relationships/image" Target="../media/image4602.png"/><Relationship Id="rId308" Type="http://schemas.openxmlformats.org/officeDocument/2006/relationships/image" Target="../media/image4609.png"/><Relationship Id="rId47" Type="http://schemas.openxmlformats.org/officeDocument/2006/relationships/image" Target="../media/image4479.png"/><Relationship Id="rId89" Type="http://schemas.openxmlformats.org/officeDocument/2006/relationships/image" Target="../media/image4500.png"/><Relationship Id="rId112" Type="http://schemas.openxmlformats.org/officeDocument/2006/relationships/customXml" Target="../ink/ink4902.xml"/><Relationship Id="rId154" Type="http://schemas.openxmlformats.org/officeDocument/2006/relationships/customXml" Target="../ink/ink4923.xml"/><Relationship Id="rId361" Type="http://schemas.openxmlformats.org/officeDocument/2006/relationships/customXml" Target="../ink/ink5027.xml"/><Relationship Id="rId196" Type="http://schemas.openxmlformats.org/officeDocument/2006/relationships/customXml" Target="../ink/ink4944.xml"/><Relationship Id="rId417" Type="http://schemas.openxmlformats.org/officeDocument/2006/relationships/customXml" Target="../ink/ink5055.xml"/><Relationship Id="rId459" Type="http://schemas.openxmlformats.org/officeDocument/2006/relationships/customXml" Target="../ink/ink5076.xml"/><Relationship Id="rId16" Type="http://schemas.openxmlformats.org/officeDocument/2006/relationships/customXml" Target="../ink/ink4854.xml"/><Relationship Id="rId221" Type="http://schemas.openxmlformats.org/officeDocument/2006/relationships/image" Target="../media/image4566.png"/><Relationship Id="rId263" Type="http://schemas.openxmlformats.org/officeDocument/2006/relationships/customXml" Target="../ink/ink4978.xml"/><Relationship Id="rId319" Type="http://schemas.openxmlformats.org/officeDocument/2006/relationships/customXml" Target="../ink/ink5006.xml"/><Relationship Id="rId470" Type="http://schemas.openxmlformats.org/officeDocument/2006/relationships/image" Target="../media/image4688.png"/><Relationship Id="rId58" Type="http://schemas.openxmlformats.org/officeDocument/2006/relationships/customXml" Target="../ink/ink4875.xml"/><Relationship Id="rId123" Type="http://schemas.openxmlformats.org/officeDocument/2006/relationships/image" Target="../media/image4517.png"/><Relationship Id="rId330" Type="http://schemas.openxmlformats.org/officeDocument/2006/relationships/image" Target="../media/image4620.png"/><Relationship Id="rId165" Type="http://schemas.openxmlformats.org/officeDocument/2006/relationships/image" Target="../media/image4538.png"/><Relationship Id="rId372" Type="http://schemas.openxmlformats.org/officeDocument/2006/relationships/image" Target="../media/image4640.png"/><Relationship Id="rId428" Type="http://schemas.openxmlformats.org/officeDocument/2006/relationships/image" Target="../media/image4668.png"/><Relationship Id="rId232" Type="http://schemas.openxmlformats.org/officeDocument/2006/relationships/image" Target="../media/image4571.png"/><Relationship Id="rId274" Type="http://schemas.openxmlformats.org/officeDocument/2006/relationships/image" Target="../media/image4592.png"/><Relationship Id="rId481" Type="http://schemas.openxmlformats.org/officeDocument/2006/relationships/customXml" Target="../ink/ink5087.xml"/><Relationship Id="rId27" Type="http://schemas.openxmlformats.org/officeDocument/2006/relationships/image" Target="../media/image4469.png"/><Relationship Id="rId69" Type="http://schemas.openxmlformats.org/officeDocument/2006/relationships/image" Target="../media/image4490.png"/><Relationship Id="rId134" Type="http://schemas.openxmlformats.org/officeDocument/2006/relationships/customXml" Target="../ink/ink4913.xml"/><Relationship Id="rId80" Type="http://schemas.openxmlformats.org/officeDocument/2006/relationships/customXml" Target="../ink/ink4886.xml"/><Relationship Id="rId176" Type="http://schemas.openxmlformats.org/officeDocument/2006/relationships/customXml" Target="../ink/ink4934.xml"/><Relationship Id="rId341" Type="http://schemas.openxmlformats.org/officeDocument/2006/relationships/customXml" Target="../ink/ink5017.xml"/><Relationship Id="rId383" Type="http://schemas.openxmlformats.org/officeDocument/2006/relationships/customXml" Target="../ink/ink5038.xml"/><Relationship Id="rId439" Type="http://schemas.openxmlformats.org/officeDocument/2006/relationships/customXml" Target="../ink/ink5066.xml"/><Relationship Id="rId201" Type="http://schemas.openxmlformats.org/officeDocument/2006/relationships/image" Target="../media/image4556.png"/><Relationship Id="rId243" Type="http://schemas.openxmlformats.org/officeDocument/2006/relationships/customXml" Target="../ink/ink4968.xml"/><Relationship Id="rId285" Type="http://schemas.openxmlformats.org/officeDocument/2006/relationships/customXml" Target="../ink/ink4989.xml"/><Relationship Id="rId450" Type="http://schemas.openxmlformats.org/officeDocument/2006/relationships/image" Target="../media/image4678.png"/><Relationship Id="rId38" Type="http://schemas.openxmlformats.org/officeDocument/2006/relationships/customXml" Target="../ink/ink4865.xml"/><Relationship Id="rId103" Type="http://schemas.openxmlformats.org/officeDocument/2006/relationships/image" Target="../media/image4507.png"/><Relationship Id="rId310" Type="http://schemas.openxmlformats.org/officeDocument/2006/relationships/image" Target="../media/image4610.png"/><Relationship Id="rId91" Type="http://schemas.openxmlformats.org/officeDocument/2006/relationships/image" Target="../media/image4501.png"/><Relationship Id="rId145" Type="http://schemas.openxmlformats.org/officeDocument/2006/relationships/image" Target="../media/image4528.png"/><Relationship Id="rId187" Type="http://schemas.openxmlformats.org/officeDocument/2006/relationships/image" Target="../media/image4549.png"/><Relationship Id="rId352" Type="http://schemas.openxmlformats.org/officeDocument/2006/relationships/image" Target="../media/image4630.png"/><Relationship Id="rId394" Type="http://schemas.openxmlformats.org/officeDocument/2006/relationships/image" Target="../media/image4651.png"/><Relationship Id="rId408" Type="http://schemas.openxmlformats.org/officeDocument/2006/relationships/image" Target="../media/image4658.png"/><Relationship Id="rId212" Type="http://schemas.openxmlformats.org/officeDocument/2006/relationships/customXml" Target="../ink/ink4952.xml"/><Relationship Id="rId254" Type="http://schemas.openxmlformats.org/officeDocument/2006/relationships/image" Target="../media/image4582.png"/><Relationship Id="rId49" Type="http://schemas.openxmlformats.org/officeDocument/2006/relationships/image" Target="../media/image4480.png"/><Relationship Id="rId114" Type="http://schemas.openxmlformats.org/officeDocument/2006/relationships/customXml" Target="../ink/ink4903.xml"/><Relationship Id="rId296" Type="http://schemas.openxmlformats.org/officeDocument/2006/relationships/image" Target="../media/image4603.png"/><Relationship Id="rId461" Type="http://schemas.openxmlformats.org/officeDocument/2006/relationships/customXml" Target="../ink/ink5077.xml"/><Relationship Id="rId60" Type="http://schemas.openxmlformats.org/officeDocument/2006/relationships/customXml" Target="../ink/ink4876.xml"/><Relationship Id="rId156" Type="http://schemas.openxmlformats.org/officeDocument/2006/relationships/customXml" Target="../ink/ink4924.xml"/><Relationship Id="rId198" Type="http://schemas.openxmlformats.org/officeDocument/2006/relationships/customXml" Target="../ink/ink4945.xml"/><Relationship Id="rId321" Type="http://schemas.openxmlformats.org/officeDocument/2006/relationships/customXml" Target="../ink/ink5007.xml"/><Relationship Id="rId363" Type="http://schemas.openxmlformats.org/officeDocument/2006/relationships/customXml" Target="../ink/ink5028.xml"/><Relationship Id="rId419" Type="http://schemas.openxmlformats.org/officeDocument/2006/relationships/customXml" Target="../ink/ink5056.xml"/><Relationship Id="rId223" Type="http://schemas.openxmlformats.org/officeDocument/2006/relationships/image" Target="../media/image4567.png"/><Relationship Id="rId430" Type="http://schemas.openxmlformats.org/officeDocument/2006/relationships/image" Target="../media/image4669.png"/><Relationship Id="rId18" Type="http://schemas.openxmlformats.org/officeDocument/2006/relationships/customXml" Target="../ink/ink4855.xml"/><Relationship Id="rId265" Type="http://schemas.openxmlformats.org/officeDocument/2006/relationships/customXml" Target="../ink/ink4979.xml"/><Relationship Id="rId472" Type="http://schemas.openxmlformats.org/officeDocument/2006/relationships/image" Target="../media/image4689.png"/><Relationship Id="rId125" Type="http://schemas.openxmlformats.org/officeDocument/2006/relationships/image" Target="../media/image4518.png"/><Relationship Id="rId167" Type="http://schemas.openxmlformats.org/officeDocument/2006/relationships/image" Target="../media/image4539.png"/><Relationship Id="rId332" Type="http://schemas.openxmlformats.org/officeDocument/2006/relationships/image" Target="../media/image459.png"/><Relationship Id="rId374" Type="http://schemas.openxmlformats.org/officeDocument/2006/relationships/image" Target="../media/image4641.png"/><Relationship Id="rId71" Type="http://schemas.openxmlformats.org/officeDocument/2006/relationships/image" Target="../media/image4491.png"/><Relationship Id="rId234" Type="http://schemas.openxmlformats.org/officeDocument/2006/relationships/image" Target="../media/image4572.png"/><Relationship Id="rId2" Type="http://schemas.openxmlformats.org/officeDocument/2006/relationships/customXml" Target="../ink/ink4847.xml"/><Relationship Id="rId29" Type="http://schemas.openxmlformats.org/officeDocument/2006/relationships/image" Target="../media/image4470.png"/><Relationship Id="rId276" Type="http://schemas.openxmlformats.org/officeDocument/2006/relationships/image" Target="../media/image4593.png"/><Relationship Id="rId441" Type="http://schemas.openxmlformats.org/officeDocument/2006/relationships/customXml" Target="../ink/ink5067.xml"/><Relationship Id="rId40" Type="http://schemas.openxmlformats.org/officeDocument/2006/relationships/customXml" Target="../ink/ink4866.xml"/><Relationship Id="rId136" Type="http://schemas.openxmlformats.org/officeDocument/2006/relationships/customXml" Target="../ink/ink4914.xml"/><Relationship Id="rId178" Type="http://schemas.openxmlformats.org/officeDocument/2006/relationships/customXml" Target="../ink/ink4935.xml"/><Relationship Id="rId301" Type="http://schemas.openxmlformats.org/officeDocument/2006/relationships/customXml" Target="../ink/ink4997.xml"/><Relationship Id="rId343" Type="http://schemas.openxmlformats.org/officeDocument/2006/relationships/customXml" Target="../ink/ink5018.xml"/><Relationship Id="rId82" Type="http://schemas.openxmlformats.org/officeDocument/2006/relationships/customXml" Target="../ink/ink4887.xml"/><Relationship Id="rId203" Type="http://schemas.openxmlformats.org/officeDocument/2006/relationships/image" Target="../media/image4557.png"/><Relationship Id="rId385" Type="http://schemas.openxmlformats.org/officeDocument/2006/relationships/customXml" Target="../ink/ink5039.xml"/><Relationship Id="rId245" Type="http://schemas.openxmlformats.org/officeDocument/2006/relationships/customXml" Target="../ink/ink4969.xml"/><Relationship Id="rId287" Type="http://schemas.openxmlformats.org/officeDocument/2006/relationships/customXml" Target="../ink/ink4990.xml"/><Relationship Id="rId410" Type="http://schemas.openxmlformats.org/officeDocument/2006/relationships/image" Target="../media/image4659.png"/><Relationship Id="rId452" Type="http://schemas.openxmlformats.org/officeDocument/2006/relationships/image" Target="../media/image4679.png"/><Relationship Id="rId105" Type="http://schemas.openxmlformats.org/officeDocument/2006/relationships/image" Target="../media/image4508.png"/><Relationship Id="rId147" Type="http://schemas.openxmlformats.org/officeDocument/2006/relationships/image" Target="../media/image4529.png"/><Relationship Id="rId312" Type="http://schemas.openxmlformats.org/officeDocument/2006/relationships/image" Target="../media/image4611.png"/><Relationship Id="rId354" Type="http://schemas.openxmlformats.org/officeDocument/2006/relationships/image" Target="../media/image4631.png"/><Relationship Id="rId51" Type="http://schemas.openxmlformats.org/officeDocument/2006/relationships/image" Target="../media/image4481.png"/><Relationship Id="rId93" Type="http://schemas.openxmlformats.org/officeDocument/2006/relationships/image" Target="../media/image4502.png"/><Relationship Id="rId189" Type="http://schemas.openxmlformats.org/officeDocument/2006/relationships/image" Target="../media/image4550.png"/><Relationship Id="rId396" Type="http://schemas.openxmlformats.org/officeDocument/2006/relationships/image" Target="../media/image4652.png"/><Relationship Id="rId3" Type="http://schemas.openxmlformats.org/officeDocument/2006/relationships/image" Target="../media/image4457.png"/><Relationship Id="rId214" Type="http://schemas.openxmlformats.org/officeDocument/2006/relationships/customXml" Target="../ink/ink4953.xml"/><Relationship Id="rId235" Type="http://schemas.openxmlformats.org/officeDocument/2006/relationships/customXml" Target="../ink/ink4964.xml"/><Relationship Id="rId256" Type="http://schemas.openxmlformats.org/officeDocument/2006/relationships/image" Target="../media/image4583.png"/><Relationship Id="rId277" Type="http://schemas.openxmlformats.org/officeDocument/2006/relationships/customXml" Target="../ink/ink4985.xml"/><Relationship Id="rId298" Type="http://schemas.openxmlformats.org/officeDocument/2006/relationships/image" Target="../media/image4604.png"/><Relationship Id="rId400" Type="http://schemas.openxmlformats.org/officeDocument/2006/relationships/image" Target="../media/image4654.png"/><Relationship Id="rId421" Type="http://schemas.openxmlformats.org/officeDocument/2006/relationships/customXml" Target="../ink/ink5057.xml"/><Relationship Id="rId442" Type="http://schemas.openxmlformats.org/officeDocument/2006/relationships/image" Target="../media/image4675.png"/><Relationship Id="rId463" Type="http://schemas.openxmlformats.org/officeDocument/2006/relationships/customXml" Target="../ink/ink5078.xml"/><Relationship Id="rId116" Type="http://schemas.openxmlformats.org/officeDocument/2006/relationships/customXml" Target="../ink/ink4904.xml"/><Relationship Id="rId137" Type="http://schemas.openxmlformats.org/officeDocument/2006/relationships/image" Target="../media/image4524.png"/><Relationship Id="rId158" Type="http://schemas.openxmlformats.org/officeDocument/2006/relationships/customXml" Target="../ink/ink4925.xml"/><Relationship Id="rId302" Type="http://schemas.openxmlformats.org/officeDocument/2006/relationships/image" Target="../media/image4606.png"/><Relationship Id="rId323" Type="http://schemas.openxmlformats.org/officeDocument/2006/relationships/customXml" Target="../ink/ink5008.xml"/><Relationship Id="rId344" Type="http://schemas.openxmlformats.org/officeDocument/2006/relationships/image" Target="../media/image4626.png"/><Relationship Id="rId20" Type="http://schemas.openxmlformats.org/officeDocument/2006/relationships/customXml" Target="../ink/ink4856.xml"/><Relationship Id="rId41" Type="http://schemas.openxmlformats.org/officeDocument/2006/relationships/image" Target="../media/image4476.png"/><Relationship Id="rId62" Type="http://schemas.openxmlformats.org/officeDocument/2006/relationships/customXml" Target="../ink/ink4877.xml"/><Relationship Id="rId83" Type="http://schemas.openxmlformats.org/officeDocument/2006/relationships/image" Target="../media/image4497.png"/><Relationship Id="rId179" Type="http://schemas.openxmlformats.org/officeDocument/2006/relationships/image" Target="../media/image4545.png"/><Relationship Id="rId365" Type="http://schemas.openxmlformats.org/officeDocument/2006/relationships/customXml" Target="../ink/ink5029.xml"/><Relationship Id="rId386" Type="http://schemas.openxmlformats.org/officeDocument/2006/relationships/image" Target="../media/image4647.png"/><Relationship Id="rId190" Type="http://schemas.openxmlformats.org/officeDocument/2006/relationships/customXml" Target="../ink/ink4941.xml"/><Relationship Id="rId204" Type="http://schemas.openxmlformats.org/officeDocument/2006/relationships/customXml" Target="../ink/ink4948.xml"/><Relationship Id="rId225" Type="http://schemas.openxmlformats.org/officeDocument/2006/relationships/image" Target="../media/image4568.png"/><Relationship Id="rId246" Type="http://schemas.openxmlformats.org/officeDocument/2006/relationships/image" Target="../media/image4578.png"/><Relationship Id="rId267" Type="http://schemas.openxmlformats.org/officeDocument/2006/relationships/customXml" Target="../ink/ink4980.xml"/><Relationship Id="rId288" Type="http://schemas.openxmlformats.org/officeDocument/2006/relationships/image" Target="../media/image4599.png"/><Relationship Id="rId411" Type="http://schemas.openxmlformats.org/officeDocument/2006/relationships/customXml" Target="../ink/ink5052.xml"/><Relationship Id="rId432" Type="http://schemas.openxmlformats.org/officeDocument/2006/relationships/image" Target="../media/image4670.png"/><Relationship Id="rId453" Type="http://schemas.openxmlformats.org/officeDocument/2006/relationships/customXml" Target="../ink/ink5073.xml"/><Relationship Id="rId474" Type="http://schemas.openxmlformats.org/officeDocument/2006/relationships/image" Target="../media/image4690.png"/><Relationship Id="rId106" Type="http://schemas.openxmlformats.org/officeDocument/2006/relationships/customXml" Target="../ink/ink4899.xml"/><Relationship Id="rId127" Type="http://schemas.openxmlformats.org/officeDocument/2006/relationships/image" Target="../media/image4519.png"/><Relationship Id="rId313" Type="http://schemas.openxmlformats.org/officeDocument/2006/relationships/customXml" Target="../ink/ink5003.xml"/><Relationship Id="rId10" Type="http://schemas.openxmlformats.org/officeDocument/2006/relationships/customXml" Target="../ink/ink4851.xml"/><Relationship Id="rId31" Type="http://schemas.openxmlformats.org/officeDocument/2006/relationships/image" Target="../media/image4471.png"/><Relationship Id="rId52" Type="http://schemas.openxmlformats.org/officeDocument/2006/relationships/customXml" Target="../ink/ink4872.xml"/><Relationship Id="rId73" Type="http://schemas.openxmlformats.org/officeDocument/2006/relationships/image" Target="../media/image4492.png"/><Relationship Id="rId94" Type="http://schemas.openxmlformats.org/officeDocument/2006/relationships/customXml" Target="../ink/ink4893.xml"/><Relationship Id="rId148" Type="http://schemas.openxmlformats.org/officeDocument/2006/relationships/customXml" Target="../ink/ink4920.xml"/><Relationship Id="rId169" Type="http://schemas.openxmlformats.org/officeDocument/2006/relationships/image" Target="../media/image4540.png"/><Relationship Id="rId334" Type="http://schemas.openxmlformats.org/officeDocument/2006/relationships/image" Target="../media/image4621.png"/><Relationship Id="rId355" Type="http://schemas.openxmlformats.org/officeDocument/2006/relationships/customXml" Target="../ink/ink5024.xml"/><Relationship Id="rId376" Type="http://schemas.openxmlformats.org/officeDocument/2006/relationships/image" Target="../media/image4642.png"/><Relationship Id="rId397" Type="http://schemas.openxmlformats.org/officeDocument/2006/relationships/customXml" Target="../ink/ink5045.xml"/><Relationship Id="rId4" Type="http://schemas.openxmlformats.org/officeDocument/2006/relationships/customXml" Target="../ink/ink4848.xml"/><Relationship Id="rId180" Type="http://schemas.openxmlformats.org/officeDocument/2006/relationships/customXml" Target="../ink/ink4936.xml"/><Relationship Id="rId215" Type="http://schemas.openxmlformats.org/officeDocument/2006/relationships/image" Target="../media/image4563.png"/><Relationship Id="rId236" Type="http://schemas.openxmlformats.org/officeDocument/2006/relationships/image" Target="../media/image4573.png"/><Relationship Id="rId257" Type="http://schemas.openxmlformats.org/officeDocument/2006/relationships/customXml" Target="../ink/ink4975.xml"/><Relationship Id="rId278" Type="http://schemas.openxmlformats.org/officeDocument/2006/relationships/image" Target="../media/image4594.png"/><Relationship Id="rId401" Type="http://schemas.openxmlformats.org/officeDocument/2006/relationships/customXml" Target="../ink/ink5047.xml"/><Relationship Id="rId422" Type="http://schemas.openxmlformats.org/officeDocument/2006/relationships/image" Target="../media/image4665.png"/><Relationship Id="rId443" Type="http://schemas.openxmlformats.org/officeDocument/2006/relationships/customXml" Target="../ink/ink5068.xml"/><Relationship Id="rId464" Type="http://schemas.openxmlformats.org/officeDocument/2006/relationships/image" Target="../media/image4685.png"/><Relationship Id="rId303" Type="http://schemas.openxmlformats.org/officeDocument/2006/relationships/customXml" Target="../ink/ink4998.xml"/><Relationship Id="rId42" Type="http://schemas.openxmlformats.org/officeDocument/2006/relationships/customXml" Target="../ink/ink4867.xml"/><Relationship Id="rId84" Type="http://schemas.openxmlformats.org/officeDocument/2006/relationships/customXml" Target="../ink/ink4888.xml"/><Relationship Id="rId138" Type="http://schemas.openxmlformats.org/officeDocument/2006/relationships/customXml" Target="../ink/ink4915.xml"/><Relationship Id="rId345" Type="http://schemas.openxmlformats.org/officeDocument/2006/relationships/customXml" Target="../ink/ink5019.xml"/><Relationship Id="rId387" Type="http://schemas.openxmlformats.org/officeDocument/2006/relationships/customXml" Target="../ink/ink5040.xml"/><Relationship Id="rId191" Type="http://schemas.openxmlformats.org/officeDocument/2006/relationships/image" Target="../media/image4551.png"/><Relationship Id="rId205" Type="http://schemas.openxmlformats.org/officeDocument/2006/relationships/image" Target="../media/image4558.png"/><Relationship Id="rId247" Type="http://schemas.openxmlformats.org/officeDocument/2006/relationships/customXml" Target="../ink/ink4970.xml"/><Relationship Id="rId412" Type="http://schemas.openxmlformats.org/officeDocument/2006/relationships/image" Target="../media/image4660.png"/><Relationship Id="rId107" Type="http://schemas.openxmlformats.org/officeDocument/2006/relationships/image" Target="../media/image4509.png"/><Relationship Id="rId289" Type="http://schemas.openxmlformats.org/officeDocument/2006/relationships/customXml" Target="../ink/ink4991.xml"/><Relationship Id="rId454" Type="http://schemas.openxmlformats.org/officeDocument/2006/relationships/image" Target="../media/image4680.png"/><Relationship Id="rId11" Type="http://schemas.openxmlformats.org/officeDocument/2006/relationships/image" Target="../media/image4461.png"/><Relationship Id="rId53" Type="http://schemas.openxmlformats.org/officeDocument/2006/relationships/image" Target="../media/image4482.png"/><Relationship Id="rId149" Type="http://schemas.openxmlformats.org/officeDocument/2006/relationships/image" Target="../media/image4530.png"/><Relationship Id="rId314" Type="http://schemas.openxmlformats.org/officeDocument/2006/relationships/image" Target="../media/image4612.png"/><Relationship Id="rId356" Type="http://schemas.openxmlformats.org/officeDocument/2006/relationships/image" Target="../media/image4632.png"/><Relationship Id="rId398" Type="http://schemas.openxmlformats.org/officeDocument/2006/relationships/image" Target="../media/image4653.png"/><Relationship Id="rId95" Type="http://schemas.openxmlformats.org/officeDocument/2006/relationships/image" Target="../media/image4503.png"/><Relationship Id="rId160" Type="http://schemas.openxmlformats.org/officeDocument/2006/relationships/customXml" Target="../ink/ink4926.xml"/><Relationship Id="rId216" Type="http://schemas.openxmlformats.org/officeDocument/2006/relationships/customXml" Target="../ink/ink4954.xml"/><Relationship Id="rId423" Type="http://schemas.openxmlformats.org/officeDocument/2006/relationships/customXml" Target="../ink/ink5058.xml"/><Relationship Id="rId258" Type="http://schemas.openxmlformats.org/officeDocument/2006/relationships/image" Target="../media/image4584.png"/><Relationship Id="rId465" Type="http://schemas.openxmlformats.org/officeDocument/2006/relationships/customXml" Target="../ink/ink5079.xml"/><Relationship Id="rId22" Type="http://schemas.openxmlformats.org/officeDocument/2006/relationships/customXml" Target="../ink/ink4857.xml"/><Relationship Id="rId64" Type="http://schemas.openxmlformats.org/officeDocument/2006/relationships/customXml" Target="../ink/ink4878.xml"/><Relationship Id="rId118" Type="http://schemas.openxmlformats.org/officeDocument/2006/relationships/customXml" Target="../ink/ink4905.xml"/><Relationship Id="rId325" Type="http://schemas.openxmlformats.org/officeDocument/2006/relationships/customXml" Target="../ink/ink5009.xml"/><Relationship Id="rId367" Type="http://schemas.openxmlformats.org/officeDocument/2006/relationships/customXml" Target="../ink/ink5030.xml"/><Relationship Id="rId171" Type="http://schemas.openxmlformats.org/officeDocument/2006/relationships/image" Target="../media/image4541.png"/><Relationship Id="rId227" Type="http://schemas.openxmlformats.org/officeDocument/2006/relationships/image" Target="../media/image4569.png"/><Relationship Id="rId269" Type="http://schemas.openxmlformats.org/officeDocument/2006/relationships/customXml" Target="../ink/ink4981.xml"/><Relationship Id="rId434" Type="http://schemas.openxmlformats.org/officeDocument/2006/relationships/image" Target="../media/image4671.png"/><Relationship Id="rId476" Type="http://schemas.openxmlformats.org/officeDocument/2006/relationships/image" Target="../media/image4691.png"/><Relationship Id="rId33" Type="http://schemas.openxmlformats.org/officeDocument/2006/relationships/image" Target="../media/image4472.png"/><Relationship Id="rId129" Type="http://schemas.openxmlformats.org/officeDocument/2006/relationships/image" Target="../media/image4520.png"/><Relationship Id="rId280" Type="http://schemas.openxmlformats.org/officeDocument/2006/relationships/image" Target="../media/image4595.png"/><Relationship Id="rId336" Type="http://schemas.openxmlformats.org/officeDocument/2006/relationships/image" Target="../media/image4622.png"/><Relationship Id="rId75" Type="http://schemas.openxmlformats.org/officeDocument/2006/relationships/image" Target="../media/image4493.png"/><Relationship Id="rId140" Type="http://schemas.openxmlformats.org/officeDocument/2006/relationships/customXml" Target="../ink/ink4916.xml"/><Relationship Id="rId182" Type="http://schemas.openxmlformats.org/officeDocument/2006/relationships/customXml" Target="../ink/ink4937.xml"/><Relationship Id="rId378" Type="http://schemas.openxmlformats.org/officeDocument/2006/relationships/image" Target="../media/image4643.png"/><Relationship Id="rId403" Type="http://schemas.openxmlformats.org/officeDocument/2006/relationships/customXml" Target="../ink/ink5048.xml"/><Relationship Id="rId6" Type="http://schemas.openxmlformats.org/officeDocument/2006/relationships/customXml" Target="../ink/ink4849.xml"/><Relationship Id="rId238" Type="http://schemas.openxmlformats.org/officeDocument/2006/relationships/image" Target="../media/image4574.png"/><Relationship Id="rId445" Type="http://schemas.openxmlformats.org/officeDocument/2006/relationships/customXml" Target="../ink/ink5069.xml"/><Relationship Id="rId291" Type="http://schemas.openxmlformats.org/officeDocument/2006/relationships/customXml" Target="../ink/ink4992.xml"/><Relationship Id="rId305" Type="http://schemas.openxmlformats.org/officeDocument/2006/relationships/customXml" Target="../ink/ink4999.xml"/><Relationship Id="rId347" Type="http://schemas.openxmlformats.org/officeDocument/2006/relationships/customXml" Target="../ink/ink5020.xml"/><Relationship Id="rId44" Type="http://schemas.openxmlformats.org/officeDocument/2006/relationships/customXml" Target="../ink/ink4868.xml"/><Relationship Id="rId86" Type="http://schemas.openxmlformats.org/officeDocument/2006/relationships/customXml" Target="../ink/ink4889.xml"/><Relationship Id="rId151" Type="http://schemas.openxmlformats.org/officeDocument/2006/relationships/image" Target="../media/image4531.png"/><Relationship Id="rId389" Type="http://schemas.openxmlformats.org/officeDocument/2006/relationships/customXml" Target="../ink/ink5041.xml"/><Relationship Id="rId193" Type="http://schemas.openxmlformats.org/officeDocument/2006/relationships/image" Target="../media/image4552.png"/><Relationship Id="rId207" Type="http://schemas.openxmlformats.org/officeDocument/2006/relationships/image" Target="../media/image4559.png"/><Relationship Id="rId249" Type="http://schemas.openxmlformats.org/officeDocument/2006/relationships/customXml" Target="../ink/ink4971.xml"/><Relationship Id="rId414" Type="http://schemas.openxmlformats.org/officeDocument/2006/relationships/image" Target="../media/image4661.png"/><Relationship Id="rId456" Type="http://schemas.openxmlformats.org/officeDocument/2006/relationships/image" Target="../media/image4681.png"/><Relationship Id="rId13" Type="http://schemas.openxmlformats.org/officeDocument/2006/relationships/image" Target="../media/image4462.png"/><Relationship Id="rId109" Type="http://schemas.openxmlformats.org/officeDocument/2006/relationships/image" Target="../media/image4510.png"/><Relationship Id="rId260" Type="http://schemas.openxmlformats.org/officeDocument/2006/relationships/image" Target="../media/image4585.png"/><Relationship Id="rId316" Type="http://schemas.openxmlformats.org/officeDocument/2006/relationships/image" Target="../media/image4613.png"/><Relationship Id="rId55" Type="http://schemas.openxmlformats.org/officeDocument/2006/relationships/image" Target="../media/image4483.png"/><Relationship Id="rId97" Type="http://schemas.openxmlformats.org/officeDocument/2006/relationships/image" Target="../media/image4504.png"/><Relationship Id="rId120" Type="http://schemas.openxmlformats.org/officeDocument/2006/relationships/customXml" Target="../ink/ink4906.xml"/><Relationship Id="rId358" Type="http://schemas.openxmlformats.org/officeDocument/2006/relationships/image" Target="../media/image4633.png"/><Relationship Id="rId162" Type="http://schemas.openxmlformats.org/officeDocument/2006/relationships/customXml" Target="../ink/ink4927.xml"/><Relationship Id="rId218" Type="http://schemas.openxmlformats.org/officeDocument/2006/relationships/customXml" Target="../ink/ink4955.xml"/><Relationship Id="rId425" Type="http://schemas.openxmlformats.org/officeDocument/2006/relationships/customXml" Target="../ink/ink5059.xml"/><Relationship Id="rId467" Type="http://schemas.openxmlformats.org/officeDocument/2006/relationships/customXml" Target="../ink/ink5080.xml"/><Relationship Id="rId271" Type="http://schemas.openxmlformats.org/officeDocument/2006/relationships/customXml" Target="../ink/ink4982.xml"/><Relationship Id="rId24" Type="http://schemas.openxmlformats.org/officeDocument/2006/relationships/customXml" Target="../ink/ink4858.xml"/><Relationship Id="rId66" Type="http://schemas.openxmlformats.org/officeDocument/2006/relationships/customXml" Target="../ink/ink4879.xml"/><Relationship Id="rId131" Type="http://schemas.openxmlformats.org/officeDocument/2006/relationships/image" Target="../media/image4521.png"/><Relationship Id="rId327" Type="http://schemas.openxmlformats.org/officeDocument/2006/relationships/customXml" Target="../ink/ink5010.xml"/><Relationship Id="rId369" Type="http://schemas.openxmlformats.org/officeDocument/2006/relationships/customXml" Target="../ink/ink5031.xml"/><Relationship Id="rId173" Type="http://schemas.openxmlformats.org/officeDocument/2006/relationships/image" Target="../media/image4542.png"/><Relationship Id="rId229" Type="http://schemas.openxmlformats.org/officeDocument/2006/relationships/image" Target="../media/image4570.png"/><Relationship Id="rId380" Type="http://schemas.openxmlformats.org/officeDocument/2006/relationships/image" Target="../media/image4644.png"/><Relationship Id="rId436" Type="http://schemas.openxmlformats.org/officeDocument/2006/relationships/image" Target="../media/image4672.png"/><Relationship Id="rId240" Type="http://schemas.openxmlformats.org/officeDocument/2006/relationships/image" Target="../media/image4575.png"/><Relationship Id="rId478" Type="http://schemas.openxmlformats.org/officeDocument/2006/relationships/image" Target="../media/image4692.png"/><Relationship Id="rId35" Type="http://schemas.openxmlformats.org/officeDocument/2006/relationships/image" Target="../media/image4473.png"/><Relationship Id="rId77" Type="http://schemas.openxmlformats.org/officeDocument/2006/relationships/image" Target="../media/image4494.png"/><Relationship Id="rId100" Type="http://schemas.openxmlformats.org/officeDocument/2006/relationships/customXml" Target="../ink/ink4896.xml"/><Relationship Id="rId282" Type="http://schemas.openxmlformats.org/officeDocument/2006/relationships/image" Target="../media/image4596.png"/><Relationship Id="rId338" Type="http://schemas.openxmlformats.org/officeDocument/2006/relationships/image" Target="../media/image4623.png"/><Relationship Id="rId8" Type="http://schemas.openxmlformats.org/officeDocument/2006/relationships/customXml" Target="../ink/ink4850.xml"/><Relationship Id="rId142" Type="http://schemas.openxmlformats.org/officeDocument/2006/relationships/customXml" Target="../ink/ink4917.xml"/><Relationship Id="rId184" Type="http://schemas.openxmlformats.org/officeDocument/2006/relationships/customXml" Target="../ink/ink4938.xml"/><Relationship Id="rId391" Type="http://schemas.openxmlformats.org/officeDocument/2006/relationships/customXml" Target="../ink/ink5042.xml"/><Relationship Id="rId405" Type="http://schemas.openxmlformats.org/officeDocument/2006/relationships/customXml" Target="../ink/ink5049.xml"/><Relationship Id="rId447" Type="http://schemas.openxmlformats.org/officeDocument/2006/relationships/customXml" Target="../ink/ink5070.xml"/><Relationship Id="rId251" Type="http://schemas.openxmlformats.org/officeDocument/2006/relationships/customXml" Target="../ink/ink4972.xml"/><Relationship Id="rId46" Type="http://schemas.openxmlformats.org/officeDocument/2006/relationships/customXml" Target="../ink/ink4869.xml"/><Relationship Id="rId293" Type="http://schemas.openxmlformats.org/officeDocument/2006/relationships/customXml" Target="../ink/ink4993.xml"/><Relationship Id="rId307" Type="http://schemas.openxmlformats.org/officeDocument/2006/relationships/customXml" Target="../ink/ink5000.xml"/><Relationship Id="rId349" Type="http://schemas.openxmlformats.org/officeDocument/2006/relationships/customXml" Target="../ink/ink5021.xml"/><Relationship Id="rId88" Type="http://schemas.openxmlformats.org/officeDocument/2006/relationships/customXml" Target="../ink/ink4890.xml"/><Relationship Id="rId111" Type="http://schemas.openxmlformats.org/officeDocument/2006/relationships/image" Target="../media/image4511.png"/><Relationship Id="rId153" Type="http://schemas.openxmlformats.org/officeDocument/2006/relationships/image" Target="../media/image4532.png"/><Relationship Id="rId195" Type="http://schemas.openxmlformats.org/officeDocument/2006/relationships/image" Target="../media/image4553.png"/><Relationship Id="rId209" Type="http://schemas.openxmlformats.org/officeDocument/2006/relationships/image" Target="../media/image4560.png"/><Relationship Id="rId360" Type="http://schemas.openxmlformats.org/officeDocument/2006/relationships/image" Target="../media/image4634.png"/><Relationship Id="rId416" Type="http://schemas.openxmlformats.org/officeDocument/2006/relationships/image" Target="../media/image4662.png"/><Relationship Id="rId220" Type="http://schemas.openxmlformats.org/officeDocument/2006/relationships/customXml" Target="../ink/ink4956.xml"/><Relationship Id="rId458" Type="http://schemas.openxmlformats.org/officeDocument/2006/relationships/image" Target="../media/image4682.png"/><Relationship Id="rId15" Type="http://schemas.openxmlformats.org/officeDocument/2006/relationships/image" Target="../media/image4463.png"/><Relationship Id="rId57" Type="http://schemas.openxmlformats.org/officeDocument/2006/relationships/image" Target="../media/image4484.png"/><Relationship Id="rId262" Type="http://schemas.openxmlformats.org/officeDocument/2006/relationships/image" Target="../media/image4586.png"/><Relationship Id="rId318" Type="http://schemas.openxmlformats.org/officeDocument/2006/relationships/image" Target="../media/image4614.png"/><Relationship Id="rId99" Type="http://schemas.openxmlformats.org/officeDocument/2006/relationships/image" Target="../media/image4505.png"/><Relationship Id="rId122" Type="http://schemas.openxmlformats.org/officeDocument/2006/relationships/customXml" Target="../ink/ink4907.xml"/><Relationship Id="rId164" Type="http://schemas.openxmlformats.org/officeDocument/2006/relationships/customXml" Target="../ink/ink4928.xml"/><Relationship Id="rId371" Type="http://schemas.openxmlformats.org/officeDocument/2006/relationships/customXml" Target="../ink/ink5032.xml"/><Relationship Id="rId427" Type="http://schemas.openxmlformats.org/officeDocument/2006/relationships/customXml" Target="../ink/ink5060.xml"/><Relationship Id="rId469" Type="http://schemas.openxmlformats.org/officeDocument/2006/relationships/customXml" Target="../ink/ink5081.xml"/><Relationship Id="rId26" Type="http://schemas.openxmlformats.org/officeDocument/2006/relationships/customXml" Target="../ink/ink4859.xml"/><Relationship Id="rId231" Type="http://schemas.openxmlformats.org/officeDocument/2006/relationships/customXml" Target="../ink/ink4962.xml"/><Relationship Id="rId273" Type="http://schemas.openxmlformats.org/officeDocument/2006/relationships/customXml" Target="../ink/ink4983.xml"/><Relationship Id="rId329" Type="http://schemas.openxmlformats.org/officeDocument/2006/relationships/customXml" Target="../ink/ink5011.xml"/><Relationship Id="rId480" Type="http://schemas.openxmlformats.org/officeDocument/2006/relationships/image" Target="../media/image4693.png"/><Relationship Id="rId68" Type="http://schemas.openxmlformats.org/officeDocument/2006/relationships/customXml" Target="../ink/ink4880.xml"/><Relationship Id="rId133" Type="http://schemas.openxmlformats.org/officeDocument/2006/relationships/image" Target="../media/image4522.png"/><Relationship Id="rId175" Type="http://schemas.openxmlformats.org/officeDocument/2006/relationships/image" Target="../media/image4543.png"/><Relationship Id="rId340" Type="http://schemas.openxmlformats.org/officeDocument/2006/relationships/image" Target="../media/image4624.png"/><Relationship Id="rId200" Type="http://schemas.openxmlformats.org/officeDocument/2006/relationships/customXml" Target="../ink/ink4946.xml"/><Relationship Id="rId382" Type="http://schemas.openxmlformats.org/officeDocument/2006/relationships/image" Target="../media/image4645.png"/><Relationship Id="rId438" Type="http://schemas.openxmlformats.org/officeDocument/2006/relationships/image" Target="../media/image4673.png"/><Relationship Id="rId242" Type="http://schemas.openxmlformats.org/officeDocument/2006/relationships/image" Target="../media/image4576.png"/><Relationship Id="rId284" Type="http://schemas.openxmlformats.org/officeDocument/2006/relationships/image" Target="../media/image4597.png"/><Relationship Id="rId37" Type="http://schemas.openxmlformats.org/officeDocument/2006/relationships/image" Target="../media/image4474.png"/><Relationship Id="rId79" Type="http://schemas.openxmlformats.org/officeDocument/2006/relationships/image" Target="../media/image4495.png"/><Relationship Id="rId102" Type="http://schemas.openxmlformats.org/officeDocument/2006/relationships/customXml" Target="../ink/ink4897.xml"/><Relationship Id="rId144" Type="http://schemas.openxmlformats.org/officeDocument/2006/relationships/customXml" Target="../ink/ink4918.xml"/><Relationship Id="rId90" Type="http://schemas.openxmlformats.org/officeDocument/2006/relationships/customXml" Target="../ink/ink4891.xml"/><Relationship Id="rId186" Type="http://schemas.openxmlformats.org/officeDocument/2006/relationships/customXml" Target="../ink/ink4939.xml"/><Relationship Id="rId351" Type="http://schemas.openxmlformats.org/officeDocument/2006/relationships/customXml" Target="../ink/ink5022.xml"/><Relationship Id="rId393" Type="http://schemas.openxmlformats.org/officeDocument/2006/relationships/customXml" Target="../ink/ink5043.xml"/><Relationship Id="rId407" Type="http://schemas.openxmlformats.org/officeDocument/2006/relationships/customXml" Target="../ink/ink5050.xml"/><Relationship Id="rId449" Type="http://schemas.openxmlformats.org/officeDocument/2006/relationships/customXml" Target="../ink/ink5071.xml"/><Relationship Id="rId211" Type="http://schemas.openxmlformats.org/officeDocument/2006/relationships/image" Target="../media/image4561.png"/><Relationship Id="rId253" Type="http://schemas.openxmlformats.org/officeDocument/2006/relationships/customXml" Target="../ink/ink4973.xml"/><Relationship Id="rId295" Type="http://schemas.openxmlformats.org/officeDocument/2006/relationships/customXml" Target="../ink/ink4994.xml"/><Relationship Id="rId309" Type="http://schemas.openxmlformats.org/officeDocument/2006/relationships/customXml" Target="../ink/ink5001.xml"/><Relationship Id="rId460" Type="http://schemas.openxmlformats.org/officeDocument/2006/relationships/image" Target="../media/image4683.png"/><Relationship Id="rId48" Type="http://schemas.openxmlformats.org/officeDocument/2006/relationships/customXml" Target="../ink/ink4870.xml"/><Relationship Id="rId113" Type="http://schemas.openxmlformats.org/officeDocument/2006/relationships/image" Target="../media/image4512.png"/><Relationship Id="rId320" Type="http://schemas.openxmlformats.org/officeDocument/2006/relationships/image" Target="../media/image4615.png"/><Relationship Id="rId155" Type="http://schemas.openxmlformats.org/officeDocument/2006/relationships/image" Target="../media/image4533.png"/><Relationship Id="rId197" Type="http://schemas.openxmlformats.org/officeDocument/2006/relationships/image" Target="../media/image4554.png"/><Relationship Id="rId362" Type="http://schemas.openxmlformats.org/officeDocument/2006/relationships/image" Target="../media/image4635.png"/><Relationship Id="rId418" Type="http://schemas.openxmlformats.org/officeDocument/2006/relationships/image" Target="../media/image4663.png"/><Relationship Id="rId222" Type="http://schemas.openxmlformats.org/officeDocument/2006/relationships/customXml" Target="../ink/ink4957.xml"/><Relationship Id="rId264" Type="http://schemas.openxmlformats.org/officeDocument/2006/relationships/image" Target="../media/image4587.png"/><Relationship Id="rId471" Type="http://schemas.openxmlformats.org/officeDocument/2006/relationships/customXml" Target="../ink/ink5082.xml"/><Relationship Id="rId17" Type="http://schemas.openxmlformats.org/officeDocument/2006/relationships/image" Target="../media/image4464.png"/><Relationship Id="rId59" Type="http://schemas.openxmlformats.org/officeDocument/2006/relationships/image" Target="../media/image4485.png"/><Relationship Id="rId124" Type="http://schemas.openxmlformats.org/officeDocument/2006/relationships/customXml" Target="../ink/ink4908.xml"/><Relationship Id="rId70" Type="http://schemas.openxmlformats.org/officeDocument/2006/relationships/customXml" Target="../ink/ink4881.xml"/><Relationship Id="rId166" Type="http://schemas.openxmlformats.org/officeDocument/2006/relationships/customXml" Target="../ink/ink4929.xml"/><Relationship Id="rId331" Type="http://schemas.openxmlformats.org/officeDocument/2006/relationships/customXml" Target="../ink/ink5012.xml"/><Relationship Id="rId373" Type="http://schemas.openxmlformats.org/officeDocument/2006/relationships/customXml" Target="../ink/ink5033.xml"/><Relationship Id="rId429" Type="http://schemas.openxmlformats.org/officeDocument/2006/relationships/customXml" Target="../ink/ink5061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963.xml"/><Relationship Id="rId440" Type="http://schemas.openxmlformats.org/officeDocument/2006/relationships/image" Target="../media/image4674.png"/><Relationship Id="rId28" Type="http://schemas.openxmlformats.org/officeDocument/2006/relationships/customXml" Target="../ink/ink4860.xml"/><Relationship Id="rId275" Type="http://schemas.openxmlformats.org/officeDocument/2006/relationships/customXml" Target="../ink/ink4984.xml"/><Relationship Id="rId300" Type="http://schemas.openxmlformats.org/officeDocument/2006/relationships/image" Target="../media/image4605.png"/><Relationship Id="rId482" Type="http://schemas.openxmlformats.org/officeDocument/2006/relationships/image" Target="../media/image4694.png"/><Relationship Id="rId81" Type="http://schemas.openxmlformats.org/officeDocument/2006/relationships/image" Target="../media/image4496.png"/><Relationship Id="rId135" Type="http://schemas.openxmlformats.org/officeDocument/2006/relationships/image" Target="../media/image4523.png"/><Relationship Id="rId177" Type="http://schemas.openxmlformats.org/officeDocument/2006/relationships/image" Target="../media/image4544.png"/><Relationship Id="rId342" Type="http://schemas.openxmlformats.org/officeDocument/2006/relationships/image" Target="../media/image4625.png"/><Relationship Id="rId384" Type="http://schemas.openxmlformats.org/officeDocument/2006/relationships/image" Target="../media/image4646.png"/><Relationship Id="rId202" Type="http://schemas.openxmlformats.org/officeDocument/2006/relationships/customXml" Target="../ink/ink4947.xml"/><Relationship Id="rId244" Type="http://schemas.openxmlformats.org/officeDocument/2006/relationships/image" Target="../media/image4577.png"/><Relationship Id="rId39" Type="http://schemas.openxmlformats.org/officeDocument/2006/relationships/image" Target="../media/image4475.png"/><Relationship Id="rId286" Type="http://schemas.openxmlformats.org/officeDocument/2006/relationships/image" Target="../media/image4598.png"/><Relationship Id="rId451" Type="http://schemas.openxmlformats.org/officeDocument/2006/relationships/customXml" Target="../ink/ink5072.xml"/><Relationship Id="rId50" Type="http://schemas.openxmlformats.org/officeDocument/2006/relationships/customXml" Target="../ink/ink4871.xml"/><Relationship Id="rId104" Type="http://schemas.openxmlformats.org/officeDocument/2006/relationships/customXml" Target="../ink/ink4898.xml"/><Relationship Id="rId146" Type="http://schemas.openxmlformats.org/officeDocument/2006/relationships/customXml" Target="../ink/ink4919.xml"/><Relationship Id="rId188" Type="http://schemas.openxmlformats.org/officeDocument/2006/relationships/customXml" Target="../ink/ink4940.xml"/><Relationship Id="rId311" Type="http://schemas.openxmlformats.org/officeDocument/2006/relationships/customXml" Target="../ink/ink5002.xml"/><Relationship Id="rId353" Type="http://schemas.openxmlformats.org/officeDocument/2006/relationships/customXml" Target="../ink/ink5023.xml"/><Relationship Id="rId395" Type="http://schemas.openxmlformats.org/officeDocument/2006/relationships/customXml" Target="../ink/ink5044.xml"/><Relationship Id="rId409" Type="http://schemas.openxmlformats.org/officeDocument/2006/relationships/customXml" Target="../ink/ink5051.xml"/><Relationship Id="rId92" Type="http://schemas.openxmlformats.org/officeDocument/2006/relationships/customXml" Target="../ink/ink4892.xml"/><Relationship Id="rId213" Type="http://schemas.openxmlformats.org/officeDocument/2006/relationships/image" Target="../media/image4562.png"/><Relationship Id="rId420" Type="http://schemas.openxmlformats.org/officeDocument/2006/relationships/image" Target="../media/image4664.png"/><Relationship Id="rId255" Type="http://schemas.openxmlformats.org/officeDocument/2006/relationships/customXml" Target="../ink/ink4974.xml"/><Relationship Id="rId297" Type="http://schemas.openxmlformats.org/officeDocument/2006/relationships/customXml" Target="../ink/ink4995.xml"/><Relationship Id="rId462" Type="http://schemas.openxmlformats.org/officeDocument/2006/relationships/image" Target="../media/image4684.png"/><Relationship Id="rId115" Type="http://schemas.openxmlformats.org/officeDocument/2006/relationships/image" Target="../media/image4513.png"/><Relationship Id="rId157" Type="http://schemas.openxmlformats.org/officeDocument/2006/relationships/image" Target="../media/image4534.png"/><Relationship Id="rId322" Type="http://schemas.openxmlformats.org/officeDocument/2006/relationships/image" Target="../media/image4616.png"/><Relationship Id="rId364" Type="http://schemas.openxmlformats.org/officeDocument/2006/relationships/image" Target="../media/image4636.png"/><Relationship Id="rId61" Type="http://schemas.openxmlformats.org/officeDocument/2006/relationships/image" Target="../media/image4486.png"/><Relationship Id="rId199" Type="http://schemas.openxmlformats.org/officeDocument/2006/relationships/image" Target="../media/image4555.png"/><Relationship Id="rId19" Type="http://schemas.openxmlformats.org/officeDocument/2006/relationships/image" Target="../media/image4465.png"/><Relationship Id="rId224" Type="http://schemas.openxmlformats.org/officeDocument/2006/relationships/customXml" Target="../ink/ink4958.xml"/><Relationship Id="rId266" Type="http://schemas.openxmlformats.org/officeDocument/2006/relationships/image" Target="../media/image4588.png"/><Relationship Id="rId431" Type="http://schemas.openxmlformats.org/officeDocument/2006/relationships/customXml" Target="../ink/ink5062.xml"/><Relationship Id="rId473" Type="http://schemas.openxmlformats.org/officeDocument/2006/relationships/customXml" Target="../ink/ink5083.xml"/><Relationship Id="rId30" Type="http://schemas.openxmlformats.org/officeDocument/2006/relationships/customXml" Target="../ink/ink4861.xml"/><Relationship Id="rId126" Type="http://schemas.openxmlformats.org/officeDocument/2006/relationships/customXml" Target="../ink/ink4909.xml"/><Relationship Id="rId168" Type="http://schemas.openxmlformats.org/officeDocument/2006/relationships/customXml" Target="../ink/ink4930.xml"/><Relationship Id="rId333" Type="http://schemas.openxmlformats.org/officeDocument/2006/relationships/customXml" Target="../ink/ink5013.xml"/><Relationship Id="rId72" Type="http://schemas.openxmlformats.org/officeDocument/2006/relationships/customXml" Target="../ink/ink4882.xml"/><Relationship Id="rId375" Type="http://schemas.openxmlformats.org/officeDocument/2006/relationships/customXml" Target="../ink/ink503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48.png"/><Relationship Id="rId21" Type="http://schemas.openxmlformats.org/officeDocument/2006/relationships/image" Target="../media/image4702.png"/><Relationship Id="rId42" Type="http://schemas.openxmlformats.org/officeDocument/2006/relationships/customXml" Target="../ink/ink5108.xml"/><Relationship Id="rId63" Type="http://schemas.openxmlformats.org/officeDocument/2006/relationships/image" Target="../media/image4722.png"/><Relationship Id="rId84" Type="http://schemas.openxmlformats.org/officeDocument/2006/relationships/customXml" Target="../ink/ink5129.xml"/><Relationship Id="rId138" Type="http://schemas.openxmlformats.org/officeDocument/2006/relationships/customXml" Target="../ink/ink5156.xml"/><Relationship Id="rId107" Type="http://schemas.openxmlformats.org/officeDocument/2006/relationships/image" Target="../media/image4743.png"/><Relationship Id="rId11" Type="http://schemas.openxmlformats.org/officeDocument/2006/relationships/image" Target="../media/image4698.png"/><Relationship Id="rId32" Type="http://schemas.openxmlformats.org/officeDocument/2006/relationships/customXml" Target="../ink/ink5103.xml"/><Relationship Id="rId53" Type="http://schemas.openxmlformats.org/officeDocument/2006/relationships/image" Target="../media/image4717.png"/><Relationship Id="rId74" Type="http://schemas.openxmlformats.org/officeDocument/2006/relationships/customXml" Target="../ink/ink5124.xml"/><Relationship Id="rId128" Type="http://schemas.openxmlformats.org/officeDocument/2006/relationships/customXml" Target="../ink/ink5151.xml"/><Relationship Id="rId149" Type="http://schemas.openxmlformats.org/officeDocument/2006/relationships/image" Target="../media/image4764.png"/><Relationship Id="rId5" Type="http://schemas.openxmlformats.org/officeDocument/2006/relationships/image" Target="../media/image4695.png"/><Relationship Id="rId95" Type="http://schemas.openxmlformats.org/officeDocument/2006/relationships/image" Target="../media/image4737.png"/><Relationship Id="rId22" Type="http://schemas.openxmlformats.org/officeDocument/2006/relationships/customXml" Target="../ink/ink5098.xml"/><Relationship Id="rId43" Type="http://schemas.openxmlformats.org/officeDocument/2006/relationships/image" Target="../media/image4712.png"/><Relationship Id="rId64" Type="http://schemas.openxmlformats.org/officeDocument/2006/relationships/customXml" Target="../ink/ink5119.xml"/><Relationship Id="rId118" Type="http://schemas.openxmlformats.org/officeDocument/2006/relationships/customXml" Target="../ink/ink5146.xml"/><Relationship Id="rId139" Type="http://schemas.openxmlformats.org/officeDocument/2006/relationships/image" Target="../media/image4759.png"/><Relationship Id="rId80" Type="http://schemas.openxmlformats.org/officeDocument/2006/relationships/customXml" Target="../ink/ink5127.xml"/><Relationship Id="rId85" Type="http://schemas.openxmlformats.org/officeDocument/2006/relationships/image" Target="../media/image4732.png"/><Relationship Id="rId150" Type="http://schemas.openxmlformats.org/officeDocument/2006/relationships/customXml" Target="../ink/ink5162.xml"/><Relationship Id="rId155" Type="http://schemas.openxmlformats.org/officeDocument/2006/relationships/image" Target="../media/image4767.png"/><Relationship Id="rId12" Type="http://schemas.openxmlformats.org/officeDocument/2006/relationships/customXml" Target="../ink/ink5093.xml"/><Relationship Id="rId17" Type="http://schemas.openxmlformats.org/officeDocument/2006/relationships/image" Target="../media/image79.png"/><Relationship Id="rId33" Type="http://schemas.openxmlformats.org/officeDocument/2006/relationships/image" Target="../media/image4708.png"/><Relationship Id="rId38" Type="http://schemas.openxmlformats.org/officeDocument/2006/relationships/customXml" Target="../ink/ink5106.xml"/><Relationship Id="rId59" Type="http://schemas.openxmlformats.org/officeDocument/2006/relationships/image" Target="../media/image4720.png"/><Relationship Id="rId103" Type="http://schemas.openxmlformats.org/officeDocument/2006/relationships/image" Target="../media/image4741.png"/><Relationship Id="rId108" Type="http://schemas.openxmlformats.org/officeDocument/2006/relationships/customXml" Target="../ink/ink5141.xml"/><Relationship Id="rId124" Type="http://schemas.openxmlformats.org/officeDocument/2006/relationships/customXml" Target="../ink/ink5149.xml"/><Relationship Id="rId129" Type="http://schemas.openxmlformats.org/officeDocument/2006/relationships/image" Target="../media/image4754.png"/><Relationship Id="rId54" Type="http://schemas.openxmlformats.org/officeDocument/2006/relationships/customXml" Target="../ink/ink5114.xml"/><Relationship Id="rId70" Type="http://schemas.openxmlformats.org/officeDocument/2006/relationships/customXml" Target="../ink/ink5122.xml"/><Relationship Id="rId75" Type="http://schemas.openxmlformats.org/officeDocument/2006/relationships/image" Target="../media/image4727.png"/><Relationship Id="rId91" Type="http://schemas.openxmlformats.org/officeDocument/2006/relationships/image" Target="../media/image4735.png"/><Relationship Id="rId96" Type="http://schemas.openxmlformats.org/officeDocument/2006/relationships/customXml" Target="../ink/ink5135.xml"/><Relationship Id="rId140" Type="http://schemas.openxmlformats.org/officeDocument/2006/relationships/customXml" Target="../ink/ink5157.xml"/><Relationship Id="rId145" Type="http://schemas.openxmlformats.org/officeDocument/2006/relationships/image" Target="../media/image47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90.xml"/><Relationship Id="rId23" Type="http://schemas.openxmlformats.org/officeDocument/2006/relationships/image" Target="../media/image4703.png"/><Relationship Id="rId28" Type="http://schemas.openxmlformats.org/officeDocument/2006/relationships/customXml" Target="../ink/ink5101.xml"/><Relationship Id="rId49" Type="http://schemas.openxmlformats.org/officeDocument/2006/relationships/image" Target="../media/image4715.png"/><Relationship Id="rId114" Type="http://schemas.openxmlformats.org/officeDocument/2006/relationships/customXml" Target="../ink/ink5144.xml"/><Relationship Id="rId119" Type="http://schemas.openxmlformats.org/officeDocument/2006/relationships/image" Target="../media/image4749.png"/><Relationship Id="rId44" Type="http://schemas.openxmlformats.org/officeDocument/2006/relationships/customXml" Target="../ink/ink5109.xml"/><Relationship Id="rId60" Type="http://schemas.openxmlformats.org/officeDocument/2006/relationships/customXml" Target="../ink/ink5117.xml"/><Relationship Id="rId65" Type="http://schemas.openxmlformats.org/officeDocument/2006/relationships/image" Target="../media/image4723.png"/><Relationship Id="rId81" Type="http://schemas.openxmlformats.org/officeDocument/2006/relationships/image" Target="../media/image4730.png"/><Relationship Id="rId86" Type="http://schemas.openxmlformats.org/officeDocument/2006/relationships/customXml" Target="../ink/ink5130.xml"/><Relationship Id="rId130" Type="http://schemas.openxmlformats.org/officeDocument/2006/relationships/customXml" Target="../ink/ink5152.xml"/><Relationship Id="rId135" Type="http://schemas.openxmlformats.org/officeDocument/2006/relationships/image" Target="../media/image4757.png"/><Relationship Id="rId151" Type="http://schemas.openxmlformats.org/officeDocument/2006/relationships/image" Target="../media/image4765.png"/><Relationship Id="rId156" Type="http://schemas.openxmlformats.org/officeDocument/2006/relationships/customXml" Target="../ink/ink5165.xml"/><Relationship Id="rId13" Type="http://schemas.openxmlformats.org/officeDocument/2006/relationships/image" Target="../media/image4699.png"/><Relationship Id="rId18" Type="http://schemas.openxmlformats.org/officeDocument/2006/relationships/customXml" Target="../ink/ink5096.xml"/><Relationship Id="rId39" Type="http://schemas.openxmlformats.org/officeDocument/2006/relationships/image" Target="../media/image4710.png"/><Relationship Id="rId109" Type="http://schemas.openxmlformats.org/officeDocument/2006/relationships/image" Target="../media/image4744.png"/><Relationship Id="rId34" Type="http://schemas.openxmlformats.org/officeDocument/2006/relationships/customXml" Target="../ink/ink5104.xml"/><Relationship Id="rId50" Type="http://schemas.openxmlformats.org/officeDocument/2006/relationships/customXml" Target="../ink/ink5112.xml"/><Relationship Id="rId55" Type="http://schemas.openxmlformats.org/officeDocument/2006/relationships/image" Target="../media/image4718.png"/><Relationship Id="rId76" Type="http://schemas.openxmlformats.org/officeDocument/2006/relationships/customXml" Target="../ink/ink5125.xml"/><Relationship Id="rId97" Type="http://schemas.openxmlformats.org/officeDocument/2006/relationships/image" Target="../media/image4738.png"/><Relationship Id="rId104" Type="http://schemas.openxmlformats.org/officeDocument/2006/relationships/customXml" Target="../ink/ink5139.xml"/><Relationship Id="rId120" Type="http://schemas.openxmlformats.org/officeDocument/2006/relationships/customXml" Target="../ink/ink5147.xml"/><Relationship Id="rId125" Type="http://schemas.openxmlformats.org/officeDocument/2006/relationships/image" Target="../media/image4752.png"/><Relationship Id="rId141" Type="http://schemas.openxmlformats.org/officeDocument/2006/relationships/image" Target="../media/image4760.png"/><Relationship Id="rId146" Type="http://schemas.openxmlformats.org/officeDocument/2006/relationships/customXml" Target="../ink/ink5160.xml"/><Relationship Id="rId7" Type="http://schemas.openxmlformats.org/officeDocument/2006/relationships/image" Target="../media/image4696.png"/><Relationship Id="rId71" Type="http://schemas.openxmlformats.org/officeDocument/2006/relationships/image" Target="../media/image4725.png"/><Relationship Id="rId92" Type="http://schemas.openxmlformats.org/officeDocument/2006/relationships/customXml" Target="../ink/ink5133.xml"/><Relationship Id="rId2" Type="http://schemas.openxmlformats.org/officeDocument/2006/relationships/customXml" Target="../ink/ink5088.xml"/><Relationship Id="rId29" Type="http://schemas.openxmlformats.org/officeDocument/2006/relationships/image" Target="../media/image4706.png"/><Relationship Id="rId24" Type="http://schemas.openxmlformats.org/officeDocument/2006/relationships/customXml" Target="../ink/ink5099.xml"/><Relationship Id="rId40" Type="http://schemas.openxmlformats.org/officeDocument/2006/relationships/customXml" Target="../ink/ink5107.xml"/><Relationship Id="rId45" Type="http://schemas.openxmlformats.org/officeDocument/2006/relationships/image" Target="../media/image4713.png"/><Relationship Id="rId66" Type="http://schemas.openxmlformats.org/officeDocument/2006/relationships/customXml" Target="../ink/ink5120.xml"/><Relationship Id="rId87" Type="http://schemas.openxmlformats.org/officeDocument/2006/relationships/image" Target="../media/image4733.png"/><Relationship Id="rId110" Type="http://schemas.openxmlformats.org/officeDocument/2006/relationships/customXml" Target="../ink/ink5142.xml"/><Relationship Id="rId115" Type="http://schemas.openxmlformats.org/officeDocument/2006/relationships/image" Target="../media/image4747.png"/><Relationship Id="rId131" Type="http://schemas.openxmlformats.org/officeDocument/2006/relationships/image" Target="../media/image4755.png"/><Relationship Id="rId136" Type="http://schemas.openxmlformats.org/officeDocument/2006/relationships/customXml" Target="../ink/ink5155.xml"/><Relationship Id="rId157" Type="http://schemas.openxmlformats.org/officeDocument/2006/relationships/image" Target="../media/image4768.png"/><Relationship Id="rId61" Type="http://schemas.openxmlformats.org/officeDocument/2006/relationships/image" Target="../media/image4721.png"/><Relationship Id="rId82" Type="http://schemas.openxmlformats.org/officeDocument/2006/relationships/customXml" Target="../ink/ink5128.xml"/><Relationship Id="rId152" Type="http://schemas.openxmlformats.org/officeDocument/2006/relationships/customXml" Target="../ink/ink5163.xml"/><Relationship Id="rId19" Type="http://schemas.openxmlformats.org/officeDocument/2006/relationships/image" Target="../media/image4701.png"/><Relationship Id="rId14" Type="http://schemas.openxmlformats.org/officeDocument/2006/relationships/customXml" Target="../ink/ink5094.xml"/><Relationship Id="rId30" Type="http://schemas.openxmlformats.org/officeDocument/2006/relationships/customXml" Target="../ink/ink5102.xml"/><Relationship Id="rId35" Type="http://schemas.openxmlformats.org/officeDocument/2006/relationships/image" Target="../media/image4709.png"/><Relationship Id="rId56" Type="http://schemas.openxmlformats.org/officeDocument/2006/relationships/customXml" Target="../ink/ink5115.xml"/><Relationship Id="rId77" Type="http://schemas.openxmlformats.org/officeDocument/2006/relationships/image" Target="../media/image4728.png"/><Relationship Id="rId100" Type="http://schemas.openxmlformats.org/officeDocument/2006/relationships/customXml" Target="../ink/ink5137.xml"/><Relationship Id="rId105" Type="http://schemas.openxmlformats.org/officeDocument/2006/relationships/image" Target="../media/image4742.png"/><Relationship Id="rId126" Type="http://schemas.openxmlformats.org/officeDocument/2006/relationships/customXml" Target="../ink/ink5150.xml"/><Relationship Id="rId147" Type="http://schemas.openxmlformats.org/officeDocument/2006/relationships/image" Target="../media/image4763.png"/><Relationship Id="rId8" Type="http://schemas.openxmlformats.org/officeDocument/2006/relationships/customXml" Target="../ink/ink5091.xml"/><Relationship Id="rId51" Type="http://schemas.openxmlformats.org/officeDocument/2006/relationships/image" Target="../media/image4716.png"/><Relationship Id="rId72" Type="http://schemas.openxmlformats.org/officeDocument/2006/relationships/customXml" Target="../ink/ink5123.xml"/><Relationship Id="rId93" Type="http://schemas.openxmlformats.org/officeDocument/2006/relationships/image" Target="../media/image4736.png"/><Relationship Id="rId98" Type="http://schemas.openxmlformats.org/officeDocument/2006/relationships/customXml" Target="../ink/ink5136.xml"/><Relationship Id="rId121" Type="http://schemas.openxmlformats.org/officeDocument/2006/relationships/image" Target="../media/image4750.png"/><Relationship Id="rId142" Type="http://schemas.openxmlformats.org/officeDocument/2006/relationships/customXml" Target="../ink/ink5158.xml"/><Relationship Id="rId3" Type="http://schemas.openxmlformats.org/officeDocument/2006/relationships/image" Target="../media/image1811.png"/><Relationship Id="rId25" Type="http://schemas.openxmlformats.org/officeDocument/2006/relationships/image" Target="../media/image4704.png"/><Relationship Id="rId46" Type="http://schemas.openxmlformats.org/officeDocument/2006/relationships/customXml" Target="../ink/ink5110.xml"/><Relationship Id="rId67" Type="http://schemas.openxmlformats.org/officeDocument/2006/relationships/image" Target="../media/image4724.png"/><Relationship Id="rId116" Type="http://schemas.openxmlformats.org/officeDocument/2006/relationships/customXml" Target="../ink/ink5145.xml"/><Relationship Id="rId137" Type="http://schemas.openxmlformats.org/officeDocument/2006/relationships/image" Target="../media/image4758.png"/><Relationship Id="rId20" Type="http://schemas.openxmlformats.org/officeDocument/2006/relationships/customXml" Target="../ink/ink5097.xml"/><Relationship Id="rId41" Type="http://schemas.openxmlformats.org/officeDocument/2006/relationships/image" Target="../media/image4711.png"/><Relationship Id="rId62" Type="http://schemas.openxmlformats.org/officeDocument/2006/relationships/customXml" Target="../ink/ink5118.xml"/><Relationship Id="rId83" Type="http://schemas.openxmlformats.org/officeDocument/2006/relationships/image" Target="../media/image4731.png"/><Relationship Id="rId88" Type="http://schemas.openxmlformats.org/officeDocument/2006/relationships/customXml" Target="../ink/ink5131.xml"/><Relationship Id="rId111" Type="http://schemas.openxmlformats.org/officeDocument/2006/relationships/image" Target="../media/image4745.png"/><Relationship Id="rId132" Type="http://schemas.openxmlformats.org/officeDocument/2006/relationships/customXml" Target="../ink/ink5153.xml"/><Relationship Id="rId153" Type="http://schemas.openxmlformats.org/officeDocument/2006/relationships/image" Target="../media/image4766.png"/><Relationship Id="rId15" Type="http://schemas.openxmlformats.org/officeDocument/2006/relationships/image" Target="../media/image4700.png"/><Relationship Id="rId36" Type="http://schemas.openxmlformats.org/officeDocument/2006/relationships/customXml" Target="../ink/ink5105.xml"/><Relationship Id="rId57" Type="http://schemas.openxmlformats.org/officeDocument/2006/relationships/image" Target="../media/image4719.png"/><Relationship Id="rId106" Type="http://schemas.openxmlformats.org/officeDocument/2006/relationships/customXml" Target="../ink/ink5140.xml"/><Relationship Id="rId127" Type="http://schemas.openxmlformats.org/officeDocument/2006/relationships/image" Target="../media/image4753.png"/><Relationship Id="rId10" Type="http://schemas.openxmlformats.org/officeDocument/2006/relationships/customXml" Target="../ink/ink5092.xml"/><Relationship Id="rId31" Type="http://schemas.openxmlformats.org/officeDocument/2006/relationships/image" Target="../media/image4707.png"/><Relationship Id="rId52" Type="http://schemas.openxmlformats.org/officeDocument/2006/relationships/customXml" Target="../ink/ink5113.xml"/><Relationship Id="rId73" Type="http://schemas.openxmlformats.org/officeDocument/2006/relationships/image" Target="../media/image4726.png"/><Relationship Id="rId78" Type="http://schemas.openxmlformats.org/officeDocument/2006/relationships/customXml" Target="../ink/ink5126.xml"/><Relationship Id="rId94" Type="http://schemas.openxmlformats.org/officeDocument/2006/relationships/customXml" Target="../ink/ink5134.xml"/><Relationship Id="rId99" Type="http://schemas.openxmlformats.org/officeDocument/2006/relationships/image" Target="../media/image4739.png"/><Relationship Id="rId101" Type="http://schemas.openxmlformats.org/officeDocument/2006/relationships/image" Target="../media/image4740.png"/><Relationship Id="rId122" Type="http://schemas.openxmlformats.org/officeDocument/2006/relationships/customXml" Target="../ink/ink5148.xml"/><Relationship Id="rId143" Type="http://schemas.openxmlformats.org/officeDocument/2006/relationships/image" Target="../media/image4761.png"/><Relationship Id="rId148" Type="http://schemas.openxmlformats.org/officeDocument/2006/relationships/customXml" Target="../ink/ink5161.xml"/><Relationship Id="rId4" Type="http://schemas.openxmlformats.org/officeDocument/2006/relationships/customXml" Target="../ink/ink5089.xml"/><Relationship Id="rId9" Type="http://schemas.openxmlformats.org/officeDocument/2006/relationships/image" Target="../media/image4697.png"/><Relationship Id="rId26" Type="http://schemas.openxmlformats.org/officeDocument/2006/relationships/customXml" Target="../ink/ink5100.xml"/><Relationship Id="rId47" Type="http://schemas.openxmlformats.org/officeDocument/2006/relationships/image" Target="../media/image4714.png"/><Relationship Id="rId68" Type="http://schemas.openxmlformats.org/officeDocument/2006/relationships/customXml" Target="../ink/ink5121.xml"/><Relationship Id="rId89" Type="http://schemas.openxmlformats.org/officeDocument/2006/relationships/image" Target="../media/image4734.png"/><Relationship Id="rId112" Type="http://schemas.openxmlformats.org/officeDocument/2006/relationships/customXml" Target="../ink/ink5143.xml"/><Relationship Id="rId133" Type="http://schemas.openxmlformats.org/officeDocument/2006/relationships/image" Target="../media/image4756.png"/><Relationship Id="rId154" Type="http://schemas.openxmlformats.org/officeDocument/2006/relationships/customXml" Target="../ink/ink5164.xml"/><Relationship Id="rId16" Type="http://schemas.openxmlformats.org/officeDocument/2006/relationships/customXml" Target="../ink/ink5095.xml"/><Relationship Id="rId37" Type="http://schemas.openxmlformats.org/officeDocument/2006/relationships/image" Target="../media/image1050.png"/><Relationship Id="rId58" Type="http://schemas.openxmlformats.org/officeDocument/2006/relationships/customXml" Target="../ink/ink5116.xml"/><Relationship Id="rId79" Type="http://schemas.openxmlformats.org/officeDocument/2006/relationships/image" Target="../media/image4729.png"/><Relationship Id="rId102" Type="http://schemas.openxmlformats.org/officeDocument/2006/relationships/customXml" Target="../ink/ink5138.xml"/><Relationship Id="rId123" Type="http://schemas.openxmlformats.org/officeDocument/2006/relationships/image" Target="../media/image4751.png"/><Relationship Id="rId144" Type="http://schemas.openxmlformats.org/officeDocument/2006/relationships/customXml" Target="../ink/ink5159.xml"/><Relationship Id="rId90" Type="http://schemas.openxmlformats.org/officeDocument/2006/relationships/customXml" Target="../ink/ink5132.xml"/><Relationship Id="rId27" Type="http://schemas.openxmlformats.org/officeDocument/2006/relationships/image" Target="../media/image4705.png"/><Relationship Id="rId48" Type="http://schemas.openxmlformats.org/officeDocument/2006/relationships/customXml" Target="../ink/ink5111.xml"/><Relationship Id="rId69" Type="http://schemas.openxmlformats.org/officeDocument/2006/relationships/image" Target="../media/image2141.png"/><Relationship Id="rId113" Type="http://schemas.openxmlformats.org/officeDocument/2006/relationships/image" Target="../media/image4746.png"/><Relationship Id="rId134" Type="http://schemas.openxmlformats.org/officeDocument/2006/relationships/customXml" Target="../ink/ink5154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18.png"/><Relationship Id="rId21" Type="http://schemas.openxmlformats.org/officeDocument/2006/relationships/image" Target="../media/image4776.png"/><Relationship Id="rId42" Type="http://schemas.openxmlformats.org/officeDocument/2006/relationships/customXml" Target="../ink/ink5186.xml"/><Relationship Id="rId63" Type="http://schemas.openxmlformats.org/officeDocument/2006/relationships/image" Target="../media/image4793.png"/><Relationship Id="rId84" Type="http://schemas.openxmlformats.org/officeDocument/2006/relationships/customXml" Target="../ink/ink5207.xml"/><Relationship Id="rId138" Type="http://schemas.openxmlformats.org/officeDocument/2006/relationships/customXml" Target="../ink/ink5234.xml"/><Relationship Id="rId159" Type="http://schemas.openxmlformats.org/officeDocument/2006/relationships/image" Target="../media/image4838.png"/><Relationship Id="rId170" Type="http://schemas.openxmlformats.org/officeDocument/2006/relationships/customXml" Target="../ink/ink5250.xml"/><Relationship Id="rId107" Type="http://schemas.openxmlformats.org/officeDocument/2006/relationships/image" Target="../media/image4813.png"/><Relationship Id="rId11" Type="http://schemas.openxmlformats.org/officeDocument/2006/relationships/image" Target="../media/image4772.png"/><Relationship Id="rId32" Type="http://schemas.openxmlformats.org/officeDocument/2006/relationships/customXml" Target="../ink/ink5181.xml"/><Relationship Id="rId53" Type="http://schemas.openxmlformats.org/officeDocument/2006/relationships/image" Target="../media/image4789.png"/><Relationship Id="rId74" Type="http://schemas.openxmlformats.org/officeDocument/2006/relationships/customXml" Target="../ink/ink5202.xml"/><Relationship Id="rId128" Type="http://schemas.openxmlformats.org/officeDocument/2006/relationships/customXml" Target="../ink/ink5229.xml"/><Relationship Id="rId149" Type="http://schemas.openxmlformats.org/officeDocument/2006/relationships/image" Target="../media/image4833.png"/><Relationship Id="rId5" Type="http://schemas.openxmlformats.org/officeDocument/2006/relationships/image" Target="../media/image4769.png"/><Relationship Id="rId95" Type="http://schemas.openxmlformats.org/officeDocument/2006/relationships/image" Target="../media/image4807.png"/><Relationship Id="rId160" Type="http://schemas.openxmlformats.org/officeDocument/2006/relationships/customXml" Target="../ink/ink5245.xml"/><Relationship Id="rId22" Type="http://schemas.openxmlformats.org/officeDocument/2006/relationships/customXml" Target="../ink/ink5176.xml"/><Relationship Id="rId43" Type="http://schemas.openxmlformats.org/officeDocument/2006/relationships/image" Target="../media/image4784.png"/><Relationship Id="rId64" Type="http://schemas.openxmlformats.org/officeDocument/2006/relationships/customXml" Target="../ink/ink5197.xml"/><Relationship Id="rId118" Type="http://schemas.openxmlformats.org/officeDocument/2006/relationships/customXml" Target="../ink/ink5224.xml"/><Relationship Id="rId139" Type="http://schemas.openxmlformats.org/officeDocument/2006/relationships/image" Target="../media/image3281.png"/><Relationship Id="rId85" Type="http://schemas.openxmlformats.org/officeDocument/2006/relationships/image" Target="../media/image4803.png"/><Relationship Id="rId150" Type="http://schemas.openxmlformats.org/officeDocument/2006/relationships/customXml" Target="../ink/ink5240.xml"/><Relationship Id="rId171" Type="http://schemas.openxmlformats.org/officeDocument/2006/relationships/image" Target="../media/image4844.png"/><Relationship Id="rId12" Type="http://schemas.openxmlformats.org/officeDocument/2006/relationships/customXml" Target="../ink/ink5171.xml"/><Relationship Id="rId33" Type="http://schemas.openxmlformats.org/officeDocument/2006/relationships/image" Target="../media/image4780.png"/><Relationship Id="rId108" Type="http://schemas.openxmlformats.org/officeDocument/2006/relationships/customXml" Target="../ink/ink5219.xml"/><Relationship Id="rId129" Type="http://schemas.openxmlformats.org/officeDocument/2006/relationships/image" Target="../media/image4824.png"/><Relationship Id="rId54" Type="http://schemas.openxmlformats.org/officeDocument/2006/relationships/customXml" Target="../ink/ink5192.xml"/><Relationship Id="rId70" Type="http://schemas.openxmlformats.org/officeDocument/2006/relationships/customXml" Target="../ink/ink5200.xml"/><Relationship Id="rId75" Type="http://schemas.openxmlformats.org/officeDocument/2006/relationships/image" Target="../media/image4798.png"/><Relationship Id="rId91" Type="http://schemas.openxmlformats.org/officeDocument/2006/relationships/image" Target="../media/image4805.png"/><Relationship Id="rId96" Type="http://schemas.openxmlformats.org/officeDocument/2006/relationships/customXml" Target="../ink/ink5213.xml"/><Relationship Id="rId140" Type="http://schemas.openxmlformats.org/officeDocument/2006/relationships/customXml" Target="../ink/ink5235.xml"/><Relationship Id="rId145" Type="http://schemas.openxmlformats.org/officeDocument/2006/relationships/image" Target="../media/image4831.png"/><Relationship Id="rId161" Type="http://schemas.openxmlformats.org/officeDocument/2006/relationships/image" Target="../media/image4839.png"/><Relationship Id="rId166" Type="http://schemas.openxmlformats.org/officeDocument/2006/relationships/customXml" Target="../ink/ink52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68.xml"/><Relationship Id="rId23" Type="http://schemas.openxmlformats.org/officeDocument/2006/relationships/image" Target="../media/image4777.png"/><Relationship Id="rId28" Type="http://schemas.openxmlformats.org/officeDocument/2006/relationships/customXml" Target="../ink/ink5179.xml"/><Relationship Id="rId49" Type="http://schemas.openxmlformats.org/officeDocument/2006/relationships/image" Target="../media/image4787.png"/><Relationship Id="rId114" Type="http://schemas.openxmlformats.org/officeDocument/2006/relationships/customXml" Target="../ink/ink5222.xml"/><Relationship Id="rId119" Type="http://schemas.openxmlformats.org/officeDocument/2006/relationships/image" Target="../media/image4819.png"/><Relationship Id="rId44" Type="http://schemas.openxmlformats.org/officeDocument/2006/relationships/customXml" Target="../ink/ink5187.xml"/><Relationship Id="rId60" Type="http://schemas.openxmlformats.org/officeDocument/2006/relationships/customXml" Target="../ink/ink5195.xml"/><Relationship Id="rId65" Type="http://schemas.openxmlformats.org/officeDocument/2006/relationships/image" Target="../media/image4794.png"/><Relationship Id="rId81" Type="http://schemas.openxmlformats.org/officeDocument/2006/relationships/image" Target="../media/image4801.png"/><Relationship Id="rId86" Type="http://schemas.openxmlformats.org/officeDocument/2006/relationships/customXml" Target="../ink/ink5208.xml"/><Relationship Id="rId130" Type="http://schemas.openxmlformats.org/officeDocument/2006/relationships/customXml" Target="../ink/ink5230.xml"/><Relationship Id="rId135" Type="http://schemas.openxmlformats.org/officeDocument/2006/relationships/image" Target="../media/image4827.png"/><Relationship Id="rId151" Type="http://schemas.openxmlformats.org/officeDocument/2006/relationships/image" Target="../media/image4834.png"/><Relationship Id="rId156" Type="http://schemas.openxmlformats.org/officeDocument/2006/relationships/customXml" Target="../ink/ink5243.xml"/><Relationship Id="rId13" Type="http://schemas.openxmlformats.org/officeDocument/2006/relationships/image" Target="../media/image4773.png"/><Relationship Id="rId18" Type="http://schemas.openxmlformats.org/officeDocument/2006/relationships/customXml" Target="../ink/ink5174.xml"/><Relationship Id="rId39" Type="http://schemas.openxmlformats.org/officeDocument/2006/relationships/image" Target="../media/image4782.png"/><Relationship Id="rId109" Type="http://schemas.openxmlformats.org/officeDocument/2006/relationships/image" Target="../media/image4814.png"/><Relationship Id="rId34" Type="http://schemas.openxmlformats.org/officeDocument/2006/relationships/customXml" Target="../ink/ink5182.xml"/><Relationship Id="rId50" Type="http://schemas.openxmlformats.org/officeDocument/2006/relationships/customXml" Target="../ink/ink5190.xml"/><Relationship Id="rId55" Type="http://schemas.openxmlformats.org/officeDocument/2006/relationships/image" Target="../media/image4790.png"/><Relationship Id="rId76" Type="http://schemas.openxmlformats.org/officeDocument/2006/relationships/customXml" Target="../ink/ink5203.xml"/><Relationship Id="rId97" Type="http://schemas.openxmlformats.org/officeDocument/2006/relationships/image" Target="../media/image4808.png"/><Relationship Id="rId104" Type="http://schemas.openxmlformats.org/officeDocument/2006/relationships/customXml" Target="../ink/ink5217.xml"/><Relationship Id="rId120" Type="http://schemas.openxmlformats.org/officeDocument/2006/relationships/customXml" Target="../ink/ink5225.xml"/><Relationship Id="rId125" Type="http://schemas.openxmlformats.org/officeDocument/2006/relationships/image" Target="../media/image4822.png"/><Relationship Id="rId141" Type="http://schemas.openxmlformats.org/officeDocument/2006/relationships/image" Target="../media/image4829.png"/><Relationship Id="rId146" Type="http://schemas.openxmlformats.org/officeDocument/2006/relationships/customXml" Target="../ink/ink5238.xml"/><Relationship Id="rId167" Type="http://schemas.openxmlformats.org/officeDocument/2006/relationships/image" Target="../media/image4842.png"/><Relationship Id="rId7" Type="http://schemas.openxmlformats.org/officeDocument/2006/relationships/image" Target="../media/image4770.png"/><Relationship Id="rId71" Type="http://schemas.openxmlformats.org/officeDocument/2006/relationships/image" Target="../media/image4796.png"/><Relationship Id="rId92" Type="http://schemas.openxmlformats.org/officeDocument/2006/relationships/customXml" Target="../ink/ink5211.xml"/><Relationship Id="rId162" Type="http://schemas.openxmlformats.org/officeDocument/2006/relationships/customXml" Target="../ink/ink5246.xml"/><Relationship Id="rId2" Type="http://schemas.openxmlformats.org/officeDocument/2006/relationships/customXml" Target="../ink/ink5166.xml"/><Relationship Id="rId29" Type="http://schemas.openxmlformats.org/officeDocument/2006/relationships/image" Target="../media/image4778.png"/><Relationship Id="rId24" Type="http://schemas.openxmlformats.org/officeDocument/2006/relationships/customXml" Target="../ink/ink5177.xml"/><Relationship Id="rId40" Type="http://schemas.openxmlformats.org/officeDocument/2006/relationships/customXml" Target="../ink/ink5185.xml"/><Relationship Id="rId45" Type="http://schemas.openxmlformats.org/officeDocument/2006/relationships/image" Target="../media/image4785.png"/><Relationship Id="rId66" Type="http://schemas.openxmlformats.org/officeDocument/2006/relationships/customXml" Target="../ink/ink5198.xml"/><Relationship Id="rId87" Type="http://schemas.openxmlformats.org/officeDocument/2006/relationships/image" Target="../media/image4733.png"/><Relationship Id="rId110" Type="http://schemas.openxmlformats.org/officeDocument/2006/relationships/customXml" Target="../ink/ink5220.xml"/><Relationship Id="rId115" Type="http://schemas.openxmlformats.org/officeDocument/2006/relationships/image" Target="../media/image4817.png"/><Relationship Id="rId131" Type="http://schemas.openxmlformats.org/officeDocument/2006/relationships/image" Target="../media/image4825.png"/><Relationship Id="rId136" Type="http://schemas.openxmlformats.org/officeDocument/2006/relationships/customXml" Target="../ink/ink5233.xml"/><Relationship Id="rId157" Type="http://schemas.openxmlformats.org/officeDocument/2006/relationships/image" Target="../media/image4837.png"/><Relationship Id="rId61" Type="http://schemas.openxmlformats.org/officeDocument/2006/relationships/image" Target="../media/image4792.png"/><Relationship Id="rId82" Type="http://schemas.openxmlformats.org/officeDocument/2006/relationships/customXml" Target="../ink/ink5206.xml"/><Relationship Id="rId152" Type="http://schemas.openxmlformats.org/officeDocument/2006/relationships/customXml" Target="../ink/ink5241.xml"/><Relationship Id="rId19" Type="http://schemas.openxmlformats.org/officeDocument/2006/relationships/image" Target="../media/image4775.png"/><Relationship Id="rId14" Type="http://schemas.openxmlformats.org/officeDocument/2006/relationships/customXml" Target="../ink/ink5172.xml"/><Relationship Id="rId30" Type="http://schemas.openxmlformats.org/officeDocument/2006/relationships/customXml" Target="../ink/ink5180.xml"/><Relationship Id="rId35" Type="http://schemas.openxmlformats.org/officeDocument/2006/relationships/image" Target="../media/image4781.png"/><Relationship Id="rId56" Type="http://schemas.openxmlformats.org/officeDocument/2006/relationships/customXml" Target="../ink/ink5193.xml"/><Relationship Id="rId77" Type="http://schemas.openxmlformats.org/officeDocument/2006/relationships/image" Target="../media/image4799.png"/><Relationship Id="rId100" Type="http://schemas.openxmlformats.org/officeDocument/2006/relationships/customXml" Target="../ink/ink5215.xml"/><Relationship Id="rId105" Type="http://schemas.openxmlformats.org/officeDocument/2006/relationships/image" Target="../media/image4812.png"/><Relationship Id="rId126" Type="http://schemas.openxmlformats.org/officeDocument/2006/relationships/customXml" Target="../ink/ink5228.xml"/><Relationship Id="rId147" Type="http://schemas.openxmlformats.org/officeDocument/2006/relationships/image" Target="../media/image4832.png"/><Relationship Id="rId168" Type="http://schemas.openxmlformats.org/officeDocument/2006/relationships/customXml" Target="../ink/ink5249.xml"/><Relationship Id="rId8" Type="http://schemas.openxmlformats.org/officeDocument/2006/relationships/customXml" Target="../ink/ink5169.xml"/><Relationship Id="rId51" Type="http://schemas.openxmlformats.org/officeDocument/2006/relationships/image" Target="../media/image4788.png"/><Relationship Id="rId72" Type="http://schemas.openxmlformats.org/officeDocument/2006/relationships/customXml" Target="../ink/ink5201.xml"/><Relationship Id="rId93" Type="http://schemas.openxmlformats.org/officeDocument/2006/relationships/image" Target="../media/image4806.png"/><Relationship Id="rId98" Type="http://schemas.openxmlformats.org/officeDocument/2006/relationships/customXml" Target="../ink/ink5214.xml"/><Relationship Id="rId121" Type="http://schemas.openxmlformats.org/officeDocument/2006/relationships/image" Target="../media/image4820.png"/><Relationship Id="rId142" Type="http://schemas.openxmlformats.org/officeDocument/2006/relationships/customXml" Target="../ink/ink5236.xml"/><Relationship Id="rId163" Type="http://schemas.openxmlformats.org/officeDocument/2006/relationships/image" Target="../media/image4840.png"/><Relationship Id="rId3" Type="http://schemas.openxmlformats.org/officeDocument/2006/relationships/image" Target="../media/image1811.png"/><Relationship Id="rId25" Type="http://schemas.openxmlformats.org/officeDocument/2006/relationships/image" Target="../media/image4704.png"/><Relationship Id="rId46" Type="http://schemas.openxmlformats.org/officeDocument/2006/relationships/customXml" Target="../ink/ink5188.xml"/><Relationship Id="rId67" Type="http://schemas.openxmlformats.org/officeDocument/2006/relationships/image" Target="../media/image4795.png"/><Relationship Id="rId116" Type="http://schemas.openxmlformats.org/officeDocument/2006/relationships/customXml" Target="../ink/ink5223.xml"/><Relationship Id="rId137" Type="http://schemas.openxmlformats.org/officeDocument/2006/relationships/image" Target="../media/image4828.png"/><Relationship Id="rId158" Type="http://schemas.openxmlformats.org/officeDocument/2006/relationships/customXml" Target="../ink/ink5244.xml"/><Relationship Id="rId20" Type="http://schemas.openxmlformats.org/officeDocument/2006/relationships/customXml" Target="../ink/ink5175.xml"/><Relationship Id="rId41" Type="http://schemas.openxmlformats.org/officeDocument/2006/relationships/image" Target="../media/image4783.png"/><Relationship Id="rId62" Type="http://schemas.openxmlformats.org/officeDocument/2006/relationships/customXml" Target="../ink/ink5196.xml"/><Relationship Id="rId83" Type="http://schemas.openxmlformats.org/officeDocument/2006/relationships/image" Target="../media/image4802.png"/><Relationship Id="rId88" Type="http://schemas.openxmlformats.org/officeDocument/2006/relationships/customXml" Target="../ink/ink5209.xml"/><Relationship Id="rId111" Type="http://schemas.openxmlformats.org/officeDocument/2006/relationships/image" Target="../media/image4815.png"/><Relationship Id="rId132" Type="http://schemas.openxmlformats.org/officeDocument/2006/relationships/customXml" Target="../ink/ink5231.xml"/><Relationship Id="rId153" Type="http://schemas.openxmlformats.org/officeDocument/2006/relationships/image" Target="../media/image4835.png"/><Relationship Id="rId15" Type="http://schemas.openxmlformats.org/officeDocument/2006/relationships/image" Target="../media/image4774.png"/><Relationship Id="rId36" Type="http://schemas.openxmlformats.org/officeDocument/2006/relationships/customXml" Target="../ink/ink5183.xml"/><Relationship Id="rId57" Type="http://schemas.openxmlformats.org/officeDocument/2006/relationships/image" Target="../media/image4791.png"/><Relationship Id="rId106" Type="http://schemas.openxmlformats.org/officeDocument/2006/relationships/customXml" Target="../ink/ink5218.xml"/><Relationship Id="rId127" Type="http://schemas.openxmlformats.org/officeDocument/2006/relationships/image" Target="../media/image4823.png"/><Relationship Id="rId10" Type="http://schemas.openxmlformats.org/officeDocument/2006/relationships/customXml" Target="../ink/ink5170.xml"/><Relationship Id="rId31" Type="http://schemas.openxmlformats.org/officeDocument/2006/relationships/image" Target="../media/image4779.png"/><Relationship Id="rId52" Type="http://schemas.openxmlformats.org/officeDocument/2006/relationships/customXml" Target="../ink/ink5191.xml"/><Relationship Id="rId73" Type="http://schemas.openxmlformats.org/officeDocument/2006/relationships/image" Target="../media/image4797.png"/><Relationship Id="rId78" Type="http://schemas.openxmlformats.org/officeDocument/2006/relationships/customXml" Target="../ink/ink5204.xml"/><Relationship Id="rId94" Type="http://schemas.openxmlformats.org/officeDocument/2006/relationships/customXml" Target="../ink/ink5212.xml"/><Relationship Id="rId99" Type="http://schemas.openxmlformats.org/officeDocument/2006/relationships/image" Target="../media/image4809.png"/><Relationship Id="rId101" Type="http://schemas.openxmlformats.org/officeDocument/2006/relationships/image" Target="../media/image4810.png"/><Relationship Id="rId122" Type="http://schemas.openxmlformats.org/officeDocument/2006/relationships/customXml" Target="../ink/ink5226.xml"/><Relationship Id="rId143" Type="http://schemas.openxmlformats.org/officeDocument/2006/relationships/image" Target="../media/image4830.png"/><Relationship Id="rId148" Type="http://schemas.openxmlformats.org/officeDocument/2006/relationships/customXml" Target="../ink/ink5239.xml"/><Relationship Id="rId164" Type="http://schemas.openxmlformats.org/officeDocument/2006/relationships/customXml" Target="../ink/ink5247.xml"/><Relationship Id="rId169" Type="http://schemas.openxmlformats.org/officeDocument/2006/relationships/image" Target="../media/image4843.png"/><Relationship Id="rId4" Type="http://schemas.openxmlformats.org/officeDocument/2006/relationships/customXml" Target="../ink/ink5167.xml"/><Relationship Id="rId9" Type="http://schemas.openxmlformats.org/officeDocument/2006/relationships/image" Target="../media/image4771.png"/><Relationship Id="rId26" Type="http://schemas.openxmlformats.org/officeDocument/2006/relationships/customXml" Target="../ink/ink5178.xml"/><Relationship Id="rId47" Type="http://schemas.openxmlformats.org/officeDocument/2006/relationships/image" Target="../media/image4786.png"/><Relationship Id="rId68" Type="http://schemas.openxmlformats.org/officeDocument/2006/relationships/customXml" Target="../ink/ink5199.xml"/><Relationship Id="rId89" Type="http://schemas.openxmlformats.org/officeDocument/2006/relationships/image" Target="../media/image4804.png"/><Relationship Id="rId112" Type="http://schemas.openxmlformats.org/officeDocument/2006/relationships/customXml" Target="../ink/ink5221.xml"/><Relationship Id="rId133" Type="http://schemas.openxmlformats.org/officeDocument/2006/relationships/image" Target="../media/image4826.png"/><Relationship Id="rId154" Type="http://schemas.openxmlformats.org/officeDocument/2006/relationships/customXml" Target="../ink/ink5242.xml"/><Relationship Id="rId16" Type="http://schemas.openxmlformats.org/officeDocument/2006/relationships/customXml" Target="../ink/ink5173.xml"/><Relationship Id="rId37" Type="http://schemas.openxmlformats.org/officeDocument/2006/relationships/image" Target="../media/image1050.png"/><Relationship Id="rId58" Type="http://schemas.openxmlformats.org/officeDocument/2006/relationships/customXml" Target="../ink/ink5194.xml"/><Relationship Id="rId79" Type="http://schemas.openxmlformats.org/officeDocument/2006/relationships/image" Target="../media/image4800.png"/><Relationship Id="rId102" Type="http://schemas.openxmlformats.org/officeDocument/2006/relationships/customXml" Target="../ink/ink5216.xml"/><Relationship Id="rId123" Type="http://schemas.openxmlformats.org/officeDocument/2006/relationships/image" Target="../media/image4821.png"/><Relationship Id="rId144" Type="http://schemas.openxmlformats.org/officeDocument/2006/relationships/customXml" Target="../ink/ink5237.xml"/><Relationship Id="rId90" Type="http://schemas.openxmlformats.org/officeDocument/2006/relationships/customXml" Target="../ink/ink5210.xml"/><Relationship Id="rId165" Type="http://schemas.openxmlformats.org/officeDocument/2006/relationships/image" Target="../media/image4841.png"/><Relationship Id="rId27" Type="http://schemas.openxmlformats.org/officeDocument/2006/relationships/image" Target="../media/image4705.png"/><Relationship Id="rId48" Type="http://schemas.openxmlformats.org/officeDocument/2006/relationships/customXml" Target="../ink/ink5189.xml"/><Relationship Id="rId69" Type="http://schemas.openxmlformats.org/officeDocument/2006/relationships/image" Target="../media/image2141.png"/><Relationship Id="rId113" Type="http://schemas.openxmlformats.org/officeDocument/2006/relationships/image" Target="../media/image4816.png"/><Relationship Id="rId134" Type="http://schemas.openxmlformats.org/officeDocument/2006/relationships/customXml" Target="../ink/ink5232.xml"/><Relationship Id="rId80" Type="http://schemas.openxmlformats.org/officeDocument/2006/relationships/customXml" Target="../ink/ink5205.xml"/><Relationship Id="rId155" Type="http://schemas.openxmlformats.org/officeDocument/2006/relationships/image" Target="../media/image4836.png"/><Relationship Id="rId17" Type="http://schemas.openxmlformats.org/officeDocument/2006/relationships/image" Target="../media/image79.png"/><Relationship Id="rId38" Type="http://schemas.openxmlformats.org/officeDocument/2006/relationships/customXml" Target="../ink/ink5184.xml"/><Relationship Id="rId59" Type="http://schemas.openxmlformats.org/officeDocument/2006/relationships/image" Target="../media/image4720.png"/><Relationship Id="rId103" Type="http://schemas.openxmlformats.org/officeDocument/2006/relationships/image" Target="../media/image4811.png"/><Relationship Id="rId124" Type="http://schemas.openxmlformats.org/officeDocument/2006/relationships/customXml" Target="../ink/ink522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00.png"/><Relationship Id="rId299" Type="http://schemas.openxmlformats.org/officeDocument/2006/relationships/image" Target="../media/image4990.png"/><Relationship Id="rId21" Type="http://schemas.openxmlformats.org/officeDocument/2006/relationships/image" Target="../media/image4854.png"/><Relationship Id="rId63" Type="http://schemas.openxmlformats.org/officeDocument/2006/relationships/image" Target="../media/image4873.png"/><Relationship Id="rId159" Type="http://schemas.openxmlformats.org/officeDocument/2006/relationships/image" Target="../media/image4921.png"/><Relationship Id="rId324" Type="http://schemas.openxmlformats.org/officeDocument/2006/relationships/customXml" Target="../ink/ink5412.xml"/><Relationship Id="rId366" Type="http://schemas.openxmlformats.org/officeDocument/2006/relationships/customXml" Target="../ink/ink5433.xml"/><Relationship Id="rId170" Type="http://schemas.openxmlformats.org/officeDocument/2006/relationships/customXml" Target="../ink/ink5335.xml"/><Relationship Id="rId226" Type="http://schemas.openxmlformats.org/officeDocument/2006/relationships/customXml" Target="../ink/ink5363.xml"/><Relationship Id="rId268" Type="http://schemas.openxmlformats.org/officeDocument/2006/relationships/customXml" Target="../ink/ink5384.xml"/><Relationship Id="rId32" Type="http://schemas.openxmlformats.org/officeDocument/2006/relationships/customXml" Target="../ink/ink5266.xml"/><Relationship Id="rId74" Type="http://schemas.openxmlformats.org/officeDocument/2006/relationships/customXml" Target="../ink/ink5287.xml"/><Relationship Id="rId128" Type="http://schemas.openxmlformats.org/officeDocument/2006/relationships/customXml" Target="../ink/ink5314.xml"/><Relationship Id="rId335" Type="http://schemas.openxmlformats.org/officeDocument/2006/relationships/image" Target="../media/image5008.png"/><Relationship Id="rId377" Type="http://schemas.openxmlformats.org/officeDocument/2006/relationships/image" Target="../media/image5028.png"/><Relationship Id="rId5" Type="http://schemas.openxmlformats.org/officeDocument/2006/relationships/image" Target="../media/image4846.png"/><Relationship Id="rId181" Type="http://schemas.openxmlformats.org/officeDocument/2006/relationships/image" Target="../media/image4932.png"/><Relationship Id="rId237" Type="http://schemas.openxmlformats.org/officeDocument/2006/relationships/image" Target="../media/image4959.png"/><Relationship Id="rId402" Type="http://schemas.openxmlformats.org/officeDocument/2006/relationships/customXml" Target="../ink/ink5451.xml"/><Relationship Id="rId279" Type="http://schemas.openxmlformats.org/officeDocument/2006/relationships/image" Target="../media/image4980.png"/><Relationship Id="rId43" Type="http://schemas.openxmlformats.org/officeDocument/2006/relationships/image" Target="../media/image4864.png"/><Relationship Id="rId139" Type="http://schemas.openxmlformats.org/officeDocument/2006/relationships/image" Target="../media/image4911.png"/><Relationship Id="rId290" Type="http://schemas.openxmlformats.org/officeDocument/2006/relationships/customXml" Target="../ink/ink5395.xml"/><Relationship Id="rId304" Type="http://schemas.openxmlformats.org/officeDocument/2006/relationships/customXml" Target="../ink/ink5402.xml"/><Relationship Id="rId346" Type="http://schemas.openxmlformats.org/officeDocument/2006/relationships/customXml" Target="../ink/ink5423.xml"/><Relationship Id="rId388" Type="http://schemas.openxmlformats.org/officeDocument/2006/relationships/customXml" Target="../ink/ink5444.xml"/><Relationship Id="rId85" Type="http://schemas.openxmlformats.org/officeDocument/2006/relationships/image" Target="../media/image4884.png"/><Relationship Id="rId150" Type="http://schemas.openxmlformats.org/officeDocument/2006/relationships/customXml" Target="../ink/ink5325.xml"/><Relationship Id="rId192" Type="http://schemas.openxmlformats.org/officeDocument/2006/relationships/customXml" Target="../ink/ink5346.xml"/><Relationship Id="rId206" Type="http://schemas.openxmlformats.org/officeDocument/2006/relationships/customXml" Target="../ink/ink5353.xml"/><Relationship Id="rId248" Type="http://schemas.openxmlformats.org/officeDocument/2006/relationships/customXml" Target="../ink/ink5374.xml"/><Relationship Id="rId12" Type="http://schemas.openxmlformats.org/officeDocument/2006/relationships/customXml" Target="../ink/ink5256.xml"/><Relationship Id="rId108" Type="http://schemas.openxmlformats.org/officeDocument/2006/relationships/customXml" Target="../ink/ink5304.xml"/><Relationship Id="rId315" Type="http://schemas.openxmlformats.org/officeDocument/2006/relationships/image" Target="../media/image4998.png"/><Relationship Id="rId357" Type="http://schemas.openxmlformats.org/officeDocument/2006/relationships/image" Target="../media/image5019.png"/><Relationship Id="rId54" Type="http://schemas.openxmlformats.org/officeDocument/2006/relationships/customXml" Target="../ink/ink5277.xml"/><Relationship Id="rId96" Type="http://schemas.openxmlformats.org/officeDocument/2006/relationships/customXml" Target="../ink/ink5298.xml"/><Relationship Id="rId161" Type="http://schemas.openxmlformats.org/officeDocument/2006/relationships/image" Target="../media/image4922.png"/><Relationship Id="rId217" Type="http://schemas.openxmlformats.org/officeDocument/2006/relationships/image" Target="../media/image4949.png"/><Relationship Id="rId399" Type="http://schemas.openxmlformats.org/officeDocument/2006/relationships/image" Target="../media/image5039.png"/><Relationship Id="rId259" Type="http://schemas.openxmlformats.org/officeDocument/2006/relationships/image" Target="../media/image4970.png"/><Relationship Id="rId23" Type="http://schemas.openxmlformats.org/officeDocument/2006/relationships/image" Target="../media/image4855.png"/><Relationship Id="rId119" Type="http://schemas.openxmlformats.org/officeDocument/2006/relationships/image" Target="../media/image4901.png"/><Relationship Id="rId270" Type="http://schemas.openxmlformats.org/officeDocument/2006/relationships/customXml" Target="../ink/ink5385.xml"/><Relationship Id="rId326" Type="http://schemas.openxmlformats.org/officeDocument/2006/relationships/customXml" Target="../ink/ink5413.xml"/><Relationship Id="rId65" Type="http://schemas.openxmlformats.org/officeDocument/2006/relationships/image" Target="../media/image4874.png"/><Relationship Id="rId130" Type="http://schemas.openxmlformats.org/officeDocument/2006/relationships/customXml" Target="../ink/ink5315.xml"/><Relationship Id="rId368" Type="http://schemas.openxmlformats.org/officeDocument/2006/relationships/customXml" Target="../ink/ink5434.xml"/><Relationship Id="rId172" Type="http://schemas.openxmlformats.org/officeDocument/2006/relationships/customXml" Target="../ink/ink5336.xml"/><Relationship Id="rId228" Type="http://schemas.openxmlformats.org/officeDocument/2006/relationships/customXml" Target="../ink/ink5364.xml"/><Relationship Id="rId281" Type="http://schemas.openxmlformats.org/officeDocument/2006/relationships/image" Target="../media/image4981.png"/><Relationship Id="rId337" Type="http://schemas.openxmlformats.org/officeDocument/2006/relationships/image" Target="../media/image5009.png"/><Relationship Id="rId34" Type="http://schemas.openxmlformats.org/officeDocument/2006/relationships/customXml" Target="../ink/ink5267.xml"/><Relationship Id="rId76" Type="http://schemas.openxmlformats.org/officeDocument/2006/relationships/customXml" Target="../ink/ink5288.xml"/><Relationship Id="rId141" Type="http://schemas.openxmlformats.org/officeDocument/2006/relationships/image" Target="../media/image4912.png"/><Relationship Id="rId379" Type="http://schemas.openxmlformats.org/officeDocument/2006/relationships/image" Target="../media/image5029.png"/><Relationship Id="rId7" Type="http://schemas.openxmlformats.org/officeDocument/2006/relationships/image" Target="../media/image4847.png"/><Relationship Id="rId183" Type="http://schemas.openxmlformats.org/officeDocument/2006/relationships/image" Target="../media/image4933.png"/><Relationship Id="rId239" Type="http://schemas.openxmlformats.org/officeDocument/2006/relationships/image" Target="../media/image4960.png"/><Relationship Id="rId390" Type="http://schemas.openxmlformats.org/officeDocument/2006/relationships/customXml" Target="../ink/ink5445.xml"/><Relationship Id="rId404" Type="http://schemas.openxmlformats.org/officeDocument/2006/relationships/customXml" Target="../ink/ink5452.xml"/><Relationship Id="rId250" Type="http://schemas.openxmlformats.org/officeDocument/2006/relationships/customXml" Target="../ink/ink5375.xml"/><Relationship Id="rId292" Type="http://schemas.openxmlformats.org/officeDocument/2006/relationships/customXml" Target="../ink/ink5396.xml"/><Relationship Id="rId306" Type="http://schemas.openxmlformats.org/officeDocument/2006/relationships/customXml" Target="../ink/ink5403.xml"/><Relationship Id="rId45" Type="http://schemas.openxmlformats.org/officeDocument/2006/relationships/image" Target="../media/image4865.png"/><Relationship Id="rId87" Type="http://schemas.openxmlformats.org/officeDocument/2006/relationships/image" Target="../media/image4885.png"/><Relationship Id="rId110" Type="http://schemas.openxmlformats.org/officeDocument/2006/relationships/customXml" Target="../ink/ink5305.xml"/><Relationship Id="rId348" Type="http://schemas.openxmlformats.org/officeDocument/2006/relationships/customXml" Target="../ink/ink5424.xml"/><Relationship Id="rId152" Type="http://schemas.openxmlformats.org/officeDocument/2006/relationships/customXml" Target="../ink/ink5326.xml"/><Relationship Id="rId194" Type="http://schemas.openxmlformats.org/officeDocument/2006/relationships/customXml" Target="../ink/ink5347.xml"/><Relationship Id="rId208" Type="http://schemas.openxmlformats.org/officeDocument/2006/relationships/customXml" Target="../ink/ink5354.xml"/><Relationship Id="rId261" Type="http://schemas.openxmlformats.org/officeDocument/2006/relationships/image" Target="../media/image4971.png"/><Relationship Id="rId14" Type="http://schemas.openxmlformats.org/officeDocument/2006/relationships/customXml" Target="../ink/ink5257.xml"/><Relationship Id="rId56" Type="http://schemas.openxmlformats.org/officeDocument/2006/relationships/customXml" Target="../ink/ink5278.xml"/><Relationship Id="rId317" Type="http://schemas.openxmlformats.org/officeDocument/2006/relationships/image" Target="../media/image4999.png"/><Relationship Id="rId359" Type="http://schemas.openxmlformats.org/officeDocument/2006/relationships/image" Target="../media/image5020.png"/><Relationship Id="rId98" Type="http://schemas.openxmlformats.org/officeDocument/2006/relationships/customXml" Target="../ink/ink5299.xml"/><Relationship Id="rId121" Type="http://schemas.openxmlformats.org/officeDocument/2006/relationships/image" Target="../media/image4902.png"/><Relationship Id="rId163" Type="http://schemas.openxmlformats.org/officeDocument/2006/relationships/image" Target="../media/image4923.png"/><Relationship Id="rId219" Type="http://schemas.openxmlformats.org/officeDocument/2006/relationships/image" Target="../media/image4950.png"/><Relationship Id="rId370" Type="http://schemas.openxmlformats.org/officeDocument/2006/relationships/customXml" Target="../ink/ink5435.xml"/><Relationship Id="rId230" Type="http://schemas.openxmlformats.org/officeDocument/2006/relationships/customXml" Target="../ink/ink5365.xml"/><Relationship Id="rId25" Type="http://schemas.openxmlformats.org/officeDocument/2006/relationships/image" Target="../media/image4856.png"/><Relationship Id="rId67" Type="http://schemas.openxmlformats.org/officeDocument/2006/relationships/image" Target="../media/image4875.png"/><Relationship Id="rId272" Type="http://schemas.openxmlformats.org/officeDocument/2006/relationships/customXml" Target="../ink/ink5386.xml"/><Relationship Id="rId328" Type="http://schemas.openxmlformats.org/officeDocument/2006/relationships/customXml" Target="../ink/ink5414.xml"/><Relationship Id="rId132" Type="http://schemas.openxmlformats.org/officeDocument/2006/relationships/customXml" Target="../ink/ink5316.xml"/><Relationship Id="rId174" Type="http://schemas.openxmlformats.org/officeDocument/2006/relationships/customXml" Target="../ink/ink5337.xml"/><Relationship Id="rId381" Type="http://schemas.openxmlformats.org/officeDocument/2006/relationships/image" Target="../media/image5030.png"/><Relationship Id="rId241" Type="http://schemas.openxmlformats.org/officeDocument/2006/relationships/image" Target="../media/image4961.png"/><Relationship Id="rId36" Type="http://schemas.openxmlformats.org/officeDocument/2006/relationships/customXml" Target="../ink/ink5268.xml"/><Relationship Id="rId283" Type="http://schemas.openxmlformats.org/officeDocument/2006/relationships/image" Target="../media/image4982.png"/><Relationship Id="rId339" Type="http://schemas.openxmlformats.org/officeDocument/2006/relationships/image" Target="../media/image5010.png"/><Relationship Id="rId78" Type="http://schemas.openxmlformats.org/officeDocument/2006/relationships/customXml" Target="../ink/ink5289.xml"/><Relationship Id="rId101" Type="http://schemas.openxmlformats.org/officeDocument/2006/relationships/image" Target="../media/image4892.png"/><Relationship Id="rId143" Type="http://schemas.openxmlformats.org/officeDocument/2006/relationships/image" Target="../media/image4913.png"/><Relationship Id="rId185" Type="http://schemas.openxmlformats.org/officeDocument/2006/relationships/image" Target="../media/image4934.png"/><Relationship Id="rId350" Type="http://schemas.openxmlformats.org/officeDocument/2006/relationships/customXml" Target="../ink/ink5425.xml"/><Relationship Id="rId406" Type="http://schemas.openxmlformats.org/officeDocument/2006/relationships/customXml" Target="../ink/ink5453.xml"/><Relationship Id="rId9" Type="http://schemas.openxmlformats.org/officeDocument/2006/relationships/image" Target="../media/image4848.png"/><Relationship Id="rId210" Type="http://schemas.openxmlformats.org/officeDocument/2006/relationships/customXml" Target="../ink/ink5355.xml"/><Relationship Id="rId392" Type="http://schemas.openxmlformats.org/officeDocument/2006/relationships/customXml" Target="../ink/ink5446.xml"/><Relationship Id="rId252" Type="http://schemas.openxmlformats.org/officeDocument/2006/relationships/customXml" Target="../ink/ink5376.xml"/><Relationship Id="rId294" Type="http://schemas.openxmlformats.org/officeDocument/2006/relationships/customXml" Target="../ink/ink5397.xml"/><Relationship Id="rId308" Type="http://schemas.openxmlformats.org/officeDocument/2006/relationships/customXml" Target="../ink/ink5404.xml"/><Relationship Id="rId47" Type="http://schemas.openxmlformats.org/officeDocument/2006/relationships/image" Target="../media/image4866.png"/><Relationship Id="rId89" Type="http://schemas.openxmlformats.org/officeDocument/2006/relationships/image" Target="../media/image4886.png"/><Relationship Id="rId112" Type="http://schemas.openxmlformats.org/officeDocument/2006/relationships/customXml" Target="../ink/ink5306.xml"/><Relationship Id="rId154" Type="http://schemas.openxmlformats.org/officeDocument/2006/relationships/customXml" Target="../ink/ink5327.xml"/><Relationship Id="rId361" Type="http://schemas.openxmlformats.org/officeDocument/2006/relationships/image" Target="../media/image5021.png"/><Relationship Id="rId196" Type="http://schemas.openxmlformats.org/officeDocument/2006/relationships/customXml" Target="../ink/ink5348.xml"/><Relationship Id="rId16" Type="http://schemas.openxmlformats.org/officeDocument/2006/relationships/customXml" Target="../ink/ink5258.xml"/><Relationship Id="rId221" Type="http://schemas.openxmlformats.org/officeDocument/2006/relationships/image" Target="../media/image4951.png"/><Relationship Id="rId263" Type="http://schemas.openxmlformats.org/officeDocument/2006/relationships/image" Target="../media/image4972.png"/><Relationship Id="rId319" Type="http://schemas.openxmlformats.org/officeDocument/2006/relationships/image" Target="../media/image5000.png"/><Relationship Id="rId58" Type="http://schemas.openxmlformats.org/officeDocument/2006/relationships/customXml" Target="../ink/ink5279.xml"/><Relationship Id="rId123" Type="http://schemas.openxmlformats.org/officeDocument/2006/relationships/image" Target="../media/image4903.png"/><Relationship Id="rId330" Type="http://schemas.openxmlformats.org/officeDocument/2006/relationships/customXml" Target="../ink/ink5415.xml"/><Relationship Id="rId165" Type="http://schemas.openxmlformats.org/officeDocument/2006/relationships/image" Target="../media/image4924.png"/><Relationship Id="rId372" Type="http://schemas.openxmlformats.org/officeDocument/2006/relationships/customXml" Target="../ink/ink5436.xml"/><Relationship Id="rId232" Type="http://schemas.openxmlformats.org/officeDocument/2006/relationships/customXml" Target="../ink/ink5366.xml"/><Relationship Id="rId274" Type="http://schemas.openxmlformats.org/officeDocument/2006/relationships/customXml" Target="../ink/ink5387.xml"/><Relationship Id="rId27" Type="http://schemas.openxmlformats.org/officeDocument/2006/relationships/image" Target="../media/image4857.png"/><Relationship Id="rId48" Type="http://schemas.openxmlformats.org/officeDocument/2006/relationships/customXml" Target="../ink/ink5274.xml"/><Relationship Id="rId69" Type="http://schemas.openxmlformats.org/officeDocument/2006/relationships/image" Target="../media/image4876.png"/><Relationship Id="rId113" Type="http://schemas.openxmlformats.org/officeDocument/2006/relationships/image" Target="../media/image4898.png"/><Relationship Id="rId134" Type="http://schemas.openxmlformats.org/officeDocument/2006/relationships/customXml" Target="../ink/ink5317.xml"/><Relationship Id="rId320" Type="http://schemas.openxmlformats.org/officeDocument/2006/relationships/customXml" Target="../ink/ink5410.xml"/><Relationship Id="rId80" Type="http://schemas.openxmlformats.org/officeDocument/2006/relationships/customXml" Target="../ink/ink5290.xml"/><Relationship Id="rId155" Type="http://schemas.openxmlformats.org/officeDocument/2006/relationships/image" Target="../media/image4919.png"/><Relationship Id="rId176" Type="http://schemas.openxmlformats.org/officeDocument/2006/relationships/customXml" Target="../ink/ink5338.xml"/><Relationship Id="rId197" Type="http://schemas.openxmlformats.org/officeDocument/2006/relationships/image" Target="../media/image4940.png"/><Relationship Id="rId341" Type="http://schemas.openxmlformats.org/officeDocument/2006/relationships/image" Target="../media/image5011.png"/><Relationship Id="rId362" Type="http://schemas.openxmlformats.org/officeDocument/2006/relationships/customXml" Target="../ink/ink5431.xml"/><Relationship Id="rId383" Type="http://schemas.openxmlformats.org/officeDocument/2006/relationships/image" Target="../media/image5031.png"/><Relationship Id="rId201" Type="http://schemas.openxmlformats.org/officeDocument/2006/relationships/image" Target="../media/image4942.png"/><Relationship Id="rId222" Type="http://schemas.openxmlformats.org/officeDocument/2006/relationships/customXml" Target="../ink/ink5361.xml"/><Relationship Id="rId243" Type="http://schemas.openxmlformats.org/officeDocument/2006/relationships/image" Target="../media/image4962.png"/><Relationship Id="rId264" Type="http://schemas.openxmlformats.org/officeDocument/2006/relationships/customXml" Target="../ink/ink5382.xml"/><Relationship Id="rId285" Type="http://schemas.openxmlformats.org/officeDocument/2006/relationships/image" Target="../media/image4983.png"/><Relationship Id="rId17" Type="http://schemas.openxmlformats.org/officeDocument/2006/relationships/image" Target="../media/image4852.png"/><Relationship Id="rId38" Type="http://schemas.openxmlformats.org/officeDocument/2006/relationships/customXml" Target="../ink/ink5269.xml"/><Relationship Id="rId59" Type="http://schemas.openxmlformats.org/officeDocument/2006/relationships/image" Target="../media/image4871.png"/><Relationship Id="rId103" Type="http://schemas.openxmlformats.org/officeDocument/2006/relationships/image" Target="../media/image4893.png"/><Relationship Id="rId124" Type="http://schemas.openxmlformats.org/officeDocument/2006/relationships/customXml" Target="../ink/ink5312.xml"/><Relationship Id="rId310" Type="http://schemas.openxmlformats.org/officeDocument/2006/relationships/customXml" Target="../ink/ink5405.xml"/><Relationship Id="rId70" Type="http://schemas.openxmlformats.org/officeDocument/2006/relationships/customXml" Target="../ink/ink5285.xml"/><Relationship Id="rId91" Type="http://schemas.openxmlformats.org/officeDocument/2006/relationships/image" Target="../media/image4887.png"/><Relationship Id="rId145" Type="http://schemas.openxmlformats.org/officeDocument/2006/relationships/image" Target="../media/image4914.png"/><Relationship Id="rId166" Type="http://schemas.openxmlformats.org/officeDocument/2006/relationships/customXml" Target="../ink/ink5333.xml"/><Relationship Id="rId187" Type="http://schemas.openxmlformats.org/officeDocument/2006/relationships/image" Target="../media/image4935.png"/><Relationship Id="rId331" Type="http://schemas.openxmlformats.org/officeDocument/2006/relationships/image" Target="../media/image5006.png"/><Relationship Id="rId352" Type="http://schemas.openxmlformats.org/officeDocument/2006/relationships/customXml" Target="../ink/ink5426.xml"/><Relationship Id="rId373" Type="http://schemas.openxmlformats.org/officeDocument/2006/relationships/image" Target="../media/image4325.png"/><Relationship Id="rId394" Type="http://schemas.openxmlformats.org/officeDocument/2006/relationships/customXml" Target="../ink/ink5447.xml"/><Relationship Id="rId408" Type="http://schemas.openxmlformats.org/officeDocument/2006/relationships/customXml" Target="../ink/ink545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356.xml"/><Relationship Id="rId233" Type="http://schemas.openxmlformats.org/officeDocument/2006/relationships/image" Target="../media/image4957.png"/><Relationship Id="rId254" Type="http://schemas.openxmlformats.org/officeDocument/2006/relationships/customXml" Target="../ink/ink5377.xml"/><Relationship Id="rId28" Type="http://schemas.openxmlformats.org/officeDocument/2006/relationships/customXml" Target="../ink/ink5264.xml"/><Relationship Id="rId49" Type="http://schemas.openxmlformats.org/officeDocument/2006/relationships/image" Target="../media/image4867.png"/><Relationship Id="rId114" Type="http://schemas.openxmlformats.org/officeDocument/2006/relationships/customXml" Target="../ink/ink5307.xml"/><Relationship Id="rId275" Type="http://schemas.openxmlformats.org/officeDocument/2006/relationships/image" Target="../media/image4978.png"/><Relationship Id="rId296" Type="http://schemas.openxmlformats.org/officeDocument/2006/relationships/customXml" Target="../ink/ink5398.xml"/><Relationship Id="rId300" Type="http://schemas.openxmlformats.org/officeDocument/2006/relationships/customXml" Target="../ink/ink5400.xml"/><Relationship Id="rId60" Type="http://schemas.openxmlformats.org/officeDocument/2006/relationships/customXml" Target="../ink/ink5280.xml"/><Relationship Id="rId81" Type="http://schemas.openxmlformats.org/officeDocument/2006/relationships/image" Target="../media/image4882.png"/><Relationship Id="rId135" Type="http://schemas.openxmlformats.org/officeDocument/2006/relationships/image" Target="../media/image4909.png"/><Relationship Id="rId156" Type="http://schemas.openxmlformats.org/officeDocument/2006/relationships/customXml" Target="../ink/ink5328.xml"/><Relationship Id="rId177" Type="http://schemas.openxmlformats.org/officeDocument/2006/relationships/image" Target="../media/image4930.png"/><Relationship Id="rId198" Type="http://schemas.openxmlformats.org/officeDocument/2006/relationships/customXml" Target="../ink/ink5349.xml"/><Relationship Id="rId321" Type="http://schemas.openxmlformats.org/officeDocument/2006/relationships/image" Target="../media/image5001.png"/><Relationship Id="rId342" Type="http://schemas.openxmlformats.org/officeDocument/2006/relationships/customXml" Target="../ink/ink5421.xml"/><Relationship Id="rId363" Type="http://schemas.openxmlformats.org/officeDocument/2006/relationships/image" Target="../media/image5022.png"/><Relationship Id="rId384" Type="http://schemas.openxmlformats.org/officeDocument/2006/relationships/customXml" Target="../ink/ink5442.xml"/><Relationship Id="rId202" Type="http://schemas.openxmlformats.org/officeDocument/2006/relationships/customXml" Target="../ink/ink5351.xml"/><Relationship Id="rId223" Type="http://schemas.openxmlformats.org/officeDocument/2006/relationships/image" Target="../media/image4952.png"/><Relationship Id="rId244" Type="http://schemas.openxmlformats.org/officeDocument/2006/relationships/customXml" Target="../ink/ink5372.xml"/><Relationship Id="rId18" Type="http://schemas.openxmlformats.org/officeDocument/2006/relationships/customXml" Target="../ink/ink5259.xml"/><Relationship Id="rId39" Type="http://schemas.openxmlformats.org/officeDocument/2006/relationships/image" Target="../media/image4863.png"/><Relationship Id="rId265" Type="http://schemas.openxmlformats.org/officeDocument/2006/relationships/image" Target="../media/image4973.png"/><Relationship Id="rId286" Type="http://schemas.openxmlformats.org/officeDocument/2006/relationships/customXml" Target="../ink/ink5393.xml"/><Relationship Id="rId50" Type="http://schemas.openxmlformats.org/officeDocument/2006/relationships/customXml" Target="../ink/ink5275.xml"/><Relationship Id="rId104" Type="http://schemas.openxmlformats.org/officeDocument/2006/relationships/customXml" Target="../ink/ink5302.xml"/><Relationship Id="rId125" Type="http://schemas.openxmlformats.org/officeDocument/2006/relationships/image" Target="../media/image4904.png"/><Relationship Id="rId146" Type="http://schemas.openxmlformats.org/officeDocument/2006/relationships/customXml" Target="../ink/ink5323.xml"/><Relationship Id="rId167" Type="http://schemas.openxmlformats.org/officeDocument/2006/relationships/image" Target="../media/image4925.png"/><Relationship Id="rId188" Type="http://schemas.openxmlformats.org/officeDocument/2006/relationships/customXml" Target="../ink/ink5344.xml"/><Relationship Id="rId311" Type="http://schemas.openxmlformats.org/officeDocument/2006/relationships/image" Target="../media/image4996.png"/><Relationship Id="rId332" Type="http://schemas.openxmlformats.org/officeDocument/2006/relationships/customXml" Target="../ink/ink5416.xml"/><Relationship Id="rId353" Type="http://schemas.openxmlformats.org/officeDocument/2006/relationships/image" Target="../media/image5017.png"/><Relationship Id="rId374" Type="http://schemas.openxmlformats.org/officeDocument/2006/relationships/customXml" Target="../ink/ink5437.xml"/><Relationship Id="rId395" Type="http://schemas.openxmlformats.org/officeDocument/2006/relationships/image" Target="../media/image5037.png"/><Relationship Id="rId409" Type="http://schemas.openxmlformats.org/officeDocument/2006/relationships/image" Target="../media/image5044.png"/><Relationship Id="rId71" Type="http://schemas.openxmlformats.org/officeDocument/2006/relationships/image" Target="../media/image4877.png"/><Relationship Id="rId92" Type="http://schemas.openxmlformats.org/officeDocument/2006/relationships/customXml" Target="../ink/ink5296.xml"/><Relationship Id="rId213" Type="http://schemas.openxmlformats.org/officeDocument/2006/relationships/image" Target="../media/image4948.png"/><Relationship Id="rId234" Type="http://schemas.openxmlformats.org/officeDocument/2006/relationships/customXml" Target="../ink/ink5367.xml"/><Relationship Id="rId2" Type="http://schemas.openxmlformats.org/officeDocument/2006/relationships/customXml" Target="../ink/ink5251.xml"/><Relationship Id="rId29" Type="http://schemas.openxmlformats.org/officeDocument/2006/relationships/image" Target="../media/image4858.png"/><Relationship Id="rId255" Type="http://schemas.openxmlformats.org/officeDocument/2006/relationships/image" Target="../media/image4968.png"/><Relationship Id="rId276" Type="http://schemas.openxmlformats.org/officeDocument/2006/relationships/customXml" Target="../ink/ink5388.xml"/><Relationship Id="rId297" Type="http://schemas.openxmlformats.org/officeDocument/2006/relationships/image" Target="../media/image4989.png"/><Relationship Id="rId40" Type="http://schemas.openxmlformats.org/officeDocument/2006/relationships/customXml" Target="../ink/ink5270.xml"/><Relationship Id="rId115" Type="http://schemas.openxmlformats.org/officeDocument/2006/relationships/image" Target="../media/image4899.png"/><Relationship Id="rId136" Type="http://schemas.openxmlformats.org/officeDocument/2006/relationships/customXml" Target="../ink/ink5318.xml"/><Relationship Id="rId157" Type="http://schemas.openxmlformats.org/officeDocument/2006/relationships/image" Target="../media/image4920.png"/><Relationship Id="rId178" Type="http://schemas.openxmlformats.org/officeDocument/2006/relationships/customXml" Target="../ink/ink5339.xml"/><Relationship Id="rId301" Type="http://schemas.openxmlformats.org/officeDocument/2006/relationships/image" Target="../media/image4991.png"/><Relationship Id="rId322" Type="http://schemas.openxmlformats.org/officeDocument/2006/relationships/customXml" Target="../ink/ink5411.xml"/><Relationship Id="rId343" Type="http://schemas.openxmlformats.org/officeDocument/2006/relationships/image" Target="../media/image5012.png"/><Relationship Id="rId364" Type="http://schemas.openxmlformats.org/officeDocument/2006/relationships/customXml" Target="../ink/ink5432.xml"/><Relationship Id="rId61" Type="http://schemas.openxmlformats.org/officeDocument/2006/relationships/image" Target="../media/image4872.png"/><Relationship Id="rId82" Type="http://schemas.openxmlformats.org/officeDocument/2006/relationships/customXml" Target="../ink/ink5291.xml"/><Relationship Id="rId199" Type="http://schemas.openxmlformats.org/officeDocument/2006/relationships/image" Target="../media/image4941.png"/><Relationship Id="rId203" Type="http://schemas.openxmlformats.org/officeDocument/2006/relationships/image" Target="../media/image4943.png"/><Relationship Id="rId385" Type="http://schemas.openxmlformats.org/officeDocument/2006/relationships/image" Target="../media/image5032.png"/><Relationship Id="rId19" Type="http://schemas.openxmlformats.org/officeDocument/2006/relationships/image" Target="../media/image4853.png"/><Relationship Id="rId224" Type="http://schemas.openxmlformats.org/officeDocument/2006/relationships/customXml" Target="../ink/ink5362.xml"/><Relationship Id="rId245" Type="http://schemas.openxmlformats.org/officeDocument/2006/relationships/image" Target="../media/image4963.png"/><Relationship Id="rId266" Type="http://schemas.openxmlformats.org/officeDocument/2006/relationships/customXml" Target="../ink/ink5383.xml"/><Relationship Id="rId287" Type="http://schemas.openxmlformats.org/officeDocument/2006/relationships/image" Target="../media/image4984.png"/><Relationship Id="rId30" Type="http://schemas.openxmlformats.org/officeDocument/2006/relationships/customXml" Target="../ink/ink5265.xml"/><Relationship Id="rId105" Type="http://schemas.openxmlformats.org/officeDocument/2006/relationships/image" Target="../media/image4894.png"/><Relationship Id="rId126" Type="http://schemas.openxmlformats.org/officeDocument/2006/relationships/customXml" Target="../ink/ink5313.xml"/><Relationship Id="rId147" Type="http://schemas.openxmlformats.org/officeDocument/2006/relationships/image" Target="../media/image4915.png"/><Relationship Id="rId168" Type="http://schemas.openxmlformats.org/officeDocument/2006/relationships/customXml" Target="../ink/ink5334.xml"/><Relationship Id="rId312" Type="http://schemas.openxmlformats.org/officeDocument/2006/relationships/customXml" Target="../ink/ink5406.xml"/><Relationship Id="rId333" Type="http://schemas.openxmlformats.org/officeDocument/2006/relationships/image" Target="../media/image5007.png"/><Relationship Id="rId354" Type="http://schemas.openxmlformats.org/officeDocument/2006/relationships/customXml" Target="../ink/ink5427.xml"/><Relationship Id="rId51" Type="http://schemas.openxmlformats.org/officeDocument/2006/relationships/image" Target="../media/image14.png"/><Relationship Id="rId72" Type="http://schemas.openxmlformats.org/officeDocument/2006/relationships/customXml" Target="../ink/ink5286.xml"/><Relationship Id="rId93" Type="http://schemas.openxmlformats.org/officeDocument/2006/relationships/image" Target="../media/image4888.png"/><Relationship Id="rId189" Type="http://schemas.openxmlformats.org/officeDocument/2006/relationships/image" Target="../media/image4936.png"/><Relationship Id="rId375" Type="http://schemas.openxmlformats.org/officeDocument/2006/relationships/image" Target="../media/image5027.png"/><Relationship Id="rId396" Type="http://schemas.openxmlformats.org/officeDocument/2006/relationships/customXml" Target="../ink/ink5448.xml"/><Relationship Id="rId3" Type="http://schemas.openxmlformats.org/officeDocument/2006/relationships/image" Target="../media/image4845.png"/><Relationship Id="rId214" Type="http://schemas.openxmlformats.org/officeDocument/2006/relationships/customXml" Target="../ink/ink5357.xml"/><Relationship Id="rId235" Type="http://schemas.openxmlformats.org/officeDocument/2006/relationships/image" Target="../media/image4958.png"/><Relationship Id="rId256" Type="http://schemas.openxmlformats.org/officeDocument/2006/relationships/customXml" Target="../ink/ink5378.xml"/><Relationship Id="rId277" Type="http://schemas.openxmlformats.org/officeDocument/2006/relationships/image" Target="../media/image4979.png"/><Relationship Id="rId298" Type="http://schemas.openxmlformats.org/officeDocument/2006/relationships/customXml" Target="../ink/ink5399.xml"/><Relationship Id="rId400" Type="http://schemas.openxmlformats.org/officeDocument/2006/relationships/customXml" Target="../ink/ink5450.xml"/><Relationship Id="rId116" Type="http://schemas.openxmlformats.org/officeDocument/2006/relationships/customXml" Target="../ink/ink5308.xml"/><Relationship Id="rId137" Type="http://schemas.openxmlformats.org/officeDocument/2006/relationships/image" Target="../media/image4910.png"/><Relationship Id="rId158" Type="http://schemas.openxmlformats.org/officeDocument/2006/relationships/customXml" Target="../ink/ink5329.xml"/><Relationship Id="rId302" Type="http://schemas.openxmlformats.org/officeDocument/2006/relationships/customXml" Target="../ink/ink5401.xml"/><Relationship Id="rId323" Type="http://schemas.openxmlformats.org/officeDocument/2006/relationships/image" Target="../media/image5002.png"/><Relationship Id="rId344" Type="http://schemas.openxmlformats.org/officeDocument/2006/relationships/customXml" Target="../ink/ink5422.xml"/><Relationship Id="rId20" Type="http://schemas.openxmlformats.org/officeDocument/2006/relationships/customXml" Target="../ink/ink5260.xml"/><Relationship Id="rId41" Type="http://schemas.openxmlformats.org/officeDocument/2006/relationships/image" Target="../media/image12.png"/><Relationship Id="rId62" Type="http://schemas.openxmlformats.org/officeDocument/2006/relationships/customXml" Target="../ink/ink5281.xml"/><Relationship Id="rId83" Type="http://schemas.openxmlformats.org/officeDocument/2006/relationships/image" Target="../media/image4883.png"/><Relationship Id="rId179" Type="http://schemas.openxmlformats.org/officeDocument/2006/relationships/image" Target="../media/image4931.png"/><Relationship Id="rId365" Type="http://schemas.openxmlformats.org/officeDocument/2006/relationships/image" Target="../media/image5023.png"/><Relationship Id="rId386" Type="http://schemas.openxmlformats.org/officeDocument/2006/relationships/customXml" Target="../ink/ink5443.xml"/><Relationship Id="rId190" Type="http://schemas.openxmlformats.org/officeDocument/2006/relationships/customXml" Target="../ink/ink5345.xml"/><Relationship Id="rId204" Type="http://schemas.openxmlformats.org/officeDocument/2006/relationships/customXml" Target="../ink/ink5352.xml"/><Relationship Id="rId225" Type="http://schemas.openxmlformats.org/officeDocument/2006/relationships/image" Target="../media/image4953.png"/><Relationship Id="rId246" Type="http://schemas.openxmlformats.org/officeDocument/2006/relationships/customXml" Target="../ink/ink5373.xml"/><Relationship Id="rId267" Type="http://schemas.openxmlformats.org/officeDocument/2006/relationships/image" Target="../media/image4974.png"/><Relationship Id="rId288" Type="http://schemas.openxmlformats.org/officeDocument/2006/relationships/customXml" Target="../ink/ink5394.xml"/><Relationship Id="rId106" Type="http://schemas.openxmlformats.org/officeDocument/2006/relationships/customXml" Target="../ink/ink5303.xml"/><Relationship Id="rId127" Type="http://schemas.openxmlformats.org/officeDocument/2006/relationships/image" Target="../media/image4905.png"/><Relationship Id="rId313" Type="http://schemas.openxmlformats.org/officeDocument/2006/relationships/image" Target="../media/image4997.png"/><Relationship Id="rId10" Type="http://schemas.openxmlformats.org/officeDocument/2006/relationships/customXml" Target="../ink/ink5255.xml"/><Relationship Id="rId31" Type="http://schemas.openxmlformats.org/officeDocument/2006/relationships/image" Target="../media/image4859.png"/><Relationship Id="rId52" Type="http://schemas.openxmlformats.org/officeDocument/2006/relationships/customXml" Target="../ink/ink5276.xml"/><Relationship Id="rId73" Type="http://schemas.openxmlformats.org/officeDocument/2006/relationships/image" Target="../media/image4878.png"/><Relationship Id="rId94" Type="http://schemas.openxmlformats.org/officeDocument/2006/relationships/customXml" Target="../ink/ink5297.xml"/><Relationship Id="rId148" Type="http://schemas.openxmlformats.org/officeDocument/2006/relationships/customXml" Target="../ink/ink5324.xml"/><Relationship Id="rId169" Type="http://schemas.openxmlformats.org/officeDocument/2006/relationships/image" Target="../media/image4926.png"/><Relationship Id="rId334" Type="http://schemas.openxmlformats.org/officeDocument/2006/relationships/customXml" Target="../ink/ink5417.xml"/><Relationship Id="rId355" Type="http://schemas.openxmlformats.org/officeDocument/2006/relationships/image" Target="../media/image5018.png"/><Relationship Id="rId376" Type="http://schemas.openxmlformats.org/officeDocument/2006/relationships/customXml" Target="../ink/ink5438.xml"/><Relationship Id="rId397" Type="http://schemas.openxmlformats.org/officeDocument/2006/relationships/image" Target="../media/image5038.png"/><Relationship Id="rId4" Type="http://schemas.openxmlformats.org/officeDocument/2006/relationships/customXml" Target="../ink/ink5252.xml"/><Relationship Id="rId180" Type="http://schemas.openxmlformats.org/officeDocument/2006/relationships/customXml" Target="../ink/ink5340.xml"/><Relationship Id="rId215" Type="http://schemas.openxmlformats.org/officeDocument/2006/relationships/image" Target="../media/image459.png"/><Relationship Id="rId236" Type="http://schemas.openxmlformats.org/officeDocument/2006/relationships/customXml" Target="../ink/ink5368.xml"/><Relationship Id="rId257" Type="http://schemas.openxmlformats.org/officeDocument/2006/relationships/image" Target="../media/image4969.png"/><Relationship Id="rId278" Type="http://schemas.openxmlformats.org/officeDocument/2006/relationships/customXml" Target="../ink/ink5389.xml"/><Relationship Id="rId401" Type="http://schemas.openxmlformats.org/officeDocument/2006/relationships/image" Target="../media/image5040.png"/><Relationship Id="rId303" Type="http://schemas.openxmlformats.org/officeDocument/2006/relationships/image" Target="../media/image4992.png"/><Relationship Id="rId42" Type="http://schemas.openxmlformats.org/officeDocument/2006/relationships/customXml" Target="../ink/ink5271.xml"/><Relationship Id="rId84" Type="http://schemas.openxmlformats.org/officeDocument/2006/relationships/customXml" Target="../ink/ink5292.xml"/><Relationship Id="rId138" Type="http://schemas.openxmlformats.org/officeDocument/2006/relationships/customXml" Target="../ink/ink5319.xml"/><Relationship Id="rId345" Type="http://schemas.openxmlformats.org/officeDocument/2006/relationships/image" Target="../media/image5013.png"/><Relationship Id="rId387" Type="http://schemas.openxmlformats.org/officeDocument/2006/relationships/image" Target="../media/image5033.png"/><Relationship Id="rId191" Type="http://schemas.openxmlformats.org/officeDocument/2006/relationships/image" Target="../media/image4937.png"/><Relationship Id="rId205" Type="http://schemas.openxmlformats.org/officeDocument/2006/relationships/image" Target="../media/image4944.png"/><Relationship Id="rId247" Type="http://schemas.openxmlformats.org/officeDocument/2006/relationships/image" Target="../media/image4964.png"/><Relationship Id="rId107" Type="http://schemas.openxmlformats.org/officeDocument/2006/relationships/image" Target="../media/image4895.png"/><Relationship Id="rId289" Type="http://schemas.openxmlformats.org/officeDocument/2006/relationships/image" Target="../media/image4985.png"/><Relationship Id="rId11" Type="http://schemas.openxmlformats.org/officeDocument/2006/relationships/image" Target="../media/image4849.png"/><Relationship Id="rId53" Type="http://schemas.openxmlformats.org/officeDocument/2006/relationships/image" Target="../media/image4868.png"/><Relationship Id="rId149" Type="http://schemas.openxmlformats.org/officeDocument/2006/relationships/image" Target="../media/image4916.png"/><Relationship Id="rId314" Type="http://schemas.openxmlformats.org/officeDocument/2006/relationships/customXml" Target="../ink/ink5407.xml"/><Relationship Id="rId356" Type="http://schemas.openxmlformats.org/officeDocument/2006/relationships/customXml" Target="../ink/ink5428.xml"/><Relationship Id="rId398" Type="http://schemas.openxmlformats.org/officeDocument/2006/relationships/customXml" Target="../ink/ink5449.xml"/><Relationship Id="rId95" Type="http://schemas.openxmlformats.org/officeDocument/2006/relationships/image" Target="../media/image4889.png"/><Relationship Id="rId160" Type="http://schemas.openxmlformats.org/officeDocument/2006/relationships/customXml" Target="../ink/ink5330.xml"/><Relationship Id="rId216" Type="http://schemas.openxmlformats.org/officeDocument/2006/relationships/customXml" Target="../ink/ink5358.xml"/><Relationship Id="rId258" Type="http://schemas.openxmlformats.org/officeDocument/2006/relationships/customXml" Target="../ink/ink5379.xml"/><Relationship Id="rId22" Type="http://schemas.openxmlformats.org/officeDocument/2006/relationships/customXml" Target="../ink/ink5261.xml"/><Relationship Id="rId64" Type="http://schemas.openxmlformats.org/officeDocument/2006/relationships/customXml" Target="../ink/ink5282.xml"/><Relationship Id="rId118" Type="http://schemas.openxmlformats.org/officeDocument/2006/relationships/customXml" Target="../ink/ink5309.xml"/><Relationship Id="rId325" Type="http://schemas.openxmlformats.org/officeDocument/2006/relationships/image" Target="../media/image5003.png"/><Relationship Id="rId367" Type="http://schemas.openxmlformats.org/officeDocument/2006/relationships/image" Target="../media/image5024.png"/><Relationship Id="rId171" Type="http://schemas.openxmlformats.org/officeDocument/2006/relationships/image" Target="../media/image4927.png"/><Relationship Id="rId227" Type="http://schemas.openxmlformats.org/officeDocument/2006/relationships/image" Target="../media/image4954.png"/><Relationship Id="rId269" Type="http://schemas.openxmlformats.org/officeDocument/2006/relationships/image" Target="../media/image4975.png"/><Relationship Id="rId33" Type="http://schemas.openxmlformats.org/officeDocument/2006/relationships/image" Target="../media/image4860.png"/><Relationship Id="rId129" Type="http://schemas.openxmlformats.org/officeDocument/2006/relationships/image" Target="../media/image4906.png"/><Relationship Id="rId280" Type="http://schemas.openxmlformats.org/officeDocument/2006/relationships/customXml" Target="../ink/ink5390.xml"/><Relationship Id="rId336" Type="http://schemas.openxmlformats.org/officeDocument/2006/relationships/customXml" Target="../ink/ink5418.xml"/><Relationship Id="rId75" Type="http://schemas.openxmlformats.org/officeDocument/2006/relationships/image" Target="../media/image4879.png"/><Relationship Id="rId140" Type="http://schemas.openxmlformats.org/officeDocument/2006/relationships/customXml" Target="../ink/ink5320.xml"/><Relationship Id="rId182" Type="http://schemas.openxmlformats.org/officeDocument/2006/relationships/customXml" Target="../ink/ink5341.xml"/><Relationship Id="rId378" Type="http://schemas.openxmlformats.org/officeDocument/2006/relationships/customXml" Target="../ink/ink5439.xml"/><Relationship Id="rId403" Type="http://schemas.openxmlformats.org/officeDocument/2006/relationships/image" Target="../media/image5041.png"/><Relationship Id="rId6" Type="http://schemas.openxmlformats.org/officeDocument/2006/relationships/customXml" Target="../ink/ink5253.xml"/><Relationship Id="rId238" Type="http://schemas.openxmlformats.org/officeDocument/2006/relationships/customXml" Target="../ink/ink5369.xml"/><Relationship Id="rId291" Type="http://schemas.openxmlformats.org/officeDocument/2006/relationships/image" Target="../media/image4986.png"/><Relationship Id="rId305" Type="http://schemas.openxmlformats.org/officeDocument/2006/relationships/image" Target="../media/image4993.png"/><Relationship Id="rId347" Type="http://schemas.openxmlformats.org/officeDocument/2006/relationships/image" Target="../media/image5014.png"/><Relationship Id="rId44" Type="http://schemas.openxmlformats.org/officeDocument/2006/relationships/customXml" Target="../ink/ink5272.xml"/><Relationship Id="rId86" Type="http://schemas.openxmlformats.org/officeDocument/2006/relationships/customXml" Target="../ink/ink5293.xml"/><Relationship Id="rId151" Type="http://schemas.openxmlformats.org/officeDocument/2006/relationships/image" Target="../media/image4917.png"/><Relationship Id="rId389" Type="http://schemas.openxmlformats.org/officeDocument/2006/relationships/image" Target="../media/image5034.png"/><Relationship Id="rId193" Type="http://schemas.openxmlformats.org/officeDocument/2006/relationships/image" Target="../media/image4938.png"/><Relationship Id="rId207" Type="http://schemas.openxmlformats.org/officeDocument/2006/relationships/image" Target="../media/image4945.png"/><Relationship Id="rId249" Type="http://schemas.openxmlformats.org/officeDocument/2006/relationships/image" Target="../media/image4965.png"/><Relationship Id="rId13" Type="http://schemas.openxmlformats.org/officeDocument/2006/relationships/image" Target="../media/image4850.png"/><Relationship Id="rId109" Type="http://schemas.openxmlformats.org/officeDocument/2006/relationships/image" Target="../media/image4896.png"/><Relationship Id="rId260" Type="http://schemas.openxmlformats.org/officeDocument/2006/relationships/customXml" Target="../ink/ink5380.xml"/><Relationship Id="rId316" Type="http://schemas.openxmlformats.org/officeDocument/2006/relationships/customXml" Target="../ink/ink5408.xml"/><Relationship Id="rId55" Type="http://schemas.openxmlformats.org/officeDocument/2006/relationships/image" Target="../media/image4869.png"/><Relationship Id="rId97" Type="http://schemas.openxmlformats.org/officeDocument/2006/relationships/image" Target="../media/image4890.png"/><Relationship Id="rId120" Type="http://schemas.openxmlformats.org/officeDocument/2006/relationships/customXml" Target="../ink/ink5310.xml"/><Relationship Id="rId358" Type="http://schemas.openxmlformats.org/officeDocument/2006/relationships/customXml" Target="../ink/ink5429.xml"/><Relationship Id="rId162" Type="http://schemas.openxmlformats.org/officeDocument/2006/relationships/customXml" Target="../ink/ink5331.xml"/><Relationship Id="rId218" Type="http://schemas.openxmlformats.org/officeDocument/2006/relationships/customXml" Target="../ink/ink5359.xml"/><Relationship Id="rId271" Type="http://schemas.openxmlformats.org/officeDocument/2006/relationships/image" Target="../media/image4976.png"/><Relationship Id="rId24" Type="http://schemas.openxmlformats.org/officeDocument/2006/relationships/customXml" Target="../ink/ink5262.xml"/><Relationship Id="rId66" Type="http://schemas.openxmlformats.org/officeDocument/2006/relationships/customXml" Target="../ink/ink5283.xml"/><Relationship Id="rId131" Type="http://schemas.openxmlformats.org/officeDocument/2006/relationships/image" Target="../media/image4907.png"/><Relationship Id="rId327" Type="http://schemas.openxmlformats.org/officeDocument/2006/relationships/image" Target="../media/image5004.png"/><Relationship Id="rId369" Type="http://schemas.openxmlformats.org/officeDocument/2006/relationships/image" Target="../media/image5025.png"/><Relationship Id="rId173" Type="http://schemas.openxmlformats.org/officeDocument/2006/relationships/image" Target="../media/image4928.png"/><Relationship Id="rId229" Type="http://schemas.openxmlformats.org/officeDocument/2006/relationships/image" Target="../media/image4955.png"/><Relationship Id="rId380" Type="http://schemas.openxmlformats.org/officeDocument/2006/relationships/customXml" Target="../ink/ink5440.xml"/><Relationship Id="rId240" Type="http://schemas.openxmlformats.org/officeDocument/2006/relationships/customXml" Target="../ink/ink5370.xml"/><Relationship Id="rId35" Type="http://schemas.openxmlformats.org/officeDocument/2006/relationships/image" Target="../media/image4861.png"/><Relationship Id="rId77" Type="http://schemas.openxmlformats.org/officeDocument/2006/relationships/image" Target="../media/image4880.png"/><Relationship Id="rId100" Type="http://schemas.openxmlformats.org/officeDocument/2006/relationships/customXml" Target="../ink/ink5300.xml"/><Relationship Id="rId282" Type="http://schemas.openxmlformats.org/officeDocument/2006/relationships/customXml" Target="../ink/ink5391.xml"/><Relationship Id="rId338" Type="http://schemas.openxmlformats.org/officeDocument/2006/relationships/customXml" Target="../ink/ink5419.xml"/><Relationship Id="rId8" Type="http://schemas.openxmlformats.org/officeDocument/2006/relationships/customXml" Target="../ink/ink5254.xml"/><Relationship Id="rId142" Type="http://schemas.openxmlformats.org/officeDocument/2006/relationships/customXml" Target="../ink/ink5321.xml"/><Relationship Id="rId184" Type="http://schemas.openxmlformats.org/officeDocument/2006/relationships/customXml" Target="../ink/ink5342.xml"/><Relationship Id="rId391" Type="http://schemas.openxmlformats.org/officeDocument/2006/relationships/image" Target="../media/image5035.png"/><Relationship Id="rId405" Type="http://schemas.openxmlformats.org/officeDocument/2006/relationships/image" Target="../media/image5042.png"/><Relationship Id="rId251" Type="http://schemas.openxmlformats.org/officeDocument/2006/relationships/image" Target="../media/image4966.png"/><Relationship Id="rId46" Type="http://schemas.openxmlformats.org/officeDocument/2006/relationships/customXml" Target="../ink/ink5273.xml"/><Relationship Id="rId293" Type="http://schemas.openxmlformats.org/officeDocument/2006/relationships/image" Target="../media/image4987.png"/><Relationship Id="rId307" Type="http://schemas.openxmlformats.org/officeDocument/2006/relationships/image" Target="../media/image4994.png"/><Relationship Id="rId349" Type="http://schemas.openxmlformats.org/officeDocument/2006/relationships/image" Target="../media/image5015.png"/><Relationship Id="rId88" Type="http://schemas.openxmlformats.org/officeDocument/2006/relationships/customXml" Target="../ink/ink5294.xml"/><Relationship Id="rId111" Type="http://schemas.openxmlformats.org/officeDocument/2006/relationships/image" Target="../media/image4897.png"/><Relationship Id="rId153" Type="http://schemas.openxmlformats.org/officeDocument/2006/relationships/image" Target="../media/image4918.png"/><Relationship Id="rId195" Type="http://schemas.openxmlformats.org/officeDocument/2006/relationships/image" Target="../media/image4939.png"/><Relationship Id="rId209" Type="http://schemas.openxmlformats.org/officeDocument/2006/relationships/image" Target="../media/image4946.png"/><Relationship Id="rId360" Type="http://schemas.openxmlformats.org/officeDocument/2006/relationships/customXml" Target="../ink/ink5430.xml"/><Relationship Id="rId220" Type="http://schemas.openxmlformats.org/officeDocument/2006/relationships/customXml" Target="../ink/ink5360.xml"/><Relationship Id="rId15" Type="http://schemas.openxmlformats.org/officeDocument/2006/relationships/image" Target="../media/image4851.png"/><Relationship Id="rId57" Type="http://schemas.openxmlformats.org/officeDocument/2006/relationships/image" Target="../media/image4870.png"/><Relationship Id="rId262" Type="http://schemas.openxmlformats.org/officeDocument/2006/relationships/customXml" Target="../ink/ink5381.xml"/><Relationship Id="rId318" Type="http://schemas.openxmlformats.org/officeDocument/2006/relationships/customXml" Target="../ink/ink5409.xml"/><Relationship Id="rId99" Type="http://schemas.openxmlformats.org/officeDocument/2006/relationships/image" Target="../media/image4891.png"/><Relationship Id="rId122" Type="http://schemas.openxmlformats.org/officeDocument/2006/relationships/customXml" Target="../ink/ink5311.xml"/><Relationship Id="rId164" Type="http://schemas.openxmlformats.org/officeDocument/2006/relationships/customXml" Target="../ink/ink5332.xml"/><Relationship Id="rId371" Type="http://schemas.openxmlformats.org/officeDocument/2006/relationships/image" Target="../media/image5026.png"/><Relationship Id="rId26" Type="http://schemas.openxmlformats.org/officeDocument/2006/relationships/customXml" Target="../ink/ink5263.xml"/><Relationship Id="rId231" Type="http://schemas.openxmlformats.org/officeDocument/2006/relationships/image" Target="../media/image4956.png"/><Relationship Id="rId273" Type="http://schemas.openxmlformats.org/officeDocument/2006/relationships/image" Target="../media/image4977.png"/><Relationship Id="rId329" Type="http://schemas.openxmlformats.org/officeDocument/2006/relationships/image" Target="../media/image5005.png"/><Relationship Id="rId68" Type="http://schemas.openxmlformats.org/officeDocument/2006/relationships/customXml" Target="../ink/ink5284.xml"/><Relationship Id="rId133" Type="http://schemas.openxmlformats.org/officeDocument/2006/relationships/image" Target="../media/image4908.png"/><Relationship Id="rId175" Type="http://schemas.openxmlformats.org/officeDocument/2006/relationships/image" Target="../media/image4929.png"/><Relationship Id="rId340" Type="http://schemas.openxmlformats.org/officeDocument/2006/relationships/customXml" Target="../ink/ink5420.xml"/><Relationship Id="rId200" Type="http://schemas.openxmlformats.org/officeDocument/2006/relationships/customXml" Target="../ink/ink5350.xml"/><Relationship Id="rId382" Type="http://schemas.openxmlformats.org/officeDocument/2006/relationships/customXml" Target="../ink/ink5441.xml"/><Relationship Id="rId242" Type="http://schemas.openxmlformats.org/officeDocument/2006/relationships/customXml" Target="../ink/ink5371.xml"/><Relationship Id="rId284" Type="http://schemas.openxmlformats.org/officeDocument/2006/relationships/customXml" Target="../ink/ink5392.xml"/><Relationship Id="rId37" Type="http://schemas.openxmlformats.org/officeDocument/2006/relationships/image" Target="../media/image4862.png"/><Relationship Id="rId79" Type="http://schemas.openxmlformats.org/officeDocument/2006/relationships/image" Target="../media/image4881.png"/><Relationship Id="rId102" Type="http://schemas.openxmlformats.org/officeDocument/2006/relationships/customXml" Target="../ink/ink5301.xml"/><Relationship Id="rId144" Type="http://schemas.openxmlformats.org/officeDocument/2006/relationships/customXml" Target="../ink/ink5322.xml"/><Relationship Id="rId90" Type="http://schemas.openxmlformats.org/officeDocument/2006/relationships/customXml" Target="../ink/ink5295.xml"/><Relationship Id="rId186" Type="http://schemas.openxmlformats.org/officeDocument/2006/relationships/customXml" Target="../ink/ink5343.xml"/><Relationship Id="rId351" Type="http://schemas.openxmlformats.org/officeDocument/2006/relationships/image" Target="../media/image5016.png"/><Relationship Id="rId393" Type="http://schemas.openxmlformats.org/officeDocument/2006/relationships/image" Target="../media/image5036.png"/><Relationship Id="rId407" Type="http://schemas.openxmlformats.org/officeDocument/2006/relationships/image" Target="../media/image5043.png"/><Relationship Id="rId211" Type="http://schemas.openxmlformats.org/officeDocument/2006/relationships/image" Target="../media/image4947.png"/><Relationship Id="rId253" Type="http://schemas.openxmlformats.org/officeDocument/2006/relationships/image" Target="../media/image4967.png"/><Relationship Id="rId295" Type="http://schemas.openxmlformats.org/officeDocument/2006/relationships/image" Target="../media/image4988.png"/><Relationship Id="rId309" Type="http://schemas.openxmlformats.org/officeDocument/2006/relationships/image" Target="../media/image499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3.png"/><Relationship Id="rId299" Type="http://schemas.openxmlformats.org/officeDocument/2006/relationships/image" Target="../media/image403.png"/><Relationship Id="rId21" Type="http://schemas.openxmlformats.org/officeDocument/2006/relationships/image" Target="../media/image265.png"/><Relationship Id="rId63" Type="http://schemas.openxmlformats.org/officeDocument/2006/relationships/image" Target="../media/image286.png"/><Relationship Id="rId159" Type="http://schemas.openxmlformats.org/officeDocument/2006/relationships/image" Target="../media/image333.png"/><Relationship Id="rId324" Type="http://schemas.openxmlformats.org/officeDocument/2006/relationships/customXml" Target="../ink/ink418.xml"/><Relationship Id="rId366" Type="http://schemas.openxmlformats.org/officeDocument/2006/relationships/customXml" Target="../ink/ink439.xml"/><Relationship Id="rId170" Type="http://schemas.openxmlformats.org/officeDocument/2006/relationships/customXml" Target="../ink/ink341.xml"/><Relationship Id="rId226" Type="http://schemas.openxmlformats.org/officeDocument/2006/relationships/customXml" Target="../ink/ink369.xml"/><Relationship Id="rId433" Type="http://schemas.openxmlformats.org/officeDocument/2006/relationships/customXml" Target="../ink/ink473.xml"/><Relationship Id="rId268" Type="http://schemas.openxmlformats.org/officeDocument/2006/relationships/customXml" Target="../ink/ink390.xml"/><Relationship Id="rId32" Type="http://schemas.openxmlformats.org/officeDocument/2006/relationships/customXml" Target="../ink/ink272.xml"/><Relationship Id="rId74" Type="http://schemas.openxmlformats.org/officeDocument/2006/relationships/customXml" Target="../ink/ink293.xml"/><Relationship Id="rId128" Type="http://schemas.openxmlformats.org/officeDocument/2006/relationships/customXml" Target="../ink/ink320.xml"/><Relationship Id="rId335" Type="http://schemas.openxmlformats.org/officeDocument/2006/relationships/image" Target="../media/image421.png"/><Relationship Id="rId377" Type="http://schemas.openxmlformats.org/officeDocument/2006/relationships/image" Target="../media/image442.png"/><Relationship Id="rId5" Type="http://schemas.openxmlformats.org/officeDocument/2006/relationships/image" Target="../media/image257.png"/><Relationship Id="rId181" Type="http://schemas.openxmlformats.org/officeDocument/2006/relationships/image" Target="../media/image344.png"/><Relationship Id="rId237" Type="http://schemas.openxmlformats.org/officeDocument/2006/relationships/image" Target="../media/image372.png"/><Relationship Id="rId402" Type="http://schemas.openxmlformats.org/officeDocument/2006/relationships/customXml" Target="../ink/ink457.xml"/><Relationship Id="rId279" Type="http://schemas.openxmlformats.org/officeDocument/2006/relationships/image" Target="../media/image393.png"/><Relationship Id="rId444" Type="http://schemas.openxmlformats.org/officeDocument/2006/relationships/image" Target="../media/image475.png"/><Relationship Id="rId43" Type="http://schemas.openxmlformats.org/officeDocument/2006/relationships/image" Target="../media/image276.png"/><Relationship Id="rId139" Type="http://schemas.openxmlformats.org/officeDocument/2006/relationships/image" Target="../media/image323.png"/><Relationship Id="rId290" Type="http://schemas.openxmlformats.org/officeDocument/2006/relationships/customXml" Target="../ink/ink401.xml"/><Relationship Id="rId304" Type="http://schemas.openxmlformats.org/officeDocument/2006/relationships/customXml" Target="../ink/ink408.xml"/><Relationship Id="rId346" Type="http://schemas.openxmlformats.org/officeDocument/2006/relationships/customXml" Target="../ink/ink429.xml"/><Relationship Id="rId388" Type="http://schemas.openxmlformats.org/officeDocument/2006/relationships/customXml" Target="../ink/ink450.xml"/><Relationship Id="rId85" Type="http://schemas.openxmlformats.org/officeDocument/2006/relationships/image" Target="../media/image297.png"/><Relationship Id="rId150" Type="http://schemas.openxmlformats.org/officeDocument/2006/relationships/customXml" Target="../ink/ink331.xml"/><Relationship Id="rId192" Type="http://schemas.openxmlformats.org/officeDocument/2006/relationships/customXml" Target="../ink/ink352.xml"/><Relationship Id="rId206" Type="http://schemas.openxmlformats.org/officeDocument/2006/relationships/customXml" Target="../ink/ink359.xml"/><Relationship Id="rId413" Type="http://schemas.openxmlformats.org/officeDocument/2006/relationships/customXml" Target="../ink/ink463.xml"/><Relationship Id="rId248" Type="http://schemas.openxmlformats.org/officeDocument/2006/relationships/customXml" Target="../ink/ink380.xml"/><Relationship Id="rId12" Type="http://schemas.openxmlformats.org/officeDocument/2006/relationships/customXml" Target="../ink/ink262.xml"/><Relationship Id="rId108" Type="http://schemas.openxmlformats.org/officeDocument/2006/relationships/customXml" Target="../ink/ink310.xml"/><Relationship Id="rId315" Type="http://schemas.openxmlformats.org/officeDocument/2006/relationships/image" Target="../media/image411.png"/><Relationship Id="rId357" Type="http://schemas.openxmlformats.org/officeDocument/2006/relationships/image" Target="../media/image432.png"/><Relationship Id="rId54" Type="http://schemas.openxmlformats.org/officeDocument/2006/relationships/customXml" Target="../ink/ink283.xml"/><Relationship Id="rId96" Type="http://schemas.openxmlformats.org/officeDocument/2006/relationships/customXml" Target="../ink/ink304.xml"/><Relationship Id="rId161" Type="http://schemas.openxmlformats.org/officeDocument/2006/relationships/image" Target="../media/image334.png"/><Relationship Id="rId217" Type="http://schemas.openxmlformats.org/officeDocument/2006/relationships/image" Target="../media/image362.png"/><Relationship Id="rId399" Type="http://schemas.openxmlformats.org/officeDocument/2006/relationships/image" Target="../media/image453.png"/><Relationship Id="rId259" Type="http://schemas.openxmlformats.org/officeDocument/2006/relationships/image" Target="../media/image383.png"/><Relationship Id="rId424" Type="http://schemas.openxmlformats.org/officeDocument/2006/relationships/image" Target="../media/image465.png"/><Relationship Id="rId23" Type="http://schemas.openxmlformats.org/officeDocument/2006/relationships/image" Target="../media/image266.png"/><Relationship Id="rId119" Type="http://schemas.openxmlformats.org/officeDocument/2006/relationships/image" Target="../media/image314.png"/><Relationship Id="rId270" Type="http://schemas.openxmlformats.org/officeDocument/2006/relationships/customXml" Target="../ink/ink391.xml"/><Relationship Id="rId326" Type="http://schemas.openxmlformats.org/officeDocument/2006/relationships/customXml" Target="../ink/ink419.xml"/><Relationship Id="rId65" Type="http://schemas.openxmlformats.org/officeDocument/2006/relationships/image" Target="../media/image287.png"/><Relationship Id="rId130" Type="http://schemas.openxmlformats.org/officeDocument/2006/relationships/customXml" Target="../ink/ink321.xml"/><Relationship Id="rId368" Type="http://schemas.openxmlformats.org/officeDocument/2006/relationships/customXml" Target="../ink/ink440.xml"/><Relationship Id="rId172" Type="http://schemas.openxmlformats.org/officeDocument/2006/relationships/customXml" Target="../ink/ink342.xml"/><Relationship Id="rId228" Type="http://schemas.openxmlformats.org/officeDocument/2006/relationships/customXml" Target="../ink/ink370.xml"/><Relationship Id="rId435" Type="http://schemas.openxmlformats.org/officeDocument/2006/relationships/customXml" Target="../ink/ink474.xml"/><Relationship Id="rId281" Type="http://schemas.openxmlformats.org/officeDocument/2006/relationships/image" Target="../media/image394.png"/><Relationship Id="rId337" Type="http://schemas.openxmlformats.org/officeDocument/2006/relationships/image" Target="../media/image422.png"/><Relationship Id="rId34" Type="http://schemas.openxmlformats.org/officeDocument/2006/relationships/customXml" Target="../ink/ink273.xml"/><Relationship Id="rId76" Type="http://schemas.openxmlformats.org/officeDocument/2006/relationships/customXml" Target="../ink/ink294.xml"/><Relationship Id="rId141" Type="http://schemas.openxmlformats.org/officeDocument/2006/relationships/image" Target="../media/image324.png"/><Relationship Id="rId379" Type="http://schemas.openxmlformats.org/officeDocument/2006/relationships/image" Target="../media/image443.png"/><Relationship Id="rId7" Type="http://schemas.openxmlformats.org/officeDocument/2006/relationships/image" Target="../media/image258.png"/><Relationship Id="rId183" Type="http://schemas.openxmlformats.org/officeDocument/2006/relationships/image" Target="../media/image345.png"/><Relationship Id="rId239" Type="http://schemas.openxmlformats.org/officeDocument/2006/relationships/image" Target="../media/image373.png"/><Relationship Id="rId390" Type="http://schemas.openxmlformats.org/officeDocument/2006/relationships/customXml" Target="../ink/ink451.xml"/><Relationship Id="rId404" Type="http://schemas.openxmlformats.org/officeDocument/2006/relationships/customXml" Target="../ink/ink458.xml"/><Relationship Id="rId250" Type="http://schemas.openxmlformats.org/officeDocument/2006/relationships/customXml" Target="../ink/ink381.xml"/><Relationship Id="rId292" Type="http://schemas.openxmlformats.org/officeDocument/2006/relationships/customXml" Target="../ink/ink402.xml"/><Relationship Id="rId306" Type="http://schemas.openxmlformats.org/officeDocument/2006/relationships/customXml" Target="../ink/ink409.xml"/><Relationship Id="rId45" Type="http://schemas.openxmlformats.org/officeDocument/2006/relationships/image" Target="../media/image277.png"/><Relationship Id="rId87" Type="http://schemas.openxmlformats.org/officeDocument/2006/relationships/image" Target="../media/image298.png"/><Relationship Id="rId110" Type="http://schemas.openxmlformats.org/officeDocument/2006/relationships/customXml" Target="../ink/ink311.xml"/><Relationship Id="rId348" Type="http://schemas.openxmlformats.org/officeDocument/2006/relationships/customXml" Target="../ink/ink430.xml"/><Relationship Id="rId152" Type="http://schemas.openxmlformats.org/officeDocument/2006/relationships/customXml" Target="../ink/ink332.xml"/><Relationship Id="rId194" Type="http://schemas.openxmlformats.org/officeDocument/2006/relationships/customXml" Target="../ink/ink353.xml"/><Relationship Id="rId208" Type="http://schemas.openxmlformats.org/officeDocument/2006/relationships/customXml" Target="../ink/ink360.xml"/><Relationship Id="rId415" Type="http://schemas.openxmlformats.org/officeDocument/2006/relationships/customXml" Target="../ink/ink464.xml"/><Relationship Id="rId261" Type="http://schemas.openxmlformats.org/officeDocument/2006/relationships/image" Target="../media/image384.png"/><Relationship Id="rId14" Type="http://schemas.openxmlformats.org/officeDocument/2006/relationships/customXml" Target="../ink/ink263.xml"/><Relationship Id="rId56" Type="http://schemas.openxmlformats.org/officeDocument/2006/relationships/customXml" Target="../ink/ink284.xml"/><Relationship Id="rId317" Type="http://schemas.openxmlformats.org/officeDocument/2006/relationships/image" Target="../media/image412.png"/><Relationship Id="rId359" Type="http://schemas.openxmlformats.org/officeDocument/2006/relationships/image" Target="../media/image433.png"/><Relationship Id="rId98" Type="http://schemas.openxmlformats.org/officeDocument/2006/relationships/customXml" Target="../ink/ink305.xml"/><Relationship Id="rId121" Type="http://schemas.openxmlformats.org/officeDocument/2006/relationships/image" Target="../media/image315.png"/><Relationship Id="rId163" Type="http://schemas.openxmlformats.org/officeDocument/2006/relationships/image" Target="../media/image335.png"/><Relationship Id="rId219" Type="http://schemas.openxmlformats.org/officeDocument/2006/relationships/image" Target="../media/image363.png"/><Relationship Id="rId370" Type="http://schemas.openxmlformats.org/officeDocument/2006/relationships/customXml" Target="../ink/ink441.xml"/><Relationship Id="rId426" Type="http://schemas.openxmlformats.org/officeDocument/2006/relationships/image" Target="../media/image466.png"/><Relationship Id="rId230" Type="http://schemas.openxmlformats.org/officeDocument/2006/relationships/customXml" Target="../ink/ink371.xml"/><Relationship Id="rId25" Type="http://schemas.openxmlformats.org/officeDocument/2006/relationships/image" Target="../media/image267.png"/><Relationship Id="rId67" Type="http://schemas.openxmlformats.org/officeDocument/2006/relationships/image" Target="../media/image288.png"/><Relationship Id="rId272" Type="http://schemas.openxmlformats.org/officeDocument/2006/relationships/customXml" Target="../ink/ink392.xml"/><Relationship Id="rId328" Type="http://schemas.openxmlformats.org/officeDocument/2006/relationships/customXml" Target="../ink/ink420.xml"/><Relationship Id="rId132" Type="http://schemas.openxmlformats.org/officeDocument/2006/relationships/customXml" Target="../ink/ink322.xml"/><Relationship Id="rId174" Type="http://schemas.openxmlformats.org/officeDocument/2006/relationships/customXml" Target="../ink/ink343.xml"/><Relationship Id="rId381" Type="http://schemas.openxmlformats.org/officeDocument/2006/relationships/image" Target="../media/image444.png"/><Relationship Id="rId241" Type="http://schemas.openxmlformats.org/officeDocument/2006/relationships/image" Target="../media/image374.png"/><Relationship Id="rId437" Type="http://schemas.openxmlformats.org/officeDocument/2006/relationships/customXml" Target="../ink/ink475.xml"/><Relationship Id="rId36" Type="http://schemas.openxmlformats.org/officeDocument/2006/relationships/customXml" Target="../ink/ink274.xml"/><Relationship Id="rId283" Type="http://schemas.openxmlformats.org/officeDocument/2006/relationships/image" Target="../media/image395.png"/><Relationship Id="rId339" Type="http://schemas.openxmlformats.org/officeDocument/2006/relationships/image" Target="../media/image423.png"/><Relationship Id="rId78" Type="http://schemas.openxmlformats.org/officeDocument/2006/relationships/customXml" Target="../ink/ink295.xml"/><Relationship Id="rId101" Type="http://schemas.openxmlformats.org/officeDocument/2006/relationships/image" Target="../media/image305.png"/><Relationship Id="rId143" Type="http://schemas.openxmlformats.org/officeDocument/2006/relationships/image" Target="../media/image325.png"/><Relationship Id="rId185" Type="http://schemas.openxmlformats.org/officeDocument/2006/relationships/image" Target="../media/image346.png"/><Relationship Id="rId350" Type="http://schemas.openxmlformats.org/officeDocument/2006/relationships/customXml" Target="../ink/ink431.xml"/><Relationship Id="rId406" Type="http://schemas.openxmlformats.org/officeDocument/2006/relationships/customXml" Target="../ink/ink459.xml"/><Relationship Id="rId9" Type="http://schemas.openxmlformats.org/officeDocument/2006/relationships/image" Target="../media/image259.png"/><Relationship Id="rId210" Type="http://schemas.openxmlformats.org/officeDocument/2006/relationships/customXml" Target="../ink/ink361.xml"/><Relationship Id="rId392" Type="http://schemas.openxmlformats.org/officeDocument/2006/relationships/customXml" Target="../ink/ink452.xml"/><Relationship Id="rId252" Type="http://schemas.openxmlformats.org/officeDocument/2006/relationships/customXml" Target="../ink/ink382.xml"/><Relationship Id="rId294" Type="http://schemas.openxmlformats.org/officeDocument/2006/relationships/customXml" Target="../ink/ink403.xml"/><Relationship Id="rId308" Type="http://schemas.openxmlformats.org/officeDocument/2006/relationships/customXml" Target="../ink/ink410.xml"/><Relationship Id="rId47" Type="http://schemas.openxmlformats.org/officeDocument/2006/relationships/image" Target="../media/image278.png"/><Relationship Id="rId89" Type="http://schemas.openxmlformats.org/officeDocument/2006/relationships/image" Target="../media/image299.png"/><Relationship Id="rId112" Type="http://schemas.openxmlformats.org/officeDocument/2006/relationships/customXml" Target="../ink/ink312.xml"/><Relationship Id="rId154" Type="http://schemas.openxmlformats.org/officeDocument/2006/relationships/customXml" Target="../ink/ink333.xml"/><Relationship Id="rId361" Type="http://schemas.openxmlformats.org/officeDocument/2006/relationships/image" Target="../media/image434.png"/><Relationship Id="rId196" Type="http://schemas.openxmlformats.org/officeDocument/2006/relationships/customXml" Target="../ink/ink354.xml"/><Relationship Id="rId417" Type="http://schemas.openxmlformats.org/officeDocument/2006/relationships/customXml" Target="../ink/ink465.xml"/><Relationship Id="rId16" Type="http://schemas.openxmlformats.org/officeDocument/2006/relationships/customXml" Target="../ink/ink264.xml"/><Relationship Id="rId221" Type="http://schemas.openxmlformats.org/officeDocument/2006/relationships/image" Target="../media/image364.png"/><Relationship Id="rId263" Type="http://schemas.openxmlformats.org/officeDocument/2006/relationships/image" Target="../media/image385.png"/><Relationship Id="rId319" Type="http://schemas.openxmlformats.org/officeDocument/2006/relationships/image" Target="../media/image413.png"/><Relationship Id="rId58" Type="http://schemas.openxmlformats.org/officeDocument/2006/relationships/customXml" Target="../ink/ink285.xml"/><Relationship Id="rId123" Type="http://schemas.openxmlformats.org/officeDocument/2006/relationships/image" Target="../media/image316.png"/><Relationship Id="rId330" Type="http://schemas.openxmlformats.org/officeDocument/2006/relationships/customXml" Target="../ink/ink421.xml"/><Relationship Id="rId165" Type="http://schemas.openxmlformats.org/officeDocument/2006/relationships/image" Target="../media/image336.png"/><Relationship Id="rId372" Type="http://schemas.openxmlformats.org/officeDocument/2006/relationships/customXml" Target="../ink/ink442.xml"/><Relationship Id="rId428" Type="http://schemas.openxmlformats.org/officeDocument/2006/relationships/image" Target="../media/image467.png"/><Relationship Id="rId232" Type="http://schemas.openxmlformats.org/officeDocument/2006/relationships/customXml" Target="../ink/ink372.xml"/><Relationship Id="rId274" Type="http://schemas.openxmlformats.org/officeDocument/2006/relationships/customXml" Target="../ink/ink393.xml"/><Relationship Id="rId27" Type="http://schemas.openxmlformats.org/officeDocument/2006/relationships/image" Target="../media/image268.png"/><Relationship Id="rId69" Type="http://schemas.openxmlformats.org/officeDocument/2006/relationships/image" Target="../media/image289.png"/><Relationship Id="rId134" Type="http://schemas.openxmlformats.org/officeDocument/2006/relationships/customXml" Target="../ink/ink323.xml"/><Relationship Id="rId80" Type="http://schemas.openxmlformats.org/officeDocument/2006/relationships/customXml" Target="../ink/ink296.xml"/><Relationship Id="rId176" Type="http://schemas.openxmlformats.org/officeDocument/2006/relationships/customXml" Target="../ink/ink344.xml"/><Relationship Id="rId341" Type="http://schemas.openxmlformats.org/officeDocument/2006/relationships/image" Target="../media/image424.png"/><Relationship Id="rId383" Type="http://schemas.openxmlformats.org/officeDocument/2006/relationships/image" Target="../media/image445.png"/><Relationship Id="rId439" Type="http://schemas.openxmlformats.org/officeDocument/2006/relationships/customXml" Target="../ink/ink476.xml"/><Relationship Id="rId201" Type="http://schemas.openxmlformats.org/officeDocument/2006/relationships/image" Target="../media/image354.png"/><Relationship Id="rId243" Type="http://schemas.openxmlformats.org/officeDocument/2006/relationships/image" Target="../media/image375.png"/><Relationship Id="rId285" Type="http://schemas.openxmlformats.org/officeDocument/2006/relationships/image" Target="../media/image396.png"/><Relationship Id="rId38" Type="http://schemas.openxmlformats.org/officeDocument/2006/relationships/customXml" Target="../ink/ink275.xml"/><Relationship Id="rId103" Type="http://schemas.openxmlformats.org/officeDocument/2006/relationships/image" Target="../media/image306.png"/><Relationship Id="rId310" Type="http://schemas.openxmlformats.org/officeDocument/2006/relationships/customXml" Target="../ink/ink411.xml"/><Relationship Id="rId91" Type="http://schemas.openxmlformats.org/officeDocument/2006/relationships/image" Target="../media/image300.png"/><Relationship Id="rId145" Type="http://schemas.openxmlformats.org/officeDocument/2006/relationships/image" Target="../media/image326.png"/><Relationship Id="rId187" Type="http://schemas.openxmlformats.org/officeDocument/2006/relationships/image" Target="../media/image347.png"/><Relationship Id="rId352" Type="http://schemas.openxmlformats.org/officeDocument/2006/relationships/customXml" Target="../ink/ink432.xml"/><Relationship Id="rId394" Type="http://schemas.openxmlformats.org/officeDocument/2006/relationships/customXml" Target="../ink/ink453.xml"/><Relationship Id="rId408" Type="http://schemas.openxmlformats.org/officeDocument/2006/relationships/customXml" Target="../ink/ink460.xml"/><Relationship Id="rId212" Type="http://schemas.openxmlformats.org/officeDocument/2006/relationships/customXml" Target="../ink/ink362.xml"/><Relationship Id="rId254" Type="http://schemas.openxmlformats.org/officeDocument/2006/relationships/customXml" Target="../ink/ink383.xml"/><Relationship Id="rId49" Type="http://schemas.openxmlformats.org/officeDocument/2006/relationships/image" Target="../media/image279.png"/><Relationship Id="rId114" Type="http://schemas.openxmlformats.org/officeDocument/2006/relationships/customXml" Target="../ink/ink313.xml"/><Relationship Id="rId296" Type="http://schemas.openxmlformats.org/officeDocument/2006/relationships/customXml" Target="../ink/ink404.xml"/><Relationship Id="rId60" Type="http://schemas.openxmlformats.org/officeDocument/2006/relationships/customXml" Target="../ink/ink286.xml"/><Relationship Id="rId156" Type="http://schemas.openxmlformats.org/officeDocument/2006/relationships/customXml" Target="../ink/ink334.xml"/><Relationship Id="rId198" Type="http://schemas.openxmlformats.org/officeDocument/2006/relationships/customXml" Target="../ink/ink355.xml"/><Relationship Id="rId321" Type="http://schemas.openxmlformats.org/officeDocument/2006/relationships/image" Target="../media/image414.png"/><Relationship Id="rId363" Type="http://schemas.openxmlformats.org/officeDocument/2006/relationships/image" Target="../media/image435.png"/><Relationship Id="rId419" Type="http://schemas.openxmlformats.org/officeDocument/2006/relationships/customXml" Target="../ink/ink466.xml"/><Relationship Id="rId202" Type="http://schemas.openxmlformats.org/officeDocument/2006/relationships/customXml" Target="../ink/ink357.xml"/><Relationship Id="rId223" Type="http://schemas.openxmlformats.org/officeDocument/2006/relationships/image" Target="../media/image365.png"/><Relationship Id="rId244" Type="http://schemas.openxmlformats.org/officeDocument/2006/relationships/customXml" Target="../ink/ink378.xml"/><Relationship Id="rId430" Type="http://schemas.openxmlformats.org/officeDocument/2006/relationships/image" Target="../media/image468.png"/><Relationship Id="rId18" Type="http://schemas.openxmlformats.org/officeDocument/2006/relationships/customXml" Target="../ink/ink265.xml"/><Relationship Id="rId39" Type="http://schemas.openxmlformats.org/officeDocument/2006/relationships/image" Target="../media/image274.png"/><Relationship Id="rId265" Type="http://schemas.openxmlformats.org/officeDocument/2006/relationships/image" Target="../media/image386.png"/><Relationship Id="rId286" Type="http://schemas.openxmlformats.org/officeDocument/2006/relationships/customXml" Target="../ink/ink399.xml"/><Relationship Id="rId50" Type="http://schemas.openxmlformats.org/officeDocument/2006/relationships/customXml" Target="../ink/ink281.xml"/><Relationship Id="rId104" Type="http://schemas.openxmlformats.org/officeDocument/2006/relationships/customXml" Target="../ink/ink308.xml"/><Relationship Id="rId125" Type="http://schemas.openxmlformats.org/officeDocument/2006/relationships/image" Target="../media/image317.png"/><Relationship Id="rId146" Type="http://schemas.openxmlformats.org/officeDocument/2006/relationships/customXml" Target="../ink/ink329.xml"/><Relationship Id="rId167" Type="http://schemas.openxmlformats.org/officeDocument/2006/relationships/image" Target="../media/image337.png"/><Relationship Id="rId188" Type="http://schemas.openxmlformats.org/officeDocument/2006/relationships/customXml" Target="../ink/ink350.xml"/><Relationship Id="rId311" Type="http://schemas.openxmlformats.org/officeDocument/2006/relationships/image" Target="../media/image409.png"/><Relationship Id="rId332" Type="http://schemas.openxmlformats.org/officeDocument/2006/relationships/customXml" Target="../ink/ink422.xml"/><Relationship Id="rId353" Type="http://schemas.openxmlformats.org/officeDocument/2006/relationships/image" Target="../media/image430.png"/><Relationship Id="rId374" Type="http://schemas.openxmlformats.org/officeDocument/2006/relationships/customXml" Target="../ink/ink443.xml"/><Relationship Id="rId395" Type="http://schemas.openxmlformats.org/officeDocument/2006/relationships/image" Target="../media/image451.png"/><Relationship Id="rId409" Type="http://schemas.openxmlformats.org/officeDocument/2006/relationships/image" Target="../media/image458.png"/><Relationship Id="rId71" Type="http://schemas.openxmlformats.org/officeDocument/2006/relationships/image" Target="../media/image290.png"/><Relationship Id="rId92" Type="http://schemas.openxmlformats.org/officeDocument/2006/relationships/customXml" Target="../ink/ink302.xml"/><Relationship Id="rId213" Type="http://schemas.openxmlformats.org/officeDocument/2006/relationships/image" Target="../media/image360.png"/><Relationship Id="rId234" Type="http://schemas.openxmlformats.org/officeDocument/2006/relationships/customXml" Target="../ink/ink373.xml"/><Relationship Id="rId420" Type="http://schemas.openxmlformats.org/officeDocument/2006/relationships/image" Target="../media/image463.png"/><Relationship Id="rId2" Type="http://schemas.openxmlformats.org/officeDocument/2006/relationships/customXml" Target="../ink/ink257.xml"/><Relationship Id="rId29" Type="http://schemas.openxmlformats.org/officeDocument/2006/relationships/image" Target="../media/image269.png"/><Relationship Id="rId255" Type="http://schemas.openxmlformats.org/officeDocument/2006/relationships/image" Target="../media/image381.png"/><Relationship Id="rId276" Type="http://schemas.openxmlformats.org/officeDocument/2006/relationships/customXml" Target="../ink/ink394.xml"/><Relationship Id="rId297" Type="http://schemas.openxmlformats.org/officeDocument/2006/relationships/image" Target="../media/image402.png"/><Relationship Id="rId441" Type="http://schemas.openxmlformats.org/officeDocument/2006/relationships/customXml" Target="../ink/ink477.xml"/><Relationship Id="rId40" Type="http://schemas.openxmlformats.org/officeDocument/2006/relationships/customXml" Target="../ink/ink276.xml"/><Relationship Id="rId115" Type="http://schemas.openxmlformats.org/officeDocument/2006/relationships/image" Target="../media/image312.png"/><Relationship Id="rId136" Type="http://schemas.openxmlformats.org/officeDocument/2006/relationships/customXml" Target="../ink/ink324.xml"/><Relationship Id="rId157" Type="http://schemas.openxmlformats.org/officeDocument/2006/relationships/image" Target="../media/image332.png"/><Relationship Id="rId178" Type="http://schemas.openxmlformats.org/officeDocument/2006/relationships/customXml" Target="../ink/ink345.xml"/><Relationship Id="rId301" Type="http://schemas.openxmlformats.org/officeDocument/2006/relationships/image" Target="../media/image404.png"/><Relationship Id="rId322" Type="http://schemas.openxmlformats.org/officeDocument/2006/relationships/customXml" Target="../ink/ink417.xml"/><Relationship Id="rId343" Type="http://schemas.openxmlformats.org/officeDocument/2006/relationships/image" Target="../media/image425.png"/><Relationship Id="rId364" Type="http://schemas.openxmlformats.org/officeDocument/2006/relationships/customXml" Target="../ink/ink438.xml"/><Relationship Id="rId61" Type="http://schemas.openxmlformats.org/officeDocument/2006/relationships/image" Target="../media/image285.png"/><Relationship Id="rId82" Type="http://schemas.openxmlformats.org/officeDocument/2006/relationships/customXml" Target="../ink/ink297.xml"/><Relationship Id="rId199" Type="http://schemas.openxmlformats.org/officeDocument/2006/relationships/image" Target="../media/image353.png"/><Relationship Id="rId203" Type="http://schemas.openxmlformats.org/officeDocument/2006/relationships/image" Target="../media/image355.png"/><Relationship Id="rId385" Type="http://schemas.openxmlformats.org/officeDocument/2006/relationships/image" Target="../media/image446.png"/><Relationship Id="rId19" Type="http://schemas.openxmlformats.org/officeDocument/2006/relationships/image" Target="../media/image264.png"/><Relationship Id="rId224" Type="http://schemas.openxmlformats.org/officeDocument/2006/relationships/customXml" Target="../ink/ink368.xml"/><Relationship Id="rId245" Type="http://schemas.openxmlformats.org/officeDocument/2006/relationships/image" Target="../media/image376.png"/><Relationship Id="rId266" Type="http://schemas.openxmlformats.org/officeDocument/2006/relationships/customXml" Target="../ink/ink389.xml"/><Relationship Id="rId287" Type="http://schemas.openxmlformats.org/officeDocument/2006/relationships/image" Target="../media/image397.png"/><Relationship Id="rId410" Type="http://schemas.openxmlformats.org/officeDocument/2006/relationships/customXml" Target="../ink/ink461.xml"/><Relationship Id="rId431" Type="http://schemas.openxmlformats.org/officeDocument/2006/relationships/customXml" Target="../ink/ink472.xml"/><Relationship Id="rId30" Type="http://schemas.openxmlformats.org/officeDocument/2006/relationships/customXml" Target="../ink/ink271.xml"/><Relationship Id="rId105" Type="http://schemas.openxmlformats.org/officeDocument/2006/relationships/image" Target="../media/image307.png"/><Relationship Id="rId126" Type="http://schemas.openxmlformats.org/officeDocument/2006/relationships/customXml" Target="../ink/ink319.xml"/><Relationship Id="rId147" Type="http://schemas.openxmlformats.org/officeDocument/2006/relationships/image" Target="../media/image327.png"/><Relationship Id="rId168" Type="http://schemas.openxmlformats.org/officeDocument/2006/relationships/customXml" Target="../ink/ink340.xml"/><Relationship Id="rId312" Type="http://schemas.openxmlformats.org/officeDocument/2006/relationships/customXml" Target="../ink/ink412.xml"/><Relationship Id="rId333" Type="http://schemas.openxmlformats.org/officeDocument/2006/relationships/image" Target="../media/image420.png"/><Relationship Id="rId354" Type="http://schemas.openxmlformats.org/officeDocument/2006/relationships/customXml" Target="../ink/ink433.xml"/><Relationship Id="rId51" Type="http://schemas.openxmlformats.org/officeDocument/2006/relationships/image" Target="../media/image280.png"/><Relationship Id="rId72" Type="http://schemas.openxmlformats.org/officeDocument/2006/relationships/customXml" Target="../ink/ink292.xml"/><Relationship Id="rId93" Type="http://schemas.openxmlformats.org/officeDocument/2006/relationships/image" Target="../media/image301.png"/><Relationship Id="rId189" Type="http://schemas.openxmlformats.org/officeDocument/2006/relationships/image" Target="../media/image348.png"/><Relationship Id="rId375" Type="http://schemas.openxmlformats.org/officeDocument/2006/relationships/image" Target="../media/image441.png"/><Relationship Id="rId396" Type="http://schemas.openxmlformats.org/officeDocument/2006/relationships/customXml" Target="../ink/ink454.xml"/><Relationship Id="rId3" Type="http://schemas.openxmlformats.org/officeDocument/2006/relationships/image" Target="../media/image256.png"/><Relationship Id="rId214" Type="http://schemas.openxmlformats.org/officeDocument/2006/relationships/customXml" Target="../ink/ink363.xml"/><Relationship Id="rId235" Type="http://schemas.openxmlformats.org/officeDocument/2006/relationships/image" Target="../media/image371.png"/><Relationship Id="rId256" Type="http://schemas.openxmlformats.org/officeDocument/2006/relationships/customXml" Target="../ink/ink384.xml"/><Relationship Id="rId277" Type="http://schemas.openxmlformats.org/officeDocument/2006/relationships/image" Target="../media/image392.png"/><Relationship Id="rId298" Type="http://schemas.openxmlformats.org/officeDocument/2006/relationships/customXml" Target="../ink/ink405.xml"/><Relationship Id="rId400" Type="http://schemas.openxmlformats.org/officeDocument/2006/relationships/customXml" Target="../ink/ink456.xml"/><Relationship Id="rId421" Type="http://schemas.openxmlformats.org/officeDocument/2006/relationships/customXml" Target="../ink/ink467.xml"/><Relationship Id="rId442" Type="http://schemas.openxmlformats.org/officeDocument/2006/relationships/image" Target="../media/image474.png"/><Relationship Id="rId116" Type="http://schemas.openxmlformats.org/officeDocument/2006/relationships/customXml" Target="../ink/ink314.xml"/><Relationship Id="rId137" Type="http://schemas.openxmlformats.org/officeDocument/2006/relationships/image" Target="../media/image79.png"/><Relationship Id="rId158" Type="http://schemas.openxmlformats.org/officeDocument/2006/relationships/customXml" Target="../ink/ink335.xml"/><Relationship Id="rId302" Type="http://schemas.openxmlformats.org/officeDocument/2006/relationships/customXml" Target="../ink/ink407.xml"/><Relationship Id="rId323" Type="http://schemas.openxmlformats.org/officeDocument/2006/relationships/image" Target="../media/image415.png"/><Relationship Id="rId344" Type="http://schemas.openxmlformats.org/officeDocument/2006/relationships/customXml" Target="../ink/ink428.xml"/><Relationship Id="rId20" Type="http://schemas.openxmlformats.org/officeDocument/2006/relationships/customXml" Target="../ink/ink266.xml"/><Relationship Id="rId41" Type="http://schemas.openxmlformats.org/officeDocument/2006/relationships/image" Target="../media/image275.png"/><Relationship Id="rId62" Type="http://schemas.openxmlformats.org/officeDocument/2006/relationships/customXml" Target="../ink/ink287.xml"/><Relationship Id="rId83" Type="http://schemas.openxmlformats.org/officeDocument/2006/relationships/image" Target="../media/image296.png"/><Relationship Id="rId179" Type="http://schemas.openxmlformats.org/officeDocument/2006/relationships/image" Target="../media/image343.png"/><Relationship Id="rId365" Type="http://schemas.openxmlformats.org/officeDocument/2006/relationships/image" Target="../media/image436.png"/><Relationship Id="rId386" Type="http://schemas.openxmlformats.org/officeDocument/2006/relationships/customXml" Target="../ink/ink449.xml"/><Relationship Id="rId190" Type="http://schemas.openxmlformats.org/officeDocument/2006/relationships/customXml" Target="../ink/ink351.xml"/><Relationship Id="rId204" Type="http://schemas.openxmlformats.org/officeDocument/2006/relationships/customXml" Target="../ink/ink358.xml"/><Relationship Id="rId225" Type="http://schemas.openxmlformats.org/officeDocument/2006/relationships/image" Target="../media/image366.png"/><Relationship Id="rId246" Type="http://schemas.openxmlformats.org/officeDocument/2006/relationships/customXml" Target="../ink/ink379.xml"/><Relationship Id="rId267" Type="http://schemas.openxmlformats.org/officeDocument/2006/relationships/image" Target="../media/image387.png"/><Relationship Id="rId288" Type="http://schemas.openxmlformats.org/officeDocument/2006/relationships/customXml" Target="../ink/ink400.xml"/><Relationship Id="rId411" Type="http://schemas.openxmlformats.org/officeDocument/2006/relationships/image" Target="../media/image459.png"/><Relationship Id="rId432" Type="http://schemas.openxmlformats.org/officeDocument/2006/relationships/image" Target="../media/image469.png"/><Relationship Id="rId106" Type="http://schemas.openxmlformats.org/officeDocument/2006/relationships/customXml" Target="../ink/ink309.xml"/><Relationship Id="rId127" Type="http://schemas.openxmlformats.org/officeDocument/2006/relationships/image" Target="../media/image318.png"/><Relationship Id="rId313" Type="http://schemas.openxmlformats.org/officeDocument/2006/relationships/image" Target="../media/image410.png"/><Relationship Id="rId10" Type="http://schemas.openxmlformats.org/officeDocument/2006/relationships/customXml" Target="../ink/ink261.xml"/><Relationship Id="rId31" Type="http://schemas.openxmlformats.org/officeDocument/2006/relationships/image" Target="../media/image270.png"/><Relationship Id="rId52" Type="http://schemas.openxmlformats.org/officeDocument/2006/relationships/customXml" Target="../ink/ink282.xml"/><Relationship Id="rId73" Type="http://schemas.openxmlformats.org/officeDocument/2006/relationships/image" Target="../media/image291.png"/><Relationship Id="rId94" Type="http://schemas.openxmlformats.org/officeDocument/2006/relationships/customXml" Target="../ink/ink303.xml"/><Relationship Id="rId148" Type="http://schemas.openxmlformats.org/officeDocument/2006/relationships/customXml" Target="../ink/ink330.xml"/><Relationship Id="rId169" Type="http://schemas.openxmlformats.org/officeDocument/2006/relationships/image" Target="../media/image338.png"/><Relationship Id="rId334" Type="http://schemas.openxmlformats.org/officeDocument/2006/relationships/customXml" Target="../ink/ink423.xml"/><Relationship Id="rId355" Type="http://schemas.openxmlformats.org/officeDocument/2006/relationships/image" Target="../media/image431.png"/><Relationship Id="rId376" Type="http://schemas.openxmlformats.org/officeDocument/2006/relationships/customXml" Target="../ink/ink444.xml"/><Relationship Id="rId397" Type="http://schemas.openxmlformats.org/officeDocument/2006/relationships/image" Target="../media/image452.png"/><Relationship Id="rId4" Type="http://schemas.openxmlformats.org/officeDocument/2006/relationships/customXml" Target="../ink/ink258.xml"/><Relationship Id="rId180" Type="http://schemas.openxmlformats.org/officeDocument/2006/relationships/customXml" Target="../ink/ink346.xml"/><Relationship Id="rId215" Type="http://schemas.openxmlformats.org/officeDocument/2006/relationships/image" Target="../media/image361.png"/><Relationship Id="rId236" Type="http://schemas.openxmlformats.org/officeDocument/2006/relationships/customXml" Target="../ink/ink374.xml"/><Relationship Id="rId257" Type="http://schemas.openxmlformats.org/officeDocument/2006/relationships/image" Target="../media/image382.png"/><Relationship Id="rId278" Type="http://schemas.openxmlformats.org/officeDocument/2006/relationships/customXml" Target="../ink/ink395.xml"/><Relationship Id="rId401" Type="http://schemas.openxmlformats.org/officeDocument/2006/relationships/image" Target="../media/image454.png"/><Relationship Id="rId422" Type="http://schemas.openxmlformats.org/officeDocument/2006/relationships/image" Target="../media/image464.png"/><Relationship Id="rId443" Type="http://schemas.openxmlformats.org/officeDocument/2006/relationships/customXml" Target="../ink/ink478.xml"/><Relationship Id="rId303" Type="http://schemas.openxmlformats.org/officeDocument/2006/relationships/image" Target="../media/image405.png"/><Relationship Id="rId42" Type="http://schemas.openxmlformats.org/officeDocument/2006/relationships/customXml" Target="../ink/ink277.xml"/><Relationship Id="rId84" Type="http://schemas.openxmlformats.org/officeDocument/2006/relationships/customXml" Target="../ink/ink298.xml"/><Relationship Id="rId138" Type="http://schemas.openxmlformats.org/officeDocument/2006/relationships/customXml" Target="../ink/ink325.xml"/><Relationship Id="rId345" Type="http://schemas.openxmlformats.org/officeDocument/2006/relationships/image" Target="../media/image426.png"/><Relationship Id="rId387" Type="http://schemas.openxmlformats.org/officeDocument/2006/relationships/image" Target="../media/image447.png"/><Relationship Id="rId191" Type="http://schemas.openxmlformats.org/officeDocument/2006/relationships/image" Target="../media/image349.png"/><Relationship Id="rId205" Type="http://schemas.openxmlformats.org/officeDocument/2006/relationships/image" Target="../media/image356.png"/><Relationship Id="rId247" Type="http://schemas.openxmlformats.org/officeDocument/2006/relationships/image" Target="../media/image377.png"/><Relationship Id="rId412" Type="http://schemas.openxmlformats.org/officeDocument/2006/relationships/customXml" Target="../ink/ink462.xml"/><Relationship Id="rId107" Type="http://schemas.openxmlformats.org/officeDocument/2006/relationships/image" Target="../media/image308.png"/><Relationship Id="rId289" Type="http://schemas.openxmlformats.org/officeDocument/2006/relationships/image" Target="../media/image398.png"/><Relationship Id="rId11" Type="http://schemas.openxmlformats.org/officeDocument/2006/relationships/image" Target="../media/image260.png"/><Relationship Id="rId53" Type="http://schemas.openxmlformats.org/officeDocument/2006/relationships/image" Target="../media/image281.png"/><Relationship Id="rId149" Type="http://schemas.openxmlformats.org/officeDocument/2006/relationships/image" Target="../media/image328.png"/><Relationship Id="rId314" Type="http://schemas.openxmlformats.org/officeDocument/2006/relationships/customXml" Target="../ink/ink413.xml"/><Relationship Id="rId356" Type="http://schemas.openxmlformats.org/officeDocument/2006/relationships/customXml" Target="../ink/ink434.xml"/><Relationship Id="rId398" Type="http://schemas.openxmlformats.org/officeDocument/2006/relationships/customXml" Target="../ink/ink455.xml"/><Relationship Id="rId95" Type="http://schemas.openxmlformats.org/officeDocument/2006/relationships/image" Target="../media/image302.png"/><Relationship Id="rId160" Type="http://schemas.openxmlformats.org/officeDocument/2006/relationships/customXml" Target="../ink/ink336.xml"/><Relationship Id="rId216" Type="http://schemas.openxmlformats.org/officeDocument/2006/relationships/customXml" Target="../ink/ink364.xml"/><Relationship Id="rId423" Type="http://schemas.openxmlformats.org/officeDocument/2006/relationships/customXml" Target="../ink/ink468.xml"/><Relationship Id="rId258" Type="http://schemas.openxmlformats.org/officeDocument/2006/relationships/customXml" Target="../ink/ink385.xml"/><Relationship Id="rId22" Type="http://schemas.openxmlformats.org/officeDocument/2006/relationships/customXml" Target="../ink/ink267.xml"/><Relationship Id="rId64" Type="http://schemas.openxmlformats.org/officeDocument/2006/relationships/customXml" Target="../ink/ink288.xml"/><Relationship Id="rId118" Type="http://schemas.openxmlformats.org/officeDocument/2006/relationships/customXml" Target="../ink/ink315.xml"/><Relationship Id="rId325" Type="http://schemas.openxmlformats.org/officeDocument/2006/relationships/image" Target="../media/image416.png"/><Relationship Id="rId367" Type="http://schemas.openxmlformats.org/officeDocument/2006/relationships/image" Target="../media/image437.png"/><Relationship Id="rId171" Type="http://schemas.openxmlformats.org/officeDocument/2006/relationships/image" Target="../media/image339.png"/><Relationship Id="rId227" Type="http://schemas.openxmlformats.org/officeDocument/2006/relationships/image" Target="../media/image367.png"/><Relationship Id="rId269" Type="http://schemas.openxmlformats.org/officeDocument/2006/relationships/image" Target="../media/image388.png"/><Relationship Id="rId434" Type="http://schemas.openxmlformats.org/officeDocument/2006/relationships/image" Target="../media/image470.png"/><Relationship Id="rId33" Type="http://schemas.openxmlformats.org/officeDocument/2006/relationships/image" Target="../media/image271.png"/><Relationship Id="rId129" Type="http://schemas.openxmlformats.org/officeDocument/2006/relationships/image" Target="../media/image319.png"/><Relationship Id="rId280" Type="http://schemas.openxmlformats.org/officeDocument/2006/relationships/customXml" Target="../ink/ink396.xml"/><Relationship Id="rId336" Type="http://schemas.openxmlformats.org/officeDocument/2006/relationships/customXml" Target="../ink/ink424.xml"/><Relationship Id="rId75" Type="http://schemas.openxmlformats.org/officeDocument/2006/relationships/image" Target="../media/image292.png"/><Relationship Id="rId140" Type="http://schemas.openxmlformats.org/officeDocument/2006/relationships/customXml" Target="../ink/ink326.xml"/><Relationship Id="rId182" Type="http://schemas.openxmlformats.org/officeDocument/2006/relationships/customXml" Target="../ink/ink347.xml"/><Relationship Id="rId378" Type="http://schemas.openxmlformats.org/officeDocument/2006/relationships/customXml" Target="../ink/ink445.xml"/><Relationship Id="rId403" Type="http://schemas.openxmlformats.org/officeDocument/2006/relationships/image" Target="../media/image455.png"/><Relationship Id="rId6" Type="http://schemas.openxmlformats.org/officeDocument/2006/relationships/customXml" Target="../ink/ink259.xml"/><Relationship Id="rId238" Type="http://schemas.openxmlformats.org/officeDocument/2006/relationships/customXml" Target="../ink/ink375.xml"/><Relationship Id="rId291" Type="http://schemas.openxmlformats.org/officeDocument/2006/relationships/image" Target="../media/image399.png"/><Relationship Id="rId305" Type="http://schemas.openxmlformats.org/officeDocument/2006/relationships/image" Target="../media/image406.png"/><Relationship Id="rId347" Type="http://schemas.openxmlformats.org/officeDocument/2006/relationships/image" Target="../media/image427.png"/><Relationship Id="rId44" Type="http://schemas.openxmlformats.org/officeDocument/2006/relationships/customXml" Target="../ink/ink278.xml"/><Relationship Id="rId86" Type="http://schemas.openxmlformats.org/officeDocument/2006/relationships/customXml" Target="../ink/ink299.xml"/><Relationship Id="rId151" Type="http://schemas.openxmlformats.org/officeDocument/2006/relationships/image" Target="../media/image329.png"/><Relationship Id="rId389" Type="http://schemas.openxmlformats.org/officeDocument/2006/relationships/image" Target="../media/image448.png"/><Relationship Id="rId193" Type="http://schemas.openxmlformats.org/officeDocument/2006/relationships/image" Target="../media/image350.png"/><Relationship Id="rId207" Type="http://schemas.openxmlformats.org/officeDocument/2006/relationships/image" Target="../media/image357.png"/><Relationship Id="rId249" Type="http://schemas.openxmlformats.org/officeDocument/2006/relationships/image" Target="../media/image378.png"/><Relationship Id="rId414" Type="http://schemas.openxmlformats.org/officeDocument/2006/relationships/image" Target="../media/image460.png"/><Relationship Id="rId13" Type="http://schemas.openxmlformats.org/officeDocument/2006/relationships/image" Target="../media/image261.png"/><Relationship Id="rId109" Type="http://schemas.openxmlformats.org/officeDocument/2006/relationships/image" Target="../media/image309.png"/><Relationship Id="rId260" Type="http://schemas.openxmlformats.org/officeDocument/2006/relationships/customXml" Target="../ink/ink386.xml"/><Relationship Id="rId316" Type="http://schemas.openxmlformats.org/officeDocument/2006/relationships/customXml" Target="../ink/ink414.xml"/><Relationship Id="rId55" Type="http://schemas.openxmlformats.org/officeDocument/2006/relationships/image" Target="../media/image282.png"/><Relationship Id="rId97" Type="http://schemas.openxmlformats.org/officeDocument/2006/relationships/image" Target="../media/image303.png"/><Relationship Id="rId120" Type="http://schemas.openxmlformats.org/officeDocument/2006/relationships/customXml" Target="../ink/ink316.xml"/><Relationship Id="rId358" Type="http://schemas.openxmlformats.org/officeDocument/2006/relationships/customXml" Target="../ink/ink435.xml"/><Relationship Id="rId162" Type="http://schemas.openxmlformats.org/officeDocument/2006/relationships/customXml" Target="../ink/ink337.xml"/><Relationship Id="rId218" Type="http://schemas.openxmlformats.org/officeDocument/2006/relationships/customXml" Target="../ink/ink365.xml"/><Relationship Id="rId425" Type="http://schemas.openxmlformats.org/officeDocument/2006/relationships/customXml" Target="../ink/ink469.xml"/><Relationship Id="rId271" Type="http://schemas.openxmlformats.org/officeDocument/2006/relationships/image" Target="../media/image389.png"/><Relationship Id="rId24" Type="http://schemas.openxmlformats.org/officeDocument/2006/relationships/customXml" Target="../ink/ink268.xml"/><Relationship Id="rId66" Type="http://schemas.openxmlformats.org/officeDocument/2006/relationships/customXml" Target="../ink/ink289.xml"/><Relationship Id="rId131" Type="http://schemas.openxmlformats.org/officeDocument/2006/relationships/image" Target="../media/image320.png"/><Relationship Id="rId327" Type="http://schemas.openxmlformats.org/officeDocument/2006/relationships/image" Target="../media/image417.png"/><Relationship Id="rId369" Type="http://schemas.openxmlformats.org/officeDocument/2006/relationships/image" Target="../media/image438.png"/><Relationship Id="rId173" Type="http://schemas.openxmlformats.org/officeDocument/2006/relationships/image" Target="../media/image340.png"/><Relationship Id="rId229" Type="http://schemas.openxmlformats.org/officeDocument/2006/relationships/image" Target="../media/image368.png"/><Relationship Id="rId380" Type="http://schemas.openxmlformats.org/officeDocument/2006/relationships/customXml" Target="../ink/ink446.xml"/><Relationship Id="rId436" Type="http://schemas.openxmlformats.org/officeDocument/2006/relationships/image" Target="../media/image471.png"/><Relationship Id="rId240" Type="http://schemas.openxmlformats.org/officeDocument/2006/relationships/customXml" Target="../ink/ink376.xml"/><Relationship Id="rId35" Type="http://schemas.openxmlformats.org/officeDocument/2006/relationships/image" Target="../media/image272.png"/><Relationship Id="rId77" Type="http://schemas.openxmlformats.org/officeDocument/2006/relationships/image" Target="../media/image293.png"/><Relationship Id="rId100" Type="http://schemas.openxmlformats.org/officeDocument/2006/relationships/customXml" Target="../ink/ink306.xml"/><Relationship Id="rId282" Type="http://schemas.openxmlformats.org/officeDocument/2006/relationships/customXml" Target="../ink/ink397.xml"/><Relationship Id="rId338" Type="http://schemas.openxmlformats.org/officeDocument/2006/relationships/customXml" Target="../ink/ink425.xml"/><Relationship Id="rId8" Type="http://schemas.openxmlformats.org/officeDocument/2006/relationships/customXml" Target="../ink/ink260.xml"/><Relationship Id="rId142" Type="http://schemas.openxmlformats.org/officeDocument/2006/relationships/customXml" Target="../ink/ink327.xml"/><Relationship Id="rId184" Type="http://schemas.openxmlformats.org/officeDocument/2006/relationships/customXml" Target="../ink/ink348.xml"/><Relationship Id="rId391" Type="http://schemas.openxmlformats.org/officeDocument/2006/relationships/image" Target="../media/image449.png"/><Relationship Id="rId405" Type="http://schemas.openxmlformats.org/officeDocument/2006/relationships/image" Target="../media/image456.png"/><Relationship Id="rId251" Type="http://schemas.openxmlformats.org/officeDocument/2006/relationships/image" Target="../media/image379.png"/><Relationship Id="rId46" Type="http://schemas.openxmlformats.org/officeDocument/2006/relationships/customXml" Target="../ink/ink279.xml"/><Relationship Id="rId293" Type="http://schemas.openxmlformats.org/officeDocument/2006/relationships/image" Target="../media/image400.png"/><Relationship Id="rId307" Type="http://schemas.openxmlformats.org/officeDocument/2006/relationships/image" Target="../media/image407.png"/><Relationship Id="rId349" Type="http://schemas.openxmlformats.org/officeDocument/2006/relationships/image" Target="../media/image428.png"/><Relationship Id="rId88" Type="http://schemas.openxmlformats.org/officeDocument/2006/relationships/customXml" Target="../ink/ink300.xml"/><Relationship Id="rId111" Type="http://schemas.openxmlformats.org/officeDocument/2006/relationships/image" Target="../media/image310.png"/><Relationship Id="rId153" Type="http://schemas.openxmlformats.org/officeDocument/2006/relationships/image" Target="../media/image330.png"/><Relationship Id="rId195" Type="http://schemas.openxmlformats.org/officeDocument/2006/relationships/image" Target="../media/image351.png"/><Relationship Id="rId209" Type="http://schemas.openxmlformats.org/officeDocument/2006/relationships/image" Target="../media/image358.png"/><Relationship Id="rId360" Type="http://schemas.openxmlformats.org/officeDocument/2006/relationships/customXml" Target="../ink/ink436.xml"/><Relationship Id="rId416" Type="http://schemas.openxmlformats.org/officeDocument/2006/relationships/image" Target="../media/image461.png"/><Relationship Id="rId220" Type="http://schemas.openxmlformats.org/officeDocument/2006/relationships/customXml" Target="../ink/ink366.xml"/><Relationship Id="rId15" Type="http://schemas.openxmlformats.org/officeDocument/2006/relationships/image" Target="../media/image262.png"/><Relationship Id="rId57" Type="http://schemas.openxmlformats.org/officeDocument/2006/relationships/image" Target="../media/image283.png"/><Relationship Id="rId262" Type="http://schemas.openxmlformats.org/officeDocument/2006/relationships/customXml" Target="../ink/ink387.xml"/><Relationship Id="rId318" Type="http://schemas.openxmlformats.org/officeDocument/2006/relationships/customXml" Target="../ink/ink415.xml"/><Relationship Id="rId99" Type="http://schemas.openxmlformats.org/officeDocument/2006/relationships/image" Target="../media/image304.png"/><Relationship Id="rId122" Type="http://schemas.openxmlformats.org/officeDocument/2006/relationships/customXml" Target="../ink/ink317.xml"/><Relationship Id="rId164" Type="http://schemas.openxmlformats.org/officeDocument/2006/relationships/customXml" Target="../ink/ink338.xml"/><Relationship Id="rId371" Type="http://schemas.openxmlformats.org/officeDocument/2006/relationships/image" Target="../media/image439.png"/><Relationship Id="rId427" Type="http://schemas.openxmlformats.org/officeDocument/2006/relationships/customXml" Target="../ink/ink470.xml"/><Relationship Id="rId26" Type="http://schemas.openxmlformats.org/officeDocument/2006/relationships/customXml" Target="../ink/ink269.xml"/><Relationship Id="rId231" Type="http://schemas.openxmlformats.org/officeDocument/2006/relationships/image" Target="../media/image369.png"/><Relationship Id="rId273" Type="http://schemas.openxmlformats.org/officeDocument/2006/relationships/image" Target="../media/image390.png"/><Relationship Id="rId329" Type="http://schemas.openxmlformats.org/officeDocument/2006/relationships/image" Target="../media/image418.png"/><Relationship Id="rId68" Type="http://schemas.openxmlformats.org/officeDocument/2006/relationships/customXml" Target="../ink/ink29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customXml" Target="../ink/ink426.xml"/><Relationship Id="rId200" Type="http://schemas.openxmlformats.org/officeDocument/2006/relationships/customXml" Target="../ink/ink356.xml"/><Relationship Id="rId382" Type="http://schemas.openxmlformats.org/officeDocument/2006/relationships/customXml" Target="../ink/ink447.xml"/><Relationship Id="rId438" Type="http://schemas.openxmlformats.org/officeDocument/2006/relationships/image" Target="../media/image472.png"/><Relationship Id="rId242" Type="http://schemas.openxmlformats.org/officeDocument/2006/relationships/customXml" Target="../ink/ink377.xml"/><Relationship Id="rId284" Type="http://schemas.openxmlformats.org/officeDocument/2006/relationships/customXml" Target="../ink/ink398.xml"/><Relationship Id="rId37" Type="http://schemas.openxmlformats.org/officeDocument/2006/relationships/image" Target="../media/image273.png"/><Relationship Id="rId79" Type="http://schemas.openxmlformats.org/officeDocument/2006/relationships/image" Target="../media/image294.png"/><Relationship Id="rId102" Type="http://schemas.openxmlformats.org/officeDocument/2006/relationships/customXml" Target="../ink/ink307.xml"/><Relationship Id="rId144" Type="http://schemas.openxmlformats.org/officeDocument/2006/relationships/customXml" Target="../ink/ink328.xml"/><Relationship Id="rId90" Type="http://schemas.openxmlformats.org/officeDocument/2006/relationships/customXml" Target="../ink/ink301.xml"/><Relationship Id="rId186" Type="http://schemas.openxmlformats.org/officeDocument/2006/relationships/customXml" Target="../ink/ink349.xml"/><Relationship Id="rId351" Type="http://schemas.openxmlformats.org/officeDocument/2006/relationships/image" Target="../media/image429.png"/><Relationship Id="rId393" Type="http://schemas.openxmlformats.org/officeDocument/2006/relationships/image" Target="../media/image450.png"/><Relationship Id="rId407" Type="http://schemas.openxmlformats.org/officeDocument/2006/relationships/image" Target="../media/image457.png"/><Relationship Id="rId211" Type="http://schemas.openxmlformats.org/officeDocument/2006/relationships/image" Target="../media/image359.png"/><Relationship Id="rId253" Type="http://schemas.openxmlformats.org/officeDocument/2006/relationships/image" Target="../media/image380.png"/><Relationship Id="rId295" Type="http://schemas.openxmlformats.org/officeDocument/2006/relationships/image" Target="../media/image401.png"/><Relationship Id="rId309" Type="http://schemas.openxmlformats.org/officeDocument/2006/relationships/image" Target="../media/image408.png"/><Relationship Id="rId48" Type="http://schemas.openxmlformats.org/officeDocument/2006/relationships/customXml" Target="../ink/ink280.xml"/><Relationship Id="rId113" Type="http://schemas.openxmlformats.org/officeDocument/2006/relationships/image" Target="../media/image311.png"/><Relationship Id="rId320" Type="http://schemas.openxmlformats.org/officeDocument/2006/relationships/customXml" Target="../ink/ink416.xml"/><Relationship Id="rId155" Type="http://schemas.openxmlformats.org/officeDocument/2006/relationships/image" Target="../media/image331.png"/><Relationship Id="rId197" Type="http://schemas.openxmlformats.org/officeDocument/2006/relationships/image" Target="../media/image352.png"/><Relationship Id="rId362" Type="http://schemas.openxmlformats.org/officeDocument/2006/relationships/customXml" Target="../ink/ink437.xml"/><Relationship Id="rId418" Type="http://schemas.openxmlformats.org/officeDocument/2006/relationships/image" Target="../media/image462.png"/><Relationship Id="rId222" Type="http://schemas.openxmlformats.org/officeDocument/2006/relationships/customXml" Target="../ink/ink367.xml"/><Relationship Id="rId264" Type="http://schemas.openxmlformats.org/officeDocument/2006/relationships/customXml" Target="../ink/ink388.xml"/><Relationship Id="rId17" Type="http://schemas.openxmlformats.org/officeDocument/2006/relationships/image" Target="../media/image263.png"/><Relationship Id="rId59" Type="http://schemas.openxmlformats.org/officeDocument/2006/relationships/image" Target="../media/image284.png"/><Relationship Id="rId124" Type="http://schemas.openxmlformats.org/officeDocument/2006/relationships/customXml" Target="../ink/ink318.xml"/><Relationship Id="rId70" Type="http://schemas.openxmlformats.org/officeDocument/2006/relationships/customXml" Target="../ink/ink291.xml"/><Relationship Id="rId166" Type="http://schemas.openxmlformats.org/officeDocument/2006/relationships/customXml" Target="../ink/ink339.xml"/><Relationship Id="rId331" Type="http://schemas.openxmlformats.org/officeDocument/2006/relationships/image" Target="../media/image419.png"/><Relationship Id="rId373" Type="http://schemas.openxmlformats.org/officeDocument/2006/relationships/image" Target="../media/image440.png"/><Relationship Id="rId429" Type="http://schemas.openxmlformats.org/officeDocument/2006/relationships/customXml" Target="../ink/ink47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0.png"/><Relationship Id="rId440" Type="http://schemas.openxmlformats.org/officeDocument/2006/relationships/image" Target="../media/image473.png"/><Relationship Id="rId28" Type="http://schemas.openxmlformats.org/officeDocument/2006/relationships/customXml" Target="../ink/ink270.xml"/><Relationship Id="rId275" Type="http://schemas.openxmlformats.org/officeDocument/2006/relationships/image" Target="../media/image391.png"/><Relationship Id="rId300" Type="http://schemas.openxmlformats.org/officeDocument/2006/relationships/customXml" Target="../ink/ink406.xml"/><Relationship Id="rId81" Type="http://schemas.openxmlformats.org/officeDocument/2006/relationships/image" Target="../media/image295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customXml" Target="../ink/ink427.xml"/><Relationship Id="rId384" Type="http://schemas.openxmlformats.org/officeDocument/2006/relationships/customXml" Target="../ink/ink448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99.png"/><Relationship Id="rId21" Type="http://schemas.openxmlformats.org/officeDocument/2006/relationships/image" Target="../media/image5054.png"/><Relationship Id="rId63" Type="http://schemas.openxmlformats.org/officeDocument/2006/relationships/image" Target="../media/image5074.png"/><Relationship Id="rId159" Type="http://schemas.openxmlformats.org/officeDocument/2006/relationships/image" Target="../media/image5120.png"/><Relationship Id="rId170" Type="http://schemas.openxmlformats.org/officeDocument/2006/relationships/customXml" Target="../ink/ink5539.xml"/><Relationship Id="rId226" Type="http://schemas.openxmlformats.org/officeDocument/2006/relationships/customXml" Target="../ink/ink5567.xml"/><Relationship Id="rId268" Type="http://schemas.openxmlformats.org/officeDocument/2006/relationships/customXml" Target="../ink/ink5588.xml"/><Relationship Id="rId32" Type="http://schemas.openxmlformats.org/officeDocument/2006/relationships/customXml" Target="../ink/ink5470.xml"/><Relationship Id="rId74" Type="http://schemas.openxmlformats.org/officeDocument/2006/relationships/customXml" Target="../ink/ink5491.xml"/><Relationship Id="rId128" Type="http://schemas.openxmlformats.org/officeDocument/2006/relationships/customXml" Target="../ink/ink5518.xml"/><Relationship Id="rId5" Type="http://schemas.openxmlformats.org/officeDocument/2006/relationships/image" Target="../media/image5046.png"/><Relationship Id="rId181" Type="http://schemas.openxmlformats.org/officeDocument/2006/relationships/image" Target="../media/image5131.png"/><Relationship Id="rId237" Type="http://schemas.openxmlformats.org/officeDocument/2006/relationships/image" Target="../media/image5159.png"/><Relationship Id="rId279" Type="http://schemas.openxmlformats.org/officeDocument/2006/relationships/image" Target="../media/image5180.png"/><Relationship Id="rId43" Type="http://schemas.openxmlformats.org/officeDocument/2006/relationships/image" Target="../media/image5064.png"/><Relationship Id="rId139" Type="http://schemas.openxmlformats.org/officeDocument/2006/relationships/image" Target="../media/image5110.png"/><Relationship Id="rId85" Type="http://schemas.openxmlformats.org/officeDocument/2006/relationships/image" Target="../media/image5084.png"/><Relationship Id="rId150" Type="http://schemas.openxmlformats.org/officeDocument/2006/relationships/customXml" Target="../ink/ink5529.xml"/><Relationship Id="rId171" Type="http://schemas.openxmlformats.org/officeDocument/2006/relationships/image" Target="../media/image5126.png"/><Relationship Id="rId192" Type="http://schemas.openxmlformats.org/officeDocument/2006/relationships/customXml" Target="../ink/ink5550.xml"/><Relationship Id="rId206" Type="http://schemas.openxmlformats.org/officeDocument/2006/relationships/customXml" Target="../ink/ink5557.xml"/><Relationship Id="rId227" Type="http://schemas.openxmlformats.org/officeDocument/2006/relationships/image" Target="../media/image5154.png"/><Relationship Id="rId248" Type="http://schemas.openxmlformats.org/officeDocument/2006/relationships/customXml" Target="../ink/ink5578.xml"/><Relationship Id="rId269" Type="http://schemas.openxmlformats.org/officeDocument/2006/relationships/image" Target="../media/image5175.png"/><Relationship Id="rId12" Type="http://schemas.openxmlformats.org/officeDocument/2006/relationships/customXml" Target="../ink/ink5460.xml"/><Relationship Id="rId33" Type="http://schemas.openxmlformats.org/officeDocument/2006/relationships/image" Target="../media/image5059.png"/><Relationship Id="rId108" Type="http://schemas.openxmlformats.org/officeDocument/2006/relationships/customXml" Target="../ink/ink5508.xml"/><Relationship Id="rId129" Type="http://schemas.openxmlformats.org/officeDocument/2006/relationships/image" Target="../media/image5105.png"/><Relationship Id="rId280" Type="http://schemas.openxmlformats.org/officeDocument/2006/relationships/customXml" Target="../ink/ink5594.xml"/><Relationship Id="rId54" Type="http://schemas.openxmlformats.org/officeDocument/2006/relationships/customXml" Target="../ink/ink5481.xml"/><Relationship Id="rId75" Type="http://schemas.openxmlformats.org/officeDocument/2006/relationships/image" Target="../media/image5080.png"/><Relationship Id="rId96" Type="http://schemas.openxmlformats.org/officeDocument/2006/relationships/customXml" Target="../ink/ink5502.xml"/><Relationship Id="rId140" Type="http://schemas.openxmlformats.org/officeDocument/2006/relationships/customXml" Target="../ink/ink5524.xml"/><Relationship Id="rId161" Type="http://schemas.openxmlformats.org/officeDocument/2006/relationships/image" Target="../media/image5121.png"/><Relationship Id="rId182" Type="http://schemas.openxmlformats.org/officeDocument/2006/relationships/customXml" Target="../ink/ink5545.xml"/><Relationship Id="rId217" Type="http://schemas.openxmlformats.org/officeDocument/2006/relationships/image" Target="../media/image5149.png"/><Relationship Id="rId6" Type="http://schemas.openxmlformats.org/officeDocument/2006/relationships/customXml" Target="../ink/ink5457.xml"/><Relationship Id="rId238" Type="http://schemas.openxmlformats.org/officeDocument/2006/relationships/customXml" Target="../ink/ink5573.xml"/><Relationship Id="rId259" Type="http://schemas.openxmlformats.org/officeDocument/2006/relationships/image" Target="../media/image5170.png"/><Relationship Id="rId23" Type="http://schemas.openxmlformats.org/officeDocument/2006/relationships/image" Target="../media/image5055.png"/><Relationship Id="rId119" Type="http://schemas.openxmlformats.org/officeDocument/2006/relationships/image" Target="../media/image5100.png"/><Relationship Id="rId270" Type="http://schemas.openxmlformats.org/officeDocument/2006/relationships/customXml" Target="../ink/ink5589.xml"/><Relationship Id="rId44" Type="http://schemas.openxmlformats.org/officeDocument/2006/relationships/customXml" Target="../ink/ink5476.xml"/><Relationship Id="rId65" Type="http://schemas.openxmlformats.org/officeDocument/2006/relationships/image" Target="../media/image5075.png"/><Relationship Id="rId86" Type="http://schemas.openxmlformats.org/officeDocument/2006/relationships/customXml" Target="../ink/ink5497.xml"/><Relationship Id="rId130" Type="http://schemas.openxmlformats.org/officeDocument/2006/relationships/customXml" Target="../ink/ink5519.xml"/><Relationship Id="rId151" Type="http://schemas.openxmlformats.org/officeDocument/2006/relationships/image" Target="../media/image5116.png"/><Relationship Id="rId172" Type="http://schemas.openxmlformats.org/officeDocument/2006/relationships/customXml" Target="../ink/ink5540.xml"/><Relationship Id="rId193" Type="http://schemas.openxmlformats.org/officeDocument/2006/relationships/image" Target="../media/image5137.png"/><Relationship Id="rId207" Type="http://schemas.openxmlformats.org/officeDocument/2006/relationships/image" Target="../media/image5144.png"/><Relationship Id="rId228" Type="http://schemas.openxmlformats.org/officeDocument/2006/relationships/customXml" Target="../ink/ink5568.xml"/><Relationship Id="rId249" Type="http://schemas.openxmlformats.org/officeDocument/2006/relationships/image" Target="../media/image5165.png"/><Relationship Id="rId13" Type="http://schemas.openxmlformats.org/officeDocument/2006/relationships/image" Target="../media/image5050.png"/><Relationship Id="rId109" Type="http://schemas.openxmlformats.org/officeDocument/2006/relationships/image" Target="../media/image5095.png"/><Relationship Id="rId260" Type="http://schemas.openxmlformats.org/officeDocument/2006/relationships/customXml" Target="../ink/ink5584.xml"/><Relationship Id="rId281" Type="http://schemas.openxmlformats.org/officeDocument/2006/relationships/image" Target="../media/image5181.png"/><Relationship Id="rId34" Type="http://schemas.openxmlformats.org/officeDocument/2006/relationships/customXml" Target="../ink/ink5471.xml"/><Relationship Id="rId55" Type="http://schemas.openxmlformats.org/officeDocument/2006/relationships/image" Target="../media/image5070.png"/><Relationship Id="rId76" Type="http://schemas.openxmlformats.org/officeDocument/2006/relationships/customXml" Target="../ink/ink5492.xml"/><Relationship Id="rId97" Type="http://schemas.openxmlformats.org/officeDocument/2006/relationships/image" Target="../media/image5090.png"/><Relationship Id="rId120" Type="http://schemas.openxmlformats.org/officeDocument/2006/relationships/customXml" Target="../ink/ink5514.xml"/><Relationship Id="rId141" Type="http://schemas.openxmlformats.org/officeDocument/2006/relationships/image" Target="../media/image5111.png"/><Relationship Id="rId7" Type="http://schemas.openxmlformats.org/officeDocument/2006/relationships/image" Target="../media/image5047.png"/><Relationship Id="rId162" Type="http://schemas.openxmlformats.org/officeDocument/2006/relationships/customXml" Target="../ink/ink5535.xml"/><Relationship Id="rId183" Type="http://schemas.openxmlformats.org/officeDocument/2006/relationships/image" Target="../media/image5132.png"/><Relationship Id="rId218" Type="http://schemas.openxmlformats.org/officeDocument/2006/relationships/customXml" Target="../ink/ink5563.xml"/><Relationship Id="rId239" Type="http://schemas.openxmlformats.org/officeDocument/2006/relationships/image" Target="../media/image5160.png"/><Relationship Id="rId250" Type="http://schemas.openxmlformats.org/officeDocument/2006/relationships/customXml" Target="../ink/ink5579.xml"/><Relationship Id="rId271" Type="http://schemas.openxmlformats.org/officeDocument/2006/relationships/image" Target="../media/image5176.png"/><Relationship Id="rId24" Type="http://schemas.openxmlformats.org/officeDocument/2006/relationships/customXml" Target="../ink/ink5466.xml"/><Relationship Id="rId45" Type="http://schemas.openxmlformats.org/officeDocument/2006/relationships/image" Target="../media/image5065.png"/><Relationship Id="rId66" Type="http://schemas.openxmlformats.org/officeDocument/2006/relationships/customXml" Target="../ink/ink5487.xml"/><Relationship Id="rId87" Type="http://schemas.openxmlformats.org/officeDocument/2006/relationships/image" Target="../media/image5085.png"/><Relationship Id="rId110" Type="http://schemas.openxmlformats.org/officeDocument/2006/relationships/customXml" Target="../ink/ink5509.xml"/><Relationship Id="rId131" Type="http://schemas.openxmlformats.org/officeDocument/2006/relationships/image" Target="../media/image5106.png"/><Relationship Id="rId152" Type="http://schemas.openxmlformats.org/officeDocument/2006/relationships/customXml" Target="../ink/ink5530.xml"/><Relationship Id="rId173" Type="http://schemas.openxmlformats.org/officeDocument/2006/relationships/image" Target="../media/image5127.png"/><Relationship Id="rId194" Type="http://schemas.openxmlformats.org/officeDocument/2006/relationships/customXml" Target="../ink/ink5551.xml"/><Relationship Id="rId208" Type="http://schemas.openxmlformats.org/officeDocument/2006/relationships/customXml" Target="../ink/ink5558.xml"/><Relationship Id="rId229" Type="http://schemas.openxmlformats.org/officeDocument/2006/relationships/image" Target="../media/image5155.png"/><Relationship Id="rId240" Type="http://schemas.openxmlformats.org/officeDocument/2006/relationships/customXml" Target="../ink/ink5574.xml"/><Relationship Id="rId261" Type="http://schemas.openxmlformats.org/officeDocument/2006/relationships/image" Target="../media/image5171.png"/><Relationship Id="rId14" Type="http://schemas.openxmlformats.org/officeDocument/2006/relationships/customXml" Target="../ink/ink5461.xml"/><Relationship Id="rId35" Type="http://schemas.openxmlformats.org/officeDocument/2006/relationships/image" Target="../media/image5060.png"/><Relationship Id="rId56" Type="http://schemas.openxmlformats.org/officeDocument/2006/relationships/customXml" Target="../ink/ink5482.xml"/><Relationship Id="rId77" Type="http://schemas.openxmlformats.org/officeDocument/2006/relationships/image" Target="../media/image14.png"/><Relationship Id="rId100" Type="http://schemas.openxmlformats.org/officeDocument/2006/relationships/customXml" Target="../ink/ink5504.xml"/><Relationship Id="rId282" Type="http://schemas.openxmlformats.org/officeDocument/2006/relationships/customXml" Target="../ink/ink5595.xml"/><Relationship Id="rId8" Type="http://schemas.openxmlformats.org/officeDocument/2006/relationships/customXml" Target="../ink/ink5458.xml"/><Relationship Id="rId98" Type="http://schemas.openxmlformats.org/officeDocument/2006/relationships/customXml" Target="../ink/ink5503.xml"/><Relationship Id="rId121" Type="http://schemas.openxmlformats.org/officeDocument/2006/relationships/image" Target="../media/image5101.png"/><Relationship Id="rId142" Type="http://schemas.openxmlformats.org/officeDocument/2006/relationships/customXml" Target="../ink/ink5525.xml"/><Relationship Id="rId163" Type="http://schemas.openxmlformats.org/officeDocument/2006/relationships/image" Target="../media/image5122.png"/><Relationship Id="rId184" Type="http://schemas.openxmlformats.org/officeDocument/2006/relationships/customXml" Target="../ink/ink5546.xml"/><Relationship Id="rId219" Type="http://schemas.openxmlformats.org/officeDocument/2006/relationships/image" Target="../media/image5150.png"/><Relationship Id="rId230" Type="http://schemas.openxmlformats.org/officeDocument/2006/relationships/customXml" Target="../ink/ink5569.xml"/><Relationship Id="rId251" Type="http://schemas.openxmlformats.org/officeDocument/2006/relationships/image" Target="../media/image5166.png"/><Relationship Id="rId25" Type="http://schemas.openxmlformats.org/officeDocument/2006/relationships/image" Target="../media/image5056.png"/><Relationship Id="rId46" Type="http://schemas.openxmlformats.org/officeDocument/2006/relationships/customXml" Target="../ink/ink5477.xml"/><Relationship Id="rId67" Type="http://schemas.openxmlformats.org/officeDocument/2006/relationships/image" Target="../media/image5076.png"/><Relationship Id="rId272" Type="http://schemas.openxmlformats.org/officeDocument/2006/relationships/customXml" Target="../ink/ink5590.xml"/><Relationship Id="rId88" Type="http://schemas.openxmlformats.org/officeDocument/2006/relationships/customXml" Target="../ink/ink5498.xml"/><Relationship Id="rId111" Type="http://schemas.openxmlformats.org/officeDocument/2006/relationships/image" Target="../media/image5096.png"/><Relationship Id="rId132" Type="http://schemas.openxmlformats.org/officeDocument/2006/relationships/customXml" Target="../ink/ink5520.xml"/><Relationship Id="rId153" Type="http://schemas.openxmlformats.org/officeDocument/2006/relationships/image" Target="../media/image5117.png"/><Relationship Id="rId174" Type="http://schemas.openxmlformats.org/officeDocument/2006/relationships/customXml" Target="../ink/ink5541.xml"/><Relationship Id="rId195" Type="http://schemas.openxmlformats.org/officeDocument/2006/relationships/image" Target="../media/image5138.png"/><Relationship Id="rId209" Type="http://schemas.openxmlformats.org/officeDocument/2006/relationships/image" Target="../media/image5145.png"/><Relationship Id="rId220" Type="http://schemas.openxmlformats.org/officeDocument/2006/relationships/customXml" Target="../ink/ink5564.xml"/><Relationship Id="rId241" Type="http://schemas.openxmlformats.org/officeDocument/2006/relationships/image" Target="../media/image5161.png"/><Relationship Id="rId15" Type="http://schemas.openxmlformats.org/officeDocument/2006/relationships/image" Target="../media/image5051.png"/><Relationship Id="rId36" Type="http://schemas.openxmlformats.org/officeDocument/2006/relationships/customXml" Target="../ink/ink5472.xml"/><Relationship Id="rId57" Type="http://schemas.openxmlformats.org/officeDocument/2006/relationships/image" Target="../media/image5071.png"/><Relationship Id="rId262" Type="http://schemas.openxmlformats.org/officeDocument/2006/relationships/customXml" Target="../ink/ink5585.xml"/><Relationship Id="rId283" Type="http://schemas.openxmlformats.org/officeDocument/2006/relationships/image" Target="../media/image5182.png"/><Relationship Id="rId78" Type="http://schemas.openxmlformats.org/officeDocument/2006/relationships/customXml" Target="../ink/ink5493.xml"/><Relationship Id="rId99" Type="http://schemas.openxmlformats.org/officeDocument/2006/relationships/image" Target="../media/image5091.png"/><Relationship Id="rId101" Type="http://schemas.openxmlformats.org/officeDocument/2006/relationships/image" Target="../media/image5092.png"/><Relationship Id="rId122" Type="http://schemas.openxmlformats.org/officeDocument/2006/relationships/customXml" Target="../ink/ink5515.xml"/><Relationship Id="rId143" Type="http://schemas.openxmlformats.org/officeDocument/2006/relationships/image" Target="../media/image5112.png"/><Relationship Id="rId164" Type="http://schemas.openxmlformats.org/officeDocument/2006/relationships/customXml" Target="../ink/ink5536.xml"/><Relationship Id="rId185" Type="http://schemas.openxmlformats.org/officeDocument/2006/relationships/image" Target="../media/image5133.png"/><Relationship Id="rId9" Type="http://schemas.openxmlformats.org/officeDocument/2006/relationships/image" Target="../media/image5048.png"/><Relationship Id="rId210" Type="http://schemas.openxmlformats.org/officeDocument/2006/relationships/customXml" Target="../ink/ink5559.xml"/><Relationship Id="rId26" Type="http://schemas.openxmlformats.org/officeDocument/2006/relationships/customXml" Target="../ink/ink5467.xml"/><Relationship Id="rId231" Type="http://schemas.openxmlformats.org/officeDocument/2006/relationships/image" Target="../media/image5156.png"/><Relationship Id="rId252" Type="http://schemas.openxmlformats.org/officeDocument/2006/relationships/customXml" Target="../ink/ink5580.xml"/><Relationship Id="rId273" Type="http://schemas.openxmlformats.org/officeDocument/2006/relationships/image" Target="../media/image5177.png"/><Relationship Id="rId47" Type="http://schemas.openxmlformats.org/officeDocument/2006/relationships/image" Target="../media/image5066.png"/><Relationship Id="rId68" Type="http://schemas.openxmlformats.org/officeDocument/2006/relationships/customXml" Target="../ink/ink5488.xml"/><Relationship Id="rId89" Type="http://schemas.openxmlformats.org/officeDocument/2006/relationships/image" Target="../media/image5086.png"/><Relationship Id="rId112" Type="http://schemas.openxmlformats.org/officeDocument/2006/relationships/customXml" Target="../ink/ink5510.xml"/><Relationship Id="rId133" Type="http://schemas.openxmlformats.org/officeDocument/2006/relationships/image" Target="../media/image5107.png"/><Relationship Id="rId154" Type="http://schemas.openxmlformats.org/officeDocument/2006/relationships/customXml" Target="../ink/ink5531.xml"/><Relationship Id="rId175" Type="http://schemas.openxmlformats.org/officeDocument/2006/relationships/image" Target="../media/image5128.png"/><Relationship Id="rId196" Type="http://schemas.openxmlformats.org/officeDocument/2006/relationships/customXml" Target="../ink/ink5552.xml"/><Relationship Id="rId200" Type="http://schemas.openxmlformats.org/officeDocument/2006/relationships/customXml" Target="../ink/ink5554.xml"/><Relationship Id="rId16" Type="http://schemas.openxmlformats.org/officeDocument/2006/relationships/customXml" Target="../ink/ink5462.xml"/><Relationship Id="rId221" Type="http://schemas.openxmlformats.org/officeDocument/2006/relationships/image" Target="../media/image5151.png"/><Relationship Id="rId242" Type="http://schemas.openxmlformats.org/officeDocument/2006/relationships/customXml" Target="../ink/ink5575.xml"/><Relationship Id="rId263" Type="http://schemas.openxmlformats.org/officeDocument/2006/relationships/image" Target="../media/image5172.png"/><Relationship Id="rId284" Type="http://schemas.openxmlformats.org/officeDocument/2006/relationships/customXml" Target="../ink/ink5596.xml"/><Relationship Id="rId37" Type="http://schemas.openxmlformats.org/officeDocument/2006/relationships/image" Target="../media/image5061.png"/><Relationship Id="rId58" Type="http://schemas.openxmlformats.org/officeDocument/2006/relationships/customXml" Target="../ink/ink5483.xml"/><Relationship Id="rId79" Type="http://schemas.openxmlformats.org/officeDocument/2006/relationships/image" Target="../media/image5081.png"/><Relationship Id="rId102" Type="http://schemas.openxmlformats.org/officeDocument/2006/relationships/customXml" Target="../ink/ink5505.xml"/><Relationship Id="rId123" Type="http://schemas.openxmlformats.org/officeDocument/2006/relationships/image" Target="../media/image5102.png"/><Relationship Id="rId144" Type="http://schemas.openxmlformats.org/officeDocument/2006/relationships/customXml" Target="../ink/ink5526.xml"/><Relationship Id="rId90" Type="http://schemas.openxmlformats.org/officeDocument/2006/relationships/customXml" Target="../ink/ink5499.xml"/><Relationship Id="rId165" Type="http://schemas.openxmlformats.org/officeDocument/2006/relationships/image" Target="../media/image5123.png"/><Relationship Id="rId186" Type="http://schemas.openxmlformats.org/officeDocument/2006/relationships/customXml" Target="../ink/ink5547.xml"/><Relationship Id="rId211" Type="http://schemas.openxmlformats.org/officeDocument/2006/relationships/image" Target="../media/image5146.png"/><Relationship Id="rId232" Type="http://schemas.openxmlformats.org/officeDocument/2006/relationships/customXml" Target="../ink/ink5570.xml"/><Relationship Id="rId253" Type="http://schemas.openxmlformats.org/officeDocument/2006/relationships/image" Target="../media/image5167.png"/><Relationship Id="rId274" Type="http://schemas.openxmlformats.org/officeDocument/2006/relationships/customXml" Target="../ink/ink5591.xml"/><Relationship Id="rId27" Type="http://schemas.openxmlformats.org/officeDocument/2006/relationships/image" Target="../media/image79.png"/><Relationship Id="rId48" Type="http://schemas.openxmlformats.org/officeDocument/2006/relationships/customXml" Target="../ink/ink5478.xml"/><Relationship Id="rId69" Type="http://schemas.openxmlformats.org/officeDocument/2006/relationships/image" Target="../media/image5077.png"/><Relationship Id="rId113" Type="http://schemas.openxmlformats.org/officeDocument/2006/relationships/image" Target="../media/image5097.png"/><Relationship Id="rId134" Type="http://schemas.openxmlformats.org/officeDocument/2006/relationships/customXml" Target="../ink/ink5521.xml"/><Relationship Id="rId80" Type="http://schemas.openxmlformats.org/officeDocument/2006/relationships/customXml" Target="../ink/ink5494.xml"/><Relationship Id="rId155" Type="http://schemas.openxmlformats.org/officeDocument/2006/relationships/image" Target="../media/image5118.png"/><Relationship Id="rId176" Type="http://schemas.openxmlformats.org/officeDocument/2006/relationships/customXml" Target="../ink/ink5542.xml"/><Relationship Id="rId197" Type="http://schemas.openxmlformats.org/officeDocument/2006/relationships/image" Target="../media/image5139.png"/><Relationship Id="rId201" Type="http://schemas.openxmlformats.org/officeDocument/2006/relationships/image" Target="../media/image5141.png"/><Relationship Id="rId222" Type="http://schemas.openxmlformats.org/officeDocument/2006/relationships/customXml" Target="../ink/ink5565.xml"/><Relationship Id="rId243" Type="http://schemas.openxmlformats.org/officeDocument/2006/relationships/image" Target="../media/image5162.png"/><Relationship Id="rId264" Type="http://schemas.openxmlformats.org/officeDocument/2006/relationships/customXml" Target="../ink/ink5586.xml"/><Relationship Id="rId285" Type="http://schemas.openxmlformats.org/officeDocument/2006/relationships/image" Target="../media/image5183.png"/><Relationship Id="rId17" Type="http://schemas.openxmlformats.org/officeDocument/2006/relationships/image" Target="../media/image5052.png"/><Relationship Id="rId38" Type="http://schemas.openxmlformats.org/officeDocument/2006/relationships/customXml" Target="../ink/ink5473.xml"/><Relationship Id="rId59" Type="http://schemas.openxmlformats.org/officeDocument/2006/relationships/image" Target="../media/image5072.png"/><Relationship Id="rId103" Type="http://schemas.openxmlformats.org/officeDocument/2006/relationships/image" Target="../media/image5093.png"/><Relationship Id="rId124" Type="http://schemas.openxmlformats.org/officeDocument/2006/relationships/customXml" Target="../ink/ink5516.xml"/><Relationship Id="rId70" Type="http://schemas.openxmlformats.org/officeDocument/2006/relationships/customXml" Target="../ink/ink5489.xml"/><Relationship Id="rId91" Type="http://schemas.openxmlformats.org/officeDocument/2006/relationships/image" Target="../media/image5087.png"/><Relationship Id="rId145" Type="http://schemas.openxmlformats.org/officeDocument/2006/relationships/image" Target="../media/image5113.png"/><Relationship Id="rId166" Type="http://schemas.openxmlformats.org/officeDocument/2006/relationships/customXml" Target="../ink/ink5537.xml"/><Relationship Id="rId187" Type="http://schemas.openxmlformats.org/officeDocument/2006/relationships/image" Target="../media/image513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560.xml"/><Relationship Id="rId233" Type="http://schemas.openxmlformats.org/officeDocument/2006/relationships/image" Target="../media/image5157.png"/><Relationship Id="rId254" Type="http://schemas.openxmlformats.org/officeDocument/2006/relationships/customXml" Target="../ink/ink5581.xml"/><Relationship Id="rId28" Type="http://schemas.openxmlformats.org/officeDocument/2006/relationships/customXml" Target="../ink/ink5468.xml"/><Relationship Id="rId49" Type="http://schemas.openxmlformats.org/officeDocument/2006/relationships/image" Target="../media/image5067.png"/><Relationship Id="rId114" Type="http://schemas.openxmlformats.org/officeDocument/2006/relationships/customXml" Target="../ink/ink5511.xml"/><Relationship Id="rId275" Type="http://schemas.openxmlformats.org/officeDocument/2006/relationships/image" Target="../media/image5178.png"/><Relationship Id="rId60" Type="http://schemas.openxmlformats.org/officeDocument/2006/relationships/customXml" Target="../ink/ink5484.xml"/><Relationship Id="rId81" Type="http://schemas.openxmlformats.org/officeDocument/2006/relationships/image" Target="../media/image5082.png"/><Relationship Id="rId135" Type="http://schemas.openxmlformats.org/officeDocument/2006/relationships/image" Target="../media/image5108.png"/><Relationship Id="rId156" Type="http://schemas.openxmlformats.org/officeDocument/2006/relationships/customXml" Target="../ink/ink5532.xml"/><Relationship Id="rId177" Type="http://schemas.openxmlformats.org/officeDocument/2006/relationships/image" Target="../media/image5129.png"/><Relationship Id="rId198" Type="http://schemas.openxmlformats.org/officeDocument/2006/relationships/customXml" Target="../ink/ink5553.xml"/><Relationship Id="rId202" Type="http://schemas.openxmlformats.org/officeDocument/2006/relationships/customXml" Target="../ink/ink5555.xml"/><Relationship Id="rId223" Type="http://schemas.openxmlformats.org/officeDocument/2006/relationships/image" Target="../media/image5152.png"/><Relationship Id="rId244" Type="http://schemas.openxmlformats.org/officeDocument/2006/relationships/customXml" Target="../ink/ink5576.xml"/><Relationship Id="rId18" Type="http://schemas.openxmlformats.org/officeDocument/2006/relationships/customXml" Target="../ink/ink5463.xml"/><Relationship Id="rId39" Type="http://schemas.openxmlformats.org/officeDocument/2006/relationships/image" Target="../media/image5062.png"/><Relationship Id="rId265" Type="http://schemas.openxmlformats.org/officeDocument/2006/relationships/image" Target="../media/image5173.png"/><Relationship Id="rId286" Type="http://schemas.openxmlformats.org/officeDocument/2006/relationships/customXml" Target="../ink/ink5597.xml"/><Relationship Id="rId50" Type="http://schemas.openxmlformats.org/officeDocument/2006/relationships/customXml" Target="../ink/ink5479.xml"/><Relationship Id="rId104" Type="http://schemas.openxmlformats.org/officeDocument/2006/relationships/customXml" Target="../ink/ink5506.xml"/><Relationship Id="rId125" Type="http://schemas.openxmlformats.org/officeDocument/2006/relationships/image" Target="../media/image5103.png"/><Relationship Id="rId146" Type="http://schemas.openxmlformats.org/officeDocument/2006/relationships/customXml" Target="../ink/ink5527.xml"/><Relationship Id="rId167" Type="http://schemas.openxmlformats.org/officeDocument/2006/relationships/image" Target="../media/image5124.png"/><Relationship Id="rId188" Type="http://schemas.openxmlformats.org/officeDocument/2006/relationships/customXml" Target="../ink/ink5548.xml"/><Relationship Id="rId71" Type="http://schemas.openxmlformats.org/officeDocument/2006/relationships/image" Target="../media/image5078.png"/><Relationship Id="rId92" Type="http://schemas.openxmlformats.org/officeDocument/2006/relationships/customXml" Target="../ink/ink5500.xml"/><Relationship Id="rId213" Type="http://schemas.openxmlformats.org/officeDocument/2006/relationships/image" Target="../media/image5147.png"/><Relationship Id="rId234" Type="http://schemas.openxmlformats.org/officeDocument/2006/relationships/customXml" Target="../ink/ink5571.xml"/><Relationship Id="rId2" Type="http://schemas.openxmlformats.org/officeDocument/2006/relationships/customXml" Target="../ink/ink5455.xml"/><Relationship Id="rId29" Type="http://schemas.openxmlformats.org/officeDocument/2006/relationships/image" Target="../media/image5057.png"/><Relationship Id="rId255" Type="http://schemas.openxmlformats.org/officeDocument/2006/relationships/image" Target="../media/image5168.png"/><Relationship Id="rId276" Type="http://schemas.openxmlformats.org/officeDocument/2006/relationships/customXml" Target="../ink/ink5592.xml"/><Relationship Id="rId40" Type="http://schemas.openxmlformats.org/officeDocument/2006/relationships/customXml" Target="../ink/ink5474.xml"/><Relationship Id="rId115" Type="http://schemas.openxmlformats.org/officeDocument/2006/relationships/image" Target="../media/image5098.png"/><Relationship Id="rId136" Type="http://schemas.openxmlformats.org/officeDocument/2006/relationships/customXml" Target="../ink/ink5522.xml"/><Relationship Id="rId157" Type="http://schemas.openxmlformats.org/officeDocument/2006/relationships/image" Target="../media/image5119.png"/><Relationship Id="rId178" Type="http://schemas.openxmlformats.org/officeDocument/2006/relationships/customXml" Target="../ink/ink5543.xml"/><Relationship Id="rId61" Type="http://schemas.openxmlformats.org/officeDocument/2006/relationships/image" Target="../media/image5073.png"/><Relationship Id="rId82" Type="http://schemas.openxmlformats.org/officeDocument/2006/relationships/customXml" Target="../ink/ink5495.xml"/><Relationship Id="rId199" Type="http://schemas.openxmlformats.org/officeDocument/2006/relationships/image" Target="../media/image5140.png"/><Relationship Id="rId203" Type="http://schemas.openxmlformats.org/officeDocument/2006/relationships/image" Target="../media/image5142.png"/><Relationship Id="rId19" Type="http://schemas.openxmlformats.org/officeDocument/2006/relationships/image" Target="../media/image5053.png"/><Relationship Id="rId224" Type="http://schemas.openxmlformats.org/officeDocument/2006/relationships/customXml" Target="../ink/ink5566.xml"/><Relationship Id="rId245" Type="http://schemas.openxmlformats.org/officeDocument/2006/relationships/image" Target="../media/image5163.png"/><Relationship Id="rId266" Type="http://schemas.openxmlformats.org/officeDocument/2006/relationships/customXml" Target="../ink/ink5587.xml"/><Relationship Id="rId287" Type="http://schemas.openxmlformats.org/officeDocument/2006/relationships/image" Target="../media/image5184.png"/><Relationship Id="rId30" Type="http://schemas.openxmlformats.org/officeDocument/2006/relationships/customXml" Target="../ink/ink5469.xml"/><Relationship Id="rId105" Type="http://schemas.openxmlformats.org/officeDocument/2006/relationships/image" Target="../media/image459.png"/><Relationship Id="rId126" Type="http://schemas.openxmlformats.org/officeDocument/2006/relationships/customXml" Target="../ink/ink5517.xml"/><Relationship Id="rId147" Type="http://schemas.openxmlformats.org/officeDocument/2006/relationships/image" Target="../media/image5114.png"/><Relationship Id="rId168" Type="http://schemas.openxmlformats.org/officeDocument/2006/relationships/customXml" Target="../ink/ink5538.xml"/><Relationship Id="rId51" Type="http://schemas.openxmlformats.org/officeDocument/2006/relationships/image" Target="../media/image5068.png"/><Relationship Id="rId72" Type="http://schemas.openxmlformats.org/officeDocument/2006/relationships/customXml" Target="../ink/ink5490.xml"/><Relationship Id="rId93" Type="http://schemas.openxmlformats.org/officeDocument/2006/relationships/image" Target="../media/image5088.png"/><Relationship Id="rId189" Type="http://schemas.openxmlformats.org/officeDocument/2006/relationships/image" Target="../media/image5135.png"/><Relationship Id="rId3" Type="http://schemas.openxmlformats.org/officeDocument/2006/relationships/image" Target="../media/image5045.png"/><Relationship Id="rId214" Type="http://schemas.openxmlformats.org/officeDocument/2006/relationships/customXml" Target="../ink/ink5561.xml"/><Relationship Id="rId235" Type="http://schemas.openxmlformats.org/officeDocument/2006/relationships/image" Target="../media/image5158.png"/><Relationship Id="rId256" Type="http://schemas.openxmlformats.org/officeDocument/2006/relationships/customXml" Target="../ink/ink5582.xml"/><Relationship Id="rId277" Type="http://schemas.openxmlformats.org/officeDocument/2006/relationships/image" Target="../media/image5179.png"/><Relationship Id="rId116" Type="http://schemas.openxmlformats.org/officeDocument/2006/relationships/customXml" Target="../ink/ink5512.xml"/><Relationship Id="rId137" Type="http://schemas.openxmlformats.org/officeDocument/2006/relationships/image" Target="../media/image5109.png"/><Relationship Id="rId158" Type="http://schemas.openxmlformats.org/officeDocument/2006/relationships/customXml" Target="../ink/ink5533.xml"/><Relationship Id="rId20" Type="http://schemas.openxmlformats.org/officeDocument/2006/relationships/customXml" Target="../ink/ink5464.xml"/><Relationship Id="rId41" Type="http://schemas.openxmlformats.org/officeDocument/2006/relationships/image" Target="../media/image5063.png"/><Relationship Id="rId62" Type="http://schemas.openxmlformats.org/officeDocument/2006/relationships/customXml" Target="../ink/ink5485.xml"/><Relationship Id="rId83" Type="http://schemas.openxmlformats.org/officeDocument/2006/relationships/image" Target="../media/image5083.png"/><Relationship Id="rId179" Type="http://schemas.openxmlformats.org/officeDocument/2006/relationships/image" Target="../media/image5130.png"/><Relationship Id="rId190" Type="http://schemas.openxmlformats.org/officeDocument/2006/relationships/customXml" Target="../ink/ink5549.xml"/><Relationship Id="rId204" Type="http://schemas.openxmlformats.org/officeDocument/2006/relationships/customXml" Target="../ink/ink5556.xml"/><Relationship Id="rId225" Type="http://schemas.openxmlformats.org/officeDocument/2006/relationships/image" Target="../media/image5153.png"/><Relationship Id="rId246" Type="http://schemas.openxmlformats.org/officeDocument/2006/relationships/customXml" Target="../ink/ink5577.xml"/><Relationship Id="rId267" Type="http://schemas.openxmlformats.org/officeDocument/2006/relationships/image" Target="../media/image5174.png"/><Relationship Id="rId106" Type="http://schemas.openxmlformats.org/officeDocument/2006/relationships/customXml" Target="../ink/ink5507.xml"/><Relationship Id="rId127" Type="http://schemas.openxmlformats.org/officeDocument/2006/relationships/image" Target="../media/image5104.png"/><Relationship Id="rId10" Type="http://schemas.openxmlformats.org/officeDocument/2006/relationships/customXml" Target="../ink/ink5459.xml"/><Relationship Id="rId31" Type="http://schemas.openxmlformats.org/officeDocument/2006/relationships/image" Target="../media/image5058.png"/><Relationship Id="rId52" Type="http://schemas.openxmlformats.org/officeDocument/2006/relationships/customXml" Target="../ink/ink5480.xml"/><Relationship Id="rId73" Type="http://schemas.openxmlformats.org/officeDocument/2006/relationships/image" Target="../media/image5079.png"/><Relationship Id="rId94" Type="http://schemas.openxmlformats.org/officeDocument/2006/relationships/customXml" Target="../ink/ink5501.xml"/><Relationship Id="rId148" Type="http://schemas.openxmlformats.org/officeDocument/2006/relationships/customXml" Target="../ink/ink5528.xml"/><Relationship Id="rId169" Type="http://schemas.openxmlformats.org/officeDocument/2006/relationships/image" Target="../media/image5125.png"/><Relationship Id="rId4" Type="http://schemas.openxmlformats.org/officeDocument/2006/relationships/customXml" Target="../ink/ink5456.xml"/><Relationship Id="rId180" Type="http://schemas.openxmlformats.org/officeDocument/2006/relationships/customXml" Target="../ink/ink5544.xml"/><Relationship Id="rId215" Type="http://schemas.openxmlformats.org/officeDocument/2006/relationships/image" Target="../media/image5148.png"/><Relationship Id="rId236" Type="http://schemas.openxmlformats.org/officeDocument/2006/relationships/customXml" Target="../ink/ink5572.xml"/><Relationship Id="rId257" Type="http://schemas.openxmlformats.org/officeDocument/2006/relationships/image" Target="../media/image5169.png"/><Relationship Id="rId278" Type="http://schemas.openxmlformats.org/officeDocument/2006/relationships/customXml" Target="../ink/ink5593.xml"/><Relationship Id="rId42" Type="http://schemas.openxmlformats.org/officeDocument/2006/relationships/customXml" Target="../ink/ink5475.xml"/><Relationship Id="rId84" Type="http://schemas.openxmlformats.org/officeDocument/2006/relationships/customXml" Target="../ink/ink5496.xml"/><Relationship Id="rId138" Type="http://schemas.openxmlformats.org/officeDocument/2006/relationships/customXml" Target="../ink/ink5523.xml"/><Relationship Id="rId191" Type="http://schemas.openxmlformats.org/officeDocument/2006/relationships/image" Target="../media/image5136.png"/><Relationship Id="rId205" Type="http://schemas.openxmlformats.org/officeDocument/2006/relationships/image" Target="../media/image5143.png"/><Relationship Id="rId247" Type="http://schemas.openxmlformats.org/officeDocument/2006/relationships/image" Target="../media/image5164.png"/><Relationship Id="rId107" Type="http://schemas.openxmlformats.org/officeDocument/2006/relationships/image" Target="../media/image5094.png"/><Relationship Id="rId11" Type="http://schemas.openxmlformats.org/officeDocument/2006/relationships/image" Target="../media/image5049.png"/><Relationship Id="rId53" Type="http://schemas.openxmlformats.org/officeDocument/2006/relationships/image" Target="../media/image5069.png"/><Relationship Id="rId149" Type="http://schemas.openxmlformats.org/officeDocument/2006/relationships/image" Target="../media/image5115.png"/><Relationship Id="rId95" Type="http://schemas.openxmlformats.org/officeDocument/2006/relationships/image" Target="../media/image5089.png"/><Relationship Id="rId160" Type="http://schemas.openxmlformats.org/officeDocument/2006/relationships/customXml" Target="../ink/ink5534.xml"/><Relationship Id="rId216" Type="http://schemas.openxmlformats.org/officeDocument/2006/relationships/customXml" Target="../ink/ink5562.xml"/><Relationship Id="rId258" Type="http://schemas.openxmlformats.org/officeDocument/2006/relationships/customXml" Target="../ink/ink5583.xml"/><Relationship Id="rId22" Type="http://schemas.openxmlformats.org/officeDocument/2006/relationships/customXml" Target="../ink/ink5465.xml"/><Relationship Id="rId64" Type="http://schemas.openxmlformats.org/officeDocument/2006/relationships/customXml" Target="../ink/ink5486.xml"/><Relationship Id="rId118" Type="http://schemas.openxmlformats.org/officeDocument/2006/relationships/customXml" Target="../ink/ink5513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2.png"/><Relationship Id="rId21" Type="http://schemas.openxmlformats.org/officeDocument/2006/relationships/image" Target="../media/image5194.png"/><Relationship Id="rId42" Type="http://schemas.openxmlformats.org/officeDocument/2006/relationships/customXml" Target="../ink/ink5618.xml"/><Relationship Id="rId63" Type="http://schemas.openxmlformats.org/officeDocument/2006/relationships/image" Target="../media/image5215.png"/><Relationship Id="rId84" Type="http://schemas.openxmlformats.org/officeDocument/2006/relationships/customXml" Target="../ink/ink5639.xml"/><Relationship Id="rId138" Type="http://schemas.openxmlformats.org/officeDocument/2006/relationships/customXml" Target="../ink/ink5666.xml"/><Relationship Id="rId159" Type="http://schemas.openxmlformats.org/officeDocument/2006/relationships/image" Target="../media/image5262.png"/><Relationship Id="rId170" Type="http://schemas.openxmlformats.org/officeDocument/2006/relationships/customXml" Target="../ink/ink5682.xml"/><Relationship Id="rId107" Type="http://schemas.openxmlformats.org/officeDocument/2006/relationships/image" Target="../media/image5237.png"/><Relationship Id="rId11" Type="http://schemas.openxmlformats.org/officeDocument/2006/relationships/image" Target="../media/image5189.png"/><Relationship Id="rId32" Type="http://schemas.openxmlformats.org/officeDocument/2006/relationships/customXml" Target="../ink/ink5613.xml"/><Relationship Id="rId53" Type="http://schemas.openxmlformats.org/officeDocument/2006/relationships/image" Target="../media/image5210.png"/><Relationship Id="rId74" Type="http://schemas.openxmlformats.org/officeDocument/2006/relationships/customXml" Target="../ink/ink5634.xml"/><Relationship Id="rId128" Type="http://schemas.openxmlformats.org/officeDocument/2006/relationships/customXml" Target="../ink/ink5661.xml"/><Relationship Id="rId149" Type="http://schemas.openxmlformats.org/officeDocument/2006/relationships/image" Target="../media/image5258.png"/><Relationship Id="rId5" Type="http://schemas.openxmlformats.org/officeDocument/2006/relationships/image" Target="../media/image5186.png"/><Relationship Id="rId95" Type="http://schemas.openxmlformats.org/officeDocument/2006/relationships/image" Target="../media/image5231.png"/><Relationship Id="rId160" Type="http://schemas.openxmlformats.org/officeDocument/2006/relationships/customXml" Target="../ink/ink5677.xml"/><Relationship Id="rId22" Type="http://schemas.openxmlformats.org/officeDocument/2006/relationships/customXml" Target="../ink/ink5608.xml"/><Relationship Id="rId43" Type="http://schemas.openxmlformats.org/officeDocument/2006/relationships/image" Target="../media/image5205.png"/><Relationship Id="rId64" Type="http://schemas.openxmlformats.org/officeDocument/2006/relationships/customXml" Target="../ink/ink5629.xml"/><Relationship Id="rId118" Type="http://schemas.openxmlformats.org/officeDocument/2006/relationships/customXml" Target="../ink/ink5656.xml"/><Relationship Id="rId139" Type="http://schemas.openxmlformats.org/officeDocument/2006/relationships/image" Target="../media/image5253.png"/><Relationship Id="rId85" Type="http://schemas.openxmlformats.org/officeDocument/2006/relationships/image" Target="../media/image5226.png"/><Relationship Id="rId150" Type="http://schemas.openxmlformats.org/officeDocument/2006/relationships/customXml" Target="../ink/ink5672.xml"/><Relationship Id="rId171" Type="http://schemas.openxmlformats.org/officeDocument/2006/relationships/image" Target="../media/image5268.png"/><Relationship Id="rId12" Type="http://schemas.openxmlformats.org/officeDocument/2006/relationships/customXml" Target="../ink/ink5603.xml"/><Relationship Id="rId33" Type="http://schemas.openxmlformats.org/officeDocument/2006/relationships/image" Target="../media/image5200.png"/><Relationship Id="rId108" Type="http://schemas.openxmlformats.org/officeDocument/2006/relationships/customXml" Target="../ink/ink5651.xml"/><Relationship Id="rId129" Type="http://schemas.openxmlformats.org/officeDocument/2006/relationships/image" Target="../media/image5248.png"/><Relationship Id="rId54" Type="http://schemas.openxmlformats.org/officeDocument/2006/relationships/customXml" Target="../ink/ink5624.xml"/><Relationship Id="rId75" Type="http://schemas.openxmlformats.org/officeDocument/2006/relationships/image" Target="../media/image5221.png"/><Relationship Id="rId96" Type="http://schemas.openxmlformats.org/officeDocument/2006/relationships/customXml" Target="../ink/ink5645.xml"/><Relationship Id="rId140" Type="http://schemas.openxmlformats.org/officeDocument/2006/relationships/customXml" Target="../ink/ink5667.xml"/><Relationship Id="rId161" Type="http://schemas.openxmlformats.org/officeDocument/2006/relationships/image" Target="../media/image5263.png"/><Relationship Id="rId6" Type="http://schemas.openxmlformats.org/officeDocument/2006/relationships/customXml" Target="../ink/ink5600.xml"/><Relationship Id="rId23" Type="http://schemas.openxmlformats.org/officeDocument/2006/relationships/image" Target="../media/image5195.png"/><Relationship Id="rId28" Type="http://schemas.openxmlformats.org/officeDocument/2006/relationships/customXml" Target="../ink/ink5611.xml"/><Relationship Id="rId49" Type="http://schemas.openxmlformats.org/officeDocument/2006/relationships/image" Target="../media/image5208.png"/><Relationship Id="rId114" Type="http://schemas.openxmlformats.org/officeDocument/2006/relationships/customXml" Target="../ink/ink5654.xml"/><Relationship Id="rId119" Type="http://schemas.openxmlformats.org/officeDocument/2006/relationships/image" Target="../media/image5243.png"/><Relationship Id="rId44" Type="http://schemas.openxmlformats.org/officeDocument/2006/relationships/customXml" Target="../ink/ink5619.xml"/><Relationship Id="rId60" Type="http://schemas.openxmlformats.org/officeDocument/2006/relationships/customXml" Target="../ink/ink5627.xml"/><Relationship Id="rId65" Type="http://schemas.openxmlformats.org/officeDocument/2006/relationships/image" Target="../media/image5216.png"/><Relationship Id="rId81" Type="http://schemas.openxmlformats.org/officeDocument/2006/relationships/image" Target="../media/image5224.png"/><Relationship Id="rId86" Type="http://schemas.openxmlformats.org/officeDocument/2006/relationships/customXml" Target="../ink/ink5640.xml"/><Relationship Id="rId130" Type="http://schemas.openxmlformats.org/officeDocument/2006/relationships/customXml" Target="../ink/ink5662.xml"/><Relationship Id="rId135" Type="http://schemas.openxmlformats.org/officeDocument/2006/relationships/image" Target="../media/image5251.png"/><Relationship Id="rId151" Type="http://schemas.openxmlformats.org/officeDocument/2006/relationships/image" Target="../media/image5259.png"/><Relationship Id="rId156" Type="http://schemas.openxmlformats.org/officeDocument/2006/relationships/customXml" Target="../ink/ink5675.xml"/><Relationship Id="rId177" Type="http://schemas.openxmlformats.org/officeDocument/2006/relationships/image" Target="../media/image5271.png"/><Relationship Id="rId172" Type="http://schemas.openxmlformats.org/officeDocument/2006/relationships/customXml" Target="../ink/ink5683.xml"/><Relationship Id="rId13" Type="http://schemas.openxmlformats.org/officeDocument/2006/relationships/image" Target="../media/image5190.png"/><Relationship Id="rId18" Type="http://schemas.openxmlformats.org/officeDocument/2006/relationships/customXml" Target="../ink/ink5606.xml"/><Relationship Id="rId39" Type="http://schemas.openxmlformats.org/officeDocument/2006/relationships/image" Target="../media/image5203.png"/><Relationship Id="rId109" Type="http://schemas.openxmlformats.org/officeDocument/2006/relationships/image" Target="../media/image5238.png"/><Relationship Id="rId34" Type="http://schemas.openxmlformats.org/officeDocument/2006/relationships/customXml" Target="../ink/ink5614.xml"/><Relationship Id="rId50" Type="http://schemas.openxmlformats.org/officeDocument/2006/relationships/customXml" Target="../ink/ink5622.xml"/><Relationship Id="rId55" Type="http://schemas.openxmlformats.org/officeDocument/2006/relationships/image" Target="../media/image5211.png"/><Relationship Id="rId76" Type="http://schemas.openxmlformats.org/officeDocument/2006/relationships/customXml" Target="../ink/ink5635.xml"/><Relationship Id="rId97" Type="http://schemas.openxmlformats.org/officeDocument/2006/relationships/image" Target="../media/image5232.png"/><Relationship Id="rId104" Type="http://schemas.openxmlformats.org/officeDocument/2006/relationships/customXml" Target="../ink/ink5649.xml"/><Relationship Id="rId120" Type="http://schemas.openxmlformats.org/officeDocument/2006/relationships/customXml" Target="../ink/ink5657.xml"/><Relationship Id="rId125" Type="http://schemas.openxmlformats.org/officeDocument/2006/relationships/image" Target="../media/image5246.png"/><Relationship Id="rId141" Type="http://schemas.openxmlformats.org/officeDocument/2006/relationships/image" Target="../media/image5254.png"/><Relationship Id="rId146" Type="http://schemas.openxmlformats.org/officeDocument/2006/relationships/customXml" Target="../ink/ink5670.xml"/><Relationship Id="rId167" Type="http://schemas.openxmlformats.org/officeDocument/2006/relationships/image" Target="../media/image5266.png"/><Relationship Id="rId7" Type="http://schemas.openxmlformats.org/officeDocument/2006/relationships/image" Target="../media/image5187.png"/><Relationship Id="rId71" Type="http://schemas.openxmlformats.org/officeDocument/2006/relationships/image" Target="../media/image5219.png"/><Relationship Id="rId92" Type="http://schemas.openxmlformats.org/officeDocument/2006/relationships/customXml" Target="../ink/ink5643.xml"/><Relationship Id="rId162" Type="http://schemas.openxmlformats.org/officeDocument/2006/relationships/customXml" Target="../ink/ink5678.xml"/><Relationship Id="rId2" Type="http://schemas.openxmlformats.org/officeDocument/2006/relationships/customXml" Target="../ink/ink5598.xml"/><Relationship Id="rId29" Type="http://schemas.openxmlformats.org/officeDocument/2006/relationships/image" Target="../media/image5198.png"/><Relationship Id="rId24" Type="http://schemas.openxmlformats.org/officeDocument/2006/relationships/customXml" Target="../ink/ink5609.xml"/><Relationship Id="rId40" Type="http://schemas.openxmlformats.org/officeDocument/2006/relationships/customXml" Target="../ink/ink5617.xml"/><Relationship Id="rId45" Type="http://schemas.openxmlformats.org/officeDocument/2006/relationships/image" Target="../media/image5206.png"/><Relationship Id="rId66" Type="http://schemas.openxmlformats.org/officeDocument/2006/relationships/customXml" Target="../ink/ink5630.xml"/><Relationship Id="rId87" Type="http://schemas.openxmlformats.org/officeDocument/2006/relationships/image" Target="../media/image5227.png"/><Relationship Id="rId110" Type="http://schemas.openxmlformats.org/officeDocument/2006/relationships/customXml" Target="../ink/ink5652.xml"/><Relationship Id="rId115" Type="http://schemas.openxmlformats.org/officeDocument/2006/relationships/image" Target="../media/image5241.png"/><Relationship Id="rId131" Type="http://schemas.openxmlformats.org/officeDocument/2006/relationships/image" Target="../media/image5249.png"/><Relationship Id="rId136" Type="http://schemas.openxmlformats.org/officeDocument/2006/relationships/customXml" Target="../ink/ink5665.xml"/><Relationship Id="rId157" Type="http://schemas.openxmlformats.org/officeDocument/2006/relationships/image" Target="../media/image14.png"/><Relationship Id="rId61" Type="http://schemas.openxmlformats.org/officeDocument/2006/relationships/image" Target="../media/image5214.png"/><Relationship Id="rId82" Type="http://schemas.openxmlformats.org/officeDocument/2006/relationships/customXml" Target="../ink/ink5638.xml"/><Relationship Id="rId152" Type="http://schemas.openxmlformats.org/officeDocument/2006/relationships/customXml" Target="../ink/ink5673.xml"/><Relationship Id="rId173" Type="http://schemas.openxmlformats.org/officeDocument/2006/relationships/image" Target="../media/image5269.png"/><Relationship Id="rId19" Type="http://schemas.openxmlformats.org/officeDocument/2006/relationships/image" Target="../media/image5193.png"/><Relationship Id="rId14" Type="http://schemas.openxmlformats.org/officeDocument/2006/relationships/customXml" Target="../ink/ink5604.xml"/><Relationship Id="rId30" Type="http://schemas.openxmlformats.org/officeDocument/2006/relationships/customXml" Target="../ink/ink5612.xml"/><Relationship Id="rId35" Type="http://schemas.openxmlformats.org/officeDocument/2006/relationships/image" Target="../media/image5201.png"/><Relationship Id="rId56" Type="http://schemas.openxmlformats.org/officeDocument/2006/relationships/customXml" Target="../ink/ink5625.xml"/><Relationship Id="rId77" Type="http://schemas.openxmlformats.org/officeDocument/2006/relationships/image" Target="../media/image5222.png"/><Relationship Id="rId100" Type="http://schemas.openxmlformats.org/officeDocument/2006/relationships/customXml" Target="../ink/ink5647.xml"/><Relationship Id="rId105" Type="http://schemas.openxmlformats.org/officeDocument/2006/relationships/image" Target="../media/image5236.png"/><Relationship Id="rId126" Type="http://schemas.openxmlformats.org/officeDocument/2006/relationships/customXml" Target="../ink/ink5660.xml"/><Relationship Id="rId147" Type="http://schemas.openxmlformats.org/officeDocument/2006/relationships/image" Target="../media/image5257.png"/><Relationship Id="rId168" Type="http://schemas.openxmlformats.org/officeDocument/2006/relationships/customXml" Target="../ink/ink5681.xml"/><Relationship Id="rId8" Type="http://schemas.openxmlformats.org/officeDocument/2006/relationships/customXml" Target="../ink/ink5601.xml"/><Relationship Id="rId51" Type="http://schemas.openxmlformats.org/officeDocument/2006/relationships/image" Target="../media/image5209.png"/><Relationship Id="rId72" Type="http://schemas.openxmlformats.org/officeDocument/2006/relationships/customXml" Target="../ink/ink5633.xml"/><Relationship Id="rId93" Type="http://schemas.openxmlformats.org/officeDocument/2006/relationships/image" Target="../media/image5230.png"/><Relationship Id="rId98" Type="http://schemas.openxmlformats.org/officeDocument/2006/relationships/customXml" Target="../ink/ink5646.xml"/><Relationship Id="rId121" Type="http://schemas.openxmlformats.org/officeDocument/2006/relationships/image" Target="../media/image5244.png"/><Relationship Id="rId142" Type="http://schemas.openxmlformats.org/officeDocument/2006/relationships/customXml" Target="../ink/ink5668.xml"/><Relationship Id="rId163" Type="http://schemas.openxmlformats.org/officeDocument/2006/relationships/image" Target="../media/image5264.png"/><Relationship Id="rId3" Type="http://schemas.openxmlformats.org/officeDocument/2006/relationships/image" Target="../media/image5185.png"/><Relationship Id="rId25" Type="http://schemas.openxmlformats.org/officeDocument/2006/relationships/image" Target="../media/image5196.png"/><Relationship Id="rId46" Type="http://schemas.openxmlformats.org/officeDocument/2006/relationships/customXml" Target="../ink/ink5620.xml"/><Relationship Id="rId67" Type="http://schemas.openxmlformats.org/officeDocument/2006/relationships/image" Target="../media/image5217.png"/><Relationship Id="rId116" Type="http://schemas.openxmlformats.org/officeDocument/2006/relationships/customXml" Target="../ink/ink5655.xml"/><Relationship Id="rId137" Type="http://schemas.openxmlformats.org/officeDocument/2006/relationships/image" Target="../media/image5252.png"/><Relationship Id="rId158" Type="http://schemas.openxmlformats.org/officeDocument/2006/relationships/customXml" Target="../ink/ink5676.xml"/><Relationship Id="rId20" Type="http://schemas.openxmlformats.org/officeDocument/2006/relationships/customXml" Target="../ink/ink5607.xml"/><Relationship Id="rId41" Type="http://schemas.openxmlformats.org/officeDocument/2006/relationships/image" Target="../media/image5204.png"/><Relationship Id="rId62" Type="http://schemas.openxmlformats.org/officeDocument/2006/relationships/customXml" Target="../ink/ink5628.xml"/><Relationship Id="rId83" Type="http://schemas.openxmlformats.org/officeDocument/2006/relationships/image" Target="../media/image5225.png"/><Relationship Id="rId88" Type="http://schemas.openxmlformats.org/officeDocument/2006/relationships/customXml" Target="../ink/ink5641.xml"/><Relationship Id="rId111" Type="http://schemas.openxmlformats.org/officeDocument/2006/relationships/image" Target="../media/image5239.png"/><Relationship Id="rId132" Type="http://schemas.openxmlformats.org/officeDocument/2006/relationships/customXml" Target="../ink/ink5663.xml"/><Relationship Id="rId153" Type="http://schemas.openxmlformats.org/officeDocument/2006/relationships/image" Target="../media/image5260.png"/><Relationship Id="rId174" Type="http://schemas.openxmlformats.org/officeDocument/2006/relationships/customXml" Target="../ink/ink5684.xml"/><Relationship Id="rId15" Type="http://schemas.openxmlformats.org/officeDocument/2006/relationships/image" Target="../media/image5191.png"/><Relationship Id="rId36" Type="http://schemas.openxmlformats.org/officeDocument/2006/relationships/customXml" Target="../ink/ink5615.xml"/><Relationship Id="rId57" Type="http://schemas.openxmlformats.org/officeDocument/2006/relationships/image" Target="../media/image5212.png"/><Relationship Id="rId106" Type="http://schemas.openxmlformats.org/officeDocument/2006/relationships/customXml" Target="../ink/ink5650.xml"/><Relationship Id="rId127" Type="http://schemas.openxmlformats.org/officeDocument/2006/relationships/image" Target="../media/image5247.png"/><Relationship Id="rId10" Type="http://schemas.openxmlformats.org/officeDocument/2006/relationships/customXml" Target="../ink/ink5602.xml"/><Relationship Id="rId31" Type="http://schemas.openxmlformats.org/officeDocument/2006/relationships/image" Target="../media/image5199.png"/><Relationship Id="rId52" Type="http://schemas.openxmlformats.org/officeDocument/2006/relationships/customXml" Target="../ink/ink5623.xml"/><Relationship Id="rId73" Type="http://schemas.openxmlformats.org/officeDocument/2006/relationships/image" Target="../media/image5220.png"/><Relationship Id="rId78" Type="http://schemas.openxmlformats.org/officeDocument/2006/relationships/customXml" Target="../ink/ink5636.xml"/><Relationship Id="rId94" Type="http://schemas.openxmlformats.org/officeDocument/2006/relationships/customXml" Target="../ink/ink5644.xml"/><Relationship Id="rId99" Type="http://schemas.openxmlformats.org/officeDocument/2006/relationships/image" Target="../media/image5233.png"/><Relationship Id="rId101" Type="http://schemas.openxmlformats.org/officeDocument/2006/relationships/image" Target="../media/image5234.png"/><Relationship Id="rId122" Type="http://schemas.openxmlformats.org/officeDocument/2006/relationships/customXml" Target="../ink/ink5658.xml"/><Relationship Id="rId143" Type="http://schemas.openxmlformats.org/officeDocument/2006/relationships/image" Target="../media/image5255.png"/><Relationship Id="rId148" Type="http://schemas.openxmlformats.org/officeDocument/2006/relationships/customXml" Target="../ink/ink5671.xml"/><Relationship Id="rId164" Type="http://schemas.openxmlformats.org/officeDocument/2006/relationships/customXml" Target="../ink/ink5679.xml"/><Relationship Id="rId169" Type="http://schemas.openxmlformats.org/officeDocument/2006/relationships/image" Target="../media/image5267.png"/><Relationship Id="rId4" Type="http://schemas.openxmlformats.org/officeDocument/2006/relationships/customXml" Target="../ink/ink5599.xml"/><Relationship Id="rId9" Type="http://schemas.openxmlformats.org/officeDocument/2006/relationships/image" Target="../media/image5188.png"/><Relationship Id="rId26" Type="http://schemas.openxmlformats.org/officeDocument/2006/relationships/customXml" Target="../ink/ink5610.xml"/><Relationship Id="rId47" Type="http://schemas.openxmlformats.org/officeDocument/2006/relationships/image" Target="../media/image5207.png"/><Relationship Id="rId68" Type="http://schemas.openxmlformats.org/officeDocument/2006/relationships/customXml" Target="../ink/ink5631.xml"/><Relationship Id="rId89" Type="http://schemas.openxmlformats.org/officeDocument/2006/relationships/image" Target="../media/image5228.png"/><Relationship Id="rId112" Type="http://schemas.openxmlformats.org/officeDocument/2006/relationships/customXml" Target="../ink/ink5653.xml"/><Relationship Id="rId133" Type="http://schemas.openxmlformats.org/officeDocument/2006/relationships/image" Target="../media/image5250.png"/><Relationship Id="rId154" Type="http://schemas.openxmlformats.org/officeDocument/2006/relationships/customXml" Target="../ink/ink5674.xml"/><Relationship Id="rId175" Type="http://schemas.openxmlformats.org/officeDocument/2006/relationships/image" Target="../media/image5270.png"/><Relationship Id="rId16" Type="http://schemas.openxmlformats.org/officeDocument/2006/relationships/customXml" Target="../ink/ink5605.xml"/><Relationship Id="rId37" Type="http://schemas.openxmlformats.org/officeDocument/2006/relationships/image" Target="../media/image5202.png"/><Relationship Id="rId58" Type="http://schemas.openxmlformats.org/officeDocument/2006/relationships/customXml" Target="../ink/ink5626.xml"/><Relationship Id="rId79" Type="http://schemas.openxmlformats.org/officeDocument/2006/relationships/image" Target="../media/image5223.png"/><Relationship Id="rId102" Type="http://schemas.openxmlformats.org/officeDocument/2006/relationships/customXml" Target="../ink/ink5648.xml"/><Relationship Id="rId123" Type="http://schemas.openxmlformats.org/officeDocument/2006/relationships/image" Target="../media/image5245.png"/><Relationship Id="rId144" Type="http://schemas.openxmlformats.org/officeDocument/2006/relationships/customXml" Target="../ink/ink5669.xml"/><Relationship Id="rId90" Type="http://schemas.openxmlformats.org/officeDocument/2006/relationships/customXml" Target="../ink/ink5642.xml"/><Relationship Id="rId165" Type="http://schemas.openxmlformats.org/officeDocument/2006/relationships/image" Target="../media/image5265.png"/><Relationship Id="rId27" Type="http://schemas.openxmlformats.org/officeDocument/2006/relationships/image" Target="../media/image5197.png"/><Relationship Id="rId48" Type="http://schemas.openxmlformats.org/officeDocument/2006/relationships/customXml" Target="../ink/ink5621.xml"/><Relationship Id="rId69" Type="http://schemas.openxmlformats.org/officeDocument/2006/relationships/image" Target="../media/image5218.png"/><Relationship Id="rId113" Type="http://schemas.openxmlformats.org/officeDocument/2006/relationships/image" Target="../media/image5240.png"/><Relationship Id="rId134" Type="http://schemas.openxmlformats.org/officeDocument/2006/relationships/customXml" Target="../ink/ink5664.xml"/><Relationship Id="rId80" Type="http://schemas.openxmlformats.org/officeDocument/2006/relationships/customXml" Target="../ink/ink5637.xml"/><Relationship Id="rId155" Type="http://schemas.openxmlformats.org/officeDocument/2006/relationships/image" Target="../media/image5261.png"/><Relationship Id="rId176" Type="http://schemas.openxmlformats.org/officeDocument/2006/relationships/customXml" Target="../ink/ink5685.xml"/><Relationship Id="rId17" Type="http://schemas.openxmlformats.org/officeDocument/2006/relationships/image" Target="../media/image5192.png"/><Relationship Id="rId38" Type="http://schemas.openxmlformats.org/officeDocument/2006/relationships/customXml" Target="../ink/ink5616.xml"/><Relationship Id="rId59" Type="http://schemas.openxmlformats.org/officeDocument/2006/relationships/image" Target="../media/image5213.png"/><Relationship Id="rId103" Type="http://schemas.openxmlformats.org/officeDocument/2006/relationships/image" Target="../media/image5235.png"/><Relationship Id="rId124" Type="http://schemas.openxmlformats.org/officeDocument/2006/relationships/customXml" Target="../ink/ink5659.xml"/><Relationship Id="rId70" Type="http://schemas.openxmlformats.org/officeDocument/2006/relationships/customXml" Target="../ink/ink5632.xml"/><Relationship Id="rId91" Type="http://schemas.openxmlformats.org/officeDocument/2006/relationships/image" Target="../media/image5229.png"/><Relationship Id="rId145" Type="http://schemas.openxmlformats.org/officeDocument/2006/relationships/image" Target="../media/image5256.png"/><Relationship Id="rId166" Type="http://schemas.openxmlformats.org/officeDocument/2006/relationships/customXml" Target="../ink/ink568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29.png"/><Relationship Id="rId299" Type="http://schemas.openxmlformats.org/officeDocument/2006/relationships/image" Target="../media/image5419.png"/><Relationship Id="rId21" Type="http://schemas.openxmlformats.org/officeDocument/2006/relationships/image" Target="../media/image5281.png"/><Relationship Id="rId63" Type="http://schemas.openxmlformats.org/officeDocument/2006/relationships/image" Target="../media/image5302.png"/><Relationship Id="rId159" Type="http://schemas.openxmlformats.org/officeDocument/2006/relationships/image" Target="../media/image5350.png"/><Relationship Id="rId324" Type="http://schemas.openxmlformats.org/officeDocument/2006/relationships/customXml" Target="../ink/ink5847.xml"/><Relationship Id="rId170" Type="http://schemas.openxmlformats.org/officeDocument/2006/relationships/customXml" Target="../ink/ink5770.xml"/><Relationship Id="rId226" Type="http://schemas.openxmlformats.org/officeDocument/2006/relationships/customXml" Target="../ink/ink5798.xml"/><Relationship Id="rId268" Type="http://schemas.openxmlformats.org/officeDocument/2006/relationships/customXml" Target="../ink/ink5819.xml"/><Relationship Id="rId32" Type="http://schemas.openxmlformats.org/officeDocument/2006/relationships/customXml" Target="../ink/ink5701.xml"/><Relationship Id="rId74" Type="http://schemas.openxmlformats.org/officeDocument/2006/relationships/customXml" Target="../ink/ink5722.xml"/><Relationship Id="rId128" Type="http://schemas.openxmlformats.org/officeDocument/2006/relationships/customXml" Target="../ink/ink5749.xml"/><Relationship Id="rId335" Type="http://schemas.openxmlformats.org/officeDocument/2006/relationships/image" Target="../media/image5437.png"/><Relationship Id="rId5" Type="http://schemas.openxmlformats.org/officeDocument/2006/relationships/image" Target="../media/image5273.png"/><Relationship Id="rId181" Type="http://schemas.openxmlformats.org/officeDocument/2006/relationships/image" Target="../media/image5361.png"/><Relationship Id="rId237" Type="http://schemas.openxmlformats.org/officeDocument/2006/relationships/image" Target="../media/image5388.png"/><Relationship Id="rId279" Type="http://schemas.openxmlformats.org/officeDocument/2006/relationships/image" Target="../media/image5409.png"/><Relationship Id="rId43" Type="http://schemas.openxmlformats.org/officeDocument/2006/relationships/image" Target="../media/image5292.png"/><Relationship Id="rId139" Type="http://schemas.openxmlformats.org/officeDocument/2006/relationships/image" Target="../media/image5340.png"/><Relationship Id="rId290" Type="http://schemas.openxmlformats.org/officeDocument/2006/relationships/customXml" Target="../ink/ink5830.xml"/><Relationship Id="rId304" Type="http://schemas.openxmlformats.org/officeDocument/2006/relationships/customXml" Target="../ink/ink5837.xml"/><Relationship Id="rId346" Type="http://schemas.openxmlformats.org/officeDocument/2006/relationships/customXml" Target="../ink/ink5858.xml"/><Relationship Id="rId85" Type="http://schemas.openxmlformats.org/officeDocument/2006/relationships/image" Target="../media/image5313.png"/><Relationship Id="rId150" Type="http://schemas.openxmlformats.org/officeDocument/2006/relationships/customXml" Target="../ink/ink5760.xml"/><Relationship Id="rId192" Type="http://schemas.openxmlformats.org/officeDocument/2006/relationships/customXml" Target="../ink/ink5781.xml"/><Relationship Id="rId206" Type="http://schemas.openxmlformats.org/officeDocument/2006/relationships/customXml" Target="../ink/ink5788.xml"/><Relationship Id="rId248" Type="http://schemas.openxmlformats.org/officeDocument/2006/relationships/customXml" Target="../ink/ink5809.xml"/><Relationship Id="rId12" Type="http://schemas.openxmlformats.org/officeDocument/2006/relationships/customXml" Target="../ink/ink5691.xml"/><Relationship Id="rId108" Type="http://schemas.openxmlformats.org/officeDocument/2006/relationships/customXml" Target="../ink/ink5739.xml"/><Relationship Id="rId315" Type="http://schemas.openxmlformats.org/officeDocument/2006/relationships/image" Target="../media/image5427.png"/><Relationship Id="rId54" Type="http://schemas.openxmlformats.org/officeDocument/2006/relationships/customXml" Target="../ink/ink5712.xml"/><Relationship Id="rId96" Type="http://schemas.openxmlformats.org/officeDocument/2006/relationships/customXml" Target="../ink/ink5733.xml"/><Relationship Id="rId161" Type="http://schemas.openxmlformats.org/officeDocument/2006/relationships/image" Target="../media/image5351.png"/><Relationship Id="rId217" Type="http://schemas.openxmlformats.org/officeDocument/2006/relationships/image" Target="../media/image5379.png"/><Relationship Id="rId259" Type="http://schemas.openxmlformats.org/officeDocument/2006/relationships/image" Target="../media/image5399.png"/><Relationship Id="rId23" Type="http://schemas.openxmlformats.org/officeDocument/2006/relationships/image" Target="../media/image5282.png"/><Relationship Id="rId119" Type="http://schemas.openxmlformats.org/officeDocument/2006/relationships/image" Target="../media/image5330.png"/><Relationship Id="rId270" Type="http://schemas.openxmlformats.org/officeDocument/2006/relationships/customXml" Target="../ink/ink5820.xml"/><Relationship Id="rId326" Type="http://schemas.openxmlformats.org/officeDocument/2006/relationships/customXml" Target="../ink/ink5848.xml"/><Relationship Id="rId65" Type="http://schemas.openxmlformats.org/officeDocument/2006/relationships/image" Target="../media/image5303.png"/><Relationship Id="rId130" Type="http://schemas.openxmlformats.org/officeDocument/2006/relationships/customXml" Target="../ink/ink5750.xml"/><Relationship Id="rId172" Type="http://schemas.openxmlformats.org/officeDocument/2006/relationships/customXml" Target="../ink/ink5771.xml"/><Relationship Id="rId228" Type="http://schemas.openxmlformats.org/officeDocument/2006/relationships/customXml" Target="../ink/ink5799.xml"/><Relationship Id="rId281" Type="http://schemas.openxmlformats.org/officeDocument/2006/relationships/image" Target="../media/image5410.png"/><Relationship Id="rId337" Type="http://schemas.openxmlformats.org/officeDocument/2006/relationships/image" Target="../media/image5438.png"/><Relationship Id="rId34" Type="http://schemas.openxmlformats.org/officeDocument/2006/relationships/customXml" Target="../ink/ink5702.xml"/><Relationship Id="rId76" Type="http://schemas.openxmlformats.org/officeDocument/2006/relationships/customXml" Target="../ink/ink5723.xml"/><Relationship Id="rId141" Type="http://schemas.openxmlformats.org/officeDocument/2006/relationships/image" Target="../media/image5341.png"/><Relationship Id="rId7" Type="http://schemas.openxmlformats.org/officeDocument/2006/relationships/image" Target="../media/image5274.png"/><Relationship Id="rId183" Type="http://schemas.openxmlformats.org/officeDocument/2006/relationships/image" Target="../media/image5362.png"/><Relationship Id="rId239" Type="http://schemas.openxmlformats.org/officeDocument/2006/relationships/image" Target="../media/image5389.png"/><Relationship Id="rId250" Type="http://schemas.openxmlformats.org/officeDocument/2006/relationships/customXml" Target="../ink/ink5810.xml"/><Relationship Id="rId292" Type="http://schemas.openxmlformats.org/officeDocument/2006/relationships/customXml" Target="../ink/ink5831.xml"/><Relationship Id="rId306" Type="http://schemas.openxmlformats.org/officeDocument/2006/relationships/customXml" Target="../ink/ink5838.xml"/><Relationship Id="rId45" Type="http://schemas.openxmlformats.org/officeDocument/2006/relationships/image" Target="../media/image5293.png"/><Relationship Id="rId87" Type="http://schemas.openxmlformats.org/officeDocument/2006/relationships/image" Target="../media/image5314.png"/><Relationship Id="rId110" Type="http://schemas.openxmlformats.org/officeDocument/2006/relationships/customXml" Target="../ink/ink5740.xml"/><Relationship Id="rId348" Type="http://schemas.openxmlformats.org/officeDocument/2006/relationships/customXml" Target="../ink/ink5859.xml"/><Relationship Id="rId152" Type="http://schemas.openxmlformats.org/officeDocument/2006/relationships/customXml" Target="../ink/ink5761.xml"/><Relationship Id="rId194" Type="http://schemas.openxmlformats.org/officeDocument/2006/relationships/customXml" Target="../ink/ink5782.xml"/><Relationship Id="rId208" Type="http://schemas.openxmlformats.org/officeDocument/2006/relationships/customXml" Target="../ink/ink5789.xml"/><Relationship Id="rId261" Type="http://schemas.openxmlformats.org/officeDocument/2006/relationships/image" Target="../media/image5400.png"/><Relationship Id="rId14" Type="http://schemas.openxmlformats.org/officeDocument/2006/relationships/customXml" Target="../ink/ink5692.xml"/><Relationship Id="rId56" Type="http://schemas.openxmlformats.org/officeDocument/2006/relationships/customXml" Target="../ink/ink5713.xml"/><Relationship Id="rId317" Type="http://schemas.openxmlformats.org/officeDocument/2006/relationships/image" Target="../media/image5428.png"/><Relationship Id="rId8" Type="http://schemas.openxmlformats.org/officeDocument/2006/relationships/customXml" Target="../ink/ink5689.xml"/><Relationship Id="rId98" Type="http://schemas.openxmlformats.org/officeDocument/2006/relationships/customXml" Target="../ink/ink5734.xml"/><Relationship Id="rId121" Type="http://schemas.openxmlformats.org/officeDocument/2006/relationships/image" Target="../media/image5331.png"/><Relationship Id="rId142" Type="http://schemas.openxmlformats.org/officeDocument/2006/relationships/customXml" Target="../ink/ink5756.xml"/><Relationship Id="rId163" Type="http://schemas.openxmlformats.org/officeDocument/2006/relationships/image" Target="../media/image5352.png"/><Relationship Id="rId184" Type="http://schemas.openxmlformats.org/officeDocument/2006/relationships/customXml" Target="../ink/ink5777.xml"/><Relationship Id="rId219" Type="http://schemas.openxmlformats.org/officeDocument/2006/relationships/image" Target="../media/image5380.png"/><Relationship Id="rId230" Type="http://schemas.openxmlformats.org/officeDocument/2006/relationships/customXml" Target="../ink/ink5800.xml"/><Relationship Id="rId251" Type="http://schemas.openxmlformats.org/officeDocument/2006/relationships/image" Target="../media/image5395.png"/><Relationship Id="rId25" Type="http://schemas.openxmlformats.org/officeDocument/2006/relationships/image" Target="../media/image5283.png"/><Relationship Id="rId46" Type="http://schemas.openxmlformats.org/officeDocument/2006/relationships/customXml" Target="../ink/ink5708.xml"/><Relationship Id="rId67" Type="http://schemas.openxmlformats.org/officeDocument/2006/relationships/image" Target="../media/image5304.png"/><Relationship Id="rId272" Type="http://schemas.openxmlformats.org/officeDocument/2006/relationships/customXml" Target="../ink/ink5821.xml"/><Relationship Id="rId293" Type="http://schemas.openxmlformats.org/officeDocument/2006/relationships/image" Target="../media/image5416.png"/><Relationship Id="rId307" Type="http://schemas.openxmlformats.org/officeDocument/2006/relationships/image" Target="../media/image5423.png"/><Relationship Id="rId328" Type="http://schemas.openxmlformats.org/officeDocument/2006/relationships/customXml" Target="../ink/ink5849.xml"/><Relationship Id="rId349" Type="http://schemas.openxmlformats.org/officeDocument/2006/relationships/image" Target="../media/image5444.png"/><Relationship Id="rId88" Type="http://schemas.openxmlformats.org/officeDocument/2006/relationships/customXml" Target="../ink/ink5729.xml"/><Relationship Id="rId111" Type="http://schemas.openxmlformats.org/officeDocument/2006/relationships/image" Target="../media/image5326.png"/><Relationship Id="rId132" Type="http://schemas.openxmlformats.org/officeDocument/2006/relationships/customXml" Target="../ink/ink5751.xml"/><Relationship Id="rId153" Type="http://schemas.openxmlformats.org/officeDocument/2006/relationships/image" Target="../media/image5347.png"/><Relationship Id="rId174" Type="http://schemas.openxmlformats.org/officeDocument/2006/relationships/customXml" Target="../ink/ink5772.xml"/><Relationship Id="rId195" Type="http://schemas.openxmlformats.org/officeDocument/2006/relationships/image" Target="../media/image5368.png"/><Relationship Id="rId209" Type="http://schemas.openxmlformats.org/officeDocument/2006/relationships/image" Target="../media/image5375.png"/><Relationship Id="rId220" Type="http://schemas.openxmlformats.org/officeDocument/2006/relationships/customXml" Target="../ink/ink5795.xml"/><Relationship Id="rId241" Type="http://schemas.openxmlformats.org/officeDocument/2006/relationships/image" Target="../media/image5390.png"/><Relationship Id="rId15" Type="http://schemas.openxmlformats.org/officeDocument/2006/relationships/image" Target="../media/image5278.png"/><Relationship Id="rId36" Type="http://schemas.openxmlformats.org/officeDocument/2006/relationships/customXml" Target="../ink/ink5703.xml"/><Relationship Id="rId57" Type="http://schemas.openxmlformats.org/officeDocument/2006/relationships/image" Target="../media/image5299.png"/><Relationship Id="rId262" Type="http://schemas.openxmlformats.org/officeDocument/2006/relationships/customXml" Target="../ink/ink5816.xml"/><Relationship Id="rId283" Type="http://schemas.openxmlformats.org/officeDocument/2006/relationships/image" Target="../media/image5411.png"/><Relationship Id="rId318" Type="http://schemas.openxmlformats.org/officeDocument/2006/relationships/customXml" Target="../ink/ink5844.xml"/><Relationship Id="rId339" Type="http://schemas.openxmlformats.org/officeDocument/2006/relationships/image" Target="../media/image5439.png"/><Relationship Id="rId78" Type="http://schemas.openxmlformats.org/officeDocument/2006/relationships/customXml" Target="../ink/ink5724.xml"/><Relationship Id="rId99" Type="http://schemas.openxmlformats.org/officeDocument/2006/relationships/image" Target="../media/image5320.png"/><Relationship Id="rId101" Type="http://schemas.openxmlformats.org/officeDocument/2006/relationships/image" Target="../media/image5321.png"/><Relationship Id="rId122" Type="http://schemas.openxmlformats.org/officeDocument/2006/relationships/customXml" Target="../ink/ink5746.xml"/><Relationship Id="rId143" Type="http://schemas.openxmlformats.org/officeDocument/2006/relationships/image" Target="../media/image5342.png"/><Relationship Id="rId164" Type="http://schemas.openxmlformats.org/officeDocument/2006/relationships/customXml" Target="../ink/ink5767.xml"/><Relationship Id="rId185" Type="http://schemas.openxmlformats.org/officeDocument/2006/relationships/image" Target="../media/image5363.png"/><Relationship Id="rId9" Type="http://schemas.openxmlformats.org/officeDocument/2006/relationships/image" Target="../media/image5275.png"/><Relationship Id="rId210" Type="http://schemas.openxmlformats.org/officeDocument/2006/relationships/customXml" Target="../ink/ink5790.xml"/><Relationship Id="rId26" Type="http://schemas.openxmlformats.org/officeDocument/2006/relationships/customXml" Target="../ink/ink5698.xml"/><Relationship Id="rId231" Type="http://schemas.openxmlformats.org/officeDocument/2006/relationships/image" Target="../media/image5385.png"/><Relationship Id="rId252" Type="http://schemas.openxmlformats.org/officeDocument/2006/relationships/customXml" Target="../ink/ink5811.xml"/><Relationship Id="rId273" Type="http://schemas.openxmlformats.org/officeDocument/2006/relationships/image" Target="../media/image5406.png"/><Relationship Id="rId294" Type="http://schemas.openxmlformats.org/officeDocument/2006/relationships/customXml" Target="../ink/ink5832.xml"/><Relationship Id="rId308" Type="http://schemas.openxmlformats.org/officeDocument/2006/relationships/customXml" Target="../ink/ink5839.xml"/><Relationship Id="rId329" Type="http://schemas.openxmlformats.org/officeDocument/2006/relationships/image" Target="../media/image5434.png"/><Relationship Id="rId47" Type="http://schemas.openxmlformats.org/officeDocument/2006/relationships/image" Target="../media/image5294.png"/><Relationship Id="rId68" Type="http://schemas.openxmlformats.org/officeDocument/2006/relationships/customXml" Target="../ink/ink5719.xml"/><Relationship Id="rId89" Type="http://schemas.openxmlformats.org/officeDocument/2006/relationships/image" Target="../media/image5315.png"/><Relationship Id="rId112" Type="http://schemas.openxmlformats.org/officeDocument/2006/relationships/customXml" Target="../ink/ink5741.xml"/><Relationship Id="rId133" Type="http://schemas.openxmlformats.org/officeDocument/2006/relationships/image" Target="../media/image5337.png"/><Relationship Id="rId154" Type="http://schemas.openxmlformats.org/officeDocument/2006/relationships/customXml" Target="../ink/ink5762.xml"/><Relationship Id="rId175" Type="http://schemas.openxmlformats.org/officeDocument/2006/relationships/image" Target="../media/image5358.png"/><Relationship Id="rId340" Type="http://schemas.openxmlformats.org/officeDocument/2006/relationships/customXml" Target="../ink/ink5855.xml"/><Relationship Id="rId196" Type="http://schemas.openxmlformats.org/officeDocument/2006/relationships/customXml" Target="../ink/ink5783.xml"/><Relationship Id="rId200" Type="http://schemas.openxmlformats.org/officeDocument/2006/relationships/customXml" Target="../ink/ink5785.xml"/><Relationship Id="rId16" Type="http://schemas.openxmlformats.org/officeDocument/2006/relationships/customXml" Target="../ink/ink5693.xml"/><Relationship Id="rId221" Type="http://schemas.openxmlformats.org/officeDocument/2006/relationships/image" Target="../media/image3510.png"/><Relationship Id="rId242" Type="http://schemas.openxmlformats.org/officeDocument/2006/relationships/customXml" Target="../ink/ink5806.xml"/><Relationship Id="rId263" Type="http://schemas.openxmlformats.org/officeDocument/2006/relationships/image" Target="../media/image5401.png"/><Relationship Id="rId284" Type="http://schemas.openxmlformats.org/officeDocument/2006/relationships/customXml" Target="../ink/ink5827.xml"/><Relationship Id="rId319" Type="http://schemas.openxmlformats.org/officeDocument/2006/relationships/image" Target="../media/image5429.png"/><Relationship Id="rId37" Type="http://schemas.openxmlformats.org/officeDocument/2006/relationships/image" Target="../media/image5289.png"/><Relationship Id="rId58" Type="http://schemas.openxmlformats.org/officeDocument/2006/relationships/customXml" Target="../ink/ink5714.xml"/><Relationship Id="rId79" Type="http://schemas.openxmlformats.org/officeDocument/2006/relationships/image" Target="../media/image5310.png"/><Relationship Id="rId102" Type="http://schemas.openxmlformats.org/officeDocument/2006/relationships/customXml" Target="../ink/ink5736.xml"/><Relationship Id="rId123" Type="http://schemas.openxmlformats.org/officeDocument/2006/relationships/image" Target="../media/image5332.png"/><Relationship Id="rId144" Type="http://schemas.openxmlformats.org/officeDocument/2006/relationships/customXml" Target="../ink/ink5757.xml"/><Relationship Id="rId330" Type="http://schemas.openxmlformats.org/officeDocument/2006/relationships/customXml" Target="../ink/ink5850.xml"/><Relationship Id="rId90" Type="http://schemas.openxmlformats.org/officeDocument/2006/relationships/customXml" Target="../ink/ink5730.xml"/><Relationship Id="rId165" Type="http://schemas.openxmlformats.org/officeDocument/2006/relationships/image" Target="../media/image5353.png"/><Relationship Id="rId186" Type="http://schemas.openxmlformats.org/officeDocument/2006/relationships/customXml" Target="../ink/ink5778.xml"/><Relationship Id="rId211" Type="http://schemas.openxmlformats.org/officeDocument/2006/relationships/image" Target="../media/image5376.png"/><Relationship Id="rId232" Type="http://schemas.openxmlformats.org/officeDocument/2006/relationships/customXml" Target="../ink/ink5801.xml"/><Relationship Id="rId253" Type="http://schemas.openxmlformats.org/officeDocument/2006/relationships/image" Target="../media/image5396.png"/><Relationship Id="rId274" Type="http://schemas.openxmlformats.org/officeDocument/2006/relationships/customXml" Target="../ink/ink5822.xml"/><Relationship Id="rId295" Type="http://schemas.openxmlformats.org/officeDocument/2006/relationships/image" Target="../media/image5417.png"/><Relationship Id="rId309" Type="http://schemas.openxmlformats.org/officeDocument/2006/relationships/image" Target="../media/image5424.png"/><Relationship Id="rId27" Type="http://schemas.openxmlformats.org/officeDocument/2006/relationships/image" Target="../media/image5284.png"/><Relationship Id="rId48" Type="http://schemas.openxmlformats.org/officeDocument/2006/relationships/customXml" Target="../ink/ink5709.xml"/><Relationship Id="rId69" Type="http://schemas.openxmlformats.org/officeDocument/2006/relationships/image" Target="../media/image5305.png"/><Relationship Id="rId113" Type="http://schemas.openxmlformats.org/officeDocument/2006/relationships/image" Target="../media/image5327.png"/><Relationship Id="rId134" Type="http://schemas.openxmlformats.org/officeDocument/2006/relationships/customXml" Target="../ink/ink5752.xml"/><Relationship Id="rId320" Type="http://schemas.openxmlformats.org/officeDocument/2006/relationships/customXml" Target="../ink/ink5845.xml"/><Relationship Id="rId80" Type="http://schemas.openxmlformats.org/officeDocument/2006/relationships/customXml" Target="../ink/ink5725.xml"/><Relationship Id="rId155" Type="http://schemas.openxmlformats.org/officeDocument/2006/relationships/image" Target="../media/image5348.png"/><Relationship Id="rId176" Type="http://schemas.openxmlformats.org/officeDocument/2006/relationships/customXml" Target="../ink/ink5773.xml"/><Relationship Id="rId197" Type="http://schemas.openxmlformats.org/officeDocument/2006/relationships/image" Target="../media/image5369.png"/><Relationship Id="rId341" Type="http://schemas.openxmlformats.org/officeDocument/2006/relationships/image" Target="../media/image5440.png"/><Relationship Id="rId201" Type="http://schemas.openxmlformats.org/officeDocument/2006/relationships/image" Target="../media/image5371.png"/><Relationship Id="rId222" Type="http://schemas.openxmlformats.org/officeDocument/2006/relationships/customXml" Target="../ink/ink5796.xml"/><Relationship Id="rId243" Type="http://schemas.openxmlformats.org/officeDocument/2006/relationships/image" Target="../media/image5391.png"/><Relationship Id="rId264" Type="http://schemas.openxmlformats.org/officeDocument/2006/relationships/customXml" Target="../ink/ink5817.xml"/><Relationship Id="rId285" Type="http://schemas.openxmlformats.org/officeDocument/2006/relationships/image" Target="../media/image5412.png"/><Relationship Id="rId17" Type="http://schemas.openxmlformats.org/officeDocument/2006/relationships/image" Target="../media/image5279.png"/><Relationship Id="rId38" Type="http://schemas.openxmlformats.org/officeDocument/2006/relationships/customXml" Target="../ink/ink5704.xml"/><Relationship Id="rId59" Type="http://schemas.openxmlformats.org/officeDocument/2006/relationships/image" Target="../media/image5300.png"/><Relationship Id="rId103" Type="http://schemas.openxmlformats.org/officeDocument/2006/relationships/image" Target="../media/image5322.png"/><Relationship Id="rId124" Type="http://schemas.openxmlformats.org/officeDocument/2006/relationships/customXml" Target="../ink/ink5747.xml"/><Relationship Id="rId310" Type="http://schemas.openxmlformats.org/officeDocument/2006/relationships/customXml" Target="../ink/ink5840.xml"/><Relationship Id="rId70" Type="http://schemas.openxmlformats.org/officeDocument/2006/relationships/customXml" Target="../ink/ink5720.xml"/><Relationship Id="rId91" Type="http://schemas.openxmlformats.org/officeDocument/2006/relationships/image" Target="../media/image5316.png"/><Relationship Id="rId145" Type="http://schemas.openxmlformats.org/officeDocument/2006/relationships/image" Target="../media/image5343.png"/><Relationship Id="rId166" Type="http://schemas.openxmlformats.org/officeDocument/2006/relationships/customXml" Target="../ink/ink5768.xml"/><Relationship Id="rId187" Type="http://schemas.openxmlformats.org/officeDocument/2006/relationships/image" Target="../media/image5364.png"/><Relationship Id="rId331" Type="http://schemas.openxmlformats.org/officeDocument/2006/relationships/image" Target="../media/image543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791.xml"/><Relationship Id="rId233" Type="http://schemas.openxmlformats.org/officeDocument/2006/relationships/image" Target="../media/image5386.png"/><Relationship Id="rId254" Type="http://schemas.openxmlformats.org/officeDocument/2006/relationships/customXml" Target="../ink/ink5812.xml"/><Relationship Id="rId28" Type="http://schemas.openxmlformats.org/officeDocument/2006/relationships/customXml" Target="../ink/ink5699.xml"/><Relationship Id="rId49" Type="http://schemas.openxmlformats.org/officeDocument/2006/relationships/image" Target="../media/image5295.png"/><Relationship Id="rId114" Type="http://schemas.openxmlformats.org/officeDocument/2006/relationships/customXml" Target="../ink/ink5742.xml"/><Relationship Id="rId275" Type="http://schemas.openxmlformats.org/officeDocument/2006/relationships/image" Target="../media/image5407.png"/><Relationship Id="rId296" Type="http://schemas.openxmlformats.org/officeDocument/2006/relationships/customXml" Target="../ink/ink5833.xml"/><Relationship Id="rId300" Type="http://schemas.openxmlformats.org/officeDocument/2006/relationships/customXml" Target="../ink/ink5835.xml"/><Relationship Id="rId60" Type="http://schemas.openxmlformats.org/officeDocument/2006/relationships/customXml" Target="../ink/ink5715.xml"/><Relationship Id="rId81" Type="http://schemas.openxmlformats.org/officeDocument/2006/relationships/image" Target="../media/image5311.png"/><Relationship Id="rId135" Type="http://schemas.openxmlformats.org/officeDocument/2006/relationships/image" Target="../media/image5338.png"/><Relationship Id="rId156" Type="http://schemas.openxmlformats.org/officeDocument/2006/relationships/customXml" Target="../ink/ink5763.xml"/><Relationship Id="rId177" Type="http://schemas.openxmlformats.org/officeDocument/2006/relationships/image" Target="../media/image5359.png"/><Relationship Id="rId198" Type="http://schemas.openxmlformats.org/officeDocument/2006/relationships/customXml" Target="../ink/ink5784.xml"/><Relationship Id="rId321" Type="http://schemas.openxmlformats.org/officeDocument/2006/relationships/image" Target="../media/image5430.png"/><Relationship Id="rId342" Type="http://schemas.openxmlformats.org/officeDocument/2006/relationships/customXml" Target="../ink/ink5856.xml"/><Relationship Id="rId202" Type="http://schemas.openxmlformats.org/officeDocument/2006/relationships/customXml" Target="../ink/ink5786.xml"/><Relationship Id="rId223" Type="http://schemas.openxmlformats.org/officeDocument/2006/relationships/image" Target="../media/image5381.png"/><Relationship Id="rId244" Type="http://schemas.openxmlformats.org/officeDocument/2006/relationships/customXml" Target="../ink/ink5807.xml"/><Relationship Id="rId18" Type="http://schemas.openxmlformats.org/officeDocument/2006/relationships/customXml" Target="../ink/ink5694.xml"/><Relationship Id="rId39" Type="http://schemas.openxmlformats.org/officeDocument/2006/relationships/image" Target="../media/image5290.png"/><Relationship Id="rId265" Type="http://schemas.openxmlformats.org/officeDocument/2006/relationships/image" Target="../media/image5402.png"/><Relationship Id="rId286" Type="http://schemas.openxmlformats.org/officeDocument/2006/relationships/customXml" Target="../ink/ink5828.xml"/><Relationship Id="rId50" Type="http://schemas.openxmlformats.org/officeDocument/2006/relationships/customXml" Target="../ink/ink5710.xml"/><Relationship Id="rId104" Type="http://schemas.openxmlformats.org/officeDocument/2006/relationships/customXml" Target="../ink/ink5737.xml"/><Relationship Id="rId125" Type="http://schemas.openxmlformats.org/officeDocument/2006/relationships/image" Target="../media/image5333.png"/><Relationship Id="rId146" Type="http://schemas.openxmlformats.org/officeDocument/2006/relationships/customXml" Target="../ink/ink5758.xml"/><Relationship Id="rId167" Type="http://schemas.openxmlformats.org/officeDocument/2006/relationships/image" Target="../media/image5354.png"/><Relationship Id="rId188" Type="http://schemas.openxmlformats.org/officeDocument/2006/relationships/customXml" Target="../ink/ink5779.xml"/><Relationship Id="rId311" Type="http://schemas.openxmlformats.org/officeDocument/2006/relationships/image" Target="../media/image5425.png"/><Relationship Id="rId332" Type="http://schemas.openxmlformats.org/officeDocument/2006/relationships/customXml" Target="../ink/ink5851.xml"/><Relationship Id="rId71" Type="http://schemas.openxmlformats.org/officeDocument/2006/relationships/image" Target="../media/image5306.png"/><Relationship Id="rId92" Type="http://schemas.openxmlformats.org/officeDocument/2006/relationships/customXml" Target="../ink/ink5731.xml"/><Relationship Id="rId213" Type="http://schemas.openxmlformats.org/officeDocument/2006/relationships/image" Target="../media/image5377.png"/><Relationship Id="rId234" Type="http://schemas.openxmlformats.org/officeDocument/2006/relationships/customXml" Target="../ink/ink5802.xml"/><Relationship Id="rId2" Type="http://schemas.openxmlformats.org/officeDocument/2006/relationships/customXml" Target="../ink/ink5686.xml"/><Relationship Id="rId29" Type="http://schemas.openxmlformats.org/officeDocument/2006/relationships/image" Target="../media/image5285.png"/><Relationship Id="rId255" Type="http://schemas.openxmlformats.org/officeDocument/2006/relationships/image" Target="../media/image5397.png"/><Relationship Id="rId276" Type="http://schemas.openxmlformats.org/officeDocument/2006/relationships/customXml" Target="../ink/ink5823.xml"/><Relationship Id="rId297" Type="http://schemas.openxmlformats.org/officeDocument/2006/relationships/image" Target="../media/image5418.png"/><Relationship Id="rId40" Type="http://schemas.openxmlformats.org/officeDocument/2006/relationships/customXml" Target="../ink/ink5705.xml"/><Relationship Id="rId115" Type="http://schemas.openxmlformats.org/officeDocument/2006/relationships/image" Target="../media/image5328.png"/><Relationship Id="rId136" Type="http://schemas.openxmlformats.org/officeDocument/2006/relationships/customXml" Target="../ink/ink5753.xml"/><Relationship Id="rId157" Type="http://schemas.openxmlformats.org/officeDocument/2006/relationships/image" Target="../media/image5349.png"/><Relationship Id="rId178" Type="http://schemas.openxmlformats.org/officeDocument/2006/relationships/customXml" Target="../ink/ink5774.xml"/><Relationship Id="rId301" Type="http://schemas.openxmlformats.org/officeDocument/2006/relationships/image" Target="../media/image5420.png"/><Relationship Id="rId322" Type="http://schemas.openxmlformats.org/officeDocument/2006/relationships/customXml" Target="../ink/ink5846.xml"/><Relationship Id="rId343" Type="http://schemas.openxmlformats.org/officeDocument/2006/relationships/image" Target="../media/image5441.png"/><Relationship Id="rId61" Type="http://schemas.openxmlformats.org/officeDocument/2006/relationships/image" Target="../media/image5301.png"/><Relationship Id="rId82" Type="http://schemas.openxmlformats.org/officeDocument/2006/relationships/customXml" Target="../ink/ink5726.xml"/><Relationship Id="rId199" Type="http://schemas.openxmlformats.org/officeDocument/2006/relationships/image" Target="../media/image5370.png"/><Relationship Id="rId203" Type="http://schemas.openxmlformats.org/officeDocument/2006/relationships/image" Target="../media/image5372.png"/><Relationship Id="rId19" Type="http://schemas.openxmlformats.org/officeDocument/2006/relationships/image" Target="../media/image5280.png"/><Relationship Id="rId224" Type="http://schemas.openxmlformats.org/officeDocument/2006/relationships/customXml" Target="../ink/ink5797.xml"/><Relationship Id="rId245" Type="http://schemas.openxmlformats.org/officeDocument/2006/relationships/image" Target="../media/image5392.png"/><Relationship Id="rId266" Type="http://schemas.openxmlformats.org/officeDocument/2006/relationships/customXml" Target="../ink/ink5818.xml"/><Relationship Id="rId287" Type="http://schemas.openxmlformats.org/officeDocument/2006/relationships/image" Target="../media/image5413.png"/><Relationship Id="rId30" Type="http://schemas.openxmlformats.org/officeDocument/2006/relationships/customXml" Target="../ink/ink5700.xml"/><Relationship Id="rId105" Type="http://schemas.openxmlformats.org/officeDocument/2006/relationships/image" Target="../media/image5323.png"/><Relationship Id="rId126" Type="http://schemas.openxmlformats.org/officeDocument/2006/relationships/customXml" Target="../ink/ink5748.xml"/><Relationship Id="rId147" Type="http://schemas.openxmlformats.org/officeDocument/2006/relationships/image" Target="../media/image5344.png"/><Relationship Id="rId168" Type="http://schemas.openxmlformats.org/officeDocument/2006/relationships/customXml" Target="../ink/ink5769.xml"/><Relationship Id="rId312" Type="http://schemas.openxmlformats.org/officeDocument/2006/relationships/customXml" Target="../ink/ink5841.xml"/><Relationship Id="rId333" Type="http://schemas.openxmlformats.org/officeDocument/2006/relationships/image" Target="../media/image5436.png"/><Relationship Id="rId51" Type="http://schemas.openxmlformats.org/officeDocument/2006/relationships/image" Target="../media/image5296.png"/><Relationship Id="rId72" Type="http://schemas.openxmlformats.org/officeDocument/2006/relationships/customXml" Target="../ink/ink5721.xml"/><Relationship Id="rId93" Type="http://schemas.openxmlformats.org/officeDocument/2006/relationships/image" Target="../media/image5317.png"/><Relationship Id="rId189" Type="http://schemas.openxmlformats.org/officeDocument/2006/relationships/image" Target="../media/image5365.png"/><Relationship Id="rId3" Type="http://schemas.openxmlformats.org/officeDocument/2006/relationships/image" Target="../media/image5272.png"/><Relationship Id="rId214" Type="http://schemas.openxmlformats.org/officeDocument/2006/relationships/customXml" Target="../ink/ink5792.xml"/><Relationship Id="rId235" Type="http://schemas.openxmlformats.org/officeDocument/2006/relationships/image" Target="../media/image5387.png"/><Relationship Id="rId256" Type="http://schemas.openxmlformats.org/officeDocument/2006/relationships/customXml" Target="../ink/ink5813.xml"/><Relationship Id="rId277" Type="http://schemas.openxmlformats.org/officeDocument/2006/relationships/image" Target="../media/image5408.png"/><Relationship Id="rId298" Type="http://schemas.openxmlformats.org/officeDocument/2006/relationships/customXml" Target="../ink/ink5834.xml"/><Relationship Id="rId116" Type="http://schemas.openxmlformats.org/officeDocument/2006/relationships/customXml" Target="../ink/ink5743.xml"/><Relationship Id="rId137" Type="http://schemas.openxmlformats.org/officeDocument/2006/relationships/image" Target="../media/image5339.png"/><Relationship Id="rId158" Type="http://schemas.openxmlformats.org/officeDocument/2006/relationships/customXml" Target="../ink/ink5764.xml"/><Relationship Id="rId302" Type="http://schemas.openxmlformats.org/officeDocument/2006/relationships/customXml" Target="../ink/ink5836.xml"/><Relationship Id="rId323" Type="http://schemas.openxmlformats.org/officeDocument/2006/relationships/image" Target="../media/image5431.png"/><Relationship Id="rId344" Type="http://schemas.openxmlformats.org/officeDocument/2006/relationships/customXml" Target="../ink/ink5857.xml"/><Relationship Id="rId20" Type="http://schemas.openxmlformats.org/officeDocument/2006/relationships/customXml" Target="../ink/ink5695.xml"/><Relationship Id="rId41" Type="http://schemas.openxmlformats.org/officeDocument/2006/relationships/image" Target="../media/image5291.png"/><Relationship Id="rId62" Type="http://schemas.openxmlformats.org/officeDocument/2006/relationships/customXml" Target="../ink/ink5716.xml"/><Relationship Id="rId83" Type="http://schemas.openxmlformats.org/officeDocument/2006/relationships/image" Target="../media/image5312.png"/><Relationship Id="rId179" Type="http://schemas.openxmlformats.org/officeDocument/2006/relationships/image" Target="../media/image5360.png"/><Relationship Id="rId190" Type="http://schemas.openxmlformats.org/officeDocument/2006/relationships/customXml" Target="../ink/ink5780.xml"/><Relationship Id="rId204" Type="http://schemas.openxmlformats.org/officeDocument/2006/relationships/customXml" Target="../ink/ink5787.xml"/><Relationship Id="rId225" Type="http://schemas.openxmlformats.org/officeDocument/2006/relationships/image" Target="../media/image5382.png"/><Relationship Id="rId246" Type="http://schemas.openxmlformats.org/officeDocument/2006/relationships/customXml" Target="../ink/ink5808.xml"/><Relationship Id="rId267" Type="http://schemas.openxmlformats.org/officeDocument/2006/relationships/image" Target="../media/image5403.png"/><Relationship Id="rId288" Type="http://schemas.openxmlformats.org/officeDocument/2006/relationships/customXml" Target="../ink/ink5829.xml"/><Relationship Id="rId106" Type="http://schemas.openxmlformats.org/officeDocument/2006/relationships/customXml" Target="../ink/ink5738.xml"/><Relationship Id="rId127" Type="http://schemas.openxmlformats.org/officeDocument/2006/relationships/image" Target="../media/image5334.png"/><Relationship Id="rId313" Type="http://schemas.openxmlformats.org/officeDocument/2006/relationships/image" Target="../media/image5426.png"/><Relationship Id="rId10" Type="http://schemas.openxmlformats.org/officeDocument/2006/relationships/customXml" Target="../ink/ink5690.xml"/><Relationship Id="rId31" Type="http://schemas.openxmlformats.org/officeDocument/2006/relationships/image" Target="../media/image5286.png"/><Relationship Id="rId52" Type="http://schemas.openxmlformats.org/officeDocument/2006/relationships/customXml" Target="../ink/ink5711.xml"/><Relationship Id="rId73" Type="http://schemas.openxmlformats.org/officeDocument/2006/relationships/image" Target="../media/image5307.png"/><Relationship Id="rId94" Type="http://schemas.openxmlformats.org/officeDocument/2006/relationships/customXml" Target="../ink/ink5732.xml"/><Relationship Id="rId148" Type="http://schemas.openxmlformats.org/officeDocument/2006/relationships/customXml" Target="../ink/ink5759.xml"/><Relationship Id="rId169" Type="http://schemas.openxmlformats.org/officeDocument/2006/relationships/image" Target="../media/image5355.png"/><Relationship Id="rId334" Type="http://schemas.openxmlformats.org/officeDocument/2006/relationships/customXml" Target="../ink/ink5852.xml"/><Relationship Id="rId4" Type="http://schemas.openxmlformats.org/officeDocument/2006/relationships/customXml" Target="../ink/ink5687.xml"/><Relationship Id="rId180" Type="http://schemas.openxmlformats.org/officeDocument/2006/relationships/customXml" Target="../ink/ink5775.xml"/><Relationship Id="rId215" Type="http://schemas.openxmlformats.org/officeDocument/2006/relationships/image" Target="../media/image5378.png"/><Relationship Id="rId236" Type="http://schemas.openxmlformats.org/officeDocument/2006/relationships/customXml" Target="../ink/ink5803.xml"/><Relationship Id="rId257" Type="http://schemas.openxmlformats.org/officeDocument/2006/relationships/image" Target="../media/image5398.png"/><Relationship Id="rId278" Type="http://schemas.openxmlformats.org/officeDocument/2006/relationships/customXml" Target="../ink/ink5824.xml"/><Relationship Id="rId303" Type="http://schemas.openxmlformats.org/officeDocument/2006/relationships/image" Target="../media/image5421.png"/><Relationship Id="rId42" Type="http://schemas.openxmlformats.org/officeDocument/2006/relationships/customXml" Target="../ink/ink5706.xml"/><Relationship Id="rId84" Type="http://schemas.openxmlformats.org/officeDocument/2006/relationships/customXml" Target="../ink/ink5727.xml"/><Relationship Id="rId138" Type="http://schemas.openxmlformats.org/officeDocument/2006/relationships/customXml" Target="../ink/ink5754.xml"/><Relationship Id="rId345" Type="http://schemas.openxmlformats.org/officeDocument/2006/relationships/image" Target="../media/image5442.png"/><Relationship Id="rId191" Type="http://schemas.openxmlformats.org/officeDocument/2006/relationships/image" Target="../media/image5366.png"/><Relationship Id="rId205" Type="http://schemas.openxmlformats.org/officeDocument/2006/relationships/image" Target="../media/image5373.png"/><Relationship Id="rId247" Type="http://schemas.openxmlformats.org/officeDocument/2006/relationships/image" Target="../media/image5393.png"/><Relationship Id="rId107" Type="http://schemas.openxmlformats.org/officeDocument/2006/relationships/image" Target="../media/image5324.png"/><Relationship Id="rId289" Type="http://schemas.openxmlformats.org/officeDocument/2006/relationships/image" Target="../media/image5414.png"/><Relationship Id="rId11" Type="http://schemas.openxmlformats.org/officeDocument/2006/relationships/image" Target="../media/image5276.png"/><Relationship Id="rId53" Type="http://schemas.openxmlformats.org/officeDocument/2006/relationships/image" Target="../media/image5297.png"/><Relationship Id="rId149" Type="http://schemas.openxmlformats.org/officeDocument/2006/relationships/image" Target="../media/image5345.png"/><Relationship Id="rId314" Type="http://schemas.openxmlformats.org/officeDocument/2006/relationships/customXml" Target="../ink/ink5842.xml"/><Relationship Id="rId95" Type="http://schemas.openxmlformats.org/officeDocument/2006/relationships/image" Target="../media/image5318.png"/><Relationship Id="rId160" Type="http://schemas.openxmlformats.org/officeDocument/2006/relationships/customXml" Target="../ink/ink5765.xml"/><Relationship Id="rId216" Type="http://schemas.openxmlformats.org/officeDocument/2006/relationships/customXml" Target="../ink/ink5793.xml"/><Relationship Id="rId258" Type="http://schemas.openxmlformats.org/officeDocument/2006/relationships/customXml" Target="../ink/ink5814.xml"/><Relationship Id="rId22" Type="http://schemas.openxmlformats.org/officeDocument/2006/relationships/customXml" Target="../ink/ink5696.xml"/><Relationship Id="rId64" Type="http://schemas.openxmlformats.org/officeDocument/2006/relationships/customXml" Target="../ink/ink5717.xml"/><Relationship Id="rId118" Type="http://schemas.openxmlformats.org/officeDocument/2006/relationships/customXml" Target="../ink/ink5744.xml"/><Relationship Id="rId325" Type="http://schemas.openxmlformats.org/officeDocument/2006/relationships/image" Target="../media/image5432.png"/><Relationship Id="rId171" Type="http://schemas.openxmlformats.org/officeDocument/2006/relationships/image" Target="../media/image5356.png"/><Relationship Id="rId227" Type="http://schemas.openxmlformats.org/officeDocument/2006/relationships/image" Target="../media/image5383.png"/><Relationship Id="rId269" Type="http://schemas.openxmlformats.org/officeDocument/2006/relationships/image" Target="../media/image5404.png"/><Relationship Id="rId33" Type="http://schemas.openxmlformats.org/officeDocument/2006/relationships/image" Target="../media/image5287.png"/><Relationship Id="rId129" Type="http://schemas.openxmlformats.org/officeDocument/2006/relationships/image" Target="../media/image5335.png"/><Relationship Id="rId280" Type="http://schemas.openxmlformats.org/officeDocument/2006/relationships/customXml" Target="../ink/ink5825.xml"/><Relationship Id="rId336" Type="http://schemas.openxmlformats.org/officeDocument/2006/relationships/customXml" Target="../ink/ink5853.xml"/><Relationship Id="rId75" Type="http://schemas.openxmlformats.org/officeDocument/2006/relationships/image" Target="../media/image5308.png"/><Relationship Id="rId140" Type="http://schemas.openxmlformats.org/officeDocument/2006/relationships/customXml" Target="../ink/ink5755.xml"/><Relationship Id="rId182" Type="http://schemas.openxmlformats.org/officeDocument/2006/relationships/customXml" Target="../ink/ink5776.xml"/><Relationship Id="rId6" Type="http://schemas.openxmlformats.org/officeDocument/2006/relationships/customXml" Target="../ink/ink5688.xml"/><Relationship Id="rId238" Type="http://schemas.openxmlformats.org/officeDocument/2006/relationships/customXml" Target="../ink/ink5804.xml"/><Relationship Id="rId291" Type="http://schemas.openxmlformats.org/officeDocument/2006/relationships/image" Target="../media/image5415.png"/><Relationship Id="rId305" Type="http://schemas.openxmlformats.org/officeDocument/2006/relationships/image" Target="../media/image5422.png"/><Relationship Id="rId347" Type="http://schemas.openxmlformats.org/officeDocument/2006/relationships/image" Target="../media/image5443.png"/><Relationship Id="rId44" Type="http://schemas.openxmlformats.org/officeDocument/2006/relationships/customXml" Target="../ink/ink5707.xml"/><Relationship Id="rId86" Type="http://schemas.openxmlformats.org/officeDocument/2006/relationships/customXml" Target="../ink/ink5728.xml"/><Relationship Id="rId151" Type="http://schemas.openxmlformats.org/officeDocument/2006/relationships/image" Target="../media/image5346.png"/><Relationship Id="rId193" Type="http://schemas.openxmlformats.org/officeDocument/2006/relationships/image" Target="../media/image5367.png"/><Relationship Id="rId207" Type="http://schemas.openxmlformats.org/officeDocument/2006/relationships/image" Target="../media/image5374.png"/><Relationship Id="rId249" Type="http://schemas.openxmlformats.org/officeDocument/2006/relationships/image" Target="../media/image5394.png"/><Relationship Id="rId13" Type="http://schemas.openxmlformats.org/officeDocument/2006/relationships/image" Target="../media/image5277.png"/><Relationship Id="rId109" Type="http://schemas.openxmlformats.org/officeDocument/2006/relationships/image" Target="../media/image5325.png"/><Relationship Id="rId260" Type="http://schemas.openxmlformats.org/officeDocument/2006/relationships/customXml" Target="../ink/ink5815.xml"/><Relationship Id="rId316" Type="http://schemas.openxmlformats.org/officeDocument/2006/relationships/customXml" Target="../ink/ink5843.xml"/><Relationship Id="rId55" Type="http://schemas.openxmlformats.org/officeDocument/2006/relationships/image" Target="../media/image5298.png"/><Relationship Id="rId97" Type="http://schemas.openxmlformats.org/officeDocument/2006/relationships/image" Target="../media/image5319.png"/><Relationship Id="rId120" Type="http://schemas.openxmlformats.org/officeDocument/2006/relationships/customXml" Target="../ink/ink5745.xml"/><Relationship Id="rId162" Type="http://schemas.openxmlformats.org/officeDocument/2006/relationships/customXml" Target="../ink/ink5766.xml"/><Relationship Id="rId218" Type="http://schemas.openxmlformats.org/officeDocument/2006/relationships/customXml" Target="../ink/ink5794.xml"/><Relationship Id="rId271" Type="http://schemas.openxmlformats.org/officeDocument/2006/relationships/image" Target="../media/image5405.png"/><Relationship Id="rId24" Type="http://schemas.openxmlformats.org/officeDocument/2006/relationships/customXml" Target="../ink/ink5697.xml"/><Relationship Id="rId66" Type="http://schemas.openxmlformats.org/officeDocument/2006/relationships/customXml" Target="../ink/ink5718.xml"/><Relationship Id="rId131" Type="http://schemas.openxmlformats.org/officeDocument/2006/relationships/image" Target="../media/image5336.png"/><Relationship Id="rId327" Type="http://schemas.openxmlformats.org/officeDocument/2006/relationships/image" Target="../media/image5433.png"/><Relationship Id="rId173" Type="http://schemas.openxmlformats.org/officeDocument/2006/relationships/image" Target="../media/image5357.png"/><Relationship Id="rId229" Type="http://schemas.openxmlformats.org/officeDocument/2006/relationships/image" Target="../media/image5384.png"/><Relationship Id="rId240" Type="http://schemas.openxmlformats.org/officeDocument/2006/relationships/customXml" Target="../ink/ink5805.xml"/><Relationship Id="rId35" Type="http://schemas.openxmlformats.org/officeDocument/2006/relationships/image" Target="../media/image5288.png"/><Relationship Id="rId77" Type="http://schemas.openxmlformats.org/officeDocument/2006/relationships/image" Target="../media/image5309.png"/><Relationship Id="rId100" Type="http://schemas.openxmlformats.org/officeDocument/2006/relationships/customXml" Target="../ink/ink5735.xml"/><Relationship Id="rId282" Type="http://schemas.openxmlformats.org/officeDocument/2006/relationships/customXml" Target="../ink/ink5826.xml"/><Relationship Id="rId338" Type="http://schemas.openxmlformats.org/officeDocument/2006/relationships/customXml" Target="../ink/ink5854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02.png"/><Relationship Id="rId299" Type="http://schemas.openxmlformats.org/officeDocument/2006/relationships/image" Target="../media/image5593.png"/><Relationship Id="rId21" Type="http://schemas.openxmlformats.org/officeDocument/2006/relationships/image" Target="../media/image5454.png"/><Relationship Id="rId63" Type="http://schemas.openxmlformats.org/officeDocument/2006/relationships/image" Target="../media/image5475.png"/><Relationship Id="rId159" Type="http://schemas.openxmlformats.org/officeDocument/2006/relationships/image" Target="../media/image5523.png"/><Relationship Id="rId324" Type="http://schemas.openxmlformats.org/officeDocument/2006/relationships/customXml" Target="../ink/ink6021.xml"/><Relationship Id="rId366" Type="http://schemas.openxmlformats.org/officeDocument/2006/relationships/customXml" Target="../ink/ink6042.xml"/><Relationship Id="rId170" Type="http://schemas.openxmlformats.org/officeDocument/2006/relationships/customXml" Target="../ink/ink5944.xml"/><Relationship Id="rId226" Type="http://schemas.openxmlformats.org/officeDocument/2006/relationships/customXml" Target="../ink/ink5972.xml"/><Relationship Id="rId433" Type="http://schemas.openxmlformats.org/officeDocument/2006/relationships/image" Target="../media/image5658.png"/><Relationship Id="rId268" Type="http://schemas.openxmlformats.org/officeDocument/2006/relationships/customXml" Target="../ink/ink5993.xml"/><Relationship Id="rId32" Type="http://schemas.openxmlformats.org/officeDocument/2006/relationships/customXml" Target="../ink/ink5875.xml"/><Relationship Id="rId74" Type="http://schemas.openxmlformats.org/officeDocument/2006/relationships/customXml" Target="../ink/ink5896.xml"/><Relationship Id="rId128" Type="http://schemas.openxmlformats.org/officeDocument/2006/relationships/customXml" Target="../ink/ink5923.xml"/><Relationship Id="rId335" Type="http://schemas.openxmlformats.org/officeDocument/2006/relationships/image" Target="../media/image5610.png"/><Relationship Id="rId377" Type="http://schemas.openxmlformats.org/officeDocument/2006/relationships/image" Target="../media/image5630.png"/><Relationship Id="rId5" Type="http://schemas.openxmlformats.org/officeDocument/2006/relationships/image" Target="../media/image5446.png"/><Relationship Id="rId181" Type="http://schemas.openxmlformats.org/officeDocument/2006/relationships/image" Target="../media/image5534.png"/><Relationship Id="rId237" Type="http://schemas.openxmlformats.org/officeDocument/2006/relationships/image" Target="../media/image5562.png"/><Relationship Id="rId402" Type="http://schemas.openxmlformats.org/officeDocument/2006/relationships/customXml" Target="../ink/ink6060.xml"/><Relationship Id="rId279" Type="http://schemas.openxmlformats.org/officeDocument/2006/relationships/image" Target="../media/image5583.png"/><Relationship Id="rId444" Type="http://schemas.openxmlformats.org/officeDocument/2006/relationships/customXml" Target="../ink/ink6081.xml"/><Relationship Id="rId43" Type="http://schemas.openxmlformats.org/officeDocument/2006/relationships/image" Target="../media/image5465.png"/><Relationship Id="rId139" Type="http://schemas.openxmlformats.org/officeDocument/2006/relationships/image" Target="../media/image5513.png"/><Relationship Id="rId290" Type="http://schemas.openxmlformats.org/officeDocument/2006/relationships/customXml" Target="../ink/ink6004.xml"/><Relationship Id="rId304" Type="http://schemas.openxmlformats.org/officeDocument/2006/relationships/customXml" Target="../ink/ink6011.xml"/><Relationship Id="rId346" Type="http://schemas.openxmlformats.org/officeDocument/2006/relationships/customXml" Target="../ink/ink6032.xml"/><Relationship Id="rId388" Type="http://schemas.openxmlformats.org/officeDocument/2006/relationships/customXml" Target="../ink/ink6053.xml"/><Relationship Id="rId85" Type="http://schemas.openxmlformats.org/officeDocument/2006/relationships/image" Target="../media/image5486.png"/><Relationship Id="rId150" Type="http://schemas.openxmlformats.org/officeDocument/2006/relationships/customXml" Target="../ink/ink5934.xml"/><Relationship Id="rId192" Type="http://schemas.openxmlformats.org/officeDocument/2006/relationships/customXml" Target="../ink/ink5955.xml"/><Relationship Id="rId206" Type="http://schemas.openxmlformats.org/officeDocument/2006/relationships/customXml" Target="../ink/ink5962.xml"/><Relationship Id="rId413" Type="http://schemas.openxmlformats.org/officeDocument/2006/relationships/image" Target="../media/image5648.png"/><Relationship Id="rId248" Type="http://schemas.openxmlformats.org/officeDocument/2006/relationships/customXml" Target="../ink/ink5983.xml"/><Relationship Id="rId12" Type="http://schemas.openxmlformats.org/officeDocument/2006/relationships/customXml" Target="../ink/ink5865.xml"/><Relationship Id="rId108" Type="http://schemas.openxmlformats.org/officeDocument/2006/relationships/customXml" Target="../ink/ink5913.xml"/><Relationship Id="rId315" Type="http://schemas.openxmlformats.org/officeDocument/2006/relationships/image" Target="../media/image5600.png"/><Relationship Id="rId357" Type="http://schemas.openxmlformats.org/officeDocument/2006/relationships/image" Target="../media/image5620.png"/><Relationship Id="rId54" Type="http://schemas.openxmlformats.org/officeDocument/2006/relationships/customXml" Target="../ink/ink5886.xml"/><Relationship Id="rId96" Type="http://schemas.openxmlformats.org/officeDocument/2006/relationships/customXml" Target="../ink/ink5907.xml"/><Relationship Id="rId161" Type="http://schemas.openxmlformats.org/officeDocument/2006/relationships/image" Target="../media/image5524.png"/><Relationship Id="rId217" Type="http://schemas.openxmlformats.org/officeDocument/2006/relationships/image" Target="../media/image5552.png"/><Relationship Id="rId399" Type="http://schemas.openxmlformats.org/officeDocument/2006/relationships/image" Target="../media/image5641.png"/><Relationship Id="rId259" Type="http://schemas.openxmlformats.org/officeDocument/2006/relationships/image" Target="../media/image5573.png"/><Relationship Id="rId424" Type="http://schemas.openxmlformats.org/officeDocument/2006/relationships/customXml" Target="../ink/ink6071.xml"/><Relationship Id="rId23" Type="http://schemas.openxmlformats.org/officeDocument/2006/relationships/image" Target="../media/image5455.png"/><Relationship Id="rId119" Type="http://schemas.openxmlformats.org/officeDocument/2006/relationships/image" Target="../media/image5503.png"/><Relationship Id="rId270" Type="http://schemas.openxmlformats.org/officeDocument/2006/relationships/customXml" Target="../ink/ink5994.xml"/><Relationship Id="rId326" Type="http://schemas.openxmlformats.org/officeDocument/2006/relationships/customXml" Target="../ink/ink6022.xml"/><Relationship Id="rId65" Type="http://schemas.openxmlformats.org/officeDocument/2006/relationships/image" Target="../media/image5476.png"/><Relationship Id="rId130" Type="http://schemas.openxmlformats.org/officeDocument/2006/relationships/customXml" Target="../ink/ink5924.xml"/><Relationship Id="rId368" Type="http://schemas.openxmlformats.org/officeDocument/2006/relationships/customXml" Target="../ink/ink6043.xml"/><Relationship Id="rId172" Type="http://schemas.openxmlformats.org/officeDocument/2006/relationships/customXml" Target="../ink/ink5945.xml"/><Relationship Id="rId228" Type="http://schemas.openxmlformats.org/officeDocument/2006/relationships/customXml" Target="../ink/ink5973.xml"/><Relationship Id="rId435" Type="http://schemas.openxmlformats.org/officeDocument/2006/relationships/image" Target="../media/image5659.png"/><Relationship Id="rId281" Type="http://schemas.openxmlformats.org/officeDocument/2006/relationships/image" Target="../media/image5584.png"/><Relationship Id="rId337" Type="http://schemas.openxmlformats.org/officeDocument/2006/relationships/image" Target="../media/image5611.png"/><Relationship Id="rId34" Type="http://schemas.openxmlformats.org/officeDocument/2006/relationships/customXml" Target="../ink/ink5876.xml"/><Relationship Id="rId76" Type="http://schemas.openxmlformats.org/officeDocument/2006/relationships/customXml" Target="../ink/ink5897.xml"/><Relationship Id="rId141" Type="http://schemas.openxmlformats.org/officeDocument/2006/relationships/image" Target="../media/image5514.png"/><Relationship Id="rId379" Type="http://schemas.openxmlformats.org/officeDocument/2006/relationships/image" Target="../media/image5631.png"/><Relationship Id="rId7" Type="http://schemas.openxmlformats.org/officeDocument/2006/relationships/image" Target="../media/image5447.png"/><Relationship Id="rId183" Type="http://schemas.openxmlformats.org/officeDocument/2006/relationships/image" Target="../media/image5535.png"/><Relationship Id="rId239" Type="http://schemas.openxmlformats.org/officeDocument/2006/relationships/image" Target="../media/image5563.png"/><Relationship Id="rId390" Type="http://schemas.openxmlformats.org/officeDocument/2006/relationships/customXml" Target="../ink/ink6054.xml"/><Relationship Id="rId404" Type="http://schemas.openxmlformats.org/officeDocument/2006/relationships/customXml" Target="../ink/ink6061.xml"/><Relationship Id="rId250" Type="http://schemas.openxmlformats.org/officeDocument/2006/relationships/customXml" Target="../ink/ink5984.xml"/><Relationship Id="rId292" Type="http://schemas.openxmlformats.org/officeDocument/2006/relationships/customXml" Target="../ink/ink6005.xml"/><Relationship Id="rId306" Type="http://schemas.openxmlformats.org/officeDocument/2006/relationships/customXml" Target="../ink/ink6012.xml"/><Relationship Id="rId45" Type="http://schemas.openxmlformats.org/officeDocument/2006/relationships/image" Target="../media/image5466.png"/><Relationship Id="rId87" Type="http://schemas.openxmlformats.org/officeDocument/2006/relationships/image" Target="../media/image5487.png"/><Relationship Id="rId110" Type="http://schemas.openxmlformats.org/officeDocument/2006/relationships/customXml" Target="../ink/ink5914.xml"/><Relationship Id="rId348" Type="http://schemas.openxmlformats.org/officeDocument/2006/relationships/customXml" Target="../ink/ink6033.xml"/><Relationship Id="rId152" Type="http://schemas.openxmlformats.org/officeDocument/2006/relationships/customXml" Target="../ink/ink5935.xml"/><Relationship Id="rId194" Type="http://schemas.openxmlformats.org/officeDocument/2006/relationships/customXml" Target="../ink/ink5956.xml"/><Relationship Id="rId208" Type="http://schemas.openxmlformats.org/officeDocument/2006/relationships/customXml" Target="../ink/ink5963.xml"/><Relationship Id="rId415" Type="http://schemas.openxmlformats.org/officeDocument/2006/relationships/image" Target="../media/image5649.png"/><Relationship Id="rId261" Type="http://schemas.openxmlformats.org/officeDocument/2006/relationships/image" Target="../media/image5574.png"/><Relationship Id="rId14" Type="http://schemas.openxmlformats.org/officeDocument/2006/relationships/customXml" Target="../ink/ink5866.xml"/><Relationship Id="rId56" Type="http://schemas.openxmlformats.org/officeDocument/2006/relationships/customXml" Target="../ink/ink5887.xml"/><Relationship Id="rId317" Type="http://schemas.openxmlformats.org/officeDocument/2006/relationships/image" Target="../media/image5601.png"/><Relationship Id="rId359" Type="http://schemas.openxmlformats.org/officeDocument/2006/relationships/image" Target="../media/image5621.png"/><Relationship Id="rId98" Type="http://schemas.openxmlformats.org/officeDocument/2006/relationships/customXml" Target="../ink/ink5908.xml"/><Relationship Id="rId121" Type="http://schemas.openxmlformats.org/officeDocument/2006/relationships/image" Target="../media/image5504.png"/><Relationship Id="rId163" Type="http://schemas.openxmlformats.org/officeDocument/2006/relationships/image" Target="../media/image5525.png"/><Relationship Id="rId219" Type="http://schemas.openxmlformats.org/officeDocument/2006/relationships/image" Target="../media/image5553.png"/><Relationship Id="rId370" Type="http://schemas.openxmlformats.org/officeDocument/2006/relationships/customXml" Target="../ink/ink6044.xml"/><Relationship Id="rId426" Type="http://schemas.openxmlformats.org/officeDocument/2006/relationships/customXml" Target="../ink/ink6072.xml"/><Relationship Id="rId230" Type="http://schemas.openxmlformats.org/officeDocument/2006/relationships/customXml" Target="../ink/ink5974.xml"/><Relationship Id="rId25" Type="http://schemas.openxmlformats.org/officeDocument/2006/relationships/image" Target="../media/image5456.png"/><Relationship Id="rId67" Type="http://schemas.openxmlformats.org/officeDocument/2006/relationships/image" Target="../media/image5477.png"/><Relationship Id="rId272" Type="http://schemas.openxmlformats.org/officeDocument/2006/relationships/customXml" Target="../ink/ink5995.xml"/><Relationship Id="rId328" Type="http://schemas.openxmlformats.org/officeDocument/2006/relationships/customXml" Target="../ink/ink6023.xml"/><Relationship Id="rId132" Type="http://schemas.openxmlformats.org/officeDocument/2006/relationships/customXml" Target="../ink/ink5925.xml"/><Relationship Id="rId174" Type="http://schemas.openxmlformats.org/officeDocument/2006/relationships/customXml" Target="../ink/ink5946.xml"/><Relationship Id="rId381" Type="http://schemas.openxmlformats.org/officeDocument/2006/relationships/image" Target="../media/image5632.png"/><Relationship Id="rId241" Type="http://schemas.openxmlformats.org/officeDocument/2006/relationships/image" Target="../media/image5564.png"/><Relationship Id="rId437" Type="http://schemas.openxmlformats.org/officeDocument/2006/relationships/image" Target="../media/image5660.png"/><Relationship Id="rId36" Type="http://schemas.openxmlformats.org/officeDocument/2006/relationships/customXml" Target="../ink/ink5877.xml"/><Relationship Id="rId283" Type="http://schemas.openxmlformats.org/officeDocument/2006/relationships/image" Target="../media/image5585.png"/><Relationship Id="rId339" Type="http://schemas.openxmlformats.org/officeDocument/2006/relationships/image" Target="../media/image5612.png"/><Relationship Id="rId78" Type="http://schemas.openxmlformats.org/officeDocument/2006/relationships/customXml" Target="../ink/ink5898.xml"/><Relationship Id="rId101" Type="http://schemas.openxmlformats.org/officeDocument/2006/relationships/image" Target="../media/image5494.png"/><Relationship Id="rId143" Type="http://schemas.openxmlformats.org/officeDocument/2006/relationships/image" Target="../media/image5515.png"/><Relationship Id="rId185" Type="http://schemas.openxmlformats.org/officeDocument/2006/relationships/image" Target="../media/image5536.png"/><Relationship Id="rId350" Type="http://schemas.openxmlformats.org/officeDocument/2006/relationships/customXml" Target="../ink/ink6034.xml"/><Relationship Id="rId406" Type="http://schemas.openxmlformats.org/officeDocument/2006/relationships/customXml" Target="../ink/ink6062.xml"/><Relationship Id="rId9" Type="http://schemas.openxmlformats.org/officeDocument/2006/relationships/image" Target="../media/image5448.png"/><Relationship Id="rId210" Type="http://schemas.openxmlformats.org/officeDocument/2006/relationships/customXml" Target="../ink/ink5964.xml"/><Relationship Id="rId392" Type="http://schemas.openxmlformats.org/officeDocument/2006/relationships/customXml" Target="../ink/ink6055.xml"/><Relationship Id="rId252" Type="http://schemas.openxmlformats.org/officeDocument/2006/relationships/customXml" Target="../ink/ink5985.xml"/><Relationship Id="rId294" Type="http://schemas.openxmlformats.org/officeDocument/2006/relationships/customXml" Target="../ink/ink6006.xml"/><Relationship Id="rId308" Type="http://schemas.openxmlformats.org/officeDocument/2006/relationships/customXml" Target="../ink/ink6013.xml"/><Relationship Id="rId47" Type="http://schemas.openxmlformats.org/officeDocument/2006/relationships/image" Target="../media/image5467.png"/><Relationship Id="rId89" Type="http://schemas.openxmlformats.org/officeDocument/2006/relationships/image" Target="../media/image5488.png"/><Relationship Id="rId112" Type="http://schemas.openxmlformats.org/officeDocument/2006/relationships/customXml" Target="../ink/ink5915.xml"/><Relationship Id="rId154" Type="http://schemas.openxmlformats.org/officeDocument/2006/relationships/customXml" Target="../ink/ink5936.xml"/><Relationship Id="rId361" Type="http://schemas.openxmlformats.org/officeDocument/2006/relationships/image" Target="../media/image5622.png"/><Relationship Id="rId196" Type="http://schemas.openxmlformats.org/officeDocument/2006/relationships/customXml" Target="../ink/ink5957.xml"/><Relationship Id="rId417" Type="http://schemas.openxmlformats.org/officeDocument/2006/relationships/image" Target="../media/image5650.png"/><Relationship Id="rId16" Type="http://schemas.openxmlformats.org/officeDocument/2006/relationships/customXml" Target="../ink/ink5867.xml"/><Relationship Id="rId221" Type="http://schemas.openxmlformats.org/officeDocument/2006/relationships/image" Target="../media/image5554.png"/><Relationship Id="rId263" Type="http://schemas.openxmlformats.org/officeDocument/2006/relationships/image" Target="../media/image5575.png"/><Relationship Id="rId319" Type="http://schemas.openxmlformats.org/officeDocument/2006/relationships/image" Target="../media/image5602.png"/><Relationship Id="rId58" Type="http://schemas.openxmlformats.org/officeDocument/2006/relationships/customXml" Target="../ink/ink5888.xml"/><Relationship Id="rId123" Type="http://schemas.openxmlformats.org/officeDocument/2006/relationships/image" Target="../media/image5505.png"/><Relationship Id="rId330" Type="http://schemas.openxmlformats.org/officeDocument/2006/relationships/customXml" Target="../ink/ink6024.xml"/><Relationship Id="rId165" Type="http://schemas.openxmlformats.org/officeDocument/2006/relationships/image" Target="../media/image5526.png"/><Relationship Id="rId372" Type="http://schemas.openxmlformats.org/officeDocument/2006/relationships/customXml" Target="../ink/ink6045.xml"/><Relationship Id="rId428" Type="http://schemas.openxmlformats.org/officeDocument/2006/relationships/customXml" Target="../ink/ink6073.xml"/><Relationship Id="rId232" Type="http://schemas.openxmlformats.org/officeDocument/2006/relationships/customXml" Target="../ink/ink5975.xml"/><Relationship Id="rId274" Type="http://schemas.openxmlformats.org/officeDocument/2006/relationships/customXml" Target="../ink/ink5996.xml"/><Relationship Id="rId27" Type="http://schemas.openxmlformats.org/officeDocument/2006/relationships/image" Target="../media/image5457.png"/><Relationship Id="rId69" Type="http://schemas.openxmlformats.org/officeDocument/2006/relationships/image" Target="../media/image5478.png"/><Relationship Id="rId134" Type="http://schemas.openxmlformats.org/officeDocument/2006/relationships/customXml" Target="../ink/ink5926.xml"/><Relationship Id="rId80" Type="http://schemas.openxmlformats.org/officeDocument/2006/relationships/customXml" Target="../ink/ink5899.xml"/><Relationship Id="rId176" Type="http://schemas.openxmlformats.org/officeDocument/2006/relationships/customXml" Target="../ink/ink5947.xml"/><Relationship Id="rId341" Type="http://schemas.openxmlformats.org/officeDocument/2006/relationships/image" Target="../media/image459.png"/><Relationship Id="rId383" Type="http://schemas.openxmlformats.org/officeDocument/2006/relationships/image" Target="../media/image5633.png"/><Relationship Id="rId439" Type="http://schemas.openxmlformats.org/officeDocument/2006/relationships/image" Target="../media/image5661.png"/><Relationship Id="rId201" Type="http://schemas.openxmlformats.org/officeDocument/2006/relationships/image" Target="../media/image5544.png"/><Relationship Id="rId243" Type="http://schemas.openxmlformats.org/officeDocument/2006/relationships/image" Target="../media/image5565.png"/><Relationship Id="rId285" Type="http://schemas.openxmlformats.org/officeDocument/2006/relationships/image" Target="../media/image5586.png"/><Relationship Id="rId38" Type="http://schemas.openxmlformats.org/officeDocument/2006/relationships/customXml" Target="../ink/ink5878.xml"/><Relationship Id="rId103" Type="http://schemas.openxmlformats.org/officeDocument/2006/relationships/image" Target="../media/image5495.png"/><Relationship Id="rId310" Type="http://schemas.openxmlformats.org/officeDocument/2006/relationships/customXml" Target="../ink/ink6014.xml"/><Relationship Id="rId91" Type="http://schemas.openxmlformats.org/officeDocument/2006/relationships/image" Target="../media/image5489.png"/><Relationship Id="rId145" Type="http://schemas.openxmlformats.org/officeDocument/2006/relationships/image" Target="../media/image5516.png"/><Relationship Id="rId187" Type="http://schemas.openxmlformats.org/officeDocument/2006/relationships/image" Target="../media/image5537.png"/><Relationship Id="rId352" Type="http://schemas.openxmlformats.org/officeDocument/2006/relationships/customXml" Target="../ink/ink6035.xml"/><Relationship Id="rId394" Type="http://schemas.openxmlformats.org/officeDocument/2006/relationships/customXml" Target="../ink/ink6056.xml"/><Relationship Id="rId408" Type="http://schemas.openxmlformats.org/officeDocument/2006/relationships/customXml" Target="../ink/ink6063.xml"/><Relationship Id="rId212" Type="http://schemas.openxmlformats.org/officeDocument/2006/relationships/customXml" Target="../ink/ink5965.xml"/><Relationship Id="rId254" Type="http://schemas.openxmlformats.org/officeDocument/2006/relationships/customXml" Target="../ink/ink5986.xml"/><Relationship Id="rId49" Type="http://schemas.openxmlformats.org/officeDocument/2006/relationships/image" Target="../media/image5468.png"/><Relationship Id="rId114" Type="http://schemas.openxmlformats.org/officeDocument/2006/relationships/customXml" Target="../ink/ink5916.xml"/><Relationship Id="rId296" Type="http://schemas.openxmlformats.org/officeDocument/2006/relationships/customXml" Target="../ink/ink6007.xml"/><Relationship Id="rId60" Type="http://schemas.openxmlformats.org/officeDocument/2006/relationships/customXml" Target="../ink/ink5889.xml"/><Relationship Id="rId156" Type="http://schemas.openxmlformats.org/officeDocument/2006/relationships/customXml" Target="../ink/ink5937.xml"/><Relationship Id="rId198" Type="http://schemas.openxmlformats.org/officeDocument/2006/relationships/customXml" Target="../ink/ink5958.xml"/><Relationship Id="rId321" Type="http://schemas.openxmlformats.org/officeDocument/2006/relationships/image" Target="../media/image5603.png"/><Relationship Id="rId363" Type="http://schemas.openxmlformats.org/officeDocument/2006/relationships/image" Target="../media/image5623.png"/><Relationship Id="rId419" Type="http://schemas.openxmlformats.org/officeDocument/2006/relationships/image" Target="../media/image5651.png"/><Relationship Id="rId223" Type="http://schemas.openxmlformats.org/officeDocument/2006/relationships/image" Target="../media/image5555.png"/><Relationship Id="rId430" Type="http://schemas.openxmlformats.org/officeDocument/2006/relationships/customXml" Target="../ink/ink6074.xml"/><Relationship Id="rId18" Type="http://schemas.openxmlformats.org/officeDocument/2006/relationships/customXml" Target="../ink/ink5868.xml"/><Relationship Id="rId39" Type="http://schemas.openxmlformats.org/officeDocument/2006/relationships/image" Target="../media/image5463.png"/><Relationship Id="rId265" Type="http://schemas.openxmlformats.org/officeDocument/2006/relationships/image" Target="../media/image5576.png"/><Relationship Id="rId286" Type="http://schemas.openxmlformats.org/officeDocument/2006/relationships/customXml" Target="../ink/ink6002.xml"/><Relationship Id="rId50" Type="http://schemas.openxmlformats.org/officeDocument/2006/relationships/customXml" Target="../ink/ink5884.xml"/><Relationship Id="rId104" Type="http://schemas.openxmlformats.org/officeDocument/2006/relationships/customXml" Target="../ink/ink5911.xml"/><Relationship Id="rId125" Type="http://schemas.openxmlformats.org/officeDocument/2006/relationships/image" Target="../media/image5506.png"/><Relationship Id="rId146" Type="http://schemas.openxmlformats.org/officeDocument/2006/relationships/customXml" Target="../ink/ink5932.xml"/><Relationship Id="rId167" Type="http://schemas.openxmlformats.org/officeDocument/2006/relationships/image" Target="../media/image5527.png"/><Relationship Id="rId188" Type="http://schemas.openxmlformats.org/officeDocument/2006/relationships/customXml" Target="../ink/ink5953.xml"/><Relationship Id="rId311" Type="http://schemas.openxmlformats.org/officeDocument/2006/relationships/image" Target="../media/image5598.png"/><Relationship Id="rId332" Type="http://schemas.openxmlformats.org/officeDocument/2006/relationships/customXml" Target="../ink/ink6025.xml"/><Relationship Id="rId353" Type="http://schemas.openxmlformats.org/officeDocument/2006/relationships/image" Target="../media/image5618.png"/><Relationship Id="rId374" Type="http://schemas.openxmlformats.org/officeDocument/2006/relationships/customXml" Target="../ink/ink6046.xml"/><Relationship Id="rId395" Type="http://schemas.openxmlformats.org/officeDocument/2006/relationships/image" Target="../media/image5639.png"/><Relationship Id="rId409" Type="http://schemas.openxmlformats.org/officeDocument/2006/relationships/image" Target="../media/image5646.png"/><Relationship Id="rId71" Type="http://schemas.openxmlformats.org/officeDocument/2006/relationships/image" Target="../media/image5479.png"/><Relationship Id="rId92" Type="http://schemas.openxmlformats.org/officeDocument/2006/relationships/customXml" Target="../ink/ink5905.xml"/><Relationship Id="rId213" Type="http://schemas.openxmlformats.org/officeDocument/2006/relationships/image" Target="../media/image5550.png"/><Relationship Id="rId234" Type="http://schemas.openxmlformats.org/officeDocument/2006/relationships/customXml" Target="../ink/ink5976.xml"/><Relationship Id="rId420" Type="http://schemas.openxmlformats.org/officeDocument/2006/relationships/customXml" Target="../ink/ink6069.xml"/><Relationship Id="rId2" Type="http://schemas.openxmlformats.org/officeDocument/2006/relationships/customXml" Target="../ink/ink5860.xml"/><Relationship Id="rId29" Type="http://schemas.openxmlformats.org/officeDocument/2006/relationships/image" Target="../media/image5458.png"/><Relationship Id="rId255" Type="http://schemas.openxmlformats.org/officeDocument/2006/relationships/image" Target="../media/image5571.png"/><Relationship Id="rId276" Type="http://schemas.openxmlformats.org/officeDocument/2006/relationships/customXml" Target="../ink/ink5997.xml"/><Relationship Id="rId297" Type="http://schemas.openxmlformats.org/officeDocument/2006/relationships/image" Target="../media/image5592.png"/><Relationship Id="rId441" Type="http://schemas.openxmlformats.org/officeDocument/2006/relationships/image" Target="../media/image5662.png"/><Relationship Id="rId40" Type="http://schemas.openxmlformats.org/officeDocument/2006/relationships/customXml" Target="../ink/ink5879.xml"/><Relationship Id="rId115" Type="http://schemas.openxmlformats.org/officeDocument/2006/relationships/image" Target="../media/image5501.png"/><Relationship Id="rId136" Type="http://schemas.openxmlformats.org/officeDocument/2006/relationships/customXml" Target="../ink/ink5927.xml"/><Relationship Id="rId157" Type="http://schemas.openxmlformats.org/officeDocument/2006/relationships/image" Target="../media/image5522.png"/><Relationship Id="rId178" Type="http://schemas.openxmlformats.org/officeDocument/2006/relationships/customXml" Target="../ink/ink5948.xml"/><Relationship Id="rId301" Type="http://schemas.openxmlformats.org/officeDocument/2006/relationships/image" Target="../media/image1662.png"/><Relationship Id="rId322" Type="http://schemas.openxmlformats.org/officeDocument/2006/relationships/customXml" Target="../ink/ink6020.xml"/><Relationship Id="rId343" Type="http://schemas.openxmlformats.org/officeDocument/2006/relationships/image" Target="../media/image5613.png"/><Relationship Id="rId364" Type="http://schemas.openxmlformats.org/officeDocument/2006/relationships/customXml" Target="../ink/ink6041.xml"/><Relationship Id="rId61" Type="http://schemas.openxmlformats.org/officeDocument/2006/relationships/image" Target="../media/image5474.png"/><Relationship Id="rId82" Type="http://schemas.openxmlformats.org/officeDocument/2006/relationships/customXml" Target="../ink/ink5900.xml"/><Relationship Id="rId199" Type="http://schemas.openxmlformats.org/officeDocument/2006/relationships/image" Target="../media/image5543.png"/><Relationship Id="rId203" Type="http://schemas.openxmlformats.org/officeDocument/2006/relationships/image" Target="../media/image5545.png"/><Relationship Id="rId385" Type="http://schemas.openxmlformats.org/officeDocument/2006/relationships/image" Target="../media/image5634.png"/><Relationship Id="rId19" Type="http://schemas.openxmlformats.org/officeDocument/2006/relationships/image" Target="../media/image5453.png"/><Relationship Id="rId224" Type="http://schemas.openxmlformats.org/officeDocument/2006/relationships/customXml" Target="../ink/ink5971.xml"/><Relationship Id="rId245" Type="http://schemas.openxmlformats.org/officeDocument/2006/relationships/image" Target="../media/image5566.png"/><Relationship Id="rId266" Type="http://schemas.openxmlformats.org/officeDocument/2006/relationships/customXml" Target="../ink/ink5992.xml"/><Relationship Id="rId287" Type="http://schemas.openxmlformats.org/officeDocument/2006/relationships/image" Target="../media/image5587.png"/><Relationship Id="rId410" Type="http://schemas.openxmlformats.org/officeDocument/2006/relationships/customXml" Target="../ink/ink6064.xml"/><Relationship Id="rId431" Type="http://schemas.openxmlformats.org/officeDocument/2006/relationships/image" Target="../media/image5657.png"/><Relationship Id="rId30" Type="http://schemas.openxmlformats.org/officeDocument/2006/relationships/customXml" Target="../ink/ink5874.xml"/><Relationship Id="rId105" Type="http://schemas.openxmlformats.org/officeDocument/2006/relationships/image" Target="../media/image5496.png"/><Relationship Id="rId126" Type="http://schemas.openxmlformats.org/officeDocument/2006/relationships/customXml" Target="../ink/ink5922.xml"/><Relationship Id="rId147" Type="http://schemas.openxmlformats.org/officeDocument/2006/relationships/image" Target="../media/image5517.png"/><Relationship Id="rId168" Type="http://schemas.openxmlformats.org/officeDocument/2006/relationships/customXml" Target="../ink/ink5943.xml"/><Relationship Id="rId312" Type="http://schemas.openxmlformats.org/officeDocument/2006/relationships/customXml" Target="../ink/ink6015.xml"/><Relationship Id="rId333" Type="http://schemas.openxmlformats.org/officeDocument/2006/relationships/image" Target="../media/image5609.png"/><Relationship Id="rId354" Type="http://schemas.openxmlformats.org/officeDocument/2006/relationships/customXml" Target="../ink/ink6036.xml"/><Relationship Id="rId51" Type="http://schemas.openxmlformats.org/officeDocument/2006/relationships/image" Target="../media/image5469.png"/><Relationship Id="rId72" Type="http://schemas.openxmlformats.org/officeDocument/2006/relationships/customXml" Target="../ink/ink5895.xml"/><Relationship Id="rId93" Type="http://schemas.openxmlformats.org/officeDocument/2006/relationships/image" Target="../media/image5490.png"/><Relationship Id="rId189" Type="http://schemas.openxmlformats.org/officeDocument/2006/relationships/image" Target="../media/image5538.png"/><Relationship Id="rId375" Type="http://schemas.openxmlformats.org/officeDocument/2006/relationships/image" Target="../media/image5629.png"/><Relationship Id="rId396" Type="http://schemas.openxmlformats.org/officeDocument/2006/relationships/customXml" Target="../ink/ink6057.xml"/><Relationship Id="rId3" Type="http://schemas.openxmlformats.org/officeDocument/2006/relationships/image" Target="../media/image5445.png"/><Relationship Id="rId214" Type="http://schemas.openxmlformats.org/officeDocument/2006/relationships/customXml" Target="../ink/ink5966.xml"/><Relationship Id="rId235" Type="http://schemas.openxmlformats.org/officeDocument/2006/relationships/image" Target="../media/image5561.png"/><Relationship Id="rId256" Type="http://schemas.openxmlformats.org/officeDocument/2006/relationships/customXml" Target="../ink/ink5987.xml"/><Relationship Id="rId277" Type="http://schemas.openxmlformats.org/officeDocument/2006/relationships/image" Target="../media/image5582.png"/><Relationship Id="rId298" Type="http://schemas.openxmlformats.org/officeDocument/2006/relationships/customXml" Target="../ink/ink6008.xml"/><Relationship Id="rId400" Type="http://schemas.openxmlformats.org/officeDocument/2006/relationships/customXml" Target="../ink/ink6059.xml"/><Relationship Id="rId421" Type="http://schemas.openxmlformats.org/officeDocument/2006/relationships/image" Target="../media/image5652.png"/><Relationship Id="rId442" Type="http://schemas.openxmlformats.org/officeDocument/2006/relationships/customXml" Target="../ink/ink6080.xml"/><Relationship Id="rId116" Type="http://schemas.openxmlformats.org/officeDocument/2006/relationships/customXml" Target="../ink/ink5917.xml"/><Relationship Id="rId137" Type="http://schemas.openxmlformats.org/officeDocument/2006/relationships/image" Target="../media/image5512.png"/><Relationship Id="rId158" Type="http://schemas.openxmlformats.org/officeDocument/2006/relationships/customXml" Target="../ink/ink5938.xml"/><Relationship Id="rId302" Type="http://schemas.openxmlformats.org/officeDocument/2006/relationships/customXml" Target="../ink/ink6010.xml"/><Relationship Id="rId323" Type="http://schemas.openxmlformats.org/officeDocument/2006/relationships/image" Target="../media/image5604.png"/><Relationship Id="rId344" Type="http://schemas.openxmlformats.org/officeDocument/2006/relationships/customXml" Target="../ink/ink6031.xml"/><Relationship Id="rId20" Type="http://schemas.openxmlformats.org/officeDocument/2006/relationships/customXml" Target="../ink/ink5869.xml"/><Relationship Id="rId41" Type="http://schemas.openxmlformats.org/officeDocument/2006/relationships/image" Target="../media/image5464.png"/><Relationship Id="rId62" Type="http://schemas.openxmlformats.org/officeDocument/2006/relationships/customXml" Target="../ink/ink5890.xml"/><Relationship Id="rId83" Type="http://schemas.openxmlformats.org/officeDocument/2006/relationships/image" Target="../media/image5485.png"/><Relationship Id="rId179" Type="http://schemas.openxmlformats.org/officeDocument/2006/relationships/image" Target="../media/image5533.png"/><Relationship Id="rId365" Type="http://schemas.openxmlformats.org/officeDocument/2006/relationships/image" Target="../media/image5624.png"/><Relationship Id="rId386" Type="http://schemas.openxmlformats.org/officeDocument/2006/relationships/customXml" Target="../ink/ink6052.xml"/><Relationship Id="rId190" Type="http://schemas.openxmlformats.org/officeDocument/2006/relationships/customXml" Target="../ink/ink5954.xml"/><Relationship Id="rId204" Type="http://schemas.openxmlformats.org/officeDocument/2006/relationships/customXml" Target="../ink/ink5961.xml"/><Relationship Id="rId225" Type="http://schemas.openxmlformats.org/officeDocument/2006/relationships/image" Target="../media/image5556.png"/><Relationship Id="rId246" Type="http://schemas.openxmlformats.org/officeDocument/2006/relationships/customXml" Target="../ink/ink5982.xml"/><Relationship Id="rId267" Type="http://schemas.openxmlformats.org/officeDocument/2006/relationships/image" Target="../media/image5577.png"/><Relationship Id="rId288" Type="http://schemas.openxmlformats.org/officeDocument/2006/relationships/customXml" Target="../ink/ink6003.xml"/><Relationship Id="rId411" Type="http://schemas.openxmlformats.org/officeDocument/2006/relationships/image" Target="../media/image5647.png"/><Relationship Id="rId432" Type="http://schemas.openxmlformats.org/officeDocument/2006/relationships/customXml" Target="../ink/ink6075.xml"/><Relationship Id="rId106" Type="http://schemas.openxmlformats.org/officeDocument/2006/relationships/customXml" Target="../ink/ink5912.xml"/><Relationship Id="rId127" Type="http://schemas.openxmlformats.org/officeDocument/2006/relationships/image" Target="../media/image5507.png"/><Relationship Id="rId313" Type="http://schemas.openxmlformats.org/officeDocument/2006/relationships/image" Target="../media/image5599.png"/><Relationship Id="rId10" Type="http://schemas.openxmlformats.org/officeDocument/2006/relationships/customXml" Target="../ink/ink5864.xml"/><Relationship Id="rId31" Type="http://schemas.openxmlformats.org/officeDocument/2006/relationships/image" Target="../media/image5459.png"/><Relationship Id="rId52" Type="http://schemas.openxmlformats.org/officeDocument/2006/relationships/customXml" Target="../ink/ink5885.xml"/><Relationship Id="rId73" Type="http://schemas.openxmlformats.org/officeDocument/2006/relationships/image" Target="../media/image5480.png"/><Relationship Id="rId94" Type="http://schemas.openxmlformats.org/officeDocument/2006/relationships/customXml" Target="../ink/ink5906.xml"/><Relationship Id="rId148" Type="http://schemas.openxmlformats.org/officeDocument/2006/relationships/customXml" Target="../ink/ink5933.xml"/><Relationship Id="rId169" Type="http://schemas.openxmlformats.org/officeDocument/2006/relationships/image" Target="../media/image5528.png"/><Relationship Id="rId334" Type="http://schemas.openxmlformats.org/officeDocument/2006/relationships/customXml" Target="../ink/ink6026.xml"/><Relationship Id="rId355" Type="http://schemas.openxmlformats.org/officeDocument/2006/relationships/image" Target="../media/image5619.png"/><Relationship Id="rId376" Type="http://schemas.openxmlformats.org/officeDocument/2006/relationships/customXml" Target="../ink/ink6047.xml"/><Relationship Id="rId397" Type="http://schemas.openxmlformats.org/officeDocument/2006/relationships/image" Target="../media/image5640.png"/><Relationship Id="rId4" Type="http://schemas.openxmlformats.org/officeDocument/2006/relationships/customXml" Target="../ink/ink5861.xml"/><Relationship Id="rId180" Type="http://schemas.openxmlformats.org/officeDocument/2006/relationships/customXml" Target="../ink/ink5949.xml"/><Relationship Id="rId215" Type="http://schemas.openxmlformats.org/officeDocument/2006/relationships/image" Target="../media/image5551.png"/><Relationship Id="rId236" Type="http://schemas.openxmlformats.org/officeDocument/2006/relationships/customXml" Target="../ink/ink5977.xml"/><Relationship Id="rId257" Type="http://schemas.openxmlformats.org/officeDocument/2006/relationships/image" Target="../media/image5572.png"/><Relationship Id="rId278" Type="http://schemas.openxmlformats.org/officeDocument/2006/relationships/customXml" Target="../ink/ink5998.xml"/><Relationship Id="rId401" Type="http://schemas.openxmlformats.org/officeDocument/2006/relationships/image" Target="../media/image5642.png"/><Relationship Id="rId422" Type="http://schemas.openxmlformats.org/officeDocument/2006/relationships/customXml" Target="../ink/ink6070.xml"/><Relationship Id="rId443" Type="http://schemas.openxmlformats.org/officeDocument/2006/relationships/image" Target="../media/image5663.png"/><Relationship Id="rId303" Type="http://schemas.openxmlformats.org/officeDocument/2006/relationships/image" Target="../media/image5594.png"/><Relationship Id="rId42" Type="http://schemas.openxmlformats.org/officeDocument/2006/relationships/customXml" Target="../ink/ink5880.xml"/><Relationship Id="rId84" Type="http://schemas.openxmlformats.org/officeDocument/2006/relationships/customXml" Target="../ink/ink5901.xml"/><Relationship Id="rId138" Type="http://schemas.openxmlformats.org/officeDocument/2006/relationships/customXml" Target="../ink/ink5928.xml"/><Relationship Id="rId345" Type="http://schemas.openxmlformats.org/officeDocument/2006/relationships/image" Target="../media/image5614.png"/><Relationship Id="rId387" Type="http://schemas.openxmlformats.org/officeDocument/2006/relationships/image" Target="../media/image5635.png"/><Relationship Id="rId191" Type="http://schemas.openxmlformats.org/officeDocument/2006/relationships/image" Target="../media/image5539.png"/><Relationship Id="rId205" Type="http://schemas.openxmlformats.org/officeDocument/2006/relationships/image" Target="../media/image5546.png"/><Relationship Id="rId247" Type="http://schemas.openxmlformats.org/officeDocument/2006/relationships/image" Target="../media/image5567.png"/><Relationship Id="rId412" Type="http://schemas.openxmlformats.org/officeDocument/2006/relationships/customXml" Target="../ink/ink6065.xml"/><Relationship Id="rId107" Type="http://schemas.openxmlformats.org/officeDocument/2006/relationships/image" Target="../media/image5497.png"/><Relationship Id="rId289" Type="http://schemas.openxmlformats.org/officeDocument/2006/relationships/image" Target="../media/image5588.png"/><Relationship Id="rId11" Type="http://schemas.openxmlformats.org/officeDocument/2006/relationships/image" Target="../media/image5449.png"/><Relationship Id="rId53" Type="http://schemas.openxmlformats.org/officeDocument/2006/relationships/image" Target="../media/image5470.png"/><Relationship Id="rId149" Type="http://schemas.openxmlformats.org/officeDocument/2006/relationships/image" Target="../media/image5518.png"/><Relationship Id="rId314" Type="http://schemas.openxmlformats.org/officeDocument/2006/relationships/customXml" Target="../ink/ink6016.xml"/><Relationship Id="rId356" Type="http://schemas.openxmlformats.org/officeDocument/2006/relationships/customXml" Target="../ink/ink6037.xml"/><Relationship Id="rId398" Type="http://schemas.openxmlformats.org/officeDocument/2006/relationships/customXml" Target="../ink/ink6058.xml"/><Relationship Id="rId95" Type="http://schemas.openxmlformats.org/officeDocument/2006/relationships/image" Target="../media/image5491.png"/><Relationship Id="rId160" Type="http://schemas.openxmlformats.org/officeDocument/2006/relationships/customXml" Target="../ink/ink5939.xml"/><Relationship Id="rId216" Type="http://schemas.openxmlformats.org/officeDocument/2006/relationships/customXml" Target="../ink/ink5967.xml"/><Relationship Id="rId423" Type="http://schemas.openxmlformats.org/officeDocument/2006/relationships/image" Target="../media/image5653.png"/><Relationship Id="rId258" Type="http://schemas.openxmlformats.org/officeDocument/2006/relationships/customXml" Target="../ink/ink5988.xml"/><Relationship Id="rId22" Type="http://schemas.openxmlformats.org/officeDocument/2006/relationships/customXml" Target="../ink/ink5870.xml"/><Relationship Id="rId64" Type="http://schemas.openxmlformats.org/officeDocument/2006/relationships/customXml" Target="../ink/ink5891.xml"/><Relationship Id="rId118" Type="http://schemas.openxmlformats.org/officeDocument/2006/relationships/customXml" Target="../ink/ink5918.xml"/><Relationship Id="rId325" Type="http://schemas.openxmlformats.org/officeDocument/2006/relationships/image" Target="../media/image5605.png"/><Relationship Id="rId367" Type="http://schemas.openxmlformats.org/officeDocument/2006/relationships/image" Target="../media/image5625.png"/><Relationship Id="rId171" Type="http://schemas.openxmlformats.org/officeDocument/2006/relationships/image" Target="../media/image5529.png"/><Relationship Id="rId227" Type="http://schemas.openxmlformats.org/officeDocument/2006/relationships/image" Target="../media/image5557.png"/><Relationship Id="rId269" Type="http://schemas.openxmlformats.org/officeDocument/2006/relationships/image" Target="../media/image5578.png"/><Relationship Id="rId434" Type="http://schemas.openxmlformats.org/officeDocument/2006/relationships/customXml" Target="../ink/ink6076.xml"/><Relationship Id="rId33" Type="http://schemas.openxmlformats.org/officeDocument/2006/relationships/image" Target="../media/image5460.png"/><Relationship Id="rId129" Type="http://schemas.openxmlformats.org/officeDocument/2006/relationships/image" Target="../media/image5508.png"/><Relationship Id="rId280" Type="http://schemas.openxmlformats.org/officeDocument/2006/relationships/customXml" Target="../ink/ink5999.xml"/><Relationship Id="rId336" Type="http://schemas.openxmlformats.org/officeDocument/2006/relationships/customXml" Target="../ink/ink6027.xml"/><Relationship Id="rId75" Type="http://schemas.openxmlformats.org/officeDocument/2006/relationships/image" Target="../media/image5481.png"/><Relationship Id="rId140" Type="http://schemas.openxmlformats.org/officeDocument/2006/relationships/customXml" Target="../ink/ink5929.xml"/><Relationship Id="rId182" Type="http://schemas.openxmlformats.org/officeDocument/2006/relationships/customXml" Target="../ink/ink5950.xml"/><Relationship Id="rId378" Type="http://schemas.openxmlformats.org/officeDocument/2006/relationships/customXml" Target="../ink/ink6048.xml"/><Relationship Id="rId403" Type="http://schemas.openxmlformats.org/officeDocument/2006/relationships/image" Target="../media/image5643.png"/><Relationship Id="rId6" Type="http://schemas.openxmlformats.org/officeDocument/2006/relationships/customXml" Target="../ink/ink5862.xml"/><Relationship Id="rId238" Type="http://schemas.openxmlformats.org/officeDocument/2006/relationships/customXml" Target="../ink/ink5978.xml"/><Relationship Id="rId445" Type="http://schemas.openxmlformats.org/officeDocument/2006/relationships/image" Target="../media/image5664.png"/><Relationship Id="rId291" Type="http://schemas.openxmlformats.org/officeDocument/2006/relationships/image" Target="../media/image5589.png"/><Relationship Id="rId305" Type="http://schemas.openxmlformats.org/officeDocument/2006/relationships/image" Target="../media/image5595.png"/><Relationship Id="rId347" Type="http://schemas.openxmlformats.org/officeDocument/2006/relationships/image" Target="../media/image5615.png"/><Relationship Id="rId44" Type="http://schemas.openxmlformats.org/officeDocument/2006/relationships/customXml" Target="../ink/ink5881.xml"/><Relationship Id="rId86" Type="http://schemas.openxmlformats.org/officeDocument/2006/relationships/customXml" Target="../ink/ink5902.xml"/><Relationship Id="rId151" Type="http://schemas.openxmlformats.org/officeDocument/2006/relationships/image" Target="../media/image5519.png"/><Relationship Id="rId389" Type="http://schemas.openxmlformats.org/officeDocument/2006/relationships/image" Target="../media/image5636.png"/><Relationship Id="rId193" Type="http://schemas.openxmlformats.org/officeDocument/2006/relationships/image" Target="../media/image5540.png"/><Relationship Id="rId207" Type="http://schemas.openxmlformats.org/officeDocument/2006/relationships/image" Target="../media/image5547.png"/><Relationship Id="rId249" Type="http://schemas.openxmlformats.org/officeDocument/2006/relationships/image" Target="../media/image5568.png"/><Relationship Id="rId414" Type="http://schemas.openxmlformats.org/officeDocument/2006/relationships/customXml" Target="../ink/ink6066.xml"/><Relationship Id="rId13" Type="http://schemas.openxmlformats.org/officeDocument/2006/relationships/image" Target="../media/image5450.png"/><Relationship Id="rId109" Type="http://schemas.openxmlformats.org/officeDocument/2006/relationships/image" Target="../media/image5498.png"/><Relationship Id="rId260" Type="http://schemas.openxmlformats.org/officeDocument/2006/relationships/customXml" Target="../ink/ink5989.xml"/><Relationship Id="rId316" Type="http://schemas.openxmlformats.org/officeDocument/2006/relationships/customXml" Target="../ink/ink6017.xml"/><Relationship Id="rId55" Type="http://schemas.openxmlformats.org/officeDocument/2006/relationships/image" Target="../media/image5471.png"/><Relationship Id="rId97" Type="http://schemas.openxmlformats.org/officeDocument/2006/relationships/image" Target="../media/image5492.png"/><Relationship Id="rId120" Type="http://schemas.openxmlformats.org/officeDocument/2006/relationships/customXml" Target="../ink/ink5919.xml"/><Relationship Id="rId358" Type="http://schemas.openxmlformats.org/officeDocument/2006/relationships/customXml" Target="../ink/ink6038.xml"/><Relationship Id="rId162" Type="http://schemas.openxmlformats.org/officeDocument/2006/relationships/customXml" Target="../ink/ink5940.xml"/><Relationship Id="rId218" Type="http://schemas.openxmlformats.org/officeDocument/2006/relationships/customXml" Target="../ink/ink5968.xml"/><Relationship Id="rId425" Type="http://schemas.openxmlformats.org/officeDocument/2006/relationships/image" Target="../media/image5654.png"/><Relationship Id="rId271" Type="http://schemas.openxmlformats.org/officeDocument/2006/relationships/image" Target="../media/image5579.png"/><Relationship Id="rId24" Type="http://schemas.openxmlformats.org/officeDocument/2006/relationships/customXml" Target="../ink/ink5871.xml"/><Relationship Id="rId66" Type="http://schemas.openxmlformats.org/officeDocument/2006/relationships/customXml" Target="../ink/ink5892.xml"/><Relationship Id="rId131" Type="http://schemas.openxmlformats.org/officeDocument/2006/relationships/image" Target="../media/image5509.png"/><Relationship Id="rId327" Type="http://schemas.openxmlformats.org/officeDocument/2006/relationships/image" Target="../media/image5606.png"/><Relationship Id="rId369" Type="http://schemas.openxmlformats.org/officeDocument/2006/relationships/image" Target="../media/image5626.png"/><Relationship Id="rId173" Type="http://schemas.openxmlformats.org/officeDocument/2006/relationships/image" Target="../media/image5530.png"/><Relationship Id="rId229" Type="http://schemas.openxmlformats.org/officeDocument/2006/relationships/image" Target="../media/image5558.png"/><Relationship Id="rId380" Type="http://schemas.openxmlformats.org/officeDocument/2006/relationships/customXml" Target="../ink/ink6049.xml"/><Relationship Id="rId436" Type="http://schemas.openxmlformats.org/officeDocument/2006/relationships/customXml" Target="../ink/ink6077.xml"/><Relationship Id="rId240" Type="http://schemas.openxmlformats.org/officeDocument/2006/relationships/customXml" Target="../ink/ink5979.xml"/><Relationship Id="rId35" Type="http://schemas.openxmlformats.org/officeDocument/2006/relationships/image" Target="../media/image5461.png"/><Relationship Id="rId77" Type="http://schemas.openxmlformats.org/officeDocument/2006/relationships/image" Target="../media/image5482.png"/><Relationship Id="rId100" Type="http://schemas.openxmlformats.org/officeDocument/2006/relationships/customXml" Target="../ink/ink5909.xml"/><Relationship Id="rId282" Type="http://schemas.openxmlformats.org/officeDocument/2006/relationships/customXml" Target="../ink/ink6000.xml"/><Relationship Id="rId338" Type="http://schemas.openxmlformats.org/officeDocument/2006/relationships/customXml" Target="../ink/ink6028.xml"/><Relationship Id="rId8" Type="http://schemas.openxmlformats.org/officeDocument/2006/relationships/customXml" Target="../ink/ink5863.xml"/><Relationship Id="rId142" Type="http://schemas.openxmlformats.org/officeDocument/2006/relationships/customXml" Target="../ink/ink5930.xml"/><Relationship Id="rId184" Type="http://schemas.openxmlformats.org/officeDocument/2006/relationships/customXml" Target="../ink/ink5951.xml"/><Relationship Id="rId391" Type="http://schemas.openxmlformats.org/officeDocument/2006/relationships/image" Target="../media/image5637.png"/><Relationship Id="rId405" Type="http://schemas.openxmlformats.org/officeDocument/2006/relationships/image" Target="../media/image5644.png"/><Relationship Id="rId251" Type="http://schemas.openxmlformats.org/officeDocument/2006/relationships/image" Target="../media/image5569.png"/><Relationship Id="rId46" Type="http://schemas.openxmlformats.org/officeDocument/2006/relationships/customXml" Target="../ink/ink5882.xml"/><Relationship Id="rId293" Type="http://schemas.openxmlformats.org/officeDocument/2006/relationships/image" Target="../media/image5590.png"/><Relationship Id="rId307" Type="http://schemas.openxmlformats.org/officeDocument/2006/relationships/image" Target="../media/image5596.png"/><Relationship Id="rId349" Type="http://schemas.openxmlformats.org/officeDocument/2006/relationships/image" Target="../media/image5616.png"/><Relationship Id="rId88" Type="http://schemas.openxmlformats.org/officeDocument/2006/relationships/customXml" Target="../ink/ink5903.xml"/><Relationship Id="rId111" Type="http://schemas.openxmlformats.org/officeDocument/2006/relationships/image" Target="../media/image5499.png"/><Relationship Id="rId153" Type="http://schemas.openxmlformats.org/officeDocument/2006/relationships/image" Target="../media/image5520.png"/><Relationship Id="rId195" Type="http://schemas.openxmlformats.org/officeDocument/2006/relationships/image" Target="../media/image5541.png"/><Relationship Id="rId209" Type="http://schemas.openxmlformats.org/officeDocument/2006/relationships/image" Target="../media/image5548.png"/><Relationship Id="rId360" Type="http://schemas.openxmlformats.org/officeDocument/2006/relationships/customXml" Target="../ink/ink6039.xml"/><Relationship Id="rId416" Type="http://schemas.openxmlformats.org/officeDocument/2006/relationships/customXml" Target="../ink/ink6067.xml"/><Relationship Id="rId220" Type="http://schemas.openxmlformats.org/officeDocument/2006/relationships/customXml" Target="../ink/ink5969.xml"/><Relationship Id="rId15" Type="http://schemas.openxmlformats.org/officeDocument/2006/relationships/image" Target="../media/image5451.png"/><Relationship Id="rId57" Type="http://schemas.openxmlformats.org/officeDocument/2006/relationships/image" Target="../media/image5472.png"/><Relationship Id="rId262" Type="http://schemas.openxmlformats.org/officeDocument/2006/relationships/customXml" Target="../ink/ink5990.xml"/><Relationship Id="rId318" Type="http://schemas.openxmlformats.org/officeDocument/2006/relationships/customXml" Target="../ink/ink6018.xml"/><Relationship Id="rId99" Type="http://schemas.openxmlformats.org/officeDocument/2006/relationships/image" Target="../media/image5493.png"/><Relationship Id="rId122" Type="http://schemas.openxmlformats.org/officeDocument/2006/relationships/customXml" Target="../ink/ink5920.xml"/><Relationship Id="rId164" Type="http://schemas.openxmlformats.org/officeDocument/2006/relationships/customXml" Target="../ink/ink5941.xml"/><Relationship Id="rId371" Type="http://schemas.openxmlformats.org/officeDocument/2006/relationships/image" Target="../media/image5627.png"/><Relationship Id="rId427" Type="http://schemas.openxmlformats.org/officeDocument/2006/relationships/image" Target="../media/image5655.png"/><Relationship Id="rId26" Type="http://schemas.openxmlformats.org/officeDocument/2006/relationships/customXml" Target="../ink/ink5872.xml"/><Relationship Id="rId231" Type="http://schemas.openxmlformats.org/officeDocument/2006/relationships/image" Target="../media/image5559.png"/><Relationship Id="rId273" Type="http://schemas.openxmlformats.org/officeDocument/2006/relationships/image" Target="../media/image5580.png"/><Relationship Id="rId329" Type="http://schemas.openxmlformats.org/officeDocument/2006/relationships/image" Target="../media/image5607.png"/><Relationship Id="rId68" Type="http://schemas.openxmlformats.org/officeDocument/2006/relationships/customXml" Target="../ink/ink5893.xml"/><Relationship Id="rId133" Type="http://schemas.openxmlformats.org/officeDocument/2006/relationships/image" Target="../media/image5510.png"/><Relationship Id="rId175" Type="http://schemas.openxmlformats.org/officeDocument/2006/relationships/image" Target="../media/image5531.png"/><Relationship Id="rId340" Type="http://schemas.openxmlformats.org/officeDocument/2006/relationships/customXml" Target="../ink/ink6029.xml"/><Relationship Id="rId200" Type="http://schemas.openxmlformats.org/officeDocument/2006/relationships/customXml" Target="../ink/ink5959.xml"/><Relationship Id="rId382" Type="http://schemas.openxmlformats.org/officeDocument/2006/relationships/customXml" Target="../ink/ink6050.xml"/><Relationship Id="rId438" Type="http://schemas.openxmlformats.org/officeDocument/2006/relationships/customXml" Target="../ink/ink6078.xml"/><Relationship Id="rId242" Type="http://schemas.openxmlformats.org/officeDocument/2006/relationships/customXml" Target="../ink/ink5980.xml"/><Relationship Id="rId284" Type="http://schemas.openxmlformats.org/officeDocument/2006/relationships/customXml" Target="../ink/ink6001.xml"/><Relationship Id="rId37" Type="http://schemas.openxmlformats.org/officeDocument/2006/relationships/image" Target="../media/image5462.png"/><Relationship Id="rId79" Type="http://schemas.openxmlformats.org/officeDocument/2006/relationships/image" Target="../media/image5483.png"/><Relationship Id="rId102" Type="http://schemas.openxmlformats.org/officeDocument/2006/relationships/customXml" Target="../ink/ink5910.xml"/><Relationship Id="rId144" Type="http://schemas.openxmlformats.org/officeDocument/2006/relationships/customXml" Target="../ink/ink5931.xml"/><Relationship Id="rId90" Type="http://schemas.openxmlformats.org/officeDocument/2006/relationships/customXml" Target="../ink/ink5904.xml"/><Relationship Id="rId186" Type="http://schemas.openxmlformats.org/officeDocument/2006/relationships/customXml" Target="../ink/ink5952.xml"/><Relationship Id="rId351" Type="http://schemas.openxmlformats.org/officeDocument/2006/relationships/image" Target="../media/image5617.png"/><Relationship Id="rId393" Type="http://schemas.openxmlformats.org/officeDocument/2006/relationships/image" Target="../media/image5638.png"/><Relationship Id="rId407" Type="http://schemas.openxmlformats.org/officeDocument/2006/relationships/image" Target="../media/image5645.png"/><Relationship Id="rId211" Type="http://schemas.openxmlformats.org/officeDocument/2006/relationships/image" Target="../media/image5549.png"/><Relationship Id="rId253" Type="http://schemas.openxmlformats.org/officeDocument/2006/relationships/image" Target="../media/image5570.png"/><Relationship Id="rId295" Type="http://schemas.openxmlformats.org/officeDocument/2006/relationships/image" Target="../media/image5591.png"/><Relationship Id="rId309" Type="http://schemas.openxmlformats.org/officeDocument/2006/relationships/image" Target="../media/image5597.png"/><Relationship Id="rId48" Type="http://schemas.openxmlformats.org/officeDocument/2006/relationships/customXml" Target="../ink/ink5883.xml"/><Relationship Id="rId113" Type="http://schemas.openxmlformats.org/officeDocument/2006/relationships/image" Target="../media/image5500.png"/><Relationship Id="rId320" Type="http://schemas.openxmlformats.org/officeDocument/2006/relationships/customXml" Target="../ink/ink6019.xml"/><Relationship Id="rId155" Type="http://schemas.openxmlformats.org/officeDocument/2006/relationships/image" Target="../media/image5521.png"/><Relationship Id="rId197" Type="http://schemas.openxmlformats.org/officeDocument/2006/relationships/image" Target="../media/image5542.png"/><Relationship Id="rId362" Type="http://schemas.openxmlformats.org/officeDocument/2006/relationships/customXml" Target="../ink/ink6040.xml"/><Relationship Id="rId418" Type="http://schemas.openxmlformats.org/officeDocument/2006/relationships/customXml" Target="../ink/ink6068.xml"/><Relationship Id="rId222" Type="http://schemas.openxmlformats.org/officeDocument/2006/relationships/customXml" Target="../ink/ink5970.xml"/><Relationship Id="rId264" Type="http://schemas.openxmlformats.org/officeDocument/2006/relationships/customXml" Target="../ink/ink5991.xml"/><Relationship Id="rId17" Type="http://schemas.openxmlformats.org/officeDocument/2006/relationships/image" Target="../media/image5452.png"/><Relationship Id="rId59" Type="http://schemas.openxmlformats.org/officeDocument/2006/relationships/image" Target="../media/image5473.png"/><Relationship Id="rId124" Type="http://schemas.openxmlformats.org/officeDocument/2006/relationships/customXml" Target="../ink/ink5921.xml"/><Relationship Id="rId70" Type="http://schemas.openxmlformats.org/officeDocument/2006/relationships/customXml" Target="../ink/ink5894.xml"/><Relationship Id="rId166" Type="http://schemas.openxmlformats.org/officeDocument/2006/relationships/customXml" Target="../ink/ink5942.xml"/><Relationship Id="rId331" Type="http://schemas.openxmlformats.org/officeDocument/2006/relationships/image" Target="../media/image5608.png"/><Relationship Id="rId373" Type="http://schemas.openxmlformats.org/officeDocument/2006/relationships/image" Target="../media/image5628.png"/><Relationship Id="rId429" Type="http://schemas.openxmlformats.org/officeDocument/2006/relationships/image" Target="../media/image565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560.png"/><Relationship Id="rId440" Type="http://schemas.openxmlformats.org/officeDocument/2006/relationships/customXml" Target="../ink/ink6079.xml"/><Relationship Id="rId28" Type="http://schemas.openxmlformats.org/officeDocument/2006/relationships/customXml" Target="../ink/ink5873.xml"/><Relationship Id="rId275" Type="http://schemas.openxmlformats.org/officeDocument/2006/relationships/image" Target="../media/image5581.png"/><Relationship Id="rId300" Type="http://schemas.openxmlformats.org/officeDocument/2006/relationships/customXml" Target="../ink/ink6009.xml"/><Relationship Id="rId81" Type="http://schemas.openxmlformats.org/officeDocument/2006/relationships/image" Target="../media/image5484.png"/><Relationship Id="rId135" Type="http://schemas.openxmlformats.org/officeDocument/2006/relationships/image" Target="../media/image5511.png"/><Relationship Id="rId177" Type="http://schemas.openxmlformats.org/officeDocument/2006/relationships/image" Target="../media/image5532.png"/><Relationship Id="rId342" Type="http://schemas.openxmlformats.org/officeDocument/2006/relationships/customXml" Target="../ink/ink6030.xml"/><Relationship Id="rId384" Type="http://schemas.openxmlformats.org/officeDocument/2006/relationships/customXml" Target="../ink/ink6051.xml"/><Relationship Id="rId202" Type="http://schemas.openxmlformats.org/officeDocument/2006/relationships/customXml" Target="../ink/ink5960.xml"/><Relationship Id="rId244" Type="http://schemas.openxmlformats.org/officeDocument/2006/relationships/customXml" Target="../ink/ink5981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21.png"/><Relationship Id="rId21" Type="http://schemas.openxmlformats.org/officeDocument/2006/relationships/image" Target="../media/image5673.png"/><Relationship Id="rId63" Type="http://schemas.openxmlformats.org/officeDocument/2006/relationships/image" Target="../media/image5694.png"/><Relationship Id="rId159" Type="http://schemas.openxmlformats.org/officeDocument/2006/relationships/customXml" Target="../ink/ink6161.xml"/><Relationship Id="rId170" Type="http://schemas.openxmlformats.org/officeDocument/2006/relationships/image" Target="../media/image5747.png"/><Relationship Id="rId226" Type="http://schemas.openxmlformats.org/officeDocument/2006/relationships/image" Target="../media/image5775.png"/><Relationship Id="rId268" Type="http://schemas.openxmlformats.org/officeDocument/2006/relationships/image" Target="../media/image5796.png"/><Relationship Id="rId32" Type="http://schemas.openxmlformats.org/officeDocument/2006/relationships/customXml" Target="../ink/ink6097.xml"/><Relationship Id="rId74" Type="http://schemas.openxmlformats.org/officeDocument/2006/relationships/customXml" Target="../ink/ink6118.xml"/><Relationship Id="rId128" Type="http://schemas.openxmlformats.org/officeDocument/2006/relationships/image" Target="../media/image5726.png"/><Relationship Id="rId5" Type="http://schemas.openxmlformats.org/officeDocument/2006/relationships/image" Target="../media/image5666.png"/><Relationship Id="rId95" Type="http://schemas.openxmlformats.org/officeDocument/2006/relationships/image" Target="../media/image5710.png"/><Relationship Id="rId160" Type="http://schemas.openxmlformats.org/officeDocument/2006/relationships/image" Target="../media/image5742.png"/><Relationship Id="rId181" Type="http://schemas.openxmlformats.org/officeDocument/2006/relationships/customXml" Target="../ink/ink6172.xml"/><Relationship Id="rId216" Type="http://schemas.openxmlformats.org/officeDocument/2006/relationships/image" Target="../media/image5770.png"/><Relationship Id="rId237" Type="http://schemas.openxmlformats.org/officeDocument/2006/relationships/customXml" Target="../ink/ink6200.xml"/><Relationship Id="rId258" Type="http://schemas.openxmlformats.org/officeDocument/2006/relationships/image" Target="../media/image5791.png"/><Relationship Id="rId22" Type="http://schemas.openxmlformats.org/officeDocument/2006/relationships/customXml" Target="../ink/ink6092.xml"/><Relationship Id="rId43" Type="http://schemas.openxmlformats.org/officeDocument/2006/relationships/image" Target="../media/image5684.png"/><Relationship Id="rId64" Type="http://schemas.openxmlformats.org/officeDocument/2006/relationships/customXml" Target="../ink/ink6113.xml"/><Relationship Id="rId118" Type="http://schemas.openxmlformats.org/officeDocument/2006/relationships/customXml" Target="../ink/ink6140.xml"/><Relationship Id="rId139" Type="http://schemas.openxmlformats.org/officeDocument/2006/relationships/customXml" Target="../ink/ink6151.xml"/><Relationship Id="rId85" Type="http://schemas.openxmlformats.org/officeDocument/2006/relationships/image" Target="../media/image5705.png"/><Relationship Id="rId150" Type="http://schemas.openxmlformats.org/officeDocument/2006/relationships/image" Target="../media/image5737.png"/><Relationship Id="rId171" Type="http://schemas.openxmlformats.org/officeDocument/2006/relationships/customXml" Target="../ink/ink6167.xml"/><Relationship Id="rId192" Type="http://schemas.openxmlformats.org/officeDocument/2006/relationships/image" Target="../media/image5758.png"/><Relationship Id="rId206" Type="http://schemas.openxmlformats.org/officeDocument/2006/relationships/image" Target="../media/image5765.png"/><Relationship Id="rId227" Type="http://schemas.openxmlformats.org/officeDocument/2006/relationships/customXml" Target="../ink/ink6195.xml"/><Relationship Id="rId248" Type="http://schemas.openxmlformats.org/officeDocument/2006/relationships/image" Target="../media/image5786.png"/><Relationship Id="rId269" Type="http://schemas.openxmlformats.org/officeDocument/2006/relationships/customXml" Target="../ink/ink6216.xml"/><Relationship Id="rId12" Type="http://schemas.openxmlformats.org/officeDocument/2006/relationships/customXml" Target="../ink/ink6087.xml"/><Relationship Id="rId33" Type="http://schemas.openxmlformats.org/officeDocument/2006/relationships/image" Target="../media/image5679.png"/><Relationship Id="rId108" Type="http://schemas.openxmlformats.org/officeDocument/2006/relationships/customXml" Target="../ink/ink6135.xml"/><Relationship Id="rId129" Type="http://schemas.openxmlformats.org/officeDocument/2006/relationships/customXml" Target="../ink/ink6146.xml"/><Relationship Id="rId54" Type="http://schemas.openxmlformats.org/officeDocument/2006/relationships/customXml" Target="../ink/ink6108.xml"/><Relationship Id="rId75" Type="http://schemas.openxmlformats.org/officeDocument/2006/relationships/image" Target="../media/image5700.png"/><Relationship Id="rId96" Type="http://schemas.openxmlformats.org/officeDocument/2006/relationships/customXml" Target="../ink/ink6129.xml"/><Relationship Id="rId140" Type="http://schemas.openxmlformats.org/officeDocument/2006/relationships/image" Target="../media/image5732.png"/><Relationship Id="rId161" Type="http://schemas.openxmlformats.org/officeDocument/2006/relationships/customXml" Target="../ink/ink6162.xml"/><Relationship Id="rId182" Type="http://schemas.openxmlformats.org/officeDocument/2006/relationships/image" Target="../media/image5753.png"/><Relationship Id="rId217" Type="http://schemas.openxmlformats.org/officeDocument/2006/relationships/customXml" Target="../ink/ink6190.xml"/><Relationship Id="rId6" Type="http://schemas.openxmlformats.org/officeDocument/2006/relationships/customXml" Target="../ink/ink6084.xml"/><Relationship Id="rId238" Type="http://schemas.openxmlformats.org/officeDocument/2006/relationships/image" Target="../media/image5781.png"/><Relationship Id="rId259" Type="http://schemas.openxmlformats.org/officeDocument/2006/relationships/customXml" Target="../ink/ink6211.xml"/><Relationship Id="rId23" Type="http://schemas.openxmlformats.org/officeDocument/2006/relationships/image" Target="../media/image5674.png"/><Relationship Id="rId119" Type="http://schemas.openxmlformats.org/officeDocument/2006/relationships/customXml" Target="../ink/ink6141.xml"/><Relationship Id="rId270" Type="http://schemas.openxmlformats.org/officeDocument/2006/relationships/image" Target="../media/image5797.png"/><Relationship Id="rId44" Type="http://schemas.openxmlformats.org/officeDocument/2006/relationships/customXml" Target="../ink/ink6103.xml"/><Relationship Id="rId65" Type="http://schemas.openxmlformats.org/officeDocument/2006/relationships/image" Target="../media/image5695.png"/><Relationship Id="rId86" Type="http://schemas.openxmlformats.org/officeDocument/2006/relationships/customXml" Target="../ink/ink6124.xml"/><Relationship Id="rId130" Type="http://schemas.openxmlformats.org/officeDocument/2006/relationships/image" Target="../media/image5727.png"/><Relationship Id="rId151" Type="http://schemas.openxmlformats.org/officeDocument/2006/relationships/customXml" Target="../ink/ink6157.xml"/><Relationship Id="rId172" Type="http://schemas.openxmlformats.org/officeDocument/2006/relationships/image" Target="../media/image5748.png"/><Relationship Id="rId193" Type="http://schemas.openxmlformats.org/officeDocument/2006/relationships/customXml" Target="../ink/ink6178.xml"/><Relationship Id="rId207" Type="http://schemas.openxmlformats.org/officeDocument/2006/relationships/customXml" Target="../ink/ink6185.xml"/><Relationship Id="rId228" Type="http://schemas.openxmlformats.org/officeDocument/2006/relationships/image" Target="../media/image5776.png"/><Relationship Id="rId249" Type="http://schemas.openxmlformats.org/officeDocument/2006/relationships/customXml" Target="../ink/ink6206.xml"/><Relationship Id="rId13" Type="http://schemas.openxmlformats.org/officeDocument/2006/relationships/image" Target="../media/image5669.png"/><Relationship Id="rId109" Type="http://schemas.openxmlformats.org/officeDocument/2006/relationships/image" Target="../media/image5717.png"/><Relationship Id="rId260" Type="http://schemas.openxmlformats.org/officeDocument/2006/relationships/image" Target="../media/image5792.png"/><Relationship Id="rId34" Type="http://schemas.openxmlformats.org/officeDocument/2006/relationships/customXml" Target="../ink/ink6098.xml"/><Relationship Id="rId55" Type="http://schemas.openxmlformats.org/officeDocument/2006/relationships/image" Target="../media/image5690.png"/><Relationship Id="rId76" Type="http://schemas.openxmlformats.org/officeDocument/2006/relationships/customXml" Target="../ink/ink6119.xml"/><Relationship Id="rId97" Type="http://schemas.openxmlformats.org/officeDocument/2006/relationships/image" Target="../media/image5711.png"/><Relationship Id="rId120" Type="http://schemas.openxmlformats.org/officeDocument/2006/relationships/image" Target="../media/image5722.png"/><Relationship Id="rId141" Type="http://schemas.openxmlformats.org/officeDocument/2006/relationships/customXml" Target="../ink/ink6152.xml"/><Relationship Id="rId7" Type="http://schemas.openxmlformats.org/officeDocument/2006/relationships/image" Target="../media/image1050.png"/><Relationship Id="rId162" Type="http://schemas.openxmlformats.org/officeDocument/2006/relationships/image" Target="../media/image5743.png"/><Relationship Id="rId183" Type="http://schemas.openxmlformats.org/officeDocument/2006/relationships/customXml" Target="../ink/ink6173.xml"/><Relationship Id="rId218" Type="http://schemas.openxmlformats.org/officeDocument/2006/relationships/image" Target="../media/image5771.png"/><Relationship Id="rId239" Type="http://schemas.openxmlformats.org/officeDocument/2006/relationships/customXml" Target="../ink/ink6201.xml"/><Relationship Id="rId250" Type="http://schemas.openxmlformats.org/officeDocument/2006/relationships/image" Target="../media/image5787.png"/><Relationship Id="rId271" Type="http://schemas.openxmlformats.org/officeDocument/2006/relationships/customXml" Target="../ink/ink6217.xml"/><Relationship Id="rId24" Type="http://schemas.openxmlformats.org/officeDocument/2006/relationships/customXml" Target="../ink/ink6093.xml"/><Relationship Id="rId45" Type="http://schemas.openxmlformats.org/officeDocument/2006/relationships/image" Target="../media/image5685.png"/><Relationship Id="rId66" Type="http://schemas.openxmlformats.org/officeDocument/2006/relationships/customXml" Target="../ink/ink6114.xml"/><Relationship Id="rId87" Type="http://schemas.openxmlformats.org/officeDocument/2006/relationships/image" Target="../media/image5706.png"/><Relationship Id="rId110" Type="http://schemas.openxmlformats.org/officeDocument/2006/relationships/customXml" Target="../ink/ink6136.xml"/><Relationship Id="rId131" Type="http://schemas.openxmlformats.org/officeDocument/2006/relationships/customXml" Target="../ink/ink6147.xml"/><Relationship Id="rId152" Type="http://schemas.openxmlformats.org/officeDocument/2006/relationships/image" Target="../media/image5738.png"/><Relationship Id="rId173" Type="http://schemas.openxmlformats.org/officeDocument/2006/relationships/customXml" Target="../ink/ink6168.xml"/><Relationship Id="rId194" Type="http://schemas.openxmlformats.org/officeDocument/2006/relationships/image" Target="../media/image5759.png"/><Relationship Id="rId208" Type="http://schemas.openxmlformats.org/officeDocument/2006/relationships/image" Target="../media/image5766.png"/><Relationship Id="rId229" Type="http://schemas.openxmlformats.org/officeDocument/2006/relationships/customXml" Target="../ink/ink6196.xml"/><Relationship Id="rId240" Type="http://schemas.openxmlformats.org/officeDocument/2006/relationships/image" Target="../media/image5782.png"/><Relationship Id="rId261" Type="http://schemas.openxmlformats.org/officeDocument/2006/relationships/customXml" Target="../ink/ink6212.xml"/><Relationship Id="rId14" Type="http://schemas.openxmlformats.org/officeDocument/2006/relationships/customXml" Target="../ink/ink6088.xml"/><Relationship Id="rId35" Type="http://schemas.openxmlformats.org/officeDocument/2006/relationships/image" Target="../media/image5680.png"/><Relationship Id="rId56" Type="http://schemas.openxmlformats.org/officeDocument/2006/relationships/customXml" Target="../ink/ink6109.xml"/><Relationship Id="rId77" Type="http://schemas.openxmlformats.org/officeDocument/2006/relationships/image" Target="../media/image5701.png"/><Relationship Id="rId100" Type="http://schemas.openxmlformats.org/officeDocument/2006/relationships/customXml" Target="../ink/ink6131.xml"/><Relationship Id="rId8" Type="http://schemas.openxmlformats.org/officeDocument/2006/relationships/customXml" Target="../ink/ink6085.xml"/><Relationship Id="rId98" Type="http://schemas.openxmlformats.org/officeDocument/2006/relationships/customXml" Target="../ink/ink6130.xml"/><Relationship Id="rId121" Type="http://schemas.openxmlformats.org/officeDocument/2006/relationships/customXml" Target="../ink/ink6142.xml"/><Relationship Id="rId142" Type="http://schemas.openxmlformats.org/officeDocument/2006/relationships/image" Target="../media/image5733.png"/><Relationship Id="rId163" Type="http://schemas.openxmlformats.org/officeDocument/2006/relationships/customXml" Target="../ink/ink6163.xml"/><Relationship Id="rId184" Type="http://schemas.openxmlformats.org/officeDocument/2006/relationships/image" Target="../media/image5754.png"/><Relationship Id="rId219" Type="http://schemas.openxmlformats.org/officeDocument/2006/relationships/customXml" Target="../ink/ink6191.xml"/><Relationship Id="rId230" Type="http://schemas.openxmlformats.org/officeDocument/2006/relationships/image" Target="../media/image5777.png"/><Relationship Id="rId251" Type="http://schemas.openxmlformats.org/officeDocument/2006/relationships/customXml" Target="../ink/ink6207.xml"/><Relationship Id="rId25" Type="http://schemas.openxmlformats.org/officeDocument/2006/relationships/image" Target="../media/image5675.png"/><Relationship Id="rId46" Type="http://schemas.openxmlformats.org/officeDocument/2006/relationships/customXml" Target="../ink/ink6104.xml"/><Relationship Id="rId67" Type="http://schemas.openxmlformats.org/officeDocument/2006/relationships/image" Target="../media/image5696.png"/><Relationship Id="rId272" Type="http://schemas.openxmlformats.org/officeDocument/2006/relationships/image" Target="../media/image5798.png"/><Relationship Id="rId88" Type="http://schemas.openxmlformats.org/officeDocument/2006/relationships/customXml" Target="../ink/ink6125.xml"/><Relationship Id="rId111" Type="http://schemas.openxmlformats.org/officeDocument/2006/relationships/image" Target="../media/image5718.png"/><Relationship Id="rId132" Type="http://schemas.openxmlformats.org/officeDocument/2006/relationships/image" Target="../media/image5728.png"/><Relationship Id="rId153" Type="http://schemas.openxmlformats.org/officeDocument/2006/relationships/customXml" Target="../ink/ink6158.xml"/><Relationship Id="rId174" Type="http://schemas.openxmlformats.org/officeDocument/2006/relationships/image" Target="../media/image5749.png"/><Relationship Id="rId195" Type="http://schemas.openxmlformats.org/officeDocument/2006/relationships/customXml" Target="../ink/ink6179.xml"/><Relationship Id="rId209" Type="http://schemas.openxmlformats.org/officeDocument/2006/relationships/customXml" Target="../ink/ink6186.xml"/><Relationship Id="rId220" Type="http://schemas.openxmlformats.org/officeDocument/2006/relationships/image" Target="../media/image5772.png"/><Relationship Id="rId241" Type="http://schemas.openxmlformats.org/officeDocument/2006/relationships/customXml" Target="../ink/ink6202.xml"/><Relationship Id="rId15" Type="http://schemas.openxmlformats.org/officeDocument/2006/relationships/image" Target="../media/image5670.png"/><Relationship Id="rId36" Type="http://schemas.openxmlformats.org/officeDocument/2006/relationships/customXml" Target="../ink/ink6099.xml"/><Relationship Id="rId57" Type="http://schemas.openxmlformats.org/officeDocument/2006/relationships/image" Target="../media/image5691.png"/><Relationship Id="rId262" Type="http://schemas.openxmlformats.org/officeDocument/2006/relationships/image" Target="../media/image5793.png"/><Relationship Id="rId78" Type="http://schemas.openxmlformats.org/officeDocument/2006/relationships/customXml" Target="../ink/ink6120.xml"/><Relationship Id="rId99" Type="http://schemas.openxmlformats.org/officeDocument/2006/relationships/image" Target="../media/image5712.png"/><Relationship Id="rId101" Type="http://schemas.openxmlformats.org/officeDocument/2006/relationships/image" Target="../media/image5713.png"/><Relationship Id="rId122" Type="http://schemas.openxmlformats.org/officeDocument/2006/relationships/image" Target="../media/image5723.png"/><Relationship Id="rId143" Type="http://schemas.openxmlformats.org/officeDocument/2006/relationships/customXml" Target="../ink/ink6153.xml"/><Relationship Id="rId164" Type="http://schemas.openxmlformats.org/officeDocument/2006/relationships/image" Target="../media/image5744.png"/><Relationship Id="rId185" Type="http://schemas.openxmlformats.org/officeDocument/2006/relationships/customXml" Target="../ink/ink6174.xml"/><Relationship Id="rId9" Type="http://schemas.openxmlformats.org/officeDocument/2006/relationships/image" Target="../media/image5667.png"/><Relationship Id="rId210" Type="http://schemas.openxmlformats.org/officeDocument/2006/relationships/image" Target="../media/image5767.png"/><Relationship Id="rId26" Type="http://schemas.openxmlformats.org/officeDocument/2006/relationships/customXml" Target="../ink/ink6094.xml"/><Relationship Id="rId231" Type="http://schemas.openxmlformats.org/officeDocument/2006/relationships/customXml" Target="../ink/ink6197.xml"/><Relationship Id="rId252" Type="http://schemas.openxmlformats.org/officeDocument/2006/relationships/image" Target="../media/image5788.png"/><Relationship Id="rId273" Type="http://schemas.openxmlformats.org/officeDocument/2006/relationships/customXml" Target="../ink/ink6218.xml"/><Relationship Id="rId47" Type="http://schemas.openxmlformats.org/officeDocument/2006/relationships/image" Target="../media/image5686.png"/><Relationship Id="rId68" Type="http://schemas.openxmlformats.org/officeDocument/2006/relationships/customXml" Target="../ink/ink6115.xml"/><Relationship Id="rId89" Type="http://schemas.openxmlformats.org/officeDocument/2006/relationships/image" Target="../media/image5707.png"/><Relationship Id="rId112" Type="http://schemas.openxmlformats.org/officeDocument/2006/relationships/customXml" Target="../ink/ink6137.xml"/><Relationship Id="rId133" Type="http://schemas.openxmlformats.org/officeDocument/2006/relationships/customXml" Target="../ink/ink6148.xml"/><Relationship Id="rId154" Type="http://schemas.openxmlformats.org/officeDocument/2006/relationships/image" Target="../media/image5739.png"/><Relationship Id="rId175" Type="http://schemas.openxmlformats.org/officeDocument/2006/relationships/customXml" Target="../ink/ink6169.xml"/><Relationship Id="rId196" Type="http://schemas.openxmlformats.org/officeDocument/2006/relationships/image" Target="../media/image5760.png"/><Relationship Id="rId200" Type="http://schemas.openxmlformats.org/officeDocument/2006/relationships/image" Target="../media/image5762.png"/><Relationship Id="rId16" Type="http://schemas.openxmlformats.org/officeDocument/2006/relationships/customXml" Target="../ink/ink6089.xml"/><Relationship Id="rId221" Type="http://schemas.openxmlformats.org/officeDocument/2006/relationships/customXml" Target="../ink/ink6192.xml"/><Relationship Id="rId242" Type="http://schemas.openxmlformats.org/officeDocument/2006/relationships/image" Target="../media/image5783.png"/><Relationship Id="rId263" Type="http://schemas.openxmlformats.org/officeDocument/2006/relationships/customXml" Target="../ink/ink6213.xml"/><Relationship Id="rId37" Type="http://schemas.openxmlformats.org/officeDocument/2006/relationships/image" Target="../media/image5681.png"/><Relationship Id="rId58" Type="http://schemas.openxmlformats.org/officeDocument/2006/relationships/customXml" Target="../ink/ink6110.xml"/><Relationship Id="rId79" Type="http://schemas.openxmlformats.org/officeDocument/2006/relationships/image" Target="../media/image5702.png"/><Relationship Id="rId102" Type="http://schemas.openxmlformats.org/officeDocument/2006/relationships/customXml" Target="../ink/ink6132.xml"/><Relationship Id="rId123" Type="http://schemas.openxmlformats.org/officeDocument/2006/relationships/customXml" Target="../ink/ink6143.xml"/><Relationship Id="rId144" Type="http://schemas.openxmlformats.org/officeDocument/2006/relationships/image" Target="../media/image5734.png"/><Relationship Id="rId90" Type="http://schemas.openxmlformats.org/officeDocument/2006/relationships/customXml" Target="../ink/ink6126.xml"/><Relationship Id="rId165" Type="http://schemas.openxmlformats.org/officeDocument/2006/relationships/customXml" Target="../ink/ink6164.xml"/><Relationship Id="rId186" Type="http://schemas.openxmlformats.org/officeDocument/2006/relationships/image" Target="../media/image5755.png"/><Relationship Id="rId211" Type="http://schemas.openxmlformats.org/officeDocument/2006/relationships/customXml" Target="../ink/ink6187.xml"/><Relationship Id="rId232" Type="http://schemas.openxmlformats.org/officeDocument/2006/relationships/image" Target="../media/image5778.png"/><Relationship Id="rId253" Type="http://schemas.openxmlformats.org/officeDocument/2006/relationships/customXml" Target="../ink/ink6208.xml"/><Relationship Id="rId274" Type="http://schemas.openxmlformats.org/officeDocument/2006/relationships/image" Target="../media/image5799.png"/><Relationship Id="rId27" Type="http://schemas.openxmlformats.org/officeDocument/2006/relationships/image" Target="../media/image5676.png"/><Relationship Id="rId48" Type="http://schemas.openxmlformats.org/officeDocument/2006/relationships/customXml" Target="../ink/ink6105.xml"/><Relationship Id="rId69" Type="http://schemas.openxmlformats.org/officeDocument/2006/relationships/image" Target="../media/image5697.png"/><Relationship Id="rId113" Type="http://schemas.openxmlformats.org/officeDocument/2006/relationships/image" Target="../media/image5719.png"/><Relationship Id="rId134" Type="http://schemas.openxmlformats.org/officeDocument/2006/relationships/image" Target="../media/image5729.png"/><Relationship Id="rId80" Type="http://schemas.openxmlformats.org/officeDocument/2006/relationships/customXml" Target="../ink/ink6121.xml"/><Relationship Id="rId155" Type="http://schemas.openxmlformats.org/officeDocument/2006/relationships/customXml" Target="../ink/ink6159.xml"/><Relationship Id="rId176" Type="http://schemas.openxmlformats.org/officeDocument/2006/relationships/image" Target="../media/image5750.png"/><Relationship Id="rId197" Type="http://schemas.openxmlformats.org/officeDocument/2006/relationships/customXml" Target="../ink/ink6180.xml"/><Relationship Id="rId201" Type="http://schemas.openxmlformats.org/officeDocument/2006/relationships/customXml" Target="../ink/ink6182.xml"/><Relationship Id="rId222" Type="http://schemas.openxmlformats.org/officeDocument/2006/relationships/image" Target="../media/image5773.png"/><Relationship Id="rId243" Type="http://schemas.openxmlformats.org/officeDocument/2006/relationships/customXml" Target="../ink/ink6203.xml"/><Relationship Id="rId264" Type="http://schemas.openxmlformats.org/officeDocument/2006/relationships/image" Target="../media/image5794.png"/><Relationship Id="rId17" Type="http://schemas.openxmlformats.org/officeDocument/2006/relationships/image" Target="../media/image5671.png"/><Relationship Id="rId38" Type="http://schemas.openxmlformats.org/officeDocument/2006/relationships/customXml" Target="../ink/ink6100.xml"/><Relationship Id="rId59" Type="http://schemas.openxmlformats.org/officeDocument/2006/relationships/image" Target="../media/image5692.png"/><Relationship Id="rId103" Type="http://schemas.openxmlformats.org/officeDocument/2006/relationships/image" Target="../media/image5714.png"/><Relationship Id="rId124" Type="http://schemas.openxmlformats.org/officeDocument/2006/relationships/image" Target="../media/image5724.png"/><Relationship Id="rId70" Type="http://schemas.openxmlformats.org/officeDocument/2006/relationships/customXml" Target="../ink/ink6116.xml"/><Relationship Id="rId91" Type="http://schemas.openxmlformats.org/officeDocument/2006/relationships/image" Target="../media/image5708.png"/><Relationship Id="rId145" Type="http://schemas.openxmlformats.org/officeDocument/2006/relationships/customXml" Target="../ink/ink6154.xml"/><Relationship Id="rId166" Type="http://schemas.openxmlformats.org/officeDocument/2006/relationships/image" Target="../media/image5745.png"/><Relationship Id="rId187" Type="http://schemas.openxmlformats.org/officeDocument/2006/relationships/customXml" Target="../ink/ink617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768.png"/><Relationship Id="rId233" Type="http://schemas.openxmlformats.org/officeDocument/2006/relationships/customXml" Target="../ink/ink6198.xml"/><Relationship Id="rId254" Type="http://schemas.openxmlformats.org/officeDocument/2006/relationships/image" Target="../media/image5789.png"/><Relationship Id="rId28" Type="http://schemas.openxmlformats.org/officeDocument/2006/relationships/customXml" Target="../ink/ink6095.xml"/><Relationship Id="rId49" Type="http://schemas.openxmlformats.org/officeDocument/2006/relationships/image" Target="../media/image5687.png"/><Relationship Id="rId114" Type="http://schemas.openxmlformats.org/officeDocument/2006/relationships/customXml" Target="../ink/ink6138.xml"/><Relationship Id="rId60" Type="http://schemas.openxmlformats.org/officeDocument/2006/relationships/customXml" Target="../ink/ink6111.xml"/><Relationship Id="rId81" Type="http://schemas.openxmlformats.org/officeDocument/2006/relationships/image" Target="../media/image5703.png"/><Relationship Id="rId135" Type="http://schemas.openxmlformats.org/officeDocument/2006/relationships/customXml" Target="../ink/ink6149.xml"/><Relationship Id="rId156" Type="http://schemas.openxmlformats.org/officeDocument/2006/relationships/image" Target="../media/image5740.png"/><Relationship Id="rId177" Type="http://schemas.openxmlformats.org/officeDocument/2006/relationships/customXml" Target="../ink/ink6170.xml"/><Relationship Id="rId198" Type="http://schemas.openxmlformats.org/officeDocument/2006/relationships/image" Target="../media/image5761.png"/><Relationship Id="rId202" Type="http://schemas.openxmlformats.org/officeDocument/2006/relationships/image" Target="../media/image5763.png"/><Relationship Id="rId223" Type="http://schemas.openxmlformats.org/officeDocument/2006/relationships/customXml" Target="../ink/ink6193.xml"/><Relationship Id="rId244" Type="http://schemas.openxmlformats.org/officeDocument/2006/relationships/image" Target="../media/image5784.png"/><Relationship Id="rId18" Type="http://schemas.openxmlformats.org/officeDocument/2006/relationships/customXml" Target="../ink/ink6090.xml"/><Relationship Id="rId39" Type="http://schemas.openxmlformats.org/officeDocument/2006/relationships/image" Target="../media/image5682.png"/><Relationship Id="rId265" Type="http://schemas.openxmlformats.org/officeDocument/2006/relationships/customXml" Target="../ink/ink6214.xml"/><Relationship Id="rId50" Type="http://schemas.openxmlformats.org/officeDocument/2006/relationships/customXml" Target="../ink/ink6106.xml"/><Relationship Id="rId104" Type="http://schemas.openxmlformats.org/officeDocument/2006/relationships/customXml" Target="../ink/ink6133.xml"/><Relationship Id="rId125" Type="http://schemas.openxmlformats.org/officeDocument/2006/relationships/customXml" Target="../ink/ink6144.xml"/><Relationship Id="rId146" Type="http://schemas.openxmlformats.org/officeDocument/2006/relationships/image" Target="../media/image5735.png"/><Relationship Id="rId167" Type="http://schemas.openxmlformats.org/officeDocument/2006/relationships/customXml" Target="../ink/ink6165.xml"/><Relationship Id="rId188" Type="http://schemas.openxmlformats.org/officeDocument/2006/relationships/image" Target="../media/image5756.png"/><Relationship Id="rId71" Type="http://schemas.openxmlformats.org/officeDocument/2006/relationships/image" Target="../media/image5698.png"/><Relationship Id="rId92" Type="http://schemas.openxmlformats.org/officeDocument/2006/relationships/customXml" Target="../ink/ink6127.xml"/><Relationship Id="rId213" Type="http://schemas.openxmlformats.org/officeDocument/2006/relationships/customXml" Target="../ink/ink6188.xml"/><Relationship Id="rId234" Type="http://schemas.openxmlformats.org/officeDocument/2006/relationships/image" Target="../media/image5779.png"/><Relationship Id="rId2" Type="http://schemas.openxmlformats.org/officeDocument/2006/relationships/customXml" Target="../ink/ink6082.xml"/><Relationship Id="rId29" Type="http://schemas.openxmlformats.org/officeDocument/2006/relationships/image" Target="../media/image5677.png"/><Relationship Id="rId255" Type="http://schemas.openxmlformats.org/officeDocument/2006/relationships/customXml" Target="../ink/ink6209.xml"/><Relationship Id="rId40" Type="http://schemas.openxmlformats.org/officeDocument/2006/relationships/customXml" Target="../ink/ink6101.xml"/><Relationship Id="rId115" Type="http://schemas.openxmlformats.org/officeDocument/2006/relationships/image" Target="../media/image5720.png"/><Relationship Id="rId136" Type="http://schemas.openxmlformats.org/officeDocument/2006/relationships/image" Target="../media/image5730.png"/><Relationship Id="rId157" Type="http://schemas.openxmlformats.org/officeDocument/2006/relationships/customXml" Target="../ink/ink6160.xml"/><Relationship Id="rId178" Type="http://schemas.openxmlformats.org/officeDocument/2006/relationships/image" Target="../media/image5751.png"/><Relationship Id="rId61" Type="http://schemas.openxmlformats.org/officeDocument/2006/relationships/image" Target="../media/image5693.png"/><Relationship Id="rId82" Type="http://schemas.openxmlformats.org/officeDocument/2006/relationships/customXml" Target="../ink/ink6122.xml"/><Relationship Id="rId199" Type="http://schemas.openxmlformats.org/officeDocument/2006/relationships/customXml" Target="../ink/ink6181.xml"/><Relationship Id="rId203" Type="http://schemas.openxmlformats.org/officeDocument/2006/relationships/customXml" Target="../ink/ink6183.xml"/><Relationship Id="rId19" Type="http://schemas.openxmlformats.org/officeDocument/2006/relationships/image" Target="../media/image5672.png"/><Relationship Id="rId224" Type="http://schemas.openxmlformats.org/officeDocument/2006/relationships/image" Target="../media/image5774.png"/><Relationship Id="rId245" Type="http://schemas.openxmlformats.org/officeDocument/2006/relationships/customXml" Target="../ink/ink6204.xml"/><Relationship Id="rId266" Type="http://schemas.openxmlformats.org/officeDocument/2006/relationships/image" Target="../media/image5795.png"/><Relationship Id="rId30" Type="http://schemas.openxmlformats.org/officeDocument/2006/relationships/customXml" Target="../ink/ink6096.xml"/><Relationship Id="rId105" Type="http://schemas.openxmlformats.org/officeDocument/2006/relationships/image" Target="../media/image5715.png"/><Relationship Id="rId126" Type="http://schemas.openxmlformats.org/officeDocument/2006/relationships/image" Target="../media/image5725.png"/><Relationship Id="rId147" Type="http://schemas.openxmlformats.org/officeDocument/2006/relationships/customXml" Target="../ink/ink6155.xml"/><Relationship Id="rId168" Type="http://schemas.openxmlformats.org/officeDocument/2006/relationships/image" Target="../media/image5746.png"/><Relationship Id="rId51" Type="http://schemas.openxmlformats.org/officeDocument/2006/relationships/image" Target="../media/image5688.png"/><Relationship Id="rId72" Type="http://schemas.openxmlformats.org/officeDocument/2006/relationships/customXml" Target="../ink/ink6117.xml"/><Relationship Id="rId93" Type="http://schemas.openxmlformats.org/officeDocument/2006/relationships/image" Target="../media/image5709.png"/><Relationship Id="rId189" Type="http://schemas.openxmlformats.org/officeDocument/2006/relationships/customXml" Target="../ink/ink6176.xml"/><Relationship Id="rId3" Type="http://schemas.openxmlformats.org/officeDocument/2006/relationships/image" Target="../media/image5665.png"/><Relationship Id="rId214" Type="http://schemas.openxmlformats.org/officeDocument/2006/relationships/image" Target="../media/image5769.png"/><Relationship Id="rId235" Type="http://schemas.openxmlformats.org/officeDocument/2006/relationships/customXml" Target="../ink/ink6199.xml"/><Relationship Id="rId256" Type="http://schemas.openxmlformats.org/officeDocument/2006/relationships/image" Target="../media/image5790.png"/><Relationship Id="rId116" Type="http://schemas.openxmlformats.org/officeDocument/2006/relationships/customXml" Target="../ink/ink6139.xml"/><Relationship Id="rId137" Type="http://schemas.openxmlformats.org/officeDocument/2006/relationships/customXml" Target="../ink/ink6150.xml"/><Relationship Id="rId158" Type="http://schemas.openxmlformats.org/officeDocument/2006/relationships/image" Target="../media/image5741.png"/><Relationship Id="rId20" Type="http://schemas.openxmlformats.org/officeDocument/2006/relationships/customXml" Target="../ink/ink6091.xml"/><Relationship Id="rId41" Type="http://schemas.openxmlformats.org/officeDocument/2006/relationships/image" Target="../media/image5683.png"/><Relationship Id="rId62" Type="http://schemas.openxmlformats.org/officeDocument/2006/relationships/customXml" Target="../ink/ink6112.xml"/><Relationship Id="rId83" Type="http://schemas.openxmlformats.org/officeDocument/2006/relationships/image" Target="../media/image5704.png"/><Relationship Id="rId179" Type="http://schemas.openxmlformats.org/officeDocument/2006/relationships/customXml" Target="../ink/ink6171.xml"/><Relationship Id="rId190" Type="http://schemas.openxmlformats.org/officeDocument/2006/relationships/image" Target="../media/image5757.png"/><Relationship Id="rId204" Type="http://schemas.openxmlformats.org/officeDocument/2006/relationships/image" Target="../media/image5764.png"/><Relationship Id="rId225" Type="http://schemas.openxmlformats.org/officeDocument/2006/relationships/customXml" Target="../ink/ink6194.xml"/><Relationship Id="rId246" Type="http://schemas.openxmlformats.org/officeDocument/2006/relationships/image" Target="../media/image5785.png"/><Relationship Id="rId267" Type="http://schemas.openxmlformats.org/officeDocument/2006/relationships/customXml" Target="../ink/ink6215.xml"/><Relationship Id="rId106" Type="http://schemas.openxmlformats.org/officeDocument/2006/relationships/customXml" Target="../ink/ink6134.xml"/><Relationship Id="rId127" Type="http://schemas.openxmlformats.org/officeDocument/2006/relationships/customXml" Target="../ink/ink6145.xml"/><Relationship Id="rId10" Type="http://schemas.openxmlformats.org/officeDocument/2006/relationships/customXml" Target="../ink/ink6086.xml"/><Relationship Id="rId31" Type="http://schemas.openxmlformats.org/officeDocument/2006/relationships/image" Target="../media/image5678.png"/><Relationship Id="rId52" Type="http://schemas.openxmlformats.org/officeDocument/2006/relationships/customXml" Target="../ink/ink6107.xml"/><Relationship Id="rId73" Type="http://schemas.openxmlformats.org/officeDocument/2006/relationships/image" Target="../media/image5699.png"/><Relationship Id="rId94" Type="http://schemas.openxmlformats.org/officeDocument/2006/relationships/customXml" Target="../ink/ink6128.xml"/><Relationship Id="rId148" Type="http://schemas.openxmlformats.org/officeDocument/2006/relationships/image" Target="../media/image5736.png"/><Relationship Id="rId169" Type="http://schemas.openxmlformats.org/officeDocument/2006/relationships/customXml" Target="../ink/ink6166.xml"/><Relationship Id="rId4" Type="http://schemas.openxmlformats.org/officeDocument/2006/relationships/customXml" Target="../ink/ink6083.xml"/><Relationship Id="rId180" Type="http://schemas.openxmlformats.org/officeDocument/2006/relationships/image" Target="../media/image5752.png"/><Relationship Id="rId215" Type="http://schemas.openxmlformats.org/officeDocument/2006/relationships/customXml" Target="../ink/ink6189.xml"/><Relationship Id="rId236" Type="http://schemas.openxmlformats.org/officeDocument/2006/relationships/image" Target="../media/image5780.png"/><Relationship Id="rId257" Type="http://schemas.openxmlformats.org/officeDocument/2006/relationships/customXml" Target="../ink/ink6210.xml"/><Relationship Id="rId42" Type="http://schemas.openxmlformats.org/officeDocument/2006/relationships/customXml" Target="../ink/ink6102.xml"/><Relationship Id="rId84" Type="http://schemas.openxmlformats.org/officeDocument/2006/relationships/customXml" Target="../ink/ink6123.xml"/><Relationship Id="rId138" Type="http://schemas.openxmlformats.org/officeDocument/2006/relationships/image" Target="../media/image5731.png"/><Relationship Id="rId191" Type="http://schemas.openxmlformats.org/officeDocument/2006/relationships/customXml" Target="../ink/ink6177.xml"/><Relationship Id="rId205" Type="http://schemas.openxmlformats.org/officeDocument/2006/relationships/customXml" Target="../ink/ink6184.xml"/><Relationship Id="rId247" Type="http://schemas.openxmlformats.org/officeDocument/2006/relationships/customXml" Target="../ink/ink6205.xml"/><Relationship Id="rId107" Type="http://schemas.openxmlformats.org/officeDocument/2006/relationships/image" Target="../media/image5716.png"/><Relationship Id="rId11" Type="http://schemas.openxmlformats.org/officeDocument/2006/relationships/image" Target="../media/image5668.png"/><Relationship Id="rId53" Type="http://schemas.openxmlformats.org/officeDocument/2006/relationships/image" Target="../media/image5689.png"/><Relationship Id="rId149" Type="http://schemas.openxmlformats.org/officeDocument/2006/relationships/customXml" Target="../ink/ink615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2.png"/><Relationship Id="rId299" Type="http://schemas.openxmlformats.org/officeDocument/2006/relationships/customXml" Target="../ink/ink628.xml"/><Relationship Id="rId21" Type="http://schemas.openxmlformats.org/officeDocument/2006/relationships/image" Target="../media/image485.png"/><Relationship Id="rId63" Type="http://schemas.openxmlformats.org/officeDocument/2006/relationships/image" Target="../media/image506.png"/><Relationship Id="rId159" Type="http://schemas.openxmlformats.org/officeDocument/2006/relationships/customXml" Target="../ink/ink558.xml"/><Relationship Id="rId324" Type="http://schemas.openxmlformats.org/officeDocument/2006/relationships/image" Target="../media/image633.png"/><Relationship Id="rId366" Type="http://schemas.openxmlformats.org/officeDocument/2006/relationships/image" Target="../media/image654.png"/><Relationship Id="rId170" Type="http://schemas.openxmlformats.org/officeDocument/2006/relationships/image" Target="../media/image558.png"/><Relationship Id="rId226" Type="http://schemas.openxmlformats.org/officeDocument/2006/relationships/image" Target="../media/image584.png"/><Relationship Id="rId433" Type="http://schemas.openxmlformats.org/officeDocument/2006/relationships/customXml" Target="../ink/ink695.xml"/><Relationship Id="rId268" Type="http://schemas.openxmlformats.org/officeDocument/2006/relationships/image" Target="../media/image605.png"/><Relationship Id="rId32" Type="http://schemas.openxmlformats.org/officeDocument/2006/relationships/customXml" Target="../ink/ink494.xml"/><Relationship Id="rId74" Type="http://schemas.openxmlformats.org/officeDocument/2006/relationships/customXml" Target="../ink/ink515.xml"/><Relationship Id="rId128" Type="http://schemas.openxmlformats.org/officeDocument/2006/relationships/image" Target="../media/image537.png"/><Relationship Id="rId335" Type="http://schemas.openxmlformats.org/officeDocument/2006/relationships/customXml" Target="../ink/ink646.xml"/><Relationship Id="rId377" Type="http://schemas.openxmlformats.org/officeDocument/2006/relationships/customXml" Target="../ink/ink667.xml"/><Relationship Id="rId5" Type="http://schemas.openxmlformats.org/officeDocument/2006/relationships/image" Target="../media/image477.png"/><Relationship Id="rId181" Type="http://schemas.openxmlformats.org/officeDocument/2006/relationships/customXml" Target="../ink/ink569.xml"/><Relationship Id="rId237" Type="http://schemas.openxmlformats.org/officeDocument/2006/relationships/customXml" Target="../ink/ink597.xml"/><Relationship Id="rId402" Type="http://schemas.openxmlformats.org/officeDocument/2006/relationships/image" Target="../media/image672.png"/><Relationship Id="rId279" Type="http://schemas.openxmlformats.org/officeDocument/2006/relationships/customXml" Target="../ink/ink618.xml"/><Relationship Id="rId444" Type="http://schemas.openxmlformats.org/officeDocument/2006/relationships/image" Target="../media/image693.png"/><Relationship Id="rId43" Type="http://schemas.openxmlformats.org/officeDocument/2006/relationships/image" Target="../media/image496.png"/><Relationship Id="rId139" Type="http://schemas.openxmlformats.org/officeDocument/2006/relationships/customXml" Target="../ink/ink548.xml"/><Relationship Id="rId290" Type="http://schemas.openxmlformats.org/officeDocument/2006/relationships/image" Target="../media/image616.png"/><Relationship Id="rId304" Type="http://schemas.openxmlformats.org/officeDocument/2006/relationships/image" Target="../media/image623.png"/><Relationship Id="rId346" Type="http://schemas.openxmlformats.org/officeDocument/2006/relationships/image" Target="../media/image644.png"/><Relationship Id="rId388" Type="http://schemas.openxmlformats.org/officeDocument/2006/relationships/image" Target="../media/image665.png"/><Relationship Id="rId85" Type="http://schemas.openxmlformats.org/officeDocument/2006/relationships/image" Target="../media/image517.png"/><Relationship Id="rId150" Type="http://schemas.openxmlformats.org/officeDocument/2006/relationships/image" Target="../media/image548.png"/><Relationship Id="rId192" Type="http://schemas.openxmlformats.org/officeDocument/2006/relationships/image" Target="../media/image569.png"/><Relationship Id="rId206" Type="http://schemas.openxmlformats.org/officeDocument/2006/relationships/image" Target="../media/image459.png"/><Relationship Id="rId413" Type="http://schemas.openxmlformats.org/officeDocument/2006/relationships/customXml" Target="../ink/ink685.xml"/><Relationship Id="rId248" Type="http://schemas.openxmlformats.org/officeDocument/2006/relationships/image" Target="../media/image595.png"/><Relationship Id="rId455" Type="http://schemas.openxmlformats.org/officeDocument/2006/relationships/customXml" Target="../ink/ink706.xml"/><Relationship Id="rId12" Type="http://schemas.openxmlformats.org/officeDocument/2006/relationships/customXml" Target="../ink/ink484.xml"/><Relationship Id="rId108" Type="http://schemas.openxmlformats.org/officeDocument/2006/relationships/customXml" Target="../ink/ink532.xml"/><Relationship Id="rId315" Type="http://schemas.openxmlformats.org/officeDocument/2006/relationships/customXml" Target="../ink/ink636.xml"/><Relationship Id="rId357" Type="http://schemas.openxmlformats.org/officeDocument/2006/relationships/customXml" Target="../ink/ink657.xml"/><Relationship Id="rId54" Type="http://schemas.openxmlformats.org/officeDocument/2006/relationships/customXml" Target="../ink/ink505.xml"/><Relationship Id="rId96" Type="http://schemas.openxmlformats.org/officeDocument/2006/relationships/customXml" Target="../ink/ink526.xml"/><Relationship Id="rId161" Type="http://schemas.openxmlformats.org/officeDocument/2006/relationships/customXml" Target="../ink/ink559.xml"/><Relationship Id="rId217" Type="http://schemas.openxmlformats.org/officeDocument/2006/relationships/customXml" Target="../ink/ink587.xml"/><Relationship Id="rId399" Type="http://schemas.openxmlformats.org/officeDocument/2006/relationships/customXml" Target="../ink/ink678.xml"/><Relationship Id="rId259" Type="http://schemas.openxmlformats.org/officeDocument/2006/relationships/customXml" Target="../ink/ink608.xml"/><Relationship Id="rId424" Type="http://schemas.openxmlformats.org/officeDocument/2006/relationships/image" Target="../media/image683.png"/><Relationship Id="rId466" Type="http://schemas.openxmlformats.org/officeDocument/2006/relationships/image" Target="../media/image704.png"/><Relationship Id="rId23" Type="http://schemas.openxmlformats.org/officeDocument/2006/relationships/image" Target="../media/image486.png"/><Relationship Id="rId119" Type="http://schemas.openxmlformats.org/officeDocument/2006/relationships/image" Target="../media/image533.png"/><Relationship Id="rId270" Type="http://schemas.openxmlformats.org/officeDocument/2006/relationships/image" Target="../media/image606.png"/><Relationship Id="rId326" Type="http://schemas.openxmlformats.org/officeDocument/2006/relationships/image" Target="../media/image634.png"/><Relationship Id="rId65" Type="http://schemas.openxmlformats.org/officeDocument/2006/relationships/image" Target="../media/image507.png"/><Relationship Id="rId130" Type="http://schemas.openxmlformats.org/officeDocument/2006/relationships/image" Target="../media/image538.png"/><Relationship Id="rId368" Type="http://schemas.openxmlformats.org/officeDocument/2006/relationships/image" Target="../media/image655.png"/><Relationship Id="rId172" Type="http://schemas.openxmlformats.org/officeDocument/2006/relationships/image" Target="../media/image559.png"/><Relationship Id="rId228" Type="http://schemas.openxmlformats.org/officeDocument/2006/relationships/image" Target="../media/image585.png"/><Relationship Id="rId435" Type="http://schemas.openxmlformats.org/officeDocument/2006/relationships/customXml" Target="../ink/ink696.xml"/><Relationship Id="rId281" Type="http://schemas.openxmlformats.org/officeDocument/2006/relationships/customXml" Target="../ink/ink619.xml"/><Relationship Id="rId337" Type="http://schemas.openxmlformats.org/officeDocument/2006/relationships/customXml" Target="../ink/ink647.xml"/><Relationship Id="rId34" Type="http://schemas.openxmlformats.org/officeDocument/2006/relationships/customXml" Target="../ink/ink495.xml"/><Relationship Id="rId76" Type="http://schemas.openxmlformats.org/officeDocument/2006/relationships/customXml" Target="../ink/ink516.xml"/><Relationship Id="rId141" Type="http://schemas.openxmlformats.org/officeDocument/2006/relationships/customXml" Target="../ink/ink549.xml"/><Relationship Id="rId379" Type="http://schemas.openxmlformats.org/officeDocument/2006/relationships/customXml" Target="../ink/ink668.xml"/><Relationship Id="rId7" Type="http://schemas.openxmlformats.org/officeDocument/2006/relationships/image" Target="../media/image478.png"/><Relationship Id="rId183" Type="http://schemas.openxmlformats.org/officeDocument/2006/relationships/customXml" Target="../ink/ink570.xml"/><Relationship Id="rId239" Type="http://schemas.openxmlformats.org/officeDocument/2006/relationships/customXml" Target="../ink/ink598.xml"/><Relationship Id="rId390" Type="http://schemas.openxmlformats.org/officeDocument/2006/relationships/image" Target="../media/image666.png"/><Relationship Id="rId404" Type="http://schemas.openxmlformats.org/officeDocument/2006/relationships/image" Target="../media/image673.png"/><Relationship Id="rId446" Type="http://schemas.openxmlformats.org/officeDocument/2006/relationships/image" Target="../media/image694.png"/><Relationship Id="rId250" Type="http://schemas.openxmlformats.org/officeDocument/2006/relationships/image" Target="../media/image596.png"/><Relationship Id="rId292" Type="http://schemas.openxmlformats.org/officeDocument/2006/relationships/image" Target="../media/image617.png"/><Relationship Id="rId306" Type="http://schemas.openxmlformats.org/officeDocument/2006/relationships/image" Target="../media/image624.png"/><Relationship Id="rId45" Type="http://schemas.openxmlformats.org/officeDocument/2006/relationships/image" Target="../media/image497.png"/><Relationship Id="rId87" Type="http://schemas.openxmlformats.org/officeDocument/2006/relationships/image" Target="../media/image518.png"/><Relationship Id="rId110" Type="http://schemas.openxmlformats.org/officeDocument/2006/relationships/customXml" Target="../ink/ink533.xml"/><Relationship Id="rId348" Type="http://schemas.openxmlformats.org/officeDocument/2006/relationships/image" Target="../media/image645.png"/><Relationship Id="rId152" Type="http://schemas.openxmlformats.org/officeDocument/2006/relationships/image" Target="../media/image549.png"/><Relationship Id="rId194" Type="http://schemas.openxmlformats.org/officeDocument/2006/relationships/image" Target="../media/image570.png"/><Relationship Id="rId208" Type="http://schemas.openxmlformats.org/officeDocument/2006/relationships/image" Target="../media/image575.png"/><Relationship Id="rId415" Type="http://schemas.openxmlformats.org/officeDocument/2006/relationships/customXml" Target="../ink/ink686.xml"/><Relationship Id="rId457" Type="http://schemas.openxmlformats.org/officeDocument/2006/relationships/customXml" Target="../ink/ink707.xml"/><Relationship Id="rId261" Type="http://schemas.openxmlformats.org/officeDocument/2006/relationships/customXml" Target="../ink/ink609.xml"/><Relationship Id="rId14" Type="http://schemas.openxmlformats.org/officeDocument/2006/relationships/customXml" Target="../ink/ink485.xml"/><Relationship Id="rId56" Type="http://schemas.openxmlformats.org/officeDocument/2006/relationships/customXml" Target="../ink/ink506.xml"/><Relationship Id="rId317" Type="http://schemas.openxmlformats.org/officeDocument/2006/relationships/customXml" Target="../ink/ink637.xml"/><Relationship Id="rId359" Type="http://schemas.openxmlformats.org/officeDocument/2006/relationships/customXml" Target="../ink/ink658.xml"/><Relationship Id="rId98" Type="http://schemas.openxmlformats.org/officeDocument/2006/relationships/customXml" Target="../ink/ink527.xml"/><Relationship Id="rId121" Type="http://schemas.openxmlformats.org/officeDocument/2006/relationships/image" Target="../media/image534.png"/><Relationship Id="rId163" Type="http://schemas.openxmlformats.org/officeDocument/2006/relationships/customXml" Target="../ink/ink560.xml"/><Relationship Id="rId219" Type="http://schemas.openxmlformats.org/officeDocument/2006/relationships/customXml" Target="../ink/ink588.xml"/><Relationship Id="rId370" Type="http://schemas.openxmlformats.org/officeDocument/2006/relationships/image" Target="../media/image656.png"/><Relationship Id="rId426" Type="http://schemas.openxmlformats.org/officeDocument/2006/relationships/image" Target="../media/image684.png"/><Relationship Id="rId230" Type="http://schemas.openxmlformats.org/officeDocument/2006/relationships/image" Target="../media/image586.png"/><Relationship Id="rId468" Type="http://schemas.openxmlformats.org/officeDocument/2006/relationships/image" Target="../media/image705.png"/><Relationship Id="rId25" Type="http://schemas.openxmlformats.org/officeDocument/2006/relationships/image" Target="../media/image487.png"/><Relationship Id="rId67" Type="http://schemas.openxmlformats.org/officeDocument/2006/relationships/image" Target="../media/image508.png"/><Relationship Id="rId272" Type="http://schemas.openxmlformats.org/officeDocument/2006/relationships/image" Target="../media/image607.png"/><Relationship Id="rId328" Type="http://schemas.openxmlformats.org/officeDocument/2006/relationships/image" Target="../media/image635.png"/><Relationship Id="rId132" Type="http://schemas.openxmlformats.org/officeDocument/2006/relationships/image" Target="../media/image539.png"/><Relationship Id="rId174" Type="http://schemas.openxmlformats.org/officeDocument/2006/relationships/image" Target="../media/image560.png"/><Relationship Id="rId381" Type="http://schemas.openxmlformats.org/officeDocument/2006/relationships/customXml" Target="../ink/ink669.xml"/><Relationship Id="rId241" Type="http://schemas.openxmlformats.org/officeDocument/2006/relationships/customXml" Target="../ink/ink599.xml"/><Relationship Id="rId437" Type="http://schemas.openxmlformats.org/officeDocument/2006/relationships/customXml" Target="../ink/ink697.xml"/><Relationship Id="rId36" Type="http://schemas.openxmlformats.org/officeDocument/2006/relationships/customXml" Target="../ink/ink496.xml"/><Relationship Id="rId283" Type="http://schemas.openxmlformats.org/officeDocument/2006/relationships/customXml" Target="../ink/ink620.xml"/><Relationship Id="rId339" Type="http://schemas.openxmlformats.org/officeDocument/2006/relationships/customXml" Target="../ink/ink648.xml"/><Relationship Id="rId78" Type="http://schemas.openxmlformats.org/officeDocument/2006/relationships/customXml" Target="../ink/ink517.xml"/><Relationship Id="rId101" Type="http://schemas.openxmlformats.org/officeDocument/2006/relationships/image" Target="../media/image525.png"/><Relationship Id="rId143" Type="http://schemas.openxmlformats.org/officeDocument/2006/relationships/customXml" Target="../ink/ink550.xml"/><Relationship Id="rId185" Type="http://schemas.openxmlformats.org/officeDocument/2006/relationships/customXml" Target="../ink/ink571.xml"/><Relationship Id="rId350" Type="http://schemas.openxmlformats.org/officeDocument/2006/relationships/image" Target="../media/image646.png"/><Relationship Id="rId406" Type="http://schemas.openxmlformats.org/officeDocument/2006/relationships/image" Target="../media/image674.png"/><Relationship Id="rId9" Type="http://schemas.openxmlformats.org/officeDocument/2006/relationships/image" Target="../media/image479.png"/><Relationship Id="rId210" Type="http://schemas.openxmlformats.org/officeDocument/2006/relationships/image" Target="../media/image576.png"/><Relationship Id="rId392" Type="http://schemas.openxmlformats.org/officeDocument/2006/relationships/image" Target="../media/image667.png"/><Relationship Id="rId448" Type="http://schemas.openxmlformats.org/officeDocument/2006/relationships/image" Target="../media/image695.png"/><Relationship Id="rId252" Type="http://schemas.openxmlformats.org/officeDocument/2006/relationships/image" Target="../media/image597.png"/><Relationship Id="rId294" Type="http://schemas.openxmlformats.org/officeDocument/2006/relationships/image" Target="../media/image618.png"/><Relationship Id="rId308" Type="http://schemas.openxmlformats.org/officeDocument/2006/relationships/image" Target="../media/image625.png"/><Relationship Id="rId47" Type="http://schemas.openxmlformats.org/officeDocument/2006/relationships/image" Target="../media/image498.png"/><Relationship Id="rId89" Type="http://schemas.openxmlformats.org/officeDocument/2006/relationships/image" Target="../media/image519.png"/><Relationship Id="rId112" Type="http://schemas.openxmlformats.org/officeDocument/2006/relationships/customXml" Target="../ink/ink534.xml"/><Relationship Id="rId154" Type="http://schemas.openxmlformats.org/officeDocument/2006/relationships/image" Target="../media/image550.png"/><Relationship Id="rId361" Type="http://schemas.openxmlformats.org/officeDocument/2006/relationships/customXml" Target="../ink/ink659.xml"/><Relationship Id="rId196" Type="http://schemas.openxmlformats.org/officeDocument/2006/relationships/image" Target="../media/image571.png"/><Relationship Id="rId417" Type="http://schemas.openxmlformats.org/officeDocument/2006/relationships/customXml" Target="../ink/ink687.xml"/><Relationship Id="rId459" Type="http://schemas.openxmlformats.org/officeDocument/2006/relationships/customXml" Target="../ink/ink708.xml"/><Relationship Id="rId16" Type="http://schemas.openxmlformats.org/officeDocument/2006/relationships/customXml" Target="../ink/ink486.xml"/><Relationship Id="rId221" Type="http://schemas.openxmlformats.org/officeDocument/2006/relationships/customXml" Target="../ink/ink589.xml"/><Relationship Id="rId263" Type="http://schemas.openxmlformats.org/officeDocument/2006/relationships/customXml" Target="../ink/ink610.xml"/><Relationship Id="rId319" Type="http://schemas.openxmlformats.org/officeDocument/2006/relationships/customXml" Target="../ink/ink638.xml"/><Relationship Id="rId470" Type="http://schemas.openxmlformats.org/officeDocument/2006/relationships/image" Target="../media/image706.png"/><Relationship Id="rId58" Type="http://schemas.openxmlformats.org/officeDocument/2006/relationships/customXml" Target="../ink/ink507.xml"/><Relationship Id="rId123" Type="http://schemas.openxmlformats.org/officeDocument/2006/relationships/customXml" Target="../ink/ink540.xml"/><Relationship Id="rId330" Type="http://schemas.openxmlformats.org/officeDocument/2006/relationships/image" Target="../media/image636.png"/><Relationship Id="rId165" Type="http://schemas.openxmlformats.org/officeDocument/2006/relationships/customXml" Target="../ink/ink561.xml"/><Relationship Id="rId372" Type="http://schemas.openxmlformats.org/officeDocument/2006/relationships/image" Target="../media/image657.png"/><Relationship Id="rId428" Type="http://schemas.openxmlformats.org/officeDocument/2006/relationships/image" Target="../media/image685.png"/><Relationship Id="rId232" Type="http://schemas.openxmlformats.org/officeDocument/2006/relationships/image" Target="../media/image587.png"/><Relationship Id="rId274" Type="http://schemas.openxmlformats.org/officeDocument/2006/relationships/image" Target="../media/image608.png"/><Relationship Id="rId27" Type="http://schemas.openxmlformats.org/officeDocument/2006/relationships/image" Target="../media/image488.png"/><Relationship Id="rId69" Type="http://schemas.openxmlformats.org/officeDocument/2006/relationships/image" Target="../media/image509.png"/><Relationship Id="rId134" Type="http://schemas.openxmlformats.org/officeDocument/2006/relationships/image" Target="../media/image540.png"/><Relationship Id="rId80" Type="http://schemas.openxmlformats.org/officeDocument/2006/relationships/customXml" Target="../ink/ink518.xml"/><Relationship Id="rId176" Type="http://schemas.openxmlformats.org/officeDocument/2006/relationships/image" Target="../media/image561.png"/><Relationship Id="rId341" Type="http://schemas.openxmlformats.org/officeDocument/2006/relationships/customXml" Target="../ink/ink649.xml"/><Relationship Id="rId383" Type="http://schemas.openxmlformats.org/officeDocument/2006/relationships/customXml" Target="../ink/ink670.xml"/><Relationship Id="rId439" Type="http://schemas.openxmlformats.org/officeDocument/2006/relationships/customXml" Target="../ink/ink698.xml"/><Relationship Id="rId201" Type="http://schemas.openxmlformats.org/officeDocument/2006/relationships/customXml" Target="../ink/ink579.xml"/><Relationship Id="rId243" Type="http://schemas.openxmlformats.org/officeDocument/2006/relationships/customXml" Target="../ink/ink600.xml"/><Relationship Id="rId285" Type="http://schemas.openxmlformats.org/officeDocument/2006/relationships/customXml" Target="../ink/ink621.xml"/><Relationship Id="rId450" Type="http://schemas.openxmlformats.org/officeDocument/2006/relationships/image" Target="../media/image696.png"/><Relationship Id="rId38" Type="http://schemas.openxmlformats.org/officeDocument/2006/relationships/customXml" Target="../ink/ink497.xml"/><Relationship Id="rId103" Type="http://schemas.openxmlformats.org/officeDocument/2006/relationships/image" Target="../media/image526.png"/><Relationship Id="rId310" Type="http://schemas.openxmlformats.org/officeDocument/2006/relationships/image" Target="../media/image626.png"/><Relationship Id="rId91" Type="http://schemas.openxmlformats.org/officeDocument/2006/relationships/image" Target="../media/image520.png"/><Relationship Id="rId145" Type="http://schemas.openxmlformats.org/officeDocument/2006/relationships/customXml" Target="../ink/ink551.xml"/><Relationship Id="rId187" Type="http://schemas.openxmlformats.org/officeDocument/2006/relationships/customXml" Target="../ink/ink572.xml"/><Relationship Id="rId352" Type="http://schemas.openxmlformats.org/officeDocument/2006/relationships/image" Target="../media/image647.png"/><Relationship Id="rId394" Type="http://schemas.openxmlformats.org/officeDocument/2006/relationships/image" Target="../media/image668.png"/><Relationship Id="rId408" Type="http://schemas.openxmlformats.org/officeDocument/2006/relationships/image" Target="../media/image675.png"/><Relationship Id="rId212" Type="http://schemas.openxmlformats.org/officeDocument/2006/relationships/image" Target="../media/image577.png"/><Relationship Id="rId254" Type="http://schemas.openxmlformats.org/officeDocument/2006/relationships/image" Target="../media/image598.png"/><Relationship Id="rId49" Type="http://schemas.openxmlformats.org/officeDocument/2006/relationships/image" Target="../media/image499.png"/><Relationship Id="rId114" Type="http://schemas.openxmlformats.org/officeDocument/2006/relationships/customXml" Target="../ink/ink535.xml"/><Relationship Id="rId296" Type="http://schemas.openxmlformats.org/officeDocument/2006/relationships/image" Target="../media/image619.png"/><Relationship Id="rId461" Type="http://schemas.openxmlformats.org/officeDocument/2006/relationships/customXml" Target="../ink/ink709.xml"/><Relationship Id="rId60" Type="http://schemas.openxmlformats.org/officeDocument/2006/relationships/customXml" Target="../ink/ink508.xml"/><Relationship Id="rId156" Type="http://schemas.openxmlformats.org/officeDocument/2006/relationships/image" Target="../media/image551.png"/><Relationship Id="rId198" Type="http://schemas.openxmlformats.org/officeDocument/2006/relationships/image" Target="../media/image169.png"/><Relationship Id="rId321" Type="http://schemas.openxmlformats.org/officeDocument/2006/relationships/customXml" Target="../ink/ink639.xml"/><Relationship Id="rId363" Type="http://schemas.openxmlformats.org/officeDocument/2006/relationships/customXml" Target="../ink/ink660.xml"/><Relationship Id="rId419" Type="http://schemas.openxmlformats.org/officeDocument/2006/relationships/customXml" Target="../ink/ink688.xml"/><Relationship Id="rId223" Type="http://schemas.openxmlformats.org/officeDocument/2006/relationships/customXml" Target="../ink/ink590.xml"/><Relationship Id="rId430" Type="http://schemas.openxmlformats.org/officeDocument/2006/relationships/image" Target="../media/image686.png"/><Relationship Id="rId18" Type="http://schemas.openxmlformats.org/officeDocument/2006/relationships/customXml" Target="../ink/ink487.xml"/><Relationship Id="rId265" Type="http://schemas.openxmlformats.org/officeDocument/2006/relationships/customXml" Target="../ink/ink611.xml"/><Relationship Id="rId472" Type="http://schemas.openxmlformats.org/officeDocument/2006/relationships/image" Target="../media/image707.png"/><Relationship Id="rId125" Type="http://schemas.openxmlformats.org/officeDocument/2006/relationships/customXml" Target="../ink/ink541.xml"/><Relationship Id="rId167" Type="http://schemas.openxmlformats.org/officeDocument/2006/relationships/customXml" Target="../ink/ink562.xml"/><Relationship Id="rId332" Type="http://schemas.openxmlformats.org/officeDocument/2006/relationships/image" Target="../media/image637.png"/><Relationship Id="rId374" Type="http://schemas.openxmlformats.org/officeDocument/2006/relationships/image" Target="../media/image658.png"/><Relationship Id="rId71" Type="http://schemas.openxmlformats.org/officeDocument/2006/relationships/image" Target="../media/image510.png"/><Relationship Id="rId234" Type="http://schemas.openxmlformats.org/officeDocument/2006/relationships/image" Target="../media/image588.png"/><Relationship Id="rId2" Type="http://schemas.openxmlformats.org/officeDocument/2006/relationships/customXml" Target="../ink/ink479.xml"/><Relationship Id="rId29" Type="http://schemas.openxmlformats.org/officeDocument/2006/relationships/image" Target="../media/image489.png"/><Relationship Id="rId276" Type="http://schemas.openxmlformats.org/officeDocument/2006/relationships/image" Target="../media/image609.png"/><Relationship Id="rId441" Type="http://schemas.openxmlformats.org/officeDocument/2006/relationships/customXml" Target="../ink/ink699.xml"/><Relationship Id="rId40" Type="http://schemas.openxmlformats.org/officeDocument/2006/relationships/customXml" Target="../ink/ink498.xml"/><Relationship Id="rId136" Type="http://schemas.openxmlformats.org/officeDocument/2006/relationships/image" Target="../media/image541.png"/><Relationship Id="rId178" Type="http://schemas.openxmlformats.org/officeDocument/2006/relationships/image" Target="../media/image562.png"/><Relationship Id="rId301" Type="http://schemas.openxmlformats.org/officeDocument/2006/relationships/customXml" Target="../ink/ink629.xml"/><Relationship Id="rId343" Type="http://schemas.openxmlformats.org/officeDocument/2006/relationships/customXml" Target="../ink/ink650.xml"/><Relationship Id="rId82" Type="http://schemas.openxmlformats.org/officeDocument/2006/relationships/customXml" Target="../ink/ink519.xml"/><Relationship Id="rId203" Type="http://schemas.openxmlformats.org/officeDocument/2006/relationships/customXml" Target="../ink/ink580.xml"/><Relationship Id="rId385" Type="http://schemas.openxmlformats.org/officeDocument/2006/relationships/customXml" Target="../ink/ink671.xml"/><Relationship Id="rId19" Type="http://schemas.openxmlformats.org/officeDocument/2006/relationships/image" Target="../media/image484.png"/><Relationship Id="rId224" Type="http://schemas.openxmlformats.org/officeDocument/2006/relationships/image" Target="../media/image583.png"/><Relationship Id="rId245" Type="http://schemas.openxmlformats.org/officeDocument/2006/relationships/customXml" Target="../ink/ink601.xml"/><Relationship Id="rId266" Type="http://schemas.openxmlformats.org/officeDocument/2006/relationships/image" Target="../media/image604.png"/><Relationship Id="rId287" Type="http://schemas.openxmlformats.org/officeDocument/2006/relationships/customXml" Target="../ink/ink622.xml"/><Relationship Id="rId410" Type="http://schemas.openxmlformats.org/officeDocument/2006/relationships/image" Target="../media/image676.png"/><Relationship Id="rId431" Type="http://schemas.openxmlformats.org/officeDocument/2006/relationships/customXml" Target="../ink/ink694.xml"/><Relationship Id="rId452" Type="http://schemas.openxmlformats.org/officeDocument/2006/relationships/image" Target="../media/image697.png"/><Relationship Id="rId30" Type="http://schemas.openxmlformats.org/officeDocument/2006/relationships/customXml" Target="../ink/ink493.xml"/><Relationship Id="rId105" Type="http://schemas.openxmlformats.org/officeDocument/2006/relationships/image" Target="../media/image527.png"/><Relationship Id="rId126" Type="http://schemas.openxmlformats.org/officeDocument/2006/relationships/image" Target="../media/image536.png"/><Relationship Id="rId147" Type="http://schemas.openxmlformats.org/officeDocument/2006/relationships/customXml" Target="../ink/ink552.xml"/><Relationship Id="rId168" Type="http://schemas.openxmlformats.org/officeDocument/2006/relationships/image" Target="../media/image557.png"/><Relationship Id="rId312" Type="http://schemas.openxmlformats.org/officeDocument/2006/relationships/image" Target="../media/image627.png"/><Relationship Id="rId333" Type="http://schemas.openxmlformats.org/officeDocument/2006/relationships/customXml" Target="../ink/ink645.xml"/><Relationship Id="rId354" Type="http://schemas.openxmlformats.org/officeDocument/2006/relationships/image" Target="../media/image648.png"/><Relationship Id="rId51" Type="http://schemas.openxmlformats.org/officeDocument/2006/relationships/image" Target="../media/image500.png"/><Relationship Id="rId72" Type="http://schemas.openxmlformats.org/officeDocument/2006/relationships/customXml" Target="../ink/ink514.xml"/><Relationship Id="rId93" Type="http://schemas.openxmlformats.org/officeDocument/2006/relationships/image" Target="../media/image521.png"/><Relationship Id="rId189" Type="http://schemas.openxmlformats.org/officeDocument/2006/relationships/customXml" Target="../ink/ink573.xml"/><Relationship Id="rId375" Type="http://schemas.openxmlformats.org/officeDocument/2006/relationships/customXml" Target="../ink/ink666.xml"/><Relationship Id="rId396" Type="http://schemas.openxmlformats.org/officeDocument/2006/relationships/image" Target="../media/image669.png"/><Relationship Id="rId3" Type="http://schemas.openxmlformats.org/officeDocument/2006/relationships/image" Target="../media/image476.png"/><Relationship Id="rId214" Type="http://schemas.openxmlformats.org/officeDocument/2006/relationships/image" Target="../media/image578.png"/><Relationship Id="rId235" Type="http://schemas.openxmlformats.org/officeDocument/2006/relationships/customXml" Target="../ink/ink596.xml"/><Relationship Id="rId256" Type="http://schemas.openxmlformats.org/officeDocument/2006/relationships/image" Target="../media/image599.png"/><Relationship Id="rId277" Type="http://schemas.openxmlformats.org/officeDocument/2006/relationships/customXml" Target="../ink/ink617.xml"/><Relationship Id="rId298" Type="http://schemas.openxmlformats.org/officeDocument/2006/relationships/image" Target="../media/image620.png"/><Relationship Id="rId400" Type="http://schemas.openxmlformats.org/officeDocument/2006/relationships/image" Target="../media/image671.png"/><Relationship Id="rId421" Type="http://schemas.openxmlformats.org/officeDocument/2006/relationships/customXml" Target="../ink/ink689.xml"/><Relationship Id="rId442" Type="http://schemas.openxmlformats.org/officeDocument/2006/relationships/image" Target="../media/image692.png"/><Relationship Id="rId463" Type="http://schemas.openxmlformats.org/officeDocument/2006/relationships/customXml" Target="../ink/ink710.xml"/><Relationship Id="rId116" Type="http://schemas.openxmlformats.org/officeDocument/2006/relationships/customXml" Target="../ink/ink536.xml"/><Relationship Id="rId137" Type="http://schemas.openxmlformats.org/officeDocument/2006/relationships/customXml" Target="../ink/ink547.xml"/><Relationship Id="rId158" Type="http://schemas.openxmlformats.org/officeDocument/2006/relationships/image" Target="../media/image552.png"/><Relationship Id="rId302" Type="http://schemas.openxmlformats.org/officeDocument/2006/relationships/image" Target="../media/image622.png"/><Relationship Id="rId323" Type="http://schemas.openxmlformats.org/officeDocument/2006/relationships/customXml" Target="../ink/ink640.xml"/><Relationship Id="rId344" Type="http://schemas.openxmlformats.org/officeDocument/2006/relationships/image" Target="../media/image643.png"/><Relationship Id="rId20" Type="http://schemas.openxmlformats.org/officeDocument/2006/relationships/customXml" Target="../ink/ink488.xml"/><Relationship Id="rId41" Type="http://schemas.openxmlformats.org/officeDocument/2006/relationships/image" Target="../media/image495.png"/><Relationship Id="rId62" Type="http://schemas.openxmlformats.org/officeDocument/2006/relationships/customXml" Target="../ink/ink509.xml"/><Relationship Id="rId83" Type="http://schemas.openxmlformats.org/officeDocument/2006/relationships/image" Target="../media/image516.png"/><Relationship Id="rId179" Type="http://schemas.openxmlformats.org/officeDocument/2006/relationships/customXml" Target="../ink/ink568.xml"/><Relationship Id="rId365" Type="http://schemas.openxmlformats.org/officeDocument/2006/relationships/customXml" Target="../ink/ink661.xml"/><Relationship Id="rId386" Type="http://schemas.openxmlformats.org/officeDocument/2006/relationships/image" Target="../media/image664.png"/><Relationship Id="rId190" Type="http://schemas.openxmlformats.org/officeDocument/2006/relationships/image" Target="../media/image568.png"/><Relationship Id="rId204" Type="http://schemas.openxmlformats.org/officeDocument/2006/relationships/image" Target="../media/image574.png"/><Relationship Id="rId225" Type="http://schemas.openxmlformats.org/officeDocument/2006/relationships/customXml" Target="../ink/ink591.xml"/><Relationship Id="rId246" Type="http://schemas.openxmlformats.org/officeDocument/2006/relationships/image" Target="../media/image594.png"/><Relationship Id="rId267" Type="http://schemas.openxmlformats.org/officeDocument/2006/relationships/customXml" Target="../ink/ink612.xml"/><Relationship Id="rId288" Type="http://schemas.openxmlformats.org/officeDocument/2006/relationships/image" Target="../media/image615.png"/><Relationship Id="rId411" Type="http://schemas.openxmlformats.org/officeDocument/2006/relationships/customXml" Target="../ink/ink684.xml"/><Relationship Id="rId432" Type="http://schemas.openxmlformats.org/officeDocument/2006/relationships/image" Target="../media/image687.png"/><Relationship Id="rId453" Type="http://schemas.openxmlformats.org/officeDocument/2006/relationships/customXml" Target="../ink/ink705.xml"/><Relationship Id="rId106" Type="http://schemas.openxmlformats.org/officeDocument/2006/relationships/customXml" Target="../ink/ink531.xml"/><Relationship Id="rId127" Type="http://schemas.openxmlformats.org/officeDocument/2006/relationships/customXml" Target="../ink/ink542.xml"/><Relationship Id="rId313" Type="http://schemas.openxmlformats.org/officeDocument/2006/relationships/customXml" Target="../ink/ink635.xml"/><Relationship Id="rId10" Type="http://schemas.openxmlformats.org/officeDocument/2006/relationships/customXml" Target="../ink/ink483.xml"/><Relationship Id="rId31" Type="http://schemas.openxmlformats.org/officeDocument/2006/relationships/image" Target="../media/image490.png"/><Relationship Id="rId52" Type="http://schemas.openxmlformats.org/officeDocument/2006/relationships/customXml" Target="../ink/ink504.xml"/><Relationship Id="rId73" Type="http://schemas.openxmlformats.org/officeDocument/2006/relationships/image" Target="../media/image511.png"/><Relationship Id="rId94" Type="http://schemas.openxmlformats.org/officeDocument/2006/relationships/customXml" Target="../ink/ink525.xml"/><Relationship Id="rId148" Type="http://schemas.openxmlformats.org/officeDocument/2006/relationships/image" Target="../media/image547.png"/><Relationship Id="rId169" Type="http://schemas.openxmlformats.org/officeDocument/2006/relationships/customXml" Target="../ink/ink563.xml"/><Relationship Id="rId334" Type="http://schemas.openxmlformats.org/officeDocument/2006/relationships/image" Target="../media/image638.png"/><Relationship Id="rId355" Type="http://schemas.openxmlformats.org/officeDocument/2006/relationships/customXml" Target="../ink/ink656.xml"/><Relationship Id="rId376" Type="http://schemas.openxmlformats.org/officeDocument/2006/relationships/image" Target="../media/image659.png"/><Relationship Id="rId397" Type="http://schemas.openxmlformats.org/officeDocument/2006/relationships/customXml" Target="../ink/ink677.xml"/><Relationship Id="rId4" Type="http://schemas.openxmlformats.org/officeDocument/2006/relationships/customXml" Target="../ink/ink480.xml"/><Relationship Id="rId180" Type="http://schemas.openxmlformats.org/officeDocument/2006/relationships/image" Target="../media/image563.png"/><Relationship Id="rId215" Type="http://schemas.openxmlformats.org/officeDocument/2006/relationships/customXml" Target="../ink/ink586.xml"/><Relationship Id="rId236" Type="http://schemas.openxmlformats.org/officeDocument/2006/relationships/image" Target="../media/image589.png"/><Relationship Id="rId257" Type="http://schemas.openxmlformats.org/officeDocument/2006/relationships/customXml" Target="../ink/ink607.xml"/><Relationship Id="rId278" Type="http://schemas.openxmlformats.org/officeDocument/2006/relationships/image" Target="../media/image610.png"/><Relationship Id="rId401" Type="http://schemas.openxmlformats.org/officeDocument/2006/relationships/customXml" Target="../ink/ink679.xml"/><Relationship Id="rId422" Type="http://schemas.openxmlformats.org/officeDocument/2006/relationships/image" Target="../media/image682.png"/><Relationship Id="rId443" Type="http://schemas.openxmlformats.org/officeDocument/2006/relationships/customXml" Target="../ink/ink700.xml"/><Relationship Id="rId464" Type="http://schemas.openxmlformats.org/officeDocument/2006/relationships/image" Target="../media/image703.png"/><Relationship Id="rId303" Type="http://schemas.openxmlformats.org/officeDocument/2006/relationships/customXml" Target="../ink/ink630.xml"/><Relationship Id="rId42" Type="http://schemas.openxmlformats.org/officeDocument/2006/relationships/customXml" Target="../ink/ink499.xml"/><Relationship Id="rId84" Type="http://schemas.openxmlformats.org/officeDocument/2006/relationships/customXml" Target="../ink/ink520.xml"/><Relationship Id="rId138" Type="http://schemas.openxmlformats.org/officeDocument/2006/relationships/image" Target="../media/image542.png"/><Relationship Id="rId345" Type="http://schemas.openxmlformats.org/officeDocument/2006/relationships/customXml" Target="../ink/ink651.xml"/><Relationship Id="rId387" Type="http://schemas.openxmlformats.org/officeDocument/2006/relationships/customXml" Target="../ink/ink672.xml"/><Relationship Id="rId191" Type="http://schemas.openxmlformats.org/officeDocument/2006/relationships/customXml" Target="../ink/ink574.xml"/><Relationship Id="rId205" Type="http://schemas.openxmlformats.org/officeDocument/2006/relationships/customXml" Target="../ink/ink581.xml"/><Relationship Id="rId247" Type="http://schemas.openxmlformats.org/officeDocument/2006/relationships/customXml" Target="../ink/ink602.xml"/><Relationship Id="rId412" Type="http://schemas.openxmlformats.org/officeDocument/2006/relationships/image" Target="../media/image677.png"/><Relationship Id="rId107" Type="http://schemas.openxmlformats.org/officeDocument/2006/relationships/image" Target="../media/image528.png"/><Relationship Id="rId289" Type="http://schemas.openxmlformats.org/officeDocument/2006/relationships/customXml" Target="../ink/ink623.xml"/><Relationship Id="rId454" Type="http://schemas.openxmlformats.org/officeDocument/2006/relationships/image" Target="../media/image698.png"/><Relationship Id="rId11" Type="http://schemas.openxmlformats.org/officeDocument/2006/relationships/image" Target="../media/image480.png"/><Relationship Id="rId53" Type="http://schemas.openxmlformats.org/officeDocument/2006/relationships/image" Target="../media/image501.png"/><Relationship Id="rId149" Type="http://schemas.openxmlformats.org/officeDocument/2006/relationships/customXml" Target="../ink/ink553.xml"/><Relationship Id="rId314" Type="http://schemas.openxmlformats.org/officeDocument/2006/relationships/image" Target="../media/image628.png"/><Relationship Id="rId356" Type="http://schemas.openxmlformats.org/officeDocument/2006/relationships/image" Target="../media/image649.png"/><Relationship Id="rId398" Type="http://schemas.openxmlformats.org/officeDocument/2006/relationships/image" Target="../media/image670.png"/><Relationship Id="rId95" Type="http://schemas.openxmlformats.org/officeDocument/2006/relationships/image" Target="../media/image522.png"/><Relationship Id="rId160" Type="http://schemas.openxmlformats.org/officeDocument/2006/relationships/image" Target="../media/image553.png"/><Relationship Id="rId216" Type="http://schemas.openxmlformats.org/officeDocument/2006/relationships/image" Target="../media/image579.png"/><Relationship Id="rId423" Type="http://schemas.openxmlformats.org/officeDocument/2006/relationships/customXml" Target="../ink/ink690.xml"/><Relationship Id="rId258" Type="http://schemas.openxmlformats.org/officeDocument/2006/relationships/image" Target="../media/image600.png"/><Relationship Id="rId465" Type="http://schemas.openxmlformats.org/officeDocument/2006/relationships/customXml" Target="../ink/ink711.xml"/><Relationship Id="rId22" Type="http://schemas.openxmlformats.org/officeDocument/2006/relationships/customXml" Target="../ink/ink489.xml"/><Relationship Id="rId64" Type="http://schemas.openxmlformats.org/officeDocument/2006/relationships/customXml" Target="../ink/ink510.xml"/><Relationship Id="rId118" Type="http://schemas.openxmlformats.org/officeDocument/2006/relationships/customXml" Target="../ink/ink537.xml"/><Relationship Id="rId325" Type="http://schemas.openxmlformats.org/officeDocument/2006/relationships/customXml" Target="../ink/ink641.xml"/><Relationship Id="rId367" Type="http://schemas.openxmlformats.org/officeDocument/2006/relationships/customXml" Target="../ink/ink662.xml"/><Relationship Id="rId171" Type="http://schemas.openxmlformats.org/officeDocument/2006/relationships/customXml" Target="../ink/ink564.xml"/><Relationship Id="rId227" Type="http://schemas.openxmlformats.org/officeDocument/2006/relationships/customXml" Target="../ink/ink592.xml"/><Relationship Id="rId269" Type="http://schemas.openxmlformats.org/officeDocument/2006/relationships/customXml" Target="../ink/ink613.xml"/><Relationship Id="rId434" Type="http://schemas.openxmlformats.org/officeDocument/2006/relationships/image" Target="../media/image688.png"/><Relationship Id="rId33" Type="http://schemas.openxmlformats.org/officeDocument/2006/relationships/image" Target="../media/image491.png"/><Relationship Id="rId129" Type="http://schemas.openxmlformats.org/officeDocument/2006/relationships/customXml" Target="../ink/ink543.xml"/><Relationship Id="rId280" Type="http://schemas.openxmlformats.org/officeDocument/2006/relationships/image" Target="../media/image611.png"/><Relationship Id="rId336" Type="http://schemas.openxmlformats.org/officeDocument/2006/relationships/image" Target="../media/image639.png"/><Relationship Id="rId75" Type="http://schemas.openxmlformats.org/officeDocument/2006/relationships/image" Target="../media/image512.png"/><Relationship Id="rId140" Type="http://schemas.openxmlformats.org/officeDocument/2006/relationships/image" Target="../media/image543.png"/><Relationship Id="rId182" Type="http://schemas.openxmlformats.org/officeDocument/2006/relationships/image" Target="../media/image564.png"/><Relationship Id="rId378" Type="http://schemas.openxmlformats.org/officeDocument/2006/relationships/image" Target="../media/image660.png"/><Relationship Id="rId403" Type="http://schemas.openxmlformats.org/officeDocument/2006/relationships/customXml" Target="../ink/ink680.xml"/><Relationship Id="rId6" Type="http://schemas.openxmlformats.org/officeDocument/2006/relationships/customXml" Target="../ink/ink481.xml"/><Relationship Id="rId238" Type="http://schemas.openxmlformats.org/officeDocument/2006/relationships/image" Target="../media/image590.png"/><Relationship Id="rId445" Type="http://schemas.openxmlformats.org/officeDocument/2006/relationships/customXml" Target="../ink/ink701.xml"/><Relationship Id="rId291" Type="http://schemas.openxmlformats.org/officeDocument/2006/relationships/customXml" Target="../ink/ink624.xml"/><Relationship Id="rId305" Type="http://schemas.openxmlformats.org/officeDocument/2006/relationships/customXml" Target="../ink/ink631.xml"/><Relationship Id="rId347" Type="http://schemas.openxmlformats.org/officeDocument/2006/relationships/customXml" Target="../ink/ink652.xml"/><Relationship Id="rId44" Type="http://schemas.openxmlformats.org/officeDocument/2006/relationships/customXml" Target="../ink/ink500.xml"/><Relationship Id="rId86" Type="http://schemas.openxmlformats.org/officeDocument/2006/relationships/customXml" Target="../ink/ink521.xml"/><Relationship Id="rId151" Type="http://schemas.openxmlformats.org/officeDocument/2006/relationships/customXml" Target="../ink/ink554.xml"/><Relationship Id="rId389" Type="http://schemas.openxmlformats.org/officeDocument/2006/relationships/customXml" Target="../ink/ink673.xml"/><Relationship Id="rId193" Type="http://schemas.openxmlformats.org/officeDocument/2006/relationships/customXml" Target="../ink/ink575.xml"/><Relationship Id="rId207" Type="http://schemas.openxmlformats.org/officeDocument/2006/relationships/customXml" Target="../ink/ink582.xml"/><Relationship Id="rId249" Type="http://schemas.openxmlformats.org/officeDocument/2006/relationships/customXml" Target="../ink/ink603.xml"/><Relationship Id="rId414" Type="http://schemas.openxmlformats.org/officeDocument/2006/relationships/image" Target="../media/image678.png"/><Relationship Id="rId456" Type="http://schemas.openxmlformats.org/officeDocument/2006/relationships/image" Target="../media/image699.png"/><Relationship Id="rId13" Type="http://schemas.openxmlformats.org/officeDocument/2006/relationships/image" Target="../media/image481.png"/><Relationship Id="rId109" Type="http://schemas.openxmlformats.org/officeDocument/2006/relationships/image" Target="../media/image79.png"/><Relationship Id="rId260" Type="http://schemas.openxmlformats.org/officeDocument/2006/relationships/image" Target="../media/image601.png"/><Relationship Id="rId316" Type="http://schemas.openxmlformats.org/officeDocument/2006/relationships/image" Target="../media/image629.png"/><Relationship Id="rId55" Type="http://schemas.openxmlformats.org/officeDocument/2006/relationships/image" Target="../media/image502.png"/><Relationship Id="rId97" Type="http://schemas.openxmlformats.org/officeDocument/2006/relationships/image" Target="../media/image523.png"/><Relationship Id="rId120" Type="http://schemas.openxmlformats.org/officeDocument/2006/relationships/customXml" Target="../ink/ink538.xml"/><Relationship Id="rId358" Type="http://schemas.openxmlformats.org/officeDocument/2006/relationships/image" Target="../media/image650.png"/><Relationship Id="rId162" Type="http://schemas.openxmlformats.org/officeDocument/2006/relationships/image" Target="../media/image554.png"/><Relationship Id="rId218" Type="http://schemas.openxmlformats.org/officeDocument/2006/relationships/image" Target="../media/image580.png"/><Relationship Id="rId425" Type="http://schemas.openxmlformats.org/officeDocument/2006/relationships/customXml" Target="../ink/ink691.xml"/><Relationship Id="rId467" Type="http://schemas.openxmlformats.org/officeDocument/2006/relationships/customXml" Target="../ink/ink712.xml"/><Relationship Id="rId271" Type="http://schemas.openxmlformats.org/officeDocument/2006/relationships/customXml" Target="../ink/ink614.xml"/><Relationship Id="rId24" Type="http://schemas.openxmlformats.org/officeDocument/2006/relationships/customXml" Target="../ink/ink490.xml"/><Relationship Id="rId66" Type="http://schemas.openxmlformats.org/officeDocument/2006/relationships/customXml" Target="../ink/ink511.xml"/><Relationship Id="rId131" Type="http://schemas.openxmlformats.org/officeDocument/2006/relationships/customXml" Target="../ink/ink544.xml"/><Relationship Id="rId327" Type="http://schemas.openxmlformats.org/officeDocument/2006/relationships/customXml" Target="../ink/ink642.xml"/><Relationship Id="rId369" Type="http://schemas.openxmlformats.org/officeDocument/2006/relationships/customXml" Target="../ink/ink663.xml"/><Relationship Id="rId173" Type="http://schemas.openxmlformats.org/officeDocument/2006/relationships/customXml" Target="../ink/ink565.xml"/><Relationship Id="rId229" Type="http://schemas.openxmlformats.org/officeDocument/2006/relationships/customXml" Target="../ink/ink593.xml"/><Relationship Id="rId380" Type="http://schemas.openxmlformats.org/officeDocument/2006/relationships/image" Target="../media/image661.png"/><Relationship Id="rId436" Type="http://schemas.openxmlformats.org/officeDocument/2006/relationships/image" Target="../media/image689.png"/><Relationship Id="rId240" Type="http://schemas.openxmlformats.org/officeDocument/2006/relationships/image" Target="../media/image591.png"/><Relationship Id="rId35" Type="http://schemas.openxmlformats.org/officeDocument/2006/relationships/image" Target="../media/image492.png"/><Relationship Id="rId77" Type="http://schemas.openxmlformats.org/officeDocument/2006/relationships/image" Target="../media/image513.png"/><Relationship Id="rId100" Type="http://schemas.openxmlformats.org/officeDocument/2006/relationships/customXml" Target="../ink/ink528.xml"/><Relationship Id="rId282" Type="http://schemas.openxmlformats.org/officeDocument/2006/relationships/image" Target="../media/image612.png"/><Relationship Id="rId338" Type="http://schemas.openxmlformats.org/officeDocument/2006/relationships/image" Target="../media/image640.png"/><Relationship Id="rId8" Type="http://schemas.openxmlformats.org/officeDocument/2006/relationships/customXml" Target="../ink/ink482.xml"/><Relationship Id="rId142" Type="http://schemas.openxmlformats.org/officeDocument/2006/relationships/image" Target="../media/image544.png"/><Relationship Id="rId184" Type="http://schemas.openxmlformats.org/officeDocument/2006/relationships/image" Target="../media/image565.png"/><Relationship Id="rId391" Type="http://schemas.openxmlformats.org/officeDocument/2006/relationships/customXml" Target="../ink/ink674.xml"/><Relationship Id="rId405" Type="http://schemas.openxmlformats.org/officeDocument/2006/relationships/customXml" Target="../ink/ink681.xml"/><Relationship Id="rId447" Type="http://schemas.openxmlformats.org/officeDocument/2006/relationships/customXml" Target="../ink/ink702.xml"/><Relationship Id="rId251" Type="http://schemas.openxmlformats.org/officeDocument/2006/relationships/customXml" Target="../ink/ink604.xml"/><Relationship Id="rId46" Type="http://schemas.openxmlformats.org/officeDocument/2006/relationships/customXml" Target="../ink/ink501.xml"/><Relationship Id="rId293" Type="http://schemas.openxmlformats.org/officeDocument/2006/relationships/customXml" Target="../ink/ink625.xml"/><Relationship Id="rId307" Type="http://schemas.openxmlformats.org/officeDocument/2006/relationships/customXml" Target="../ink/ink632.xml"/><Relationship Id="rId349" Type="http://schemas.openxmlformats.org/officeDocument/2006/relationships/customXml" Target="../ink/ink653.xml"/><Relationship Id="rId88" Type="http://schemas.openxmlformats.org/officeDocument/2006/relationships/customXml" Target="../ink/ink522.xml"/><Relationship Id="rId111" Type="http://schemas.openxmlformats.org/officeDocument/2006/relationships/image" Target="../media/image529.png"/><Relationship Id="rId153" Type="http://schemas.openxmlformats.org/officeDocument/2006/relationships/customXml" Target="../ink/ink555.xml"/><Relationship Id="rId195" Type="http://schemas.openxmlformats.org/officeDocument/2006/relationships/customXml" Target="../ink/ink576.xml"/><Relationship Id="rId209" Type="http://schemas.openxmlformats.org/officeDocument/2006/relationships/customXml" Target="../ink/ink583.xml"/><Relationship Id="rId360" Type="http://schemas.openxmlformats.org/officeDocument/2006/relationships/image" Target="../media/image651.png"/><Relationship Id="rId416" Type="http://schemas.openxmlformats.org/officeDocument/2006/relationships/image" Target="../media/image679.png"/><Relationship Id="rId220" Type="http://schemas.openxmlformats.org/officeDocument/2006/relationships/image" Target="../media/image581.png"/><Relationship Id="rId458" Type="http://schemas.openxmlformats.org/officeDocument/2006/relationships/image" Target="../media/image700.png"/><Relationship Id="rId15" Type="http://schemas.openxmlformats.org/officeDocument/2006/relationships/image" Target="../media/image482.png"/><Relationship Id="rId57" Type="http://schemas.openxmlformats.org/officeDocument/2006/relationships/image" Target="../media/image503.png"/><Relationship Id="rId262" Type="http://schemas.openxmlformats.org/officeDocument/2006/relationships/image" Target="../media/image602.png"/><Relationship Id="rId318" Type="http://schemas.openxmlformats.org/officeDocument/2006/relationships/image" Target="../media/image630.png"/><Relationship Id="rId99" Type="http://schemas.openxmlformats.org/officeDocument/2006/relationships/image" Target="../media/image524.png"/><Relationship Id="rId122" Type="http://schemas.openxmlformats.org/officeDocument/2006/relationships/customXml" Target="../ink/ink539.xml"/><Relationship Id="rId164" Type="http://schemas.openxmlformats.org/officeDocument/2006/relationships/image" Target="../media/image555.png"/><Relationship Id="rId371" Type="http://schemas.openxmlformats.org/officeDocument/2006/relationships/customXml" Target="../ink/ink664.xml"/><Relationship Id="rId427" Type="http://schemas.openxmlformats.org/officeDocument/2006/relationships/customXml" Target="../ink/ink692.xml"/><Relationship Id="rId469" Type="http://schemas.openxmlformats.org/officeDocument/2006/relationships/customXml" Target="../ink/ink713.xml"/><Relationship Id="rId26" Type="http://schemas.openxmlformats.org/officeDocument/2006/relationships/customXml" Target="../ink/ink491.xml"/><Relationship Id="rId231" Type="http://schemas.openxmlformats.org/officeDocument/2006/relationships/customXml" Target="../ink/ink594.xml"/><Relationship Id="rId273" Type="http://schemas.openxmlformats.org/officeDocument/2006/relationships/customXml" Target="../ink/ink615.xml"/><Relationship Id="rId329" Type="http://schemas.openxmlformats.org/officeDocument/2006/relationships/customXml" Target="../ink/ink643.xml"/><Relationship Id="rId68" Type="http://schemas.openxmlformats.org/officeDocument/2006/relationships/customXml" Target="../ink/ink512.xml"/><Relationship Id="rId133" Type="http://schemas.openxmlformats.org/officeDocument/2006/relationships/customXml" Target="../ink/ink545.xml"/><Relationship Id="rId175" Type="http://schemas.openxmlformats.org/officeDocument/2006/relationships/customXml" Target="../ink/ink566.xml"/><Relationship Id="rId340" Type="http://schemas.openxmlformats.org/officeDocument/2006/relationships/image" Target="../media/image641.png"/><Relationship Id="rId200" Type="http://schemas.openxmlformats.org/officeDocument/2006/relationships/image" Target="../media/image572.png"/><Relationship Id="rId382" Type="http://schemas.openxmlformats.org/officeDocument/2006/relationships/image" Target="../media/image662.png"/><Relationship Id="rId438" Type="http://schemas.openxmlformats.org/officeDocument/2006/relationships/image" Target="../media/image690.png"/><Relationship Id="rId242" Type="http://schemas.openxmlformats.org/officeDocument/2006/relationships/image" Target="../media/image592.png"/><Relationship Id="rId284" Type="http://schemas.openxmlformats.org/officeDocument/2006/relationships/image" Target="../media/image613.png"/><Relationship Id="rId37" Type="http://schemas.openxmlformats.org/officeDocument/2006/relationships/image" Target="../media/image493.png"/><Relationship Id="rId79" Type="http://schemas.openxmlformats.org/officeDocument/2006/relationships/image" Target="../media/image514.png"/><Relationship Id="rId102" Type="http://schemas.openxmlformats.org/officeDocument/2006/relationships/customXml" Target="../ink/ink529.xml"/><Relationship Id="rId144" Type="http://schemas.openxmlformats.org/officeDocument/2006/relationships/image" Target="../media/image545.png"/><Relationship Id="rId90" Type="http://schemas.openxmlformats.org/officeDocument/2006/relationships/customXml" Target="../ink/ink523.xml"/><Relationship Id="rId186" Type="http://schemas.openxmlformats.org/officeDocument/2006/relationships/image" Target="../media/image566.png"/><Relationship Id="rId351" Type="http://schemas.openxmlformats.org/officeDocument/2006/relationships/customXml" Target="../ink/ink654.xml"/><Relationship Id="rId393" Type="http://schemas.openxmlformats.org/officeDocument/2006/relationships/customXml" Target="../ink/ink675.xml"/><Relationship Id="rId407" Type="http://schemas.openxmlformats.org/officeDocument/2006/relationships/customXml" Target="../ink/ink682.xml"/><Relationship Id="rId449" Type="http://schemas.openxmlformats.org/officeDocument/2006/relationships/customXml" Target="../ink/ink703.xml"/><Relationship Id="rId211" Type="http://schemas.openxmlformats.org/officeDocument/2006/relationships/customXml" Target="../ink/ink584.xml"/><Relationship Id="rId253" Type="http://schemas.openxmlformats.org/officeDocument/2006/relationships/customXml" Target="../ink/ink605.xml"/><Relationship Id="rId295" Type="http://schemas.openxmlformats.org/officeDocument/2006/relationships/customXml" Target="../ink/ink626.xml"/><Relationship Id="rId309" Type="http://schemas.openxmlformats.org/officeDocument/2006/relationships/customXml" Target="../ink/ink633.xml"/><Relationship Id="rId460" Type="http://schemas.openxmlformats.org/officeDocument/2006/relationships/image" Target="../media/image701.png"/><Relationship Id="rId48" Type="http://schemas.openxmlformats.org/officeDocument/2006/relationships/customXml" Target="../ink/ink502.xml"/><Relationship Id="rId113" Type="http://schemas.openxmlformats.org/officeDocument/2006/relationships/image" Target="../media/image530.png"/><Relationship Id="rId320" Type="http://schemas.openxmlformats.org/officeDocument/2006/relationships/image" Target="../media/image631.png"/><Relationship Id="rId155" Type="http://schemas.openxmlformats.org/officeDocument/2006/relationships/customXml" Target="../ink/ink556.xml"/><Relationship Id="rId197" Type="http://schemas.openxmlformats.org/officeDocument/2006/relationships/customXml" Target="../ink/ink577.xml"/><Relationship Id="rId362" Type="http://schemas.openxmlformats.org/officeDocument/2006/relationships/image" Target="../media/image652.png"/><Relationship Id="rId418" Type="http://schemas.openxmlformats.org/officeDocument/2006/relationships/image" Target="../media/image680.png"/><Relationship Id="rId222" Type="http://schemas.openxmlformats.org/officeDocument/2006/relationships/image" Target="../media/image582.png"/><Relationship Id="rId264" Type="http://schemas.openxmlformats.org/officeDocument/2006/relationships/image" Target="../media/image603.png"/><Relationship Id="rId471" Type="http://schemas.openxmlformats.org/officeDocument/2006/relationships/customXml" Target="../ink/ink714.xml"/><Relationship Id="rId17" Type="http://schemas.openxmlformats.org/officeDocument/2006/relationships/image" Target="../media/image483.png"/><Relationship Id="rId59" Type="http://schemas.openxmlformats.org/officeDocument/2006/relationships/image" Target="../media/image504.png"/><Relationship Id="rId124" Type="http://schemas.openxmlformats.org/officeDocument/2006/relationships/image" Target="../media/image535.png"/><Relationship Id="rId70" Type="http://schemas.openxmlformats.org/officeDocument/2006/relationships/customXml" Target="../ink/ink513.xml"/><Relationship Id="rId166" Type="http://schemas.openxmlformats.org/officeDocument/2006/relationships/image" Target="../media/image556.png"/><Relationship Id="rId331" Type="http://schemas.openxmlformats.org/officeDocument/2006/relationships/customXml" Target="../ink/ink644.xml"/><Relationship Id="rId373" Type="http://schemas.openxmlformats.org/officeDocument/2006/relationships/customXml" Target="../ink/ink665.xml"/><Relationship Id="rId429" Type="http://schemas.openxmlformats.org/officeDocument/2006/relationships/customXml" Target="../ink/ink69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95.xml"/><Relationship Id="rId440" Type="http://schemas.openxmlformats.org/officeDocument/2006/relationships/image" Target="../media/image691.png"/><Relationship Id="rId28" Type="http://schemas.openxmlformats.org/officeDocument/2006/relationships/customXml" Target="../ink/ink492.xml"/><Relationship Id="rId275" Type="http://schemas.openxmlformats.org/officeDocument/2006/relationships/customXml" Target="../ink/ink616.xml"/><Relationship Id="rId300" Type="http://schemas.openxmlformats.org/officeDocument/2006/relationships/image" Target="../media/image621.png"/><Relationship Id="rId81" Type="http://schemas.openxmlformats.org/officeDocument/2006/relationships/image" Target="../media/image515.png"/><Relationship Id="rId135" Type="http://schemas.openxmlformats.org/officeDocument/2006/relationships/customXml" Target="../ink/ink546.xml"/><Relationship Id="rId177" Type="http://schemas.openxmlformats.org/officeDocument/2006/relationships/customXml" Target="../ink/ink567.xml"/><Relationship Id="rId342" Type="http://schemas.openxmlformats.org/officeDocument/2006/relationships/image" Target="../media/image642.png"/><Relationship Id="rId384" Type="http://schemas.openxmlformats.org/officeDocument/2006/relationships/image" Target="../media/image663.png"/><Relationship Id="rId202" Type="http://schemas.openxmlformats.org/officeDocument/2006/relationships/image" Target="../media/image573.png"/><Relationship Id="rId244" Type="http://schemas.openxmlformats.org/officeDocument/2006/relationships/image" Target="../media/image593.png"/><Relationship Id="rId39" Type="http://schemas.openxmlformats.org/officeDocument/2006/relationships/image" Target="../media/image494.png"/><Relationship Id="rId286" Type="http://schemas.openxmlformats.org/officeDocument/2006/relationships/image" Target="../media/image614.png"/><Relationship Id="rId451" Type="http://schemas.openxmlformats.org/officeDocument/2006/relationships/customXml" Target="../ink/ink704.xml"/><Relationship Id="rId50" Type="http://schemas.openxmlformats.org/officeDocument/2006/relationships/customXml" Target="../ink/ink503.xml"/><Relationship Id="rId104" Type="http://schemas.openxmlformats.org/officeDocument/2006/relationships/customXml" Target="../ink/ink530.xml"/><Relationship Id="rId146" Type="http://schemas.openxmlformats.org/officeDocument/2006/relationships/image" Target="../media/image546.png"/><Relationship Id="rId188" Type="http://schemas.openxmlformats.org/officeDocument/2006/relationships/image" Target="../media/image567.png"/><Relationship Id="rId311" Type="http://schemas.openxmlformats.org/officeDocument/2006/relationships/customXml" Target="../ink/ink634.xml"/><Relationship Id="rId353" Type="http://schemas.openxmlformats.org/officeDocument/2006/relationships/customXml" Target="../ink/ink655.xml"/><Relationship Id="rId395" Type="http://schemas.openxmlformats.org/officeDocument/2006/relationships/customXml" Target="../ink/ink676.xml"/><Relationship Id="rId409" Type="http://schemas.openxmlformats.org/officeDocument/2006/relationships/customXml" Target="../ink/ink683.xml"/><Relationship Id="rId92" Type="http://schemas.openxmlformats.org/officeDocument/2006/relationships/customXml" Target="../ink/ink524.xml"/><Relationship Id="rId213" Type="http://schemas.openxmlformats.org/officeDocument/2006/relationships/customXml" Target="../ink/ink585.xml"/><Relationship Id="rId420" Type="http://schemas.openxmlformats.org/officeDocument/2006/relationships/image" Target="../media/image681.png"/><Relationship Id="rId255" Type="http://schemas.openxmlformats.org/officeDocument/2006/relationships/customXml" Target="../ink/ink606.xml"/><Relationship Id="rId297" Type="http://schemas.openxmlformats.org/officeDocument/2006/relationships/customXml" Target="../ink/ink627.xml"/><Relationship Id="rId462" Type="http://schemas.openxmlformats.org/officeDocument/2006/relationships/image" Target="../media/image702.png"/><Relationship Id="rId115" Type="http://schemas.openxmlformats.org/officeDocument/2006/relationships/image" Target="../media/image531.png"/><Relationship Id="rId157" Type="http://schemas.openxmlformats.org/officeDocument/2006/relationships/customXml" Target="../ink/ink557.xml"/><Relationship Id="rId322" Type="http://schemas.openxmlformats.org/officeDocument/2006/relationships/image" Target="../media/image632.png"/><Relationship Id="rId364" Type="http://schemas.openxmlformats.org/officeDocument/2006/relationships/image" Target="../media/image653.png"/><Relationship Id="rId61" Type="http://schemas.openxmlformats.org/officeDocument/2006/relationships/image" Target="../media/image505.png"/><Relationship Id="rId199" Type="http://schemas.openxmlformats.org/officeDocument/2006/relationships/customXml" Target="../ink/ink57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3.png"/><Relationship Id="rId671" Type="http://schemas.openxmlformats.org/officeDocument/2006/relationships/image" Target="../media/image1037.png"/><Relationship Id="rId21" Type="http://schemas.openxmlformats.org/officeDocument/2006/relationships/image" Target="../media/image716.png"/><Relationship Id="rId324" Type="http://schemas.openxmlformats.org/officeDocument/2006/relationships/image" Target="../media/image865.png"/><Relationship Id="rId531" Type="http://schemas.openxmlformats.org/officeDocument/2006/relationships/customXml" Target="../ink/ink981.xml"/><Relationship Id="rId629" Type="http://schemas.openxmlformats.org/officeDocument/2006/relationships/customXml" Target="../ink/ink1030.xml"/><Relationship Id="rId170" Type="http://schemas.openxmlformats.org/officeDocument/2006/relationships/customXml" Target="../ink/ink799.xml"/><Relationship Id="rId268" Type="http://schemas.openxmlformats.org/officeDocument/2006/relationships/customXml" Target="../ink/ink848.xml"/><Relationship Id="rId475" Type="http://schemas.openxmlformats.org/officeDocument/2006/relationships/image" Target="../media/image940.png"/><Relationship Id="rId32" Type="http://schemas.openxmlformats.org/officeDocument/2006/relationships/customXml" Target="../ink/ink730.xml"/><Relationship Id="rId128" Type="http://schemas.openxmlformats.org/officeDocument/2006/relationships/customXml" Target="../ink/ink778.xml"/><Relationship Id="rId335" Type="http://schemas.openxmlformats.org/officeDocument/2006/relationships/image" Target="../media/image870.png"/><Relationship Id="rId542" Type="http://schemas.openxmlformats.org/officeDocument/2006/relationships/image" Target="../media/image973.png"/><Relationship Id="rId181" Type="http://schemas.openxmlformats.org/officeDocument/2006/relationships/image" Target="../media/image795.png"/><Relationship Id="rId402" Type="http://schemas.openxmlformats.org/officeDocument/2006/relationships/customXml" Target="../ink/ink916.xml"/><Relationship Id="rId279" Type="http://schemas.openxmlformats.org/officeDocument/2006/relationships/customXml" Target="../ink/ink854.xml"/><Relationship Id="rId486" Type="http://schemas.openxmlformats.org/officeDocument/2006/relationships/customXml" Target="../ink/ink958.xml"/><Relationship Id="rId43" Type="http://schemas.openxmlformats.org/officeDocument/2006/relationships/image" Target="../media/image726.png"/><Relationship Id="rId139" Type="http://schemas.openxmlformats.org/officeDocument/2006/relationships/image" Target="../media/image774.png"/><Relationship Id="rId346" Type="http://schemas.openxmlformats.org/officeDocument/2006/relationships/customXml" Target="../ink/ink888.xml"/><Relationship Id="rId553" Type="http://schemas.openxmlformats.org/officeDocument/2006/relationships/customXml" Target="../ink/ink992.xml"/><Relationship Id="rId192" Type="http://schemas.openxmlformats.org/officeDocument/2006/relationships/customXml" Target="../ink/ink810.xml"/><Relationship Id="rId206" Type="http://schemas.openxmlformats.org/officeDocument/2006/relationships/customXml" Target="../ink/ink817.xml"/><Relationship Id="rId413" Type="http://schemas.openxmlformats.org/officeDocument/2006/relationships/image" Target="../media/image909.png"/><Relationship Id="rId497" Type="http://schemas.openxmlformats.org/officeDocument/2006/relationships/image" Target="../media/image951.png"/><Relationship Id="rId620" Type="http://schemas.openxmlformats.org/officeDocument/2006/relationships/image" Target="../media/image1012.png"/><Relationship Id="rId357" Type="http://schemas.openxmlformats.org/officeDocument/2006/relationships/image" Target="../media/image881.png"/><Relationship Id="rId54" Type="http://schemas.openxmlformats.org/officeDocument/2006/relationships/customXml" Target="../ink/ink741.xml"/><Relationship Id="rId217" Type="http://schemas.openxmlformats.org/officeDocument/2006/relationships/image" Target="../media/image812.png"/><Relationship Id="rId564" Type="http://schemas.openxmlformats.org/officeDocument/2006/relationships/image" Target="../media/image984.png"/><Relationship Id="rId424" Type="http://schemas.openxmlformats.org/officeDocument/2006/relationships/customXml" Target="../ink/ink927.xml"/><Relationship Id="rId631" Type="http://schemas.openxmlformats.org/officeDocument/2006/relationships/customXml" Target="../ink/ink1031.xml"/><Relationship Id="rId270" Type="http://schemas.openxmlformats.org/officeDocument/2006/relationships/customXml" Target="../ink/ink849.xml"/><Relationship Id="rId65" Type="http://schemas.openxmlformats.org/officeDocument/2006/relationships/image" Target="../media/image737.png"/><Relationship Id="rId130" Type="http://schemas.openxmlformats.org/officeDocument/2006/relationships/customXml" Target="../ink/ink779.xml"/><Relationship Id="rId368" Type="http://schemas.openxmlformats.org/officeDocument/2006/relationships/customXml" Target="../ink/ink899.xml"/><Relationship Id="rId575" Type="http://schemas.openxmlformats.org/officeDocument/2006/relationships/customXml" Target="../ink/ink1003.xml"/><Relationship Id="rId228" Type="http://schemas.openxmlformats.org/officeDocument/2006/relationships/customXml" Target="../ink/ink828.xml"/><Relationship Id="rId435" Type="http://schemas.openxmlformats.org/officeDocument/2006/relationships/image" Target="../media/image920.png"/><Relationship Id="rId642" Type="http://schemas.openxmlformats.org/officeDocument/2006/relationships/image" Target="../media/image1023.png"/><Relationship Id="rId281" Type="http://schemas.openxmlformats.org/officeDocument/2006/relationships/customXml" Target="../ink/ink855.xml"/><Relationship Id="rId502" Type="http://schemas.openxmlformats.org/officeDocument/2006/relationships/customXml" Target="../ink/ink966.xml"/><Relationship Id="rId76" Type="http://schemas.openxmlformats.org/officeDocument/2006/relationships/customXml" Target="../ink/ink752.xml"/><Relationship Id="rId141" Type="http://schemas.openxmlformats.org/officeDocument/2006/relationships/image" Target="../media/image775.png"/><Relationship Id="rId379" Type="http://schemas.openxmlformats.org/officeDocument/2006/relationships/image" Target="../media/image892.png"/><Relationship Id="rId586" Type="http://schemas.openxmlformats.org/officeDocument/2006/relationships/image" Target="../media/image995.png"/><Relationship Id="rId7" Type="http://schemas.openxmlformats.org/officeDocument/2006/relationships/image" Target="../media/image709.png"/><Relationship Id="rId239" Type="http://schemas.openxmlformats.org/officeDocument/2006/relationships/image" Target="../media/image823.png"/><Relationship Id="rId446" Type="http://schemas.openxmlformats.org/officeDocument/2006/relationships/customXml" Target="../ink/ink938.xml"/><Relationship Id="rId653" Type="http://schemas.openxmlformats.org/officeDocument/2006/relationships/customXml" Target="../ink/ink1042.xml"/><Relationship Id="rId292" Type="http://schemas.openxmlformats.org/officeDocument/2006/relationships/image" Target="../media/image849.png"/><Relationship Id="rId306" Type="http://schemas.openxmlformats.org/officeDocument/2006/relationships/image" Target="../media/image856.png"/><Relationship Id="rId87" Type="http://schemas.openxmlformats.org/officeDocument/2006/relationships/image" Target="../media/image748.png"/><Relationship Id="rId513" Type="http://schemas.openxmlformats.org/officeDocument/2006/relationships/image" Target="../media/image959.png"/><Relationship Id="rId597" Type="http://schemas.openxmlformats.org/officeDocument/2006/relationships/customXml" Target="../ink/ink1014.xml"/><Relationship Id="rId152" Type="http://schemas.openxmlformats.org/officeDocument/2006/relationships/customXml" Target="../ink/ink790.xml"/><Relationship Id="rId457" Type="http://schemas.openxmlformats.org/officeDocument/2006/relationships/image" Target="../media/image931.png"/><Relationship Id="rId664" Type="http://schemas.openxmlformats.org/officeDocument/2006/relationships/image" Target="../media/image1034.png"/><Relationship Id="rId14" Type="http://schemas.openxmlformats.org/officeDocument/2006/relationships/customXml" Target="../ink/ink721.xml"/><Relationship Id="rId317" Type="http://schemas.openxmlformats.org/officeDocument/2006/relationships/customXml" Target="../ink/ink873.xml"/><Relationship Id="rId524" Type="http://schemas.openxmlformats.org/officeDocument/2006/relationships/customXml" Target="../ink/ink977.xml"/><Relationship Id="rId98" Type="http://schemas.openxmlformats.org/officeDocument/2006/relationships/customXml" Target="../ink/ink763.xml"/><Relationship Id="rId163" Type="http://schemas.openxmlformats.org/officeDocument/2006/relationships/image" Target="../media/image786.png"/><Relationship Id="rId370" Type="http://schemas.openxmlformats.org/officeDocument/2006/relationships/customXml" Target="../ink/ink900.xml"/><Relationship Id="rId230" Type="http://schemas.openxmlformats.org/officeDocument/2006/relationships/customXml" Target="../ink/ink829.xml"/><Relationship Id="rId468" Type="http://schemas.openxmlformats.org/officeDocument/2006/relationships/customXml" Target="../ink/ink949.xml"/><Relationship Id="rId675" Type="http://schemas.openxmlformats.org/officeDocument/2006/relationships/image" Target="../media/image1039.png"/><Relationship Id="rId25" Type="http://schemas.openxmlformats.org/officeDocument/2006/relationships/image" Target="../media/image718.png"/><Relationship Id="rId328" Type="http://schemas.openxmlformats.org/officeDocument/2006/relationships/image" Target="../media/image867.png"/><Relationship Id="rId535" Type="http://schemas.openxmlformats.org/officeDocument/2006/relationships/customXml" Target="../ink/ink983.xml"/><Relationship Id="rId174" Type="http://schemas.openxmlformats.org/officeDocument/2006/relationships/customXml" Target="../ink/ink801.xml"/><Relationship Id="rId381" Type="http://schemas.openxmlformats.org/officeDocument/2006/relationships/image" Target="../media/image893.png"/><Relationship Id="rId602" Type="http://schemas.openxmlformats.org/officeDocument/2006/relationships/image" Target="../media/image1003.png"/><Relationship Id="rId241" Type="http://schemas.openxmlformats.org/officeDocument/2006/relationships/image" Target="../media/image824.png"/><Relationship Id="rId479" Type="http://schemas.openxmlformats.org/officeDocument/2006/relationships/image" Target="../media/image942.png"/><Relationship Id="rId36" Type="http://schemas.openxmlformats.org/officeDocument/2006/relationships/customXml" Target="../ink/ink732.xml"/><Relationship Id="rId339" Type="http://schemas.openxmlformats.org/officeDocument/2006/relationships/image" Target="../media/image872.png"/><Relationship Id="rId546" Type="http://schemas.openxmlformats.org/officeDocument/2006/relationships/image" Target="../media/image975.png"/><Relationship Id="rId101" Type="http://schemas.openxmlformats.org/officeDocument/2006/relationships/image" Target="../media/image755.png"/><Relationship Id="rId185" Type="http://schemas.openxmlformats.org/officeDocument/2006/relationships/image" Target="../media/image797.png"/><Relationship Id="rId406" Type="http://schemas.openxmlformats.org/officeDocument/2006/relationships/customXml" Target="../ink/ink918.xml"/><Relationship Id="rId392" Type="http://schemas.openxmlformats.org/officeDocument/2006/relationships/customXml" Target="../ink/ink911.xml"/><Relationship Id="rId613" Type="http://schemas.openxmlformats.org/officeDocument/2006/relationships/customXml" Target="../ink/ink1022.xml"/><Relationship Id="rId252" Type="http://schemas.openxmlformats.org/officeDocument/2006/relationships/customXml" Target="../ink/ink840.xml"/><Relationship Id="rId47" Type="http://schemas.openxmlformats.org/officeDocument/2006/relationships/image" Target="../media/image728.png"/><Relationship Id="rId112" Type="http://schemas.openxmlformats.org/officeDocument/2006/relationships/customXml" Target="../ink/ink770.xml"/><Relationship Id="rId557" Type="http://schemas.openxmlformats.org/officeDocument/2006/relationships/customXml" Target="../ink/ink994.xml"/><Relationship Id="rId196" Type="http://schemas.openxmlformats.org/officeDocument/2006/relationships/customXml" Target="../ink/ink812.xml"/><Relationship Id="rId417" Type="http://schemas.openxmlformats.org/officeDocument/2006/relationships/image" Target="../media/image911.png"/><Relationship Id="rId624" Type="http://schemas.openxmlformats.org/officeDocument/2006/relationships/image" Target="../media/image1014.png"/><Relationship Id="rId263" Type="http://schemas.openxmlformats.org/officeDocument/2006/relationships/image" Target="../media/image835.png"/><Relationship Id="rId470" Type="http://schemas.openxmlformats.org/officeDocument/2006/relationships/customXml" Target="../ink/ink950.xml"/><Relationship Id="rId58" Type="http://schemas.openxmlformats.org/officeDocument/2006/relationships/customXml" Target="../ink/ink743.xml"/><Relationship Id="rId123" Type="http://schemas.openxmlformats.org/officeDocument/2006/relationships/image" Target="../media/image766.png"/><Relationship Id="rId330" Type="http://schemas.openxmlformats.org/officeDocument/2006/relationships/image" Target="../media/image868.png"/><Relationship Id="rId568" Type="http://schemas.openxmlformats.org/officeDocument/2006/relationships/image" Target="../media/image986.png"/><Relationship Id="rId428" Type="http://schemas.openxmlformats.org/officeDocument/2006/relationships/customXml" Target="../ink/ink929.xml"/><Relationship Id="rId635" Type="http://schemas.openxmlformats.org/officeDocument/2006/relationships/customXml" Target="../ink/ink1033.xml"/><Relationship Id="rId274" Type="http://schemas.openxmlformats.org/officeDocument/2006/relationships/image" Target="../media/image840.png"/><Relationship Id="rId481" Type="http://schemas.openxmlformats.org/officeDocument/2006/relationships/image" Target="../media/image943.png"/><Relationship Id="rId69" Type="http://schemas.openxmlformats.org/officeDocument/2006/relationships/image" Target="../media/image739.png"/><Relationship Id="rId134" Type="http://schemas.openxmlformats.org/officeDocument/2006/relationships/customXml" Target="../ink/ink781.xml"/><Relationship Id="rId579" Type="http://schemas.openxmlformats.org/officeDocument/2006/relationships/customXml" Target="../ink/ink1005.xml"/><Relationship Id="rId341" Type="http://schemas.openxmlformats.org/officeDocument/2006/relationships/image" Target="../media/image873.png"/><Relationship Id="rId439" Type="http://schemas.openxmlformats.org/officeDocument/2006/relationships/image" Target="../media/image922.png"/><Relationship Id="rId646" Type="http://schemas.openxmlformats.org/officeDocument/2006/relationships/image" Target="../media/image1025.png"/><Relationship Id="rId201" Type="http://schemas.openxmlformats.org/officeDocument/2006/relationships/image" Target="../media/image804.png"/><Relationship Id="rId285" Type="http://schemas.openxmlformats.org/officeDocument/2006/relationships/customXml" Target="../ink/ink857.xml"/><Relationship Id="rId506" Type="http://schemas.openxmlformats.org/officeDocument/2006/relationships/customXml" Target="../ink/ink968.xml"/><Relationship Id="rId492" Type="http://schemas.openxmlformats.org/officeDocument/2006/relationships/customXml" Target="../ink/ink961.xml"/><Relationship Id="rId91" Type="http://schemas.openxmlformats.org/officeDocument/2006/relationships/image" Target="../media/image750.png"/><Relationship Id="rId145" Type="http://schemas.openxmlformats.org/officeDocument/2006/relationships/image" Target="../media/image777.png"/><Relationship Id="rId187" Type="http://schemas.openxmlformats.org/officeDocument/2006/relationships/image" Target="../media/image798.png"/><Relationship Id="rId352" Type="http://schemas.openxmlformats.org/officeDocument/2006/relationships/customXml" Target="../ink/ink891.xml"/><Relationship Id="rId394" Type="http://schemas.openxmlformats.org/officeDocument/2006/relationships/customXml" Target="../ink/ink912.xml"/><Relationship Id="rId408" Type="http://schemas.openxmlformats.org/officeDocument/2006/relationships/customXml" Target="../ink/ink919.xml"/><Relationship Id="rId615" Type="http://schemas.openxmlformats.org/officeDocument/2006/relationships/customXml" Target="../ink/ink1023.xml"/><Relationship Id="rId212" Type="http://schemas.openxmlformats.org/officeDocument/2006/relationships/customXml" Target="../ink/ink820.xml"/><Relationship Id="rId254" Type="http://schemas.openxmlformats.org/officeDocument/2006/relationships/customXml" Target="../ink/ink841.xml"/><Relationship Id="rId657" Type="http://schemas.openxmlformats.org/officeDocument/2006/relationships/customXml" Target="../ink/ink1044.xml"/><Relationship Id="rId49" Type="http://schemas.openxmlformats.org/officeDocument/2006/relationships/image" Target="../media/image729.png"/><Relationship Id="rId114" Type="http://schemas.openxmlformats.org/officeDocument/2006/relationships/customXml" Target="../ink/ink771.xml"/><Relationship Id="rId296" Type="http://schemas.openxmlformats.org/officeDocument/2006/relationships/image" Target="../media/image851.png"/><Relationship Id="rId461" Type="http://schemas.openxmlformats.org/officeDocument/2006/relationships/image" Target="../media/image933.png"/><Relationship Id="rId517" Type="http://schemas.openxmlformats.org/officeDocument/2006/relationships/image" Target="../media/image961.png"/><Relationship Id="rId559" Type="http://schemas.openxmlformats.org/officeDocument/2006/relationships/customXml" Target="../ink/ink995.xml"/><Relationship Id="rId60" Type="http://schemas.openxmlformats.org/officeDocument/2006/relationships/customXml" Target="../ink/ink744.xml"/><Relationship Id="rId156" Type="http://schemas.openxmlformats.org/officeDocument/2006/relationships/customXml" Target="../ink/ink792.xml"/><Relationship Id="rId198" Type="http://schemas.openxmlformats.org/officeDocument/2006/relationships/customXml" Target="../ink/ink813.xml"/><Relationship Id="rId321" Type="http://schemas.openxmlformats.org/officeDocument/2006/relationships/customXml" Target="../ink/ink875.xml"/><Relationship Id="rId363" Type="http://schemas.openxmlformats.org/officeDocument/2006/relationships/image" Target="../media/image884.png"/><Relationship Id="rId419" Type="http://schemas.openxmlformats.org/officeDocument/2006/relationships/image" Target="../media/image912.png"/><Relationship Id="rId570" Type="http://schemas.openxmlformats.org/officeDocument/2006/relationships/image" Target="../media/image987.png"/><Relationship Id="rId626" Type="http://schemas.openxmlformats.org/officeDocument/2006/relationships/image" Target="../media/image1015.png"/><Relationship Id="rId223" Type="http://schemas.openxmlformats.org/officeDocument/2006/relationships/image" Target="../media/image815.png"/><Relationship Id="rId430" Type="http://schemas.openxmlformats.org/officeDocument/2006/relationships/customXml" Target="../ink/ink930.xml"/><Relationship Id="rId668" Type="http://schemas.openxmlformats.org/officeDocument/2006/relationships/customXml" Target="../ink/ink1050.xml"/><Relationship Id="rId18" Type="http://schemas.openxmlformats.org/officeDocument/2006/relationships/customXml" Target="../ink/ink723.xml"/><Relationship Id="rId265" Type="http://schemas.openxmlformats.org/officeDocument/2006/relationships/image" Target="../media/image836.png"/><Relationship Id="rId472" Type="http://schemas.openxmlformats.org/officeDocument/2006/relationships/customXml" Target="../ink/ink951.xml"/><Relationship Id="rId528" Type="http://schemas.openxmlformats.org/officeDocument/2006/relationships/customXml" Target="../ink/ink979.xml"/><Relationship Id="rId125" Type="http://schemas.openxmlformats.org/officeDocument/2006/relationships/image" Target="../media/image767.png"/><Relationship Id="rId167" Type="http://schemas.openxmlformats.org/officeDocument/2006/relationships/image" Target="../media/image788.png"/><Relationship Id="rId332" Type="http://schemas.openxmlformats.org/officeDocument/2006/relationships/image" Target="../media/image869.png"/><Relationship Id="rId374" Type="http://schemas.openxmlformats.org/officeDocument/2006/relationships/customXml" Target="../ink/ink902.xml"/><Relationship Id="rId581" Type="http://schemas.openxmlformats.org/officeDocument/2006/relationships/customXml" Target="../ink/ink1006.xml"/><Relationship Id="rId71" Type="http://schemas.openxmlformats.org/officeDocument/2006/relationships/image" Target="../media/image740.png"/><Relationship Id="rId234" Type="http://schemas.openxmlformats.org/officeDocument/2006/relationships/customXml" Target="../ink/ink831.xml"/><Relationship Id="rId637" Type="http://schemas.openxmlformats.org/officeDocument/2006/relationships/customXml" Target="../ink/ink1034.xml"/><Relationship Id="rId679" Type="http://schemas.openxmlformats.org/officeDocument/2006/relationships/image" Target="../media/image1041.png"/><Relationship Id="rId2" Type="http://schemas.openxmlformats.org/officeDocument/2006/relationships/customXml" Target="../ink/ink715.xml"/><Relationship Id="rId29" Type="http://schemas.openxmlformats.org/officeDocument/2006/relationships/image" Target="../media/image720.png"/><Relationship Id="rId276" Type="http://schemas.openxmlformats.org/officeDocument/2006/relationships/image" Target="../media/image841.png"/><Relationship Id="rId441" Type="http://schemas.openxmlformats.org/officeDocument/2006/relationships/image" Target="../media/image923.png"/><Relationship Id="rId483" Type="http://schemas.openxmlformats.org/officeDocument/2006/relationships/image" Target="../media/image944.png"/><Relationship Id="rId539" Type="http://schemas.openxmlformats.org/officeDocument/2006/relationships/customXml" Target="../ink/ink985.xml"/><Relationship Id="rId40" Type="http://schemas.openxmlformats.org/officeDocument/2006/relationships/customXml" Target="../ink/ink734.xml"/><Relationship Id="rId136" Type="http://schemas.openxmlformats.org/officeDocument/2006/relationships/customXml" Target="../ink/ink782.xml"/><Relationship Id="rId178" Type="http://schemas.openxmlformats.org/officeDocument/2006/relationships/customXml" Target="../ink/ink803.xml"/><Relationship Id="rId301" Type="http://schemas.openxmlformats.org/officeDocument/2006/relationships/customXml" Target="../ink/ink865.xml"/><Relationship Id="rId343" Type="http://schemas.openxmlformats.org/officeDocument/2006/relationships/image" Target="../media/image874.png"/><Relationship Id="rId550" Type="http://schemas.openxmlformats.org/officeDocument/2006/relationships/image" Target="../media/image977.png"/><Relationship Id="rId82" Type="http://schemas.openxmlformats.org/officeDocument/2006/relationships/customXml" Target="../ink/ink755.xml"/><Relationship Id="rId203" Type="http://schemas.openxmlformats.org/officeDocument/2006/relationships/image" Target="../media/image805.png"/><Relationship Id="rId385" Type="http://schemas.openxmlformats.org/officeDocument/2006/relationships/image" Target="../media/image895.png"/><Relationship Id="rId592" Type="http://schemas.openxmlformats.org/officeDocument/2006/relationships/image" Target="../media/image998.png"/><Relationship Id="rId606" Type="http://schemas.openxmlformats.org/officeDocument/2006/relationships/image" Target="../media/image1005.png"/><Relationship Id="rId648" Type="http://schemas.openxmlformats.org/officeDocument/2006/relationships/image" Target="../media/image1026.png"/><Relationship Id="rId245" Type="http://schemas.openxmlformats.org/officeDocument/2006/relationships/image" Target="../media/image826.png"/><Relationship Id="rId287" Type="http://schemas.openxmlformats.org/officeDocument/2006/relationships/customXml" Target="../ink/ink858.xml"/><Relationship Id="rId410" Type="http://schemas.openxmlformats.org/officeDocument/2006/relationships/customXml" Target="../ink/ink920.xml"/><Relationship Id="rId452" Type="http://schemas.openxmlformats.org/officeDocument/2006/relationships/customXml" Target="../ink/ink941.xml"/><Relationship Id="rId494" Type="http://schemas.openxmlformats.org/officeDocument/2006/relationships/customXml" Target="../ink/ink962.xml"/><Relationship Id="rId508" Type="http://schemas.openxmlformats.org/officeDocument/2006/relationships/customXml" Target="../ink/ink969.xml"/><Relationship Id="rId105" Type="http://schemas.openxmlformats.org/officeDocument/2006/relationships/image" Target="../media/image757.png"/><Relationship Id="rId147" Type="http://schemas.openxmlformats.org/officeDocument/2006/relationships/image" Target="../media/image778.png"/><Relationship Id="rId312" Type="http://schemas.openxmlformats.org/officeDocument/2006/relationships/image" Target="../media/image859.png"/><Relationship Id="rId354" Type="http://schemas.openxmlformats.org/officeDocument/2006/relationships/customXml" Target="../ink/ink892.xml"/><Relationship Id="rId51" Type="http://schemas.openxmlformats.org/officeDocument/2006/relationships/image" Target="../media/image730.png"/><Relationship Id="rId93" Type="http://schemas.openxmlformats.org/officeDocument/2006/relationships/image" Target="../media/image751.png"/><Relationship Id="rId189" Type="http://schemas.openxmlformats.org/officeDocument/2006/relationships/image" Target="../media/image799.png"/><Relationship Id="rId396" Type="http://schemas.openxmlformats.org/officeDocument/2006/relationships/customXml" Target="../ink/ink913.xml"/><Relationship Id="rId561" Type="http://schemas.openxmlformats.org/officeDocument/2006/relationships/customXml" Target="../ink/ink996.xml"/><Relationship Id="rId617" Type="http://schemas.openxmlformats.org/officeDocument/2006/relationships/customXml" Target="../ink/ink1024.xml"/><Relationship Id="rId659" Type="http://schemas.openxmlformats.org/officeDocument/2006/relationships/customXml" Target="../ink/ink1045.xml"/><Relationship Id="rId214" Type="http://schemas.openxmlformats.org/officeDocument/2006/relationships/customXml" Target="../ink/ink821.xml"/><Relationship Id="rId256" Type="http://schemas.openxmlformats.org/officeDocument/2006/relationships/customXml" Target="../ink/ink842.xml"/><Relationship Id="rId298" Type="http://schemas.openxmlformats.org/officeDocument/2006/relationships/image" Target="../media/image852.png"/><Relationship Id="rId421" Type="http://schemas.openxmlformats.org/officeDocument/2006/relationships/image" Target="../media/image913.png"/><Relationship Id="rId463" Type="http://schemas.openxmlformats.org/officeDocument/2006/relationships/image" Target="../media/image934.png"/><Relationship Id="rId519" Type="http://schemas.openxmlformats.org/officeDocument/2006/relationships/image" Target="../media/image962.png"/><Relationship Id="rId670" Type="http://schemas.openxmlformats.org/officeDocument/2006/relationships/customXml" Target="../ink/ink1051.xml"/><Relationship Id="rId116" Type="http://schemas.openxmlformats.org/officeDocument/2006/relationships/customXml" Target="../ink/ink772.xml"/><Relationship Id="rId158" Type="http://schemas.openxmlformats.org/officeDocument/2006/relationships/customXml" Target="../ink/ink793.xml"/><Relationship Id="rId323" Type="http://schemas.openxmlformats.org/officeDocument/2006/relationships/customXml" Target="../ink/ink876.xml"/><Relationship Id="rId530" Type="http://schemas.openxmlformats.org/officeDocument/2006/relationships/customXml" Target="../ink/ink980.xml"/><Relationship Id="rId20" Type="http://schemas.openxmlformats.org/officeDocument/2006/relationships/customXml" Target="../ink/ink724.xml"/><Relationship Id="rId62" Type="http://schemas.openxmlformats.org/officeDocument/2006/relationships/customXml" Target="../ink/ink745.xml"/><Relationship Id="rId365" Type="http://schemas.openxmlformats.org/officeDocument/2006/relationships/image" Target="../media/image885.png"/><Relationship Id="rId572" Type="http://schemas.openxmlformats.org/officeDocument/2006/relationships/image" Target="../media/image988.png"/><Relationship Id="rId628" Type="http://schemas.openxmlformats.org/officeDocument/2006/relationships/image" Target="../media/image1016.png"/><Relationship Id="rId225" Type="http://schemas.openxmlformats.org/officeDocument/2006/relationships/image" Target="../media/image816.png"/><Relationship Id="rId267" Type="http://schemas.openxmlformats.org/officeDocument/2006/relationships/image" Target="../media/image837.png"/><Relationship Id="rId432" Type="http://schemas.openxmlformats.org/officeDocument/2006/relationships/customXml" Target="../ink/ink931.xml"/><Relationship Id="rId474" Type="http://schemas.openxmlformats.org/officeDocument/2006/relationships/customXml" Target="../ink/ink952.xml"/><Relationship Id="rId127" Type="http://schemas.openxmlformats.org/officeDocument/2006/relationships/image" Target="../media/image768.png"/><Relationship Id="rId681" Type="http://schemas.openxmlformats.org/officeDocument/2006/relationships/image" Target="../media/image1042.png"/><Relationship Id="rId31" Type="http://schemas.openxmlformats.org/officeDocument/2006/relationships/image" Target="../media/image721.png"/><Relationship Id="rId73" Type="http://schemas.openxmlformats.org/officeDocument/2006/relationships/image" Target="../media/image741.png"/><Relationship Id="rId169" Type="http://schemas.openxmlformats.org/officeDocument/2006/relationships/image" Target="../media/image789.png"/><Relationship Id="rId334" Type="http://schemas.openxmlformats.org/officeDocument/2006/relationships/customXml" Target="../ink/ink882.xml"/><Relationship Id="rId376" Type="http://schemas.openxmlformats.org/officeDocument/2006/relationships/customXml" Target="../ink/ink903.xml"/><Relationship Id="rId541" Type="http://schemas.openxmlformats.org/officeDocument/2006/relationships/customXml" Target="../ink/ink986.xml"/><Relationship Id="rId583" Type="http://schemas.openxmlformats.org/officeDocument/2006/relationships/customXml" Target="../ink/ink1007.xml"/><Relationship Id="rId639" Type="http://schemas.openxmlformats.org/officeDocument/2006/relationships/customXml" Target="../ink/ink1035.xml"/><Relationship Id="rId4" Type="http://schemas.openxmlformats.org/officeDocument/2006/relationships/customXml" Target="../ink/ink716.xml"/><Relationship Id="rId180" Type="http://schemas.openxmlformats.org/officeDocument/2006/relationships/customXml" Target="../ink/ink804.xml"/><Relationship Id="rId236" Type="http://schemas.openxmlformats.org/officeDocument/2006/relationships/customXml" Target="../ink/ink832.xml"/><Relationship Id="rId278" Type="http://schemas.openxmlformats.org/officeDocument/2006/relationships/image" Target="../media/image842.png"/><Relationship Id="rId401" Type="http://schemas.openxmlformats.org/officeDocument/2006/relationships/image" Target="../media/image903.png"/><Relationship Id="rId443" Type="http://schemas.openxmlformats.org/officeDocument/2006/relationships/image" Target="../media/image924.png"/><Relationship Id="rId650" Type="http://schemas.openxmlformats.org/officeDocument/2006/relationships/image" Target="../media/image1027.png"/><Relationship Id="rId303" Type="http://schemas.openxmlformats.org/officeDocument/2006/relationships/customXml" Target="../ink/ink866.xml"/><Relationship Id="rId485" Type="http://schemas.openxmlformats.org/officeDocument/2006/relationships/image" Target="../media/image945.png"/><Relationship Id="rId42" Type="http://schemas.openxmlformats.org/officeDocument/2006/relationships/customXml" Target="../ink/ink735.xml"/><Relationship Id="rId84" Type="http://schemas.openxmlformats.org/officeDocument/2006/relationships/customXml" Target="../ink/ink756.xml"/><Relationship Id="rId138" Type="http://schemas.openxmlformats.org/officeDocument/2006/relationships/customXml" Target="../ink/ink783.xml"/><Relationship Id="rId345" Type="http://schemas.openxmlformats.org/officeDocument/2006/relationships/image" Target="../media/image875.png"/><Relationship Id="rId387" Type="http://schemas.openxmlformats.org/officeDocument/2006/relationships/image" Target="../media/image896.png"/><Relationship Id="rId510" Type="http://schemas.openxmlformats.org/officeDocument/2006/relationships/customXml" Target="../ink/ink970.xml"/><Relationship Id="rId552" Type="http://schemas.openxmlformats.org/officeDocument/2006/relationships/image" Target="../media/image978.png"/><Relationship Id="rId594" Type="http://schemas.openxmlformats.org/officeDocument/2006/relationships/image" Target="../media/image999.png"/><Relationship Id="rId608" Type="http://schemas.openxmlformats.org/officeDocument/2006/relationships/image" Target="../media/image1006.png"/><Relationship Id="rId191" Type="http://schemas.openxmlformats.org/officeDocument/2006/relationships/image" Target="../media/image800.png"/><Relationship Id="rId205" Type="http://schemas.openxmlformats.org/officeDocument/2006/relationships/image" Target="../media/image806.png"/><Relationship Id="rId247" Type="http://schemas.openxmlformats.org/officeDocument/2006/relationships/image" Target="../media/image827.png"/><Relationship Id="rId412" Type="http://schemas.openxmlformats.org/officeDocument/2006/relationships/customXml" Target="../ink/ink921.xml"/><Relationship Id="rId107" Type="http://schemas.openxmlformats.org/officeDocument/2006/relationships/image" Target="../media/image758.png"/><Relationship Id="rId289" Type="http://schemas.openxmlformats.org/officeDocument/2006/relationships/customXml" Target="../ink/ink859.xml"/><Relationship Id="rId454" Type="http://schemas.openxmlformats.org/officeDocument/2006/relationships/customXml" Target="../ink/ink942.xml"/><Relationship Id="rId496" Type="http://schemas.openxmlformats.org/officeDocument/2006/relationships/customXml" Target="../ink/ink963.xml"/><Relationship Id="rId661" Type="http://schemas.openxmlformats.org/officeDocument/2006/relationships/customXml" Target="../ink/ink1046.xml"/><Relationship Id="rId11" Type="http://schemas.openxmlformats.org/officeDocument/2006/relationships/image" Target="../media/image711.png"/><Relationship Id="rId53" Type="http://schemas.openxmlformats.org/officeDocument/2006/relationships/image" Target="../media/image731.png"/><Relationship Id="rId149" Type="http://schemas.openxmlformats.org/officeDocument/2006/relationships/image" Target="../media/image779.png"/><Relationship Id="rId314" Type="http://schemas.openxmlformats.org/officeDocument/2006/relationships/image" Target="../media/image860.png"/><Relationship Id="rId356" Type="http://schemas.openxmlformats.org/officeDocument/2006/relationships/customXml" Target="../ink/ink893.xml"/><Relationship Id="rId398" Type="http://schemas.openxmlformats.org/officeDocument/2006/relationships/customXml" Target="../ink/ink914.xml"/><Relationship Id="rId521" Type="http://schemas.openxmlformats.org/officeDocument/2006/relationships/image" Target="../media/image963.png"/><Relationship Id="rId563" Type="http://schemas.openxmlformats.org/officeDocument/2006/relationships/customXml" Target="../ink/ink997.xml"/><Relationship Id="rId619" Type="http://schemas.openxmlformats.org/officeDocument/2006/relationships/customXml" Target="../ink/ink1025.xml"/><Relationship Id="rId95" Type="http://schemas.openxmlformats.org/officeDocument/2006/relationships/image" Target="../media/image752.png"/><Relationship Id="rId160" Type="http://schemas.openxmlformats.org/officeDocument/2006/relationships/customXml" Target="../ink/ink794.xml"/><Relationship Id="rId216" Type="http://schemas.openxmlformats.org/officeDocument/2006/relationships/customXml" Target="../ink/ink822.xml"/><Relationship Id="rId423" Type="http://schemas.openxmlformats.org/officeDocument/2006/relationships/image" Target="../media/image914.png"/><Relationship Id="rId258" Type="http://schemas.openxmlformats.org/officeDocument/2006/relationships/customXml" Target="../ink/ink843.xml"/><Relationship Id="rId465" Type="http://schemas.openxmlformats.org/officeDocument/2006/relationships/image" Target="../media/image935.png"/><Relationship Id="rId630" Type="http://schemas.openxmlformats.org/officeDocument/2006/relationships/image" Target="../media/image1017.png"/><Relationship Id="rId672" Type="http://schemas.openxmlformats.org/officeDocument/2006/relationships/customXml" Target="../ink/ink1052.xml"/><Relationship Id="rId22" Type="http://schemas.openxmlformats.org/officeDocument/2006/relationships/customXml" Target="../ink/ink725.xml"/><Relationship Id="rId64" Type="http://schemas.openxmlformats.org/officeDocument/2006/relationships/customXml" Target="../ink/ink746.xml"/><Relationship Id="rId118" Type="http://schemas.openxmlformats.org/officeDocument/2006/relationships/customXml" Target="../ink/ink773.xml"/><Relationship Id="rId325" Type="http://schemas.openxmlformats.org/officeDocument/2006/relationships/customXml" Target="../ink/ink877.xml"/><Relationship Id="rId367" Type="http://schemas.openxmlformats.org/officeDocument/2006/relationships/image" Target="../media/image886.png"/><Relationship Id="rId532" Type="http://schemas.openxmlformats.org/officeDocument/2006/relationships/image" Target="../media/image968.png"/><Relationship Id="rId574" Type="http://schemas.openxmlformats.org/officeDocument/2006/relationships/image" Target="../media/image989.png"/><Relationship Id="rId171" Type="http://schemas.openxmlformats.org/officeDocument/2006/relationships/image" Target="../media/image790.png"/><Relationship Id="rId227" Type="http://schemas.openxmlformats.org/officeDocument/2006/relationships/image" Target="../media/image817.png"/><Relationship Id="rId269" Type="http://schemas.openxmlformats.org/officeDocument/2006/relationships/image" Target="../media/image838.png"/><Relationship Id="rId434" Type="http://schemas.openxmlformats.org/officeDocument/2006/relationships/customXml" Target="../ink/ink932.xml"/><Relationship Id="rId476" Type="http://schemas.openxmlformats.org/officeDocument/2006/relationships/customXml" Target="../ink/ink953.xml"/><Relationship Id="rId641" Type="http://schemas.openxmlformats.org/officeDocument/2006/relationships/customXml" Target="../ink/ink1036.xml"/><Relationship Id="rId33" Type="http://schemas.openxmlformats.org/officeDocument/2006/relationships/image" Target="../media/image722.png"/><Relationship Id="rId129" Type="http://schemas.openxmlformats.org/officeDocument/2006/relationships/image" Target="../media/image769.png"/><Relationship Id="rId280" Type="http://schemas.openxmlformats.org/officeDocument/2006/relationships/image" Target="../media/image843.png"/><Relationship Id="rId336" Type="http://schemas.openxmlformats.org/officeDocument/2006/relationships/customXml" Target="../ink/ink883.xml"/><Relationship Id="rId501" Type="http://schemas.openxmlformats.org/officeDocument/2006/relationships/image" Target="../media/image953.png"/><Relationship Id="rId543" Type="http://schemas.openxmlformats.org/officeDocument/2006/relationships/customXml" Target="../ink/ink987.xml"/><Relationship Id="rId75" Type="http://schemas.openxmlformats.org/officeDocument/2006/relationships/image" Target="../media/image742.png"/><Relationship Id="rId140" Type="http://schemas.openxmlformats.org/officeDocument/2006/relationships/customXml" Target="../ink/ink784.xml"/><Relationship Id="rId182" Type="http://schemas.openxmlformats.org/officeDocument/2006/relationships/customXml" Target="../ink/ink805.xml"/><Relationship Id="rId378" Type="http://schemas.openxmlformats.org/officeDocument/2006/relationships/customXml" Target="../ink/ink904.xml"/><Relationship Id="rId403" Type="http://schemas.openxmlformats.org/officeDocument/2006/relationships/image" Target="../media/image904.png"/><Relationship Id="rId585" Type="http://schemas.openxmlformats.org/officeDocument/2006/relationships/customXml" Target="../ink/ink1008.xml"/><Relationship Id="rId6" Type="http://schemas.openxmlformats.org/officeDocument/2006/relationships/customXml" Target="../ink/ink717.xml"/><Relationship Id="rId238" Type="http://schemas.openxmlformats.org/officeDocument/2006/relationships/customXml" Target="../ink/ink833.xml"/><Relationship Id="rId445" Type="http://schemas.openxmlformats.org/officeDocument/2006/relationships/image" Target="../media/image925.png"/><Relationship Id="rId487" Type="http://schemas.openxmlformats.org/officeDocument/2006/relationships/image" Target="../media/image946.png"/><Relationship Id="rId610" Type="http://schemas.openxmlformats.org/officeDocument/2006/relationships/image" Target="../media/image1007.png"/><Relationship Id="rId652" Type="http://schemas.openxmlformats.org/officeDocument/2006/relationships/image" Target="../media/image1028.png"/><Relationship Id="rId291" Type="http://schemas.openxmlformats.org/officeDocument/2006/relationships/customXml" Target="../ink/ink860.xml"/><Relationship Id="rId305" Type="http://schemas.openxmlformats.org/officeDocument/2006/relationships/customXml" Target="../ink/ink867.xml"/><Relationship Id="rId347" Type="http://schemas.openxmlformats.org/officeDocument/2006/relationships/image" Target="../media/image876.png"/><Relationship Id="rId512" Type="http://schemas.openxmlformats.org/officeDocument/2006/relationships/customXml" Target="../ink/ink971.xml"/><Relationship Id="rId44" Type="http://schemas.openxmlformats.org/officeDocument/2006/relationships/customXml" Target="../ink/ink736.xml"/><Relationship Id="rId86" Type="http://schemas.openxmlformats.org/officeDocument/2006/relationships/customXml" Target="../ink/ink757.xml"/><Relationship Id="rId151" Type="http://schemas.openxmlformats.org/officeDocument/2006/relationships/image" Target="../media/image780.png"/><Relationship Id="rId389" Type="http://schemas.openxmlformats.org/officeDocument/2006/relationships/image" Target="../media/image897.png"/><Relationship Id="rId554" Type="http://schemas.openxmlformats.org/officeDocument/2006/relationships/image" Target="../media/image979.png"/><Relationship Id="rId596" Type="http://schemas.openxmlformats.org/officeDocument/2006/relationships/image" Target="../media/image1000.png"/><Relationship Id="rId193" Type="http://schemas.openxmlformats.org/officeDocument/2006/relationships/image" Target="../media/image14.png"/><Relationship Id="rId207" Type="http://schemas.openxmlformats.org/officeDocument/2006/relationships/image" Target="../media/image807.png"/><Relationship Id="rId249" Type="http://schemas.openxmlformats.org/officeDocument/2006/relationships/image" Target="../media/image828.png"/><Relationship Id="rId414" Type="http://schemas.openxmlformats.org/officeDocument/2006/relationships/customXml" Target="../ink/ink922.xml"/><Relationship Id="rId456" Type="http://schemas.openxmlformats.org/officeDocument/2006/relationships/customXml" Target="../ink/ink943.xml"/><Relationship Id="rId498" Type="http://schemas.openxmlformats.org/officeDocument/2006/relationships/customXml" Target="../ink/ink964.xml"/><Relationship Id="rId621" Type="http://schemas.openxmlformats.org/officeDocument/2006/relationships/customXml" Target="../ink/ink1026.xml"/><Relationship Id="rId663" Type="http://schemas.openxmlformats.org/officeDocument/2006/relationships/customXml" Target="../ink/ink1047.xml"/><Relationship Id="rId13" Type="http://schemas.openxmlformats.org/officeDocument/2006/relationships/image" Target="../media/image712.png"/><Relationship Id="rId109" Type="http://schemas.openxmlformats.org/officeDocument/2006/relationships/image" Target="../media/image759.png"/><Relationship Id="rId260" Type="http://schemas.openxmlformats.org/officeDocument/2006/relationships/customXml" Target="../ink/ink844.xml"/><Relationship Id="rId316" Type="http://schemas.openxmlformats.org/officeDocument/2006/relationships/image" Target="../media/image861.png"/><Relationship Id="rId523" Type="http://schemas.openxmlformats.org/officeDocument/2006/relationships/image" Target="../media/image964.png"/><Relationship Id="rId55" Type="http://schemas.openxmlformats.org/officeDocument/2006/relationships/image" Target="../media/image732.png"/><Relationship Id="rId97" Type="http://schemas.openxmlformats.org/officeDocument/2006/relationships/image" Target="../media/image753.png"/><Relationship Id="rId120" Type="http://schemas.openxmlformats.org/officeDocument/2006/relationships/customXml" Target="../ink/ink774.xml"/><Relationship Id="rId358" Type="http://schemas.openxmlformats.org/officeDocument/2006/relationships/customXml" Target="../ink/ink894.xml"/><Relationship Id="rId565" Type="http://schemas.openxmlformats.org/officeDocument/2006/relationships/customXml" Target="../ink/ink998.xml"/><Relationship Id="rId162" Type="http://schemas.openxmlformats.org/officeDocument/2006/relationships/customXml" Target="../ink/ink795.xml"/><Relationship Id="rId218" Type="http://schemas.openxmlformats.org/officeDocument/2006/relationships/customXml" Target="../ink/ink823.xml"/><Relationship Id="rId425" Type="http://schemas.openxmlformats.org/officeDocument/2006/relationships/image" Target="../media/image915.png"/><Relationship Id="rId467" Type="http://schemas.openxmlformats.org/officeDocument/2006/relationships/image" Target="../media/image936.png"/><Relationship Id="rId632" Type="http://schemas.openxmlformats.org/officeDocument/2006/relationships/image" Target="../media/image1018.png"/><Relationship Id="rId271" Type="http://schemas.openxmlformats.org/officeDocument/2006/relationships/image" Target="../media/image839.png"/><Relationship Id="rId674" Type="http://schemas.openxmlformats.org/officeDocument/2006/relationships/customXml" Target="../ink/ink1053.xml"/><Relationship Id="rId24" Type="http://schemas.openxmlformats.org/officeDocument/2006/relationships/customXml" Target="../ink/ink726.xml"/><Relationship Id="rId66" Type="http://schemas.openxmlformats.org/officeDocument/2006/relationships/customXml" Target="../ink/ink747.xml"/><Relationship Id="rId131" Type="http://schemas.openxmlformats.org/officeDocument/2006/relationships/image" Target="../media/image770.png"/><Relationship Id="rId327" Type="http://schemas.openxmlformats.org/officeDocument/2006/relationships/customXml" Target="../ink/ink878.xml"/><Relationship Id="rId369" Type="http://schemas.openxmlformats.org/officeDocument/2006/relationships/image" Target="../media/image887.png"/><Relationship Id="rId534" Type="http://schemas.openxmlformats.org/officeDocument/2006/relationships/image" Target="../media/image969.png"/><Relationship Id="rId576" Type="http://schemas.openxmlformats.org/officeDocument/2006/relationships/image" Target="../media/image990.png"/><Relationship Id="rId173" Type="http://schemas.openxmlformats.org/officeDocument/2006/relationships/image" Target="../media/image791.png"/><Relationship Id="rId229" Type="http://schemas.openxmlformats.org/officeDocument/2006/relationships/image" Target="../media/image818.png"/><Relationship Id="rId380" Type="http://schemas.openxmlformats.org/officeDocument/2006/relationships/customXml" Target="../ink/ink905.xml"/><Relationship Id="rId436" Type="http://schemas.openxmlformats.org/officeDocument/2006/relationships/customXml" Target="../ink/ink933.xml"/><Relationship Id="rId601" Type="http://schemas.openxmlformats.org/officeDocument/2006/relationships/customXml" Target="../ink/ink1016.xml"/><Relationship Id="rId643" Type="http://schemas.openxmlformats.org/officeDocument/2006/relationships/customXml" Target="../ink/ink1037.xml"/><Relationship Id="rId240" Type="http://schemas.openxmlformats.org/officeDocument/2006/relationships/customXml" Target="../ink/ink834.xml"/><Relationship Id="rId478" Type="http://schemas.openxmlformats.org/officeDocument/2006/relationships/customXml" Target="../ink/ink954.xml"/><Relationship Id="rId35" Type="http://schemas.openxmlformats.org/officeDocument/2006/relationships/image" Target="../media/image723.png"/><Relationship Id="rId77" Type="http://schemas.openxmlformats.org/officeDocument/2006/relationships/image" Target="../media/image743.png"/><Relationship Id="rId100" Type="http://schemas.openxmlformats.org/officeDocument/2006/relationships/customXml" Target="../ink/ink764.xml"/><Relationship Id="rId282" Type="http://schemas.openxmlformats.org/officeDocument/2006/relationships/image" Target="../media/image844.png"/><Relationship Id="rId338" Type="http://schemas.openxmlformats.org/officeDocument/2006/relationships/customXml" Target="../ink/ink884.xml"/><Relationship Id="rId503" Type="http://schemas.openxmlformats.org/officeDocument/2006/relationships/image" Target="../media/image954.png"/><Relationship Id="rId545" Type="http://schemas.openxmlformats.org/officeDocument/2006/relationships/customXml" Target="../ink/ink988.xml"/><Relationship Id="rId587" Type="http://schemas.openxmlformats.org/officeDocument/2006/relationships/customXml" Target="../ink/ink1009.xml"/><Relationship Id="rId8" Type="http://schemas.openxmlformats.org/officeDocument/2006/relationships/customXml" Target="../ink/ink718.xml"/><Relationship Id="rId142" Type="http://schemas.openxmlformats.org/officeDocument/2006/relationships/customXml" Target="../ink/ink785.xml"/><Relationship Id="rId184" Type="http://schemas.openxmlformats.org/officeDocument/2006/relationships/customXml" Target="../ink/ink806.xml"/><Relationship Id="rId391" Type="http://schemas.openxmlformats.org/officeDocument/2006/relationships/image" Target="../media/image898.png"/><Relationship Id="rId405" Type="http://schemas.openxmlformats.org/officeDocument/2006/relationships/image" Target="../media/image905.png"/><Relationship Id="rId447" Type="http://schemas.openxmlformats.org/officeDocument/2006/relationships/image" Target="../media/image926.png"/><Relationship Id="rId612" Type="http://schemas.openxmlformats.org/officeDocument/2006/relationships/image" Target="../media/image1008.png"/><Relationship Id="rId251" Type="http://schemas.openxmlformats.org/officeDocument/2006/relationships/image" Target="../media/image829.png"/><Relationship Id="rId489" Type="http://schemas.openxmlformats.org/officeDocument/2006/relationships/image" Target="../media/image947.png"/><Relationship Id="rId654" Type="http://schemas.openxmlformats.org/officeDocument/2006/relationships/image" Target="../media/image1029.png"/><Relationship Id="rId46" Type="http://schemas.openxmlformats.org/officeDocument/2006/relationships/customXml" Target="../ink/ink737.xml"/><Relationship Id="rId293" Type="http://schemas.openxmlformats.org/officeDocument/2006/relationships/customXml" Target="../ink/ink861.xml"/><Relationship Id="rId307" Type="http://schemas.openxmlformats.org/officeDocument/2006/relationships/customXml" Target="../ink/ink868.xml"/><Relationship Id="rId349" Type="http://schemas.openxmlformats.org/officeDocument/2006/relationships/image" Target="../media/image877.png"/><Relationship Id="rId514" Type="http://schemas.openxmlformats.org/officeDocument/2006/relationships/customXml" Target="../ink/ink972.xml"/><Relationship Id="rId556" Type="http://schemas.openxmlformats.org/officeDocument/2006/relationships/image" Target="../media/image980.png"/><Relationship Id="rId88" Type="http://schemas.openxmlformats.org/officeDocument/2006/relationships/customXml" Target="../ink/ink758.xml"/><Relationship Id="rId111" Type="http://schemas.openxmlformats.org/officeDocument/2006/relationships/image" Target="../media/image760.png"/><Relationship Id="rId153" Type="http://schemas.openxmlformats.org/officeDocument/2006/relationships/image" Target="../media/image781.png"/><Relationship Id="rId195" Type="http://schemas.openxmlformats.org/officeDocument/2006/relationships/image" Target="../media/image801.png"/><Relationship Id="rId209" Type="http://schemas.openxmlformats.org/officeDocument/2006/relationships/image" Target="../media/image808.png"/><Relationship Id="rId360" Type="http://schemas.openxmlformats.org/officeDocument/2006/relationships/customXml" Target="../ink/ink895.xml"/><Relationship Id="rId416" Type="http://schemas.openxmlformats.org/officeDocument/2006/relationships/customXml" Target="../ink/ink923.xml"/><Relationship Id="rId598" Type="http://schemas.openxmlformats.org/officeDocument/2006/relationships/image" Target="../media/image1001.png"/><Relationship Id="rId220" Type="http://schemas.openxmlformats.org/officeDocument/2006/relationships/customXml" Target="../ink/ink824.xml"/><Relationship Id="rId458" Type="http://schemas.openxmlformats.org/officeDocument/2006/relationships/customXml" Target="../ink/ink944.xml"/><Relationship Id="rId623" Type="http://schemas.openxmlformats.org/officeDocument/2006/relationships/customXml" Target="../ink/ink1027.xml"/><Relationship Id="rId665" Type="http://schemas.openxmlformats.org/officeDocument/2006/relationships/customXml" Target="../ink/ink1048.xml"/><Relationship Id="rId15" Type="http://schemas.openxmlformats.org/officeDocument/2006/relationships/image" Target="../media/image713.png"/><Relationship Id="rId57" Type="http://schemas.openxmlformats.org/officeDocument/2006/relationships/image" Target="../media/image733.png"/><Relationship Id="rId262" Type="http://schemas.openxmlformats.org/officeDocument/2006/relationships/customXml" Target="../ink/ink845.xml"/><Relationship Id="rId318" Type="http://schemas.openxmlformats.org/officeDocument/2006/relationships/image" Target="../media/image862.png"/><Relationship Id="rId525" Type="http://schemas.openxmlformats.org/officeDocument/2006/relationships/image" Target="../media/image965.png"/><Relationship Id="rId567" Type="http://schemas.openxmlformats.org/officeDocument/2006/relationships/customXml" Target="../ink/ink999.xml"/><Relationship Id="rId99" Type="http://schemas.openxmlformats.org/officeDocument/2006/relationships/image" Target="../media/image754.png"/><Relationship Id="rId122" Type="http://schemas.openxmlformats.org/officeDocument/2006/relationships/customXml" Target="../ink/ink775.xml"/><Relationship Id="rId164" Type="http://schemas.openxmlformats.org/officeDocument/2006/relationships/customXml" Target="../ink/ink796.xml"/><Relationship Id="rId371" Type="http://schemas.openxmlformats.org/officeDocument/2006/relationships/image" Target="../media/image888.png"/><Relationship Id="rId427" Type="http://schemas.openxmlformats.org/officeDocument/2006/relationships/image" Target="../media/image916.png"/><Relationship Id="rId469" Type="http://schemas.openxmlformats.org/officeDocument/2006/relationships/image" Target="../media/image937.png"/><Relationship Id="rId634" Type="http://schemas.openxmlformats.org/officeDocument/2006/relationships/image" Target="../media/image1019.png"/><Relationship Id="rId676" Type="http://schemas.openxmlformats.org/officeDocument/2006/relationships/customXml" Target="../ink/ink1054.xml"/><Relationship Id="rId26" Type="http://schemas.openxmlformats.org/officeDocument/2006/relationships/customXml" Target="../ink/ink727.xml"/><Relationship Id="rId231" Type="http://schemas.openxmlformats.org/officeDocument/2006/relationships/image" Target="../media/image819.png"/><Relationship Id="rId273" Type="http://schemas.openxmlformats.org/officeDocument/2006/relationships/customXml" Target="../ink/ink851.xml"/><Relationship Id="rId329" Type="http://schemas.openxmlformats.org/officeDocument/2006/relationships/customXml" Target="../ink/ink879.xml"/><Relationship Id="rId480" Type="http://schemas.openxmlformats.org/officeDocument/2006/relationships/customXml" Target="../ink/ink955.xml"/><Relationship Id="rId536" Type="http://schemas.openxmlformats.org/officeDocument/2006/relationships/image" Target="../media/image970.png"/><Relationship Id="rId68" Type="http://schemas.openxmlformats.org/officeDocument/2006/relationships/customXml" Target="../ink/ink748.xml"/><Relationship Id="rId133" Type="http://schemas.openxmlformats.org/officeDocument/2006/relationships/image" Target="../media/image771.png"/><Relationship Id="rId175" Type="http://schemas.openxmlformats.org/officeDocument/2006/relationships/image" Target="../media/image792.png"/><Relationship Id="rId340" Type="http://schemas.openxmlformats.org/officeDocument/2006/relationships/customXml" Target="../ink/ink885.xml"/><Relationship Id="rId578" Type="http://schemas.openxmlformats.org/officeDocument/2006/relationships/image" Target="../media/image991.png"/><Relationship Id="rId200" Type="http://schemas.openxmlformats.org/officeDocument/2006/relationships/customXml" Target="../ink/ink814.xml"/><Relationship Id="rId382" Type="http://schemas.openxmlformats.org/officeDocument/2006/relationships/customXml" Target="../ink/ink906.xml"/><Relationship Id="rId438" Type="http://schemas.openxmlformats.org/officeDocument/2006/relationships/customXml" Target="../ink/ink934.xml"/><Relationship Id="rId603" Type="http://schemas.openxmlformats.org/officeDocument/2006/relationships/customXml" Target="../ink/ink1017.xml"/><Relationship Id="rId645" Type="http://schemas.openxmlformats.org/officeDocument/2006/relationships/customXml" Target="../ink/ink1038.xml"/><Relationship Id="rId242" Type="http://schemas.openxmlformats.org/officeDocument/2006/relationships/customXml" Target="../ink/ink835.xml"/><Relationship Id="rId284" Type="http://schemas.openxmlformats.org/officeDocument/2006/relationships/image" Target="../media/image845.png"/><Relationship Id="rId491" Type="http://schemas.openxmlformats.org/officeDocument/2006/relationships/image" Target="../media/image948.png"/><Relationship Id="rId505" Type="http://schemas.openxmlformats.org/officeDocument/2006/relationships/image" Target="../media/image955.png"/><Relationship Id="rId37" Type="http://schemas.openxmlformats.org/officeDocument/2006/relationships/image" Target="../media/image724.png"/><Relationship Id="rId79" Type="http://schemas.openxmlformats.org/officeDocument/2006/relationships/image" Target="../media/image744.png"/><Relationship Id="rId102" Type="http://schemas.openxmlformats.org/officeDocument/2006/relationships/customXml" Target="../ink/ink765.xml"/><Relationship Id="rId144" Type="http://schemas.openxmlformats.org/officeDocument/2006/relationships/customXml" Target="../ink/ink786.xml"/><Relationship Id="rId547" Type="http://schemas.openxmlformats.org/officeDocument/2006/relationships/customXml" Target="../ink/ink989.xml"/><Relationship Id="rId589" Type="http://schemas.openxmlformats.org/officeDocument/2006/relationships/customXml" Target="../ink/ink1010.xml"/><Relationship Id="rId90" Type="http://schemas.openxmlformats.org/officeDocument/2006/relationships/customXml" Target="../ink/ink759.xml"/><Relationship Id="rId186" Type="http://schemas.openxmlformats.org/officeDocument/2006/relationships/customXml" Target="../ink/ink807.xml"/><Relationship Id="rId351" Type="http://schemas.openxmlformats.org/officeDocument/2006/relationships/image" Target="../media/image878.png"/><Relationship Id="rId393" Type="http://schemas.openxmlformats.org/officeDocument/2006/relationships/image" Target="../media/image899.png"/><Relationship Id="rId407" Type="http://schemas.openxmlformats.org/officeDocument/2006/relationships/image" Target="../media/image906.png"/><Relationship Id="rId449" Type="http://schemas.openxmlformats.org/officeDocument/2006/relationships/image" Target="../media/image927.png"/><Relationship Id="rId614" Type="http://schemas.openxmlformats.org/officeDocument/2006/relationships/image" Target="../media/image1009.png"/><Relationship Id="rId656" Type="http://schemas.openxmlformats.org/officeDocument/2006/relationships/image" Target="../media/image1030.png"/><Relationship Id="rId211" Type="http://schemas.openxmlformats.org/officeDocument/2006/relationships/image" Target="../media/image809.png"/><Relationship Id="rId253" Type="http://schemas.openxmlformats.org/officeDocument/2006/relationships/image" Target="../media/image830.png"/><Relationship Id="rId295" Type="http://schemas.openxmlformats.org/officeDocument/2006/relationships/customXml" Target="../ink/ink862.xml"/><Relationship Id="rId309" Type="http://schemas.openxmlformats.org/officeDocument/2006/relationships/customXml" Target="../ink/ink869.xml"/><Relationship Id="rId460" Type="http://schemas.openxmlformats.org/officeDocument/2006/relationships/customXml" Target="../ink/ink945.xml"/><Relationship Id="rId516" Type="http://schemas.openxmlformats.org/officeDocument/2006/relationships/customXml" Target="../ink/ink973.xml"/><Relationship Id="rId48" Type="http://schemas.openxmlformats.org/officeDocument/2006/relationships/customXml" Target="../ink/ink738.xml"/><Relationship Id="rId113" Type="http://schemas.openxmlformats.org/officeDocument/2006/relationships/image" Target="../media/image761.png"/><Relationship Id="rId320" Type="http://schemas.openxmlformats.org/officeDocument/2006/relationships/image" Target="../media/image863.png"/><Relationship Id="rId558" Type="http://schemas.openxmlformats.org/officeDocument/2006/relationships/image" Target="../media/image981.png"/><Relationship Id="rId155" Type="http://schemas.openxmlformats.org/officeDocument/2006/relationships/image" Target="../media/image782.png"/><Relationship Id="rId197" Type="http://schemas.openxmlformats.org/officeDocument/2006/relationships/image" Target="../media/image802.png"/><Relationship Id="rId362" Type="http://schemas.openxmlformats.org/officeDocument/2006/relationships/customXml" Target="../ink/ink896.xml"/><Relationship Id="rId418" Type="http://schemas.openxmlformats.org/officeDocument/2006/relationships/customXml" Target="../ink/ink924.xml"/><Relationship Id="rId625" Type="http://schemas.openxmlformats.org/officeDocument/2006/relationships/customXml" Target="../ink/ink1028.xml"/><Relationship Id="rId222" Type="http://schemas.openxmlformats.org/officeDocument/2006/relationships/customXml" Target="../ink/ink825.xml"/><Relationship Id="rId264" Type="http://schemas.openxmlformats.org/officeDocument/2006/relationships/customXml" Target="../ink/ink846.xml"/><Relationship Id="rId471" Type="http://schemas.openxmlformats.org/officeDocument/2006/relationships/image" Target="../media/image938.png"/><Relationship Id="rId667" Type="http://schemas.openxmlformats.org/officeDocument/2006/relationships/customXml" Target="../ink/ink1049.xml"/><Relationship Id="rId17" Type="http://schemas.openxmlformats.org/officeDocument/2006/relationships/image" Target="../media/image714.png"/><Relationship Id="rId59" Type="http://schemas.openxmlformats.org/officeDocument/2006/relationships/image" Target="../media/image734.png"/><Relationship Id="rId124" Type="http://schemas.openxmlformats.org/officeDocument/2006/relationships/customXml" Target="../ink/ink776.xml"/><Relationship Id="rId527" Type="http://schemas.openxmlformats.org/officeDocument/2006/relationships/image" Target="../media/image966.png"/><Relationship Id="rId569" Type="http://schemas.openxmlformats.org/officeDocument/2006/relationships/customXml" Target="../ink/ink1000.xml"/><Relationship Id="rId70" Type="http://schemas.openxmlformats.org/officeDocument/2006/relationships/customXml" Target="../ink/ink749.xml"/><Relationship Id="rId166" Type="http://schemas.openxmlformats.org/officeDocument/2006/relationships/customXml" Target="../ink/ink797.xml"/><Relationship Id="rId331" Type="http://schemas.openxmlformats.org/officeDocument/2006/relationships/customXml" Target="../ink/ink880.xml"/><Relationship Id="rId373" Type="http://schemas.openxmlformats.org/officeDocument/2006/relationships/image" Target="../media/image889.png"/><Relationship Id="rId429" Type="http://schemas.openxmlformats.org/officeDocument/2006/relationships/image" Target="../media/image917.png"/><Relationship Id="rId580" Type="http://schemas.openxmlformats.org/officeDocument/2006/relationships/image" Target="../media/image992.png"/><Relationship Id="rId636" Type="http://schemas.openxmlformats.org/officeDocument/2006/relationships/image" Target="../media/image102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20.png"/><Relationship Id="rId440" Type="http://schemas.openxmlformats.org/officeDocument/2006/relationships/customXml" Target="../ink/ink935.xml"/><Relationship Id="rId678" Type="http://schemas.openxmlformats.org/officeDocument/2006/relationships/customXml" Target="../ink/ink1055.xml"/><Relationship Id="rId28" Type="http://schemas.openxmlformats.org/officeDocument/2006/relationships/customXml" Target="../ink/ink728.xml"/><Relationship Id="rId275" Type="http://schemas.openxmlformats.org/officeDocument/2006/relationships/customXml" Target="../ink/ink852.xml"/><Relationship Id="rId300" Type="http://schemas.openxmlformats.org/officeDocument/2006/relationships/image" Target="../media/image853.png"/><Relationship Id="rId482" Type="http://schemas.openxmlformats.org/officeDocument/2006/relationships/customXml" Target="../ink/ink956.xml"/><Relationship Id="rId538" Type="http://schemas.openxmlformats.org/officeDocument/2006/relationships/image" Target="../media/image971.png"/><Relationship Id="rId81" Type="http://schemas.openxmlformats.org/officeDocument/2006/relationships/image" Target="../media/image745.png"/><Relationship Id="rId135" Type="http://schemas.openxmlformats.org/officeDocument/2006/relationships/image" Target="../media/image772.png"/><Relationship Id="rId177" Type="http://schemas.openxmlformats.org/officeDocument/2006/relationships/image" Target="../media/image793.png"/><Relationship Id="rId342" Type="http://schemas.openxmlformats.org/officeDocument/2006/relationships/customXml" Target="../ink/ink886.xml"/><Relationship Id="rId384" Type="http://schemas.openxmlformats.org/officeDocument/2006/relationships/customXml" Target="../ink/ink907.xml"/><Relationship Id="rId591" Type="http://schemas.openxmlformats.org/officeDocument/2006/relationships/customXml" Target="../ink/ink1011.xml"/><Relationship Id="rId605" Type="http://schemas.openxmlformats.org/officeDocument/2006/relationships/customXml" Target="../ink/ink1018.xml"/><Relationship Id="rId202" Type="http://schemas.openxmlformats.org/officeDocument/2006/relationships/customXml" Target="../ink/ink815.xml"/><Relationship Id="rId244" Type="http://schemas.openxmlformats.org/officeDocument/2006/relationships/customXml" Target="../ink/ink836.xml"/><Relationship Id="rId647" Type="http://schemas.openxmlformats.org/officeDocument/2006/relationships/customXml" Target="../ink/ink1039.xml"/><Relationship Id="rId39" Type="http://schemas.openxmlformats.org/officeDocument/2006/relationships/image" Target="../media/image725.png"/><Relationship Id="rId286" Type="http://schemas.openxmlformats.org/officeDocument/2006/relationships/image" Target="../media/image846.png"/><Relationship Id="rId451" Type="http://schemas.openxmlformats.org/officeDocument/2006/relationships/image" Target="../media/image928.png"/><Relationship Id="rId493" Type="http://schemas.openxmlformats.org/officeDocument/2006/relationships/image" Target="../media/image949.png"/><Relationship Id="rId507" Type="http://schemas.openxmlformats.org/officeDocument/2006/relationships/image" Target="../media/image956.png"/><Relationship Id="rId549" Type="http://schemas.openxmlformats.org/officeDocument/2006/relationships/customXml" Target="../ink/ink990.xml"/><Relationship Id="rId50" Type="http://schemas.openxmlformats.org/officeDocument/2006/relationships/customXml" Target="../ink/ink739.xml"/><Relationship Id="rId104" Type="http://schemas.openxmlformats.org/officeDocument/2006/relationships/customXml" Target="../ink/ink766.xml"/><Relationship Id="rId146" Type="http://schemas.openxmlformats.org/officeDocument/2006/relationships/customXml" Target="../ink/ink787.xml"/><Relationship Id="rId188" Type="http://schemas.openxmlformats.org/officeDocument/2006/relationships/customXml" Target="../ink/ink808.xml"/><Relationship Id="rId311" Type="http://schemas.openxmlformats.org/officeDocument/2006/relationships/customXml" Target="../ink/ink870.xml"/><Relationship Id="rId353" Type="http://schemas.openxmlformats.org/officeDocument/2006/relationships/image" Target="../media/image879.png"/><Relationship Id="rId395" Type="http://schemas.openxmlformats.org/officeDocument/2006/relationships/image" Target="../media/image900.png"/><Relationship Id="rId409" Type="http://schemas.openxmlformats.org/officeDocument/2006/relationships/image" Target="../media/image907.png"/><Relationship Id="rId560" Type="http://schemas.openxmlformats.org/officeDocument/2006/relationships/image" Target="../media/image982.png"/><Relationship Id="rId92" Type="http://schemas.openxmlformats.org/officeDocument/2006/relationships/customXml" Target="../ink/ink760.xml"/><Relationship Id="rId213" Type="http://schemas.openxmlformats.org/officeDocument/2006/relationships/image" Target="../media/image810.png"/><Relationship Id="rId420" Type="http://schemas.openxmlformats.org/officeDocument/2006/relationships/customXml" Target="../ink/ink925.xml"/><Relationship Id="rId616" Type="http://schemas.openxmlformats.org/officeDocument/2006/relationships/image" Target="../media/image1010.png"/><Relationship Id="rId658" Type="http://schemas.openxmlformats.org/officeDocument/2006/relationships/image" Target="../media/image1031.png"/><Relationship Id="rId255" Type="http://schemas.openxmlformats.org/officeDocument/2006/relationships/image" Target="../media/image831.png"/><Relationship Id="rId297" Type="http://schemas.openxmlformats.org/officeDocument/2006/relationships/customXml" Target="../ink/ink863.xml"/><Relationship Id="rId462" Type="http://schemas.openxmlformats.org/officeDocument/2006/relationships/customXml" Target="../ink/ink946.xml"/><Relationship Id="rId518" Type="http://schemas.openxmlformats.org/officeDocument/2006/relationships/customXml" Target="../ink/ink974.xml"/><Relationship Id="rId115" Type="http://schemas.openxmlformats.org/officeDocument/2006/relationships/image" Target="../media/image762.png"/><Relationship Id="rId157" Type="http://schemas.openxmlformats.org/officeDocument/2006/relationships/image" Target="../media/image783.png"/><Relationship Id="rId322" Type="http://schemas.openxmlformats.org/officeDocument/2006/relationships/image" Target="../media/image864.png"/><Relationship Id="rId364" Type="http://schemas.openxmlformats.org/officeDocument/2006/relationships/customXml" Target="../ink/ink897.xml"/><Relationship Id="rId61" Type="http://schemas.openxmlformats.org/officeDocument/2006/relationships/image" Target="../media/image735.png"/><Relationship Id="rId199" Type="http://schemas.openxmlformats.org/officeDocument/2006/relationships/image" Target="../media/image803.png"/><Relationship Id="rId571" Type="http://schemas.openxmlformats.org/officeDocument/2006/relationships/customXml" Target="../ink/ink1001.xml"/><Relationship Id="rId627" Type="http://schemas.openxmlformats.org/officeDocument/2006/relationships/customXml" Target="../ink/ink1029.xml"/><Relationship Id="rId669" Type="http://schemas.openxmlformats.org/officeDocument/2006/relationships/image" Target="../media/image1036.png"/><Relationship Id="rId19" Type="http://schemas.openxmlformats.org/officeDocument/2006/relationships/image" Target="../media/image715.png"/><Relationship Id="rId224" Type="http://schemas.openxmlformats.org/officeDocument/2006/relationships/customXml" Target="../ink/ink826.xml"/><Relationship Id="rId266" Type="http://schemas.openxmlformats.org/officeDocument/2006/relationships/customXml" Target="../ink/ink847.xml"/><Relationship Id="rId431" Type="http://schemas.openxmlformats.org/officeDocument/2006/relationships/image" Target="../media/image918.png"/><Relationship Id="rId473" Type="http://schemas.openxmlformats.org/officeDocument/2006/relationships/image" Target="../media/image939.png"/><Relationship Id="rId529" Type="http://schemas.openxmlformats.org/officeDocument/2006/relationships/image" Target="../media/image967.png"/><Relationship Id="rId680" Type="http://schemas.openxmlformats.org/officeDocument/2006/relationships/customXml" Target="../ink/ink1056.xml"/><Relationship Id="rId30" Type="http://schemas.openxmlformats.org/officeDocument/2006/relationships/customXml" Target="../ink/ink729.xml"/><Relationship Id="rId126" Type="http://schemas.openxmlformats.org/officeDocument/2006/relationships/customXml" Target="../ink/ink777.xml"/><Relationship Id="rId168" Type="http://schemas.openxmlformats.org/officeDocument/2006/relationships/customXml" Target="../ink/ink798.xml"/><Relationship Id="rId333" Type="http://schemas.openxmlformats.org/officeDocument/2006/relationships/customXml" Target="../ink/ink881.xml"/><Relationship Id="rId540" Type="http://schemas.openxmlformats.org/officeDocument/2006/relationships/image" Target="../media/image972.png"/><Relationship Id="rId72" Type="http://schemas.openxmlformats.org/officeDocument/2006/relationships/customXml" Target="../ink/ink750.xml"/><Relationship Id="rId375" Type="http://schemas.openxmlformats.org/officeDocument/2006/relationships/image" Target="../media/image890.png"/><Relationship Id="rId582" Type="http://schemas.openxmlformats.org/officeDocument/2006/relationships/image" Target="../media/image993.png"/><Relationship Id="rId638" Type="http://schemas.openxmlformats.org/officeDocument/2006/relationships/image" Target="../media/image1021.png"/><Relationship Id="rId3" Type="http://schemas.openxmlformats.org/officeDocument/2006/relationships/image" Target="../media/image79.png"/><Relationship Id="rId235" Type="http://schemas.openxmlformats.org/officeDocument/2006/relationships/image" Target="../media/image821.png"/><Relationship Id="rId277" Type="http://schemas.openxmlformats.org/officeDocument/2006/relationships/customXml" Target="../ink/ink853.xml"/><Relationship Id="rId400" Type="http://schemas.openxmlformats.org/officeDocument/2006/relationships/customXml" Target="../ink/ink915.xml"/><Relationship Id="rId442" Type="http://schemas.openxmlformats.org/officeDocument/2006/relationships/customXml" Target="../ink/ink936.xml"/><Relationship Id="rId484" Type="http://schemas.openxmlformats.org/officeDocument/2006/relationships/customXml" Target="../ink/ink957.xml"/><Relationship Id="rId137" Type="http://schemas.openxmlformats.org/officeDocument/2006/relationships/image" Target="../media/image773.png"/><Relationship Id="rId302" Type="http://schemas.openxmlformats.org/officeDocument/2006/relationships/image" Target="../media/image854.png"/><Relationship Id="rId344" Type="http://schemas.openxmlformats.org/officeDocument/2006/relationships/customXml" Target="../ink/ink887.xml"/><Relationship Id="rId41" Type="http://schemas.openxmlformats.org/officeDocument/2006/relationships/image" Target="../media/image459.png"/><Relationship Id="rId83" Type="http://schemas.openxmlformats.org/officeDocument/2006/relationships/image" Target="../media/image746.png"/><Relationship Id="rId179" Type="http://schemas.openxmlformats.org/officeDocument/2006/relationships/image" Target="../media/image794.png"/><Relationship Id="rId386" Type="http://schemas.openxmlformats.org/officeDocument/2006/relationships/customXml" Target="../ink/ink908.xml"/><Relationship Id="rId551" Type="http://schemas.openxmlformats.org/officeDocument/2006/relationships/customXml" Target="../ink/ink991.xml"/><Relationship Id="rId593" Type="http://schemas.openxmlformats.org/officeDocument/2006/relationships/customXml" Target="../ink/ink1012.xml"/><Relationship Id="rId607" Type="http://schemas.openxmlformats.org/officeDocument/2006/relationships/customXml" Target="../ink/ink1019.xml"/><Relationship Id="rId649" Type="http://schemas.openxmlformats.org/officeDocument/2006/relationships/customXml" Target="../ink/ink1040.xml"/><Relationship Id="rId190" Type="http://schemas.openxmlformats.org/officeDocument/2006/relationships/customXml" Target="../ink/ink809.xml"/><Relationship Id="rId204" Type="http://schemas.openxmlformats.org/officeDocument/2006/relationships/customXml" Target="../ink/ink816.xml"/><Relationship Id="rId246" Type="http://schemas.openxmlformats.org/officeDocument/2006/relationships/customXml" Target="../ink/ink837.xml"/><Relationship Id="rId288" Type="http://schemas.openxmlformats.org/officeDocument/2006/relationships/image" Target="../media/image847.png"/><Relationship Id="rId411" Type="http://schemas.openxmlformats.org/officeDocument/2006/relationships/image" Target="../media/image908.png"/><Relationship Id="rId453" Type="http://schemas.openxmlformats.org/officeDocument/2006/relationships/image" Target="../media/image929.png"/><Relationship Id="rId509" Type="http://schemas.openxmlformats.org/officeDocument/2006/relationships/image" Target="../media/image957.png"/><Relationship Id="rId660" Type="http://schemas.openxmlformats.org/officeDocument/2006/relationships/image" Target="../media/image1032.png"/><Relationship Id="rId106" Type="http://schemas.openxmlformats.org/officeDocument/2006/relationships/customXml" Target="../ink/ink767.xml"/><Relationship Id="rId313" Type="http://schemas.openxmlformats.org/officeDocument/2006/relationships/customXml" Target="../ink/ink871.xml"/><Relationship Id="rId495" Type="http://schemas.openxmlformats.org/officeDocument/2006/relationships/image" Target="../media/image950.png"/><Relationship Id="rId10" Type="http://schemas.openxmlformats.org/officeDocument/2006/relationships/customXml" Target="../ink/ink719.xml"/><Relationship Id="rId52" Type="http://schemas.openxmlformats.org/officeDocument/2006/relationships/customXml" Target="../ink/ink740.xml"/><Relationship Id="rId94" Type="http://schemas.openxmlformats.org/officeDocument/2006/relationships/customXml" Target="../ink/ink761.xml"/><Relationship Id="rId148" Type="http://schemas.openxmlformats.org/officeDocument/2006/relationships/customXml" Target="../ink/ink788.xml"/><Relationship Id="rId355" Type="http://schemas.openxmlformats.org/officeDocument/2006/relationships/image" Target="../media/image880.png"/><Relationship Id="rId397" Type="http://schemas.openxmlformats.org/officeDocument/2006/relationships/image" Target="../media/image901.png"/><Relationship Id="rId520" Type="http://schemas.openxmlformats.org/officeDocument/2006/relationships/customXml" Target="../ink/ink975.xml"/><Relationship Id="rId562" Type="http://schemas.openxmlformats.org/officeDocument/2006/relationships/image" Target="../media/image983.png"/><Relationship Id="rId618" Type="http://schemas.openxmlformats.org/officeDocument/2006/relationships/image" Target="../media/image1011.png"/><Relationship Id="rId215" Type="http://schemas.openxmlformats.org/officeDocument/2006/relationships/image" Target="../media/image811.png"/><Relationship Id="rId257" Type="http://schemas.openxmlformats.org/officeDocument/2006/relationships/image" Target="../media/image832.png"/><Relationship Id="rId422" Type="http://schemas.openxmlformats.org/officeDocument/2006/relationships/customXml" Target="../ink/ink926.xml"/><Relationship Id="rId464" Type="http://schemas.openxmlformats.org/officeDocument/2006/relationships/customXml" Target="../ink/ink947.xml"/><Relationship Id="rId299" Type="http://schemas.openxmlformats.org/officeDocument/2006/relationships/customXml" Target="../ink/ink864.xml"/><Relationship Id="rId63" Type="http://schemas.openxmlformats.org/officeDocument/2006/relationships/image" Target="../media/image736.png"/><Relationship Id="rId159" Type="http://schemas.openxmlformats.org/officeDocument/2006/relationships/image" Target="../media/image784.png"/><Relationship Id="rId366" Type="http://schemas.openxmlformats.org/officeDocument/2006/relationships/customXml" Target="../ink/ink898.xml"/><Relationship Id="rId573" Type="http://schemas.openxmlformats.org/officeDocument/2006/relationships/customXml" Target="../ink/ink1002.xml"/><Relationship Id="rId226" Type="http://schemas.openxmlformats.org/officeDocument/2006/relationships/customXml" Target="../ink/ink827.xml"/><Relationship Id="rId433" Type="http://schemas.openxmlformats.org/officeDocument/2006/relationships/image" Target="../media/image919.png"/><Relationship Id="rId640" Type="http://schemas.openxmlformats.org/officeDocument/2006/relationships/image" Target="../media/image1022.png"/><Relationship Id="rId74" Type="http://schemas.openxmlformats.org/officeDocument/2006/relationships/customXml" Target="../ink/ink751.xml"/><Relationship Id="rId377" Type="http://schemas.openxmlformats.org/officeDocument/2006/relationships/image" Target="../media/image891.png"/><Relationship Id="rId500" Type="http://schemas.openxmlformats.org/officeDocument/2006/relationships/customXml" Target="../ink/ink965.xml"/><Relationship Id="rId584" Type="http://schemas.openxmlformats.org/officeDocument/2006/relationships/image" Target="../media/image994.png"/><Relationship Id="rId5" Type="http://schemas.openxmlformats.org/officeDocument/2006/relationships/image" Target="../media/image708.png"/><Relationship Id="rId237" Type="http://schemas.openxmlformats.org/officeDocument/2006/relationships/image" Target="../media/image822.png"/><Relationship Id="rId444" Type="http://schemas.openxmlformats.org/officeDocument/2006/relationships/customXml" Target="../ink/ink937.xml"/><Relationship Id="rId651" Type="http://schemas.openxmlformats.org/officeDocument/2006/relationships/customXml" Target="../ink/ink1041.xml"/><Relationship Id="rId290" Type="http://schemas.openxmlformats.org/officeDocument/2006/relationships/image" Target="../media/image848.png"/><Relationship Id="rId304" Type="http://schemas.openxmlformats.org/officeDocument/2006/relationships/image" Target="../media/image855.png"/><Relationship Id="rId388" Type="http://schemas.openxmlformats.org/officeDocument/2006/relationships/customXml" Target="../ink/ink909.xml"/><Relationship Id="rId511" Type="http://schemas.openxmlformats.org/officeDocument/2006/relationships/image" Target="../media/image958.png"/><Relationship Id="rId609" Type="http://schemas.openxmlformats.org/officeDocument/2006/relationships/customXml" Target="../ink/ink1020.xml"/><Relationship Id="rId85" Type="http://schemas.openxmlformats.org/officeDocument/2006/relationships/image" Target="../media/image747.png"/><Relationship Id="rId150" Type="http://schemas.openxmlformats.org/officeDocument/2006/relationships/customXml" Target="../ink/ink789.xml"/><Relationship Id="rId595" Type="http://schemas.openxmlformats.org/officeDocument/2006/relationships/customXml" Target="../ink/ink1013.xml"/><Relationship Id="rId248" Type="http://schemas.openxmlformats.org/officeDocument/2006/relationships/customXml" Target="../ink/ink838.xml"/><Relationship Id="rId455" Type="http://schemas.openxmlformats.org/officeDocument/2006/relationships/image" Target="../media/image930.png"/><Relationship Id="rId662" Type="http://schemas.openxmlformats.org/officeDocument/2006/relationships/image" Target="../media/image1033.png"/><Relationship Id="rId12" Type="http://schemas.openxmlformats.org/officeDocument/2006/relationships/customXml" Target="../ink/ink720.xml"/><Relationship Id="rId108" Type="http://schemas.openxmlformats.org/officeDocument/2006/relationships/customXml" Target="../ink/ink768.xml"/><Relationship Id="rId315" Type="http://schemas.openxmlformats.org/officeDocument/2006/relationships/customXml" Target="../ink/ink872.xml"/><Relationship Id="rId522" Type="http://schemas.openxmlformats.org/officeDocument/2006/relationships/customXml" Target="../ink/ink976.xml"/><Relationship Id="rId96" Type="http://schemas.openxmlformats.org/officeDocument/2006/relationships/customXml" Target="../ink/ink762.xml"/><Relationship Id="rId161" Type="http://schemas.openxmlformats.org/officeDocument/2006/relationships/image" Target="../media/image785.png"/><Relationship Id="rId399" Type="http://schemas.openxmlformats.org/officeDocument/2006/relationships/image" Target="../media/image902.png"/><Relationship Id="rId259" Type="http://schemas.openxmlformats.org/officeDocument/2006/relationships/image" Target="../media/image833.png"/><Relationship Id="rId466" Type="http://schemas.openxmlformats.org/officeDocument/2006/relationships/customXml" Target="../ink/ink948.xml"/><Relationship Id="rId673" Type="http://schemas.openxmlformats.org/officeDocument/2006/relationships/image" Target="../media/image1038.png"/><Relationship Id="rId23" Type="http://schemas.openxmlformats.org/officeDocument/2006/relationships/image" Target="../media/image717.png"/><Relationship Id="rId119" Type="http://schemas.openxmlformats.org/officeDocument/2006/relationships/image" Target="../media/image764.png"/><Relationship Id="rId326" Type="http://schemas.openxmlformats.org/officeDocument/2006/relationships/image" Target="../media/image866.png"/><Relationship Id="rId533" Type="http://schemas.openxmlformats.org/officeDocument/2006/relationships/customXml" Target="../ink/ink982.xml"/><Relationship Id="rId172" Type="http://schemas.openxmlformats.org/officeDocument/2006/relationships/customXml" Target="../ink/ink800.xml"/><Relationship Id="rId477" Type="http://schemas.openxmlformats.org/officeDocument/2006/relationships/image" Target="../media/image941.png"/><Relationship Id="rId600" Type="http://schemas.openxmlformats.org/officeDocument/2006/relationships/image" Target="../media/image1002.png"/><Relationship Id="rId337" Type="http://schemas.openxmlformats.org/officeDocument/2006/relationships/image" Target="../media/image871.png"/><Relationship Id="rId34" Type="http://schemas.openxmlformats.org/officeDocument/2006/relationships/customXml" Target="../ink/ink731.xml"/><Relationship Id="rId544" Type="http://schemas.openxmlformats.org/officeDocument/2006/relationships/image" Target="../media/image974.png"/><Relationship Id="rId183" Type="http://schemas.openxmlformats.org/officeDocument/2006/relationships/image" Target="../media/image796.png"/><Relationship Id="rId390" Type="http://schemas.openxmlformats.org/officeDocument/2006/relationships/customXml" Target="../ink/ink910.xml"/><Relationship Id="rId404" Type="http://schemas.openxmlformats.org/officeDocument/2006/relationships/customXml" Target="../ink/ink917.xml"/><Relationship Id="rId611" Type="http://schemas.openxmlformats.org/officeDocument/2006/relationships/customXml" Target="../ink/ink1021.xml"/><Relationship Id="rId250" Type="http://schemas.openxmlformats.org/officeDocument/2006/relationships/customXml" Target="../ink/ink839.xml"/><Relationship Id="rId488" Type="http://schemas.openxmlformats.org/officeDocument/2006/relationships/customXml" Target="../ink/ink959.xml"/><Relationship Id="rId45" Type="http://schemas.openxmlformats.org/officeDocument/2006/relationships/image" Target="../media/image727.png"/><Relationship Id="rId110" Type="http://schemas.openxmlformats.org/officeDocument/2006/relationships/customXml" Target="../ink/ink769.xml"/><Relationship Id="rId348" Type="http://schemas.openxmlformats.org/officeDocument/2006/relationships/customXml" Target="../ink/ink889.xml"/><Relationship Id="rId555" Type="http://schemas.openxmlformats.org/officeDocument/2006/relationships/customXml" Target="../ink/ink993.xml"/><Relationship Id="rId194" Type="http://schemas.openxmlformats.org/officeDocument/2006/relationships/customXml" Target="../ink/ink811.xml"/><Relationship Id="rId208" Type="http://schemas.openxmlformats.org/officeDocument/2006/relationships/customXml" Target="../ink/ink818.xml"/><Relationship Id="rId415" Type="http://schemas.openxmlformats.org/officeDocument/2006/relationships/image" Target="../media/image910.png"/><Relationship Id="rId622" Type="http://schemas.openxmlformats.org/officeDocument/2006/relationships/image" Target="../media/image1013.png"/><Relationship Id="rId261" Type="http://schemas.openxmlformats.org/officeDocument/2006/relationships/image" Target="../media/image834.png"/><Relationship Id="rId499" Type="http://schemas.openxmlformats.org/officeDocument/2006/relationships/image" Target="../media/image952.png"/><Relationship Id="rId56" Type="http://schemas.openxmlformats.org/officeDocument/2006/relationships/customXml" Target="../ink/ink742.xml"/><Relationship Id="rId359" Type="http://schemas.openxmlformats.org/officeDocument/2006/relationships/image" Target="../media/image882.png"/><Relationship Id="rId566" Type="http://schemas.openxmlformats.org/officeDocument/2006/relationships/image" Target="../media/image985.png"/><Relationship Id="rId121" Type="http://schemas.openxmlformats.org/officeDocument/2006/relationships/image" Target="../media/image765.png"/><Relationship Id="rId219" Type="http://schemas.openxmlformats.org/officeDocument/2006/relationships/image" Target="../media/image813.png"/><Relationship Id="rId426" Type="http://schemas.openxmlformats.org/officeDocument/2006/relationships/customXml" Target="../ink/ink928.xml"/><Relationship Id="rId633" Type="http://schemas.openxmlformats.org/officeDocument/2006/relationships/customXml" Target="../ink/ink1032.xml"/><Relationship Id="rId67" Type="http://schemas.openxmlformats.org/officeDocument/2006/relationships/image" Target="../media/image738.png"/><Relationship Id="rId272" Type="http://schemas.openxmlformats.org/officeDocument/2006/relationships/customXml" Target="../ink/ink850.xml"/><Relationship Id="rId577" Type="http://schemas.openxmlformats.org/officeDocument/2006/relationships/customXml" Target="../ink/ink1004.xml"/><Relationship Id="rId132" Type="http://schemas.openxmlformats.org/officeDocument/2006/relationships/customXml" Target="../ink/ink780.xml"/><Relationship Id="rId437" Type="http://schemas.openxmlformats.org/officeDocument/2006/relationships/image" Target="../media/image921.png"/><Relationship Id="rId644" Type="http://schemas.openxmlformats.org/officeDocument/2006/relationships/image" Target="../media/image1024.png"/><Relationship Id="rId283" Type="http://schemas.openxmlformats.org/officeDocument/2006/relationships/customXml" Target="../ink/ink856.xml"/><Relationship Id="rId490" Type="http://schemas.openxmlformats.org/officeDocument/2006/relationships/customXml" Target="../ink/ink960.xml"/><Relationship Id="rId504" Type="http://schemas.openxmlformats.org/officeDocument/2006/relationships/customXml" Target="../ink/ink967.xml"/><Relationship Id="rId78" Type="http://schemas.openxmlformats.org/officeDocument/2006/relationships/customXml" Target="../ink/ink753.xml"/><Relationship Id="rId143" Type="http://schemas.openxmlformats.org/officeDocument/2006/relationships/image" Target="../media/image776.png"/><Relationship Id="rId350" Type="http://schemas.openxmlformats.org/officeDocument/2006/relationships/customXml" Target="../ink/ink890.xml"/><Relationship Id="rId588" Type="http://schemas.openxmlformats.org/officeDocument/2006/relationships/image" Target="../media/image996.png"/><Relationship Id="rId9" Type="http://schemas.openxmlformats.org/officeDocument/2006/relationships/image" Target="../media/image710.png"/><Relationship Id="rId210" Type="http://schemas.openxmlformats.org/officeDocument/2006/relationships/customXml" Target="../ink/ink819.xml"/><Relationship Id="rId448" Type="http://schemas.openxmlformats.org/officeDocument/2006/relationships/customXml" Target="../ink/ink939.xml"/><Relationship Id="rId655" Type="http://schemas.openxmlformats.org/officeDocument/2006/relationships/customXml" Target="../ink/ink1043.xml"/><Relationship Id="rId294" Type="http://schemas.openxmlformats.org/officeDocument/2006/relationships/image" Target="../media/image850.png"/><Relationship Id="rId308" Type="http://schemas.openxmlformats.org/officeDocument/2006/relationships/image" Target="../media/image857.png"/><Relationship Id="rId515" Type="http://schemas.openxmlformats.org/officeDocument/2006/relationships/image" Target="../media/image960.png"/><Relationship Id="rId89" Type="http://schemas.openxmlformats.org/officeDocument/2006/relationships/image" Target="../media/image749.png"/><Relationship Id="rId154" Type="http://schemas.openxmlformats.org/officeDocument/2006/relationships/customXml" Target="../ink/ink791.xml"/><Relationship Id="rId361" Type="http://schemas.openxmlformats.org/officeDocument/2006/relationships/image" Target="../media/image883.png"/><Relationship Id="rId599" Type="http://schemas.openxmlformats.org/officeDocument/2006/relationships/customXml" Target="../ink/ink1015.xml"/><Relationship Id="rId459" Type="http://schemas.openxmlformats.org/officeDocument/2006/relationships/image" Target="../media/image932.png"/><Relationship Id="rId666" Type="http://schemas.openxmlformats.org/officeDocument/2006/relationships/image" Target="../media/image1035.png"/><Relationship Id="rId16" Type="http://schemas.openxmlformats.org/officeDocument/2006/relationships/customXml" Target="../ink/ink722.xml"/><Relationship Id="rId221" Type="http://schemas.openxmlformats.org/officeDocument/2006/relationships/image" Target="../media/image814.png"/><Relationship Id="rId319" Type="http://schemas.openxmlformats.org/officeDocument/2006/relationships/customXml" Target="../ink/ink874.xml"/><Relationship Id="rId526" Type="http://schemas.openxmlformats.org/officeDocument/2006/relationships/customXml" Target="../ink/ink978.xml"/><Relationship Id="rId165" Type="http://schemas.openxmlformats.org/officeDocument/2006/relationships/image" Target="../media/image787.png"/><Relationship Id="rId372" Type="http://schemas.openxmlformats.org/officeDocument/2006/relationships/customXml" Target="../ink/ink901.xml"/><Relationship Id="rId677" Type="http://schemas.openxmlformats.org/officeDocument/2006/relationships/image" Target="../media/image1040.png"/><Relationship Id="rId232" Type="http://schemas.openxmlformats.org/officeDocument/2006/relationships/customXml" Target="../ink/ink830.xml"/><Relationship Id="rId27" Type="http://schemas.openxmlformats.org/officeDocument/2006/relationships/image" Target="../media/image719.png"/><Relationship Id="rId537" Type="http://schemas.openxmlformats.org/officeDocument/2006/relationships/customXml" Target="../ink/ink984.xml"/><Relationship Id="rId80" Type="http://schemas.openxmlformats.org/officeDocument/2006/relationships/customXml" Target="../ink/ink754.xml"/><Relationship Id="rId176" Type="http://schemas.openxmlformats.org/officeDocument/2006/relationships/customXml" Target="../ink/ink802.xml"/><Relationship Id="rId383" Type="http://schemas.openxmlformats.org/officeDocument/2006/relationships/image" Target="../media/image894.png"/><Relationship Id="rId590" Type="http://schemas.openxmlformats.org/officeDocument/2006/relationships/image" Target="../media/image997.png"/><Relationship Id="rId604" Type="http://schemas.openxmlformats.org/officeDocument/2006/relationships/image" Target="../media/image1004.png"/><Relationship Id="rId243" Type="http://schemas.openxmlformats.org/officeDocument/2006/relationships/image" Target="../media/image825.png"/><Relationship Id="rId450" Type="http://schemas.openxmlformats.org/officeDocument/2006/relationships/customXml" Target="../ink/ink940.xml"/><Relationship Id="rId38" Type="http://schemas.openxmlformats.org/officeDocument/2006/relationships/customXml" Target="../ink/ink733.xml"/><Relationship Id="rId103" Type="http://schemas.openxmlformats.org/officeDocument/2006/relationships/image" Target="../media/image756.png"/><Relationship Id="rId310" Type="http://schemas.openxmlformats.org/officeDocument/2006/relationships/image" Target="../media/image858.png"/><Relationship Id="rId548" Type="http://schemas.openxmlformats.org/officeDocument/2006/relationships/image" Target="../media/image97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3.png"/><Relationship Id="rId671" Type="http://schemas.openxmlformats.org/officeDocument/2006/relationships/image" Target="../media/image1037.png"/><Relationship Id="rId21" Type="http://schemas.openxmlformats.org/officeDocument/2006/relationships/image" Target="../media/image716.png"/><Relationship Id="rId324" Type="http://schemas.openxmlformats.org/officeDocument/2006/relationships/image" Target="../media/image865.png"/><Relationship Id="rId531" Type="http://schemas.openxmlformats.org/officeDocument/2006/relationships/customXml" Target="../ink/ink1323.xml"/><Relationship Id="rId629" Type="http://schemas.openxmlformats.org/officeDocument/2006/relationships/customXml" Target="../ink/ink1372.xml"/><Relationship Id="rId170" Type="http://schemas.openxmlformats.org/officeDocument/2006/relationships/customXml" Target="../ink/ink1141.xml"/><Relationship Id="rId268" Type="http://schemas.openxmlformats.org/officeDocument/2006/relationships/customXml" Target="../ink/ink1190.xml"/><Relationship Id="rId475" Type="http://schemas.openxmlformats.org/officeDocument/2006/relationships/image" Target="../media/image940.png"/><Relationship Id="rId32" Type="http://schemas.openxmlformats.org/officeDocument/2006/relationships/customXml" Target="../ink/ink1072.xml"/><Relationship Id="rId128" Type="http://schemas.openxmlformats.org/officeDocument/2006/relationships/customXml" Target="../ink/ink1120.xml"/><Relationship Id="rId335" Type="http://schemas.openxmlformats.org/officeDocument/2006/relationships/image" Target="../media/image870.png"/><Relationship Id="rId542" Type="http://schemas.openxmlformats.org/officeDocument/2006/relationships/image" Target="../media/image973.png"/><Relationship Id="rId181" Type="http://schemas.openxmlformats.org/officeDocument/2006/relationships/image" Target="../media/image795.png"/><Relationship Id="rId402" Type="http://schemas.openxmlformats.org/officeDocument/2006/relationships/customXml" Target="../ink/ink1258.xml"/><Relationship Id="rId279" Type="http://schemas.openxmlformats.org/officeDocument/2006/relationships/customXml" Target="../ink/ink1196.xml"/><Relationship Id="rId486" Type="http://schemas.openxmlformats.org/officeDocument/2006/relationships/customXml" Target="../ink/ink1300.xml"/><Relationship Id="rId43" Type="http://schemas.openxmlformats.org/officeDocument/2006/relationships/image" Target="../media/image726.png"/><Relationship Id="rId139" Type="http://schemas.openxmlformats.org/officeDocument/2006/relationships/image" Target="../media/image774.png"/><Relationship Id="rId346" Type="http://schemas.openxmlformats.org/officeDocument/2006/relationships/customXml" Target="../ink/ink1230.xml"/><Relationship Id="rId553" Type="http://schemas.openxmlformats.org/officeDocument/2006/relationships/customXml" Target="../ink/ink1334.xml"/><Relationship Id="rId192" Type="http://schemas.openxmlformats.org/officeDocument/2006/relationships/customXml" Target="../ink/ink1152.xml"/><Relationship Id="rId206" Type="http://schemas.openxmlformats.org/officeDocument/2006/relationships/customXml" Target="../ink/ink1159.xml"/><Relationship Id="rId413" Type="http://schemas.openxmlformats.org/officeDocument/2006/relationships/image" Target="../media/image909.png"/><Relationship Id="rId497" Type="http://schemas.openxmlformats.org/officeDocument/2006/relationships/image" Target="../media/image951.png"/><Relationship Id="rId620" Type="http://schemas.openxmlformats.org/officeDocument/2006/relationships/image" Target="../media/image1012.png"/><Relationship Id="rId357" Type="http://schemas.openxmlformats.org/officeDocument/2006/relationships/image" Target="../media/image881.png"/><Relationship Id="rId54" Type="http://schemas.openxmlformats.org/officeDocument/2006/relationships/customXml" Target="../ink/ink1083.xml"/><Relationship Id="rId217" Type="http://schemas.openxmlformats.org/officeDocument/2006/relationships/image" Target="../media/image812.png"/><Relationship Id="rId564" Type="http://schemas.openxmlformats.org/officeDocument/2006/relationships/image" Target="../media/image984.png"/><Relationship Id="rId424" Type="http://schemas.openxmlformats.org/officeDocument/2006/relationships/customXml" Target="../ink/ink1269.xml"/><Relationship Id="rId631" Type="http://schemas.openxmlformats.org/officeDocument/2006/relationships/customXml" Target="../ink/ink1373.xml"/><Relationship Id="rId270" Type="http://schemas.openxmlformats.org/officeDocument/2006/relationships/customXml" Target="../ink/ink1191.xml"/><Relationship Id="rId65" Type="http://schemas.openxmlformats.org/officeDocument/2006/relationships/image" Target="../media/image737.png"/><Relationship Id="rId130" Type="http://schemas.openxmlformats.org/officeDocument/2006/relationships/customXml" Target="../ink/ink1121.xml"/><Relationship Id="rId368" Type="http://schemas.openxmlformats.org/officeDocument/2006/relationships/customXml" Target="../ink/ink1241.xml"/><Relationship Id="rId575" Type="http://schemas.openxmlformats.org/officeDocument/2006/relationships/customXml" Target="../ink/ink1345.xml"/><Relationship Id="rId228" Type="http://schemas.openxmlformats.org/officeDocument/2006/relationships/customXml" Target="../ink/ink1170.xml"/><Relationship Id="rId435" Type="http://schemas.openxmlformats.org/officeDocument/2006/relationships/image" Target="../media/image920.png"/><Relationship Id="rId642" Type="http://schemas.openxmlformats.org/officeDocument/2006/relationships/image" Target="../media/image1023.png"/><Relationship Id="rId281" Type="http://schemas.openxmlformats.org/officeDocument/2006/relationships/customXml" Target="../ink/ink1197.xml"/><Relationship Id="rId502" Type="http://schemas.openxmlformats.org/officeDocument/2006/relationships/customXml" Target="../ink/ink1308.xml"/><Relationship Id="rId76" Type="http://schemas.openxmlformats.org/officeDocument/2006/relationships/customXml" Target="../ink/ink1094.xml"/><Relationship Id="rId141" Type="http://schemas.openxmlformats.org/officeDocument/2006/relationships/image" Target="../media/image775.png"/><Relationship Id="rId379" Type="http://schemas.openxmlformats.org/officeDocument/2006/relationships/image" Target="../media/image892.png"/><Relationship Id="rId586" Type="http://schemas.openxmlformats.org/officeDocument/2006/relationships/image" Target="../media/image995.png"/><Relationship Id="rId7" Type="http://schemas.openxmlformats.org/officeDocument/2006/relationships/image" Target="../media/image709.png"/><Relationship Id="rId239" Type="http://schemas.openxmlformats.org/officeDocument/2006/relationships/image" Target="../media/image823.png"/><Relationship Id="rId446" Type="http://schemas.openxmlformats.org/officeDocument/2006/relationships/customXml" Target="../ink/ink1280.xml"/><Relationship Id="rId653" Type="http://schemas.openxmlformats.org/officeDocument/2006/relationships/customXml" Target="../ink/ink1384.xml"/><Relationship Id="rId292" Type="http://schemas.openxmlformats.org/officeDocument/2006/relationships/image" Target="../media/image849.png"/><Relationship Id="rId306" Type="http://schemas.openxmlformats.org/officeDocument/2006/relationships/image" Target="../media/image856.png"/><Relationship Id="rId87" Type="http://schemas.openxmlformats.org/officeDocument/2006/relationships/image" Target="../media/image748.png"/><Relationship Id="rId513" Type="http://schemas.openxmlformats.org/officeDocument/2006/relationships/image" Target="../media/image959.png"/><Relationship Id="rId597" Type="http://schemas.openxmlformats.org/officeDocument/2006/relationships/customXml" Target="../ink/ink1356.xml"/><Relationship Id="rId152" Type="http://schemas.openxmlformats.org/officeDocument/2006/relationships/customXml" Target="../ink/ink1132.xml"/><Relationship Id="rId457" Type="http://schemas.openxmlformats.org/officeDocument/2006/relationships/image" Target="../media/image931.png"/><Relationship Id="rId664" Type="http://schemas.openxmlformats.org/officeDocument/2006/relationships/image" Target="../media/image1034.png"/><Relationship Id="rId14" Type="http://schemas.openxmlformats.org/officeDocument/2006/relationships/customXml" Target="../ink/ink1063.xml"/><Relationship Id="rId317" Type="http://schemas.openxmlformats.org/officeDocument/2006/relationships/customXml" Target="../ink/ink1215.xml"/><Relationship Id="rId524" Type="http://schemas.openxmlformats.org/officeDocument/2006/relationships/customXml" Target="../ink/ink1319.xml"/><Relationship Id="rId98" Type="http://schemas.openxmlformats.org/officeDocument/2006/relationships/customXml" Target="../ink/ink1105.xml"/><Relationship Id="rId163" Type="http://schemas.openxmlformats.org/officeDocument/2006/relationships/image" Target="../media/image786.png"/><Relationship Id="rId370" Type="http://schemas.openxmlformats.org/officeDocument/2006/relationships/customXml" Target="../ink/ink1242.xml"/><Relationship Id="rId230" Type="http://schemas.openxmlformats.org/officeDocument/2006/relationships/customXml" Target="../ink/ink1171.xml"/><Relationship Id="rId468" Type="http://schemas.openxmlformats.org/officeDocument/2006/relationships/customXml" Target="../ink/ink1291.xml"/><Relationship Id="rId675" Type="http://schemas.openxmlformats.org/officeDocument/2006/relationships/image" Target="../media/image1039.png"/><Relationship Id="rId25" Type="http://schemas.openxmlformats.org/officeDocument/2006/relationships/image" Target="../media/image718.png"/><Relationship Id="rId328" Type="http://schemas.openxmlformats.org/officeDocument/2006/relationships/image" Target="../media/image867.png"/><Relationship Id="rId535" Type="http://schemas.openxmlformats.org/officeDocument/2006/relationships/customXml" Target="../ink/ink1325.xml"/><Relationship Id="rId174" Type="http://schemas.openxmlformats.org/officeDocument/2006/relationships/customXml" Target="../ink/ink1143.xml"/><Relationship Id="rId381" Type="http://schemas.openxmlformats.org/officeDocument/2006/relationships/image" Target="../media/image893.png"/><Relationship Id="rId602" Type="http://schemas.openxmlformats.org/officeDocument/2006/relationships/image" Target="../media/image1003.png"/><Relationship Id="rId241" Type="http://schemas.openxmlformats.org/officeDocument/2006/relationships/image" Target="../media/image824.png"/><Relationship Id="rId479" Type="http://schemas.openxmlformats.org/officeDocument/2006/relationships/image" Target="../media/image942.png"/><Relationship Id="rId36" Type="http://schemas.openxmlformats.org/officeDocument/2006/relationships/customXml" Target="../ink/ink1074.xml"/><Relationship Id="rId339" Type="http://schemas.openxmlformats.org/officeDocument/2006/relationships/image" Target="../media/image872.png"/><Relationship Id="rId546" Type="http://schemas.openxmlformats.org/officeDocument/2006/relationships/image" Target="../media/image975.png"/><Relationship Id="rId101" Type="http://schemas.openxmlformats.org/officeDocument/2006/relationships/image" Target="../media/image755.png"/><Relationship Id="rId185" Type="http://schemas.openxmlformats.org/officeDocument/2006/relationships/image" Target="../media/image797.png"/><Relationship Id="rId406" Type="http://schemas.openxmlformats.org/officeDocument/2006/relationships/customXml" Target="../ink/ink1260.xml"/><Relationship Id="rId392" Type="http://schemas.openxmlformats.org/officeDocument/2006/relationships/customXml" Target="../ink/ink1253.xml"/><Relationship Id="rId613" Type="http://schemas.openxmlformats.org/officeDocument/2006/relationships/customXml" Target="../ink/ink1364.xml"/><Relationship Id="rId252" Type="http://schemas.openxmlformats.org/officeDocument/2006/relationships/customXml" Target="../ink/ink1182.xml"/><Relationship Id="rId47" Type="http://schemas.openxmlformats.org/officeDocument/2006/relationships/image" Target="../media/image728.png"/><Relationship Id="rId112" Type="http://schemas.openxmlformats.org/officeDocument/2006/relationships/customXml" Target="../ink/ink1112.xml"/><Relationship Id="rId557" Type="http://schemas.openxmlformats.org/officeDocument/2006/relationships/customXml" Target="../ink/ink1336.xml"/><Relationship Id="rId196" Type="http://schemas.openxmlformats.org/officeDocument/2006/relationships/customXml" Target="../ink/ink1154.xml"/><Relationship Id="rId417" Type="http://schemas.openxmlformats.org/officeDocument/2006/relationships/image" Target="../media/image911.png"/><Relationship Id="rId624" Type="http://schemas.openxmlformats.org/officeDocument/2006/relationships/image" Target="../media/image1014.png"/><Relationship Id="rId263" Type="http://schemas.openxmlformats.org/officeDocument/2006/relationships/image" Target="../media/image835.png"/><Relationship Id="rId470" Type="http://schemas.openxmlformats.org/officeDocument/2006/relationships/customXml" Target="../ink/ink1292.xml"/><Relationship Id="rId58" Type="http://schemas.openxmlformats.org/officeDocument/2006/relationships/customXml" Target="../ink/ink1085.xml"/><Relationship Id="rId123" Type="http://schemas.openxmlformats.org/officeDocument/2006/relationships/image" Target="../media/image766.png"/><Relationship Id="rId330" Type="http://schemas.openxmlformats.org/officeDocument/2006/relationships/image" Target="../media/image868.png"/><Relationship Id="rId568" Type="http://schemas.openxmlformats.org/officeDocument/2006/relationships/image" Target="../media/image986.png"/><Relationship Id="rId428" Type="http://schemas.openxmlformats.org/officeDocument/2006/relationships/customXml" Target="../ink/ink1271.xml"/><Relationship Id="rId635" Type="http://schemas.openxmlformats.org/officeDocument/2006/relationships/customXml" Target="../ink/ink1375.xml"/><Relationship Id="rId274" Type="http://schemas.openxmlformats.org/officeDocument/2006/relationships/image" Target="../media/image840.png"/><Relationship Id="rId481" Type="http://schemas.openxmlformats.org/officeDocument/2006/relationships/image" Target="../media/image943.png"/><Relationship Id="rId69" Type="http://schemas.openxmlformats.org/officeDocument/2006/relationships/image" Target="../media/image739.png"/><Relationship Id="rId134" Type="http://schemas.openxmlformats.org/officeDocument/2006/relationships/customXml" Target="../ink/ink1123.xml"/><Relationship Id="rId579" Type="http://schemas.openxmlformats.org/officeDocument/2006/relationships/customXml" Target="../ink/ink1347.xml"/><Relationship Id="rId341" Type="http://schemas.openxmlformats.org/officeDocument/2006/relationships/image" Target="../media/image873.png"/><Relationship Id="rId439" Type="http://schemas.openxmlformats.org/officeDocument/2006/relationships/image" Target="../media/image922.png"/><Relationship Id="rId646" Type="http://schemas.openxmlformats.org/officeDocument/2006/relationships/image" Target="../media/image1025.png"/><Relationship Id="rId201" Type="http://schemas.openxmlformats.org/officeDocument/2006/relationships/image" Target="../media/image804.png"/><Relationship Id="rId285" Type="http://schemas.openxmlformats.org/officeDocument/2006/relationships/customXml" Target="../ink/ink1199.xml"/><Relationship Id="rId506" Type="http://schemas.openxmlformats.org/officeDocument/2006/relationships/customXml" Target="../ink/ink1310.xml"/><Relationship Id="rId492" Type="http://schemas.openxmlformats.org/officeDocument/2006/relationships/customXml" Target="../ink/ink1303.xml"/><Relationship Id="rId91" Type="http://schemas.openxmlformats.org/officeDocument/2006/relationships/image" Target="../media/image750.png"/><Relationship Id="rId145" Type="http://schemas.openxmlformats.org/officeDocument/2006/relationships/image" Target="../media/image777.png"/><Relationship Id="rId187" Type="http://schemas.openxmlformats.org/officeDocument/2006/relationships/image" Target="../media/image798.png"/><Relationship Id="rId352" Type="http://schemas.openxmlformats.org/officeDocument/2006/relationships/customXml" Target="../ink/ink1233.xml"/><Relationship Id="rId394" Type="http://schemas.openxmlformats.org/officeDocument/2006/relationships/customXml" Target="../ink/ink1254.xml"/><Relationship Id="rId408" Type="http://schemas.openxmlformats.org/officeDocument/2006/relationships/customXml" Target="../ink/ink1261.xml"/><Relationship Id="rId615" Type="http://schemas.openxmlformats.org/officeDocument/2006/relationships/customXml" Target="../ink/ink1365.xml"/><Relationship Id="rId212" Type="http://schemas.openxmlformats.org/officeDocument/2006/relationships/customXml" Target="../ink/ink1162.xml"/><Relationship Id="rId254" Type="http://schemas.openxmlformats.org/officeDocument/2006/relationships/customXml" Target="../ink/ink1183.xml"/><Relationship Id="rId657" Type="http://schemas.openxmlformats.org/officeDocument/2006/relationships/customXml" Target="../ink/ink1386.xml"/><Relationship Id="rId49" Type="http://schemas.openxmlformats.org/officeDocument/2006/relationships/image" Target="../media/image729.png"/><Relationship Id="rId114" Type="http://schemas.openxmlformats.org/officeDocument/2006/relationships/customXml" Target="../ink/ink1113.xml"/><Relationship Id="rId296" Type="http://schemas.openxmlformats.org/officeDocument/2006/relationships/image" Target="../media/image851.png"/><Relationship Id="rId461" Type="http://schemas.openxmlformats.org/officeDocument/2006/relationships/image" Target="../media/image933.png"/><Relationship Id="rId517" Type="http://schemas.openxmlformats.org/officeDocument/2006/relationships/image" Target="../media/image961.png"/><Relationship Id="rId559" Type="http://schemas.openxmlformats.org/officeDocument/2006/relationships/customXml" Target="../ink/ink1337.xml"/><Relationship Id="rId60" Type="http://schemas.openxmlformats.org/officeDocument/2006/relationships/customXml" Target="../ink/ink1086.xml"/><Relationship Id="rId156" Type="http://schemas.openxmlformats.org/officeDocument/2006/relationships/customXml" Target="../ink/ink1134.xml"/><Relationship Id="rId198" Type="http://schemas.openxmlformats.org/officeDocument/2006/relationships/customXml" Target="../ink/ink1155.xml"/><Relationship Id="rId321" Type="http://schemas.openxmlformats.org/officeDocument/2006/relationships/customXml" Target="../ink/ink1217.xml"/><Relationship Id="rId363" Type="http://schemas.openxmlformats.org/officeDocument/2006/relationships/image" Target="../media/image884.png"/><Relationship Id="rId419" Type="http://schemas.openxmlformats.org/officeDocument/2006/relationships/image" Target="../media/image912.png"/><Relationship Id="rId570" Type="http://schemas.openxmlformats.org/officeDocument/2006/relationships/image" Target="../media/image987.png"/><Relationship Id="rId626" Type="http://schemas.openxmlformats.org/officeDocument/2006/relationships/image" Target="../media/image1015.png"/><Relationship Id="rId223" Type="http://schemas.openxmlformats.org/officeDocument/2006/relationships/image" Target="../media/image815.png"/><Relationship Id="rId430" Type="http://schemas.openxmlformats.org/officeDocument/2006/relationships/customXml" Target="../ink/ink1272.xml"/><Relationship Id="rId668" Type="http://schemas.openxmlformats.org/officeDocument/2006/relationships/customXml" Target="../ink/ink1392.xml"/><Relationship Id="rId18" Type="http://schemas.openxmlformats.org/officeDocument/2006/relationships/customXml" Target="../ink/ink1065.xml"/><Relationship Id="rId265" Type="http://schemas.openxmlformats.org/officeDocument/2006/relationships/image" Target="../media/image836.png"/><Relationship Id="rId472" Type="http://schemas.openxmlformats.org/officeDocument/2006/relationships/customXml" Target="../ink/ink1293.xml"/><Relationship Id="rId528" Type="http://schemas.openxmlformats.org/officeDocument/2006/relationships/customXml" Target="../ink/ink1321.xml"/><Relationship Id="rId125" Type="http://schemas.openxmlformats.org/officeDocument/2006/relationships/image" Target="../media/image767.png"/><Relationship Id="rId167" Type="http://schemas.openxmlformats.org/officeDocument/2006/relationships/image" Target="../media/image788.png"/><Relationship Id="rId332" Type="http://schemas.openxmlformats.org/officeDocument/2006/relationships/image" Target="../media/image869.png"/><Relationship Id="rId374" Type="http://schemas.openxmlformats.org/officeDocument/2006/relationships/customXml" Target="../ink/ink1244.xml"/><Relationship Id="rId581" Type="http://schemas.openxmlformats.org/officeDocument/2006/relationships/customXml" Target="../ink/ink1348.xml"/><Relationship Id="rId71" Type="http://schemas.openxmlformats.org/officeDocument/2006/relationships/image" Target="../media/image740.png"/><Relationship Id="rId234" Type="http://schemas.openxmlformats.org/officeDocument/2006/relationships/customXml" Target="../ink/ink1173.xml"/><Relationship Id="rId637" Type="http://schemas.openxmlformats.org/officeDocument/2006/relationships/customXml" Target="../ink/ink1376.xml"/><Relationship Id="rId679" Type="http://schemas.openxmlformats.org/officeDocument/2006/relationships/image" Target="../media/image1041.png"/><Relationship Id="rId2" Type="http://schemas.openxmlformats.org/officeDocument/2006/relationships/customXml" Target="../ink/ink1057.xml"/><Relationship Id="rId29" Type="http://schemas.openxmlformats.org/officeDocument/2006/relationships/image" Target="../media/image720.png"/><Relationship Id="rId276" Type="http://schemas.openxmlformats.org/officeDocument/2006/relationships/image" Target="../media/image841.png"/><Relationship Id="rId441" Type="http://schemas.openxmlformats.org/officeDocument/2006/relationships/image" Target="../media/image923.png"/><Relationship Id="rId483" Type="http://schemas.openxmlformats.org/officeDocument/2006/relationships/image" Target="../media/image944.png"/><Relationship Id="rId539" Type="http://schemas.openxmlformats.org/officeDocument/2006/relationships/customXml" Target="../ink/ink1327.xml"/><Relationship Id="rId40" Type="http://schemas.openxmlformats.org/officeDocument/2006/relationships/customXml" Target="../ink/ink1076.xml"/><Relationship Id="rId136" Type="http://schemas.openxmlformats.org/officeDocument/2006/relationships/customXml" Target="../ink/ink1124.xml"/><Relationship Id="rId178" Type="http://schemas.openxmlformats.org/officeDocument/2006/relationships/customXml" Target="../ink/ink1145.xml"/><Relationship Id="rId301" Type="http://schemas.openxmlformats.org/officeDocument/2006/relationships/customXml" Target="../ink/ink1207.xml"/><Relationship Id="rId343" Type="http://schemas.openxmlformats.org/officeDocument/2006/relationships/image" Target="../media/image874.png"/><Relationship Id="rId550" Type="http://schemas.openxmlformats.org/officeDocument/2006/relationships/image" Target="../media/image977.png"/><Relationship Id="rId82" Type="http://schemas.openxmlformats.org/officeDocument/2006/relationships/customXml" Target="../ink/ink1097.xml"/><Relationship Id="rId203" Type="http://schemas.openxmlformats.org/officeDocument/2006/relationships/image" Target="../media/image805.png"/><Relationship Id="rId385" Type="http://schemas.openxmlformats.org/officeDocument/2006/relationships/image" Target="../media/image895.png"/><Relationship Id="rId592" Type="http://schemas.openxmlformats.org/officeDocument/2006/relationships/image" Target="../media/image998.png"/><Relationship Id="rId606" Type="http://schemas.openxmlformats.org/officeDocument/2006/relationships/image" Target="../media/image1005.png"/><Relationship Id="rId648" Type="http://schemas.openxmlformats.org/officeDocument/2006/relationships/image" Target="../media/image1026.png"/><Relationship Id="rId245" Type="http://schemas.openxmlformats.org/officeDocument/2006/relationships/image" Target="../media/image826.png"/><Relationship Id="rId287" Type="http://schemas.openxmlformats.org/officeDocument/2006/relationships/customXml" Target="../ink/ink1200.xml"/><Relationship Id="rId410" Type="http://schemas.openxmlformats.org/officeDocument/2006/relationships/customXml" Target="../ink/ink1262.xml"/><Relationship Id="rId452" Type="http://schemas.openxmlformats.org/officeDocument/2006/relationships/customXml" Target="../ink/ink1283.xml"/><Relationship Id="rId494" Type="http://schemas.openxmlformats.org/officeDocument/2006/relationships/customXml" Target="../ink/ink1304.xml"/><Relationship Id="rId508" Type="http://schemas.openxmlformats.org/officeDocument/2006/relationships/customXml" Target="../ink/ink1311.xml"/><Relationship Id="rId105" Type="http://schemas.openxmlformats.org/officeDocument/2006/relationships/image" Target="../media/image757.png"/><Relationship Id="rId147" Type="http://schemas.openxmlformats.org/officeDocument/2006/relationships/image" Target="../media/image778.png"/><Relationship Id="rId312" Type="http://schemas.openxmlformats.org/officeDocument/2006/relationships/image" Target="../media/image859.png"/><Relationship Id="rId354" Type="http://schemas.openxmlformats.org/officeDocument/2006/relationships/customXml" Target="../ink/ink1234.xml"/><Relationship Id="rId51" Type="http://schemas.openxmlformats.org/officeDocument/2006/relationships/image" Target="../media/image730.png"/><Relationship Id="rId93" Type="http://schemas.openxmlformats.org/officeDocument/2006/relationships/image" Target="../media/image751.png"/><Relationship Id="rId189" Type="http://schemas.openxmlformats.org/officeDocument/2006/relationships/image" Target="../media/image799.png"/><Relationship Id="rId396" Type="http://schemas.openxmlformats.org/officeDocument/2006/relationships/customXml" Target="../ink/ink1255.xml"/><Relationship Id="rId561" Type="http://schemas.openxmlformats.org/officeDocument/2006/relationships/customXml" Target="../ink/ink1338.xml"/><Relationship Id="rId617" Type="http://schemas.openxmlformats.org/officeDocument/2006/relationships/customXml" Target="../ink/ink1366.xml"/><Relationship Id="rId659" Type="http://schemas.openxmlformats.org/officeDocument/2006/relationships/customXml" Target="../ink/ink1387.xml"/><Relationship Id="rId214" Type="http://schemas.openxmlformats.org/officeDocument/2006/relationships/customXml" Target="../ink/ink1163.xml"/><Relationship Id="rId256" Type="http://schemas.openxmlformats.org/officeDocument/2006/relationships/customXml" Target="../ink/ink1184.xml"/><Relationship Id="rId298" Type="http://schemas.openxmlformats.org/officeDocument/2006/relationships/image" Target="../media/image852.png"/><Relationship Id="rId421" Type="http://schemas.openxmlformats.org/officeDocument/2006/relationships/image" Target="../media/image913.png"/><Relationship Id="rId463" Type="http://schemas.openxmlformats.org/officeDocument/2006/relationships/image" Target="../media/image934.png"/><Relationship Id="rId519" Type="http://schemas.openxmlformats.org/officeDocument/2006/relationships/image" Target="../media/image962.png"/><Relationship Id="rId670" Type="http://schemas.openxmlformats.org/officeDocument/2006/relationships/customXml" Target="../ink/ink1393.xml"/><Relationship Id="rId116" Type="http://schemas.openxmlformats.org/officeDocument/2006/relationships/customXml" Target="../ink/ink1114.xml"/><Relationship Id="rId158" Type="http://schemas.openxmlformats.org/officeDocument/2006/relationships/customXml" Target="../ink/ink1135.xml"/><Relationship Id="rId323" Type="http://schemas.openxmlformats.org/officeDocument/2006/relationships/customXml" Target="../ink/ink1218.xml"/><Relationship Id="rId530" Type="http://schemas.openxmlformats.org/officeDocument/2006/relationships/customXml" Target="../ink/ink1322.xml"/><Relationship Id="rId20" Type="http://schemas.openxmlformats.org/officeDocument/2006/relationships/customXml" Target="../ink/ink1066.xml"/><Relationship Id="rId62" Type="http://schemas.openxmlformats.org/officeDocument/2006/relationships/customXml" Target="../ink/ink1087.xml"/><Relationship Id="rId365" Type="http://schemas.openxmlformats.org/officeDocument/2006/relationships/image" Target="../media/image885.png"/><Relationship Id="rId572" Type="http://schemas.openxmlformats.org/officeDocument/2006/relationships/image" Target="../media/image988.png"/><Relationship Id="rId628" Type="http://schemas.openxmlformats.org/officeDocument/2006/relationships/image" Target="../media/image1016.png"/><Relationship Id="rId225" Type="http://schemas.openxmlformats.org/officeDocument/2006/relationships/image" Target="../media/image816.png"/><Relationship Id="rId267" Type="http://schemas.openxmlformats.org/officeDocument/2006/relationships/image" Target="../media/image837.png"/><Relationship Id="rId432" Type="http://schemas.openxmlformats.org/officeDocument/2006/relationships/customXml" Target="../ink/ink1273.xml"/><Relationship Id="rId474" Type="http://schemas.openxmlformats.org/officeDocument/2006/relationships/customXml" Target="../ink/ink1294.xml"/><Relationship Id="rId127" Type="http://schemas.openxmlformats.org/officeDocument/2006/relationships/image" Target="../media/image768.png"/><Relationship Id="rId681" Type="http://schemas.openxmlformats.org/officeDocument/2006/relationships/image" Target="../media/image1042.png"/><Relationship Id="rId31" Type="http://schemas.openxmlformats.org/officeDocument/2006/relationships/image" Target="../media/image721.png"/><Relationship Id="rId73" Type="http://schemas.openxmlformats.org/officeDocument/2006/relationships/image" Target="../media/image741.png"/><Relationship Id="rId169" Type="http://schemas.openxmlformats.org/officeDocument/2006/relationships/image" Target="../media/image789.png"/><Relationship Id="rId334" Type="http://schemas.openxmlformats.org/officeDocument/2006/relationships/customXml" Target="../ink/ink1224.xml"/><Relationship Id="rId376" Type="http://schemas.openxmlformats.org/officeDocument/2006/relationships/customXml" Target="../ink/ink1245.xml"/><Relationship Id="rId541" Type="http://schemas.openxmlformats.org/officeDocument/2006/relationships/customXml" Target="../ink/ink1328.xml"/><Relationship Id="rId583" Type="http://schemas.openxmlformats.org/officeDocument/2006/relationships/customXml" Target="../ink/ink1349.xml"/><Relationship Id="rId639" Type="http://schemas.openxmlformats.org/officeDocument/2006/relationships/customXml" Target="../ink/ink1377.xml"/><Relationship Id="rId4" Type="http://schemas.openxmlformats.org/officeDocument/2006/relationships/customXml" Target="../ink/ink1058.xml"/><Relationship Id="rId180" Type="http://schemas.openxmlformats.org/officeDocument/2006/relationships/customXml" Target="../ink/ink1146.xml"/><Relationship Id="rId236" Type="http://schemas.openxmlformats.org/officeDocument/2006/relationships/customXml" Target="../ink/ink1174.xml"/><Relationship Id="rId278" Type="http://schemas.openxmlformats.org/officeDocument/2006/relationships/image" Target="../media/image842.png"/><Relationship Id="rId401" Type="http://schemas.openxmlformats.org/officeDocument/2006/relationships/image" Target="../media/image903.png"/><Relationship Id="rId443" Type="http://schemas.openxmlformats.org/officeDocument/2006/relationships/image" Target="../media/image924.png"/><Relationship Id="rId650" Type="http://schemas.openxmlformats.org/officeDocument/2006/relationships/image" Target="../media/image1027.png"/><Relationship Id="rId303" Type="http://schemas.openxmlformats.org/officeDocument/2006/relationships/customXml" Target="../ink/ink1208.xml"/><Relationship Id="rId485" Type="http://schemas.openxmlformats.org/officeDocument/2006/relationships/image" Target="../media/image945.png"/><Relationship Id="rId42" Type="http://schemas.openxmlformats.org/officeDocument/2006/relationships/customXml" Target="../ink/ink1077.xml"/><Relationship Id="rId84" Type="http://schemas.openxmlformats.org/officeDocument/2006/relationships/customXml" Target="../ink/ink1098.xml"/><Relationship Id="rId138" Type="http://schemas.openxmlformats.org/officeDocument/2006/relationships/customXml" Target="../ink/ink1125.xml"/><Relationship Id="rId345" Type="http://schemas.openxmlformats.org/officeDocument/2006/relationships/image" Target="../media/image875.png"/><Relationship Id="rId387" Type="http://schemas.openxmlformats.org/officeDocument/2006/relationships/image" Target="../media/image896.png"/><Relationship Id="rId510" Type="http://schemas.openxmlformats.org/officeDocument/2006/relationships/customXml" Target="../ink/ink1312.xml"/><Relationship Id="rId552" Type="http://schemas.openxmlformats.org/officeDocument/2006/relationships/image" Target="../media/image978.png"/><Relationship Id="rId594" Type="http://schemas.openxmlformats.org/officeDocument/2006/relationships/image" Target="../media/image999.png"/><Relationship Id="rId608" Type="http://schemas.openxmlformats.org/officeDocument/2006/relationships/image" Target="../media/image1006.png"/><Relationship Id="rId191" Type="http://schemas.openxmlformats.org/officeDocument/2006/relationships/image" Target="../media/image800.png"/><Relationship Id="rId205" Type="http://schemas.openxmlformats.org/officeDocument/2006/relationships/image" Target="../media/image806.png"/><Relationship Id="rId247" Type="http://schemas.openxmlformats.org/officeDocument/2006/relationships/image" Target="../media/image827.png"/><Relationship Id="rId412" Type="http://schemas.openxmlformats.org/officeDocument/2006/relationships/customXml" Target="../ink/ink1263.xml"/><Relationship Id="rId107" Type="http://schemas.openxmlformats.org/officeDocument/2006/relationships/image" Target="../media/image758.png"/><Relationship Id="rId289" Type="http://schemas.openxmlformats.org/officeDocument/2006/relationships/customXml" Target="../ink/ink1201.xml"/><Relationship Id="rId454" Type="http://schemas.openxmlformats.org/officeDocument/2006/relationships/customXml" Target="../ink/ink1284.xml"/><Relationship Id="rId496" Type="http://schemas.openxmlformats.org/officeDocument/2006/relationships/customXml" Target="../ink/ink1305.xml"/><Relationship Id="rId661" Type="http://schemas.openxmlformats.org/officeDocument/2006/relationships/customXml" Target="../ink/ink1388.xml"/><Relationship Id="rId11" Type="http://schemas.openxmlformats.org/officeDocument/2006/relationships/image" Target="../media/image711.png"/><Relationship Id="rId53" Type="http://schemas.openxmlformats.org/officeDocument/2006/relationships/image" Target="../media/image731.png"/><Relationship Id="rId149" Type="http://schemas.openxmlformats.org/officeDocument/2006/relationships/image" Target="../media/image779.png"/><Relationship Id="rId314" Type="http://schemas.openxmlformats.org/officeDocument/2006/relationships/image" Target="../media/image860.png"/><Relationship Id="rId356" Type="http://schemas.openxmlformats.org/officeDocument/2006/relationships/customXml" Target="../ink/ink1235.xml"/><Relationship Id="rId398" Type="http://schemas.openxmlformats.org/officeDocument/2006/relationships/customXml" Target="../ink/ink1256.xml"/><Relationship Id="rId521" Type="http://schemas.openxmlformats.org/officeDocument/2006/relationships/image" Target="../media/image963.png"/><Relationship Id="rId563" Type="http://schemas.openxmlformats.org/officeDocument/2006/relationships/customXml" Target="../ink/ink1339.xml"/><Relationship Id="rId619" Type="http://schemas.openxmlformats.org/officeDocument/2006/relationships/customXml" Target="../ink/ink1367.xml"/><Relationship Id="rId95" Type="http://schemas.openxmlformats.org/officeDocument/2006/relationships/image" Target="../media/image752.png"/><Relationship Id="rId160" Type="http://schemas.openxmlformats.org/officeDocument/2006/relationships/customXml" Target="../ink/ink1136.xml"/><Relationship Id="rId216" Type="http://schemas.openxmlformats.org/officeDocument/2006/relationships/customXml" Target="../ink/ink1164.xml"/><Relationship Id="rId423" Type="http://schemas.openxmlformats.org/officeDocument/2006/relationships/image" Target="../media/image914.png"/><Relationship Id="rId258" Type="http://schemas.openxmlformats.org/officeDocument/2006/relationships/customXml" Target="../ink/ink1185.xml"/><Relationship Id="rId465" Type="http://schemas.openxmlformats.org/officeDocument/2006/relationships/image" Target="../media/image935.png"/><Relationship Id="rId630" Type="http://schemas.openxmlformats.org/officeDocument/2006/relationships/image" Target="../media/image1017.png"/><Relationship Id="rId672" Type="http://schemas.openxmlformats.org/officeDocument/2006/relationships/customXml" Target="../ink/ink1394.xml"/><Relationship Id="rId22" Type="http://schemas.openxmlformats.org/officeDocument/2006/relationships/customXml" Target="../ink/ink1067.xml"/><Relationship Id="rId64" Type="http://schemas.openxmlformats.org/officeDocument/2006/relationships/customXml" Target="../ink/ink1088.xml"/><Relationship Id="rId118" Type="http://schemas.openxmlformats.org/officeDocument/2006/relationships/customXml" Target="../ink/ink1115.xml"/><Relationship Id="rId325" Type="http://schemas.openxmlformats.org/officeDocument/2006/relationships/customXml" Target="../ink/ink1219.xml"/><Relationship Id="rId367" Type="http://schemas.openxmlformats.org/officeDocument/2006/relationships/image" Target="../media/image886.png"/><Relationship Id="rId532" Type="http://schemas.openxmlformats.org/officeDocument/2006/relationships/image" Target="../media/image968.png"/><Relationship Id="rId574" Type="http://schemas.openxmlformats.org/officeDocument/2006/relationships/image" Target="../media/image989.png"/><Relationship Id="rId171" Type="http://schemas.openxmlformats.org/officeDocument/2006/relationships/image" Target="../media/image790.png"/><Relationship Id="rId227" Type="http://schemas.openxmlformats.org/officeDocument/2006/relationships/image" Target="../media/image817.png"/><Relationship Id="rId269" Type="http://schemas.openxmlformats.org/officeDocument/2006/relationships/image" Target="../media/image838.png"/><Relationship Id="rId434" Type="http://schemas.openxmlformats.org/officeDocument/2006/relationships/customXml" Target="../ink/ink1274.xml"/><Relationship Id="rId476" Type="http://schemas.openxmlformats.org/officeDocument/2006/relationships/customXml" Target="../ink/ink1295.xml"/><Relationship Id="rId641" Type="http://schemas.openxmlformats.org/officeDocument/2006/relationships/customXml" Target="../ink/ink1378.xml"/><Relationship Id="rId33" Type="http://schemas.openxmlformats.org/officeDocument/2006/relationships/image" Target="../media/image722.png"/><Relationship Id="rId129" Type="http://schemas.openxmlformats.org/officeDocument/2006/relationships/image" Target="../media/image769.png"/><Relationship Id="rId280" Type="http://schemas.openxmlformats.org/officeDocument/2006/relationships/image" Target="../media/image843.png"/><Relationship Id="rId336" Type="http://schemas.openxmlformats.org/officeDocument/2006/relationships/customXml" Target="../ink/ink1225.xml"/><Relationship Id="rId501" Type="http://schemas.openxmlformats.org/officeDocument/2006/relationships/image" Target="../media/image953.png"/><Relationship Id="rId543" Type="http://schemas.openxmlformats.org/officeDocument/2006/relationships/customXml" Target="../ink/ink1329.xml"/><Relationship Id="rId75" Type="http://schemas.openxmlformats.org/officeDocument/2006/relationships/image" Target="../media/image742.png"/><Relationship Id="rId140" Type="http://schemas.openxmlformats.org/officeDocument/2006/relationships/customXml" Target="../ink/ink1126.xml"/><Relationship Id="rId182" Type="http://schemas.openxmlformats.org/officeDocument/2006/relationships/customXml" Target="../ink/ink1147.xml"/><Relationship Id="rId378" Type="http://schemas.openxmlformats.org/officeDocument/2006/relationships/customXml" Target="../ink/ink1246.xml"/><Relationship Id="rId403" Type="http://schemas.openxmlformats.org/officeDocument/2006/relationships/image" Target="../media/image904.png"/><Relationship Id="rId585" Type="http://schemas.openxmlformats.org/officeDocument/2006/relationships/customXml" Target="../ink/ink1350.xml"/><Relationship Id="rId6" Type="http://schemas.openxmlformats.org/officeDocument/2006/relationships/customXml" Target="../ink/ink1059.xml"/><Relationship Id="rId238" Type="http://schemas.openxmlformats.org/officeDocument/2006/relationships/customXml" Target="../ink/ink1175.xml"/><Relationship Id="rId445" Type="http://schemas.openxmlformats.org/officeDocument/2006/relationships/image" Target="../media/image925.png"/><Relationship Id="rId487" Type="http://schemas.openxmlformats.org/officeDocument/2006/relationships/image" Target="../media/image946.png"/><Relationship Id="rId610" Type="http://schemas.openxmlformats.org/officeDocument/2006/relationships/image" Target="../media/image1007.png"/><Relationship Id="rId652" Type="http://schemas.openxmlformats.org/officeDocument/2006/relationships/image" Target="../media/image1028.png"/><Relationship Id="rId291" Type="http://schemas.openxmlformats.org/officeDocument/2006/relationships/customXml" Target="../ink/ink1202.xml"/><Relationship Id="rId305" Type="http://schemas.openxmlformats.org/officeDocument/2006/relationships/customXml" Target="../ink/ink1209.xml"/><Relationship Id="rId347" Type="http://schemas.openxmlformats.org/officeDocument/2006/relationships/image" Target="../media/image876.png"/><Relationship Id="rId512" Type="http://schemas.openxmlformats.org/officeDocument/2006/relationships/customXml" Target="../ink/ink1313.xml"/><Relationship Id="rId44" Type="http://schemas.openxmlformats.org/officeDocument/2006/relationships/customXml" Target="../ink/ink1078.xml"/><Relationship Id="rId86" Type="http://schemas.openxmlformats.org/officeDocument/2006/relationships/customXml" Target="../ink/ink1099.xml"/><Relationship Id="rId151" Type="http://schemas.openxmlformats.org/officeDocument/2006/relationships/image" Target="../media/image780.png"/><Relationship Id="rId389" Type="http://schemas.openxmlformats.org/officeDocument/2006/relationships/image" Target="../media/image897.png"/><Relationship Id="rId554" Type="http://schemas.openxmlformats.org/officeDocument/2006/relationships/image" Target="../media/image979.png"/><Relationship Id="rId596" Type="http://schemas.openxmlformats.org/officeDocument/2006/relationships/image" Target="../media/image1000.png"/><Relationship Id="rId193" Type="http://schemas.openxmlformats.org/officeDocument/2006/relationships/image" Target="../media/image14.png"/><Relationship Id="rId207" Type="http://schemas.openxmlformats.org/officeDocument/2006/relationships/image" Target="../media/image807.png"/><Relationship Id="rId249" Type="http://schemas.openxmlformats.org/officeDocument/2006/relationships/image" Target="../media/image828.png"/><Relationship Id="rId414" Type="http://schemas.openxmlformats.org/officeDocument/2006/relationships/customXml" Target="../ink/ink1264.xml"/><Relationship Id="rId456" Type="http://schemas.openxmlformats.org/officeDocument/2006/relationships/customXml" Target="../ink/ink1285.xml"/><Relationship Id="rId498" Type="http://schemas.openxmlformats.org/officeDocument/2006/relationships/customXml" Target="../ink/ink1306.xml"/><Relationship Id="rId621" Type="http://schemas.openxmlformats.org/officeDocument/2006/relationships/customXml" Target="../ink/ink1368.xml"/><Relationship Id="rId663" Type="http://schemas.openxmlformats.org/officeDocument/2006/relationships/customXml" Target="../ink/ink1389.xml"/><Relationship Id="rId13" Type="http://schemas.openxmlformats.org/officeDocument/2006/relationships/image" Target="../media/image712.png"/><Relationship Id="rId109" Type="http://schemas.openxmlformats.org/officeDocument/2006/relationships/image" Target="../media/image759.png"/><Relationship Id="rId260" Type="http://schemas.openxmlformats.org/officeDocument/2006/relationships/customXml" Target="../ink/ink1186.xml"/><Relationship Id="rId316" Type="http://schemas.openxmlformats.org/officeDocument/2006/relationships/image" Target="../media/image861.png"/><Relationship Id="rId523" Type="http://schemas.openxmlformats.org/officeDocument/2006/relationships/image" Target="../media/image964.png"/><Relationship Id="rId55" Type="http://schemas.openxmlformats.org/officeDocument/2006/relationships/image" Target="../media/image732.png"/><Relationship Id="rId97" Type="http://schemas.openxmlformats.org/officeDocument/2006/relationships/image" Target="../media/image753.png"/><Relationship Id="rId120" Type="http://schemas.openxmlformats.org/officeDocument/2006/relationships/customXml" Target="../ink/ink1116.xml"/><Relationship Id="rId358" Type="http://schemas.openxmlformats.org/officeDocument/2006/relationships/customXml" Target="../ink/ink1236.xml"/><Relationship Id="rId565" Type="http://schemas.openxmlformats.org/officeDocument/2006/relationships/customXml" Target="../ink/ink1340.xml"/><Relationship Id="rId162" Type="http://schemas.openxmlformats.org/officeDocument/2006/relationships/customXml" Target="../ink/ink1137.xml"/><Relationship Id="rId218" Type="http://schemas.openxmlformats.org/officeDocument/2006/relationships/customXml" Target="../ink/ink1165.xml"/><Relationship Id="rId425" Type="http://schemas.openxmlformats.org/officeDocument/2006/relationships/image" Target="../media/image915.png"/><Relationship Id="rId467" Type="http://schemas.openxmlformats.org/officeDocument/2006/relationships/image" Target="../media/image936.png"/><Relationship Id="rId632" Type="http://schemas.openxmlformats.org/officeDocument/2006/relationships/image" Target="../media/image1018.png"/><Relationship Id="rId271" Type="http://schemas.openxmlformats.org/officeDocument/2006/relationships/image" Target="../media/image839.png"/><Relationship Id="rId674" Type="http://schemas.openxmlformats.org/officeDocument/2006/relationships/customXml" Target="../ink/ink1395.xml"/><Relationship Id="rId24" Type="http://schemas.openxmlformats.org/officeDocument/2006/relationships/customXml" Target="../ink/ink1068.xml"/><Relationship Id="rId66" Type="http://schemas.openxmlformats.org/officeDocument/2006/relationships/customXml" Target="../ink/ink1089.xml"/><Relationship Id="rId131" Type="http://schemas.openxmlformats.org/officeDocument/2006/relationships/image" Target="../media/image770.png"/><Relationship Id="rId327" Type="http://schemas.openxmlformats.org/officeDocument/2006/relationships/customXml" Target="../ink/ink1220.xml"/><Relationship Id="rId369" Type="http://schemas.openxmlformats.org/officeDocument/2006/relationships/image" Target="../media/image887.png"/><Relationship Id="rId534" Type="http://schemas.openxmlformats.org/officeDocument/2006/relationships/image" Target="../media/image969.png"/><Relationship Id="rId576" Type="http://schemas.openxmlformats.org/officeDocument/2006/relationships/image" Target="../media/image990.png"/><Relationship Id="rId173" Type="http://schemas.openxmlformats.org/officeDocument/2006/relationships/image" Target="../media/image791.png"/><Relationship Id="rId229" Type="http://schemas.openxmlformats.org/officeDocument/2006/relationships/image" Target="../media/image818.png"/><Relationship Id="rId380" Type="http://schemas.openxmlformats.org/officeDocument/2006/relationships/customXml" Target="../ink/ink1247.xml"/><Relationship Id="rId436" Type="http://schemas.openxmlformats.org/officeDocument/2006/relationships/customXml" Target="../ink/ink1275.xml"/><Relationship Id="rId601" Type="http://schemas.openxmlformats.org/officeDocument/2006/relationships/customXml" Target="../ink/ink1358.xml"/><Relationship Id="rId643" Type="http://schemas.openxmlformats.org/officeDocument/2006/relationships/customXml" Target="../ink/ink1379.xml"/><Relationship Id="rId240" Type="http://schemas.openxmlformats.org/officeDocument/2006/relationships/customXml" Target="../ink/ink1176.xml"/><Relationship Id="rId478" Type="http://schemas.openxmlformats.org/officeDocument/2006/relationships/customXml" Target="../ink/ink1296.xml"/><Relationship Id="rId35" Type="http://schemas.openxmlformats.org/officeDocument/2006/relationships/image" Target="../media/image723.png"/><Relationship Id="rId77" Type="http://schemas.openxmlformats.org/officeDocument/2006/relationships/image" Target="../media/image743.png"/><Relationship Id="rId100" Type="http://schemas.openxmlformats.org/officeDocument/2006/relationships/customXml" Target="../ink/ink1106.xml"/><Relationship Id="rId282" Type="http://schemas.openxmlformats.org/officeDocument/2006/relationships/image" Target="../media/image844.png"/><Relationship Id="rId338" Type="http://schemas.openxmlformats.org/officeDocument/2006/relationships/customXml" Target="../ink/ink1226.xml"/><Relationship Id="rId503" Type="http://schemas.openxmlformats.org/officeDocument/2006/relationships/image" Target="../media/image954.png"/><Relationship Id="rId545" Type="http://schemas.openxmlformats.org/officeDocument/2006/relationships/customXml" Target="../ink/ink1330.xml"/><Relationship Id="rId587" Type="http://schemas.openxmlformats.org/officeDocument/2006/relationships/customXml" Target="../ink/ink1351.xml"/><Relationship Id="rId8" Type="http://schemas.openxmlformats.org/officeDocument/2006/relationships/customXml" Target="../ink/ink1060.xml"/><Relationship Id="rId142" Type="http://schemas.openxmlformats.org/officeDocument/2006/relationships/customXml" Target="../ink/ink1127.xml"/><Relationship Id="rId184" Type="http://schemas.openxmlformats.org/officeDocument/2006/relationships/customXml" Target="../ink/ink1148.xml"/><Relationship Id="rId391" Type="http://schemas.openxmlformats.org/officeDocument/2006/relationships/image" Target="../media/image898.png"/><Relationship Id="rId405" Type="http://schemas.openxmlformats.org/officeDocument/2006/relationships/image" Target="../media/image905.png"/><Relationship Id="rId447" Type="http://schemas.openxmlformats.org/officeDocument/2006/relationships/image" Target="../media/image926.png"/><Relationship Id="rId612" Type="http://schemas.openxmlformats.org/officeDocument/2006/relationships/image" Target="../media/image1008.png"/><Relationship Id="rId251" Type="http://schemas.openxmlformats.org/officeDocument/2006/relationships/image" Target="../media/image829.png"/><Relationship Id="rId489" Type="http://schemas.openxmlformats.org/officeDocument/2006/relationships/image" Target="../media/image947.png"/><Relationship Id="rId654" Type="http://schemas.openxmlformats.org/officeDocument/2006/relationships/image" Target="../media/image1029.png"/><Relationship Id="rId46" Type="http://schemas.openxmlformats.org/officeDocument/2006/relationships/customXml" Target="../ink/ink1079.xml"/><Relationship Id="rId293" Type="http://schemas.openxmlformats.org/officeDocument/2006/relationships/customXml" Target="../ink/ink1203.xml"/><Relationship Id="rId307" Type="http://schemas.openxmlformats.org/officeDocument/2006/relationships/customXml" Target="../ink/ink1210.xml"/><Relationship Id="rId349" Type="http://schemas.openxmlformats.org/officeDocument/2006/relationships/image" Target="../media/image877.png"/><Relationship Id="rId514" Type="http://schemas.openxmlformats.org/officeDocument/2006/relationships/customXml" Target="../ink/ink1314.xml"/><Relationship Id="rId556" Type="http://schemas.openxmlformats.org/officeDocument/2006/relationships/image" Target="../media/image980.png"/><Relationship Id="rId88" Type="http://schemas.openxmlformats.org/officeDocument/2006/relationships/customXml" Target="../ink/ink1100.xml"/><Relationship Id="rId111" Type="http://schemas.openxmlformats.org/officeDocument/2006/relationships/image" Target="../media/image760.png"/><Relationship Id="rId153" Type="http://schemas.openxmlformats.org/officeDocument/2006/relationships/image" Target="../media/image781.png"/><Relationship Id="rId195" Type="http://schemas.openxmlformats.org/officeDocument/2006/relationships/image" Target="../media/image801.png"/><Relationship Id="rId209" Type="http://schemas.openxmlformats.org/officeDocument/2006/relationships/image" Target="../media/image808.png"/><Relationship Id="rId360" Type="http://schemas.openxmlformats.org/officeDocument/2006/relationships/customXml" Target="../ink/ink1237.xml"/><Relationship Id="rId416" Type="http://schemas.openxmlformats.org/officeDocument/2006/relationships/customXml" Target="../ink/ink1265.xml"/><Relationship Id="rId598" Type="http://schemas.openxmlformats.org/officeDocument/2006/relationships/image" Target="../media/image1001.png"/><Relationship Id="rId220" Type="http://schemas.openxmlformats.org/officeDocument/2006/relationships/customXml" Target="../ink/ink1166.xml"/><Relationship Id="rId458" Type="http://schemas.openxmlformats.org/officeDocument/2006/relationships/customXml" Target="../ink/ink1286.xml"/><Relationship Id="rId623" Type="http://schemas.openxmlformats.org/officeDocument/2006/relationships/customXml" Target="../ink/ink1369.xml"/><Relationship Id="rId665" Type="http://schemas.openxmlformats.org/officeDocument/2006/relationships/customXml" Target="../ink/ink1390.xml"/><Relationship Id="rId15" Type="http://schemas.openxmlformats.org/officeDocument/2006/relationships/image" Target="../media/image713.png"/><Relationship Id="rId57" Type="http://schemas.openxmlformats.org/officeDocument/2006/relationships/image" Target="../media/image733.png"/><Relationship Id="rId262" Type="http://schemas.openxmlformats.org/officeDocument/2006/relationships/customXml" Target="../ink/ink1187.xml"/><Relationship Id="rId318" Type="http://schemas.openxmlformats.org/officeDocument/2006/relationships/image" Target="../media/image862.png"/><Relationship Id="rId525" Type="http://schemas.openxmlformats.org/officeDocument/2006/relationships/image" Target="../media/image965.png"/><Relationship Id="rId567" Type="http://schemas.openxmlformats.org/officeDocument/2006/relationships/customXml" Target="../ink/ink1341.xml"/><Relationship Id="rId99" Type="http://schemas.openxmlformats.org/officeDocument/2006/relationships/image" Target="../media/image754.png"/><Relationship Id="rId122" Type="http://schemas.openxmlformats.org/officeDocument/2006/relationships/customXml" Target="../ink/ink1117.xml"/><Relationship Id="rId164" Type="http://schemas.openxmlformats.org/officeDocument/2006/relationships/customXml" Target="../ink/ink1138.xml"/><Relationship Id="rId371" Type="http://schemas.openxmlformats.org/officeDocument/2006/relationships/image" Target="../media/image888.png"/><Relationship Id="rId427" Type="http://schemas.openxmlformats.org/officeDocument/2006/relationships/image" Target="../media/image916.png"/><Relationship Id="rId469" Type="http://schemas.openxmlformats.org/officeDocument/2006/relationships/image" Target="../media/image937.png"/><Relationship Id="rId634" Type="http://schemas.openxmlformats.org/officeDocument/2006/relationships/image" Target="../media/image1019.png"/><Relationship Id="rId676" Type="http://schemas.openxmlformats.org/officeDocument/2006/relationships/customXml" Target="../ink/ink1396.xml"/><Relationship Id="rId26" Type="http://schemas.openxmlformats.org/officeDocument/2006/relationships/customXml" Target="../ink/ink1069.xml"/><Relationship Id="rId231" Type="http://schemas.openxmlformats.org/officeDocument/2006/relationships/image" Target="../media/image819.png"/><Relationship Id="rId273" Type="http://schemas.openxmlformats.org/officeDocument/2006/relationships/customXml" Target="../ink/ink1193.xml"/><Relationship Id="rId329" Type="http://schemas.openxmlformats.org/officeDocument/2006/relationships/customXml" Target="../ink/ink1221.xml"/><Relationship Id="rId480" Type="http://schemas.openxmlformats.org/officeDocument/2006/relationships/customXml" Target="../ink/ink1297.xml"/><Relationship Id="rId536" Type="http://schemas.openxmlformats.org/officeDocument/2006/relationships/image" Target="../media/image970.png"/><Relationship Id="rId68" Type="http://schemas.openxmlformats.org/officeDocument/2006/relationships/customXml" Target="../ink/ink1090.xml"/><Relationship Id="rId133" Type="http://schemas.openxmlformats.org/officeDocument/2006/relationships/image" Target="../media/image771.png"/><Relationship Id="rId175" Type="http://schemas.openxmlformats.org/officeDocument/2006/relationships/image" Target="../media/image792.png"/><Relationship Id="rId340" Type="http://schemas.openxmlformats.org/officeDocument/2006/relationships/customXml" Target="../ink/ink1227.xml"/><Relationship Id="rId578" Type="http://schemas.openxmlformats.org/officeDocument/2006/relationships/image" Target="../media/image991.png"/><Relationship Id="rId200" Type="http://schemas.openxmlformats.org/officeDocument/2006/relationships/customXml" Target="../ink/ink1156.xml"/><Relationship Id="rId382" Type="http://schemas.openxmlformats.org/officeDocument/2006/relationships/customXml" Target="../ink/ink1248.xml"/><Relationship Id="rId438" Type="http://schemas.openxmlformats.org/officeDocument/2006/relationships/customXml" Target="../ink/ink1276.xml"/><Relationship Id="rId603" Type="http://schemas.openxmlformats.org/officeDocument/2006/relationships/customXml" Target="../ink/ink1359.xml"/><Relationship Id="rId645" Type="http://schemas.openxmlformats.org/officeDocument/2006/relationships/customXml" Target="../ink/ink1380.xml"/><Relationship Id="rId242" Type="http://schemas.openxmlformats.org/officeDocument/2006/relationships/customXml" Target="../ink/ink1177.xml"/><Relationship Id="rId284" Type="http://schemas.openxmlformats.org/officeDocument/2006/relationships/image" Target="../media/image845.png"/><Relationship Id="rId491" Type="http://schemas.openxmlformats.org/officeDocument/2006/relationships/image" Target="../media/image948.png"/><Relationship Id="rId505" Type="http://schemas.openxmlformats.org/officeDocument/2006/relationships/image" Target="../media/image955.png"/><Relationship Id="rId37" Type="http://schemas.openxmlformats.org/officeDocument/2006/relationships/image" Target="../media/image724.png"/><Relationship Id="rId79" Type="http://schemas.openxmlformats.org/officeDocument/2006/relationships/image" Target="../media/image744.png"/><Relationship Id="rId102" Type="http://schemas.openxmlformats.org/officeDocument/2006/relationships/customXml" Target="../ink/ink1107.xml"/><Relationship Id="rId144" Type="http://schemas.openxmlformats.org/officeDocument/2006/relationships/customXml" Target="../ink/ink1128.xml"/><Relationship Id="rId547" Type="http://schemas.openxmlformats.org/officeDocument/2006/relationships/customXml" Target="../ink/ink1331.xml"/><Relationship Id="rId589" Type="http://schemas.openxmlformats.org/officeDocument/2006/relationships/customXml" Target="../ink/ink1352.xml"/><Relationship Id="rId90" Type="http://schemas.openxmlformats.org/officeDocument/2006/relationships/customXml" Target="../ink/ink1101.xml"/><Relationship Id="rId186" Type="http://schemas.openxmlformats.org/officeDocument/2006/relationships/customXml" Target="../ink/ink1149.xml"/><Relationship Id="rId351" Type="http://schemas.openxmlformats.org/officeDocument/2006/relationships/image" Target="../media/image878.png"/><Relationship Id="rId393" Type="http://schemas.openxmlformats.org/officeDocument/2006/relationships/image" Target="../media/image899.png"/><Relationship Id="rId407" Type="http://schemas.openxmlformats.org/officeDocument/2006/relationships/image" Target="../media/image906.png"/><Relationship Id="rId449" Type="http://schemas.openxmlformats.org/officeDocument/2006/relationships/image" Target="../media/image927.png"/><Relationship Id="rId614" Type="http://schemas.openxmlformats.org/officeDocument/2006/relationships/image" Target="../media/image1009.png"/><Relationship Id="rId656" Type="http://schemas.openxmlformats.org/officeDocument/2006/relationships/image" Target="../media/image1030.png"/><Relationship Id="rId211" Type="http://schemas.openxmlformats.org/officeDocument/2006/relationships/image" Target="../media/image809.png"/><Relationship Id="rId253" Type="http://schemas.openxmlformats.org/officeDocument/2006/relationships/image" Target="../media/image830.png"/><Relationship Id="rId295" Type="http://schemas.openxmlformats.org/officeDocument/2006/relationships/customXml" Target="../ink/ink1204.xml"/><Relationship Id="rId309" Type="http://schemas.openxmlformats.org/officeDocument/2006/relationships/customXml" Target="../ink/ink1211.xml"/><Relationship Id="rId460" Type="http://schemas.openxmlformats.org/officeDocument/2006/relationships/customXml" Target="../ink/ink1287.xml"/><Relationship Id="rId516" Type="http://schemas.openxmlformats.org/officeDocument/2006/relationships/customXml" Target="../ink/ink1315.xml"/><Relationship Id="rId48" Type="http://schemas.openxmlformats.org/officeDocument/2006/relationships/customXml" Target="../ink/ink1080.xml"/><Relationship Id="rId113" Type="http://schemas.openxmlformats.org/officeDocument/2006/relationships/image" Target="../media/image761.png"/><Relationship Id="rId320" Type="http://schemas.openxmlformats.org/officeDocument/2006/relationships/image" Target="../media/image863.png"/><Relationship Id="rId558" Type="http://schemas.openxmlformats.org/officeDocument/2006/relationships/image" Target="../media/image981.png"/><Relationship Id="rId155" Type="http://schemas.openxmlformats.org/officeDocument/2006/relationships/image" Target="../media/image782.png"/><Relationship Id="rId197" Type="http://schemas.openxmlformats.org/officeDocument/2006/relationships/image" Target="../media/image802.png"/><Relationship Id="rId362" Type="http://schemas.openxmlformats.org/officeDocument/2006/relationships/customXml" Target="../ink/ink1238.xml"/><Relationship Id="rId418" Type="http://schemas.openxmlformats.org/officeDocument/2006/relationships/customXml" Target="../ink/ink1266.xml"/><Relationship Id="rId625" Type="http://schemas.openxmlformats.org/officeDocument/2006/relationships/customXml" Target="../ink/ink1370.xml"/><Relationship Id="rId222" Type="http://schemas.openxmlformats.org/officeDocument/2006/relationships/customXml" Target="../ink/ink1167.xml"/><Relationship Id="rId264" Type="http://schemas.openxmlformats.org/officeDocument/2006/relationships/customXml" Target="../ink/ink1188.xml"/><Relationship Id="rId471" Type="http://schemas.openxmlformats.org/officeDocument/2006/relationships/image" Target="../media/image938.png"/><Relationship Id="rId667" Type="http://schemas.openxmlformats.org/officeDocument/2006/relationships/customXml" Target="../ink/ink1391.xml"/><Relationship Id="rId17" Type="http://schemas.openxmlformats.org/officeDocument/2006/relationships/image" Target="../media/image714.png"/><Relationship Id="rId59" Type="http://schemas.openxmlformats.org/officeDocument/2006/relationships/image" Target="../media/image734.png"/><Relationship Id="rId124" Type="http://schemas.openxmlformats.org/officeDocument/2006/relationships/customXml" Target="../ink/ink1118.xml"/><Relationship Id="rId527" Type="http://schemas.openxmlformats.org/officeDocument/2006/relationships/image" Target="../media/image966.png"/><Relationship Id="rId569" Type="http://schemas.openxmlformats.org/officeDocument/2006/relationships/customXml" Target="../ink/ink1342.xml"/><Relationship Id="rId70" Type="http://schemas.openxmlformats.org/officeDocument/2006/relationships/customXml" Target="../ink/ink1091.xml"/><Relationship Id="rId166" Type="http://schemas.openxmlformats.org/officeDocument/2006/relationships/customXml" Target="../ink/ink1139.xml"/><Relationship Id="rId331" Type="http://schemas.openxmlformats.org/officeDocument/2006/relationships/customXml" Target="../ink/ink1222.xml"/><Relationship Id="rId373" Type="http://schemas.openxmlformats.org/officeDocument/2006/relationships/image" Target="../media/image889.png"/><Relationship Id="rId429" Type="http://schemas.openxmlformats.org/officeDocument/2006/relationships/image" Target="../media/image917.png"/><Relationship Id="rId580" Type="http://schemas.openxmlformats.org/officeDocument/2006/relationships/image" Target="../media/image992.png"/><Relationship Id="rId636" Type="http://schemas.openxmlformats.org/officeDocument/2006/relationships/image" Target="../media/image102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20.png"/><Relationship Id="rId440" Type="http://schemas.openxmlformats.org/officeDocument/2006/relationships/customXml" Target="../ink/ink1277.xml"/><Relationship Id="rId678" Type="http://schemas.openxmlformats.org/officeDocument/2006/relationships/customXml" Target="../ink/ink1397.xml"/><Relationship Id="rId28" Type="http://schemas.openxmlformats.org/officeDocument/2006/relationships/customXml" Target="../ink/ink1070.xml"/><Relationship Id="rId275" Type="http://schemas.openxmlformats.org/officeDocument/2006/relationships/customXml" Target="../ink/ink1194.xml"/><Relationship Id="rId300" Type="http://schemas.openxmlformats.org/officeDocument/2006/relationships/image" Target="../media/image853.png"/><Relationship Id="rId482" Type="http://schemas.openxmlformats.org/officeDocument/2006/relationships/customXml" Target="../ink/ink1298.xml"/><Relationship Id="rId538" Type="http://schemas.openxmlformats.org/officeDocument/2006/relationships/image" Target="../media/image971.png"/><Relationship Id="rId81" Type="http://schemas.openxmlformats.org/officeDocument/2006/relationships/image" Target="../media/image745.png"/><Relationship Id="rId135" Type="http://schemas.openxmlformats.org/officeDocument/2006/relationships/image" Target="../media/image772.png"/><Relationship Id="rId177" Type="http://schemas.openxmlformats.org/officeDocument/2006/relationships/image" Target="../media/image793.png"/><Relationship Id="rId342" Type="http://schemas.openxmlformats.org/officeDocument/2006/relationships/customXml" Target="../ink/ink1228.xml"/><Relationship Id="rId384" Type="http://schemas.openxmlformats.org/officeDocument/2006/relationships/customXml" Target="../ink/ink1249.xml"/><Relationship Id="rId591" Type="http://schemas.openxmlformats.org/officeDocument/2006/relationships/customXml" Target="../ink/ink1353.xml"/><Relationship Id="rId605" Type="http://schemas.openxmlformats.org/officeDocument/2006/relationships/customXml" Target="../ink/ink1360.xml"/><Relationship Id="rId202" Type="http://schemas.openxmlformats.org/officeDocument/2006/relationships/customXml" Target="../ink/ink1157.xml"/><Relationship Id="rId244" Type="http://schemas.openxmlformats.org/officeDocument/2006/relationships/customXml" Target="../ink/ink1178.xml"/><Relationship Id="rId647" Type="http://schemas.openxmlformats.org/officeDocument/2006/relationships/customXml" Target="../ink/ink1381.xml"/><Relationship Id="rId39" Type="http://schemas.openxmlformats.org/officeDocument/2006/relationships/image" Target="../media/image725.png"/><Relationship Id="rId286" Type="http://schemas.openxmlformats.org/officeDocument/2006/relationships/image" Target="../media/image846.png"/><Relationship Id="rId451" Type="http://schemas.openxmlformats.org/officeDocument/2006/relationships/image" Target="../media/image928.png"/><Relationship Id="rId493" Type="http://schemas.openxmlformats.org/officeDocument/2006/relationships/image" Target="../media/image949.png"/><Relationship Id="rId507" Type="http://schemas.openxmlformats.org/officeDocument/2006/relationships/image" Target="../media/image956.png"/><Relationship Id="rId549" Type="http://schemas.openxmlformats.org/officeDocument/2006/relationships/customXml" Target="../ink/ink1332.xml"/><Relationship Id="rId50" Type="http://schemas.openxmlformats.org/officeDocument/2006/relationships/customXml" Target="../ink/ink1081.xml"/><Relationship Id="rId104" Type="http://schemas.openxmlformats.org/officeDocument/2006/relationships/customXml" Target="../ink/ink1108.xml"/><Relationship Id="rId146" Type="http://schemas.openxmlformats.org/officeDocument/2006/relationships/customXml" Target="../ink/ink1129.xml"/><Relationship Id="rId188" Type="http://schemas.openxmlformats.org/officeDocument/2006/relationships/customXml" Target="../ink/ink1150.xml"/><Relationship Id="rId311" Type="http://schemas.openxmlformats.org/officeDocument/2006/relationships/customXml" Target="../ink/ink1212.xml"/><Relationship Id="rId353" Type="http://schemas.openxmlformats.org/officeDocument/2006/relationships/image" Target="../media/image879.png"/><Relationship Id="rId395" Type="http://schemas.openxmlformats.org/officeDocument/2006/relationships/image" Target="../media/image900.png"/><Relationship Id="rId409" Type="http://schemas.openxmlformats.org/officeDocument/2006/relationships/image" Target="../media/image907.png"/><Relationship Id="rId560" Type="http://schemas.openxmlformats.org/officeDocument/2006/relationships/image" Target="../media/image982.png"/><Relationship Id="rId92" Type="http://schemas.openxmlformats.org/officeDocument/2006/relationships/customXml" Target="../ink/ink1102.xml"/><Relationship Id="rId213" Type="http://schemas.openxmlformats.org/officeDocument/2006/relationships/image" Target="../media/image810.png"/><Relationship Id="rId420" Type="http://schemas.openxmlformats.org/officeDocument/2006/relationships/customXml" Target="../ink/ink1267.xml"/><Relationship Id="rId616" Type="http://schemas.openxmlformats.org/officeDocument/2006/relationships/image" Target="../media/image1010.png"/><Relationship Id="rId658" Type="http://schemas.openxmlformats.org/officeDocument/2006/relationships/image" Target="../media/image1031.png"/><Relationship Id="rId255" Type="http://schemas.openxmlformats.org/officeDocument/2006/relationships/image" Target="../media/image831.png"/><Relationship Id="rId297" Type="http://schemas.openxmlformats.org/officeDocument/2006/relationships/customXml" Target="../ink/ink1205.xml"/><Relationship Id="rId462" Type="http://schemas.openxmlformats.org/officeDocument/2006/relationships/customXml" Target="../ink/ink1288.xml"/><Relationship Id="rId518" Type="http://schemas.openxmlformats.org/officeDocument/2006/relationships/customXml" Target="../ink/ink1316.xml"/><Relationship Id="rId115" Type="http://schemas.openxmlformats.org/officeDocument/2006/relationships/image" Target="../media/image762.png"/><Relationship Id="rId157" Type="http://schemas.openxmlformats.org/officeDocument/2006/relationships/image" Target="../media/image783.png"/><Relationship Id="rId322" Type="http://schemas.openxmlformats.org/officeDocument/2006/relationships/image" Target="../media/image864.png"/><Relationship Id="rId364" Type="http://schemas.openxmlformats.org/officeDocument/2006/relationships/customXml" Target="../ink/ink1239.xml"/><Relationship Id="rId61" Type="http://schemas.openxmlformats.org/officeDocument/2006/relationships/image" Target="../media/image735.png"/><Relationship Id="rId199" Type="http://schemas.openxmlformats.org/officeDocument/2006/relationships/image" Target="../media/image803.png"/><Relationship Id="rId571" Type="http://schemas.openxmlformats.org/officeDocument/2006/relationships/customXml" Target="../ink/ink1343.xml"/><Relationship Id="rId627" Type="http://schemas.openxmlformats.org/officeDocument/2006/relationships/customXml" Target="../ink/ink1371.xml"/><Relationship Id="rId669" Type="http://schemas.openxmlformats.org/officeDocument/2006/relationships/image" Target="../media/image1036.png"/><Relationship Id="rId19" Type="http://schemas.openxmlformats.org/officeDocument/2006/relationships/image" Target="../media/image715.png"/><Relationship Id="rId224" Type="http://schemas.openxmlformats.org/officeDocument/2006/relationships/customXml" Target="../ink/ink1168.xml"/><Relationship Id="rId266" Type="http://schemas.openxmlformats.org/officeDocument/2006/relationships/customXml" Target="../ink/ink1189.xml"/><Relationship Id="rId431" Type="http://schemas.openxmlformats.org/officeDocument/2006/relationships/image" Target="../media/image918.png"/><Relationship Id="rId473" Type="http://schemas.openxmlformats.org/officeDocument/2006/relationships/image" Target="../media/image939.png"/><Relationship Id="rId529" Type="http://schemas.openxmlformats.org/officeDocument/2006/relationships/image" Target="../media/image967.png"/><Relationship Id="rId680" Type="http://schemas.openxmlformats.org/officeDocument/2006/relationships/customXml" Target="../ink/ink1398.xml"/><Relationship Id="rId30" Type="http://schemas.openxmlformats.org/officeDocument/2006/relationships/customXml" Target="../ink/ink1071.xml"/><Relationship Id="rId126" Type="http://schemas.openxmlformats.org/officeDocument/2006/relationships/customXml" Target="../ink/ink1119.xml"/><Relationship Id="rId168" Type="http://schemas.openxmlformats.org/officeDocument/2006/relationships/customXml" Target="../ink/ink1140.xml"/><Relationship Id="rId333" Type="http://schemas.openxmlformats.org/officeDocument/2006/relationships/customXml" Target="../ink/ink1223.xml"/><Relationship Id="rId540" Type="http://schemas.openxmlformats.org/officeDocument/2006/relationships/image" Target="../media/image972.png"/><Relationship Id="rId72" Type="http://schemas.openxmlformats.org/officeDocument/2006/relationships/customXml" Target="../ink/ink1092.xml"/><Relationship Id="rId375" Type="http://schemas.openxmlformats.org/officeDocument/2006/relationships/image" Target="../media/image890.png"/><Relationship Id="rId582" Type="http://schemas.openxmlformats.org/officeDocument/2006/relationships/image" Target="../media/image993.png"/><Relationship Id="rId638" Type="http://schemas.openxmlformats.org/officeDocument/2006/relationships/image" Target="../media/image1021.png"/><Relationship Id="rId3" Type="http://schemas.openxmlformats.org/officeDocument/2006/relationships/image" Target="../media/image79.png"/><Relationship Id="rId235" Type="http://schemas.openxmlformats.org/officeDocument/2006/relationships/image" Target="../media/image821.png"/><Relationship Id="rId277" Type="http://schemas.openxmlformats.org/officeDocument/2006/relationships/customXml" Target="../ink/ink1195.xml"/><Relationship Id="rId400" Type="http://schemas.openxmlformats.org/officeDocument/2006/relationships/customXml" Target="../ink/ink1257.xml"/><Relationship Id="rId442" Type="http://schemas.openxmlformats.org/officeDocument/2006/relationships/customXml" Target="../ink/ink1278.xml"/><Relationship Id="rId484" Type="http://schemas.openxmlformats.org/officeDocument/2006/relationships/customXml" Target="../ink/ink1299.xml"/><Relationship Id="rId137" Type="http://schemas.openxmlformats.org/officeDocument/2006/relationships/image" Target="../media/image773.png"/><Relationship Id="rId302" Type="http://schemas.openxmlformats.org/officeDocument/2006/relationships/image" Target="../media/image854.png"/><Relationship Id="rId344" Type="http://schemas.openxmlformats.org/officeDocument/2006/relationships/customXml" Target="../ink/ink1229.xml"/><Relationship Id="rId41" Type="http://schemas.openxmlformats.org/officeDocument/2006/relationships/image" Target="../media/image459.png"/><Relationship Id="rId83" Type="http://schemas.openxmlformats.org/officeDocument/2006/relationships/image" Target="../media/image746.png"/><Relationship Id="rId179" Type="http://schemas.openxmlformats.org/officeDocument/2006/relationships/image" Target="../media/image794.png"/><Relationship Id="rId386" Type="http://schemas.openxmlformats.org/officeDocument/2006/relationships/customXml" Target="../ink/ink1250.xml"/><Relationship Id="rId551" Type="http://schemas.openxmlformats.org/officeDocument/2006/relationships/customXml" Target="../ink/ink1333.xml"/><Relationship Id="rId593" Type="http://schemas.openxmlformats.org/officeDocument/2006/relationships/customXml" Target="../ink/ink1354.xml"/><Relationship Id="rId607" Type="http://schemas.openxmlformats.org/officeDocument/2006/relationships/customXml" Target="../ink/ink1361.xml"/><Relationship Id="rId649" Type="http://schemas.openxmlformats.org/officeDocument/2006/relationships/customXml" Target="../ink/ink1382.xml"/><Relationship Id="rId190" Type="http://schemas.openxmlformats.org/officeDocument/2006/relationships/customXml" Target="../ink/ink1151.xml"/><Relationship Id="rId204" Type="http://schemas.openxmlformats.org/officeDocument/2006/relationships/customXml" Target="../ink/ink1158.xml"/><Relationship Id="rId246" Type="http://schemas.openxmlformats.org/officeDocument/2006/relationships/customXml" Target="../ink/ink1179.xml"/><Relationship Id="rId288" Type="http://schemas.openxmlformats.org/officeDocument/2006/relationships/image" Target="../media/image847.png"/><Relationship Id="rId411" Type="http://schemas.openxmlformats.org/officeDocument/2006/relationships/image" Target="../media/image908.png"/><Relationship Id="rId453" Type="http://schemas.openxmlformats.org/officeDocument/2006/relationships/image" Target="../media/image929.png"/><Relationship Id="rId509" Type="http://schemas.openxmlformats.org/officeDocument/2006/relationships/image" Target="../media/image957.png"/><Relationship Id="rId660" Type="http://schemas.openxmlformats.org/officeDocument/2006/relationships/image" Target="../media/image1032.png"/><Relationship Id="rId106" Type="http://schemas.openxmlformats.org/officeDocument/2006/relationships/customXml" Target="../ink/ink1109.xml"/><Relationship Id="rId313" Type="http://schemas.openxmlformats.org/officeDocument/2006/relationships/customXml" Target="../ink/ink1213.xml"/><Relationship Id="rId495" Type="http://schemas.openxmlformats.org/officeDocument/2006/relationships/image" Target="../media/image950.png"/><Relationship Id="rId10" Type="http://schemas.openxmlformats.org/officeDocument/2006/relationships/customXml" Target="../ink/ink1061.xml"/><Relationship Id="rId52" Type="http://schemas.openxmlformats.org/officeDocument/2006/relationships/customXml" Target="../ink/ink1082.xml"/><Relationship Id="rId94" Type="http://schemas.openxmlformats.org/officeDocument/2006/relationships/customXml" Target="../ink/ink1103.xml"/><Relationship Id="rId148" Type="http://schemas.openxmlformats.org/officeDocument/2006/relationships/customXml" Target="../ink/ink1130.xml"/><Relationship Id="rId355" Type="http://schemas.openxmlformats.org/officeDocument/2006/relationships/image" Target="../media/image880.png"/><Relationship Id="rId397" Type="http://schemas.openxmlformats.org/officeDocument/2006/relationships/image" Target="../media/image901.png"/><Relationship Id="rId520" Type="http://schemas.openxmlformats.org/officeDocument/2006/relationships/customXml" Target="../ink/ink1317.xml"/><Relationship Id="rId562" Type="http://schemas.openxmlformats.org/officeDocument/2006/relationships/image" Target="../media/image983.png"/><Relationship Id="rId618" Type="http://schemas.openxmlformats.org/officeDocument/2006/relationships/image" Target="../media/image1011.png"/><Relationship Id="rId215" Type="http://schemas.openxmlformats.org/officeDocument/2006/relationships/image" Target="../media/image811.png"/><Relationship Id="rId257" Type="http://schemas.openxmlformats.org/officeDocument/2006/relationships/image" Target="../media/image832.png"/><Relationship Id="rId422" Type="http://schemas.openxmlformats.org/officeDocument/2006/relationships/customXml" Target="../ink/ink1268.xml"/><Relationship Id="rId464" Type="http://schemas.openxmlformats.org/officeDocument/2006/relationships/customXml" Target="../ink/ink1289.xml"/><Relationship Id="rId299" Type="http://schemas.openxmlformats.org/officeDocument/2006/relationships/customXml" Target="../ink/ink1206.xml"/><Relationship Id="rId63" Type="http://schemas.openxmlformats.org/officeDocument/2006/relationships/image" Target="../media/image736.png"/><Relationship Id="rId159" Type="http://schemas.openxmlformats.org/officeDocument/2006/relationships/image" Target="../media/image784.png"/><Relationship Id="rId366" Type="http://schemas.openxmlformats.org/officeDocument/2006/relationships/customXml" Target="../ink/ink1240.xml"/><Relationship Id="rId573" Type="http://schemas.openxmlformats.org/officeDocument/2006/relationships/customXml" Target="../ink/ink1344.xml"/><Relationship Id="rId226" Type="http://schemas.openxmlformats.org/officeDocument/2006/relationships/customXml" Target="../ink/ink1169.xml"/><Relationship Id="rId433" Type="http://schemas.openxmlformats.org/officeDocument/2006/relationships/image" Target="../media/image919.png"/><Relationship Id="rId640" Type="http://schemas.openxmlformats.org/officeDocument/2006/relationships/image" Target="../media/image1022.png"/><Relationship Id="rId74" Type="http://schemas.openxmlformats.org/officeDocument/2006/relationships/customXml" Target="../ink/ink1093.xml"/><Relationship Id="rId377" Type="http://schemas.openxmlformats.org/officeDocument/2006/relationships/image" Target="../media/image891.png"/><Relationship Id="rId500" Type="http://schemas.openxmlformats.org/officeDocument/2006/relationships/customXml" Target="../ink/ink1307.xml"/><Relationship Id="rId584" Type="http://schemas.openxmlformats.org/officeDocument/2006/relationships/image" Target="../media/image994.png"/><Relationship Id="rId5" Type="http://schemas.openxmlformats.org/officeDocument/2006/relationships/image" Target="../media/image708.png"/><Relationship Id="rId237" Type="http://schemas.openxmlformats.org/officeDocument/2006/relationships/image" Target="../media/image822.png"/><Relationship Id="rId444" Type="http://schemas.openxmlformats.org/officeDocument/2006/relationships/customXml" Target="../ink/ink1279.xml"/><Relationship Id="rId651" Type="http://schemas.openxmlformats.org/officeDocument/2006/relationships/customXml" Target="../ink/ink1383.xml"/><Relationship Id="rId290" Type="http://schemas.openxmlformats.org/officeDocument/2006/relationships/image" Target="../media/image848.png"/><Relationship Id="rId304" Type="http://schemas.openxmlformats.org/officeDocument/2006/relationships/image" Target="../media/image855.png"/><Relationship Id="rId388" Type="http://schemas.openxmlformats.org/officeDocument/2006/relationships/customXml" Target="../ink/ink1251.xml"/><Relationship Id="rId511" Type="http://schemas.openxmlformats.org/officeDocument/2006/relationships/image" Target="../media/image958.png"/><Relationship Id="rId609" Type="http://schemas.openxmlformats.org/officeDocument/2006/relationships/customXml" Target="../ink/ink1362.xml"/><Relationship Id="rId85" Type="http://schemas.openxmlformats.org/officeDocument/2006/relationships/image" Target="../media/image747.png"/><Relationship Id="rId150" Type="http://schemas.openxmlformats.org/officeDocument/2006/relationships/customXml" Target="../ink/ink1131.xml"/><Relationship Id="rId595" Type="http://schemas.openxmlformats.org/officeDocument/2006/relationships/customXml" Target="../ink/ink1355.xml"/><Relationship Id="rId248" Type="http://schemas.openxmlformats.org/officeDocument/2006/relationships/customXml" Target="../ink/ink1180.xml"/><Relationship Id="rId455" Type="http://schemas.openxmlformats.org/officeDocument/2006/relationships/image" Target="../media/image930.png"/><Relationship Id="rId662" Type="http://schemas.openxmlformats.org/officeDocument/2006/relationships/image" Target="../media/image1033.png"/><Relationship Id="rId12" Type="http://schemas.openxmlformats.org/officeDocument/2006/relationships/customXml" Target="../ink/ink1062.xml"/><Relationship Id="rId108" Type="http://schemas.openxmlformats.org/officeDocument/2006/relationships/customXml" Target="../ink/ink1110.xml"/><Relationship Id="rId315" Type="http://schemas.openxmlformats.org/officeDocument/2006/relationships/customXml" Target="../ink/ink1214.xml"/><Relationship Id="rId522" Type="http://schemas.openxmlformats.org/officeDocument/2006/relationships/customXml" Target="../ink/ink1318.xml"/><Relationship Id="rId96" Type="http://schemas.openxmlformats.org/officeDocument/2006/relationships/customXml" Target="../ink/ink1104.xml"/><Relationship Id="rId161" Type="http://schemas.openxmlformats.org/officeDocument/2006/relationships/image" Target="../media/image785.png"/><Relationship Id="rId399" Type="http://schemas.openxmlformats.org/officeDocument/2006/relationships/image" Target="../media/image902.png"/><Relationship Id="rId259" Type="http://schemas.openxmlformats.org/officeDocument/2006/relationships/image" Target="../media/image833.png"/><Relationship Id="rId466" Type="http://schemas.openxmlformats.org/officeDocument/2006/relationships/customXml" Target="../ink/ink1290.xml"/><Relationship Id="rId673" Type="http://schemas.openxmlformats.org/officeDocument/2006/relationships/image" Target="../media/image1038.png"/><Relationship Id="rId23" Type="http://schemas.openxmlformats.org/officeDocument/2006/relationships/image" Target="../media/image717.png"/><Relationship Id="rId119" Type="http://schemas.openxmlformats.org/officeDocument/2006/relationships/image" Target="../media/image764.png"/><Relationship Id="rId326" Type="http://schemas.openxmlformats.org/officeDocument/2006/relationships/image" Target="../media/image866.png"/><Relationship Id="rId533" Type="http://schemas.openxmlformats.org/officeDocument/2006/relationships/customXml" Target="../ink/ink1324.xml"/><Relationship Id="rId172" Type="http://schemas.openxmlformats.org/officeDocument/2006/relationships/customXml" Target="../ink/ink1142.xml"/><Relationship Id="rId477" Type="http://schemas.openxmlformats.org/officeDocument/2006/relationships/image" Target="../media/image941.png"/><Relationship Id="rId600" Type="http://schemas.openxmlformats.org/officeDocument/2006/relationships/image" Target="../media/image1002.png"/><Relationship Id="rId337" Type="http://schemas.openxmlformats.org/officeDocument/2006/relationships/image" Target="../media/image871.png"/><Relationship Id="rId34" Type="http://schemas.openxmlformats.org/officeDocument/2006/relationships/customXml" Target="../ink/ink1073.xml"/><Relationship Id="rId544" Type="http://schemas.openxmlformats.org/officeDocument/2006/relationships/image" Target="../media/image974.png"/><Relationship Id="rId183" Type="http://schemas.openxmlformats.org/officeDocument/2006/relationships/image" Target="../media/image796.png"/><Relationship Id="rId390" Type="http://schemas.openxmlformats.org/officeDocument/2006/relationships/customXml" Target="../ink/ink1252.xml"/><Relationship Id="rId404" Type="http://schemas.openxmlformats.org/officeDocument/2006/relationships/customXml" Target="../ink/ink1259.xml"/><Relationship Id="rId611" Type="http://schemas.openxmlformats.org/officeDocument/2006/relationships/customXml" Target="../ink/ink1363.xml"/><Relationship Id="rId250" Type="http://schemas.openxmlformats.org/officeDocument/2006/relationships/customXml" Target="../ink/ink1181.xml"/><Relationship Id="rId488" Type="http://schemas.openxmlformats.org/officeDocument/2006/relationships/customXml" Target="../ink/ink1301.xml"/><Relationship Id="rId45" Type="http://schemas.openxmlformats.org/officeDocument/2006/relationships/image" Target="../media/image727.png"/><Relationship Id="rId110" Type="http://schemas.openxmlformats.org/officeDocument/2006/relationships/customXml" Target="../ink/ink1111.xml"/><Relationship Id="rId348" Type="http://schemas.openxmlformats.org/officeDocument/2006/relationships/customXml" Target="../ink/ink1231.xml"/><Relationship Id="rId555" Type="http://schemas.openxmlformats.org/officeDocument/2006/relationships/customXml" Target="../ink/ink1335.xml"/><Relationship Id="rId194" Type="http://schemas.openxmlformats.org/officeDocument/2006/relationships/customXml" Target="../ink/ink1153.xml"/><Relationship Id="rId208" Type="http://schemas.openxmlformats.org/officeDocument/2006/relationships/customXml" Target="../ink/ink1160.xml"/><Relationship Id="rId415" Type="http://schemas.openxmlformats.org/officeDocument/2006/relationships/image" Target="../media/image910.png"/><Relationship Id="rId622" Type="http://schemas.openxmlformats.org/officeDocument/2006/relationships/image" Target="../media/image1013.png"/><Relationship Id="rId261" Type="http://schemas.openxmlformats.org/officeDocument/2006/relationships/image" Target="../media/image834.png"/><Relationship Id="rId499" Type="http://schemas.openxmlformats.org/officeDocument/2006/relationships/image" Target="../media/image952.png"/><Relationship Id="rId56" Type="http://schemas.openxmlformats.org/officeDocument/2006/relationships/customXml" Target="../ink/ink1084.xml"/><Relationship Id="rId359" Type="http://schemas.openxmlformats.org/officeDocument/2006/relationships/image" Target="../media/image882.png"/><Relationship Id="rId566" Type="http://schemas.openxmlformats.org/officeDocument/2006/relationships/image" Target="../media/image985.png"/><Relationship Id="rId121" Type="http://schemas.openxmlformats.org/officeDocument/2006/relationships/image" Target="../media/image765.png"/><Relationship Id="rId219" Type="http://schemas.openxmlformats.org/officeDocument/2006/relationships/image" Target="../media/image813.png"/><Relationship Id="rId426" Type="http://schemas.openxmlformats.org/officeDocument/2006/relationships/customXml" Target="../ink/ink1270.xml"/><Relationship Id="rId633" Type="http://schemas.openxmlformats.org/officeDocument/2006/relationships/customXml" Target="../ink/ink1374.xml"/><Relationship Id="rId67" Type="http://schemas.openxmlformats.org/officeDocument/2006/relationships/image" Target="../media/image738.png"/><Relationship Id="rId272" Type="http://schemas.openxmlformats.org/officeDocument/2006/relationships/customXml" Target="../ink/ink1192.xml"/><Relationship Id="rId577" Type="http://schemas.openxmlformats.org/officeDocument/2006/relationships/customXml" Target="../ink/ink1346.xml"/><Relationship Id="rId132" Type="http://schemas.openxmlformats.org/officeDocument/2006/relationships/customXml" Target="../ink/ink1122.xml"/><Relationship Id="rId437" Type="http://schemas.openxmlformats.org/officeDocument/2006/relationships/image" Target="../media/image921.png"/><Relationship Id="rId644" Type="http://schemas.openxmlformats.org/officeDocument/2006/relationships/image" Target="../media/image1024.png"/><Relationship Id="rId283" Type="http://schemas.openxmlformats.org/officeDocument/2006/relationships/customXml" Target="../ink/ink1198.xml"/><Relationship Id="rId490" Type="http://schemas.openxmlformats.org/officeDocument/2006/relationships/customXml" Target="../ink/ink1302.xml"/><Relationship Id="rId504" Type="http://schemas.openxmlformats.org/officeDocument/2006/relationships/customXml" Target="../ink/ink1309.xml"/><Relationship Id="rId78" Type="http://schemas.openxmlformats.org/officeDocument/2006/relationships/customXml" Target="../ink/ink1095.xml"/><Relationship Id="rId143" Type="http://schemas.openxmlformats.org/officeDocument/2006/relationships/image" Target="../media/image776.png"/><Relationship Id="rId350" Type="http://schemas.openxmlformats.org/officeDocument/2006/relationships/customXml" Target="../ink/ink1232.xml"/><Relationship Id="rId588" Type="http://schemas.openxmlformats.org/officeDocument/2006/relationships/image" Target="../media/image996.png"/><Relationship Id="rId9" Type="http://schemas.openxmlformats.org/officeDocument/2006/relationships/image" Target="../media/image710.png"/><Relationship Id="rId210" Type="http://schemas.openxmlformats.org/officeDocument/2006/relationships/customXml" Target="../ink/ink1161.xml"/><Relationship Id="rId448" Type="http://schemas.openxmlformats.org/officeDocument/2006/relationships/customXml" Target="../ink/ink1281.xml"/><Relationship Id="rId655" Type="http://schemas.openxmlformats.org/officeDocument/2006/relationships/customXml" Target="../ink/ink1385.xml"/><Relationship Id="rId294" Type="http://schemas.openxmlformats.org/officeDocument/2006/relationships/image" Target="../media/image850.png"/><Relationship Id="rId308" Type="http://schemas.openxmlformats.org/officeDocument/2006/relationships/image" Target="../media/image857.png"/><Relationship Id="rId515" Type="http://schemas.openxmlformats.org/officeDocument/2006/relationships/image" Target="../media/image960.png"/><Relationship Id="rId89" Type="http://schemas.openxmlformats.org/officeDocument/2006/relationships/image" Target="../media/image749.png"/><Relationship Id="rId154" Type="http://schemas.openxmlformats.org/officeDocument/2006/relationships/customXml" Target="../ink/ink1133.xml"/><Relationship Id="rId361" Type="http://schemas.openxmlformats.org/officeDocument/2006/relationships/image" Target="../media/image883.png"/><Relationship Id="rId599" Type="http://schemas.openxmlformats.org/officeDocument/2006/relationships/customXml" Target="../ink/ink1357.xml"/><Relationship Id="rId459" Type="http://schemas.openxmlformats.org/officeDocument/2006/relationships/image" Target="../media/image932.png"/><Relationship Id="rId666" Type="http://schemas.openxmlformats.org/officeDocument/2006/relationships/image" Target="../media/image1035.png"/><Relationship Id="rId16" Type="http://schemas.openxmlformats.org/officeDocument/2006/relationships/customXml" Target="../ink/ink1064.xml"/><Relationship Id="rId221" Type="http://schemas.openxmlformats.org/officeDocument/2006/relationships/image" Target="../media/image814.png"/><Relationship Id="rId319" Type="http://schemas.openxmlformats.org/officeDocument/2006/relationships/customXml" Target="../ink/ink1216.xml"/><Relationship Id="rId526" Type="http://schemas.openxmlformats.org/officeDocument/2006/relationships/customXml" Target="../ink/ink1320.xml"/><Relationship Id="rId165" Type="http://schemas.openxmlformats.org/officeDocument/2006/relationships/image" Target="../media/image787.png"/><Relationship Id="rId372" Type="http://schemas.openxmlformats.org/officeDocument/2006/relationships/customXml" Target="../ink/ink1243.xml"/><Relationship Id="rId677" Type="http://schemas.openxmlformats.org/officeDocument/2006/relationships/image" Target="../media/image1040.png"/><Relationship Id="rId232" Type="http://schemas.openxmlformats.org/officeDocument/2006/relationships/customXml" Target="../ink/ink1172.xml"/><Relationship Id="rId27" Type="http://schemas.openxmlformats.org/officeDocument/2006/relationships/image" Target="../media/image719.png"/><Relationship Id="rId537" Type="http://schemas.openxmlformats.org/officeDocument/2006/relationships/customXml" Target="../ink/ink1326.xml"/><Relationship Id="rId80" Type="http://schemas.openxmlformats.org/officeDocument/2006/relationships/customXml" Target="../ink/ink1096.xml"/><Relationship Id="rId176" Type="http://schemas.openxmlformats.org/officeDocument/2006/relationships/customXml" Target="../ink/ink1144.xml"/><Relationship Id="rId383" Type="http://schemas.openxmlformats.org/officeDocument/2006/relationships/image" Target="../media/image894.png"/><Relationship Id="rId590" Type="http://schemas.openxmlformats.org/officeDocument/2006/relationships/image" Target="../media/image997.png"/><Relationship Id="rId604" Type="http://schemas.openxmlformats.org/officeDocument/2006/relationships/image" Target="../media/image1004.png"/><Relationship Id="rId243" Type="http://schemas.openxmlformats.org/officeDocument/2006/relationships/image" Target="../media/image825.png"/><Relationship Id="rId450" Type="http://schemas.openxmlformats.org/officeDocument/2006/relationships/customXml" Target="../ink/ink1282.xml"/><Relationship Id="rId38" Type="http://schemas.openxmlformats.org/officeDocument/2006/relationships/customXml" Target="../ink/ink1075.xml"/><Relationship Id="rId103" Type="http://schemas.openxmlformats.org/officeDocument/2006/relationships/image" Target="../media/image756.png"/><Relationship Id="rId310" Type="http://schemas.openxmlformats.org/officeDocument/2006/relationships/image" Target="../media/image858.png"/><Relationship Id="rId548" Type="http://schemas.openxmlformats.org/officeDocument/2006/relationships/image" Target="../media/image97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0.png"/><Relationship Id="rId21" Type="http://schemas.openxmlformats.org/officeDocument/2006/relationships/image" Target="../media/image1052.png"/><Relationship Id="rId324" Type="http://schemas.openxmlformats.org/officeDocument/2006/relationships/customXml" Target="../ink/ink1560.xml"/><Relationship Id="rId531" Type="http://schemas.openxmlformats.org/officeDocument/2006/relationships/image" Target="../media/image1306.png"/><Relationship Id="rId170" Type="http://schemas.openxmlformats.org/officeDocument/2006/relationships/customXml" Target="../ink/ink1483.xml"/><Relationship Id="rId268" Type="http://schemas.openxmlformats.org/officeDocument/2006/relationships/customXml" Target="../ink/ink1532.xml"/><Relationship Id="rId475" Type="http://schemas.openxmlformats.org/officeDocument/2006/relationships/image" Target="../media/image1278.png"/><Relationship Id="rId32" Type="http://schemas.openxmlformats.org/officeDocument/2006/relationships/customXml" Target="../ink/ink1414.xml"/><Relationship Id="rId128" Type="http://schemas.openxmlformats.org/officeDocument/2006/relationships/customXml" Target="../ink/ink1462.xml"/><Relationship Id="rId335" Type="http://schemas.openxmlformats.org/officeDocument/2006/relationships/image" Target="../media/image1209.png"/><Relationship Id="rId542" Type="http://schemas.openxmlformats.org/officeDocument/2006/relationships/customXml" Target="../ink/ink1669.xml"/><Relationship Id="rId181" Type="http://schemas.openxmlformats.org/officeDocument/2006/relationships/image" Target="../media/image1132.png"/><Relationship Id="rId402" Type="http://schemas.openxmlformats.org/officeDocument/2006/relationships/customXml" Target="../ink/ink1599.xml"/><Relationship Id="rId279" Type="http://schemas.openxmlformats.org/officeDocument/2006/relationships/image" Target="../media/image1181.png"/><Relationship Id="rId486" Type="http://schemas.openxmlformats.org/officeDocument/2006/relationships/customXml" Target="../ink/ink1641.xml"/><Relationship Id="rId43" Type="http://schemas.openxmlformats.org/officeDocument/2006/relationships/image" Target="../media/image1063.png"/><Relationship Id="rId139" Type="http://schemas.openxmlformats.org/officeDocument/2006/relationships/image" Target="../media/image1111.png"/><Relationship Id="rId346" Type="http://schemas.openxmlformats.org/officeDocument/2006/relationships/customXml" Target="../ink/ink1571.xml"/><Relationship Id="rId553" Type="http://schemas.openxmlformats.org/officeDocument/2006/relationships/image" Target="../media/image1317.png"/><Relationship Id="rId192" Type="http://schemas.openxmlformats.org/officeDocument/2006/relationships/customXml" Target="../ink/ink1494.xml"/><Relationship Id="rId206" Type="http://schemas.openxmlformats.org/officeDocument/2006/relationships/customXml" Target="../ink/ink1501.xml"/><Relationship Id="rId413" Type="http://schemas.openxmlformats.org/officeDocument/2006/relationships/image" Target="../media/image1247.png"/><Relationship Id="rId497" Type="http://schemas.openxmlformats.org/officeDocument/2006/relationships/image" Target="../media/image1289.png"/><Relationship Id="rId357" Type="http://schemas.openxmlformats.org/officeDocument/2006/relationships/image" Target="../media/image1220.png"/><Relationship Id="rId54" Type="http://schemas.openxmlformats.org/officeDocument/2006/relationships/customXml" Target="../ink/ink1425.xml"/><Relationship Id="rId96" Type="http://schemas.openxmlformats.org/officeDocument/2006/relationships/customXml" Target="../ink/ink1446.xml"/><Relationship Id="rId161" Type="http://schemas.openxmlformats.org/officeDocument/2006/relationships/image" Target="../media/image1122.png"/><Relationship Id="rId217" Type="http://schemas.openxmlformats.org/officeDocument/2006/relationships/image" Target="../media/image1150.png"/><Relationship Id="rId399" Type="http://schemas.openxmlformats.org/officeDocument/2006/relationships/image" Target="../media/image1241.png"/><Relationship Id="rId259" Type="http://schemas.openxmlformats.org/officeDocument/2006/relationships/image" Target="../media/image1171.png"/><Relationship Id="rId424" Type="http://schemas.openxmlformats.org/officeDocument/2006/relationships/customXml" Target="../ink/ink1610.xml"/><Relationship Id="rId466" Type="http://schemas.openxmlformats.org/officeDocument/2006/relationships/customXml" Target="../ink/ink1631.xml"/><Relationship Id="rId23" Type="http://schemas.openxmlformats.org/officeDocument/2006/relationships/image" Target="../media/image1053.png"/><Relationship Id="rId119" Type="http://schemas.openxmlformats.org/officeDocument/2006/relationships/image" Target="../media/image1101.png"/><Relationship Id="rId270" Type="http://schemas.openxmlformats.org/officeDocument/2006/relationships/customXml" Target="../ink/ink1533.xml"/><Relationship Id="rId326" Type="http://schemas.openxmlformats.org/officeDocument/2006/relationships/customXml" Target="../ink/ink1561.xml"/><Relationship Id="rId533" Type="http://schemas.openxmlformats.org/officeDocument/2006/relationships/image" Target="../media/image1307.png"/><Relationship Id="rId65" Type="http://schemas.openxmlformats.org/officeDocument/2006/relationships/image" Target="../media/image1074.png"/><Relationship Id="rId130" Type="http://schemas.openxmlformats.org/officeDocument/2006/relationships/customXml" Target="../ink/ink1463.xml"/><Relationship Id="rId368" Type="http://schemas.openxmlformats.org/officeDocument/2006/relationships/customXml" Target="../ink/ink1582.xml"/><Relationship Id="rId172" Type="http://schemas.openxmlformats.org/officeDocument/2006/relationships/customXml" Target="../ink/ink1484.xml"/><Relationship Id="rId228" Type="http://schemas.openxmlformats.org/officeDocument/2006/relationships/customXml" Target="../ink/ink1512.xml"/><Relationship Id="rId435" Type="http://schemas.openxmlformats.org/officeDocument/2006/relationships/image" Target="../media/image1258.png"/><Relationship Id="rId477" Type="http://schemas.openxmlformats.org/officeDocument/2006/relationships/image" Target="../media/image1279.png"/><Relationship Id="rId281" Type="http://schemas.openxmlformats.org/officeDocument/2006/relationships/image" Target="../media/image1182.png"/><Relationship Id="rId337" Type="http://schemas.openxmlformats.org/officeDocument/2006/relationships/image" Target="../media/image1210.png"/><Relationship Id="rId502" Type="http://schemas.openxmlformats.org/officeDocument/2006/relationships/customXml" Target="../ink/ink1649.xml"/><Relationship Id="rId34" Type="http://schemas.openxmlformats.org/officeDocument/2006/relationships/customXml" Target="../ink/ink1415.xml"/><Relationship Id="rId76" Type="http://schemas.openxmlformats.org/officeDocument/2006/relationships/customXml" Target="../ink/ink1436.xml"/><Relationship Id="rId141" Type="http://schemas.openxmlformats.org/officeDocument/2006/relationships/image" Target="../media/image1112.png"/><Relationship Id="rId379" Type="http://schemas.openxmlformats.org/officeDocument/2006/relationships/image" Target="../media/image1231.png"/><Relationship Id="rId544" Type="http://schemas.openxmlformats.org/officeDocument/2006/relationships/customXml" Target="../ink/ink1670.xml"/><Relationship Id="rId7" Type="http://schemas.openxmlformats.org/officeDocument/2006/relationships/image" Target="../media/image1045.png"/><Relationship Id="rId183" Type="http://schemas.openxmlformats.org/officeDocument/2006/relationships/image" Target="../media/image1133.png"/><Relationship Id="rId239" Type="http://schemas.openxmlformats.org/officeDocument/2006/relationships/image" Target="../media/image1161.png"/><Relationship Id="rId390" Type="http://schemas.openxmlformats.org/officeDocument/2006/relationships/customXml" Target="../ink/ink1593.xml"/><Relationship Id="rId404" Type="http://schemas.openxmlformats.org/officeDocument/2006/relationships/customXml" Target="../ink/ink1600.xml"/><Relationship Id="rId446" Type="http://schemas.openxmlformats.org/officeDocument/2006/relationships/customXml" Target="../ink/ink1621.xml"/><Relationship Id="rId250" Type="http://schemas.openxmlformats.org/officeDocument/2006/relationships/customXml" Target="../ink/ink1523.xml"/><Relationship Id="rId292" Type="http://schemas.openxmlformats.org/officeDocument/2006/relationships/customXml" Target="../ink/ink1544.xml"/><Relationship Id="rId306" Type="http://schemas.openxmlformats.org/officeDocument/2006/relationships/customXml" Target="../ink/ink1551.xml"/><Relationship Id="rId488" Type="http://schemas.openxmlformats.org/officeDocument/2006/relationships/customXml" Target="../ink/ink1642.xml"/><Relationship Id="rId45" Type="http://schemas.openxmlformats.org/officeDocument/2006/relationships/image" Target="../media/image1064.png"/><Relationship Id="rId87" Type="http://schemas.openxmlformats.org/officeDocument/2006/relationships/image" Target="../media/image1085.png"/><Relationship Id="rId110" Type="http://schemas.openxmlformats.org/officeDocument/2006/relationships/customXml" Target="../ink/ink1453.xml"/><Relationship Id="rId348" Type="http://schemas.openxmlformats.org/officeDocument/2006/relationships/customXml" Target="../ink/ink1572.xml"/><Relationship Id="rId513" Type="http://schemas.openxmlformats.org/officeDocument/2006/relationships/image" Target="../media/image1297.png"/><Relationship Id="rId152" Type="http://schemas.openxmlformats.org/officeDocument/2006/relationships/customXml" Target="../ink/ink1474.xml"/><Relationship Id="rId194" Type="http://schemas.openxmlformats.org/officeDocument/2006/relationships/customXml" Target="../ink/ink1495.xml"/><Relationship Id="rId208" Type="http://schemas.openxmlformats.org/officeDocument/2006/relationships/customXml" Target="../ink/ink1502.xml"/><Relationship Id="rId415" Type="http://schemas.openxmlformats.org/officeDocument/2006/relationships/image" Target="../media/image1248.png"/><Relationship Id="rId457" Type="http://schemas.openxmlformats.org/officeDocument/2006/relationships/image" Target="../media/image1269.png"/><Relationship Id="rId261" Type="http://schemas.openxmlformats.org/officeDocument/2006/relationships/image" Target="../media/image1172.png"/><Relationship Id="rId499" Type="http://schemas.openxmlformats.org/officeDocument/2006/relationships/image" Target="../media/image1290.png"/><Relationship Id="rId14" Type="http://schemas.openxmlformats.org/officeDocument/2006/relationships/customXml" Target="../ink/ink1405.xml"/><Relationship Id="rId56" Type="http://schemas.openxmlformats.org/officeDocument/2006/relationships/customXml" Target="../ink/ink1426.xml"/><Relationship Id="rId317" Type="http://schemas.openxmlformats.org/officeDocument/2006/relationships/image" Target="../media/image1200.png"/><Relationship Id="rId359" Type="http://schemas.openxmlformats.org/officeDocument/2006/relationships/image" Target="../media/image1221.png"/><Relationship Id="rId524" Type="http://schemas.openxmlformats.org/officeDocument/2006/relationships/customXml" Target="../ink/ink1660.xml"/><Relationship Id="rId98" Type="http://schemas.openxmlformats.org/officeDocument/2006/relationships/customXml" Target="../ink/ink1447.xml"/><Relationship Id="rId121" Type="http://schemas.openxmlformats.org/officeDocument/2006/relationships/image" Target="../media/image1102.png"/><Relationship Id="rId163" Type="http://schemas.openxmlformats.org/officeDocument/2006/relationships/image" Target="../media/image1123.png"/><Relationship Id="rId219" Type="http://schemas.openxmlformats.org/officeDocument/2006/relationships/image" Target="../media/image1151.png"/><Relationship Id="rId370" Type="http://schemas.openxmlformats.org/officeDocument/2006/relationships/customXml" Target="../ink/ink1583.xml"/><Relationship Id="rId426" Type="http://schemas.openxmlformats.org/officeDocument/2006/relationships/customXml" Target="../ink/ink1611.xml"/><Relationship Id="rId230" Type="http://schemas.openxmlformats.org/officeDocument/2006/relationships/customXml" Target="../ink/ink1513.xml"/><Relationship Id="rId468" Type="http://schemas.openxmlformats.org/officeDocument/2006/relationships/customXml" Target="../ink/ink1632.xml"/><Relationship Id="rId25" Type="http://schemas.openxmlformats.org/officeDocument/2006/relationships/image" Target="../media/image1054.png"/><Relationship Id="rId67" Type="http://schemas.openxmlformats.org/officeDocument/2006/relationships/image" Target="../media/image1075.png"/><Relationship Id="rId272" Type="http://schemas.openxmlformats.org/officeDocument/2006/relationships/customXml" Target="../ink/ink1534.xml"/><Relationship Id="rId328" Type="http://schemas.openxmlformats.org/officeDocument/2006/relationships/customXml" Target="../ink/ink1562.xml"/><Relationship Id="rId535" Type="http://schemas.openxmlformats.org/officeDocument/2006/relationships/image" Target="../media/image1308.png"/><Relationship Id="rId132" Type="http://schemas.openxmlformats.org/officeDocument/2006/relationships/customXml" Target="../ink/ink1464.xml"/><Relationship Id="rId174" Type="http://schemas.openxmlformats.org/officeDocument/2006/relationships/customXml" Target="../ink/ink1485.xml"/><Relationship Id="rId381" Type="http://schemas.openxmlformats.org/officeDocument/2006/relationships/image" Target="../media/image1232.png"/><Relationship Id="rId241" Type="http://schemas.openxmlformats.org/officeDocument/2006/relationships/image" Target="../media/image1162.png"/><Relationship Id="rId437" Type="http://schemas.openxmlformats.org/officeDocument/2006/relationships/image" Target="../media/image1259.png"/><Relationship Id="rId479" Type="http://schemas.openxmlformats.org/officeDocument/2006/relationships/image" Target="../media/image1280.png"/><Relationship Id="rId36" Type="http://schemas.openxmlformats.org/officeDocument/2006/relationships/customXml" Target="../ink/ink1416.xml"/><Relationship Id="rId283" Type="http://schemas.openxmlformats.org/officeDocument/2006/relationships/image" Target="../media/image1183.png"/><Relationship Id="rId339" Type="http://schemas.openxmlformats.org/officeDocument/2006/relationships/image" Target="../media/image1211.png"/><Relationship Id="rId490" Type="http://schemas.openxmlformats.org/officeDocument/2006/relationships/customXml" Target="../ink/ink1643.xml"/><Relationship Id="rId504" Type="http://schemas.openxmlformats.org/officeDocument/2006/relationships/customXml" Target="../ink/ink1650.xml"/><Relationship Id="rId546" Type="http://schemas.openxmlformats.org/officeDocument/2006/relationships/customXml" Target="../ink/ink1671.xml"/><Relationship Id="rId78" Type="http://schemas.openxmlformats.org/officeDocument/2006/relationships/customXml" Target="../ink/ink1437.xml"/><Relationship Id="rId101" Type="http://schemas.openxmlformats.org/officeDocument/2006/relationships/image" Target="../media/image1092.png"/><Relationship Id="rId143" Type="http://schemas.openxmlformats.org/officeDocument/2006/relationships/image" Target="../media/image1113.png"/><Relationship Id="rId185" Type="http://schemas.openxmlformats.org/officeDocument/2006/relationships/image" Target="../media/image1134.png"/><Relationship Id="rId350" Type="http://schemas.openxmlformats.org/officeDocument/2006/relationships/customXml" Target="../ink/ink1573.xml"/><Relationship Id="rId406" Type="http://schemas.openxmlformats.org/officeDocument/2006/relationships/customXml" Target="../ink/ink1601.xml"/><Relationship Id="rId9" Type="http://schemas.openxmlformats.org/officeDocument/2006/relationships/image" Target="../media/image1046.png"/><Relationship Id="rId210" Type="http://schemas.openxmlformats.org/officeDocument/2006/relationships/customXml" Target="../ink/ink1503.xml"/><Relationship Id="rId392" Type="http://schemas.openxmlformats.org/officeDocument/2006/relationships/customXml" Target="../ink/ink1594.xml"/><Relationship Id="rId448" Type="http://schemas.openxmlformats.org/officeDocument/2006/relationships/customXml" Target="../ink/ink1622.xml"/><Relationship Id="rId252" Type="http://schemas.openxmlformats.org/officeDocument/2006/relationships/customXml" Target="../ink/ink1524.xml"/><Relationship Id="rId294" Type="http://schemas.openxmlformats.org/officeDocument/2006/relationships/customXml" Target="../ink/ink1545.xml"/><Relationship Id="rId308" Type="http://schemas.openxmlformats.org/officeDocument/2006/relationships/customXml" Target="../ink/ink1552.xml"/><Relationship Id="rId515" Type="http://schemas.openxmlformats.org/officeDocument/2006/relationships/image" Target="../media/image1298.png"/><Relationship Id="rId47" Type="http://schemas.openxmlformats.org/officeDocument/2006/relationships/image" Target="../media/image1065.png"/><Relationship Id="rId89" Type="http://schemas.openxmlformats.org/officeDocument/2006/relationships/image" Target="../media/image1086.png"/><Relationship Id="rId112" Type="http://schemas.openxmlformats.org/officeDocument/2006/relationships/customXml" Target="../ink/ink1454.xml"/><Relationship Id="rId154" Type="http://schemas.openxmlformats.org/officeDocument/2006/relationships/customXml" Target="../ink/ink1475.xml"/><Relationship Id="rId361" Type="http://schemas.openxmlformats.org/officeDocument/2006/relationships/image" Target="../media/image1222.png"/><Relationship Id="rId196" Type="http://schemas.openxmlformats.org/officeDocument/2006/relationships/customXml" Target="../ink/ink1496.xml"/><Relationship Id="rId417" Type="http://schemas.openxmlformats.org/officeDocument/2006/relationships/image" Target="../media/image1249.png"/><Relationship Id="rId459" Type="http://schemas.openxmlformats.org/officeDocument/2006/relationships/image" Target="../media/image1270.png"/><Relationship Id="rId16" Type="http://schemas.openxmlformats.org/officeDocument/2006/relationships/customXml" Target="../ink/ink1406.xml"/><Relationship Id="rId221" Type="http://schemas.openxmlformats.org/officeDocument/2006/relationships/image" Target="../media/image1152.png"/><Relationship Id="rId263" Type="http://schemas.openxmlformats.org/officeDocument/2006/relationships/image" Target="../media/image1173.png"/><Relationship Id="rId319" Type="http://schemas.openxmlformats.org/officeDocument/2006/relationships/image" Target="../media/image1201.png"/><Relationship Id="rId470" Type="http://schemas.openxmlformats.org/officeDocument/2006/relationships/customXml" Target="../ink/ink1633.xml"/><Relationship Id="rId526" Type="http://schemas.openxmlformats.org/officeDocument/2006/relationships/customXml" Target="../ink/ink1661.xml"/><Relationship Id="rId58" Type="http://schemas.openxmlformats.org/officeDocument/2006/relationships/customXml" Target="../ink/ink1427.xml"/><Relationship Id="rId123" Type="http://schemas.openxmlformats.org/officeDocument/2006/relationships/image" Target="../media/image1103.png"/><Relationship Id="rId330" Type="http://schemas.openxmlformats.org/officeDocument/2006/relationships/customXml" Target="../ink/ink1563.xml"/><Relationship Id="rId165" Type="http://schemas.openxmlformats.org/officeDocument/2006/relationships/image" Target="../media/image1124.png"/><Relationship Id="rId372" Type="http://schemas.openxmlformats.org/officeDocument/2006/relationships/customXml" Target="../ink/ink1584.xml"/><Relationship Id="rId428" Type="http://schemas.openxmlformats.org/officeDocument/2006/relationships/customXml" Target="../ink/ink1612.xml"/><Relationship Id="rId232" Type="http://schemas.openxmlformats.org/officeDocument/2006/relationships/customXml" Target="../ink/ink1514.xml"/><Relationship Id="rId274" Type="http://schemas.openxmlformats.org/officeDocument/2006/relationships/customXml" Target="../ink/ink1535.xml"/><Relationship Id="rId481" Type="http://schemas.openxmlformats.org/officeDocument/2006/relationships/image" Target="../media/image1281.png"/><Relationship Id="rId27" Type="http://schemas.openxmlformats.org/officeDocument/2006/relationships/image" Target="../media/image1055.png"/><Relationship Id="rId69" Type="http://schemas.openxmlformats.org/officeDocument/2006/relationships/image" Target="../media/image1076.png"/><Relationship Id="rId134" Type="http://schemas.openxmlformats.org/officeDocument/2006/relationships/customXml" Target="../ink/ink1465.xml"/><Relationship Id="rId537" Type="http://schemas.openxmlformats.org/officeDocument/2006/relationships/image" Target="../media/image1309.png"/><Relationship Id="rId80" Type="http://schemas.openxmlformats.org/officeDocument/2006/relationships/customXml" Target="../ink/ink1438.xml"/><Relationship Id="rId176" Type="http://schemas.openxmlformats.org/officeDocument/2006/relationships/customXml" Target="../ink/ink1486.xml"/><Relationship Id="rId341" Type="http://schemas.openxmlformats.org/officeDocument/2006/relationships/image" Target="../media/image1212.png"/><Relationship Id="rId383" Type="http://schemas.openxmlformats.org/officeDocument/2006/relationships/image" Target="../media/image1233.png"/><Relationship Id="rId439" Type="http://schemas.openxmlformats.org/officeDocument/2006/relationships/image" Target="../media/image1260.png"/><Relationship Id="rId201" Type="http://schemas.openxmlformats.org/officeDocument/2006/relationships/image" Target="../media/image1142.png"/><Relationship Id="rId243" Type="http://schemas.openxmlformats.org/officeDocument/2006/relationships/image" Target="../media/image1163.png"/><Relationship Id="rId285" Type="http://schemas.openxmlformats.org/officeDocument/2006/relationships/image" Target="../media/image1184.png"/><Relationship Id="rId450" Type="http://schemas.openxmlformats.org/officeDocument/2006/relationships/customXml" Target="../ink/ink1623.xml"/><Relationship Id="rId506" Type="http://schemas.openxmlformats.org/officeDocument/2006/relationships/customXml" Target="../ink/ink1651.xml"/><Relationship Id="rId38" Type="http://schemas.openxmlformats.org/officeDocument/2006/relationships/customXml" Target="../ink/ink1417.xml"/><Relationship Id="rId103" Type="http://schemas.openxmlformats.org/officeDocument/2006/relationships/image" Target="../media/image1093.png"/><Relationship Id="rId310" Type="http://schemas.openxmlformats.org/officeDocument/2006/relationships/customXml" Target="../ink/ink1553.xml"/><Relationship Id="rId492" Type="http://schemas.openxmlformats.org/officeDocument/2006/relationships/customXml" Target="../ink/ink1644.xml"/><Relationship Id="rId548" Type="http://schemas.openxmlformats.org/officeDocument/2006/relationships/customXml" Target="../ink/ink1672.xml"/><Relationship Id="rId91" Type="http://schemas.openxmlformats.org/officeDocument/2006/relationships/image" Target="../media/image1087.png"/><Relationship Id="rId145" Type="http://schemas.openxmlformats.org/officeDocument/2006/relationships/image" Target="../media/image1114.png"/><Relationship Id="rId187" Type="http://schemas.openxmlformats.org/officeDocument/2006/relationships/image" Target="../media/image1135.png"/><Relationship Id="rId352" Type="http://schemas.openxmlformats.org/officeDocument/2006/relationships/customXml" Target="../ink/ink1574.xml"/><Relationship Id="rId394" Type="http://schemas.openxmlformats.org/officeDocument/2006/relationships/customXml" Target="../ink/ink1595.xml"/><Relationship Id="rId408" Type="http://schemas.openxmlformats.org/officeDocument/2006/relationships/customXml" Target="../ink/ink1602.xml"/><Relationship Id="rId212" Type="http://schemas.openxmlformats.org/officeDocument/2006/relationships/customXml" Target="../ink/ink1504.xml"/><Relationship Id="rId254" Type="http://schemas.openxmlformats.org/officeDocument/2006/relationships/customXml" Target="../ink/ink1525.xml"/><Relationship Id="rId49" Type="http://schemas.openxmlformats.org/officeDocument/2006/relationships/image" Target="../media/image1066.png"/><Relationship Id="rId114" Type="http://schemas.openxmlformats.org/officeDocument/2006/relationships/customXml" Target="../ink/ink1455.xml"/><Relationship Id="rId296" Type="http://schemas.openxmlformats.org/officeDocument/2006/relationships/customXml" Target="../ink/ink1546.xml"/><Relationship Id="rId461" Type="http://schemas.openxmlformats.org/officeDocument/2006/relationships/image" Target="../media/image1271.png"/><Relationship Id="rId517" Type="http://schemas.openxmlformats.org/officeDocument/2006/relationships/image" Target="../media/image1299.png"/><Relationship Id="rId60" Type="http://schemas.openxmlformats.org/officeDocument/2006/relationships/customXml" Target="../ink/ink1428.xml"/><Relationship Id="rId156" Type="http://schemas.openxmlformats.org/officeDocument/2006/relationships/customXml" Target="../ink/ink1476.xml"/><Relationship Id="rId198" Type="http://schemas.openxmlformats.org/officeDocument/2006/relationships/customXml" Target="../ink/ink1497.xml"/><Relationship Id="rId321" Type="http://schemas.openxmlformats.org/officeDocument/2006/relationships/image" Target="../media/image1202.png"/><Relationship Id="rId363" Type="http://schemas.openxmlformats.org/officeDocument/2006/relationships/image" Target="../media/image1223.png"/><Relationship Id="rId419" Type="http://schemas.openxmlformats.org/officeDocument/2006/relationships/image" Target="../media/image1250.png"/><Relationship Id="rId223" Type="http://schemas.openxmlformats.org/officeDocument/2006/relationships/image" Target="../media/image1153.png"/><Relationship Id="rId430" Type="http://schemas.openxmlformats.org/officeDocument/2006/relationships/customXml" Target="../ink/ink1613.xml"/><Relationship Id="rId18" Type="http://schemas.openxmlformats.org/officeDocument/2006/relationships/customXml" Target="../ink/ink1407.xml"/><Relationship Id="rId265" Type="http://schemas.openxmlformats.org/officeDocument/2006/relationships/image" Target="../media/image1174.png"/><Relationship Id="rId472" Type="http://schemas.openxmlformats.org/officeDocument/2006/relationships/customXml" Target="../ink/ink1634.xml"/><Relationship Id="rId528" Type="http://schemas.openxmlformats.org/officeDocument/2006/relationships/customXml" Target="../ink/ink1662.xml"/><Relationship Id="rId125" Type="http://schemas.openxmlformats.org/officeDocument/2006/relationships/image" Target="../media/image1104.png"/><Relationship Id="rId167" Type="http://schemas.openxmlformats.org/officeDocument/2006/relationships/image" Target="../media/image1125.png"/><Relationship Id="rId332" Type="http://schemas.openxmlformats.org/officeDocument/2006/relationships/customXml" Target="../ink/ink1564.xml"/><Relationship Id="rId374" Type="http://schemas.openxmlformats.org/officeDocument/2006/relationships/customXml" Target="../ink/ink1585.xml"/><Relationship Id="rId71" Type="http://schemas.openxmlformats.org/officeDocument/2006/relationships/image" Target="../media/image1077.png"/><Relationship Id="rId234" Type="http://schemas.openxmlformats.org/officeDocument/2006/relationships/customXml" Target="../ink/ink1515.xml"/><Relationship Id="rId2" Type="http://schemas.openxmlformats.org/officeDocument/2006/relationships/customXml" Target="../ink/ink1399.xml"/><Relationship Id="rId29" Type="http://schemas.openxmlformats.org/officeDocument/2006/relationships/image" Target="../media/image1056.png"/><Relationship Id="rId276" Type="http://schemas.openxmlformats.org/officeDocument/2006/relationships/customXml" Target="../ink/ink1536.xml"/><Relationship Id="rId441" Type="http://schemas.openxmlformats.org/officeDocument/2006/relationships/image" Target="../media/image1261.png"/><Relationship Id="rId483" Type="http://schemas.openxmlformats.org/officeDocument/2006/relationships/image" Target="../media/image1282.png"/><Relationship Id="rId539" Type="http://schemas.openxmlformats.org/officeDocument/2006/relationships/image" Target="../media/image1310.png"/><Relationship Id="rId40" Type="http://schemas.openxmlformats.org/officeDocument/2006/relationships/customXml" Target="../ink/ink1418.xml"/><Relationship Id="rId136" Type="http://schemas.openxmlformats.org/officeDocument/2006/relationships/customXml" Target="../ink/ink1466.xml"/><Relationship Id="rId178" Type="http://schemas.openxmlformats.org/officeDocument/2006/relationships/customXml" Target="../ink/ink1487.xml"/><Relationship Id="rId301" Type="http://schemas.openxmlformats.org/officeDocument/2006/relationships/image" Target="../media/image1192.png"/><Relationship Id="rId343" Type="http://schemas.openxmlformats.org/officeDocument/2006/relationships/image" Target="../media/image1213.png"/><Relationship Id="rId550" Type="http://schemas.openxmlformats.org/officeDocument/2006/relationships/customXml" Target="../ink/ink1673.xml"/><Relationship Id="rId82" Type="http://schemas.openxmlformats.org/officeDocument/2006/relationships/customXml" Target="../ink/ink1439.xml"/><Relationship Id="rId203" Type="http://schemas.openxmlformats.org/officeDocument/2006/relationships/image" Target="../media/image1143.png"/><Relationship Id="rId385" Type="http://schemas.openxmlformats.org/officeDocument/2006/relationships/image" Target="../media/image1234.png"/><Relationship Id="rId245" Type="http://schemas.openxmlformats.org/officeDocument/2006/relationships/image" Target="../media/image1164.png"/><Relationship Id="rId287" Type="http://schemas.openxmlformats.org/officeDocument/2006/relationships/image" Target="../media/image1185.png"/><Relationship Id="rId410" Type="http://schemas.openxmlformats.org/officeDocument/2006/relationships/customXml" Target="../ink/ink1603.xml"/><Relationship Id="rId452" Type="http://schemas.openxmlformats.org/officeDocument/2006/relationships/customXml" Target="../ink/ink1624.xml"/><Relationship Id="rId494" Type="http://schemas.openxmlformats.org/officeDocument/2006/relationships/customXml" Target="../ink/ink1645.xml"/><Relationship Id="rId508" Type="http://schemas.openxmlformats.org/officeDocument/2006/relationships/customXml" Target="../ink/ink1652.xml"/><Relationship Id="rId105" Type="http://schemas.openxmlformats.org/officeDocument/2006/relationships/image" Target="../media/image1094.png"/><Relationship Id="rId147" Type="http://schemas.openxmlformats.org/officeDocument/2006/relationships/image" Target="../media/image1115.png"/><Relationship Id="rId312" Type="http://schemas.openxmlformats.org/officeDocument/2006/relationships/customXml" Target="../ink/ink1554.xml"/><Relationship Id="rId354" Type="http://schemas.openxmlformats.org/officeDocument/2006/relationships/customXml" Target="../ink/ink1575.xml"/><Relationship Id="rId51" Type="http://schemas.openxmlformats.org/officeDocument/2006/relationships/image" Target="../media/image1067.png"/><Relationship Id="rId93" Type="http://schemas.openxmlformats.org/officeDocument/2006/relationships/image" Target="../media/image1088.png"/><Relationship Id="rId189" Type="http://schemas.openxmlformats.org/officeDocument/2006/relationships/image" Target="../media/image1136.png"/><Relationship Id="rId396" Type="http://schemas.openxmlformats.org/officeDocument/2006/relationships/customXml" Target="../ink/ink1596.xml"/><Relationship Id="rId214" Type="http://schemas.openxmlformats.org/officeDocument/2006/relationships/customXml" Target="../ink/ink1505.xml"/><Relationship Id="rId256" Type="http://schemas.openxmlformats.org/officeDocument/2006/relationships/customXml" Target="../ink/ink1526.xml"/><Relationship Id="rId298" Type="http://schemas.openxmlformats.org/officeDocument/2006/relationships/customXml" Target="../ink/ink1547.xml"/><Relationship Id="rId421" Type="http://schemas.openxmlformats.org/officeDocument/2006/relationships/image" Target="../media/image1251.png"/><Relationship Id="rId463" Type="http://schemas.openxmlformats.org/officeDocument/2006/relationships/image" Target="../media/image1272.png"/><Relationship Id="rId519" Type="http://schemas.openxmlformats.org/officeDocument/2006/relationships/image" Target="../media/image1300.png"/><Relationship Id="rId116" Type="http://schemas.openxmlformats.org/officeDocument/2006/relationships/customXml" Target="../ink/ink1456.xml"/><Relationship Id="rId158" Type="http://schemas.openxmlformats.org/officeDocument/2006/relationships/customXml" Target="../ink/ink1477.xml"/><Relationship Id="rId323" Type="http://schemas.openxmlformats.org/officeDocument/2006/relationships/image" Target="../media/image1203.png"/><Relationship Id="rId530" Type="http://schemas.openxmlformats.org/officeDocument/2006/relationships/customXml" Target="../ink/ink1663.xml"/><Relationship Id="rId20" Type="http://schemas.openxmlformats.org/officeDocument/2006/relationships/customXml" Target="../ink/ink1408.xml"/><Relationship Id="rId62" Type="http://schemas.openxmlformats.org/officeDocument/2006/relationships/customXml" Target="../ink/ink1429.xml"/><Relationship Id="rId365" Type="http://schemas.openxmlformats.org/officeDocument/2006/relationships/image" Target="../media/image1224.png"/><Relationship Id="rId225" Type="http://schemas.openxmlformats.org/officeDocument/2006/relationships/image" Target="../media/image1154.png"/><Relationship Id="rId267" Type="http://schemas.openxmlformats.org/officeDocument/2006/relationships/image" Target="../media/image1175.png"/><Relationship Id="rId432" Type="http://schemas.openxmlformats.org/officeDocument/2006/relationships/customXml" Target="../ink/ink1614.xml"/><Relationship Id="rId474" Type="http://schemas.openxmlformats.org/officeDocument/2006/relationships/customXml" Target="../ink/ink1635.xml"/><Relationship Id="rId127" Type="http://schemas.openxmlformats.org/officeDocument/2006/relationships/image" Target="../media/image1105.png"/><Relationship Id="rId31" Type="http://schemas.openxmlformats.org/officeDocument/2006/relationships/image" Target="../media/image1057.png"/><Relationship Id="rId73" Type="http://schemas.openxmlformats.org/officeDocument/2006/relationships/image" Target="../media/image1078.png"/><Relationship Id="rId169" Type="http://schemas.openxmlformats.org/officeDocument/2006/relationships/image" Target="../media/image1126.png"/><Relationship Id="rId334" Type="http://schemas.openxmlformats.org/officeDocument/2006/relationships/customXml" Target="../ink/ink1565.xml"/><Relationship Id="rId376" Type="http://schemas.openxmlformats.org/officeDocument/2006/relationships/customXml" Target="../ink/ink1586.xml"/><Relationship Id="rId541" Type="http://schemas.openxmlformats.org/officeDocument/2006/relationships/image" Target="../media/image1311.png"/><Relationship Id="rId4" Type="http://schemas.openxmlformats.org/officeDocument/2006/relationships/customXml" Target="../ink/ink1400.xml"/><Relationship Id="rId180" Type="http://schemas.openxmlformats.org/officeDocument/2006/relationships/customXml" Target="../ink/ink1488.xml"/><Relationship Id="rId236" Type="http://schemas.openxmlformats.org/officeDocument/2006/relationships/customXml" Target="../ink/ink1516.xml"/><Relationship Id="rId278" Type="http://schemas.openxmlformats.org/officeDocument/2006/relationships/customXml" Target="../ink/ink1537.xml"/><Relationship Id="rId401" Type="http://schemas.openxmlformats.org/officeDocument/2006/relationships/image" Target="../media/image1242.png"/><Relationship Id="rId443" Type="http://schemas.openxmlformats.org/officeDocument/2006/relationships/image" Target="../media/image1262.png"/><Relationship Id="rId303" Type="http://schemas.openxmlformats.org/officeDocument/2006/relationships/image" Target="../media/image1193.png"/><Relationship Id="rId485" Type="http://schemas.openxmlformats.org/officeDocument/2006/relationships/image" Target="../media/image1283.png"/><Relationship Id="rId42" Type="http://schemas.openxmlformats.org/officeDocument/2006/relationships/customXml" Target="../ink/ink1419.xml"/><Relationship Id="rId84" Type="http://schemas.openxmlformats.org/officeDocument/2006/relationships/customXml" Target="../ink/ink1440.xml"/><Relationship Id="rId138" Type="http://schemas.openxmlformats.org/officeDocument/2006/relationships/customXml" Target="../ink/ink1467.xml"/><Relationship Id="rId345" Type="http://schemas.openxmlformats.org/officeDocument/2006/relationships/image" Target="../media/image1214.png"/><Relationship Id="rId387" Type="http://schemas.openxmlformats.org/officeDocument/2006/relationships/image" Target="../media/image1235.png"/><Relationship Id="rId510" Type="http://schemas.openxmlformats.org/officeDocument/2006/relationships/customXml" Target="../ink/ink1653.xml"/><Relationship Id="rId552" Type="http://schemas.openxmlformats.org/officeDocument/2006/relationships/customXml" Target="../ink/ink1674.xml"/><Relationship Id="rId191" Type="http://schemas.openxmlformats.org/officeDocument/2006/relationships/image" Target="../media/image1137.png"/><Relationship Id="rId205" Type="http://schemas.openxmlformats.org/officeDocument/2006/relationships/image" Target="../media/image1144.png"/><Relationship Id="rId247" Type="http://schemas.openxmlformats.org/officeDocument/2006/relationships/image" Target="../media/image1165.png"/><Relationship Id="rId412" Type="http://schemas.openxmlformats.org/officeDocument/2006/relationships/customXml" Target="../ink/ink1604.xml"/><Relationship Id="rId107" Type="http://schemas.openxmlformats.org/officeDocument/2006/relationships/image" Target="../media/image1095.png"/><Relationship Id="rId289" Type="http://schemas.openxmlformats.org/officeDocument/2006/relationships/image" Target="../media/image1186.png"/><Relationship Id="rId454" Type="http://schemas.openxmlformats.org/officeDocument/2006/relationships/customXml" Target="../ink/ink1625.xml"/><Relationship Id="rId496" Type="http://schemas.openxmlformats.org/officeDocument/2006/relationships/customXml" Target="../ink/ink1646.xml"/><Relationship Id="rId11" Type="http://schemas.openxmlformats.org/officeDocument/2006/relationships/image" Target="../media/image1047.png"/><Relationship Id="rId53" Type="http://schemas.openxmlformats.org/officeDocument/2006/relationships/image" Target="../media/image1068.png"/><Relationship Id="rId149" Type="http://schemas.openxmlformats.org/officeDocument/2006/relationships/image" Target="../media/image1116.png"/><Relationship Id="rId314" Type="http://schemas.openxmlformats.org/officeDocument/2006/relationships/customXml" Target="../ink/ink1555.xml"/><Relationship Id="rId356" Type="http://schemas.openxmlformats.org/officeDocument/2006/relationships/customXml" Target="../ink/ink1576.xml"/><Relationship Id="rId398" Type="http://schemas.openxmlformats.org/officeDocument/2006/relationships/customXml" Target="../ink/ink1597.xml"/><Relationship Id="rId521" Type="http://schemas.openxmlformats.org/officeDocument/2006/relationships/image" Target="../media/image1301.png"/><Relationship Id="rId95" Type="http://schemas.openxmlformats.org/officeDocument/2006/relationships/image" Target="../media/image1089.png"/><Relationship Id="rId160" Type="http://schemas.openxmlformats.org/officeDocument/2006/relationships/customXml" Target="../ink/ink1478.xml"/><Relationship Id="rId216" Type="http://schemas.openxmlformats.org/officeDocument/2006/relationships/customXml" Target="../ink/ink1506.xml"/><Relationship Id="rId423" Type="http://schemas.openxmlformats.org/officeDocument/2006/relationships/image" Target="../media/image1252.png"/><Relationship Id="rId258" Type="http://schemas.openxmlformats.org/officeDocument/2006/relationships/customXml" Target="../ink/ink1527.xml"/><Relationship Id="rId465" Type="http://schemas.openxmlformats.org/officeDocument/2006/relationships/image" Target="../media/image1273.png"/><Relationship Id="rId22" Type="http://schemas.openxmlformats.org/officeDocument/2006/relationships/customXml" Target="../ink/ink1409.xml"/><Relationship Id="rId64" Type="http://schemas.openxmlformats.org/officeDocument/2006/relationships/customXml" Target="../ink/ink1430.xml"/><Relationship Id="rId118" Type="http://schemas.openxmlformats.org/officeDocument/2006/relationships/customXml" Target="../ink/ink1457.xml"/><Relationship Id="rId325" Type="http://schemas.openxmlformats.org/officeDocument/2006/relationships/image" Target="../media/image1204.png"/><Relationship Id="rId367" Type="http://schemas.openxmlformats.org/officeDocument/2006/relationships/image" Target="../media/image1225.png"/><Relationship Id="rId532" Type="http://schemas.openxmlformats.org/officeDocument/2006/relationships/customXml" Target="../ink/ink1664.xml"/><Relationship Id="rId171" Type="http://schemas.openxmlformats.org/officeDocument/2006/relationships/image" Target="../media/image1127.png"/><Relationship Id="rId227" Type="http://schemas.openxmlformats.org/officeDocument/2006/relationships/image" Target="../media/image1155.png"/><Relationship Id="rId269" Type="http://schemas.openxmlformats.org/officeDocument/2006/relationships/image" Target="../media/image1176.png"/><Relationship Id="rId434" Type="http://schemas.openxmlformats.org/officeDocument/2006/relationships/customXml" Target="../ink/ink1615.xml"/><Relationship Id="rId476" Type="http://schemas.openxmlformats.org/officeDocument/2006/relationships/customXml" Target="../ink/ink1636.xml"/><Relationship Id="rId33" Type="http://schemas.openxmlformats.org/officeDocument/2006/relationships/image" Target="../media/image1058.png"/><Relationship Id="rId129" Type="http://schemas.openxmlformats.org/officeDocument/2006/relationships/image" Target="../media/image1106.png"/><Relationship Id="rId280" Type="http://schemas.openxmlformats.org/officeDocument/2006/relationships/customXml" Target="../ink/ink1538.xml"/><Relationship Id="rId336" Type="http://schemas.openxmlformats.org/officeDocument/2006/relationships/customXml" Target="../ink/ink1566.xml"/><Relationship Id="rId501" Type="http://schemas.openxmlformats.org/officeDocument/2006/relationships/image" Target="../media/image1291.png"/><Relationship Id="rId543" Type="http://schemas.openxmlformats.org/officeDocument/2006/relationships/image" Target="../media/image1312.png"/><Relationship Id="rId75" Type="http://schemas.openxmlformats.org/officeDocument/2006/relationships/image" Target="../media/image1079.png"/><Relationship Id="rId140" Type="http://schemas.openxmlformats.org/officeDocument/2006/relationships/customXml" Target="../ink/ink1468.xml"/><Relationship Id="rId182" Type="http://schemas.openxmlformats.org/officeDocument/2006/relationships/customXml" Target="../ink/ink1489.xml"/><Relationship Id="rId378" Type="http://schemas.openxmlformats.org/officeDocument/2006/relationships/customXml" Target="../ink/ink1587.xml"/><Relationship Id="rId403" Type="http://schemas.openxmlformats.org/officeDocument/2006/relationships/image" Target="../media/image1243.png"/><Relationship Id="rId6" Type="http://schemas.openxmlformats.org/officeDocument/2006/relationships/customXml" Target="../ink/ink1401.xml"/><Relationship Id="rId238" Type="http://schemas.openxmlformats.org/officeDocument/2006/relationships/customXml" Target="../ink/ink1517.xml"/><Relationship Id="rId445" Type="http://schemas.openxmlformats.org/officeDocument/2006/relationships/image" Target="../media/image1263.png"/><Relationship Id="rId487" Type="http://schemas.openxmlformats.org/officeDocument/2006/relationships/image" Target="../media/image1284.png"/><Relationship Id="rId291" Type="http://schemas.openxmlformats.org/officeDocument/2006/relationships/image" Target="../media/image1187.png"/><Relationship Id="rId305" Type="http://schemas.openxmlformats.org/officeDocument/2006/relationships/image" Target="../media/image1194.png"/><Relationship Id="rId347" Type="http://schemas.openxmlformats.org/officeDocument/2006/relationships/image" Target="../media/image1215.png"/><Relationship Id="rId512" Type="http://schemas.openxmlformats.org/officeDocument/2006/relationships/customXml" Target="../ink/ink1654.xml"/><Relationship Id="rId44" Type="http://schemas.openxmlformats.org/officeDocument/2006/relationships/customXml" Target="../ink/ink1420.xml"/><Relationship Id="rId86" Type="http://schemas.openxmlformats.org/officeDocument/2006/relationships/customXml" Target="../ink/ink1441.xml"/><Relationship Id="rId151" Type="http://schemas.openxmlformats.org/officeDocument/2006/relationships/image" Target="../media/image1117.png"/><Relationship Id="rId389" Type="http://schemas.openxmlformats.org/officeDocument/2006/relationships/image" Target="../media/image1236.png"/><Relationship Id="rId193" Type="http://schemas.openxmlformats.org/officeDocument/2006/relationships/image" Target="../media/image1138.png"/><Relationship Id="rId207" Type="http://schemas.openxmlformats.org/officeDocument/2006/relationships/image" Target="../media/image1145.png"/><Relationship Id="rId249" Type="http://schemas.openxmlformats.org/officeDocument/2006/relationships/image" Target="../media/image1166.png"/><Relationship Id="rId414" Type="http://schemas.openxmlformats.org/officeDocument/2006/relationships/customXml" Target="../ink/ink1605.xml"/><Relationship Id="rId456" Type="http://schemas.openxmlformats.org/officeDocument/2006/relationships/customXml" Target="../ink/ink1626.xml"/><Relationship Id="rId498" Type="http://schemas.openxmlformats.org/officeDocument/2006/relationships/customXml" Target="../ink/ink1647.xml"/><Relationship Id="rId13" Type="http://schemas.openxmlformats.org/officeDocument/2006/relationships/image" Target="../media/image1048.png"/><Relationship Id="rId109" Type="http://schemas.openxmlformats.org/officeDocument/2006/relationships/image" Target="../media/image1096.png"/><Relationship Id="rId260" Type="http://schemas.openxmlformats.org/officeDocument/2006/relationships/customXml" Target="../ink/ink1528.xml"/><Relationship Id="rId316" Type="http://schemas.openxmlformats.org/officeDocument/2006/relationships/customXml" Target="../ink/ink1556.xml"/><Relationship Id="rId523" Type="http://schemas.openxmlformats.org/officeDocument/2006/relationships/image" Target="../media/image1302.png"/><Relationship Id="rId55" Type="http://schemas.openxmlformats.org/officeDocument/2006/relationships/image" Target="../media/image1069.png"/><Relationship Id="rId97" Type="http://schemas.openxmlformats.org/officeDocument/2006/relationships/image" Target="../media/image1090.png"/><Relationship Id="rId120" Type="http://schemas.openxmlformats.org/officeDocument/2006/relationships/customXml" Target="../ink/ink1458.xml"/><Relationship Id="rId358" Type="http://schemas.openxmlformats.org/officeDocument/2006/relationships/customXml" Target="../ink/ink1577.xml"/><Relationship Id="rId162" Type="http://schemas.openxmlformats.org/officeDocument/2006/relationships/customXml" Target="../ink/ink1479.xml"/><Relationship Id="rId218" Type="http://schemas.openxmlformats.org/officeDocument/2006/relationships/customXml" Target="../ink/ink1507.xml"/><Relationship Id="rId425" Type="http://schemas.openxmlformats.org/officeDocument/2006/relationships/image" Target="../media/image1253.png"/><Relationship Id="rId467" Type="http://schemas.openxmlformats.org/officeDocument/2006/relationships/image" Target="../media/image1274.png"/><Relationship Id="rId271" Type="http://schemas.openxmlformats.org/officeDocument/2006/relationships/image" Target="../media/image1177.png"/><Relationship Id="rId24" Type="http://schemas.openxmlformats.org/officeDocument/2006/relationships/customXml" Target="../ink/ink1410.xml"/><Relationship Id="rId66" Type="http://schemas.openxmlformats.org/officeDocument/2006/relationships/customXml" Target="../ink/ink1431.xml"/><Relationship Id="rId131" Type="http://schemas.openxmlformats.org/officeDocument/2006/relationships/image" Target="../media/image1107.png"/><Relationship Id="rId327" Type="http://schemas.openxmlformats.org/officeDocument/2006/relationships/image" Target="../media/image1205.png"/><Relationship Id="rId369" Type="http://schemas.openxmlformats.org/officeDocument/2006/relationships/image" Target="../media/image1226.png"/><Relationship Id="rId534" Type="http://schemas.openxmlformats.org/officeDocument/2006/relationships/customXml" Target="../ink/ink1665.xml"/><Relationship Id="rId173" Type="http://schemas.openxmlformats.org/officeDocument/2006/relationships/image" Target="../media/image1128.png"/><Relationship Id="rId229" Type="http://schemas.openxmlformats.org/officeDocument/2006/relationships/image" Target="../media/image1156.png"/><Relationship Id="rId380" Type="http://schemas.openxmlformats.org/officeDocument/2006/relationships/customXml" Target="../ink/ink1588.xml"/><Relationship Id="rId436" Type="http://schemas.openxmlformats.org/officeDocument/2006/relationships/customXml" Target="../ink/ink1616.xml"/><Relationship Id="rId240" Type="http://schemas.openxmlformats.org/officeDocument/2006/relationships/customXml" Target="../ink/ink1518.xml"/><Relationship Id="rId478" Type="http://schemas.openxmlformats.org/officeDocument/2006/relationships/customXml" Target="../ink/ink1637.xml"/><Relationship Id="rId35" Type="http://schemas.openxmlformats.org/officeDocument/2006/relationships/image" Target="../media/image1059.png"/><Relationship Id="rId77" Type="http://schemas.openxmlformats.org/officeDocument/2006/relationships/image" Target="../media/image1080.png"/><Relationship Id="rId100" Type="http://schemas.openxmlformats.org/officeDocument/2006/relationships/customXml" Target="../ink/ink1448.xml"/><Relationship Id="rId282" Type="http://schemas.openxmlformats.org/officeDocument/2006/relationships/customXml" Target="../ink/ink1539.xml"/><Relationship Id="rId338" Type="http://schemas.openxmlformats.org/officeDocument/2006/relationships/customXml" Target="../ink/ink1567.xml"/><Relationship Id="rId503" Type="http://schemas.openxmlformats.org/officeDocument/2006/relationships/image" Target="../media/image1292.png"/><Relationship Id="rId545" Type="http://schemas.openxmlformats.org/officeDocument/2006/relationships/image" Target="../media/image1313.png"/><Relationship Id="rId8" Type="http://schemas.openxmlformats.org/officeDocument/2006/relationships/customXml" Target="../ink/ink1402.xml"/><Relationship Id="rId142" Type="http://schemas.openxmlformats.org/officeDocument/2006/relationships/customXml" Target="../ink/ink1469.xml"/><Relationship Id="rId184" Type="http://schemas.openxmlformats.org/officeDocument/2006/relationships/customXml" Target="../ink/ink1490.xml"/><Relationship Id="rId391" Type="http://schemas.openxmlformats.org/officeDocument/2006/relationships/image" Target="../media/image1237.png"/><Relationship Id="rId405" Type="http://schemas.openxmlformats.org/officeDocument/2006/relationships/image" Target="../media/image1244.png"/><Relationship Id="rId447" Type="http://schemas.openxmlformats.org/officeDocument/2006/relationships/image" Target="../media/image1264.png"/><Relationship Id="rId251" Type="http://schemas.openxmlformats.org/officeDocument/2006/relationships/image" Target="../media/image1167.png"/><Relationship Id="rId489" Type="http://schemas.openxmlformats.org/officeDocument/2006/relationships/image" Target="../media/image1285.png"/><Relationship Id="rId46" Type="http://schemas.openxmlformats.org/officeDocument/2006/relationships/customXml" Target="../ink/ink1421.xml"/><Relationship Id="rId293" Type="http://schemas.openxmlformats.org/officeDocument/2006/relationships/image" Target="../media/image1188.png"/><Relationship Id="rId307" Type="http://schemas.openxmlformats.org/officeDocument/2006/relationships/image" Target="../media/image1195.png"/><Relationship Id="rId349" Type="http://schemas.openxmlformats.org/officeDocument/2006/relationships/image" Target="../media/image1216.png"/><Relationship Id="rId514" Type="http://schemas.openxmlformats.org/officeDocument/2006/relationships/customXml" Target="../ink/ink1655.xml"/><Relationship Id="rId88" Type="http://schemas.openxmlformats.org/officeDocument/2006/relationships/customXml" Target="../ink/ink1442.xml"/><Relationship Id="rId111" Type="http://schemas.openxmlformats.org/officeDocument/2006/relationships/image" Target="../media/image1097.png"/><Relationship Id="rId153" Type="http://schemas.openxmlformats.org/officeDocument/2006/relationships/image" Target="../media/image1118.png"/><Relationship Id="rId195" Type="http://schemas.openxmlformats.org/officeDocument/2006/relationships/image" Target="../media/image1139.png"/><Relationship Id="rId209" Type="http://schemas.openxmlformats.org/officeDocument/2006/relationships/image" Target="../media/image1146.png"/><Relationship Id="rId360" Type="http://schemas.openxmlformats.org/officeDocument/2006/relationships/customXml" Target="../ink/ink1578.xml"/><Relationship Id="rId416" Type="http://schemas.openxmlformats.org/officeDocument/2006/relationships/customXml" Target="../ink/ink1606.xml"/><Relationship Id="rId220" Type="http://schemas.openxmlformats.org/officeDocument/2006/relationships/customXml" Target="../ink/ink1508.xml"/><Relationship Id="rId458" Type="http://schemas.openxmlformats.org/officeDocument/2006/relationships/customXml" Target="../ink/ink1627.xml"/><Relationship Id="rId15" Type="http://schemas.openxmlformats.org/officeDocument/2006/relationships/image" Target="../media/image1049.png"/><Relationship Id="rId57" Type="http://schemas.openxmlformats.org/officeDocument/2006/relationships/image" Target="../media/image1070.png"/><Relationship Id="rId262" Type="http://schemas.openxmlformats.org/officeDocument/2006/relationships/customXml" Target="../ink/ink1529.xml"/><Relationship Id="rId318" Type="http://schemas.openxmlformats.org/officeDocument/2006/relationships/customXml" Target="../ink/ink1557.xml"/><Relationship Id="rId525" Type="http://schemas.openxmlformats.org/officeDocument/2006/relationships/image" Target="../media/image1303.png"/><Relationship Id="rId99" Type="http://schemas.openxmlformats.org/officeDocument/2006/relationships/image" Target="../media/image1091.png"/><Relationship Id="rId122" Type="http://schemas.openxmlformats.org/officeDocument/2006/relationships/customXml" Target="../ink/ink1459.xml"/><Relationship Id="rId164" Type="http://schemas.openxmlformats.org/officeDocument/2006/relationships/customXml" Target="../ink/ink1480.xml"/><Relationship Id="rId371" Type="http://schemas.openxmlformats.org/officeDocument/2006/relationships/image" Target="../media/image1227.png"/><Relationship Id="rId427" Type="http://schemas.openxmlformats.org/officeDocument/2006/relationships/image" Target="../media/image1254.png"/><Relationship Id="rId469" Type="http://schemas.openxmlformats.org/officeDocument/2006/relationships/image" Target="../media/image1275.png"/><Relationship Id="rId26" Type="http://schemas.openxmlformats.org/officeDocument/2006/relationships/customXml" Target="../ink/ink1411.xml"/><Relationship Id="rId231" Type="http://schemas.openxmlformats.org/officeDocument/2006/relationships/image" Target="../media/image1157.png"/><Relationship Id="rId273" Type="http://schemas.openxmlformats.org/officeDocument/2006/relationships/image" Target="../media/image1178.png"/><Relationship Id="rId329" Type="http://schemas.openxmlformats.org/officeDocument/2006/relationships/image" Target="../media/image1206.png"/><Relationship Id="rId480" Type="http://schemas.openxmlformats.org/officeDocument/2006/relationships/customXml" Target="../ink/ink1638.xml"/><Relationship Id="rId536" Type="http://schemas.openxmlformats.org/officeDocument/2006/relationships/customXml" Target="../ink/ink1666.xml"/><Relationship Id="rId68" Type="http://schemas.openxmlformats.org/officeDocument/2006/relationships/customXml" Target="../ink/ink1432.xml"/><Relationship Id="rId133" Type="http://schemas.openxmlformats.org/officeDocument/2006/relationships/image" Target="../media/image1108.png"/><Relationship Id="rId175" Type="http://schemas.openxmlformats.org/officeDocument/2006/relationships/image" Target="../media/image1129.png"/><Relationship Id="rId340" Type="http://schemas.openxmlformats.org/officeDocument/2006/relationships/customXml" Target="../ink/ink1568.xml"/><Relationship Id="rId200" Type="http://schemas.openxmlformats.org/officeDocument/2006/relationships/customXml" Target="../ink/ink1498.xml"/><Relationship Id="rId382" Type="http://schemas.openxmlformats.org/officeDocument/2006/relationships/customXml" Target="../ink/ink1589.xml"/><Relationship Id="rId438" Type="http://schemas.openxmlformats.org/officeDocument/2006/relationships/customXml" Target="../ink/ink1617.xml"/><Relationship Id="rId242" Type="http://schemas.openxmlformats.org/officeDocument/2006/relationships/customXml" Target="../ink/ink1519.xml"/><Relationship Id="rId284" Type="http://schemas.openxmlformats.org/officeDocument/2006/relationships/customXml" Target="../ink/ink1540.xml"/><Relationship Id="rId491" Type="http://schemas.openxmlformats.org/officeDocument/2006/relationships/image" Target="../media/image1286.png"/><Relationship Id="rId505" Type="http://schemas.openxmlformats.org/officeDocument/2006/relationships/image" Target="../media/image1293.png"/><Relationship Id="rId37" Type="http://schemas.openxmlformats.org/officeDocument/2006/relationships/image" Target="../media/image1060.png"/><Relationship Id="rId79" Type="http://schemas.openxmlformats.org/officeDocument/2006/relationships/image" Target="../media/image1081.png"/><Relationship Id="rId102" Type="http://schemas.openxmlformats.org/officeDocument/2006/relationships/customXml" Target="../ink/ink1449.xml"/><Relationship Id="rId144" Type="http://schemas.openxmlformats.org/officeDocument/2006/relationships/customXml" Target="../ink/ink1470.xml"/><Relationship Id="rId547" Type="http://schemas.openxmlformats.org/officeDocument/2006/relationships/image" Target="../media/image1314.png"/><Relationship Id="rId90" Type="http://schemas.openxmlformats.org/officeDocument/2006/relationships/customXml" Target="../ink/ink1443.xml"/><Relationship Id="rId186" Type="http://schemas.openxmlformats.org/officeDocument/2006/relationships/customXml" Target="../ink/ink1491.xml"/><Relationship Id="rId351" Type="http://schemas.openxmlformats.org/officeDocument/2006/relationships/image" Target="../media/image1217.png"/><Relationship Id="rId393" Type="http://schemas.openxmlformats.org/officeDocument/2006/relationships/image" Target="../media/image1238.png"/><Relationship Id="rId407" Type="http://schemas.openxmlformats.org/officeDocument/2006/relationships/image" Target="../media/image79.png"/><Relationship Id="rId449" Type="http://schemas.openxmlformats.org/officeDocument/2006/relationships/image" Target="../media/image1265.png"/><Relationship Id="rId211" Type="http://schemas.openxmlformats.org/officeDocument/2006/relationships/image" Target="../media/image1147.png"/><Relationship Id="rId253" Type="http://schemas.openxmlformats.org/officeDocument/2006/relationships/image" Target="../media/image1168.png"/><Relationship Id="rId295" Type="http://schemas.openxmlformats.org/officeDocument/2006/relationships/image" Target="../media/image1189.png"/><Relationship Id="rId309" Type="http://schemas.openxmlformats.org/officeDocument/2006/relationships/image" Target="../media/image1196.png"/><Relationship Id="rId460" Type="http://schemas.openxmlformats.org/officeDocument/2006/relationships/customXml" Target="../ink/ink1628.xml"/><Relationship Id="rId516" Type="http://schemas.openxmlformats.org/officeDocument/2006/relationships/customXml" Target="../ink/ink1656.xml"/><Relationship Id="rId48" Type="http://schemas.openxmlformats.org/officeDocument/2006/relationships/customXml" Target="../ink/ink1422.xml"/><Relationship Id="rId113" Type="http://schemas.openxmlformats.org/officeDocument/2006/relationships/image" Target="../media/image1098.png"/><Relationship Id="rId320" Type="http://schemas.openxmlformats.org/officeDocument/2006/relationships/customXml" Target="../ink/ink1558.xml"/><Relationship Id="rId155" Type="http://schemas.openxmlformats.org/officeDocument/2006/relationships/image" Target="../media/image1119.png"/><Relationship Id="rId197" Type="http://schemas.openxmlformats.org/officeDocument/2006/relationships/image" Target="../media/image1140.png"/><Relationship Id="rId362" Type="http://schemas.openxmlformats.org/officeDocument/2006/relationships/customXml" Target="../ink/ink1579.xml"/><Relationship Id="rId418" Type="http://schemas.openxmlformats.org/officeDocument/2006/relationships/customXml" Target="../ink/ink1607.xml"/><Relationship Id="rId222" Type="http://schemas.openxmlformats.org/officeDocument/2006/relationships/customXml" Target="../ink/ink1509.xml"/><Relationship Id="rId264" Type="http://schemas.openxmlformats.org/officeDocument/2006/relationships/customXml" Target="../ink/ink1530.xml"/><Relationship Id="rId471" Type="http://schemas.openxmlformats.org/officeDocument/2006/relationships/image" Target="../media/image1276.png"/><Relationship Id="rId17" Type="http://schemas.openxmlformats.org/officeDocument/2006/relationships/image" Target="../media/image1050.png"/><Relationship Id="rId59" Type="http://schemas.openxmlformats.org/officeDocument/2006/relationships/image" Target="../media/image1071.png"/><Relationship Id="rId124" Type="http://schemas.openxmlformats.org/officeDocument/2006/relationships/customXml" Target="../ink/ink1460.xml"/><Relationship Id="rId527" Type="http://schemas.openxmlformats.org/officeDocument/2006/relationships/image" Target="../media/image1304.png"/><Relationship Id="rId70" Type="http://schemas.openxmlformats.org/officeDocument/2006/relationships/customXml" Target="../ink/ink1433.xml"/><Relationship Id="rId166" Type="http://schemas.openxmlformats.org/officeDocument/2006/relationships/customXml" Target="../ink/ink1481.xml"/><Relationship Id="rId331" Type="http://schemas.openxmlformats.org/officeDocument/2006/relationships/image" Target="../media/image1207.png"/><Relationship Id="rId373" Type="http://schemas.openxmlformats.org/officeDocument/2006/relationships/image" Target="../media/image1228.png"/><Relationship Id="rId429" Type="http://schemas.openxmlformats.org/officeDocument/2006/relationships/image" Target="../media/image125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58.png"/><Relationship Id="rId440" Type="http://schemas.openxmlformats.org/officeDocument/2006/relationships/customXml" Target="../ink/ink1618.xml"/><Relationship Id="rId28" Type="http://schemas.openxmlformats.org/officeDocument/2006/relationships/customXml" Target="../ink/ink1412.xml"/><Relationship Id="rId275" Type="http://schemas.openxmlformats.org/officeDocument/2006/relationships/image" Target="../media/image1179.png"/><Relationship Id="rId300" Type="http://schemas.openxmlformats.org/officeDocument/2006/relationships/customXml" Target="../ink/ink1548.xml"/><Relationship Id="rId482" Type="http://schemas.openxmlformats.org/officeDocument/2006/relationships/customXml" Target="../ink/ink1639.xml"/><Relationship Id="rId538" Type="http://schemas.openxmlformats.org/officeDocument/2006/relationships/customXml" Target="../ink/ink1667.xml"/><Relationship Id="rId81" Type="http://schemas.openxmlformats.org/officeDocument/2006/relationships/image" Target="../media/image1082.png"/><Relationship Id="rId135" Type="http://schemas.openxmlformats.org/officeDocument/2006/relationships/image" Target="../media/image1109.png"/><Relationship Id="rId177" Type="http://schemas.openxmlformats.org/officeDocument/2006/relationships/image" Target="../media/image1130.png"/><Relationship Id="rId342" Type="http://schemas.openxmlformats.org/officeDocument/2006/relationships/customXml" Target="../ink/ink1569.xml"/><Relationship Id="rId384" Type="http://schemas.openxmlformats.org/officeDocument/2006/relationships/customXml" Target="../ink/ink1590.xml"/><Relationship Id="rId202" Type="http://schemas.openxmlformats.org/officeDocument/2006/relationships/customXml" Target="../ink/ink1499.xml"/><Relationship Id="rId244" Type="http://schemas.openxmlformats.org/officeDocument/2006/relationships/customXml" Target="../ink/ink1520.xml"/><Relationship Id="rId39" Type="http://schemas.openxmlformats.org/officeDocument/2006/relationships/image" Target="../media/image1061.png"/><Relationship Id="rId286" Type="http://schemas.openxmlformats.org/officeDocument/2006/relationships/customXml" Target="../ink/ink1541.xml"/><Relationship Id="rId451" Type="http://schemas.openxmlformats.org/officeDocument/2006/relationships/image" Target="../media/image1266.png"/><Relationship Id="rId493" Type="http://schemas.openxmlformats.org/officeDocument/2006/relationships/image" Target="../media/image1287.png"/><Relationship Id="rId507" Type="http://schemas.openxmlformats.org/officeDocument/2006/relationships/image" Target="../media/image1294.png"/><Relationship Id="rId549" Type="http://schemas.openxmlformats.org/officeDocument/2006/relationships/image" Target="../media/image1315.png"/><Relationship Id="rId50" Type="http://schemas.openxmlformats.org/officeDocument/2006/relationships/customXml" Target="../ink/ink1423.xml"/><Relationship Id="rId104" Type="http://schemas.openxmlformats.org/officeDocument/2006/relationships/customXml" Target="../ink/ink1450.xml"/><Relationship Id="rId146" Type="http://schemas.openxmlformats.org/officeDocument/2006/relationships/customXml" Target="../ink/ink1471.xml"/><Relationship Id="rId188" Type="http://schemas.openxmlformats.org/officeDocument/2006/relationships/customXml" Target="../ink/ink1492.xml"/><Relationship Id="rId311" Type="http://schemas.openxmlformats.org/officeDocument/2006/relationships/image" Target="../media/image1197.png"/><Relationship Id="rId353" Type="http://schemas.openxmlformats.org/officeDocument/2006/relationships/image" Target="../media/image1218.png"/><Relationship Id="rId395" Type="http://schemas.openxmlformats.org/officeDocument/2006/relationships/image" Target="../media/image1239.png"/><Relationship Id="rId409" Type="http://schemas.openxmlformats.org/officeDocument/2006/relationships/image" Target="../media/image1245.png"/><Relationship Id="rId92" Type="http://schemas.openxmlformats.org/officeDocument/2006/relationships/customXml" Target="../ink/ink1444.xml"/><Relationship Id="rId213" Type="http://schemas.openxmlformats.org/officeDocument/2006/relationships/image" Target="../media/image1148.png"/><Relationship Id="rId420" Type="http://schemas.openxmlformats.org/officeDocument/2006/relationships/customXml" Target="../ink/ink1608.xml"/><Relationship Id="rId255" Type="http://schemas.openxmlformats.org/officeDocument/2006/relationships/image" Target="../media/image1169.png"/><Relationship Id="rId297" Type="http://schemas.openxmlformats.org/officeDocument/2006/relationships/image" Target="../media/image1190.png"/><Relationship Id="rId462" Type="http://schemas.openxmlformats.org/officeDocument/2006/relationships/customXml" Target="../ink/ink1629.xml"/><Relationship Id="rId518" Type="http://schemas.openxmlformats.org/officeDocument/2006/relationships/customXml" Target="../ink/ink1657.xml"/><Relationship Id="rId115" Type="http://schemas.openxmlformats.org/officeDocument/2006/relationships/image" Target="../media/image1099.png"/><Relationship Id="rId157" Type="http://schemas.openxmlformats.org/officeDocument/2006/relationships/image" Target="../media/image1120.png"/><Relationship Id="rId322" Type="http://schemas.openxmlformats.org/officeDocument/2006/relationships/customXml" Target="../ink/ink1559.xml"/><Relationship Id="rId364" Type="http://schemas.openxmlformats.org/officeDocument/2006/relationships/customXml" Target="../ink/ink1580.xml"/><Relationship Id="rId61" Type="http://schemas.openxmlformats.org/officeDocument/2006/relationships/image" Target="../media/image1072.png"/><Relationship Id="rId199" Type="http://schemas.openxmlformats.org/officeDocument/2006/relationships/image" Target="../media/image1141.png"/><Relationship Id="rId19" Type="http://schemas.openxmlformats.org/officeDocument/2006/relationships/image" Target="../media/image1051.png"/><Relationship Id="rId224" Type="http://schemas.openxmlformats.org/officeDocument/2006/relationships/customXml" Target="../ink/ink1510.xml"/><Relationship Id="rId266" Type="http://schemas.openxmlformats.org/officeDocument/2006/relationships/customXml" Target="../ink/ink1531.xml"/><Relationship Id="rId431" Type="http://schemas.openxmlformats.org/officeDocument/2006/relationships/image" Target="../media/image1256.png"/><Relationship Id="rId473" Type="http://schemas.openxmlformats.org/officeDocument/2006/relationships/image" Target="../media/image1277.png"/><Relationship Id="rId529" Type="http://schemas.openxmlformats.org/officeDocument/2006/relationships/image" Target="../media/image1305.png"/><Relationship Id="rId30" Type="http://schemas.openxmlformats.org/officeDocument/2006/relationships/customXml" Target="../ink/ink1413.xml"/><Relationship Id="rId126" Type="http://schemas.openxmlformats.org/officeDocument/2006/relationships/customXml" Target="../ink/ink1461.xml"/><Relationship Id="rId168" Type="http://schemas.openxmlformats.org/officeDocument/2006/relationships/customXml" Target="../ink/ink1482.xml"/><Relationship Id="rId333" Type="http://schemas.openxmlformats.org/officeDocument/2006/relationships/image" Target="../media/image1208.png"/><Relationship Id="rId540" Type="http://schemas.openxmlformats.org/officeDocument/2006/relationships/customXml" Target="../ink/ink1668.xml"/><Relationship Id="rId72" Type="http://schemas.openxmlformats.org/officeDocument/2006/relationships/customXml" Target="../ink/ink1434.xml"/><Relationship Id="rId375" Type="http://schemas.openxmlformats.org/officeDocument/2006/relationships/image" Target="../media/image1229.png"/><Relationship Id="rId3" Type="http://schemas.openxmlformats.org/officeDocument/2006/relationships/image" Target="../media/image1043.png"/><Relationship Id="rId235" Type="http://schemas.openxmlformats.org/officeDocument/2006/relationships/image" Target="../media/image1159.png"/><Relationship Id="rId277" Type="http://schemas.openxmlformats.org/officeDocument/2006/relationships/image" Target="../media/image1180.png"/><Relationship Id="rId400" Type="http://schemas.openxmlformats.org/officeDocument/2006/relationships/customXml" Target="../ink/ink1598.xml"/><Relationship Id="rId442" Type="http://schemas.openxmlformats.org/officeDocument/2006/relationships/customXml" Target="../ink/ink1619.xml"/><Relationship Id="rId484" Type="http://schemas.openxmlformats.org/officeDocument/2006/relationships/customXml" Target="../ink/ink1640.xml"/><Relationship Id="rId137" Type="http://schemas.openxmlformats.org/officeDocument/2006/relationships/image" Target="../media/image1110.png"/><Relationship Id="rId302" Type="http://schemas.openxmlformats.org/officeDocument/2006/relationships/customXml" Target="../ink/ink1549.xml"/><Relationship Id="rId344" Type="http://schemas.openxmlformats.org/officeDocument/2006/relationships/customXml" Target="../ink/ink1570.xml"/><Relationship Id="rId41" Type="http://schemas.openxmlformats.org/officeDocument/2006/relationships/image" Target="../media/image1062.png"/><Relationship Id="rId83" Type="http://schemas.openxmlformats.org/officeDocument/2006/relationships/image" Target="../media/image1083.png"/><Relationship Id="rId179" Type="http://schemas.openxmlformats.org/officeDocument/2006/relationships/image" Target="../media/image1131.png"/><Relationship Id="rId386" Type="http://schemas.openxmlformats.org/officeDocument/2006/relationships/customXml" Target="../ink/ink1591.xml"/><Relationship Id="rId551" Type="http://schemas.openxmlformats.org/officeDocument/2006/relationships/image" Target="../media/image1316.png"/><Relationship Id="rId190" Type="http://schemas.openxmlformats.org/officeDocument/2006/relationships/customXml" Target="../ink/ink1493.xml"/><Relationship Id="rId204" Type="http://schemas.openxmlformats.org/officeDocument/2006/relationships/customXml" Target="../ink/ink1500.xml"/><Relationship Id="rId246" Type="http://schemas.openxmlformats.org/officeDocument/2006/relationships/customXml" Target="../ink/ink1521.xml"/><Relationship Id="rId288" Type="http://schemas.openxmlformats.org/officeDocument/2006/relationships/customXml" Target="../ink/ink1542.xml"/><Relationship Id="rId411" Type="http://schemas.openxmlformats.org/officeDocument/2006/relationships/image" Target="../media/image1246.png"/><Relationship Id="rId453" Type="http://schemas.openxmlformats.org/officeDocument/2006/relationships/image" Target="../media/image1267.png"/><Relationship Id="rId509" Type="http://schemas.openxmlformats.org/officeDocument/2006/relationships/image" Target="../media/image1295.png"/><Relationship Id="rId106" Type="http://schemas.openxmlformats.org/officeDocument/2006/relationships/customXml" Target="../ink/ink1451.xml"/><Relationship Id="rId313" Type="http://schemas.openxmlformats.org/officeDocument/2006/relationships/image" Target="../media/image1198.png"/><Relationship Id="rId495" Type="http://schemas.openxmlformats.org/officeDocument/2006/relationships/image" Target="../media/image1288.png"/><Relationship Id="rId10" Type="http://schemas.openxmlformats.org/officeDocument/2006/relationships/customXml" Target="../ink/ink1403.xml"/><Relationship Id="rId52" Type="http://schemas.openxmlformats.org/officeDocument/2006/relationships/customXml" Target="../ink/ink1424.xml"/><Relationship Id="rId94" Type="http://schemas.openxmlformats.org/officeDocument/2006/relationships/customXml" Target="../ink/ink1445.xml"/><Relationship Id="rId148" Type="http://schemas.openxmlformats.org/officeDocument/2006/relationships/customXml" Target="../ink/ink1472.xml"/><Relationship Id="rId355" Type="http://schemas.openxmlformats.org/officeDocument/2006/relationships/image" Target="../media/image1219.png"/><Relationship Id="rId397" Type="http://schemas.openxmlformats.org/officeDocument/2006/relationships/image" Target="../media/image1240.png"/><Relationship Id="rId520" Type="http://schemas.openxmlformats.org/officeDocument/2006/relationships/customXml" Target="../ink/ink1658.xml"/><Relationship Id="rId215" Type="http://schemas.openxmlformats.org/officeDocument/2006/relationships/image" Target="../media/image1149.png"/><Relationship Id="rId257" Type="http://schemas.openxmlformats.org/officeDocument/2006/relationships/image" Target="../media/image1170.png"/><Relationship Id="rId422" Type="http://schemas.openxmlformats.org/officeDocument/2006/relationships/customXml" Target="../ink/ink1609.xml"/><Relationship Id="rId464" Type="http://schemas.openxmlformats.org/officeDocument/2006/relationships/customXml" Target="../ink/ink1630.xml"/><Relationship Id="rId299" Type="http://schemas.openxmlformats.org/officeDocument/2006/relationships/image" Target="../media/image1191.png"/><Relationship Id="rId63" Type="http://schemas.openxmlformats.org/officeDocument/2006/relationships/image" Target="../media/image1073.png"/><Relationship Id="rId159" Type="http://schemas.openxmlformats.org/officeDocument/2006/relationships/image" Target="../media/image1121.png"/><Relationship Id="rId366" Type="http://schemas.openxmlformats.org/officeDocument/2006/relationships/customXml" Target="../ink/ink1581.xml"/><Relationship Id="rId226" Type="http://schemas.openxmlformats.org/officeDocument/2006/relationships/customXml" Target="../ink/ink1511.xml"/><Relationship Id="rId433" Type="http://schemas.openxmlformats.org/officeDocument/2006/relationships/image" Target="../media/image1257.png"/><Relationship Id="rId74" Type="http://schemas.openxmlformats.org/officeDocument/2006/relationships/customXml" Target="../ink/ink1435.xml"/><Relationship Id="rId377" Type="http://schemas.openxmlformats.org/officeDocument/2006/relationships/image" Target="../media/image1230.png"/><Relationship Id="rId500" Type="http://schemas.openxmlformats.org/officeDocument/2006/relationships/customXml" Target="../ink/ink1648.xml"/><Relationship Id="rId5" Type="http://schemas.openxmlformats.org/officeDocument/2006/relationships/image" Target="../media/image1044.png"/><Relationship Id="rId237" Type="http://schemas.openxmlformats.org/officeDocument/2006/relationships/image" Target="../media/image1160.png"/><Relationship Id="rId444" Type="http://schemas.openxmlformats.org/officeDocument/2006/relationships/customXml" Target="../ink/ink1620.xml"/><Relationship Id="rId290" Type="http://schemas.openxmlformats.org/officeDocument/2006/relationships/customXml" Target="../ink/ink1543.xml"/><Relationship Id="rId304" Type="http://schemas.openxmlformats.org/officeDocument/2006/relationships/customXml" Target="../ink/ink1550.xml"/><Relationship Id="rId388" Type="http://schemas.openxmlformats.org/officeDocument/2006/relationships/customXml" Target="../ink/ink1592.xml"/><Relationship Id="rId511" Type="http://schemas.openxmlformats.org/officeDocument/2006/relationships/image" Target="../media/image1296.png"/><Relationship Id="rId85" Type="http://schemas.openxmlformats.org/officeDocument/2006/relationships/image" Target="../media/image1084.png"/><Relationship Id="rId150" Type="http://schemas.openxmlformats.org/officeDocument/2006/relationships/customXml" Target="../ink/ink1473.xml"/><Relationship Id="rId248" Type="http://schemas.openxmlformats.org/officeDocument/2006/relationships/customXml" Target="../ink/ink1522.xml"/><Relationship Id="rId455" Type="http://schemas.openxmlformats.org/officeDocument/2006/relationships/image" Target="../media/image1268.png"/><Relationship Id="rId12" Type="http://schemas.openxmlformats.org/officeDocument/2006/relationships/customXml" Target="../ink/ink1404.xml"/><Relationship Id="rId108" Type="http://schemas.openxmlformats.org/officeDocument/2006/relationships/customXml" Target="../ink/ink1452.xml"/><Relationship Id="rId315" Type="http://schemas.openxmlformats.org/officeDocument/2006/relationships/image" Target="../media/image1199.png"/><Relationship Id="rId522" Type="http://schemas.openxmlformats.org/officeDocument/2006/relationships/customXml" Target="../ink/ink165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5.png"/><Relationship Id="rId299" Type="http://schemas.openxmlformats.org/officeDocument/2006/relationships/image" Target="../media/image1465.png"/><Relationship Id="rId21" Type="http://schemas.openxmlformats.org/officeDocument/2006/relationships/image" Target="../media/image1327.png"/><Relationship Id="rId63" Type="http://schemas.openxmlformats.org/officeDocument/2006/relationships/image" Target="../media/image1348.png"/><Relationship Id="rId159" Type="http://schemas.openxmlformats.org/officeDocument/2006/relationships/image" Target="../media/image1396.png"/><Relationship Id="rId324" Type="http://schemas.openxmlformats.org/officeDocument/2006/relationships/customXml" Target="../ink/ink1836.xml"/><Relationship Id="rId170" Type="http://schemas.openxmlformats.org/officeDocument/2006/relationships/customXml" Target="../ink/ink1759.xml"/><Relationship Id="rId226" Type="http://schemas.openxmlformats.org/officeDocument/2006/relationships/customXml" Target="../ink/ink1787.xml"/><Relationship Id="rId268" Type="http://schemas.openxmlformats.org/officeDocument/2006/relationships/customXml" Target="../ink/ink1808.xml"/><Relationship Id="rId32" Type="http://schemas.openxmlformats.org/officeDocument/2006/relationships/customXml" Target="../ink/ink1690.xml"/><Relationship Id="rId74" Type="http://schemas.openxmlformats.org/officeDocument/2006/relationships/customXml" Target="../ink/ink1711.xml"/><Relationship Id="rId128" Type="http://schemas.openxmlformats.org/officeDocument/2006/relationships/customXml" Target="../ink/ink1738.xml"/><Relationship Id="rId335" Type="http://schemas.openxmlformats.org/officeDocument/2006/relationships/image" Target="../media/image1483.png"/><Relationship Id="rId5" Type="http://schemas.openxmlformats.org/officeDocument/2006/relationships/image" Target="../media/image1319.png"/><Relationship Id="rId181" Type="http://schemas.openxmlformats.org/officeDocument/2006/relationships/image" Target="../media/image1407.png"/><Relationship Id="rId237" Type="http://schemas.openxmlformats.org/officeDocument/2006/relationships/image" Target="../media/image1435.png"/><Relationship Id="rId279" Type="http://schemas.openxmlformats.org/officeDocument/2006/relationships/image" Target="../media/image1455.png"/><Relationship Id="rId43" Type="http://schemas.openxmlformats.org/officeDocument/2006/relationships/image" Target="../media/image1338.png"/><Relationship Id="rId139" Type="http://schemas.openxmlformats.org/officeDocument/2006/relationships/image" Target="../media/image1386.png"/><Relationship Id="rId290" Type="http://schemas.openxmlformats.org/officeDocument/2006/relationships/customXml" Target="../ink/ink1819.xml"/><Relationship Id="rId304" Type="http://schemas.openxmlformats.org/officeDocument/2006/relationships/customXml" Target="../ink/ink1826.xml"/><Relationship Id="rId346" Type="http://schemas.openxmlformats.org/officeDocument/2006/relationships/customXml" Target="../ink/ink1847.xml"/><Relationship Id="rId85" Type="http://schemas.openxmlformats.org/officeDocument/2006/relationships/image" Target="../media/image1359.png"/><Relationship Id="rId150" Type="http://schemas.openxmlformats.org/officeDocument/2006/relationships/customXml" Target="../ink/ink1749.xml"/><Relationship Id="rId192" Type="http://schemas.openxmlformats.org/officeDocument/2006/relationships/customXml" Target="../ink/ink1770.xml"/><Relationship Id="rId206" Type="http://schemas.openxmlformats.org/officeDocument/2006/relationships/customXml" Target="../ink/ink1777.xml"/><Relationship Id="rId248" Type="http://schemas.openxmlformats.org/officeDocument/2006/relationships/customXml" Target="../ink/ink1798.xml"/><Relationship Id="rId12" Type="http://schemas.openxmlformats.org/officeDocument/2006/relationships/customXml" Target="../ink/ink1680.xml"/><Relationship Id="rId108" Type="http://schemas.openxmlformats.org/officeDocument/2006/relationships/customXml" Target="../ink/ink1728.xml"/><Relationship Id="rId315" Type="http://schemas.openxmlformats.org/officeDocument/2006/relationships/image" Target="../media/image1473.png"/><Relationship Id="rId357" Type="http://schemas.openxmlformats.org/officeDocument/2006/relationships/image" Target="../media/image1494.png"/><Relationship Id="rId54" Type="http://schemas.openxmlformats.org/officeDocument/2006/relationships/customXml" Target="../ink/ink1701.xml"/><Relationship Id="rId96" Type="http://schemas.openxmlformats.org/officeDocument/2006/relationships/customXml" Target="../ink/ink1722.xml"/><Relationship Id="rId161" Type="http://schemas.openxmlformats.org/officeDocument/2006/relationships/image" Target="../media/image1397.png"/><Relationship Id="rId217" Type="http://schemas.openxmlformats.org/officeDocument/2006/relationships/image" Target="../media/image1425.png"/><Relationship Id="rId259" Type="http://schemas.openxmlformats.org/officeDocument/2006/relationships/image" Target="../media/image1445.png"/><Relationship Id="rId23" Type="http://schemas.openxmlformats.org/officeDocument/2006/relationships/image" Target="../media/image1328.png"/><Relationship Id="rId119" Type="http://schemas.openxmlformats.org/officeDocument/2006/relationships/image" Target="../media/image1376.png"/><Relationship Id="rId270" Type="http://schemas.openxmlformats.org/officeDocument/2006/relationships/customXml" Target="../ink/ink1809.xml"/><Relationship Id="rId326" Type="http://schemas.openxmlformats.org/officeDocument/2006/relationships/customXml" Target="../ink/ink1837.xml"/><Relationship Id="rId65" Type="http://schemas.openxmlformats.org/officeDocument/2006/relationships/image" Target="../media/image1349.png"/><Relationship Id="rId130" Type="http://schemas.openxmlformats.org/officeDocument/2006/relationships/customXml" Target="../ink/ink1739.xml"/><Relationship Id="rId172" Type="http://schemas.openxmlformats.org/officeDocument/2006/relationships/customXml" Target="../ink/ink1760.xml"/><Relationship Id="rId228" Type="http://schemas.openxmlformats.org/officeDocument/2006/relationships/customXml" Target="../ink/ink1788.xml"/><Relationship Id="rId281" Type="http://schemas.openxmlformats.org/officeDocument/2006/relationships/image" Target="../media/image1456.png"/><Relationship Id="rId337" Type="http://schemas.openxmlformats.org/officeDocument/2006/relationships/image" Target="../media/image1484.png"/><Relationship Id="rId34" Type="http://schemas.openxmlformats.org/officeDocument/2006/relationships/customXml" Target="../ink/ink1691.xml"/><Relationship Id="rId76" Type="http://schemas.openxmlformats.org/officeDocument/2006/relationships/customXml" Target="../ink/ink1712.xml"/><Relationship Id="rId141" Type="http://schemas.openxmlformats.org/officeDocument/2006/relationships/image" Target="../media/image1387.png"/><Relationship Id="rId7" Type="http://schemas.openxmlformats.org/officeDocument/2006/relationships/image" Target="../media/image1320.png"/><Relationship Id="rId183" Type="http://schemas.openxmlformats.org/officeDocument/2006/relationships/image" Target="../media/image1408.png"/><Relationship Id="rId239" Type="http://schemas.openxmlformats.org/officeDocument/2006/relationships/image" Target="../media/image1436.png"/><Relationship Id="rId250" Type="http://schemas.openxmlformats.org/officeDocument/2006/relationships/customXml" Target="../ink/ink1799.xml"/><Relationship Id="rId292" Type="http://schemas.openxmlformats.org/officeDocument/2006/relationships/customXml" Target="../ink/ink1820.xml"/><Relationship Id="rId306" Type="http://schemas.openxmlformats.org/officeDocument/2006/relationships/customXml" Target="../ink/ink1827.xml"/><Relationship Id="rId45" Type="http://schemas.openxmlformats.org/officeDocument/2006/relationships/image" Target="../media/image1339.png"/><Relationship Id="rId87" Type="http://schemas.openxmlformats.org/officeDocument/2006/relationships/image" Target="../media/image1360.png"/><Relationship Id="rId110" Type="http://schemas.openxmlformats.org/officeDocument/2006/relationships/customXml" Target="../ink/ink1729.xml"/><Relationship Id="rId348" Type="http://schemas.openxmlformats.org/officeDocument/2006/relationships/customXml" Target="../ink/ink1848.xml"/><Relationship Id="rId152" Type="http://schemas.openxmlformats.org/officeDocument/2006/relationships/customXml" Target="../ink/ink1750.xml"/><Relationship Id="rId194" Type="http://schemas.openxmlformats.org/officeDocument/2006/relationships/customXml" Target="../ink/ink1771.xml"/><Relationship Id="rId208" Type="http://schemas.openxmlformats.org/officeDocument/2006/relationships/customXml" Target="../ink/ink1778.xml"/><Relationship Id="rId261" Type="http://schemas.openxmlformats.org/officeDocument/2006/relationships/image" Target="../media/image1446.png"/><Relationship Id="rId14" Type="http://schemas.openxmlformats.org/officeDocument/2006/relationships/customXml" Target="../ink/ink1681.xml"/><Relationship Id="rId56" Type="http://schemas.openxmlformats.org/officeDocument/2006/relationships/customXml" Target="../ink/ink1702.xml"/><Relationship Id="rId317" Type="http://schemas.openxmlformats.org/officeDocument/2006/relationships/image" Target="../media/image1474.png"/><Relationship Id="rId359" Type="http://schemas.openxmlformats.org/officeDocument/2006/relationships/image" Target="../media/image1495.png"/><Relationship Id="rId98" Type="http://schemas.openxmlformats.org/officeDocument/2006/relationships/customXml" Target="../ink/ink1723.xml"/><Relationship Id="rId121" Type="http://schemas.openxmlformats.org/officeDocument/2006/relationships/image" Target="../media/image1377.png"/><Relationship Id="rId163" Type="http://schemas.openxmlformats.org/officeDocument/2006/relationships/image" Target="../media/image1398.png"/><Relationship Id="rId219" Type="http://schemas.openxmlformats.org/officeDocument/2006/relationships/image" Target="../media/image1426.png"/><Relationship Id="rId230" Type="http://schemas.openxmlformats.org/officeDocument/2006/relationships/customXml" Target="../ink/ink1789.xml"/><Relationship Id="rId25" Type="http://schemas.openxmlformats.org/officeDocument/2006/relationships/image" Target="../media/image1329.png"/><Relationship Id="rId67" Type="http://schemas.openxmlformats.org/officeDocument/2006/relationships/image" Target="../media/image1350.png"/><Relationship Id="rId272" Type="http://schemas.openxmlformats.org/officeDocument/2006/relationships/customXml" Target="../ink/ink1810.xml"/><Relationship Id="rId328" Type="http://schemas.openxmlformats.org/officeDocument/2006/relationships/customXml" Target="../ink/ink1838.xml"/><Relationship Id="rId88" Type="http://schemas.openxmlformats.org/officeDocument/2006/relationships/customXml" Target="../ink/ink1718.xml"/><Relationship Id="rId111" Type="http://schemas.openxmlformats.org/officeDocument/2006/relationships/image" Target="../media/image1372.png"/><Relationship Id="rId132" Type="http://schemas.openxmlformats.org/officeDocument/2006/relationships/customXml" Target="../ink/ink1740.xml"/><Relationship Id="rId153" Type="http://schemas.openxmlformats.org/officeDocument/2006/relationships/image" Target="../media/image1393.png"/><Relationship Id="rId174" Type="http://schemas.openxmlformats.org/officeDocument/2006/relationships/customXml" Target="../ink/ink1761.xml"/><Relationship Id="rId195" Type="http://schemas.openxmlformats.org/officeDocument/2006/relationships/image" Target="../media/image1414.png"/><Relationship Id="rId209" Type="http://schemas.openxmlformats.org/officeDocument/2006/relationships/image" Target="../media/image1421.png"/><Relationship Id="rId360" Type="http://schemas.openxmlformats.org/officeDocument/2006/relationships/customXml" Target="../ink/ink1854.xml"/><Relationship Id="rId220" Type="http://schemas.openxmlformats.org/officeDocument/2006/relationships/customXml" Target="../ink/ink1784.xml"/><Relationship Id="rId241" Type="http://schemas.openxmlformats.org/officeDocument/2006/relationships/image" Target="../media/image1437.png"/><Relationship Id="rId15" Type="http://schemas.openxmlformats.org/officeDocument/2006/relationships/image" Target="../media/image1324.png"/><Relationship Id="rId36" Type="http://schemas.openxmlformats.org/officeDocument/2006/relationships/customXml" Target="../ink/ink1692.xml"/><Relationship Id="rId57" Type="http://schemas.openxmlformats.org/officeDocument/2006/relationships/image" Target="../media/image1345.png"/><Relationship Id="rId262" Type="http://schemas.openxmlformats.org/officeDocument/2006/relationships/customXml" Target="../ink/ink1805.xml"/><Relationship Id="rId283" Type="http://schemas.openxmlformats.org/officeDocument/2006/relationships/image" Target="../media/image1457.png"/><Relationship Id="rId318" Type="http://schemas.openxmlformats.org/officeDocument/2006/relationships/customXml" Target="../ink/ink1833.xml"/><Relationship Id="rId339" Type="http://schemas.openxmlformats.org/officeDocument/2006/relationships/image" Target="../media/image1485.png"/><Relationship Id="rId78" Type="http://schemas.openxmlformats.org/officeDocument/2006/relationships/customXml" Target="../ink/ink1713.xml"/><Relationship Id="rId99" Type="http://schemas.openxmlformats.org/officeDocument/2006/relationships/image" Target="../media/image1366.png"/><Relationship Id="rId101" Type="http://schemas.openxmlformats.org/officeDocument/2006/relationships/image" Target="../media/image1367.png"/><Relationship Id="rId122" Type="http://schemas.openxmlformats.org/officeDocument/2006/relationships/customXml" Target="../ink/ink1735.xml"/><Relationship Id="rId143" Type="http://schemas.openxmlformats.org/officeDocument/2006/relationships/image" Target="../media/image1388.png"/><Relationship Id="rId164" Type="http://schemas.openxmlformats.org/officeDocument/2006/relationships/customXml" Target="../ink/ink1756.xml"/><Relationship Id="rId185" Type="http://schemas.openxmlformats.org/officeDocument/2006/relationships/image" Target="../media/image1409.png"/><Relationship Id="rId350" Type="http://schemas.openxmlformats.org/officeDocument/2006/relationships/customXml" Target="../ink/ink1849.xml"/><Relationship Id="rId9" Type="http://schemas.openxmlformats.org/officeDocument/2006/relationships/image" Target="../media/image1321.png"/><Relationship Id="rId210" Type="http://schemas.openxmlformats.org/officeDocument/2006/relationships/customXml" Target="../ink/ink1779.xml"/><Relationship Id="rId26" Type="http://schemas.openxmlformats.org/officeDocument/2006/relationships/customXml" Target="../ink/ink1687.xml"/><Relationship Id="rId231" Type="http://schemas.openxmlformats.org/officeDocument/2006/relationships/image" Target="../media/image1432.png"/><Relationship Id="rId252" Type="http://schemas.openxmlformats.org/officeDocument/2006/relationships/customXml" Target="../ink/ink1800.xml"/><Relationship Id="rId273" Type="http://schemas.openxmlformats.org/officeDocument/2006/relationships/image" Target="../media/image1452.png"/><Relationship Id="rId294" Type="http://schemas.openxmlformats.org/officeDocument/2006/relationships/customXml" Target="../ink/ink1821.xml"/><Relationship Id="rId308" Type="http://schemas.openxmlformats.org/officeDocument/2006/relationships/customXml" Target="../ink/ink1828.xml"/><Relationship Id="rId329" Type="http://schemas.openxmlformats.org/officeDocument/2006/relationships/image" Target="../media/image1480.png"/><Relationship Id="rId47" Type="http://schemas.openxmlformats.org/officeDocument/2006/relationships/image" Target="../media/image1340.png"/><Relationship Id="rId68" Type="http://schemas.openxmlformats.org/officeDocument/2006/relationships/customXml" Target="../ink/ink1708.xml"/><Relationship Id="rId89" Type="http://schemas.openxmlformats.org/officeDocument/2006/relationships/image" Target="../media/image1361.png"/><Relationship Id="rId112" Type="http://schemas.openxmlformats.org/officeDocument/2006/relationships/customXml" Target="../ink/ink1730.xml"/><Relationship Id="rId133" Type="http://schemas.openxmlformats.org/officeDocument/2006/relationships/image" Target="../media/image1383.png"/><Relationship Id="rId154" Type="http://schemas.openxmlformats.org/officeDocument/2006/relationships/customXml" Target="../ink/ink1751.xml"/><Relationship Id="rId175" Type="http://schemas.openxmlformats.org/officeDocument/2006/relationships/image" Target="../media/image1404.png"/><Relationship Id="rId340" Type="http://schemas.openxmlformats.org/officeDocument/2006/relationships/customXml" Target="../ink/ink1844.xml"/><Relationship Id="rId361" Type="http://schemas.openxmlformats.org/officeDocument/2006/relationships/image" Target="../media/image1496.png"/><Relationship Id="rId196" Type="http://schemas.openxmlformats.org/officeDocument/2006/relationships/customXml" Target="../ink/ink1772.xml"/><Relationship Id="rId200" Type="http://schemas.openxmlformats.org/officeDocument/2006/relationships/customXml" Target="../ink/ink1774.xml"/><Relationship Id="rId16" Type="http://schemas.openxmlformats.org/officeDocument/2006/relationships/customXml" Target="../ink/ink1682.xml"/><Relationship Id="rId221" Type="http://schemas.openxmlformats.org/officeDocument/2006/relationships/image" Target="../media/image1427.png"/><Relationship Id="rId242" Type="http://schemas.openxmlformats.org/officeDocument/2006/relationships/customXml" Target="../ink/ink1795.xml"/><Relationship Id="rId263" Type="http://schemas.openxmlformats.org/officeDocument/2006/relationships/image" Target="../media/image1447.png"/><Relationship Id="rId284" Type="http://schemas.openxmlformats.org/officeDocument/2006/relationships/customXml" Target="../ink/ink1816.xml"/><Relationship Id="rId319" Type="http://schemas.openxmlformats.org/officeDocument/2006/relationships/image" Target="../media/image1475.png"/><Relationship Id="rId37" Type="http://schemas.openxmlformats.org/officeDocument/2006/relationships/image" Target="../media/image1335.png"/><Relationship Id="rId58" Type="http://schemas.openxmlformats.org/officeDocument/2006/relationships/customXml" Target="../ink/ink1703.xml"/><Relationship Id="rId79" Type="http://schemas.openxmlformats.org/officeDocument/2006/relationships/image" Target="../media/image1356.png"/><Relationship Id="rId102" Type="http://schemas.openxmlformats.org/officeDocument/2006/relationships/customXml" Target="../ink/ink1725.xml"/><Relationship Id="rId123" Type="http://schemas.openxmlformats.org/officeDocument/2006/relationships/image" Target="../media/image1378.png"/><Relationship Id="rId144" Type="http://schemas.openxmlformats.org/officeDocument/2006/relationships/customXml" Target="../ink/ink1746.xml"/><Relationship Id="rId330" Type="http://schemas.openxmlformats.org/officeDocument/2006/relationships/customXml" Target="../ink/ink1839.xml"/><Relationship Id="rId90" Type="http://schemas.openxmlformats.org/officeDocument/2006/relationships/customXml" Target="../ink/ink1719.xml"/><Relationship Id="rId165" Type="http://schemas.openxmlformats.org/officeDocument/2006/relationships/image" Target="../media/image1399.png"/><Relationship Id="rId186" Type="http://schemas.openxmlformats.org/officeDocument/2006/relationships/customXml" Target="../ink/ink1767.xml"/><Relationship Id="rId351" Type="http://schemas.openxmlformats.org/officeDocument/2006/relationships/image" Target="../media/image1491.png"/><Relationship Id="rId211" Type="http://schemas.openxmlformats.org/officeDocument/2006/relationships/image" Target="../media/image1422.png"/><Relationship Id="rId232" Type="http://schemas.openxmlformats.org/officeDocument/2006/relationships/customXml" Target="../ink/ink1790.xml"/><Relationship Id="rId253" Type="http://schemas.openxmlformats.org/officeDocument/2006/relationships/image" Target="../media/image1442.png"/><Relationship Id="rId274" Type="http://schemas.openxmlformats.org/officeDocument/2006/relationships/customXml" Target="../ink/ink1811.xml"/><Relationship Id="rId295" Type="http://schemas.openxmlformats.org/officeDocument/2006/relationships/image" Target="../media/image1463.png"/><Relationship Id="rId309" Type="http://schemas.openxmlformats.org/officeDocument/2006/relationships/image" Target="../media/image1470.png"/><Relationship Id="rId27" Type="http://schemas.openxmlformats.org/officeDocument/2006/relationships/image" Target="../media/image1330.png"/><Relationship Id="rId48" Type="http://schemas.openxmlformats.org/officeDocument/2006/relationships/customXml" Target="../ink/ink1698.xml"/><Relationship Id="rId69" Type="http://schemas.openxmlformats.org/officeDocument/2006/relationships/image" Target="../media/image1351.png"/><Relationship Id="rId113" Type="http://schemas.openxmlformats.org/officeDocument/2006/relationships/image" Target="../media/image1373.png"/><Relationship Id="rId134" Type="http://schemas.openxmlformats.org/officeDocument/2006/relationships/customXml" Target="../ink/ink1741.xml"/><Relationship Id="rId320" Type="http://schemas.openxmlformats.org/officeDocument/2006/relationships/customXml" Target="../ink/ink1834.xml"/><Relationship Id="rId80" Type="http://schemas.openxmlformats.org/officeDocument/2006/relationships/customXml" Target="../ink/ink1714.xml"/><Relationship Id="rId155" Type="http://schemas.openxmlformats.org/officeDocument/2006/relationships/image" Target="../media/image1394.png"/><Relationship Id="rId176" Type="http://schemas.openxmlformats.org/officeDocument/2006/relationships/customXml" Target="../ink/ink1762.xml"/><Relationship Id="rId197" Type="http://schemas.openxmlformats.org/officeDocument/2006/relationships/image" Target="../media/image1415.png"/><Relationship Id="rId341" Type="http://schemas.openxmlformats.org/officeDocument/2006/relationships/image" Target="../media/image1486.png"/><Relationship Id="rId201" Type="http://schemas.openxmlformats.org/officeDocument/2006/relationships/image" Target="../media/image1417.png"/><Relationship Id="rId222" Type="http://schemas.openxmlformats.org/officeDocument/2006/relationships/customXml" Target="../ink/ink1785.xml"/><Relationship Id="rId243" Type="http://schemas.openxmlformats.org/officeDocument/2006/relationships/image" Target="../media/image1438.png"/><Relationship Id="rId264" Type="http://schemas.openxmlformats.org/officeDocument/2006/relationships/customXml" Target="../ink/ink1806.xml"/><Relationship Id="rId285" Type="http://schemas.openxmlformats.org/officeDocument/2006/relationships/image" Target="../media/image1458.png"/><Relationship Id="rId17" Type="http://schemas.openxmlformats.org/officeDocument/2006/relationships/image" Target="../media/image1325.png"/><Relationship Id="rId38" Type="http://schemas.openxmlformats.org/officeDocument/2006/relationships/customXml" Target="../ink/ink1693.xml"/><Relationship Id="rId59" Type="http://schemas.openxmlformats.org/officeDocument/2006/relationships/image" Target="../media/image1346.png"/><Relationship Id="rId103" Type="http://schemas.openxmlformats.org/officeDocument/2006/relationships/image" Target="../media/image1368.png"/><Relationship Id="rId124" Type="http://schemas.openxmlformats.org/officeDocument/2006/relationships/customXml" Target="../ink/ink1736.xml"/><Relationship Id="rId310" Type="http://schemas.openxmlformats.org/officeDocument/2006/relationships/customXml" Target="../ink/ink1829.xml"/><Relationship Id="rId70" Type="http://schemas.openxmlformats.org/officeDocument/2006/relationships/customXml" Target="../ink/ink1709.xml"/><Relationship Id="rId91" Type="http://schemas.openxmlformats.org/officeDocument/2006/relationships/image" Target="../media/image1362.png"/><Relationship Id="rId145" Type="http://schemas.openxmlformats.org/officeDocument/2006/relationships/image" Target="../media/image1389.png"/><Relationship Id="rId166" Type="http://schemas.openxmlformats.org/officeDocument/2006/relationships/customXml" Target="../ink/ink1757.xml"/><Relationship Id="rId187" Type="http://schemas.openxmlformats.org/officeDocument/2006/relationships/image" Target="../media/image1410.png"/><Relationship Id="rId331" Type="http://schemas.openxmlformats.org/officeDocument/2006/relationships/image" Target="../media/image1481.png"/><Relationship Id="rId352" Type="http://schemas.openxmlformats.org/officeDocument/2006/relationships/customXml" Target="../ink/ink185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80.xml"/><Relationship Id="rId233" Type="http://schemas.openxmlformats.org/officeDocument/2006/relationships/image" Target="../media/image1433.png"/><Relationship Id="rId254" Type="http://schemas.openxmlformats.org/officeDocument/2006/relationships/customXml" Target="../ink/ink1801.xml"/><Relationship Id="rId28" Type="http://schemas.openxmlformats.org/officeDocument/2006/relationships/customXml" Target="../ink/ink1688.xml"/><Relationship Id="rId49" Type="http://schemas.openxmlformats.org/officeDocument/2006/relationships/image" Target="../media/image1341.png"/><Relationship Id="rId114" Type="http://schemas.openxmlformats.org/officeDocument/2006/relationships/customXml" Target="../ink/ink1731.xml"/><Relationship Id="rId275" Type="http://schemas.openxmlformats.org/officeDocument/2006/relationships/image" Target="../media/image1453.png"/><Relationship Id="rId296" Type="http://schemas.openxmlformats.org/officeDocument/2006/relationships/customXml" Target="../ink/ink1822.xml"/><Relationship Id="rId300" Type="http://schemas.openxmlformats.org/officeDocument/2006/relationships/customXml" Target="../ink/ink1824.xml"/><Relationship Id="rId60" Type="http://schemas.openxmlformats.org/officeDocument/2006/relationships/customXml" Target="../ink/ink1704.xml"/><Relationship Id="rId81" Type="http://schemas.openxmlformats.org/officeDocument/2006/relationships/image" Target="../media/image1357.png"/><Relationship Id="rId135" Type="http://schemas.openxmlformats.org/officeDocument/2006/relationships/image" Target="../media/image1384.png"/><Relationship Id="rId156" Type="http://schemas.openxmlformats.org/officeDocument/2006/relationships/customXml" Target="../ink/ink1752.xml"/><Relationship Id="rId177" Type="http://schemas.openxmlformats.org/officeDocument/2006/relationships/image" Target="../media/image1405.png"/><Relationship Id="rId198" Type="http://schemas.openxmlformats.org/officeDocument/2006/relationships/customXml" Target="../ink/ink1773.xml"/><Relationship Id="rId321" Type="http://schemas.openxmlformats.org/officeDocument/2006/relationships/image" Target="../media/image1476.png"/><Relationship Id="rId342" Type="http://schemas.openxmlformats.org/officeDocument/2006/relationships/customXml" Target="../ink/ink1845.xml"/><Relationship Id="rId202" Type="http://schemas.openxmlformats.org/officeDocument/2006/relationships/customXml" Target="../ink/ink1775.xml"/><Relationship Id="rId223" Type="http://schemas.openxmlformats.org/officeDocument/2006/relationships/image" Target="../media/image1428.png"/><Relationship Id="rId244" Type="http://schemas.openxmlformats.org/officeDocument/2006/relationships/customXml" Target="../ink/ink1796.xml"/><Relationship Id="rId18" Type="http://schemas.openxmlformats.org/officeDocument/2006/relationships/customXml" Target="../ink/ink1683.xml"/><Relationship Id="rId39" Type="http://schemas.openxmlformats.org/officeDocument/2006/relationships/image" Target="../media/image1336.png"/><Relationship Id="rId265" Type="http://schemas.openxmlformats.org/officeDocument/2006/relationships/image" Target="../media/image1448.png"/><Relationship Id="rId286" Type="http://schemas.openxmlformats.org/officeDocument/2006/relationships/customXml" Target="../ink/ink1817.xml"/><Relationship Id="rId50" Type="http://schemas.openxmlformats.org/officeDocument/2006/relationships/customXml" Target="../ink/ink1699.xml"/><Relationship Id="rId104" Type="http://schemas.openxmlformats.org/officeDocument/2006/relationships/customXml" Target="../ink/ink1726.xml"/><Relationship Id="rId125" Type="http://schemas.openxmlformats.org/officeDocument/2006/relationships/image" Target="../media/image1379.png"/><Relationship Id="rId146" Type="http://schemas.openxmlformats.org/officeDocument/2006/relationships/customXml" Target="../ink/ink1747.xml"/><Relationship Id="rId167" Type="http://schemas.openxmlformats.org/officeDocument/2006/relationships/image" Target="../media/image1400.png"/><Relationship Id="rId188" Type="http://schemas.openxmlformats.org/officeDocument/2006/relationships/customXml" Target="../ink/ink1768.xml"/><Relationship Id="rId311" Type="http://schemas.openxmlformats.org/officeDocument/2006/relationships/image" Target="../media/image1471.png"/><Relationship Id="rId332" Type="http://schemas.openxmlformats.org/officeDocument/2006/relationships/customXml" Target="../ink/ink1840.xml"/><Relationship Id="rId353" Type="http://schemas.openxmlformats.org/officeDocument/2006/relationships/image" Target="../media/image1492.png"/><Relationship Id="rId71" Type="http://schemas.openxmlformats.org/officeDocument/2006/relationships/image" Target="../media/image1352.png"/><Relationship Id="rId92" Type="http://schemas.openxmlformats.org/officeDocument/2006/relationships/customXml" Target="../ink/ink1720.xml"/><Relationship Id="rId213" Type="http://schemas.openxmlformats.org/officeDocument/2006/relationships/image" Target="../media/image1423.png"/><Relationship Id="rId234" Type="http://schemas.openxmlformats.org/officeDocument/2006/relationships/customXml" Target="../ink/ink1791.xml"/><Relationship Id="rId2" Type="http://schemas.openxmlformats.org/officeDocument/2006/relationships/customXml" Target="../ink/ink1675.xml"/><Relationship Id="rId29" Type="http://schemas.openxmlformats.org/officeDocument/2006/relationships/image" Target="../media/image1331.png"/><Relationship Id="rId255" Type="http://schemas.openxmlformats.org/officeDocument/2006/relationships/image" Target="../media/image1443.png"/><Relationship Id="rId276" Type="http://schemas.openxmlformats.org/officeDocument/2006/relationships/customXml" Target="../ink/ink1812.xml"/><Relationship Id="rId297" Type="http://schemas.openxmlformats.org/officeDocument/2006/relationships/image" Target="../media/image1464.png"/><Relationship Id="rId40" Type="http://schemas.openxmlformats.org/officeDocument/2006/relationships/customXml" Target="../ink/ink1694.xml"/><Relationship Id="rId115" Type="http://schemas.openxmlformats.org/officeDocument/2006/relationships/image" Target="../media/image1374.png"/><Relationship Id="rId136" Type="http://schemas.openxmlformats.org/officeDocument/2006/relationships/customXml" Target="../ink/ink1742.xml"/><Relationship Id="rId157" Type="http://schemas.openxmlformats.org/officeDocument/2006/relationships/image" Target="../media/image1395.png"/><Relationship Id="rId178" Type="http://schemas.openxmlformats.org/officeDocument/2006/relationships/customXml" Target="../ink/ink1763.xml"/><Relationship Id="rId301" Type="http://schemas.openxmlformats.org/officeDocument/2006/relationships/image" Target="../media/image1466.png"/><Relationship Id="rId322" Type="http://schemas.openxmlformats.org/officeDocument/2006/relationships/customXml" Target="../ink/ink1835.xml"/><Relationship Id="rId343" Type="http://schemas.openxmlformats.org/officeDocument/2006/relationships/image" Target="../media/image1487.png"/><Relationship Id="rId61" Type="http://schemas.openxmlformats.org/officeDocument/2006/relationships/image" Target="../media/image1347.png"/><Relationship Id="rId82" Type="http://schemas.openxmlformats.org/officeDocument/2006/relationships/customXml" Target="../ink/ink1715.xml"/><Relationship Id="rId199" Type="http://schemas.openxmlformats.org/officeDocument/2006/relationships/image" Target="../media/image1416.png"/><Relationship Id="rId203" Type="http://schemas.openxmlformats.org/officeDocument/2006/relationships/image" Target="../media/image1418.png"/><Relationship Id="rId19" Type="http://schemas.openxmlformats.org/officeDocument/2006/relationships/image" Target="../media/image1326.png"/><Relationship Id="rId224" Type="http://schemas.openxmlformats.org/officeDocument/2006/relationships/customXml" Target="../ink/ink1786.xml"/><Relationship Id="rId245" Type="http://schemas.openxmlformats.org/officeDocument/2006/relationships/image" Target="../media/image1439.png"/><Relationship Id="rId266" Type="http://schemas.openxmlformats.org/officeDocument/2006/relationships/customXml" Target="../ink/ink1807.xml"/><Relationship Id="rId287" Type="http://schemas.openxmlformats.org/officeDocument/2006/relationships/image" Target="../media/image1459.png"/><Relationship Id="rId30" Type="http://schemas.openxmlformats.org/officeDocument/2006/relationships/customXml" Target="../ink/ink1689.xml"/><Relationship Id="rId105" Type="http://schemas.openxmlformats.org/officeDocument/2006/relationships/image" Target="../media/image1369.png"/><Relationship Id="rId126" Type="http://schemas.openxmlformats.org/officeDocument/2006/relationships/customXml" Target="../ink/ink1737.xml"/><Relationship Id="rId147" Type="http://schemas.openxmlformats.org/officeDocument/2006/relationships/image" Target="../media/image1390.png"/><Relationship Id="rId168" Type="http://schemas.openxmlformats.org/officeDocument/2006/relationships/customXml" Target="../ink/ink1758.xml"/><Relationship Id="rId312" Type="http://schemas.openxmlformats.org/officeDocument/2006/relationships/customXml" Target="../ink/ink1830.xml"/><Relationship Id="rId333" Type="http://schemas.openxmlformats.org/officeDocument/2006/relationships/image" Target="../media/image1482.png"/><Relationship Id="rId354" Type="http://schemas.openxmlformats.org/officeDocument/2006/relationships/customXml" Target="../ink/ink1851.xml"/><Relationship Id="rId51" Type="http://schemas.openxmlformats.org/officeDocument/2006/relationships/image" Target="../media/image1342.png"/><Relationship Id="rId72" Type="http://schemas.openxmlformats.org/officeDocument/2006/relationships/customXml" Target="../ink/ink1710.xml"/><Relationship Id="rId93" Type="http://schemas.openxmlformats.org/officeDocument/2006/relationships/image" Target="../media/image1363.png"/><Relationship Id="rId189" Type="http://schemas.openxmlformats.org/officeDocument/2006/relationships/image" Target="../media/image1411.png"/><Relationship Id="rId3" Type="http://schemas.openxmlformats.org/officeDocument/2006/relationships/image" Target="../media/image1318.png"/><Relationship Id="rId214" Type="http://schemas.openxmlformats.org/officeDocument/2006/relationships/customXml" Target="../ink/ink1781.xml"/><Relationship Id="rId235" Type="http://schemas.openxmlformats.org/officeDocument/2006/relationships/image" Target="../media/image1434.png"/><Relationship Id="rId256" Type="http://schemas.openxmlformats.org/officeDocument/2006/relationships/customXml" Target="../ink/ink1802.xml"/><Relationship Id="rId277" Type="http://schemas.openxmlformats.org/officeDocument/2006/relationships/image" Target="../media/image1454.png"/><Relationship Id="rId298" Type="http://schemas.openxmlformats.org/officeDocument/2006/relationships/customXml" Target="../ink/ink1823.xml"/><Relationship Id="rId116" Type="http://schemas.openxmlformats.org/officeDocument/2006/relationships/customXml" Target="../ink/ink1732.xml"/><Relationship Id="rId137" Type="http://schemas.openxmlformats.org/officeDocument/2006/relationships/image" Target="../media/image1385.png"/><Relationship Id="rId158" Type="http://schemas.openxmlformats.org/officeDocument/2006/relationships/customXml" Target="../ink/ink1753.xml"/><Relationship Id="rId302" Type="http://schemas.openxmlformats.org/officeDocument/2006/relationships/customXml" Target="../ink/ink1825.xml"/><Relationship Id="rId323" Type="http://schemas.openxmlformats.org/officeDocument/2006/relationships/image" Target="../media/image1477.png"/><Relationship Id="rId344" Type="http://schemas.openxmlformats.org/officeDocument/2006/relationships/customXml" Target="../ink/ink1846.xml"/><Relationship Id="rId20" Type="http://schemas.openxmlformats.org/officeDocument/2006/relationships/customXml" Target="../ink/ink1684.xml"/><Relationship Id="rId41" Type="http://schemas.openxmlformats.org/officeDocument/2006/relationships/image" Target="../media/image1337.png"/><Relationship Id="rId62" Type="http://schemas.openxmlformats.org/officeDocument/2006/relationships/customXml" Target="../ink/ink1705.xml"/><Relationship Id="rId83" Type="http://schemas.openxmlformats.org/officeDocument/2006/relationships/image" Target="../media/image1358.png"/><Relationship Id="rId179" Type="http://schemas.openxmlformats.org/officeDocument/2006/relationships/image" Target="../media/image1406.png"/><Relationship Id="rId190" Type="http://schemas.openxmlformats.org/officeDocument/2006/relationships/customXml" Target="../ink/ink1769.xml"/><Relationship Id="rId204" Type="http://schemas.openxmlformats.org/officeDocument/2006/relationships/customXml" Target="../ink/ink1776.xml"/><Relationship Id="rId225" Type="http://schemas.openxmlformats.org/officeDocument/2006/relationships/image" Target="../media/image1429.png"/><Relationship Id="rId246" Type="http://schemas.openxmlformats.org/officeDocument/2006/relationships/customXml" Target="../ink/ink1797.xml"/><Relationship Id="rId267" Type="http://schemas.openxmlformats.org/officeDocument/2006/relationships/image" Target="../media/image1449.png"/><Relationship Id="rId288" Type="http://schemas.openxmlformats.org/officeDocument/2006/relationships/customXml" Target="../ink/ink1818.xml"/><Relationship Id="rId106" Type="http://schemas.openxmlformats.org/officeDocument/2006/relationships/customXml" Target="../ink/ink1727.xml"/><Relationship Id="rId127" Type="http://schemas.openxmlformats.org/officeDocument/2006/relationships/image" Target="../media/image1380.png"/><Relationship Id="rId313" Type="http://schemas.openxmlformats.org/officeDocument/2006/relationships/image" Target="../media/image1472.png"/><Relationship Id="rId10" Type="http://schemas.openxmlformats.org/officeDocument/2006/relationships/customXml" Target="../ink/ink1679.xml"/><Relationship Id="rId31" Type="http://schemas.openxmlformats.org/officeDocument/2006/relationships/image" Target="../media/image1332.png"/><Relationship Id="rId52" Type="http://schemas.openxmlformats.org/officeDocument/2006/relationships/customXml" Target="../ink/ink1700.xml"/><Relationship Id="rId73" Type="http://schemas.openxmlformats.org/officeDocument/2006/relationships/image" Target="../media/image1353.png"/><Relationship Id="rId94" Type="http://schemas.openxmlformats.org/officeDocument/2006/relationships/customXml" Target="../ink/ink1721.xml"/><Relationship Id="rId148" Type="http://schemas.openxmlformats.org/officeDocument/2006/relationships/customXml" Target="../ink/ink1748.xml"/><Relationship Id="rId169" Type="http://schemas.openxmlformats.org/officeDocument/2006/relationships/image" Target="../media/image1401.png"/><Relationship Id="rId334" Type="http://schemas.openxmlformats.org/officeDocument/2006/relationships/customXml" Target="../ink/ink1841.xml"/><Relationship Id="rId355" Type="http://schemas.openxmlformats.org/officeDocument/2006/relationships/image" Target="../media/image1493.png"/><Relationship Id="rId4" Type="http://schemas.openxmlformats.org/officeDocument/2006/relationships/customXml" Target="../ink/ink1676.xml"/><Relationship Id="rId180" Type="http://schemas.openxmlformats.org/officeDocument/2006/relationships/customXml" Target="../ink/ink1764.xml"/><Relationship Id="rId215" Type="http://schemas.openxmlformats.org/officeDocument/2006/relationships/image" Target="../media/image1424.png"/><Relationship Id="rId236" Type="http://schemas.openxmlformats.org/officeDocument/2006/relationships/customXml" Target="../ink/ink1792.xml"/><Relationship Id="rId257" Type="http://schemas.openxmlformats.org/officeDocument/2006/relationships/image" Target="../media/image1444.png"/><Relationship Id="rId278" Type="http://schemas.openxmlformats.org/officeDocument/2006/relationships/customXml" Target="../ink/ink1813.xml"/><Relationship Id="rId303" Type="http://schemas.openxmlformats.org/officeDocument/2006/relationships/image" Target="../media/image1467.png"/><Relationship Id="rId42" Type="http://schemas.openxmlformats.org/officeDocument/2006/relationships/customXml" Target="../ink/ink1695.xml"/><Relationship Id="rId84" Type="http://schemas.openxmlformats.org/officeDocument/2006/relationships/customXml" Target="../ink/ink1716.xml"/><Relationship Id="rId138" Type="http://schemas.openxmlformats.org/officeDocument/2006/relationships/customXml" Target="../ink/ink1743.xml"/><Relationship Id="rId345" Type="http://schemas.openxmlformats.org/officeDocument/2006/relationships/image" Target="../media/image1488.png"/><Relationship Id="rId191" Type="http://schemas.openxmlformats.org/officeDocument/2006/relationships/image" Target="../media/image1412.png"/><Relationship Id="rId205" Type="http://schemas.openxmlformats.org/officeDocument/2006/relationships/image" Target="../media/image1419.png"/><Relationship Id="rId247" Type="http://schemas.openxmlformats.org/officeDocument/2006/relationships/image" Target="../media/image1440.png"/><Relationship Id="rId107" Type="http://schemas.openxmlformats.org/officeDocument/2006/relationships/image" Target="../media/image1370.png"/><Relationship Id="rId289" Type="http://schemas.openxmlformats.org/officeDocument/2006/relationships/image" Target="../media/image1460.png"/><Relationship Id="rId11" Type="http://schemas.openxmlformats.org/officeDocument/2006/relationships/image" Target="../media/image1322.png"/><Relationship Id="rId53" Type="http://schemas.openxmlformats.org/officeDocument/2006/relationships/image" Target="../media/image1343.png"/><Relationship Id="rId149" Type="http://schemas.openxmlformats.org/officeDocument/2006/relationships/image" Target="../media/image1391.png"/><Relationship Id="rId314" Type="http://schemas.openxmlformats.org/officeDocument/2006/relationships/customXml" Target="../ink/ink1831.xml"/><Relationship Id="rId356" Type="http://schemas.openxmlformats.org/officeDocument/2006/relationships/customXml" Target="../ink/ink1852.xml"/><Relationship Id="rId95" Type="http://schemas.openxmlformats.org/officeDocument/2006/relationships/image" Target="../media/image1364.png"/><Relationship Id="rId160" Type="http://schemas.openxmlformats.org/officeDocument/2006/relationships/customXml" Target="../ink/ink1754.xml"/><Relationship Id="rId216" Type="http://schemas.openxmlformats.org/officeDocument/2006/relationships/customXml" Target="../ink/ink1782.xml"/><Relationship Id="rId258" Type="http://schemas.openxmlformats.org/officeDocument/2006/relationships/customXml" Target="../ink/ink1803.xml"/><Relationship Id="rId22" Type="http://schemas.openxmlformats.org/officeDocument/2006/relationships/customXml" Target="../ink/ink1685.xml"/><Relationship Id="rId64" Type="http://schemas.openxmlformats.org/officeDocument/2006/relationships/customXml" Target="../ink/ink1706.xml"/><Relationship Id="rId118" Type="http://schemas.openxmlformats.org/officeDocument/2006/relationships/customXml" Target="../ink/ink1733.xml"/><Relationship Id="rId325" Type="http://schemas.openxmlformats.org/officeDocument/2006/relationships/image" Target="../media/image1478.png"/><Relationship Id="rId171" Type="http://schemas.openxmlformats.org/officeDocument/2006/relationships/image" Target="../media/image1402.png"/><Relationship Id="rId227" Type="http://schemas.openxmlformats.org/officeDocument/2006/relationships/image" Target="../media/image1430.png"/><Relationship Id="rId269" Type="http://schemas.openxmlformats.org/officeDocument/2006/relationships/image" Target="../media/image1450.png"/><Relationship Id="rId33" Type="http://schemas.openxmlformats.org/officeDocument/2006/relationships/image" Target="../media/image1333.png"/><Relationship Id="rId129" Type="http://schemas.openxmlformats.org/officeDocument/2006/relationships/image" Target="../media/image1381.png"/><Relationship Id="rId280" Type="http://schemas.openxmlformats.org/officeDocument/2006/relationships/customXml" Target="../ink/ink1814.xml"/><Relationship Id="rId336" Type="http://schemas.openxmlformats.org/officeDocument/2006/relationships/customXml" Target="../ink/ink1842.xml"/><Relationship Id="rId75" Type="http://schemas.openxmlformats.org/officeDocument/2006/relationships/image" Target="../media/image1354.png"/><Relationship Id="rId140" Type="http://schemas.openxmlformats.org/officeDocument/2006/relationships/customXml" Target="../ink/ink1744.xml"/><Relationship Id="rId182" Type="http://schemas.openxmlformats.org/officeDocument/2006/relationships/customXml" Target="../ink/ink1765.xml"/><Relationship Id="rId6" Type="http://schemas.openxmlformats.org/officeDocument/2006/relationships/customXml" Target="../ink/ink1677.xml"/><Relationship Id="rId238" Type="http://schemas.openxmlformats.org/officeDocument/2006/relationships/customXml" Target="../ink/ink1793.xml"/><Relationship Id="rId291" Type="http://schemas.openxmlformats.org/officeDocument/2006/relationships/image" Target="../media/image1461.png"/><Relationship Id="rId305" Type="http://schemas.openxmlformats.org/officeDocument/2006/relationships/image" Target="../media/image1468.png"/><Relationship Id="rId347" Type="http://schemas.openxmlformats.org/officeDocument/2006/relationships/image" Target="../media/image1489.png"/><Relationship Id="rId44" Type="http://schemas.openxmlformats.org/officeDocument/2006/relationships/customXml" Target="../ink/ink1696.xml"/><Relationship Id="rId86" Type="http://schemas.openxmlformats.org/officeDocument/2006/relationships/customXml" Target="../ink/ink1717.xml"/><Relationship Id="rId151" Type="http://schemas.openxmlformats.org/officeDocument/2006/relationships/image" Target="../media/image1392.png"/><Relationship Id="rId193" Type="http://schemas.openxmlformats.org/officeDocument/2006/relationships/image" Target="../media/image1413.png"/><Relationship Id="rId207" Type="http://schemas.openxmlformats.org/officeDocument/2006/relationships/image" Target="../media/image1420.png"/><Relationship Id="rId249" Type="http://schemas.openxmlformats.org/officeDocument/2006/relationships/image" Target="../media/image79.png"/><Relationship Id="rId13" Type="http://schemas.openxmlformats.org/officeDocument/2006/relationships/image" Target="../media/image1323.png"/><Relationship Id="rId109" Type="http://schemas.openxmlformats.org/officeDocument/2006/relationships/image" Target="../media/image1371.png"/><Relationship Id="rId260" Type="http://schemas.openxmlformats.org/officeDocument/2006/relationships/customXml" Target="../ink/ink1804.xml"/><Relationship Id="rId316" Type="http://schemas.openxmlformats.org/officeDocument/2006/relationships/customXml" Target="../ink/ink1832.xml"/><Relationship Id="rId55" Type="http://schemas.openxmlformats.org/officeDocument/2006/relationships/image" Target="../media/image1344.png"/><Relationship Id="rId97" Type="http://schemas.openxmlformats.org/officeDocument/2006/relationships/image" Target="../media/image1365.png"/><Relationship Id="rId120" Type="http://schemas.openxmlformats.org/officeDocument/2006/relationships/customXml" Target="../ink/ink1734.xml"/><Relationship Id="rId358" Type="http://schemas.openxmlformats.org/officeDocument/2006/relationships/customXml" Target="../ink/ink1853.xml"/><Relationship Id="rId162" Type="http://schemas.openxmlformats.org/officeDocument/2006/relationships/customXml" Target="../ink/ink1755.xml"/><Relationship Id="rId218" Type="http://schemas.openxmlformats.org/officeDocument/2006/relationships/customXml" Target="../ink/ink1783.xml"/><Relationship Id="rId271" Type="http://schemas.openxmlformats.org/officeDocument/2006/relationships/image" Target="../media/image1451.png"/><Relationship Id="rId24" Type="http://schemas.openxmlformats.org/officeDocument/2006/relationships/customXml" Target="../ink/ink1686.xml"/><Relationship Id="rId66" Type="http://schemas.openxmlformats.org/officeDocument/2006/relationships/customXml" Target="../ink/ink1707.xml"/><Relationship Id="rId131" Type="http://schemas.openxmlformats.org/officeDocument/2006/relationships/image" Target="../media/image1382.png"/><Relationship Id="rId327" Type="http://schemas.openxmlformats.org/officeDocument/2006/relationships/image" Target="../media/image1479.png"/><Relationship Id="rId173" Type="http://schemas.openxmlformats.org/officeDocument/2006/relationships/image" Target="../media/image1403.png"/><Relationship Id="rId229" Type="http://schemas.openxmlformats.org/officeDocument/2006/relationships/image" Target="../media/image1431.png"/><Relationship Id="rId240" Type="http://schemas.openxmlformats.org/officeDocument/2006/relationships/customXml" Target="../ink/ink1794.xml"/><Relationship Id="rId35" Type="http://schemas.openxmlformats.org/officeDocument/2006/relationships/image" Target="../media/image1334.png"/><Relationship Id="rId77" Type="http://schemas.openxmlformats.org/officeDocument/2006/relationships/image" Target="../media/image1355.png"/><Relationship Id="rId100" Type="http://schemas.openxmlformats.org/officeDocument/2006/relationships/customXml" Target="../ink/ink1724.xml"/><Relationship Id="rId282" Type="http://schemas.openxmlformats.org/officeDocument/2006/relationships/customXml" Target="../ink/ink1815.xml"/><Relationship Id="rId338" Type="http://schemas.openxmlformats.org/officeDocument/2006/relationships/customXml" Target="../ink/ink1843.xml"/><Relationship Id="rId8" Type="http://schemas.openxmlformats.org/officeDocument/2006/relationships/customXml" Target="../ink/ink1678.xml"/><Relationship Id="rId142" Type="http://schemas.openxmlformats.org/officeDocument/2006/relationships/customXml" Target="../ink/ink1745.xml"/><Relationship Id="rId184" Type="http://schemas.openxmlformats.org/officeDocument/2006/relationships/customXml" Target="../ink/ink1766.xml"/><Relationship Id="rId251" Type="http://schemas.openxmlformats.org/officeDocument/2006/relationships/image" Target="../media/image1441.png"/><Relationship Id="rId46" Type="http://schemas.openxmlformats.org/officeDocument/2006/relationships/customXml" Target="../ink/ink1697.xml"/><Relationship Id="rId293" Type="http://schemas.openxmlformats.org/officeDocument/2006/relationships/image" Target="../media/image1462.png"/><Relationship Id="rId307" Type="http://schemas.openxmlformats.org/officeDocument/2006/relationships/image" Target="../media/image1469.png"/><Relationship Id="rId349" Type="http://schemas.openxmlformats.org/officeDocument/2006/relationships/image" Target="../media/image149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4.png"/><Relationship Id="rId21" Type="http://schemas.openxmlformats.org/officeDocument/2006/relationships/image" Target="../media/image1506.png"/><Relationship Id="rId324" Type="http://schemas.openxmlformats.org/officeDocument/2006/relationships/customXml" Target="../ink/ink2016.xml"/><Relationship Id="rId531" Type="http://schemas.openxmlformats.org/officeDocument/2006/relationships/image" Target="../media/image1760.png"/><Relationship Id="rId629" Type="http://schemas.openxmlformats.org/officeDocument/2006/relationships/customXml" Target="../ink/ink2169.xml"/><Relationship Id="rId170" Type="http://schemas.openxmlformats.org/officeDocument/2006/relationships/customXml" Target="../ink/ink1939.xml"/><Relationship Id="rId268" Type="http://schemas.openxmlformats.org/officeDocument/2006/relationships/customXml" Target="../ink/ink1988.xml"/><Relationship Id="rId475" Type="http://schemas.openxmlformats.org/officeDocument/2006/relationships/image" Target="../media/image1732.png"/><Relationship Id="rId32" Type="http://schemas.openxmlformats.org/officeDocument/2006/relationships/customXml" Target="../ink/ink1870.xml"/><Relationship Id="rId128" Type="http://schemas.openxmlformats.org/officeDocument/2006/relationships/customXml" Target="../ink/ink1918.xml"/><Relationship Id="rId335" Type="http://schemas.openxmlformats.org/officeDocument/2006/relationships/image" Target="../media/image1662.png"/><Relationship Id="rId542" Type="http://schemas.openxmlformats.org/officeDocument/2006/relationships/image" Target="../media/image1764.png"/><Relationship Id="rId181" Type="http://schemas.openxmlformats.org/officeDocument/2006/relationships/image" Target="../media/image1586.png"/><Relationship Id="rId402" Type="http://schemas.openxmlformats.org/officeDocument/2006/relationships/customXml" Target="../ink/ink2055.xml"/><Relationship Id="rId279" Type="http://schemas.openxmlformats.org/officeDocument/2006/relationships/image" Target="../media/image1634.png"/><Relationship Id="rId486" Type="http://schemas.openxmlformats.org/officeDocument/2006/relationships/customXml" Target="../ink/ink2097.xml"/><Relationship Id="rId43" Type="http://schemas.openxmlformats.org/officeDocument/2006/relationships/image" Target="../media/image1517.png"/><Relationship Id="rId139" Type="http://schemas.openxmlformats.org/officeDocument/2006/relationships/image" Target="../media/image1565.png"/><Relationship Id="rId346" Type="http://schemas.openxmlformats.org/officeDocument/2006/relationships/customXml" Target="../ink/ink2027.xml"/><Relationship Id="rId553" Type="http://schemas.openxmlformats.org/officeDocument/2006/relationships/customXml" Target="../ink/ink2131.xml"/><Relationship Id="rId192" Type="http://schemas.openxmlformats.org/officeDocument/2006/relationships/customXml" Target="../ink/ink1950.xml"/><Relationship Id="rId206" Type="http://schemas.openxmlformats.org/officeDocument/2006/relationships/customXml" Target="../ink/ink1957.xml"/><Relationship Id="rId413" Type="http://schemas.openxmlformats.org/officeDocument/2006/relationships/image" Target="../media/image1701.png"/><Relationship Id="rId497" Type="http://schemas.openxmlformats.org/officeDocument/2006/relationships/image" Target="../media/image1743.png"/><Relationship Id="rId620" Type="http://schemas.openxmlformats.org/officeDocument/2006/relationships/image" Target="../media/image1803.png"/><Relationship Id="rId357" Type="http://schemas.openxmlformats.org/officeDocument/2006/relationships/image" Target="../media/image1673.png"/><Relationship Id="rId54" Type="http://schemas.openxmlformats.org/officeDocument/2006/relationships/customXml" Target="../ink/ink1881.xml"/><Relationship Id="rId217" Type="http://schemas.openxmlformats.org/officeDocument/2006/relationships/image" Target="../media/image1604.png"/><Relationship Id="rId564" Type="http://schemas.openxmlformats.org/officeDocument/2006/relationships/image" Target="../media/image1775.png"/><Relationship Id="rId424" Type="http://schemas.openxmlformats.org/officeDocument/2006/relationships/customXml" Target="../ink/ink2066.xml"/><Relationship Id="rId631" Type="http://schemas.openxmlformats.org/officeDocument/2006/relationships/customXml" Target="../ink/ink2170.xml"/><Relationship Id="rId270" Type="http://schemas.openxmlformats.org/officeDocument/2006/relationships/customXml" Target="../ink/ink1989.xml"/><Relationship Id="rId65" Type="http://schemas.openxmlformats.org/officeDocument/2006/relationships/image" Target="../media/image1528.png"/><Relationship Id="rId130" Type="http://schemas.openxmlformats.org/officeDocument/2006/relationships/customXml" Target="../ink/ink1919.xml"/><Relationship Id="rId368" Type="http://schemas.openxmlformats.org/officeDocument/2006/relationships/customXml" Target="../ink/ink2038.xml"/><Relationship Id="rId575" Type="http://schemas.openxmlformats.org/officeDocument/2006/relationships/customXml" Target="../ink/ink2142.xml"/><Relationship Id="rId228" Type="http://schemas.openxmlformats.org/officeDocument/2006/relationships/customXml" Target="../ink/ink1968.xml"/><Relationship Id="rId435" Type="http://schemas.openxmlformats.org/officeDocument/2006/relationships/image" Target="../media/image1712.png"/><Relationship Id="rId642" Type="http://schemas.openxmlformats.org/officeDocument/2006/relationships/image" Target="../media/image1814.png"/><Relationship Id="rId281" Type="http://schemas.openxmlformats.org/officeDocument/2006/relationships/image" Target="../media/image1635.png"/><Relationship Id="rId502" Type="http://schemas.openxmlformats.org/officeDocument/2006/relationships/customXml" Target="../ink/ink2105.xml"/><Relationship Id="rId76" Type="http://schemas.openxmlformats.org/officeDocument/2006/relationships/customXml" Target="../ink/ink1892.xml"/><Relationship Id="rId141" Type="http://schemas.openxmlformats.org/officeDocument/2006/relationships/image" Target="../media/image1566.png"/><Relationship Id="rId379" Type="http://schemas.openxmlformats.org/officeDocument/2006/relationships/image" Target="../media/image1684.png"/><Relationship Id="rId586" Type="http://schemas.openxmlformats.org/officeDocument/2006/relationships/image" Target="../media/image1786.png"/><Relationship Id="rId7" Type="http://schemas.openxmlformats.org/officeDocument/2006/relationships/image" Target="../media/image1499.png"/><Relationship Id="rId239" Type="http://schemas.openxmlformats.org/officeDocument/2006/relationships/image" Target="../media/image1615.png"/><Relationship Id="rId446" Type="http://schemas.openxmlformats.org/officeDocument/2006/relationships/customXml" Target="../ink/ink2077.xml"/><Relationship Id="rId292" Type="http://schemas.openxmlformats.org/officeDocument/2006/relationships/customXml" Target="../ink/ink2000.xml"/><Relationship Id="rId306" Type="http://schemas.openxmlformats.org/officeDocument/2006/relationships/customXml" Target="../ink/ink2007.xml"/><Relationship Id="rId87" Type="http://schemas.openxmlformats.org/officeDocument/2006/relationships/image" Target="../media/image1539.png"/><Relationship Id="rId513" Type="http://schemas.openxmlformats.org/officeDocument/2006/relationships/image" Target="../media/image1751.png"/><Relationship Id="rId597" Type="http://schemas.openxmlformats.org/officeDocument/2006/relationships/customXml" Target="../ink/ink2153.xml"/><Relationship Id="rId152" Type="http://schemas.openxmlformats.org/officeDocument/2006/relationships/customXml" Target="../ink/ink1930.xml"/><Relationship Id="rId457" Type="http://schemas.openxmlformats.org/officeDocument/2006/relationships/image" Target="../media/image1723.png"/><Relationship Id="rId14" Type="http://schemas.openxmlformats.org/officeDocument/2006/relationships/customXml" Target="../ink/ink1861.xml"/><Relationship Id="rId317" Type="http://schemas.openxmlformats.org/officeDocument/2006/relationships/image" Target="../media/image1653.png"/><Relationship Id="rId524" Type="http://schemas.openxmlformats.org/officeDocument/2006/relationships/customXml" Target="../ink/ink2116.xml"/><Relationship Id="rId98" Type="http://schemas.openxmlformats.org/officeDocument/2006/relationships/customXml" Target="../ink/ink1903.xml"/><Relationship Id="rId163" Type="http://schemas.openxmlformats.org/officeDocument/2006/relationships/image" Target="../media/image1577.png"/><Relationship Id="rId370" Type="http://schemas.openxmlformats.org/officeDocument/2006/relationships/customXml" Target="../ink/ink2039.xml"/><Relationship Id="rId230" Type="http://schemas.openxmlformats.org/officeDocument/2006/relationships/customXml" Target="../ink/ink1969.xml"/><Relationship Id="rId468" Type="http://schemas.openxmlformats.org/officeDocument/2006/relationships/customXml" Target="../ink/ink2088.xml"/><Relationship Id="rId25" Type="http://schemas.openxmlformats.org/officeDocument/2006/relationships/image" Target="../media/image1508.png"/><Relationship Id="rId328" Type="http://schemas.openxmlformats.org/officeDocument/2006/relationships/customXml" Target="../ink/ink2018.xml"/><Relationship Id="rId535" Type="http://schemas.openxmlformats.org/officeDocument/2006/relationships/image" Target="../media/image1762.png"/><Relationship Id="rId174" Type="http://schemas.openxmlformats.org/officeDocument/2006/relationships/customXml" Target="../ink/ink1941.xml"/><Relationship Id="rId381" Type="http://schemas.openxmlformats.org/officeDocument/2006/relationships/image" Target="../media/image1685.png"/><Relationship Id="rId602" Type="http://schemas.openxmlformats.org/officeDocument/2006/relationships/image" Target="../media/image1794.png"/><Relationship Id="rId241" Type="http://schemas.openxmlformats.org/officeDocument/2006/relationships/image" Target="../media/image1616.png"/><Relationship Id="rId479" Type="http://schemas.openxmlformats.org/officeDocument/2006/relationships/image" Target="../media/image1734.png"/><Relationship Id="rId36" Type="http://schemas.openxmlformats.org/officeDocument/2006/relationships/customXml" Target="../ink/ink1872.xml"/><Relationship Id="rId339" Type="http://schemas.openxmlformats.org/officeDocument/2006/relationships/image" Target="../media/image1664.png"/><Relationship Id="rId546" Type="http://schemas.openxmlformats.org/officeDocument/2006/relationships/image" Target="../media/image1766.png"/><Relationship Id="rId101" Type="http://schemas.openxmlformats.org/officeDocument/2006/relationships/image" Target="../media/image1546.png"/><Relationship Id="rId185" Type="http://schemas.openxmlformats.org/officeDocument/2006/relationships/image" Target="../media/image1588.png"/><Relationship Id="rId406" Type="http://schemas.openxmlformats.org/officeDocument/2006/relationships/customXml" Target="../ink/ink2057.xml"/><Relationship Id="rId392" Type="http://schemas.openxmlformats.org/officeDocument/2006/relationships/customXml" Target="../ink/ink2050.xml"/><Relationship Id="rId613" Type="http://schemas.openxmlformats.org/officeDocument/2006/relationships/customXml" Target="../ink/ink2161.xml"/><Relationship Id="rId252" Type="http://schemas.openxmlformats.org/officeDocument/2006/relationships/customXml" Target="../ink/ink1980.xml"/><Relationship Id="rId47" Type="http://schemas.openxmlformats.org/officeDocument/2006/relationships/image" Target="../media/image1519.png"/><Relationship Id="rId89" Type="http://schemas.openxmlformats.org/officeDocument/2006/relationships/image" Target="../media/image1540.png"/><Relationship Id="rId112" Type="http://schemas.openxmlformats.org/officeDocument/2006/relationships/customXml" Target="../ink/ink1910.xml"/><Relationship Id="rId154" Type="http://schemas.openxmlformats.org/officeDocument/2006/relationships/customXml" Target="../ink/ink1931.xml"/><Relationship Id="rId361" Type="http://schemas.openxmlformats.org/officeDocument/2006/relationships/image" Target="../media/image1675.png"/><Relationship Id="rId557" Type="http://schemas.openxmlformats.org/officeDocument/2006/relationships/customXml" Target="../ink/ink2133.xml"/><Relationship Id="rId599" Type="http://schemas.openxmlformats.org/officeDocument/2006/relationships/customXml" Target="../ink/ink2154.xml"/><Relationship Id="rId196" Type="http://schemas.openxmlformats.org/officeDocument/2006/relationships/customXml" Target="../ink/ink1952.xml"/><Relationship Id="rId417" Type="http://schemas.openxmlformats.org/officeDocument/2006/relationships/image" Target="../media/image1703.png"/><Relationship Id="rId459" Type="http://schemas.openxmlformats.org/officeDocument/2006/relationships/image" Target="../media/image1724.png"/><Relationship Id="rId624" Type="http://schemas.openxmlformats.org/officeDocument/2006/relationships/image" Target="../media/image1805.png"/><Relationship Id="rId16" Type="http://schemas.openxmlformats.org/officeDocument/2006/relationships/customXml" Target="../ink/ink1862.xml"/><Relationship Id="rId221" Type="http://schemas.openxmlformats.org/officeDocument/2006/relationships/image" Target="../media/image1606.png"/><Relationship Id="rId263" Type="http://schemas.openxmlformats.org/officeDocument/2006/relationships/image" Target="../media/image1627.png"/><Relationship Id="rId319" Type="http://schemas.openxmlformats.org/officeDocument/2006/relationships/image" Target="../media/image1654.png"/><Relationship Id="rId470" Type="http://schemas.openxmlformats.org/officeDocument/2006/relationships/customXml" Target="../ink/ink2089.xml"/><Relationship Id="rId526" Type="http://schemas.openxmlformats.org/officeDocument/2006/relationships/customXml" Target="../ink/ink2117.xml"/><Relationship Id="rId58" Type="http://schemas.openxmlformats.org/officeDocument/2006/relationships/customXml" Target="../ink/ink1883.xml"/><Relationship Id="rId123" Type="http://schemas.openxmlformats.org/officeDocument/2006/relationships/image" Target="../media/image1557.png"/><Relationship Id="rId330" Type="http://schemas.openxmlformats.org/officeDocument/2006/relationships/customXml" Target="../ink/ink2019.xml"/><Relationship Id="rId568" Type="http://schemas.openxmlformats.org/officeDocument/2006/relationships/image" Target="../media/image1777.png"/><Relationship Id="rId165" Type="http://schemas.openxmlformats.org/officeDocument/2006/relationships/image" Target="../media/image1578.png"/><Relationship Id="rId372" Type="http://schemas.openxmlformats.org/officeDocument/2006/relationships/customXml" Target="../ink/ink2040.xml"/><Relationship Id="rId428" Type="http://schemas.openxmlformats.org/officeDocument/2006/relationships/customXml" Target="../ink/ink2068.xml"/><Relationship Id="rId635" Type="http://schemas.openxmlformats.org/officeDocument/2006/relationships/customXml" Target="../ink/ink2172.xml"/><Relationship Id="rId232" Type="http://schemas.openxmlformats.org/officeDocument/2006/relationships/customXml" Target="../ink/ink1970.xml"/><Relationship Id="rId274" Type="http://schemas.openxmlformats.org/officeDocument/2006/relationships/customXml" Target="../ink/ink1991.xml"/><Relationship Id="rId481" Type="http://schemas.openxmlformats.org/officeDocument/2006/relationships/image" Target="../media/image1735.png"/><Relationship Id="rId27" Type="http://schemas.openxmlformats.org/officeDocument/2006/relationships/image" Target="../media/image1509.png"/><Relationship Id="rId69" Type="http://schemas.openxmlformats.org/officeDocument/2006/relationships/image" Target="../media/image1530.png"/><Relationship Id="rId134" Type="http://schemas.openxmlformats.org/officeDocument/2006/relationships/customXml" Target="../ink/ink1921.xml"/><Relationship Id="rId537" Type="http://schemas.openxmlformats.org/officeDocument/2006/relationships/image" Target="../media/image459.png"/><Relationship Id="rId579" Type="http://schemas.openxmlformats.org/officeDocument/2006/relationships/customXml" Target="../ink/ink2144.xml"/><Relationship Id="rId80" Type="http://schemas.openxmlformats.org/officeDocument/2006/relationships/customXml" Target="../ink/ink1894.xml"/><Relationship Id="rId176" Type="http://schemas.openxmlformats.org/officeDocument/2006/relationships/customXml" Target="../ink/ink1942.xml"/><Relationship Id="rId341" Type="http://schemas.openxmlformats.org/officeDocument/2006/relationships/image" Target="../media/image1665.png"/><Relationship Id="rId383" Type="http://schemas.openxmlformats.org/officeDocument/2006/relationships/image" Target="../media/image1686.png"/><Relationship Id="rId439" Type="http://schemas.openxmlformats.org/officeDocument/2006/relationships/image" Target="../media/image1714.png"/><Relationship Id="rId590" Type="http://schemas.openxmlformats.org/officeDocument/2006/relationships/image" Target="../media/image1788.png"/><Relationship Id="rId604" Type="http://schemas.openxmlformats.org/officeDocument/2006/relationships/image" Target="../media/image1795.png"/><Relationship Id="rId201" Type="http://schemas.openxmlformats.org/officeDocument/2006/relationships/image" Target="../media/image1596.png"/><Relationship Id="rId243" Type="http://schemas.openxmlformats.org/officeDocument/2006/relationships/image" Target="../media/image1617.png"/><Relationship Id="rId285" Type="http://schemas.openxmlformats.org/officeDocument/2006/relationships/image" Target="../media/image1637.png"/><Relationship Id="rId450" Type="http://schemas.openxmlformats.org/officeDocument/2006/relationships/customXml" Target="../ink/ink2079.xml"/><Relationship Id="rId506" Type="http://schemas.openxmlformats.org/officeDocument/2006/relationships/customXml" Target="../ink/ink2107.xml"/><Relationship Id="rId38" Type="http://schemas.openxmlformats.org/officeDocument/2006/relationships/customXml" Target="../ink/ink1873.xml"/><Relationship Id="rId103" Type="http://schemas.openxmlformats.org/officeDocument/2006/relationships/image" Target="../media/image1547.png"/><Relationship Id="rId310" Type="http://schemas.openxmlformats.org/officeDocument/2006/relationships/customXml" Target="../ink/ink2009.xml"/><Relationship Id="rId492" Type="http://schemas.openxmlformats.org/officeDocument/2006/relationships/customXml" Target="../ink/ink2100.xml"/><Relationship Id="rId548" Type="http://schemas.openxmlformats.org/officeDocument/2006/relationships/image" Target="../media/image1767.png"/><Relationship Id="rId91" Type="http://schemas.openxmlformats.org/officeDocument/2006/relationships/image" Target="../media/image1541.png"/><Relationship Id="rId145" Type="http://schemas.openxmlformats.org/officeDocument/2006/relationships/image" Target="../media/image1568.png"/><Relationship Id="rId187" Type="http://schemas.openxmlformats.org/officeDocument/2006/relationships/image" Target="../media/image1589.png"/><Relationship Id="rId352" Type="http://schemas.openxmlformats.org/officeDocument/2006/relationships/customXml" Target="../ink/ink2030.xml"/><Relationship Id="rId394" Type="http://schemas.openxmlformats.org/officeDocument/2006/relationships/customXml" Target="../ink/ink2051.xml"/><Relationship Id="rId408" Type="http://schemas.openxmlformats.org/officeDocument/2006/relationships/customXml" Target="../ink/ink2058.xml"/><Relationship Id="rId615" Type="http://schemas.openxmlformats.org/officeDocument/2006/relationships/customXml" Target="../ink/ink2162.xml"/><Relationship Id="rId212" Type="http://schemas.openxmlformats.org/officeDocument/2006/relationships/customXml" Target="../ink/ink1960.xml"/><Relationship Id="rId254" Type="http://schemas.openxmlformats.org/officeDocument/2006/relationships/customXml" Target="../ink/ink1981.xml"/><Relationship Id="rId49" Type="http://schemas.openxmlformats.org/officeDocument/2006/relationships/image" Target="../media/image1520.png"/><Relationship Id="rId114" Type="http://schemas.openxmlformats.org/officeDocument/2006/relationships/customXml" Target="../ink/ink1911.xml"/><Relationship Id="rId296" Type="http://schemas.openxmlformats.org/officeDocument/2006/relationships/customXml" Target="../ink/ink2002.xml"/><Relationship Id="rId461" Type="http://schemas.openxmlformats.org/officeDocument/2006/relationships/image" Target="../media/image1725.png"/><Relationship Id="rId517" Type="http://schemas.openxmlformats.org/officeDocument/2006/relationships/image" Target="../media/image1753.png"/><Relationship Id="rId559" Type="http://schemas.openxmlformats.org/officeDocument/2006/relationships/customXml" Target="../ink/ink2134.xml"/><Relationship Id="rId60" Type="http://schemas.openxmlformats.org/officeDocument/2006/relationships/customXml" Target="../ink/ink1884.xml"/><Relationship Id="rId156" Type="http://schemas.openxmlformats.org/officeDocument/2006/relationships/customXml" Target="../ink/ink1932.xml"/><Relationship Id="rId198" Type="http://schemas.openxmlformats.org/officeDocument/2006/relationships/customXml" Target="../ink/ink1953.xml"/><Relationship Id="rId321" Type="http://schemas.openxmlformats.org/officeDocument/2006/relationships/image" Target="../media/image1655.png"/><Relationship Id="rId363" Type="http://schemas.openxmlformats.org/officeDocument/2006/relationships/image" Target="../media/image1676.png"/><Relationship Id="rId419" Type="http://schemas.openxmlformats.org/officeDocument/2006/relationships/image" Target="../media/image1704.png"/><Relationship Id="rId570" Type="http://schemas.openxmlformats.org/officeDocument/2006/relationships/image" Target="../media/image1778.png"/><Relationship Id="rId626" Type="http://schemas.openxmlformats.org/officeDocument/2006/relationships/image" Target="../media/image1806.png"/><Relationship Id="rId223" Type="http://schemas.openxmlformats.org/officeDocument/2006/relationships/image" Target="../media/image1607.png"/><Relationship Id="rId430" Type="http://schemas.openxmlformats.org/officeDocument/2006/relationships/customXml" Target="../ink/ink2069.xml"/><Relationship Id="rId18" Type="http://schemas.openxmlformats.org/officeDocument/2006/relationships/customXml" Target="../ink/ink1863.xml"/><Relationship Id="rId265" Type="http://schemas.openxmlformats.org/officeDocument/2006/relationships/image" Target="../media/image1628.png"/><Relationship Id="rId472" Type="http://schemas.openxmlformats.org/officeDocument/2006/relationships/customXml" Target="../ink/ink2090.xml"/><Relationship Id="rId528" Type="http://schemas.openxmlformats.org/officeDocument/2006/relationships/customXml" Target="../ink/ink2118.xml"/><Relationship Id="rId125" Type="http://schemas.openxmlformats.org/officeDocument/2006/relationships/image" Target="../media/image1558.png"/><Relationship Id="rId167" Type="http://schemas.openxmlformats.org/officeDocument/2006/relationships/image" Target="../media/image1579.png"/><Relationship Id="rId332" Type="http://schemas.openxmlformats.org/officeDocument/2006/relationships/customXml" Target="../ink/ink2020.xml"/><Relationship Id="rId374" Type="http://schemas.openxmlformats.org/officeDocument/2006/relationships/customXml" Target="../ink/ink2041.xml"/><Relationship Id="rId581" Type="http://schemas.openxmlformats.org/officeDocument/2006/relationships/customXml" Target="../ink/ink2145.xml"/><Relationship Id="rId71" Type="http://schemas.openxmlformats.org/officeDocument/2006/relationships/image" Target="../media/image1531.png"/><Relationship Id="rId234" Type="http://schemas.openxmlformats.org/officeDocument/2006/relationships/customXml" Target="../ink/ink1971.xml"/><Relationship Id="rId637" Type="http://schemas.openxmlformats.org/officeDocument/2006/relationships/customXml" Target="../ink/ink2173.xml"/><Relationship Id="rId2" Type="http://schemas.openxmlformats.org/officeDocument/2006/relationships/customXml" Target="../ink/ink1855.xml"/><Relationship Id="rId29" Type="http://schemas.openxmlformats.org/officeDocument/2006/relationships/image" Target="../media/image1510.png"/><Relationship Id="rId276" Type="http://schemas.openxmlformats.org/officeDocument/2006/relationships/customXml" Target="../ink/ink1992.xml"/><Relationship Id="rId441" Type="http://schemas.openxmlformats.org/officeDocument/2006/relationships/image" Target="../media/image1715.png"/><Relationship Id="rId483" Type="http://schemas.openxmlformats.org/officeDocument/2006/relationships/image" Target="../media/image1736.png"/><Relationship Id="rId539" Type="http://schemas.openxmlformats.org/officeDocument/2006/relationships/image" Target="../media/image1763.png"/><Relationship Id="rId40" Type="http://schemas.openxmlformats.org/officeDocument/2006/relationships/customXml" Target="../ink/ink1874.xml"/><Relationship Id="rId136" Type="http://schemas.openxmlformats.org/officeDocument/2006/relationships/customXml" Target="../ink/ink1922.xml"/><Relationship Id="rId178" Type="http://schemas.openxmlformats.org/officeDocument/2006/relationships/customXml" Target="../ink/ink1943.xml"/><Relationship Id="rId301" Type="http://schemas.openxmlformats.org/officeDocument/2006/relationships/image" Target="../media/image1645.png"/><Relationship Id="rId343" Type="http://schemas.openxmlformats.org/officeDocument/2006/relationships/image" Target="../media/image1666.png"/><Relationship Id="rId550" Type="http://schemas.openxmlformats.org/officeDocument/2006/relationships/image" Target="../media/image1768.png"/><Relationship Id="rId82" Type="http://schemas.openxmlformats.org/officeDocument/2006/relationships/customXml" Target="../ink/ink1895.xml"/><Relationship Id="rId203" Type="http://schemas.openxmlformats.org/officeDocument/2006/relationships/image" Target="../media/image1597.png"/><Relationship Id="rId385" Type="http://schemas.openxmlformats.org/officeDocument/2006/relationships/image" Target="../media/image1687.png"/><Relationship Id="rId592" Type="http://schemas.openxmlformats.org/officeDocument/2006/relationships/image" Target="../media/image1789.png"/><Relationship Id="rId606" Type="http://schemas.openxmlformats.org/officeDocument/2006/relationships/image" Target="../media/image1796.png"/><Relationship Id="rId245" Type="http://schemas.openxmlformats.org/officeDocument/2006/relationships/image" Target="../media/image1618.png"/><Relationship Id="rId287" Type="http://schemas.openxmlformats.org/officeDocument/2006/relationships/image" Target="../media/image1638.png"/><Relationship Id="rId410" Type="http://schemas.openxmlformats.org/officeDocument/2006/relationships/customXml" Target="../ink/ink2059.xml"/><Relationship Id="rId452" Type="http://schemas.openxmlformats.org/officeDocument/2006/relationships/customXml" Target="../ink/ink2080.xml"/><Relationship Id="rId494" Type="http://schemas.openxmlformats.org/officeDocument/2006/relationships/customXml" Target="../ink/ink2101.xml"/><Relationship Id="rId508" Type="http://schemas.openxmlformats.org/officeDocument/2006/relationships/customXml" Target="../ink/ink2108.xml"/><Relationship Id="rId105" Type="http://schemas.openxmlformats.org/officeDocument/2006/relationships/image" Target="../media/image1548.png"/><Relationship Id="rId147" Type="http://schemas.openxmlformats.org/officeDocument/2006/relationships/image" Target="../media/image1569.png"/><Relationship Id="rId312" Type="http://schemas.openxmlformats.org/officeDocument/2006/relationships/customXml" Target="../ink/ink2010.xml"/><Relationship Id="rId354" Type="http://schemas.openxmlformats.org/officeDocument/2006/relationships/customXml" Target="../ink/ink2031.xml"/><Relationship Id="rId51" Type="http://schemas.openxmlformats.org/officeDocument/2006/relationships/image" Target="../media/image1521.png"/><Relationship Id="rId93" Type="http://schemas.openxmlformats.org/officeDocument/2006/relationships/image" Target="../media/image1542.png"/><Relationship Id="rId189" Type="http://schemas.openxmlformats.org/officeDocument/2006/relationships/image" Target="../media/image1590.png"/><Relationship Id="rId396" Type="http://schemas.openxmlformats.org/officeDocument/2006/relationships/customXml" Target="../ink/ink2052.xml"/><Relationship Id="rId561" Type="http://schemas.openxmlformats.org/officeDocument/2006/relationships/customXml" Target="../ink/ink2135.xml"/><Relationship Id="rId617" Type="http://schemas.openxmlformats.org/officeDocument/2006/relationships/customXml" Target="../ink/ink2163.xml"/><Relationship Id="rId214" Type="http://schemas.openxmlformats.org/officeDocument/2006/relationships/customXml" Target="../ink/ink1961.xml"/><Relationship Id="rId256" Type="http://schemas.openxmlformats.org/officeDocument/2006/relationships/customXml" Target="../ink/ink1982.xml"/><Relationship Id="rId298" Type="http://schemas.openxmlformats.org/officeDocument/2006/relationships/customXml" Target="../ink/ink2003.xml"/><Relationship Id="rId421" Type="http://schemas.openxmlformats.org/officeDocument/2006/relationships/image" Target="../media/image1705.png"/><Relationship Id="rId463" Type="http://schemas.openxmlformats.org/officeDocument/2006/relationships/image" Target="../media/image1726.png"/><Relationship Id="rId519" Type="http://schemas.openxmlformats.org/officeDocument/2006/relationships/image" Target="../media/image1754.png"/><Relationship Id="rId116" Type="http://schemas.openxmlformats.org/officeDocument/2006/relationships/customXml" Target="../ink/ink1912.xml"/><Relationship Id="rId158" Type="http://schemas.openxmlformats.org/officeDocument/2006/relationships/customXml" Target="../ink/ink1933.xml"/><Relationship Id="rId323" Type="http://schemas.openxmlformats.org/officeDocument/2006/relationships/image" Target="../media/image1656.png"/><Relationship Id="rId530" Type="http://schemas.openxmlformats.org/officeDocument/2006/relationships/customXml" Target="../ink/ink2119.xml"/><Relationship Id="rId20" Type="http://schemas.openxmlformats.org/officeDocument/2006/relationships/customXml" Target="../ink/ink1864.xml"/><Relationship Id="rId62" Type="http://schemas.openxmlformats.org/officeDocument/2006/relationships/customXml" Target="../ink/ink1885.xml"/><Relationship Id="rId365" Type="http://schemas.openxmlformats.org/officeDocument/2006/relationships/image" Target="../media/image1677.png"/><Relationship Id="rId572" Type="http://schemas.openxmlformats.org/officeDocument/2006/relationships/image" Target="../media/image1779.png"/><Relationship Id="rId628" Type="http://schemas.openxmlformats.org/officeDocument/2006/relationships/image" Target="../media/image1807.png"/><Relationship Id="rId225" Type="http://schemas.openxmlformats.org/officeDocument/2006/relationships/image" Target="../media/image1608.png"/><Relationship Id="rId267" Type="http://schemas.openxmlformats.org/officeDocument/2006/relationships/image" Target="../media/image1629.png"/><Relationship Id="rId432" Type="http://schemas.openxmlformats.org/officeDocument/2006/relationships/customXml" Target="../ink/ink2070.xml"/><Relationship Id="rId474" Type="http://schemas.openxmlformats.org/officeDocument/2006/relationships/customXml" Target="../ink/ink2091.xml"/><Relationship Id="rId127" Type="http://schemas.openxmlformats.org/officeDocument/2006/relationships/image" Target="../media/image1559.png"/><Relationship Id="rId31" Type="http://schemas.openxmlformats.org/officeDocument/2006/relationships/image" Target="../media/image1511.png"/><Relationship Id="rId73" Type="http://schemas.openxmlformats.org/officeDocument/2006/relationships/image" Target="../media/image1532.png"/><Relationship Id="rId169" Type="http://schemas.openxmlformats.org/officeDocument/2006/relationships/image" Target="../media/image1580.png"/><Relationship Id="rId334" Type="http://schemas.openxmlformats.org/officeDocument/2006/relationships/customXml" Target="../ink/ink2021.xml"/><Relationship Id="rId376" Type="http://schemas.openxmlformats.org/officeDocument/2006/relationships/customXml" Target="../ink/ink2042.xml"/><Relationship Id="rId541" Type="http://schemas.openxmlformats.org/officeDocument/2006/relationships/customXml" Target="../ink/ink2125.xml"/><Relationship Id="rId583" Type="http://schemas.openxmlformats.org/officeDocument/2006/relationships/customXml" Target="../ink/ink2146.xml"/><Relationship Id="rId639" Type="http://schemas.openxmlformats.org/officeDocument/2006/relationships/customXml" Target="../ink/ink2174.xml"/><Relationship Id="rId4" Type="http://schemas.openxmlformats.org/officeDocument/2006/relationships/customXml" Target="../ink/ink1856.xml"/><Relationship Id="rId180" Type="http://schemas.openxmlformats.org/officeDocument/2006/relationships/customXml" Target="../ink/ink1944.xml"/><Relationship Id="rId236" Type="http://schemas.openxmlformats.org/officeDocument/2006/relationships/customXml" Target="../ink/ink1972.xml"/><Relationship Id="rId278" Type="http://schemas.openxmlformats.org/officeDocument/2006/relationships/customXml" Target="../ink/ink1993.xml"/><Relationship Id="rId401" Type="http://schemas.openxmlformats.org/officeDocument/2006/relationships/image" Target="../media/image1695.png"/><Relationship Id="rId443" Type="http://schemas.openxmlformats.org/officeDocument/2006/relationships/image" Target="../media/image1716.png"/><Relationship Id="rId303" Type="http://schemas.openxmlformats.org/officeDocument/2006/relationships/image" Target="../media/image1646.png"/><Relationship Id="rId485" Type="http://schemas.openxmlformats.org/officeDocument/2006/relationships/image" Target="../media/image1737.png"/><Relationship Id="rId42" Type="http://schemas.openxmlformats.org/officeDocument/2006/relationships/customXml" Target="../ink/ink1875.xml"/><Relationship Id="rId84" Type="http://schemas.openxmlformats.org/officeDocument/2006/relationships/customXml" Target="../ink/ink1896.xml"/><Relationship Id="rId138" Type="http://schemas.openxmlformats.org/officeDocument/2006/relationships/customXml" Target="../ink/ink1923.xml"/><Relationship Id="rId345" Type="http://schemas.openxmlformats.org/officeDocument/2006/relationships/image" Target="../media/image1667.png"/><Relationship Id="rId387" Type="http://schemas.openxmlformats.org/officeDocument/2006/relationships/image" Target="../media/image1688.png"/><Relationship Id="rId510" Type="http://schemas.openxmlformats.org/officeDocument/2006/relationships/customXml" Target="../ink/ink2109.xml"/><Relationship Id="rId552" Type="http://schemas.openxmlformats.org/officeDocument/2006/relationships/image" Target="../media/image1769.png"/><Relationship Id="rId594" Type="http://schemas.openxmlformats.org/officeDocument/2006/relationships/image" Target="../media/image1790.png"/><Relationship Id="rId608" Type="http://schemas.openxmlformats.org/officeDocument/2006/relationships/image" Target="../media/image1797.png"/><Relationship Id="rId191" Type="http://schemas.openxmlformats.org/officeDocument/2006/relationships/image" Target="../media/image1591.png"/><Relationship Id="rId205" Type="http://schemas.openxmlformats.org/officeDocument/2006/relationships/image" Target="../media/image1598.png"/><Relationship Id="rId247" Type="http://schemas.openxmlformats.org/officeDocument/2006/relationships/image" Target="../media/image1619.png"/><Relationship Id="rId412" Type="http://schemas.openxmlformats.org/officeDocument/2006/relationships/customXml" Target="../ink/ink2060.xml"/><Relationship Id="rId107" Type="http://schemas.openxmlformats.org/officeDocument/2006/relationships/image" Target="../media/image1549.png"/><Relationship Id="rId289" Type="http://schemas.openxmlformats.org/officeDocument/2006/relationships/image" Target="../media/image1639.png"/><Relationship Id="rId454" Type="http://schemas.openxmlformats.org/officeDocument/2006/relationships/customXml" Target="../ink/ink2081.xml"/><Relationship Id="rId496" Type="http://schemas.openxmlformats.org/officeDocument/2006/relationships/customXml" Target="../ink/ink2102.xml"/><Relationship Id="rId11" Type="http://schemas.openxmlformats.org/officeDocument/2006/relationships/image" Target="../media/image1501.png"/><Relationship Id="rId53" Type="http://schemas.openxmlformats.org/officeDocument/2006/relationships/image" Target="../media/image1522.png"/><Relationship Id="rId149" Type="http://schemas.openxmlformats.org/officeDocument/2006/relationships/image" Target="../media/image1570.png"/><Relationship Id="rId314" Type="http://schemas.openxmlformats.org/officeDocument/2006/relationships/customXml" Target="../ink/ink2011.xml"/><Relationship Id="rId356" Type="http://schemas.openxmlformats.org/officeDocument/2006/relationships/customXml" Target="../ink/ink2032.xml"/><Relationship Id="rId398" Type="http://schemas.openxmlformats.org/officeDocument/2006/relationships/customXml" Target="../ink/ink2053.xml"/><Relationship Id="rId521" Type="http://schemas.openxmlformats.org/officeDocument/2006/relationships/image" Target="../media/image1755.png"/><Relationship Id="rId563" Type="http://schemas.openxmlformats.org/officeDocument/2006/relationships/customXml" Target="../ink/ink2136.xml"/><Relationship Id="rId619" Type="http://schemas.openxmlformats.org/officeDocument/2006/relationships/customXml" Target="../ink/ink2164.xml"/><Relationship Id="rId95" Type="http://schemas.openxmlformats.org/officeDocument/2006/relationships/image" Target="../media/image1543.png"/><Relationship Id="rId160" Type="http://schemas.openxmlformats.org/officeDocument/2006/relationships/customXml" Target="../ink/ink1934.xml"/><Relationship Id="rId216" Type="http://schemas.openxmlformats.org/officeDocument/2006/relationships/customXml" Target="../ink/ink1962.xml"/><Relationship Id="rId423" Type="http://schemas.openxmlformats.org/officeDocument/2006/relationships/image" Target="../media/image1706.png"/><Relationship Id="rId258" Type="http://schemas.openxmlformats.org/officeDocument/2006/relationships/customXml" Target="../ink/ink1983.xml"/><Relationship Id="rId465" Type="http://schemas.openxmlformats.org/officeDocument/2006/relationships/image" Target="../media/image1727.png"/><Relationship Id="rId630" Type="http://schemas.openxmlformats.org/officeDocument/2006/relationships/image" Target="../media/image1808.png"/><Relationship Id="rId22" Type="http://schemas.openxmlformats.org/officeDocument/2006/relationships/customXml" Target="../ink/ink1865.xml"/><Relationship Id="rId64" Type="http://schemas.openxmlformats.org/officeDocument/2006/relationships/customXml" Target="../ink/ink1886.xml"/><Relationship Id="rId118" Type="http://schemas.openxmlformats.org/officeDocument/2006/relationships/customXml" Target="../ink/ink1913.xml"/><Relationship Id="rId325" Type="http://schemas.openxmlformats.org/officeDocument/2006/relationships/image" Target="../media/image1657.png"/><Relationship Id="rId367" Type="http://schemas.openxmlformats.org/officeDocument/2006/relationships/image" Target="../media/image1678.png"/><Relationship Id="rId532" Type="http://schemas.openxmlformats.org/officeDocument/2006/relationships/customXml" Target="../ink/ink2120.xml"/><Relationship Id="rId574" Type="http://schemas.openxmlformats.org/officeDocument/2006/relationships/image" Target="../media/image1780.png"/><Relationship Id="rId171" Type="http://schemas.openxmlformats.org/officeDocument/2006/relationships/image" Target="../media/image1581.png"/><Relationship Id="rId227" Type="http://schemas.openxmlformats.org/officeDocument/2006/relationships/image" Target="../media/image1609.png"/><Relationship Id="rId269" Type="http://schemas.openxmlformats.org/officeDocument/2006/relationships/image" Target="../media/image1630.png"/><Relationship Id="rId434" Type="http://schemas.openxmlformats.org/officeDocument/2006/relationships/customXml" Target="../ink/ink2071.xml"/><Relationship Id="rId476" Type="http://schemas.openxmlformats.org/officeDocument/2006/relationships/customXml" Target="../ink/ink2092.xml"/><Relationship Id="rId641" Type="http://schemas.openxmlformats.org/officeDocument/2006/relationships/customXml" Target="../ink/ink2175.xml"/><Relationship Id="rId33" Type="http://schemas.openxmlformats.org/officeDocument/2006/relationships/image" Target="../media/image1512.png"/><Relationship Id="rId129" Type="http://schemas.openxmlformats.org/officeDocument/2006/relationships/image" Target="../media/image1560.png"/><Relationship Id="rId280" Type="http://schemas.openxmlformats.org/officeDocument/2006/relationships/customXml" Target="../ink/ink1994.xml"/><Relationship Id="rId336" Type="http://schemas.openxmlformats.org/officeDocument/2006/relationships/customXml" Target="../ink/ink2022.xml"/><Relationship Id="rId501" Type="http://schemas.openxmlformats.org/officeDocument/2006/relationships/image" Target="../media/image1745.png"/><Relationship Id="rId543" Type="http://schemas.openxmlformats.org/officeDocument/2006/relationships/customXml" Target="../ink/ink2126.xml"/><Relationship Id="rId75" Type="http://schemas.openxmlformats.org/officeDocument/2006/relationships/image" Target="../media/image1533.png"/><Relationship Id="rId140" Type="http://schemas.openxmlformats.org/officeDocument/2006/relationships/customXml" Target="../ink/ink1924.xml"/><Relationship Id="rId182" Type="http://schemas.openxmlformats.org/officeDocument/2006/relationships/customXml" Target="../ink/ink1945.xml"/><Relationship Id="rId378" Type="http://schemas.openxmlformats.org/officeDocument/2006/relationships/customXml" Target="../ink/ink2043.xml"/><Relationship Id="rId403" Type="http://schemas.openxmlformats.org/officeDocument/2006/relationships/image" Target="../media/image1696.png"/><Relationship Id="rId585" Type="http://schemas.openxmlformats.org/officeDocument/2006/relationships/customXml" Target="../ink/ink2147.xml"/><Relationship Id="rId6" Type="http://schemas.openxmlformats.org/officeDocument/2006/relationships/customXml" Target="../ink/ink1857.xml"/><Relationship Id="rId238" Type="http://schemas.openxmlformats.org/officeDocument/2006/relationships/customXml" Target="../ink/ink1973.xml"/><Relationship Id="rId445" Type="http://schemas.openxmlformats.org/officeDocument/2006/relationships/image" Target="../media/image1717.png"/><Relationship Id="rId487" Type="http://schemas.openxmlformats.org/officeDocument/2006/relationships/image" Target="../media/image1738.png"/><Relationship Id="rId610" Type="http://schemas.openxmlformats.org/officeDocument/2006/relationships/image" Target="../media/image1798.png"/><Relationship Id="rId291" Type="http://schemas.openxmlformats.org/officeDocument/2006/relationships/image" Target="../media/image1640.png"/><Relationship Id="rId305" Type="http://schemas.openxmlformats.org/officeDocument/2006/relationships/image" Target="../media/image1647.png"/><Relationship Id="rId347" Type="http://schemas.openxmlformats.org/officeDocument/2006/relationships/image" Target="../media/image1668.png"/><Relationship Id="rId512" Type="http://schemas.openxmlformats.org/officeDocument/2006/relationships/customXml" Target="../ink/ink2110.xml"/><Relationship Id="rId44" Type="http://schemas.openxmlformats.org/officeDocument/2006/relationships/customXml" Target="../ink/ink1876.xml"/><Relationship Id="rId86" Type="http://schemas.openxmlformats.org/officeDocument/2006/relationships/customXml" Target="../ink/ink1897.xml"/><Relationship Id="rId151" Type="http://schemas.openxmlformats.org/officeDocument/2006/relationships/image" Target="../media/image1571.png"/><Relationship Id="rId389" Type="http://schemas.openxmlformats.org/officeDocument/2006/relationships/image" Target="../media/image1689.png"/><Relationship Id="rId554" Type="http://schemas.openxmlformats.org/officeDocument/2006/relationships/image" Target="../media/image1770.png"/><Relationship Id="rId596" Type="http://schemas.openxmlformats.org/officeDocument/2006/relationships/image" Target="../media/image1791.png"/><Relationship Id="rId193" Type="http://schemas.openxmlformats.org/officeDocument/2006/relationships/image" Target="../media/image1592.png"/><Relationship Id="rId207" Type="http://schemas.openxmlformats.org/officeDocument/2006/relationships/image" Target="../media/image1599.png"/><Relationship Id="rId249" Type="http://schemas.openxmlformats.org/officeDocument/2006/relationships/image" Target="../media/image1620.png"/><Relationship Id="rId414" Type="http://schemas.openxmlformats.org/officeDocument/2006/relationships/customXml" Target="../ink/ink2061.xml"/><Relationship Id="rId456" Type="http://schemas.openxmlformats.org/officeDocument/2006/relationships/customXml" Target="../ink/ink2082.xml"/><Relationship Id="rId498" Type="http://schemas.openxmlformats.org/officeDocument/2006/relationships/customXml" Target="../ink/ink2103.xml"/><Relationship Id="rId621" Type="http://schemas.openxmlformats.org/officeDocument/2006/relationships/customXml" Target="../ink/ink2165.xml"/><Relationship Id="rId13" Type="http://schemas.openxmlformats.org/officeDocument/2006/relationships/image" Target="../media/image1502.png"/><Relationship Id="rId109" Type="http://schemas.openxmlformats.org/officeDocument/2006/relationships/image" Target="../media/image1550.png"/><Relationship Id="rId260" Type="http://schemas.openxmlformats.org/officeDocument/2006/relationships/customXml" Target="../ink/ink1984.xml"/><Relationship Id="rId316" Type="http://schemas.openxmlformats.org/officeDocument/2006/relationships/customXml" Target="../ink/ink2012.xml"/><Relationship Id="rId523" Type="http://schemas.openxmlformats.org/officeDocument/2006/relationships/image" Target="../media/image1756.png"/><Relationship Id="rId55" Type="http://schemas.openxmlformats.org/officeDocument/2006/relationships/image" Target="../media/image1523.png"/><Relationship Id="rId97" Type="http://schemas.openxmlformats.org/officeDocument/2006/relationships/image" Target="../media/image1544.png"/><Relationship Id="rId120" Type="http://schemas.openxmlformats.org/officeDocument/2006/relationships/customXml" Target="../ink/ink1914.xml"/><Relationship Id="rId358" Type="http://schemas.openxmlformats.org/officeDocument/2006/relationships/customXml" Target="../ink/ink2033.xml"/><Relationship Id="rId565" Type="http://schemas.openxmlformats.org/officeDocument/2006/relationships/customXml" Target="../ink/ink2137.xml"/><Relationship Id="rId162" Type="http://schemas.openxmlformats.org/officeDocument/2006/relationships/customXml" Target="../ink/ink1935.xml"/><Relationship Id="rId218" Type="http://schemas.openxmlformats.org/officeDocument/2006/relationships/customXml" Target="../ink/ink1963.xml"/><Relationship Id="rId425" Type="http://schemas.openxmlformats.org/officeDocument/2006/relationships/image" Target="../media/image1707.png"/><Relationship Id="rId467" Type="http://schemas.openxmlformats.org/officeDocument/2006/relationships/image" Target="../media/image1728.png"/><Relationship Id="rId632" Type="http://schemas.openxmlformats.org/officeDocument/2006/relationships/image" Target="../media/image1809.png"/><Relationship Id="rId271" Type="http://schemas.openxmlformats.org/officeDocument/2006/relationships/image" Target="../media/image1631.png"/><Relationship Id="rId24" Type="http://schemas.openxmlformats.org/officeDocument/2006/relationships/customXml" Target="../ink/ink1866.xml"/><Relationship Id="rId66" Type="http://schemas.openxmlformats.org/officeDocument/2006/relationships/customXml" Target="../ink/ink1887.xml"/><Relationship Id="rId131" Type="http://schemas.openxmlformats.org/officeDocument/2006/relationships/image" Target="../media/image1561.png"/><Relationship Id="rId327" Type="http://schemas.openxmlformats.org/officeDocument/2006/relationships/image" Target="../media/image1658.png"/><Relationship Id="rId369" Type="http://schemas.openxmlformats.org/officeDocument/2006/relationships/image" Target="../media/image1679.png"/><Relationship Id="rId534" Type="http://schemas.openxmlformats.org/officeDocument/2006/relationships/customXml" Target="../ink/ink2121.xml"/><Relationship Id="rId576" Type="http://schemas.openxmlformats.org/officeDocument/2006/relationships/image" Target="../media/image1781.png"/><Relationship Id="rId173" Type="http://schemas.openxmlformats.org/officeDocument/2006/relationships/image" Target="../media/image1582.png"/><Relationship Id="rId229" Type="http://schemas.openxmlformats.org/officeDocument/2006/relationships/image" Target="../media/image1610.png"/><Relationship Id="rId380" Type="http://schemas.openxmlformats.org/officeDocument/2006/relationships/customXml" Target="../ink/ink2044.xml"/><Relationship Id="rId436" Type="http://schemas.openxmlformats.org/officeDocument/2006/relationships/customXml" Target="../ink/ink2072.xml"/><Relationship Id="rId601" Type="http://schemas.openxmlformats.org/officeDocument/2006/relationships/customXml" Target="../ink/ink2155.xml"/><Relationship Id="rId643" Type="http://schemas.openxmlformats.org/officeDocument/2006/relationships/customXml" Target="../ink/ink2176.xml"/><Relationship Id="rId240" Type="http://schemas.openxmlformats.org/officeDocument/2006/relationships/customXml" Target="../ink/ink1974.xml"/><Relationship Id="rId478" Type="http://schemas.openxmlformats.org/officeDocument/2006/relationships/customXml" Target="../ink/ink2093.xml"/><Relationship Id="rId35" Type="http://schemas.openxmlformats.org/officeDocument/2006/relationships/image" Target="../media/image1513.png"/><Relationship Id="rId77" Type="http://schemas.openxmlformats.org/officeDocument/2006/relationships/image" Target="../media/image1534.png"/><Relationship Id="rId100" Type="http://schemas.openxmlformats.org/officeDocument/2006/relationships/customXml" Target="../ink/ink1904.xml"/><Relationship Id="rId282" Type="http://schemas.openxmlformats.org/officeDocument/2006/relationships/customXml" Target="../ink/ink1995.xml"/><Relationship Id="rId338" Type="http://schemas.openxmlformats.org/officeDocument/2006/relationships/customXml" Target="../ink/ink2023.xml"/><Relationship Id="rId503" Type="http://schemas.openxmlformats.org/officeDocument/2006/relationships/image" Target="../media/image1746.png"/><Relationship Id="rId545" Type="http://schemas.openxmlformats.org/officeDocument/2006/relationships/customXml" Target="../ink/ink2127.xml"/><Relationship Id="rId587" Type="http://schemas.openxmlformats.org/officeDocument/2006/relationships/customXml" Target="../ink/ink2148.xml"/><Relationship Id="rId8" Type="http://schemas.openxmlformats.org/officeDocument/2006/relationships/customXml" Target="../ink/ink1858.xml"/><Relationship Id="rId142" Type="http://schemas.openxmlformats.org/officeDocument/2006/relationships/customXml" Target="../ink/ink1925.xml"/><Relationship Id="rId184" Type="http://schemas.openxmlformats.org/officeDocument/2006/relationships/customXml" Target="../ink/ink1946.xml"/><Relationship Id="rId391" Type="http://schemas.openxmlformats.org/officeDocument/2006/relationships/image" Target="../media/image1690.png"/><Relationship Id="rId405" Type="http://schemas.openxmlformats.org/officeDocument/2006/relationships/image" Target="../media/image1697.png"/><Relationship Id="rId447" Type="http://schemas.openxmlformats.org/officeDocument/2006/relationships/image" Target="../media/image1718.png"/><Relationship Id="rId612" Type="http://schemas.openxmlformats.org/officeDocument/2006/relationships/image" Target="../media/image1799.png"/><Relationship Id="rId251" Type="http://schemas.openxmlformats.org/officeDocument/2006/relationships/image" Target="../media/image1621.png"/><Relationship Id="rId489" Type="http://schemas.openxmlformats.org/officeDocument/2006/relationships/image" Target="../media/image1739.png"/><Relationship Id="rId46" Type="http://schemas.openxmlformats.org/officeDocument/2006/relationships/customXml" Target="../ink/ink1877.xml"/><Relationship Id="rId293" Type="http://schemas.openxmlformats.org/officeDocument/2006/relationships/image" Target="../media/image1641.png"/><Relationship Id="rId307" Type="http://schemas.openxmlformats.org/officeDocument/2006/relationships/image" Target="../media/image1648.png"/><Relationship Id="rId349" Type="http://schemas.openxmlformats.org/officeDocument/2006/relationships/image" Target="../media/image1669.png"/><Relationship Id="rId514" Type="http://schemas.openxmlformats.org/officeDocument/2006/relationships/customXml" Target="../ink/ink2111.xml"/><Relationship Id="rId556" Type="http://schemas.openxmlformats.org/officeDocument/2006/relationships/image" Target="../media/image1771.png"/><Relationship Id="rId88" Type="http://schemas.openxmlformats.org/officeDocument/2006/relationships/customXml" Target="../ink/ink1898.xml"/><Relationship Id="rId111" Type="http://schemas.openxmlformats.org/officeDocument/2006/relationships/image" Target="../media/image1551.png"/><Relationship Id="rId153" Type="http://schemas.openxmlformats.org/officeDocument/2006/relationships/image" Target="../media/image1572.png"/><Relationship Id="rId195" Type="http://schemas.openxmlformats.org/officeDocument/2006/relationships/image" Target="../media/image1593.png"/><Relationship Id="rId209" Type="http://schemas.openxmlformats.org/officeDocument/2006/relationships/image" Target="../media/image1600.png"/><Relationship Id="rId360" Type="http://schemas.openxmlformats.org/officeDocument/2006/relationships/customXml" Target="../ink/ink2034.xml"/><Relationship Id="rId416" Type="http://schemas.openxmlformats.org/officeDocument/2006/relationships/customXml" Target="../ink/ink2062.xml"/><Relationship Id="rId598" Type="http://schemas.openxmlformats.org/officeDocument/2006/relationships/image" Target="../media/image1792.png"/><Relationship Id="rId220" Type="http://schemas.openxmlformats.org/officeDocument/2006/relationships/customXml" Target="../ink/ink1964.xml"/><Relationship Id="rId458" Type="http://schemas.openxmlformats.org/officeDocument/2006/relationships/customXml" Target="../ink/ink2083.xml"/><Relationship Id="rId623" Type="http://schemas.openxmlformats.org/officeDocument/2006/relationships/customXml" Target="../ink/ink2166.xml"/><Relationship Id="rId15" Type="http://schemas.openxmlformats.org/officeDocument/2006/relationships/image" Target="../media/image1503.png"/><Relationship Id="rId57" Type="http://schemas.openxmlformats.org/officeDocument/2006/relationships/image" Target="../media/image1524.png"/><Relationship Id="rId262" Type="http://schemas.openxmlformats.org/officeDocument/2006/relationships/customXml" Target="../ink/ink1985.xml"/><Relationship Id="rId318" Type="http://schemas.openxmlformats.org/officeDocument/2006/relationships/customXml" Target="../ink/ink2013.xml"/><Relationship Id="rId525" Type="http://schemas.openxmlformats.org/officeDocument/2006/relationships/image" Target="../media/image1757.png"/><Relationship Id="rId567" Type="http://schemas.openxmlformats.org/officeDocument/2006/relationships/customXml" Target="../ink/ink2138.xml"/><Relationship Id="rId99" Type="http://schemas.openxmlformats.org/officeDocument/2006/relationships/image" Target="../media/image1545.png"/><Relationship Id="rId122" Type="http://schemas.openxmlformats.org/officeDocument/2006/relationships/customXml" Target="../ink/ink1915.xml"/><Relationship Id="rId164" Type="http://schemas.openxmlformats.org/officeDocument/2006/relationships/customXml" Target="../ink/ink1936.xml"/><Relationship Id="rId371" Type="http://schemas.openxmlformats.org/officeDocument/2006/relationships/image" Target="../media/image1680.png"/><Relationship Id="rId427" Type="http://schemas.openxmlformats.org/officeDocument/2006/relationships/image" Target="../media/image1708.png"/><Relationship Id="rId469" Type="http://schemas.openxmlformats.org/officeDocument/2006/relationships/image" Target="../media/image1729.png"/><Relationship Id="rId634" Type="http://schemas.openxmlformats.org/officeDocument/2006/relationships/image" Target="../media/image1810.png"/><Relationship Id="rId26" Type="http://schemas.openxmlformats.org/officeDocument/2006/relationships/customXml" Target="../ink/ink1867.xml"/><Relationship Id="rId231" Type="http://schemas.openxmlformats.org/officeDocument/2006/relationships/image" Target="../media/image1611.png"/><Relationship Id="rId273" Type="http://schemas.openxmlformats.org/officeDocument/2006/relationships/image" Target="../media/image1632.png"/><Relationship Id="rId329" Type="http://schemas.openxmlformats.org/officeDocument/2006/relationships/image" Target="../media/image1659.png"/><Relationship Id="rId480" Type="http://schemas.openxmlformats.org/officeDocument/2006/relationships/customXml" Target="../ink/ink2094.xml"/><Relationship Id="rId536" Type="http://schemas.openxmlformats.org/officeDocument/2006/relationships/customXml" Target="../ink/ink2122.xml"/><Relationship Id="rId68" Type="http://schemas.openxmlformats.org/officeDocument/2006/relationships/customXml" Target="../ink/ink1888.xml"/><Relationship Id="rId133" Type="http://schemas.openxmlformats.org/officeDocument/2006/relationships/image" Target="../media/image1562.png"/><Relationship Id="rId175" Type="http://schemas.openxmlformats.org/officeDocument/2006/relationships/image" Target="../media/image1583.png"/><Relationship Id="rId340" Type="http://schemas.openxmlformats.org/officeDocument/2006/relationships/customXml" Target="../ink/ink2024.xml"/><Relationship Id="rId578" Type="http://schemas.openxmlformats.org/officeDocument/2006/relationships/image" Target="../media/image1782.png"/><Relationship Id="rId200" Type="http://schemas.openxmlformats.org/officeDocument/2006/relationships/customXml" Target="../ink/ink1954.xml"/><Relationship Id="rId382" Type="http://schemas.openxmlformats.org/officeDocument/2006/relationships/customXml" Target="../ink/ink2045.xml"/><Relationship Id="rId438" Type="http://schemas.openxmlformats.org/officeDocument/2006/relationships/customXml" Target="../ink/ink2073.xml"/><Relationship Id="rId603" Type="http://schemas.openxmlformats.org/officeDocument/2006/relationships/customXml" Target="../ink/ink2156.xml"/><Relationship Id="rId242" Type="http://schemas.openxmlformats.org/officeDocument/2006/relationships/customXml" Target="../ink/ink1975.xml"/><Relationship Id="rId284" Type="http://schemas.openxmlformats.org/officeDocument/2006/relationships/customXml" Target="../ink/ink1996.xml"/><Relationship Id="rId491" Type="http://schemas.openxmlformats.org/officeDocument/2006/relationships/image" Target="../media/image1740.png"/><Relationship Id="rId505" Type="http://schemas.openxmlformats.org/officeDocument/2006/relationships/image" Target="../media/image1747.png"/><Relationship Id="rId37" Type="http://schemas.openxmlformats.org/officeDocument/2006/relationships/image" Target="../media/image1514.png"/><Relationship Id="rId79" Type="http://schemas.openxmlformats.org/officeDocument/2006/relationships/image" Target="../media/image1535.png"/><Relationship Id="rId102" Type="http://schemas.openxmlformats.org/officeDocument/2006/relationships/customXml" Target="../ink/ink1905.xml"/><Relationship Id="rId144" Type="http://schemas.openxmlformats.org/officeDocument/2006/relationships/customXml" Target="../ink/ink1926.xml"/><Relationship Id="rId547" Type="http://schemas.openxmlformats.org/officeDocument/2006/relationships/customXml" Target="../ink/ink2128.xml"/><Relationship Id="rId589" Type="http://schemas.openxmlformats.org/officeDocument/2006/relationships/customXml" Target="../ink/ink2149.xml"/><Relationship Id="rId90" Type="http://schemas.openxmlformats.org/officeDocument/2006/relationships/customXml" Target="../ink/ink1899.xml"/><Relationship Id="rId186" Type="http://schemas.openxmlformats.org/officeDocument/2006/relationships/customXml" Target="../ink/ink1947.xml"/><Relationship Id="rId351" Type="http://schemas.openxmlformats.org/officeDocument/2006/relationships/image" Target="../media/image1670.png"/><Relationship Id="rId393" Type="http://schemas.openxmlformats.org/officeDocument/2006/relationships/image" Target="../media/image1691.png"/><Relationship Id="rId407" Type="http://schemas.openxmlformats.org/officeDocument/2006/relationships/image" Target="../media/image1698.png"/><Relationship Id="rId449" Type="http://schemas.openxmlformats.org/officeDocument/2006/relationships/image" Target="../media/image1719.png"/><Relationship Id="rId614" Type="http://schemas.openxmlformats.org/officeDocument/2006/relationships/image" Target="../media/image1800.png"/><Relationship Id="rId211" Type="http://schemas.openxmlformats.org/officeDocument/2006/relationships/image" Target="../media/image1601.png"/><Relationship Id="rId253" Type="http://schemas.openxmlformats.org/officeDocument/2006/relationships/image" Target="../media/image1622.png"/><Relationship Id="rId295" Type="http://schemas.openxmlformats.org/officeDocument/2006/relationships/image" Target="../media/image1642.png"/><Relationship Id="rId309" Type="http://schemas.openxmlformats.org/officeDocument/2006/relationships/image" Target="../media/image1649.png"/><Relationship Id="rId460" Type="http://schemas.openxmlformats.org/officeDocument/2006/relationships/customXml" Target="../ink/ink2084.xml"/><Relationship Id="rId516" Type="http://schemas.openxmlformats.org/officeDocument/2006/relationships/customXml" Target="../ink/ink2112.xml"/><Relationship Id="rId48" Type="http://schemas.openxmlformats.org/officeDocument/2006/relationships/customXml" Target="../ink/ink1878.xml"/><Relationship Id="rId113" Type="http://schemas.openxmlformats.org/officeDocument/2006/relationships/image" Target="../media/image1552.png"/><Relationship Id="rId320" Type="http://schemas.openxmlformats.org/officeDocument/2006/relationships/customXml" Target="../ink/ink2014.xml"/><Relationship Id="rId558" Type="http://schemas.openxmlformats.org/officeDocument/2006/relationships/image" Target="../media/image1772.png"/><Relationship Id="rId155" Type="http://schemas.openxmlformats.org/officeDocument/2006/relationships/image" Target="../media/image1573.png"/><Relationship Id="rId197" Type="http://schemas.openxmlformats.org/officeDocument/2006/relationships/image" Target="../media/image1594.png"/><Relationship Id="rId362" Type="http://schemas.openxmlformats.org/officeDocument/2006/relationships/customXml" Target="../ink/ink2035.xml"/><Relationship Id="rId418" Type="http://schemas.openxmlformats.org/officeDocument/2006/relationships/customXml" Target="../ink/ink2063.xml"/><Relationship Id="rId625" Type="http://schemas.openxmlformats.org/officeDocument/2006/relationships/customXml" Target="../ink/ink2167.xml"/><Relationship Id="rId222" Type="http://schemas.openxmlformats.org/officeDocument/2006/relationships/customXml" Target="../ink/ink1965.xml"/><Relationship Id="rId264" Type="http://schemas.openxmlformats.org/officeDocument/2006/relationships/customXml" Target="../ink/ink1986.xml"/><Relationship Id="rId471" Type="http://schemas.openxmlformats.org/officeDocument/2006/relationships/image" Target="../media/image1730.png"/><Relationship Id="rId17" Type="http://schemas.openxmlformats.org/officeDocument/2006/relationships/image" Target="../media/image1504.png"/><Relationship Id="rId59" Type="http://schemas.openxmlformats.org/officeDocument/2006/relationships/image" Target="../media/image1525.png"/><Relationship Id="rId124" Type="http://schemas.openxmlformats.org/officeDocument/2006/relationships/customXml" Target="../ink/ink1916.xml"/><Relationship Id="rId527" Type="http://schemas.openxmlformats.org/officeDocument/2006/relationships/image" Target="../media/image1758.png"/><Relationship Id="rId569" Type="http://schemas.openxmlformats.org/officeDocument/2006/relationships/customXml" Target="../ink/ink2139.xml"/><Relationship Id="rId70" Type="http://schemas.openxmlformats.org/officeDocument/2006/relationships/customXml" Target="../ink/ink1889.xml"/><Relationship Id="rId166" Type="http://schemas.openxmlformats.org/officeDocument/2006/relationships/customXml" Target="../ink/ink1937.xml"/><Relationship Id="rId331" Type="http://schemas.openxmlformats.org/officeDocument/2006/relationships/image" Target="../media/image1660.png"/><Relationship Id="rId373" Type="http://schemas.openxmlformats.org/officeDocument/2006/relationships/image" Target="../media/image1681.png"/><Relationship Id="rId429" Type="http://schemas.openxmlformats.org/officeDocument/2006/relationships/image" Target="../media/image1709.png"/><Relationship Id="rId580" Type="http://schemas.openxmlformats.org/officeDocument/2006/relationships/image" Target="../media/image1783.png"/><Relationship Id="rId636" Type="http://schemas.openxmlformats.org/officeDocument/2006/relationships/image" Target="../media/image181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612.png"/><Relationship Id="rId440" Type="http://schemas.openxmlformats.org/officeDocument/2006/relationships/customXml" Target="../ink/ink2074.xml"/><Relationship Id="rId28" Type="http://schemas.openxmlformats.org/officeDocument/2006/relationships/customXml" Target="../ink/ink1868.xml"/><Relationship Id="rId275" Type="http://schemas.openxmlformats.org/officeDocument/2006/relationships/image" Target="../media/image169.png"/><Relationship Id="rId300" Type="http://schemas.openxmlformats.org/officeDocument/2006/relationships/customXml" Target="../ink/ink2004.xml"/><Relationship Id="rId482" Type="http://schemas.openxmlformats.org/officeDocument/2006/relationships/customXml" Target="../ink/ink2095.xml"/><Relationship Id="rId538" Type="http://schemas.openxmlformats.org/officeDocument/2006/relationships/customXml" Target="../ink/ink2123.xml"/><Relationship Id="rId81" Type="http://schemas.openxmlformats.org/officeDocument/2006/relationships/image" Target="../media/image1536.png"/><Relationship Id="rId135" Type="http://schemas.openxmlformats.org/officeDocument/2006/relationships/image" Target="../media/image1563.png"/><Relationship Id="rId177" Type="http://schemas.openxmlformats.org/officeDocument/2006/relationships/image" Target="../media/image1584.png"/><Relationship Id="rId342" Type="http://schemas.openxmlformats.org/officeDocument/2006/relationships/customXml" Target="../ink/ink2025.xml"/><Relationship Id="rId384" Type="http://schemas.openxmlformats.org/officeDocument/2006/relationships/customXml" Target="../ink/ink2046.xml"/><Relationship Id="rId591" Type="http://schemas.openxmlformats.org/officeDocument/2006/relationships/customXml" Target="../ink/ink2150.xml"/><Relationship Id="rId605" Type="http://schemas.openxmlformats.org/officeDocument/2006/relationships/customXml" Target="../ink/ink2157.xml"/><Relationship Id="rId202" Type="http://schemas.openxmlformats.org/officeDocument/2006/relationships/customXml" Target="../ink/ink1955.xml"/><Relationship Id="rId244" Type="http://schemas.openxmlformats.org/officeDocument/2006/relationships/customXml" Target="../ink/ink1976.xml"/><Relationship Id="rId39" Type="http://schemas.openxmlformats.org/officeDocument/2006/relationships/image" Target="../media/image1515.png"/><Relationship Id="rId286" Type="http://schemas.openxmlformats.org/officeDocument/2006/relationships/customXml" Target="../ink/ink1997.xml"/><Relationship Id="rId451" Type="http://schemas.openxmlformats.org/officeDocument/2006/relationships/image" Target="../media/image1720.png"/><Relationship Id="rId493" Type="http://schemas.openxmlformats.org/officeDocument/2006/relationships/image" Target="../media/image1741.png"/><Relationship Id="rId507" Type="http://schemas.openxmlformats.org/officeDocument/2006/relationships/image" Target="../media/image1748.png"/><Relationship Id="rId549" Type="http://schemas.openxmlformats.org/officeDocument/2006/relationships/customXml" Target="../ink/ink2129.xml"/><Relationship Id="rId50" Type="http://schemas.openxmlformats.org/officeDocument/2006/relationships/customXml" Target="../ink/ink1879.xml"/><Relationship Id="rId104" Type="http://schemas.openxmlformats.org/officeDocument/2006/relationships/customXml" Target="../ink/ink1906.xml"/><Relationship Id="rId146" Type="http://schemas.openxmlformats.org/officeDocument/2006/relationships/customXml" Target="../ink/ink1927.xml"/><Relationship Id="rId188" Type="http://schemas.openxmlformats.org/officeDocument/2006/relationships/customXml" Target="../ink/ink1948.xml"/><Relationship Id="rId311" Type="http://schemas.openxmlformats.org/officeDocument/2006/relationships/image" Target="../media/image1650.png"/><Relationship Id="rId353" Type="http://schemas.openxmlformats.org/officeDocument/2006/relationships/image" Target="../media/image1671.png"/><Relationship Id="rId395" Type="http://schemas.openxmlformats.org/officeDocument/2006/relationships/image" Target="../media/image1692.png"/><Relationship Id="rId409" Type="http://schemas.openxmlformats.org/officeDocument/2006/relationships/image" Target="../media/image1699.png"/><Relationship Id="rId560" Type="http://schemas.openxmlformats.org/officeDocument/2006/relationships/image" Target="../media/image1773.png"/><Relationship Id="rId92" Type="http://schemas.openxmlformats.org/officeDocument/2006/relationships/customXml" Target="../ink/ink1900.xml"/><Relationship Id="rId213" Type="http://schemas.openxmlformats.org/officeDocument/2006/relationships/image" Target="../media/image1602.png"/><Relationship Id="rId420" Type="http://schemas.openxmlformats.org/officeDocument/2006/relationships/customXml" Target="../ink/ink2064.xml"/><Relationship Id="rId616" Type="http://schemas.openxmlformats.org/officeDocument/2006/relationships/image" Target="../media/image1801.png"/><Relationship Id="rId255" Type="http://schemas.openxmlformats.org/officeDocument/2006/relationships/image" Target="../media/image1623.png"/><Relationship Id="rId297" Type="http://schemas.openxmlformats.org/officeDocument/2006/relationships/image" Target="../media/image1643.png"/><Relationship Id="rId462" Type="http://schemas.openxmlformats.org/officeDocument/2006/relationships/customXml" Target="../ink/ink2085.xml"/><Relationship Id="rId518" Type="http://schemas.openxmlformats.org/officeDocument/2006/relationships/customXml" Target="../ink/ink2113.xml"/><Relationship Id="rId115" Type="http://schemas.openxmlformats.org/officeDocument/2006/relationships/image" Target="../media/image1553.png"/><Relationship Id="rId157" Type="http://schemas.openxmlformats.org/officeDocument/2006/relationships/image" Target="../media/image1574.png"/><Relationship Id="rId322" Type="http://schemas.openxmlformats.org/officeDocument/2006/relationships/customXml" Target="../ink/ink2015.xml"/><Relationship Id="rId364" Type="http://schemas.openxmlformats.org/officeDocument/2006/relationships/customXml" Target="../ink/ink2036.xml"/><Relationship Id="rId61" Type="http://schemas.openxmlformats.org/officeDocument/2006/relationships/image" Target="../media/image1526.png"/><Relationship Id="rId199" Type="http://schemas.openxmlformats.org/officeDocument/2006/relationships/image" Target="../media/image1595.png"/><Relationship Id="rId571" Type="http://schemas.openxmlformats.org/officeDocument/2006/relationships/customXml" Target="../ink/ink2140.xml"/><Relationship Id="rId627" Type="http://schemas.openxmlformats.org/officeDocument/2006/relationships/customXml" Target="../ink/ink2168.xml"/><Relationship Id="rId19" Type="http://schemas.openxmlformats.org/officeDocument/2006/relationships/image" Target="../media/image1505.png"/><Relationship Id="rId224" Type="http://schemas.openxmlformats.org/officeDocument/2006/relationships/customXml" Target="../ink/ink1966.xml"/><Relationship Id="rId266" Type="http://schemas.openxmlformats.org/officeDocument/2006/relationships/customXml" Target="../ink/ink1987.xml"/><Relationship Id="rId431" Type="http://schemas.openxmlformats.org/officeDocument/2006/relationships/image" Target="../media/image1710.png"/><Relationship Id="rId473" Type="http://schemas.openxmlformats.org/officeDocument/2006/relationships/image" Target="../media/image1731.png"/><Relationship Id="rId529" Type="http://schemas.openxmlformats.org/officeDocument/2006/relationships/image" Target="../media/image1759.png"/><Relationship Id="rId30" Type="http://schemas.openxmlformats.org/officeDocument/2006/relationships/customXml" Target="../ink/ink1869.xml"/><Relationship Id="rId126" Type="http://schemas.openxmlformats.org/officeDocument/2006/relationships/customXml" Target="../ink/ink1917.xml"/><Relationship Id="rId168" Type="http://schemas.openxmlformats.org/officeDocument/2006/relationships/customXml" Target="../ink/ink1938.xml"/><Relationship Id="rId333" Type="http://schemas.openxmlformats.org/officeDocument/2006/relationships/image" Target="../media/image1661.png"/><Relationship Id="rId540" Type="http://schemas.openxmlformats.org/officeDocument/2006/relationships/customXml" Target="../ink/ink2124.xml"/><Relationship Id="rId72" Type="http://schemas.openxmlformats.org/officeDocument/2006/relationships/customXml" Target="../ink/ink1890.xml"/><Relationship Id="rId375" Type="http://schemas.openxmlformats.org/officeDocument/2006/relationships/image" Target="../media/image1682.png"/><Relationship Id="rId582" Type="http://schemas.openxmlformats.org/officeDocument/2006/relationships/image" Target="../media/image1784.png"/><Relationship Id="rId638" Type="http://schemas.openxmlformats.org/officeDocument/2006/relationships/image" Target="../media/image1812.png"/><Relationship Id="rId3" Type="http://schemas.openxmlformats.org/officeDocument/2006/relationships/image" Target="../media/image1497.png"/><Relationship Id="rId235" Type="http://schemas.openxmlformats.org/officeDocument/2006/relationships/image" Target="../media/image1613.png"/><Relationship Id="rId277" Type="http://schemas.openxmlformats.org/officeDocument/2006/relationships/image" Target="../media/image1633.png"/><Relationship Id="rId400" Type="http://schemas.openxmlformats.org/officeDocument/2006/relationships/customXml" Target="../ink/ink2054.xml"/><Relationship Id="rId442" Type="http://schemas.openxmlformats.org/officeDocument/2006/relationships/customXml" Target="../ink/ink2075.xml"/><Relationship Id="rId484" Type="http://schemas.openxmlformats.org/officeDocument/2006/relationships/customXml" Target="../ink/ink2096.xml"/><Relationship Id="rId137" Type="http://schemas.openxmlformats.org/officeDocument/2006/relationships/image" Target="../media/image1564.png"/><Relationship Id="rId302" Type="http://schemas.openxmlformats.org/officeDocument/2006/relationships/customXml" Target="../ink/ink2005.xml"/><Relationship Id="rId344" Type="http://schemas.openxmlformats.org/officeDocument/2006/relationships/customXml" Target="../ink/ink2026.xml"/><Relationship Id="rId41" Type="http://schemas.openxmlformats.org/officeDocument/2006/relationships/image" Target="../media/image1516.png"/><Relationship Id="rId83" Type="http://schemas.openxmlformats.org/officeDocument/2006/relationships/image" Target="../media/image1537.png"/><Relationship Id="rId179" Type="http://schemas.openxmlformats.org/officeDocument/2006/relationships/image" Target="../media/image1585.png"/><Relationship Id="rId386" Type="http://schemas.openxmlformats.org/officeDocument/2006/relationships/customXml" Target="../ink/ink2047.xml"/><Relationship Id="rId551" Type="http://schemas.openxmlformats.org/officeDocument/2006/relationships/customXml" Target="../ink/ink2130.xml"/><Relationship Id="rId593" Type="http://schemas.openxmlformats.org/officeDocument/2006/relationships/customXml" Target="../ink/ink2151.xml"/><Relationship Id="rId607" Type="http://schemas.openxmlformats.org/officeDocument/2006/relationships/customXml" Target="../ink/ink2158.xml"/><Relationship Id="rId190" Type="http://schemas.openxmlformats.org/officeDocument/2006/relationships/customXml" Target="../ink/ink1949.xml"/><Relationship Id="rId204" Type="http://schemas.openxmlformats.org/officeDocument/2006/relationships/customXml" Target="../ink/ink1956.xml"/><Relationship Id="rId246" Type="http://schemas.openxmlformats.org/officeDocument/2006/relationships/customXml" Target="../ink/ink1977.xml"/><Relationship Id="rId288" Type="http://schemas.openxmlformats.org/officeDocument/2006/relationships/customXml" Target="../ink/ink1998.xml"/><Relationship Id="rId411" Type="http://schemas.openxmlformats.org/officeDocument/2006/relationships/image" Target="../media/image1700.png"/><Relationship Id="rId453" Type="http://schemas.openxmlformats.org/officeDocument/2006/relationships/image" Target="../media/image1721.png"/><Relationship Id="rId509" Type="http://schemas.openxmlformats.org/officeDocument/2006/relationships/image" Target="../media/image1749.png"/><Relationship Id="rId106" Type="http://schemas.openxmlformats.org/officeDocument/2006/relationships/customXml" Target="../ink/ink1907.xml"/><Relationship Id="rId313" Type="http://schemas.openxmlformats.org/officeDocument/2006/relationships/image" Target="../media/image1651.png"/><Relationship Id="rId495" Type="http://schemas.openxmlformats.org/officeDocument/2006/relationships/image" Target="../media/image1742.png"/><Relationship Id="rId10" Type="http://schemas.openxmlformats.org/officeDocument/2006/relationships/customXml" Target="../ink/ink1859.xml"/><Relationship Id="rId52" Type="http://schemas.openxmlformats.org/officeDocument/2006/relationships/customXml" Target="../ink/ink1880.xml"/><Relationship Id="rId94" Type="http://schemas.openxmlformats.org/officeDocument/2006/relationships/customXml" Target="../ink/ink1901.xml"/><Relationship Id="rId148" Type="http://schemas.openxmlformats.org/officeDocument/2006/relationships/customXml" Target="../ink/ink1928.xml"/><Relationship Id="rId355" Type="http://schemas.openxmlformats.org/officeDocument/2006/relationships/image" Target="../media/image1672.png"/><Relationship Id="rId397" Type="http://schemas.openxmlformats.org/officeDocument/2006/relationships/image" Target="../media/image1693.png"/><Relationship Id="rId520" Type="http://schemas.openxmlformats.org/officeDocument/2006/relationships/customXml" Target="../ink/ink2114.xml"/><Relationship Id="rId562" Type="http://schemas.openxmlformats.org/officeDocument/2006/relationships/image" Target="../media/image1774.png"/><Relationship Id="rId618" Type="http://schemas.openxmlformats.org/officeDocument/2006/relationships/image" Target="../media/image1802.png"/><Relationship Id="rId215" Type="http://schemas.openxmlformats.org/officeDocument/2006/relationships/image" Target="../media/image1603.png"/><Relationship Id="rId257" Type="http://schemas.openxmlformats.org/officeDocument/2006/relationships/image" Target="../media/image1624.png"/><Relationship Id="rId422" Type="http://schemas.openxmlformats.org/officeDocument/2006/relationships/customXml" Target="../ink/ink2065.xml"/><Relationship Id="rId464" Type="http://schemas.openxmlformats.org/officeDocument/2006/relationships/customXml" Target="../ink/ink2086.xml"/><Relationship Id="rId299" Type="http://schemas.openxmlformats.org/officeDocument/2006/relationships/image" Target="../media/image1644.png"/><Relationship Id="rId63" Type="http://schemas.openxmlformats.org/officeDocument/2006/relationships/image" Target="../media/image1527.png"/><Relationship Id="rId159" Type="http://schemas.openxmlformats.org/officeDocument/2006/relationships/image" Target="../media/image1575.png"/><Relationship Id="rId366" Type="http://schemas.openxmlformats.org/officeDocument/2006/relationships/customXml" Target="../ink/ink2037.xml"/><Relationship Id="rId573" Type="http://schemas.openxmlformats.org/officeDocument/2006/relationships/customXml" Target="../ink/ink2141.xml"/><Relationship Id="rId226" Type="http://schemas.openxmlformats.org/officeDocument/2006/relationships/customXml" Target="../ink/ink1967.xml"/><Relationship Id="rId433" Type="http://schemas.openxmlformats.org/officeDocument/2006/relationships/image" Target="../media/image1711.png"/><Relationship Id="rId640" Type="http://schemas.openxmlformats.org/officeDocument/2006/relationships/image" Target="../media/image1813.png"/><Relationship Id="rId74" Type="http://schemas.openxmlformats.org/officeDocument/2006/relationships/customXml" Target="../ink/ink1891.xml"/><Relationship Id="rId377" Type="http://schemas.openxmlformats.org/officeDocument/2006/relationships/image" Target="../media/image1683.png"/><Relationship Id="rId500" Type="http://schemas.openxmlformats.org/officeDocument/2006/relationships/customXml" Target="../ink/ink2104.xml"/><Relationship Id="rId584" Type="http://schemas.openxmlformats.org/officeDocument/2006/relationships/image" Target="../media/image1785.png"/><Relationship Id="rId5" Type="http://schemas.openxmlformats.org/officeDocument/2006/relationships/image" Target="../media/image1498.png"/><Relationship Id="rId237" Type="http://schemas.openxmlformats.org/officeDocument/2006/relationships/image" Target="../media/image1614.png"/><Relationship Id="rId444" Type="http://schemas.openxmlformats.org/officeDocument/2006/relationships/customXml" Target="../ink/ink2076.xml"/><Relationship Id="rId290" Type="http://schemas.openxmlformats.org/officeDocument/2006/relationships/customXml" Target="../ink/ink1999.xml"/><Relationship Id="rId304" Type="http://schemas.openxmlformats.org/officeDocument/2006/relationships/customXml" Target="../ink/ink2006.xml"/><Relationship Id="rId388" Type="http://schemas.openxmlformats.org/officeDocument/2006/relationships/customXml" Target="../ink/ink2048.xml"/><Relationship Id="rId511" Type="http://schemas.openxmlformats.org/officeDocument/2006/relationships/image" Target="../media/image1750.png"/><Relationship Id="rId609" Type="http://schemas.openxmlformats.org/officeDocument/2006/relationships/customXml" Target="../ink/ink2159.xml"/><Relationship Id="rId85" Type="http://schemas.openxmlformats.org/officeDocument/2006/relationships/image" Target="../media/image1538.png"/><Relationship Id="rId150" Type="http://schemas.openxmlformats.org/officeDocument/2006/relationships/customXml" Target="../ink/ink1929.xml"/><Relationship Id="rId595" Type="http://schemas.openxmlformats.org/officeDocument/2006/relationships/customXml" Target="../ink/ink2152.xml"/><Relationship Id="rId248" Type="http://schemas.openxmlformats.org/officeDocument/2006/relationships/customXml" Target="../ink/ink1978.xml"/><Relationship Id="rId455" Type="http://schemas.openxmlformats.org/officeDocument/2006/relationships/image" Target="../media/image1722.png"/><Relationship Id="rId12" Type="http://schemas.openxmlformats.org/officeDocument/2006/relationships/customXml" Target="../ink/ink1860.xml"/><Relationship Id="rId108" Type="http://schemas.openxmlformats.org/officeDocument/2006/relationships/customXml" Target="../ink/ink1908.xml"/><Relationship Id="rId315" Type="http://schemas.openxmlformats.org/officeDocument/2006/relationships/image" Target="../media/image1652.png"/><Relationship Id="rId522" Type="http://schemas.openxmlformats.org/officeDocument/2006/relationships/customXml" Target="../ink/ink2115.xml"/><Relationship Id="rId96" Type="http://schemas.openxmlformats.org/officeDocument/2006/relationships/customXml" Target="../ink/ink1902.xml"/><Relationship Id="rId161" Type="http://schemas.openxmlformats.org/officeDocument/2006/relationships/image" Target="../media/image1576.png"/><Relationship Id="rId399" Type="http://schemas.openxmlformats.org/officeDocument/2006/relationships/image" Target="../media/image1694.png"/><Relationship Id="rId259" Type="http://schemas.openxmlformats.org/officeDocument/2006/relationships/image" Target="../media/image1625.png"/><Relationship Id="rId466" Type="http://schemas.openxmlformats.org/officeDocument/2006/relationships/customXml" Target="../ink/ink2087.xml"/><Relationship Id="rId23" Type="http://schemas.openxmlformats.org/officeDocument/2006/relationships/image" Target="../media/image1507.png"/><Relationship Id="rId119" Type="http://schemas.openxmlformats.org/officeDocument/2006/relationships/image" Target="../media/image1555.png"/><Relationship Id="rId326" Type="http://schemas.openxmlformats.org/officeDocument/2006/relationships/customXml" Target="../ink/ink2017.xml"/><Relationship Id="rId533" Type="http://schemas.openxmlformats.org/officeDocument/2006/relationships/image" Target="../media/image1761.png"/><Relationship Id="rId172" Type="http://schemas.openxmlformats.org/officeDocument/2006/relationships/customXml" Target="../ink/ink1940.xml"/><Relationship Id="rId477" Type="http://schemas.openxmlformats.org/officeDocument/2006/relationships/image" Target="../media/image1733.png"/><Relationship Id="rId600" Type="http://schemas.openxmlformats.org/officeDocument/2006/relationships/image" Target="../media/image1793.png"/><Relationship Id="rId337" Type="http://schemas.openxmlformats.org/officeDocument/2006/relationships/image" Target="../media/image1663.png"/><Relationship Id="rId34" Type="http://schemas.openxmlformats.org/officeDocument/2006/relationships/customXml" Target="../ink/ink1871.xml"/><Relationship Id="rId544" Type="http://schemas.openxmlformats.org/officeDocument/2006/relationships/image" Target="../media/image1765.png"/><Relationship Id="rId183" Type="http://schemas.openxmlformats.org/officeDocument/2006/relationships/image" Target="../media/image1587.png"/><Relationship Id="rId390" Type="http://schemas.openxmlformats.org/officeDocument/2006/relationships/customXml" Target="../ink/ink2049.xml"/><Relationship Id="rId404" Type="http://schemas.openxmlformats.org/officeDocument/2006/relationships/customXml" Target="../ink/ink2056.xml"/><Relationship Id="rId611" Type="http://schemas.openxmlformats.org/officeDocument/2006/relationships/customXml" Target="../ink/ink2160.xml"/><Relationship Id="rId250" Type="http://schemas.openxmlformats.org/officeDocument/2006/relationships/customXml" Target="../ink/ink1979.xml"/><Relationship Id="rId488" Type="http://schemas.openxmlformats.org/officeDocument/2006/relationships/customXml" Target="../ink/ink2098.xml"/><Relationship Id="rId45" Type="http://schemas.openxmlformats.org/officeDocument/2006/relationships/image" Target="../media/image1518.png"/><Relationship Id="rId110" Type="http://schemas.openxmlformats.org/officeDocument/2006/relationships/customXml" Target="../ink/ink1909.xml"/><Relationship Id="rId348" Type="http://schemas.openxmlformats.org/officeDocument/2006/relationships/customXml" Target="../ink/ink2028.xml"/><Relationship Id="rId555" Type="http://schemas.openxmlformats.org/officeDocument/2006/relationships/customXml" Target="../ink/ink2132.xml"/><Relationship Id="rId194" Type="http://schemas.openxmlformats.org/officeDocument/2006/relationships/customXml" Target="../ink/ink1951.xml"/><Relationship Id="rId208" Type="http://schemas.openxmlformats.org/officeDocument/2006/relationships/customXml" Target="../ink/ink1958.xml"/><Relationship Id="rId415" Type="http://schemas.openxmlformats.org/officeDocument/2006/relationships/image" Target="../media/image1702.png"/><Relationship Id="rId622" Type="http://schemas.openxmlformats.org/officeDocument/2006/relationships/image" Target="../media/image1804.png"/><Relationship Id="rId261" Type="http://schemas.openxmlformats.org/officeDocument/2006/relationships/image" Target="../media/image1626.png"/><Relationship Id="rId499" Type="http://schemas.openxmlformats.org/officeDocument/2006/relationships/image" Target="../media/image1744.png"/><Relationship Id="rId56" Type="http://schemas.openxmlformats.org/officeDocument/2006/relationships/customXml" Target="../ink/ink1882.xml"/><Relationship Id="rId359" Type="http://schemas.openxmlformats.org/officeDocument/2006/relationships/image" Target="../media/image1674.png"/><Relationship Id="rId566" Type="http://schemas.openxmlformats.org/officeDocument/2006/relationships/image" Target="../media/image1776.png"/><Relationship Id="rId121" Type="http://schemas.openxmlformats.org/officeDocument/2006/relationships/image" Target="../media/image1556.png"/><Relationship Id="rId219" Type="http://schemas.openxmlformats.org/officeDocument/2006/relationships/image" Target="../media/image1605.png"/><Relationship Id="rId426" Type="http://schemas.openxmlformats.org/officeDocument/2006/relationships/customXml" Target="../ink/ink2067.xml"/><Relationship Id="rId633" Type="http://schemas.openxmlformats.org/officeDocument/2006/relationships/customXml" Target="../ink/ink2171.xml"/><Relationship Id="rId67" Type="http://schemas.openxmlformats.org/officeDocument/2006/relationships/image" Target="../media/image1529.png"/><Relationship Id="rId272" Type="http://schemas.openxmlformats.org/officeDocument/2006/relationships/customXml" Target="../ink/ink1990.xml"/><Relationship Id="rId577" Type="http://schemas.openxmlformats.org/officeDocument/2006/relationships/customXml" Target="../ink/ink2143.xml"/><Relationship Id="rId132" Type="http://schemas.openxmlformats.org/officeDocument/2006/relationships/customXml" Target="../ink/ink1920.xml"/><Relationship Id="rId437" Type="http://schemas.openxmlformats.org/officeDocument/2006/relationships/image" Target="../media/image1713.png"/><Relationship Id="rId644" Type="http://schemas.openxmlformats.org/officeDocument/2006/relationships/image" Target="../media/image1815.png"/><Relationship Id="rId283" Type="http://schemas.openxmlformats.org/officeDocument/2006/relationships/image" Target="../media/image1636.png"/><Relationship Id="rId490" Type="http://schemas.openxmlformats.org/officeDocument/2006/relationships/customXml" Target="../ink/ink2099.xml"/><Relationship Id="rId504" Type="http://schemas.openxmlformats.org/officeDocument/2006/relationships/customXml" Target="../ink/ink2106.xml"/><Relationship Id="rId78" Type="http://schemas.openxmlformats.org/officeDocument/2006/relationships/customXml" Target="../ink/ink1893.xml"/><Relationship Id="rId143" Type="http://schemas.openxmlformats.org/officeDocument/2006/relationships/image" Target="../media/image1567.png"/><Relationship Id="rId350" Type="http://schemas.openxmlformats.org/officeDocument/2006/relationships/customXml" Target="../ink/ink2029.xml"/><Relationship Id="rId588" Type="http://schemas.openxmlformats.org/officeDocument/2006/relationships/image" Target="../media/image1787.png"/><Relationship Id="rId9" Type="http://schemas.openxmlformats.org/officeDocument/2006/relationships/image" Target="../media/image1500.png"/><Relationship Id="rId210" Type="http://schemas.openxmlformats.org/officeDocument/2006/relationships/customXml" Target="../ink/ink1959.xml"/><Relationship Id="rId448" Type="http://schemas.openxmlformats.org/officeDocument/2006/relationships/customXml" Target="../ink/ink2078.xml"/><Relationship Id="rId294" Type="http://schemas.openxmlformats.org/officeDocument/2006/relationships/customXml" Target="../ink/ink2001.xml"/><Relationship Id="rId308" Type="http://schemas.openxmlformats.org/officeDocument/2006/relationships/customXml" Target="../ink/ink2008.xml"/><Relationship Id="rId515" Type="http://schemas.openxmlformats.org/officeDocument/2006/relationships/image" Target="../media/image17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CD75B8-5861-E448-B1AF-489DA5590BEF}"/>
              </a:ext>
            </a:extLst>
          </p:cNvPr>
          <p:cNvGrpSpPr/>
          <p:nvPr/>
        </p:nvGrpSpPr>
        <p:grpSpPr>
          <a:xfrm>
            <a:off x="1507780" y="353511"/>
            <a:ext cx="367200" cy="522360"/>
            <a:chOff x="1507780" y="353511"/>
            <a:chExt cx="36720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548D4F5-C300-9E4B-A7C1-23FBB935174A}"/>
                    </a:ext>
                  </a:extLst>
                </p14:cNvPr>
                <p14:cNvContentPartPr/>
                <p14:nvPr/>
              </p14:nvContentPartPr>
              <p14:xfrm>
                <a:off x="1570060" y="353511"/>
                <a:ext cx="12492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548D4F5-C300-9E4B-A7C1-23FBB93517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2500" y="34595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D2253A-F090-0646-B3FB-4655C9AFE694}"/>
                    </a:ext>
                  </a:extLst>
                </p14:cNvPr>
                <p14:cNvContentPartPr/>
                <p14:nvPr/>
              </p14:nvContentPartPr>
              <p14:xfrm>
                <a:off x="1507780" y="614871"/>
                <a:ext cx="37800" cy="199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D2253A-F090-0646-B3FB-4655C9AFE6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0220" y="607311"/>
                  <a:ext cx="52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1B74B29-CEF7-DB41-AFC3-501F3644553A}"/>
                    </a:ext>
                  </a:extLst>
                </p14:cNvPr>
                <p14:cNvContentPartPr/>
                <p14:nvPr/>
              </p14:nvContentPartPr>
              <p14:xfrm>
                <a:off x="1657180" y="509031"/>
                <a:ext cx="174600" cy="366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1B74B29-CEF7-DB41-AFC3-501F364455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9620" y="501471"/>
                  <a:ext cx="1897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D45E33F-AFF5-4849-8E17-9B4D0180C585}"/>
                    </a:ext>
                  </a:extLst>
                </p14:cNvPr>
                <p14:cNvContentPartPr/>
                <p14:nvPr/>
              </p14:nvContentPartPr>
              <p14:xfrm>
                <a:off x="1526140" y="490311"/>
                <a:ext cx="348840" cy="268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D45E33F-AFF5-4849-8E17-9B4D0180C5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8940" y="482751"/>
                  <a:ext cx="3639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2A9D05-68FA-0645-9E26-FE445CA0DCDA}"/>
              </a:ext>
            </a:extLst>
          </p:cNvPr>
          <p:cNvGrpSpPr/>
          <p:nvPr/>
        </p:nvGrpSpPr>
        <p:grpSpPr>
          <a:xfrm>
            <a:off x="2204740" y="328671"/>
            <a:ext cx="417600" cy="380160"/>
            <a:chOff x="2204740" y="328671"/>
            <a:chExt cx="4176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3010468-E5A4-CA40-998B-98AD72E1FBC9}"/>
                    </a:ext>
                  </a:extLst>
                </p14:cNvPr>
                <p14:cNvContentPartPr/>
                <p14:nvPr/>
              </p14:nvContentPartPr>
              <p14:xfrm>
                <a:off x="2248300" y="353511"/>
                <a:ext cx="75240" cy="93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3010468-E5A4-CA40-998B-98AD72E1FB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100" y="34595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70FEDF2-5609-DF47-8459-F6BFF7D88DEF}"/>
                    </a:ext>
                  </a:extLst>
                </p14:cNvPr>
                <p14:cNvContentPartPr/>
                <p14:nvPr/>
              </p14:nvContentPartPr>
              <p14:xfrm>
                <a:off x="2204740" y="328671"/>
                <a:ext cx="367560" cy="380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70FEDF2-5609-DF47-8459-F6BFF7D88D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7180" y="321111"/>
                  <a:ext cx="382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9FF540-080C-094F-915D-FAE0E70BA857}"/>
                    </a:ext>
                  </a:extLst>
                </p14:cNvPr>
                <p14:cNvContentPartPr/>
                <p14:nvPr/>
              </p14:nvContentPartPr>
              <p14:xfrm>
                <a:off x="2429020" y="540351"/>
                <a:ext cx="193320" cy="131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9FF540-080C-094F-915D-FAE0E70BA8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1460" y="532791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2835807-541F-314B-9733-35CCFBC95035}"/>
                  </a:ext>
                </a:extLst>
              </p14:cNvPr>
              <p14:cNvContentPartPr/>
              <p14:nvPr/>
            </p14:nvContentPartPr>
            <p14:xfrm>
              <a:off x="2933380" y="272511"/>
              <a:ext cx="728640" cy="5108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2835807-541F-314B-9733-35CCFBC950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25820" y="264951"/>
                <a:ext cx="74376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953B5F-5D2D-6942-B086-7753ACA96B0F}"/>
              </a:ext>
            </a:extLst>
          </p:cNvPr>
          <p:cNvGrpSpPr/>
          <p:nvPr/>
        </p:nvGrpSpPr>
        <p:grpSpPr>
          <a:xfrm>
            <a:off x="331660" y="490311"/>
            <a:ext cx="709200" cy="435600"/>
            <a:chOff x="331660" y="490311"/>
            <a:chExt cx="7092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B973214-D2E5-644D-8A29-C1CEC98E3869}"/>
                    </a:ext>
                  </a:extLst>
                </p14:cNvPr>
                <p14:cNvContentPartPr/>
                <p14:nvPr/>
              </p14:nvContentPartPr>
              <p14:xfrm>
                <a:off x="331660" y="490311"/>
                <a:ext cx="186480" cy="435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B973214-D2E5-644D-8A29-C1CEC98E38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4100" y="482751"/>
                  <a:ext cx="2016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BB443DB-0AAF-B747-B22F-4267D723A1CF}"/>
                    </a:ext>
                  </a:extLst>
                </p14:cNvPr>
                <p14:cNvContentPartPr/>
                <p14:nvPr/>
              </p14:nvContentPartPr>
              <p14:xfrm>
                <a:off x="611020" y="677151"/>
                <a:ext cx="50040" cy="162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BB443DB-0AAF-B747-B22F-4267D723A1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3460" y="66959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66DB9EF-0805-9948-A854-2473359B1037}"/>
                    </a:ext>
                  </a:extLst>
                </p14:cNvPr>
                <p14:cNvContentPartPr/>
                <p14:nvPr/>
              </p14:nvContentPartPr>
              <p14:xfrm>
                <a:off x="748180" y="639711"/>
                <a:ext cx="25200" cy="155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66DB9EF-0805-9948-A854-2473359B10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620" y="632151"/>
                  <a:ext cx="40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5D8B245-CC63-C94C-993B-7C7E13065AF5}"/>
                    </a:ext>
                  </a:extLst>
                </p14:cNvPr>
                <p14:cNvContentPartPr/>
                <p14:nvPr/>
              </p14:nvContentPartPr>
              <p14:xfrm>
                <a:off x="822700" y="764271"/>
                <a:ext cx="19080" cy="12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5D8B245-CC63-C94C-993B-7C7E13065A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5140" y="75671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3536DC8-7D0F-1947-AE98-2845ADFB2E9B}"/>
                    </a:ext>
                  </a:extLst>
                </p14:cNvPr>
                <p14:cNvContentPartPr/>
                <p14:nvPr/>
              </p14:nvContentPartPr>
              <p14:xfrm>
                <a:off x="928540" y="590031"/>
                <a:ext cx="112320" cy="293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3536DC8-7D0F-1947-AE98-2845ADFB2E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980" y="582471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6BCE08F-CBF3-7E48-A146-13950FB3E4AC}"/>
                  </a:ext>
                </a:extLst>
              </p14:cNvPr>
              <p14:cNvContentPartPr/>
              <p14:nvPr/>
            </p14:nvContentPartPr>
            <p14:xfrm>
              <a:off x="623620" y="1499031"/>
              <a:ext cx="6480" cy="129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6BCE08F-CBF3-7E48-A146-13950FB3E4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6060" y="149147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449AB293-2F0C-9941-86C2-3E8E001E725F}"/>
                  </a:ext>
                </a:extLst>
              </p14:cNvPr>
              <p14:cNvContentPartPr/>
              <p14:nvPr/>
            </p14:nvContentPartPr>
            <p14:xfrm>
              <a:off x="586180" y="1436751"/>
              <a:ext cx="56520" cy="1807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449AB293-2F0C-9941-86C2-3E8E001E72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8620" y="1429191"/>
                <a:ext cx="7128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D9F15032-A01E-4A43-98A0-1B06DAD5F4F4}"/>
              </a:ext>
            </a:extLst>
          </p:cNvPr>
          <p:cNvGrpSpPr/>
          <p:nvPr/>
        </p:nvGrpSpPr>
        <p:grpSpPr>
          <a:xfrm>
            <a:off x="841420" y="1436751"/>
            <a:ext cx="205920" cy="230760"/>
            <a:chOff x="841420" y="1436751"/>
            <a:chExt cx="205920" cy="230760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9BE93C1-060B-984E-B146-F19C5DA40534}"/>
                </a:ext>
              </a:extLst>
            </p:cNvPr>
            <p:cNvGrpSpPr/>
            <p:nvPr/>
          </p:nvGrpSpPr>
          <p:grpSpPr>
            <a:xfrm>
              <a:off x="841420" y="1436751"/>
              <a:ext cx="205920" cy="230760"/>
              <a:chOff x="841420" y="1436751"/>
              <a:chExt cx="205920" cy="230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DEDA4D18-5E52-254B-B4D6-C761CBEB4536}"/>
                      </a:ext>
                    </a:extLst>
                  </p14:cNvPr>
                  <p14:cNvContentPartPr/>
                  <p14:nvPr/>
                </p14:nvContentPartPr>
                <p14:xfrm>
                  <a:off x="841420" y="1486431"/>
                  <a:ext cx="6480" cy="100080"/>
                </p14:xfrm>
              </p:contentPart>
            </mc:Choice>
            <mc:Fallback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DEDA4D18-5E52-254B-B4D6-C761CBEB453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33860" y="1478871"/>
                    <a:ext cx="2160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9716CF6D-0EFB-304C-8695-2E3E9B7BDECC}"/>
                      </a:ext>
                    </a:extLst>
                  </p14:cNvPr>
                  <p14:cNvContentPartPr/>
                  <p14:nvPr/>
                </p14:nvContentPartPr>
                <p14:xfrm>
                  <a:off x="972100" y="1436751"/>
                  <a:ext cx="75240" cy="230760"/>
                </p14:xfrm>
              </p:contentPart>
            </mc:Choice>
            <mc:Fallback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9716CF6D-0EFB-304C-8695-2E3E9B7BDEC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64540" y="1429191"/>
                    <a:ext cx="90000" cy="24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7D9692C-5A74-2B4E-AB50-5541825909FF}"/>
              </a:ext>
            </a:extLst>
          </p:cNvPr>
          <p:cNvGrpSpPr/>
          <p:nvPr/>
        </p:nvGrpSpPr>
        <p:grpSpPr>
          <a:xfrm>
            <a:off x="1563580" y="1225071"/>
            <a:ext cx="548280" cy="423720"/>
            <a:chOff x="1563580" y="1225071"/>
            <a:chExt cx="5482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7F6E100-B113-704D-8679-FA754B22EA93}"/>
                    </a:ext>
                  </a:extLst>
                </p14:cNvPr>
                <p14:cNvContentPartPr/>
                <p14:nvPr/>
              </p14:nvContentPartPr>
              <p14:xfrm>
                <a:off x="1563580" y="1324431"/>
                <a:ext cx="212040" cy="290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7F6E100-B113-704D-8679-FA754B22EA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56020" y="1317231"/>
                  <a:ext cx="227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277816-75C9-0346-82D3-15C328B1B2D3}"/>
                    </a:ext>
                  </a:extLst>
                </p14:cNvPr>
                <p14:cNvContentPartPr/>
                <p14:nvPr/>
              </p14:nvContentPartPr>
              <p14:xfrm>
                <a:off x="1625860" y="1467711"/>
                <a:ext cx="131040" cy="96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277816-75C9-0346-82D3-15C328B1B2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8300" y="1460151"/>
                  <a:ext cx="146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BE77827-F302-4848-BD1E-1130F6B02298}"/>
                    </a:ext>
                  </a:extLst>
                </p14:cNvPr>
                <p14:cNvContentPartPr/>
                <p14:nvPr/>
              </p14:nvContentPartPr>
              <p14:xfrm>
                <a:off x="1874980" y="1225071"/>
                <a:ext cx="236880" cy="423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BE77827-F302-4848-BD1E-1130F6B022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67420" y="1217511"/>
                  <a:ext cx="2520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191B99C-617C-C74F-A53A-70254A487DF5}"/>
              </a:ext>
            </a:extLst>
          </p:cNvPr>
          <p:cNvGrpSpPr/>
          <p:nvPr/>
        </p:nvGrpSpPr>
        <p:grpSpPr>
          <a:xfrm>
            <a:off x="2354140" y="1187631"/>
            <a:ext cx="348840" cy="461160"/>
            <a:chOff x="2354140" y="1187631"/>
            <a:chExt cx="3488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ED2585C-6F95-4940-9D9A-028A2A505B09}"/>
                    </a:ext>
                  </a:extLst>
                </p14:cNvPr>
                <p14:cNvContentPartPr/>
                <p14:nvPr/>
              </p14:nvContentPartPr>
              <p14:xfrm>
                <a:off x="2510020" y="1187631"/>
                <a:ext cx="143640" cy="361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ED2585C-6F95-4940-9D9A-028A2A505B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2460" y="1180071"/>
                  <a:ext cx="158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62544DD-3B6E-D743-8A11-01A9C8B2C286}"/>
                    </a:ext>
                  </a:extLst>
                </p14:cNvPr>
                <p14:cNvContentPartPr/>
                <p14:nvPr/>
              </p14:nvContentPartPr>
              <p14:xfrm>
                <a:off x="2354140" y="1461591"/>
                <a:ext cx="348840" cy="187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62544DD-3B6E-D743-8A11-01A9C8B2C2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6940" y="1454031"/>
                  <a:ext cx="3639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B8E2D02-7619-0643-9BE7-AEFC355BDB2F}"/>
              </a:ext>
            </a:extLst>
          </p:cNvPr>
          <p:cNvGrpSpPr/>
          <p:nvPr/>
        </p:nvGrpSpPr>
        <p:grpSpPr>
          <a:xfrm>
            <a:off x="3070180" y="1038231"/>
            <a:ext cx="2415240" cy="616680"/>
            <a:chOff x="3070180" y="1038231"/>
            <a:chExt cx="24152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721C0D6-BCC4-7049-8406-B52172DDBC3C}"/>
                    </a:ext>
                  </a:extLst>
                </p14:cNvPr>
                <p14:cNvContentPartPr/>
                <p14:nvPr/>
              </p14:nvContentPartPr>
              <p14:xfrm>
                <a:off x="3132460" y="1386711"/>
                <a:ext cx="31320" cy="6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721C0D6-BCC4-7049-8406-B52172DDBC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24900" y="137915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5263178-49A2-164B-95AA-2EBB43C81534}"/>
                    </a:ext>
                  </a:extLst>
                </p14:cNvPr>
                <p14:cNvContentPartPr/>
                <p14:nvPr/>
              </p14:nvContentPartPr>
              <p14:xfrm>
                <a:off x="3070180" y="1288071"/>
                <a:ext cx="230760" cy="2797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5263178-49A2-164B-95AA-2EBB43C815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2620" y="1280511"/>
                  <a:ext cx="245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6D12F56-008D-7443-A284-45161C7C8886}"/>
                    </a:ext>
                  </a:extLst>
                </p14:cNvPr>
                <p14:cNvContentPartPr/>
                <p14:nvPr/>
              </p14:nvContentPartPr>
              <p14:xfrm>
                <a:off x="3499660" y="1237311"/>
                <a:ext cx="454680" cy="404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6D12F56-008D-7443-A284-45161C7C88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92100" y="1229751"/>
                  <a:ext cx="4698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C6A5FCE-703F-934B-9070-5C64BBD3C1B2}"/>
                    </a:ext>
                  </a:extLst>
                </p14:cNvPr>
                <p14:cNvContentPartPr/>
                <p14:nvPr/>
              </p14:nvContentPartPr>
              <p14:xfrm>
                <a:off x="3860740" y="1374471"/>
                <a:ext cx="143640" cy="62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C6A5FCE-703F-934B-9070-5C64BBD3C1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53180" y="136691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4C601E0-8BF8-A543-9548-9E98308E52E1}"/>
                    </a:ext>
                  </a:extLst>
                </p14:cNvPr>
                <p14:cNvContentPartPr/>
                <p14:nvPr/>
              </p14:nvContentPartPr>
              <p14:xfrm>
                <a:off x="3985300" y="1119951"/>
                <a:ext cx="93600" cy="74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4C601E0-8BF8-A543-9548-9E98308E52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77740" y="1112391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1AE95ED-70DD-4A4B-B307-C867DBEC364A}"/>
                    </a:ext>
                  </a:extLst>
                </p14:cNvPr>
                <p14:cNvContentPartPr/>
                <p14:nvPr/>
              </p14:nvContentPartPr>
              <p14:xfrm>
                <a:off x="4321540" y="1293471"/>
                <a:ext cx="25200" cy="6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1AE95ED-70DD-4A4B-B307-C867DBEC36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13980" y="128591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35E977C-9AA9-3E4B-983A-AFA7E01A810C}"/>
                    </a:ext>
                  </a:extLst>
                </p14:cNvPr>
                <p14:cNvContentPartPr/>
                <p14:nvPr/>
              </p14:nvContentPartPr>
              <p14:xfrm>
                <a:off x="4340260" y="1225071"/>
                <a:ext cx="100080" cy="286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35E977C-9AA9-3E4B-983A-AFA7E01A81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32700" y="1217511"/>
                  <a:ext cx="115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FDB6A19-E78A-AD4E-A5E6-BD9B19DE2142}"/>
                    </a:ext>
                  </a:extLst>
                </p14:cNvPr>
                <p14:cNvContentPartPr/>
                <p14:nvPr/>
              </p14:nvContentPartPr>
              <p14:xfrm>
                <a:off x="4308940" y="1094391"/>
                <a:ext cx="728640" cy="532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FDB6A19-E78A-AD4E-A5E6-BD9B19DE21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01740" y="1086831"/>
                  <a:ext cx="74376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6F8357E-046F-134A-B27E-7BDB33BF1006}"/>
                    </a:ext>
                  </a:extLst>
                </p14:cNvPr>
                <p14:cNvContentPartPr/>
                <p14:nvPr/>
              </p14:nvContentPartPr>
              <p14:xfrm>
                <a:off x="5158540" y="1038231"/>
                <a:ext cx="326880" cy="616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6F8357E-046F-134A-B27E-7BDB33BF10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50980" y="1030671"/>
                  <a:ext cx="34200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5777041-D212-9B46-9BC8-92A8BAC2C091}"/>
              </a:ext>
            </a:extLst>
          </p:cNvPr>
          <p:cNvGrpSpPr/>
          <p:nvPr/>
        </p:nvGrpSpPr>
        <p:grpSpPr>
          <a:xfrm>
            <a:off x="5809420" y="1106631"/>
            <a:ext cx="654120" cy="473760"/>
            <a:chOff x="5809420" y="1106631"/>
            <a:chExt cx="6541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A2C15AF-65D5-264A-A9B6-B654C953D81B}"/>
                    </a:ext>
                  </a:extLst>
                </p14:cNvPr>
                <p14:cNvContentPartPr/>
                <p14:nvPr/>
              </p14:nvContentPartPr>
              <p14:xfrm>
                <a:off x="5840740" y="1137951"/>
                <a:ext cx="81360" cy="87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A2C15AF-65D5-264A-A9B6-B654C953D8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33180" y="113039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58D2346-B368-F749-BCA8-EA8F8D485D79}"/>
                    </a:ext>
                  </a:extLst>
                </p14:cNvPr>
                <p14:cNvContentPartPr/>
                <p14:nvPr/>
              </p14:nvContentPartPr>
              <p14:xfrm>
                <a:off x="5809420" y="1361871"/>
                <a:ext cx="68760" cy="68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58D2346-B368-F749-BCA8-EA8F8D485D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1860" y="1354311"/>
                  <a:ext cx="83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FF86188-70FC-BF47-942F-A83F1848CFAF}"/>
                    </a:ext>
                  </a:extLst>
                </p14:cNvPr>
                <p14:cNvContentPartPr/>
                <p14:nvPr/>
              </p14:nvContentPartPr>
              <p14:xfrm>
                <a:off x="6045940" y="1106631"/>
                <a:ext cx="180720" cy="199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FF86188-70FC-BF47-942F-A83F1848CF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38380" y="1099071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98694B7-9366-2441-8E9D-DFA4946BBC13}"/>
                    </a:ext>
                  </a:extLst>
                </p14:cNvPr>
                <p14:cNvContentPartPr/>
                <p14:nvPr/>
              </p14:nvContentPartPr>
              <p14:xfrm>
                <a:off x="6064660" y="1343151"/>
                <a:ext cx="56520" cy="81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98694B7-9366-2441-8E9D-DFA4946BBC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57100" y="133559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32CB7B0-7082-6B4B-B7F2-3028904B6672}"/>
                    </a:ext>
                  </a:extLst>
                </p14:cNvPr>
                <p14:cNvContentPartPr/>
                <p14:nvPr/>
              </p14:nvContentPartPr>
              <p14:xfrm>
                <a:off x="6045940" y="1349631"/>
                <a:ext cx="168480" cy="162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32CB7B0-7082-6B4B-B7F2-3028904B66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38380" y="1342071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EC0D2E8-F8F8-3442-8813-D7421F1F6FED}"/>
                    </a:ext>
                  </a:extLst>
                </p14:cNvPr>
                <p14:cNvContentPartPr/>
                <p14:nvPr/>
              </p14:nvContentPartPr>
              <p14:xfrm>
                <a:off x="6388300" y="1505151"/>
                <a:ext cx="75240" cy="752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EC0D2E8-F8F8-3442-8813-D7421F1F6F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0740" y="149759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20ECF71-5D93-6746-987A-6E9F3C2B8DE5}"/>
              </a:ext>
            </a:extLst>
          </p:cNvPr>
          <p:cNvGrpSpPr/>
          <p:nvPr/>
        </p:nvGrpSpPr>
        <p:grpSpPr>
          <a:xfrm>
            <a:off x="754300" y="2034351"/>
            <a:ext cx="510840" cy="715680"/>
            <a:chOff x="754300" y="2034351"/>
            <a:chExt cx="51084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A6BDA6F-1918-C54C-A5E4-12BABB405699}"/>
                    </a:ext>
                  </a:extLst>
                </p14:cNvPr>
                <p14:cNvContentPartPr/>
                <p14:nvPr/>
              </p14:nvContentPartPr>
              <p14:xfrm>
                <a:off x="754300" y="2034351"/>
                <a:ext cx="479880" cy="486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A6BDA6F-1918-C54C-A5E4-12BABB4056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6740" y="2026791"/>
                  <a:ext cx="4946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BA10448-E107-FD44-A4E1-C85B788E2DC5}"/>
                    </a:ext>
                  </a:extLst>
                </p14:cNvPr>
                <p14:cNvContentPartPr/>
                <p14:nvPr/>
              </p14:nvContentPartPr>
              <p14:xfrm>
                <a:off x="984700" y="2327031"/>
                <a:ext cx="280440" cy="423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BA10448-E107-FD44-A4E1-C85B788E2D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7140" y="2319471"/>
                  <a:ext cx="2955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5658B3E-8413-2348-B17A-910804715085}"/>
              </a:ext>
            </a:extLst>
          </p:cNvPr>
          <p:cNvGrpSpPr/>
          <p:nvPr/>
        </p:nvGrpSpPr>
        <p:grpSpPr>
          <a:xfrm>
            <a:off x="1482580" y="2183751"/>
            <a:ext cx="212040" cy="268200"/>
            <a:chOff x="1482580" y="2183751"/>
            <a:chExt cx="2120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0003A73-BA57-0C48-9415-EB134F71F775}"/>
                    </a:ext>
                  </a:extLst>
                </p14:cNvPr>
                <p14:cNvContentPartPr/>
                <p14:nvPr/>
              </p14:nvContentPartPr>
              <p14:xfrm>
                <a:off x="1482580" y="2333151"/>
                <a:ext cx="118800" cy="752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0003A73-BA57-0C48-9415-EB134F71F7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5020" y="232559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5E551B6-386B-054B-ADC6-AD60096D6658}"/>
                    </a:ext>
                  </a:extLst>
                </p14:cNvPr>
                <p14:cNvContentPartPr/>
                <p14:nvPr/>
              </p14:nvContentPartPr>
              <p14:xfrm>
                <a:off x="1526140" y="2183751"/>
                <a:ext cx="168480" cy="268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5E551B6-386B-054B-ADC6-AD60096D66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18940" y="2176191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44A8738-3456-F046-962F-A0AF5551723E}"/>
              </a:ext>
            </a:extLst>
          </p:cNvPr>
          <p:cNvGrpSpPr/>
          <p:nvPr/>
        </p:nvGrpSpPr>
        <p:grpSpPr>
          <a:xfrm>
            <a:off x="2074060" y="2370591"/>
            <a:ext cx="19440" cy="149760"/>
            <a:chOff x="2074060" y="2370591"/>
            <a:chExt cx="1944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11A8DCA-B005-A64F-86FA-6A0F9EE353F9}"/>
                    </a:ext>
                  </a:extLst>
                </p14:cNvPr>
                <p14:cNvContentPartPr/>
                <p14:nvPr/>
              </p14:nvContentPartPr>
              <p14:xfrm>
                <a:off x="2074060" y="2370591"/>
                <a:ext cx="19080" cy="12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11A8DCA-B005-A64F-86FA-6A0F9EE353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6500" y="236303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0B22FD9-C400-FE46-A64B-80AB0F4173EA}"/>
                    </a:ext>
                  </a:extLst>
                </p14:cNvPr>
                <p14:cNvContentPartPr/>
                <p14:nvPr/>
              </p14:nvContentPartPr>
              <p14:xfrm>
                <a:off x="2080540" y="2495151"/>
                <a:ext cx="12960" cy="25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0B22FD9-C400-FE46-A64B-80AB0F4173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72980" y="24875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9821BBFB-043E-224D-855F-05EAD722CDD9}"/>
                  </a:ext>
                </a:extLst>
              </p14:cNvPr>
              <p14:cNvContentPartPr/>
              <p14:nvPr/>
            </p14:nvContentPartPr>
            <p14:xfrm>
              <a:off x="2621980" y="2203191"/>
              <a:ext cx="180720" cy="1368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9821BBFB-043E-224D-855F-05EAD722CDD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14420" y="2195631"/>
                <a:ext cx="19584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87C4F081-858C-454F-819C-D3BC2EC8A3FD}"/>
              </a:ext>
            </a:extLst>
          </p:cNvPr>
          <p:cNvGrpSpPr/>
          <p:nvPr/>
        </p:nvGrpSpPr>
        <p:grpSpPr>
          <a:xfrm>
            <a:off x="3070180" y="2030751"/>
            <a:ext cx="354600" cy="582840"/>
            <a:chOff x="3070180" y="2030751"/>
            <a:chExt cx="35460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4C736D6-1893-F94F-8FE5-25E7B2DABA43}"/>
                    </a:ext>
                  </a:extLst>
                </p14:cNvPr>
                <p14:cNvContentPartPr/>
                <p14:nvPr/>
              </p14:nvContentPartPr>
              <p14:xfrm>
                <a:off x="3070180" y="2115351"/>
                <a:ext cx="143640" cy="280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4C736D6-1893-F94F-8FE5-25E7B2DABA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62620" y="2107791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966DDE3-2206-2F43-8F9A-350B66C599AB}"/>
                    </a:ext>
                  </a:extLst>
                </p14:cNvPr>
                <p14:cNvContentPartPr/>
                <p14:nvPr/>
              </p14:nvContentPartPr>
              <p14:xfrm>
                <a:off x="3301300" y="2030751"/>
                <a:ext cx="123480" cy="5828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966DDE3-2206-2F43-8F9A-350B66C599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93740" y="2023191"/>
                  <a:ext cx="13860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6E35531-E318-4C4E-A997-4BBB347001EA}"/>
              </a:ext>
            </a:extLst>
          </p:cNvPr>
          <p:cNvGrpSpPr/>
          <p:nvPr/>
        </p:nvGrpSpPr>
        <p:grpSpPr>
          <a:xfrm>
            <a:off x="3692620" y="1915911"/>
            <a:ext cx="430200" cy="641520"/>
            <a:chOff x="3692620" y="1915911"/>
            <a:chExt cx="4302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2B31ADB-1A96-3E40-8287-D0A5943F6E31}"/>
                    </a:ext>
                  </a:extLst>
                </p14:cNvPr>
                <p14:cNvContentPartPr/>
                <p14:nvPr/>
              </p14:nvContentPartPr>
              <p14:xfrm>
                <a:off x="3692620" y="2158911"/>
                <a:ext cx="25200" cy="180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2B31ADB-1A96-3E40-8287-D0A5943F6E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85420" y="215135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EDD93B2-11DB-3B48-A0B2-8357B431A385}"/>
                    </a:ext>
                  </a:extLst>
                </p14:cNvPr>
                <p14:cNvContentPartPr/>
                <p14:nvPr/>
              </p14:nvContentPartPr>
              <p14:xfrm>
                <a:off x="3804940" y="1915911"/>
                <a:ext cx="317880" cy="641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EDD93B2-11DB-3B48-A0B2-8357B431A3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7380" y="1908351"/>
                  <a:ext cx="33300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C79A394-2778-4B4E-B5EE-16214C84238D}"/>
                    </a:ext>
                  </a:extLst>
                </p14:cNvPr>
                <p14:cNvContentPartPr/>
                <p14:nvPr/>
              </p14:nvContentPartPr>
              <p14:xfrm>
                <a:off x="3842020" y="2071791"/>
                <a:ext cx="243000" cy="3481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C79A394-2778-4B4E-B5EE-16214C8423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34820" y="2064231"/>
                  <a:ext cx="25812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571CF73-257F-C242-8CED-8AB1C9C445BC}"/>
              </a:ext>
            </a:extLst>
          </p:cNvPr>
          <p:cNvGrpSpPr/>
          <p:nvPr/>
        </p:nvGrpSpPr>
        <p:grpSpPr>
          <a:xfrm>
            <a:off x="4403260" y="2015631"/>
            <a:ext cx="1543680" cy="379440"/>
            <a:chOff x="4403260" y="2015631"/>
            <a:chExt cx="154368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0AF7BE0-E3F4-FC4B-B8B5-C5A3CF284D2E}"/>
                    </a:ext>
                  </a:extLst>
                </p14:cNvPr>
                <p14:cNvContentPartPr/>
                <p14:nvPr/>
              </p14:nvContentPartPr>
              <p14:xfrm>
                <a:off x="4403260" y="2015631"/>
                <a:ext cx="217440" cy="379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0AF7BE0-E3F4-FC4B-B8B5-C5A3CF284D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95700" y="2008071"/>
                  <a:ext cx="232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F6A4315-3EAE-D544-9F81-7A212F14EF3B}"/>
                    </a:ext>
                  </a:extLst>
                </p14:cNvPr>
                <p14:cNvContentPartPr/>
                <p14:nvPr/>
              </p14:nvContentPartPr>
              <p14:xfrm>
                <a:off x="4520620" y="2208591"/>
                <a:ext cx="24300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F6A4315-3EAE-D544-9F81-7A212F14EF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13060" y="2201031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2EDAB0E-CDDF-7D48-8311-1E26794072FC}"/>
                    </a:ext>
                  </a:extLst>
                </p14:cNvPr>
                <p14:cNvContentPartPr/>
                <p14:nvPr/>
              </p14:nvContentPartPr>
              <p14:xfrm>
                <a:off x="4987540" y="2171151"/>
                <a:ext cx="112320" cy="19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2EDAB0E-CDDF-7D48-8311-1E26794072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79980" y="216359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001AB84-BE8D-114B-9DDE-85541DF086BF}"/>
                    </a:ext>
                  </a:extLst>
                </p14:cNvPr>
                <p14:cNvContentPartPr/>
                <p14:nvPr/>
              </p14:nvContentPartPr>
              <p14:xfrm>
                <a:off x="4994740" y="2301831"/>
                <a:ext cx="111600" cy="25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001AB84-BE8D-114B-9DDE-85541DF086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87180" y="2294631"/>
                  <a:ext cx="12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1DB7C95-85FA-E744-AF3B-838BB5A7164C}"/>
                    </a:ext>
                  </a:extLst>
                </p14:cNvPr>
                <p14:cNvContentPartPr/>
                <p14:nvPr/>
              </p14:nvContentPartPr>
              <p14:xfrm>
                <a:off x="5317660" y="2059191"/>
                <a:ext cx="75240" cy="261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1DB7C95-85FA-E744-AF3B-838BB5A716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0100" y="2051631"/>
                  <a:ext cx="90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82E89BF-9561-B345-81C3-536FAA42DC00}"/>
                    </a:ext>
                  </a:extLst>
                </p14:cNvPr>
                <p14:cNvContentPartPr/>
                <p14:nvPr/>
              </p14:nvContentPartPr>
              <p14:xfrm>
                <a:off x="5572900" y="2072511"/>
                <a:ext cx="199440" cy="2610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82E89BF-9561-B345-81C3-536FAA42DC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65340" y="2064951"/>
                  <a:ext cx="214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1EF0583-F818-C544-883C-45FF7F64885C}"/>
                    </a:ext>
                  </a:extLst>
                </p14:cNvPr>
                <p14:cNvContentPartPr/>
                <p14:nvPr/>
              </p14:nvContentPartPr>
              <p14:xfrm>
                <a:off x="5865580" y="2264751"/>
                <a:ext cx="81360" cy="81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1EF0583-F818-C544-883C-45FF7F64885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58020" y="225719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321012D-B6A4-E64C-B7B6-44110ED3A021}"/>
              </a:ext>
            </a:extLst>
          </p:cNvPr>
          <p:cNvGrpSpPr/>
          <p:nvPr/>
        </p:nvGrpSpPr>
        <p:grpSpPr>
          <a:xfrm>
            <a:off x="6307660" y="1996911"/>
            <a:ext cx="766080" cy="504720"/>
            <a:chOff x="6307660" y="1996911"/>
            <a:chExt cx="7660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7A62896-1B49-C547-8714-C12AF5F72FF0}"/>
                    </a:ext>
                  </a:extLst>
                </p14:cNvPr>
                <p14:cNvContentPartPr/>
                <p14:nvPr/>
              </p14:nvContentPartPr>
              <p14:xfrm>
                <a:off x="6364180" y="1996911"/>
                <a:ext cx="146160" cy="19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7A62896-1B49-C547-8714-C12AF5F72F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56620" y="1989351"/>
                  <a:ext cx="16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F864DCB-AD9A-FD45-83B3-52E82F32E079}"/>
                    </a:ext>
                  </a:extLst>
                </p14:cNvPr>
                <p14:cNvContentPartPr/>
                <p14:nvPr/>
              </p14:nvContentPartPr>
              <p14:xfrm>
                <a:off x="6307660" y="2134071"/>
                <a:ext cx="187200" cy="193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F864DCB-AD9A-FD45-83B3-52E82F32E0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00100" y="2126511"/>
                  <a:ext cx="202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2501A1C-B5C8-AA49-B389-9C1ECBF0785E}"/>
                    </a:ext>
                  </a:extLst>
                </p14:cNvPr>
                <p14:cNvContentPartPr/>
                <p14:nvPr/>
              </p14:nvContentPartPr>
              <p14:xfrm>
                <a:off x="6407020" y="2196351"/>
                <a:ext cx="155880" cy="19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2501A1C-B5C8-AA49-B389-9C1ECBF078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99460" y="21887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C505376-DEEF-8849-B671-BA57D83050C5}"/>
                    </a:ext>
                  </a:extLst>
                </p14:cNvPr>
                <p14:cNvContentPartPr/>
                <p14:nvPr/>
              </p14:nvContentPartPr>
              <p14:xfrm>
                <a:off x="6544180" y="2009511"/>
                <a:ext cx="261720" cy="486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C505376-DEEF-8849-B671-BA57D83050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36620" y="2001951"/>
                  <a:ext cx="2768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1350C67-F9DA-CD4F-A18C-DF711A3E645A}"/>
                    </a:ext>
                  </a:extLst>
                </p14:cNvPr>
                <p14:cNvContentPartPr/>
                <p14:nvPr/>
              </p14:nvContentPartPr>
              <p14:xfrm>
                <a:off x="7029820" y="2451591"/>
                <a:ext cx="43920" cy="50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1350C67-F9DA-CD4F-A18C-DF711A3E64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22260" y="244403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4AE35136-5533-6F4A-9C56-1BA02036C448}"/>
                  </a:ext>
                </a:extLst>
              </p14:cNvPr>
              <p14:cNvContentPartPr/>
              <p14:nvPr/>
            </p14:nvContentPartPr>
            <p14:xfrm>
              <a:off x="7608700" y="2084031"/>
              <a:ext cx="230760" cy="2368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4AE35136-5533-6F4A-9C56-1BA02036C44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01140" y="2076471"/>
                <a:ext cx="2458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A40B6C0C-40A0-DD4C-A90F-C64B9D7DD849}"/>
              </a:ext>
            </a:extLst>
          </p:cNvPr>
          <p:cNvGrpSpPr/>
          <p:nvPr/>
        </p:nvGrpSpPr>
        <p:grpSpPr>
          <a:xfrm>
            <a:off x="8144020" y="2102751"/>
            <a:ext cx="180720" cy="199440"/>
            <a:chOff x="8144020" y="2102751"/>
            <a:chExt cx="18072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89E97D4-8CFB-6842-8572-5E8AE09B3468}"/>
                    </a:ext>
                  </a:extLst>
                </p14:cNvPr>
                <p14:cNvContentPartPr/>
                <p14:nvPr/>
              </p14:nvContentPartPr>
              <p14:xfrm>
                <a:off x="8144020" y="2102751"/>
                <a:ext cx="131040" cy="199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89E97D4-8CFB-6842-8572-5E8AE09B34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36460" y="2095191"/>
                  <a:ext cx="14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C348DAB-49C4-0A46-BD22-9784948871D3}"/>
                    </a:ext>
                  </a:extLst>
                </p14:cNvPr>
                <p14:cNvContentPartPr/>
                <p14:nvPr/>
              </p14:nvContentPartPr>
              <p14:xfrm>
                <a:off x="8168860" y="2208591"/>
                <a:ext cx="15588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C348DAB-49C4-0A46-BD22-9784948871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61300" y="220103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A2685175-AE3C-8947-B0B5-83590E9AC7FB}"/>
                  </a:ext>
                </a:extLst>
              </p14:cNvPr>
              <p14:cNvContentPartPr/>
              <p14:nvPr/>
            </p14:nvContentPartPr>
            <p14:xfrm>
              <a:off x="8598340" y="1922391"/>
              <a:ext cx="367560" cy="4672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A2685175-AE3C-8947-B0B5-83590E9AC7F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590780" y="1914831"/>
                <a:ext cx="38268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F1423A4A-6C5B-0649-8101-1637C37E1DBA}"/>
              </a:ext>
            </a:extLst>
          </p:cNvPr>
          <p:cNvGrpSpPr/>
          <p:nvPr/>
        </p:nvGrpSpPr>
        <p:grpSpPr>
          <a:xfrm>
            <a:off x="909820" y="3036591"/>
            <a:ext cx="255600" cy="212040"/>
            <a:chOff x="909820" y="3036591"/>
            <a:chExt cx="25560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6138E1D-661F-3A47-8963-433D20DAF18D}"/>
                    </a:ext>
                  </a:extLst>
                </p14:cNvPr>
                <p14:cNvContentPartPr/>
                <p14:nvPr/>
              </p14:nvContentPartPr>
              <p14:xfrm>
                <a:off x="1059220" y="3092751"/>
                <a:ext cx="25200" cy="93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6138E1D-661F-3A47-8963-433D20DAF1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2020" y="308519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6ABE7EC-7DF1-5F4B-8C2B-8A4ADF57DAA1}"/>
                    </a:ext>
                  </a:extLst>
                </p14:cNvPr>
                <p14:cNvContentPartPr/>
                <p14:nvPr/>
              </p14:nvContentPartPr>
              <p14:xfrm>
                <a:off x="909820" y="3036591"/>
                <a:ext cx="255600" cy="2120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6ABE7EC-7DF1-5F4B-8C2B-8A4ADF57DA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2620" y="3029031"/>
                  <a:ext cx="27072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1244190C-2C09-4841-93BE-B4AEF736F95E}"/>
                  </a:ext>
                </a:extLst>
              </p14:cNvPr>
              <p14:cNvContentPartPr/>
              <p14:nvPr/>
            </p14:nvContentPartPr>
            <p14:xfrm>
              <a:off x="1812700" y="2912031"/>
              <a:ext cx="286560" cy="4734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1244190C-2C09-4841-93BE-B4AEF736F95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805140" y="2904471"/>
                <a:ext cx="30168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0395E79-3D92-0647-862C-AE98F8BA4EED}"/>
              </a:ext>
            </a:extLst>
          </p:cNvPr>
          <p:cNvGrpSpPr/>
          <p:nvPr/>
        </p:nvGrpSpPr>
        <p:grpSpPr>
          <a:xfrm>
            <a:off x="2503540" y="3148551"/>
            <a:ext cx="150120" cy="131040"/>
            <a:chOff x="2503540" y="3148551"/>
            <a:chExt cx="15012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0C767E3-7FDB-AB47-98AB-3DEFB52F9F7B}"/>
                    </a:ext>
                  </a:extLst>
                </p14:cNvPr>
                <p14:cNvContentPartPr/>
                <p14:nvPr/>
              </p14:nvContentPartPr>
              <p14:xfrm>
                <a:off x="2503540" y="3148551"/>
                <a:ext cx="12492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0C767E3-7FDB-AB47-98AB-3DEFB52F9F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96340" y="314099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C33AA84-A445-1D48-814C-DECD3005F4F8}"/>
                    </a:ext>
                  </a:extLst>
                </p14:cNvPr>
                <p14:cNvContentPartPr/>
                <p14:nvPr/>
              </p14:nvContentPartPr>
              <p14:xfrm>
                <a:off x="2528740" y="3254391"/>
                <a:ext cx="124920" cy="25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C33AA84-A445-1D48-814C-DECD3005F4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21180" y="324683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C72A2D81-4966-864C-8087-86D04D5FE882}"/>
                  </a:ext>
                </a:extLst>
              </p14:cNvPr>
              <p14:cNvContentPartPr/>
              <p14:nvPr/>
            </p14:nvContentPartPr>
            <p14:xfrm>
              <a:off x="2964340" y="2955591"/>
              <a:ext cx="143640" cy="3740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C72A2D81-4966-864C-8087-86D04D5FE88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56780" y="2948031"/>
                <a:ext cx="15876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5BA1E66-1E90-7745-8BDE-B967E50ED5D1}"/>
              </a:ext>
            </a:extLst>
          </p:cNvPr>
          <p:cNvGrpSpPr/>
          <p:nvPr/>
        </p:nvGrpSpPr>
        <p:grpSpPr>
          <a:xfrm>
            <a:off x="3338020" y="2887191"/>
            <a:ext cx="405000" cy="510840"/>
            <a:chOff x="3338020" y="2887191"/>
            <a:chExt cx="40500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A604A31-3DB7-044D-B926-D581D81AE4F7}"/>
                    </a:ext>
                  </a:extLst>
                </p14:cNvPr>
                <p14:cNvContentPartPr/>
                <p14:nvPr/>
              </p14:nvContentPartPr>
              <p14:xfrm>
                <a:off x="3338020" y="3117591"/>
                <a:ext cx="212040" cy="105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A604A31-3DB7-044D-B926-D581D81AE4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30460" y="3110031"/>
                  <a:ext cx="22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73BF3C5-EC58-0848-BA5E-1BDC4877DBE5}"/>
                    </a:ext>
                  </a:extLst>
                </p14:cNvPr>
                <p14:cNvContentPartPr/>
                <p14:nvPr/>
              </p14:nvContentPartPr>
              <p14:xfrm>
                <a:off x="3661660" y="2887191"/>
                <a:ext cx="81360" cy="5108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73BF3C5-EC58-0848-BA5E-1BDC4877DB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54100" y="2879631"/>
                  <a:ext cx="9648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B82C517F-5CF9-644A-AB7C-597D4BA64A9D}"/>
                  </a:ext>
                </a:extLst>
              </p14:cNvPr>
              <p14:cNvContentPartPr/>
              <p14:nvPr/>
            </p14:nvContentPartPr>
            <p14:xfrm>
              <a:off x="3973060" y="3354111"/>
              <a:ext cx="37800" cy="565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B82C517F-5CF9-644A-AB7C-597D4BA64A9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65500" y="3346551"/>
                <a:ext cx="529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EAD05E2-5D55-2D47-B3B3-BB3BBD45CBAF}"/>
              </a:ext>
            </a:extLst>
          </p:cNvPr>
          <p:cNvGrpSpPr/>
          <p:nvPr/>
        </p:nvGrpSpPr>
        <p:grpSpPr>
          <a:xfrm>
            <a:off x="4508380" y="2868471"/>
            <a:ext cx="255600" cy="460440"/>
            <a:chOff x="4508380" y="2868471"/>
            <a:chExt cx="25560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954683E-2FAA-2C4E-9EF8-753CB88F1E43}"/>
                    </a:ext>
                  </a:extLst>
                </p14:cNvPr>
                <p14:cNvContentPartPr/>
                <p14:nvPr/>
              </p14:nvContentPartPr>
              <p14:xfrm>
                <a:off x="4508380" y="2868471"/>
                <a:ext cx="187200" cy="460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954683E-2FAA-2C4E-9EF8-753CB88F1E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00820" y="2860911"/>
                  <a:ext cx="2023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0840A5F-41E9-254E-AB34-1C102303E01A}"/>
                    </a:ext>
                  </a:extLst>
                </p14:cNvPr>
                <p14:cNvContentPartPr/>
                <p14:nvPr/>
              </p14:nvContentPartPr>
              <p14:xfrm>
                <a:off x="4589380" y="3092751"/>
                <a:ext cx="174600" cy="43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0840A5F-41E9-254E-AB34-1C102303E0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81820" y="308519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5E5F097-E997-4C4E-8B60-A13A8F38BF74}"/>
              </a:ext>
            </a:extLst>
          </p:cNvPr>
          <p:cNvGrpSpPr/>
          <p:nvPr/>
        </p:nvGrpSpPr>
        <p:grpSpPr>
          <a:xfrm>
            <a:off x="5065300" y="3017871"/>
            <a:ext cx="190440" cy="137520"/>
            <a:chOff x="5065300" y="3017871"/>
            <a:chExt cx="19044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42128CA-5073-1140-A69E-C9D8AA9C9F6E}"/>
                    </a:ext>
                  </a:extLst>
                </p14:cNvPr>
                <p14:cNvContentPartPr/>
                <p14:nvPr/>
              </p14:nvContentPartPr>
              <p14:xfrm>
                <a:off x="5099860" y="3017871"/>
                <a:ext cx="112320" cy="25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42128CA-5073-1140-A69E-C9D8AA9C9F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92300" y="301031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D6B7285-B286-DE44-9929-4E7547B257FD}"/>
                    </a:ext>
                  </a:extLst>
                </p14:cNvPr>
                <p14:cNvContentPartPr/>
                <p14:nvPr/>
              </p14:nvContentPartPr>
              <p14:xfrm>
                <a:off x="5065300" y="3142431"/>
                <a:ext cx="190440" cy="129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D6B7285-B286-DE44-9929-4E7547B257F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57740" y="3134871"/>
                  <a:ext cx="205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B89A889-EB03-7E45-874C-FAC3A2C03162}"/>
              </a:ext>
            </a:extLst>
          </p:cNvPr>
          <p:cNvGrpSpPr/>
          <p:nvPr/>
        </p:nvGrpSpPr>
        <p:grpSpPr>
          <a:xfrm>
            <a:off x="5566780" y="2831031"/>
            <a:ext cx="317160" cy="610560"/>
            <a:chOff x="5566780" y="2831031"/>
            <a:chExt cx="3171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72B91B9-BA01-C54A-AB5B-126FF5373D03}"/>
                    </a:ext>
                  </a:extLst>
                </p14:cNvPr>
                <p14:cNvContentPartPr/>
                <p14:nvPr/>
              </p14:nvContentPartPr>
              <p14:xfrm>
                <a:off x="5635180" y="3055311"/>
                <a:ext cx="6480" cy="6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72B91B9-BA01-C54A-AB5B-126FF5373D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27620" y="304775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6B32500-9204-5847-9B35-667CE768BE07}"/>
                    </a:ext>
                  </a:extLst>
                </p14:cNvPr>
                <p14:cNvContentPartPr/>
                <p14:nvPr/>
              </p14:nvContentPartPr>
              <p14:xfrm>
                <a:off x="5566780" y="2999151"/>
                <a:ext cx="317160" cy="187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6B32500-9204-5847-9B35-667CE768BE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59220" y="2991591"/>
                  <a:ext cx="33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325C1AB-FBCE-844D-B9F9-D53B895460EB}"/>
                    </a:ext>
                  </a:extLst>
                </p14:cNvPr>
                <p14:cNvContentPartPr/>
                <p14:nvPr/>
              </p14:nvContentPartPr>
              <p14:xfrm>
                <a:off x="5672620" y="2831031"/>
                <a:ext cx="137160" cy="610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325C1AB-FBCE-844D-B9F9-D53B895460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65060" y="2823471"/>
                  <a:ext cx="152280" cy="62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15FEF892-15B3-0640-861B-25B842D4FED3}"/>
                  </a:ext>
                </a:extLst>
              </p14:cNvPr>
              <p14:cNvContentPartPr/>
              <p14:nvPr/>
            </p14:nvContentPartPr>
            <p14:xfrm>
              <a:off x="6226660" y="3354111"/>
              <a:ext cx="53640" cy="565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15FEF892-15B3-0640-861B-25B842D4FED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19100" y="3346551"/>
                <a:ext cx="68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0988CF0D-72E3-DE49-9260-984E0F41B247}"/>
              </a:ext>
            </a:extLst>
          </p:cNvPr>
          <p:cNvGrpSpPr/>
          <p:nvPr/>
        </p:nvGrpSpPr>
        <p:grpSpPr>
          <a:xfrm>
            <a:off x="929260" y="3659031"/>
            <a:ext cx="423000" cy="355320"/>
            <a:chOff x="929260" y="3659031"/>
            <a:chExt cx="4230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48D4166-07CD-7B48-9921-D07187A780A3}"/>
                    </a:ext>
                  </a:extLst>
                </p14:cNvPr>
                <p14:cNvContentPartPr/>
                <p14:nvPr/>
              </p14:nvContentPartPr>
              <p14:xfrm>
                <a:off x="1071820" y="3709071"/>
                <a:ext cx="149760" cy="1558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48D4166-07CD-7B48-9921-D07187A780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4260" y="3701511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7DF991A-DE12-244E-8BE8-A257581D58DC}"/>
                    </a:ext>
                  </a:extLst>
                </p14:cNvPr>
                <p14:cNvContentPartPr/>
                <p14:nvPr/>
              </p14:nvContentPartPr>
              <p14:xfrm>
                <a:off x="929260" y="3659031"/>
                <a:ext cx="423000" cy="355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7DF991A-DE12-244E-8BE8-A257581D58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1700" y="3651471"/>
                  <a:ext cx="4381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4CE645D-BD78-3543-843E-DBB884FC7E2D}"/>
              </a:ext>
            </a:extLst>
          </p:cNvPr>
          <p:cNvGrpSpPr/>
          <p:nvPr/>
        </p:nvGrpSpPr>
        <p:grpSpPr>
          <a:xfrm>
            <a:off x="1709740" y="3652911"/>
            <a:ext cx="321120" cy="417600"/>
            <a:chOff x="1709740" y="3652911"/>
            <a:chExt cx="3211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F6B092A-164D-334D-BD01-B405F7A2AFCC}"/>
                    </a:ext>
                  </a:extLst>
                </p14:cNvPr>
                <p14:cNvContentPartPr/>
                <p14:nvPr/>
              </p14:nvContentPartPr>
              <p14:xfrm>
                <a:off x="1837540" y="3693231"/>
                <a:ext cx="37800" cy="41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F6B092A-164D-334D-BD01-B405F7A2AF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29980" y="3685671"/>
                  <a:ext cx="52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95F970E-72D1-F247-94F8-C3FF7A1C074B}"/>
                    </a:ext>
                  </a:extLst>
                </p14:cNvPr>
                <p14:cNvContentPartPr/>
                <p14:nvPr/>
              </p14:nvContentPartPr>
              <p14:xfrm>
                <a:off x="1709740" y="3652911"/>
                <a:ext cx="277920" cy="417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95F970E-72D1-F247-94F8-C3FF7A1C07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02180" y="3645351"/>
                  <a:ext cx="292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B8DFAD8-5C8F-1F4D-906A-DFE0961E61E8}"/>
                    </a:ext>
                  </a:extLst>
                </p14:cNvPr>
                <p14:cNvContentPartPr/>
                <p14:nvPr/>
              </p14:nvContentPartPr>
              <p14:xfrm>
                <a:off x="1793980" y="3951711"/>
                <a:ext cx="236880" cy="106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B8DFAD8-5C8F-1F4D-906A-DFE0961E61E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86420" y="3944151"/>
                  <a:ext cx="252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FF767B21-39B3-6F4D-91DC-7E01E6846455}"/>
              </a:ext>
            </a:extLst>
          </p:cNvPr>
          <p:cNvGrpSpPr/>
          <p:nvPr/>
        </p:nvGrpSpPr>
        <p:grpSpPr>
          <a:xfrm>
            <a:off x="2335780" y="3684231"/>
            <a:ext cx="311400" cy="324000"/>
            <a:chOff x="2335780" y="3684231"/>
            <a:chExt cx="3114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579E79F-0CE6-7C4F-B98F-D36C5FC3F771}"/>
                    </a:ext>
                  </a:extLst>
                </p14:cNvPr>
                <p14:cNvContentPartPr/>
                <p14:nvPr/>
              </p14:nvContentPartPr>
              <p14:xfrm>
                <a:off x="2335780" y="3684231"/>
                <a:ext cx="286560" cy="3240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579E79F-0CE6-7C4F-B98F-D36C5FC3F7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28220" y="3676671"/>
                  <a:ext cx="301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85FD0EC-3396-204F-A722-ECF1764B0A05}"/>
                    </a:ext>
                  </a:extLst>
                </p14:cNvPr>
                <p14:cNvContentPartPr/>
                <p14:nvPr/>
              </p14:nvContentPartPr>
              <p14:xfrm>
                <a:off x="2522260" y="3908151"/>
                <a:ext cx="124920" cy="19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85FD0EC-3396-204F-A722-ECF1764B0A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14700" y="390059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18B290A-6AA7-BF42-A610-4B8CF9199330}"/>
              </a:ext>
            </a:extLst>
          </p:cNvPr>
          <p:cNvGrpSpPr/>
          <p:nvPr/>
        </p:nvGrpSpPr>
        <p:grpSpPr>
          <a:xfrm>
            <a:off x="2889820" y="3684591"/>
            <a:ext cx="249480" cy="466560"/>
            <a:chOff x="2889820" y="3684591"/>
            <a:chExt cx="24948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001D479-2B5D-EE45-AE29-CE9D52AE0885}"/>
                    </a:ext>
                  </a:extLst>
                </p14:cNvPr>
                <p14:cNvContentPartPr/>
                <p14:nvPr/>
              </p14:nvContentPartPr>
              <p14:xfrm>
                <a:off x="2889820" y="3684591"/>
                <a:ext cx="249480" cy="4665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001D479-2B5D-EE45-AE29-CE9D52AE08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82260" y="3677391"/>
                  <a:ext cx="26460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64B4F0E-F3FE-5449-AC0D-462A9648B531}"/>
              </a:ext>
            </a:extLst>
          </p:cNvPr>
          <p:cNvGrpSpPr/>
          <p:nvPr/>
        </p:nvGrpSpPr>
        <p:grpSpPr>
          <a:xfrm>
            <a:off x="3344140" y="3641031"/>
            <a:ext cx="479880" cy="416520"/>
            <a:chOff x="3344140" y="3641031"/>
            <a:chExt cx="47988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B3C50FD-6F51-DD43-8E97-5AE5827A0A8E}"/>
                    </a:ext>
                  </a:extLst>
                </p14:cNvPr>
                <p14:cNvContentPartPr/>
                <p14:nvPr/>
              </p14:nvContentPartPr>
              <p14:xfrm>
                <a:off x="3468700" y="3696471"/>
                <a:ext cx="180720" cy="12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B3C50FD-6F51-DD43-8E97-5AE5827A0A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61140" y="368891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0DE9F6A-F246-B941-9B30-C0C0D8BF9986}"/>
                    </a:ext>
                  </a:extLst>
                </p14:cNvPr>
                <p14:cNvContentPartPr/>
                <p14:nvPr/>
              </p14:nvContentPartPr>
              <p14:xfrm>
                <a:off x="3344140" y="3641031"/>
                <a:ext cx="293040" cy="370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0DE9F6A-F246-B941-9B30-C0C0D8BF99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36580" y="3633471"/>
                  <a:ext cx="308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EE86A14-0AFB-CB48-80B1-D49C1BCD1885}"/>
                    </a:ext>
                  </a:extLst>
                </p14:cNvPr>
                <p14:cNvContentPartPr/>
                <p14:nvPr/>
              </p14:nvContentPartPr>
              <p14:xfrm>
                <a:off x="3425140" y="3859191"/>
                <a:ext cx="37800" cy="1983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EE86A14-0AFB-CB48-80B1-D49C1BCD18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17580" y="3851631"/>
                  <a:ext cx="52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A2DE12F-4452-4746-A431-2EAB3D3CCFEF}"/>
                    </a:ext>
                  </a:extLst>
                </p14:cNvPr>
                <p14:cNvContentPartPr/>
                <p14:nvPr/>
              </p14:nvContentPartPr>
              <p14:xfrm>
                <a:off x="3655540" y="3877191"/>
                <a:ext cx="168480" cy="1616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A2DE12F-4452-4746-A431-2EAB3D3CCF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47980" y="3869631"/>
                  <a:ext cx="1836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C37C22D-EDF6-F645-A5A0-5F6B3531D701}"/>
              </a:ext>
            </a:extLst>
          </p:cNvPr>
          <p:cNvGrpSpPr/>
          <p:nvPr/>
        </p:nvGrpSpPr>
        <p:grpSpPr>
          <a:xfrm>
            <a:off x="4122460" y="3746151"/>
            <a:ext cx="759960" cy="349200"/>
            <a:chOff x="4122460" y="3746151"/>
            <a:chExt cx="7599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55142E0-89A6-E442-93C8-1B8FD79FBB5A}"/>
                    </a:ext>
                  </a:extLst>
                </p14:cNvPr>
                <p14:cNvContentPartPr/>
                <p14:nvPr/>
              </p14:nvContentPartPr>
              <p14:xfrm>
                <a:off x="4184740" y="3758751"/>
                <a:ext cx="212040" cy="378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55142E0-89A6-E442-93C8-1B8FD79FBB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77180" y="375119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B657DBA-EC8D-5E4C-B654-EAC12E523DA3}"/>
                    </a:ext>
                  </a:extLst>
                </p14:cNvPr>
                <p14:cNvContentPartPr/>
                <p14:nvPr/>
              </p14:nvContentPartPr>
              <p14:xfrm>
                <a:off x="4122460" y="3746151"/>
                <a:ext cx="193320" cy="286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B657DBA-EC8D-5E4C-B654-EAC12E523DA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14900" y="3738951"/>
                  <a:ext cx="208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5B75864-7173-5D44-902D-96E9B3590E0B}"/>
                    </a:ext>
                  </a:extLst>
                </p14:cNvPr>
                <p14:cNvContentPartPr/>
                <p14:nvPr/>
              </p14:nvContentPartPr>
              <p14:xfrm>
                <a:off x="4159540" y="3902031"/>
                <a:ext cx="43920" cy="159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5B75864-7173-5D44-902D-96E9B3590E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51980" y="3894471"/>
                  <a:ext cx="59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DD0F212-98F7-8A40-A11D-2CD0D691FFDB}"/>
                    </a:ext>
                  </a:extLst>
                </p14:cNvPr>
                <p14:cNvContentPartPr/>
                <p14:nvPr/>
              </p14:nvContentPartPr>
              <p14:xfrm>
                <a:off x="4302820" y="3926871"/>
                <a:ext cx="218160" cy="168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DD0F212-98F7-8A40-A11D-2CD0D691FF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95260" y="391931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8E47A70-7A1A-3A46-9E54-56DB64D17D74}"/>
                    </a:ext>
                  </a:extLst>
                </p14:cNvPr>
                <p14:cNvContentPartPr/>
                <p14:nvPr/>
              </p14:nvContentPartPr>
              <p14:xfrm>
                <a:off x="4713940" y="3902031"/>
                <a:ext cx="168480" cy="43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8E47A70-7A1A-3A46-9E54-56DB64D17D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06380" y="389447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DDF22044-9A65-EF4D-80A1-025BF6796B9E}"/>
              </a:ext>
            </a:extLst>
          </p:cNvPr>
          <p:cNvGrpSpPr/>
          <p:nvPr/>
        </p:nvGrpSpPr>
        <p:grpSpPr>
          <a:xfrm>
            <a:off x="5118580" y="3621951"/>
            <a:ext cx="915480" cy="522720"/>
            <a:chOff x="5118580" y="3621951"/>
            <a:chExt cx="91548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08E1D6D-3A65-FA4D-A22F-739F54973BD1}"/>
                    </a:ext>
                  </a:extLst>
                </p14:cNvPr>
                <p14:cNvContentPartPr/>
                <p14:nvPr/>
              </p14:nvContentPartPr>
              <p14:xfrm>
                <a:off x="5118580" y="3621951"/>
                <a:ext cx="224640" cy="522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08E1D6D-3A65-FA4D-A22F-739F54973BD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11020" y="3614391"/>
                  <a:ext cx="2394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206707E-549D-B84D-A225-32B0BCE430FE}"/>
                    </a:ext>
                  </a:extLst>
                </p14:cNvPr>
                <p14:cNvContentPartPr/>
                <p14:nvPr/>
              </p14:nvContentPartPr>
              <p14:xfrm>
                <a:off x="5143420" y="4082391"/>
                <a:ext cx="317880" cy="37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206707E-549D-B84D-A225-32B0BCE430F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35860" y="4074831"/>
                  <a:ext cx="333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2149C9D-822D-E044-9AC9-F167855479EE}"/>
                    </a:ext>
                  </a:extLst>
                </p14:cNvPr>
                <p14:cNvContentPartPr/>
                <p14:nvPr/>
              </p14:nvContentPartPr>
              <p14:xfrm>
                <a:off x="5784580" y="3777471"/>
                <a:ext cx="187200" cy="155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2149C9D-822D-E044-9AC9-F167855479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7020" y="376991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4B45811-4991-2A4E-B506-A83B1BBDFDDC}"/>
                    </a:ext>
                  </a:extLst>
                </p14:cNvPr>
                <p14:cNvContentPartPr/>
                <p14:nvPr/>
              </p14:nvContentPartPr>
              <p14:xfrm>
                <a:off x="5822020" y="3733911"/>
                <a:ext cx="81360" cy="193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4B45811-4991-2A4E-B506-A83B1BBDFDD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14460" y="3726351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E1BD9E2-2605-D944-9F32-AB9CD132D4A7}"/>
                    </a:ext>
                  </a:extLst>
                </p14:cNvPr>
                <p14:cNvContentPartPr/>
                <p14:nvPr/>
              </p14:nvContentPartPr>
              <p14:xfrm>
                <a:off x="5635180" y="3920751"/>
                <a:ext cx="398880" cy="143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E1BD9E2-2605-D944-9F32-AB9CD132D4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27620" y="3913191"/>
                  <a:ext cx="41400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866A91DB-A366-6549-8C80-03FA4AA746C0}"/>
                  </a:ext>
                </a:extLst>
              </p14:cNvPr>
              <p14:cNvContentPartPr/>
              <p14:nvPr/>
            </p14:nvContentPartPr>
            <p14:xfrm>
              <a:off x="6357340" y="3764871"/>
              <a:ext cx="205920" cy="2368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866A91DB-A366-6549-8C80-03FA4AA746C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349780" y="3757311"/>
                <a:ext cx="2210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CE043655-3E4F-DC4E-9D06-3BB78F560F6F}"/>
              </a:ext>
            </a:extLst>
          </p:cNvPr>
          <p:cNvGrpSpPr/>
          <p:nvPr/>
        </p:nvGrpSpPr>
        <p:grpSpPr>
          <a:xfrm>
            <a:off x="6805540" y="3659031"/>
            <a:ext cx="1868040" cy="735120"/>
            <a:chOff x="6805540" y="3659031"/>
            <a:chExt cx="186804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A027A4F-A52F-5C49-8C2B-3E3B13960E0F}"/>
                    </a:ext>
                  </a:extLst>
                </p14:cNvPr>
                <p14:cNvContentPartPr/>
                <p14:nvPr/>
              </p14:nvContentPartPr>
              <p14:xfrm>
                <a:off x="6830380" y="3870711"/>
                <a:ext cx="93600" cy="37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A027A4F-A52F-5C49-8C2B-3E3B13960E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2820" y="386315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25C8B20-5309-1D4D-9CAF-13BDAEFC34B2}"/>
                    </a:ext>
                  </a:extLst>
                </p14:cNvPr>
                <p14:cNvContentPartPr/>
                <p14:nvPr/>
              </p14:nvContentPartPr>
              <p14:xfrm>
                <a:off x="6805540" y="3995271"/>
                <a:ext cx="131040" cy="25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25C8B20-5309-1D4D-9CAF-13BDAEFC34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97980" y="398771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BEA333D-5ED6-E44C-80C3-F9899EDB0CA6}"/>
                    </a:ext>
                  </a:extLst>
                </p14:cNvPr>
                <p14:cNvContentPartPr/>
                <p14:nvPr/>
              </p14:nvContentPartPr>
              <p14:xfrm>
                <a:off x="7110460" y="3659031"/>
                <a:ext cx="174600" cy="467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BEA333D-5ED6-E44C-80C3-F9899EDB0C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02900" y="3651471"/>
                  <a:ext cx="189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FA7FF37-2B48-5E44-9998-0E1B3277E771}"/>
                    </a:ext>
                  </a:extLst>
                </p14:cNvPr>
                <p14:cNvContentPartPr/>
                <p14:nvPr/>
              </p14:nvContentPartPr>
              <p14:xfrm>
                <a:off x="7359580" y="3870711"/>
                <a:ext cx="162360" cy="131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FA7FF37-2B48-5E44-9998-0E1B3277E7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52020" y="386315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6E1D203-47CD-ED4D-8F72-0A37911E9094}"/>
                    </a:ext>
                  </a:extLst>
                </p14:cNvPr>
                <p14:cNvContentPartPr/>
                <p14:nvPr/>
              </p14:nvContentPartPr>
              <p14:xfrm>
                <a:off x="7384420" y="3877191"/>
                <a:ext cx="180720" cy="155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6E1D203-47CD-ED4D-8F72-0A37911E909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76860" y="3869631"/>
                  <a:ext cx="19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165C8D0-7457-884E-A98D-45F924AEB884}"/>
                    </a:ext>
                  </a:extLst>
                </p14:cNvPr>
                <p14:cNvContentPartPr/>
                <p14:nvPr/>
              </p14:nvContentPartPr>
              <p14:xfrm>
                <a:off x="7720660" y="4020111"/>
                <a:ext cx="75240" cy="37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165C8D0-7457-884E-A98D-45F924AEB8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13100" y="4012551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50D670A-F473-114B-91B1-220386E09551}"/>
                    </a:ext>
                  </a:extLst>
                </p14:cNvPr>
                <p14:cNvContentPartPr/>
                <p14:nvPr/>
              </p14:nvContentPartPr>
              <p14:xfrm>
                <a:off x="7944940" y="3870711"/>
                <a:ext cx="162360" cy="4050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50D670A-F473-114B-91B1-220386E095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37380" y="3863151"/>
                  <a:ext cx="177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E9DF754-45BD-4641-9E36-0B5C99696FF5}"/>
                    </a:ext>
                  </a:extLst>
                </p14:cNvPr>
                <p14:cNvContentPartPr/>
                <p14:nvPr/>
              </p14:nvContentPartPr>
              <p14:xfrm>
                <a:off x="8243740" y="3721311"/>
                <a:ext cx="174600" cy="5047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E9DF754-45BD-4641-9E36-0B5C99696F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36180" y="3713751"/>
                  <a:ext cx="1897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2070D46-ED0D-2445-8792-4329A8DC33B2}"/>
                    </a:ext>
                  </a:extLst>
                </p14:cNvPr>
                <p14:cNvContentPartPr/>
                <p14:nvPr/>
              </p14:nvContentPartPr>
              <p14:xfrm>
                <a:off x="8604820" y="4342671"/>
                <a:ext cx="68760" cy="51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2070D46-ED0D-2445-8792-4329A8DC33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97260" y="4335111"/>
                  <a:ext cx="838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B6C04F8A-A8CD-2A4E-BD6C-68E1962EE82E}"/>
              </a:ext>
            </a:extLst>
          </p:cNvPr>
          <p:cNvGrpSpPr/>
          <p:nvPr/>
        </p:nvGrpSpPr>
        <p:grpSpPr>
          <a:xfrm>
            <a:off x="9002980" y="3697191"/>
            <a:ext cx="436320" cy="485280"/>
            <a:chOff x="9002980" y="3697191"/>
            <a:chExt cx="4363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1A7EC10-2620-944C-9FFF-37D9B9AB788F}"/>
                    </a:ext>
                  </a:extLst>
                </p14:cNvPr>
                <p14:cNvContentPartPr/>
                <p14:nvPr/>
              </p14:nvContentPartPr>
              <p14:xfrm>
                <a:off x="9002980" y="3808431"/>
                <a:ext cx="100080" cy="268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1A7EC10-2620-944C-9FFF-37D9B9AB78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95420" y="380087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364B830-558E-6C42-8975-92928414BDAC}"/>
                    </a:ext>
                  </a:extLst>
                </p14:cNvPr>
                <p14:cNvContentPartPr/>
                <p14:nvPr/>
              </p14:nvContentPartPr>
              <p14:xfrm>
                <a:off x="9164980" y="3746151"/>
                <a:ext cx="193320" cy="193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364B830-558E-6C42-8975-92928414BD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57420" y="3738951"/>
                  <a:ext cx="20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F27CA7B-4851-4A4C-8860-FBFAB257BB8F}"/>
                    </a:ext>
                  </a:extLst>
                </p14:cNvPr>
                <p14:cNvContentPartPr/>
                <p14:nvPr/>
              </p14:nvContentPartPr>
              <p14:xfrm>
                <a:off x="9195940" y="3697191"/>
                <a:ext cx="131040" cy="435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F27CA7B-4851-4A4C-8860-FBFAB257BB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88740" y="3689631"/>
                  <a:ext cx="1461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C92D0D6-F8A3-9149-81FC-69963A43C4B4}"/>
                    </a:ext>
                  </a:extLst>
                </p14:cNvPr>
                <p14:cNvContentPartPr/>
                <p14:nvPr/>
              </p14:nvContentPartPr>
              <p14:xfrm>
                <a:off x="9164980" y="3976551"/>
                <a:ext cx="274320" cy="2059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C92D0D6-F8A3-9149-81FC-69963A43C4B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57420" y="3968991"/>
                  <a:ext cx="2894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CC57F8C-AA7F-624F-9881-8364B04DECFF}"/>
              </a:ext>
            </a:extLst>
          </p:cNvPr>
          <p:cNvGrpSpPr/>
          <p:nvPr/>
        </p:nvGrpSpPr>
        <p:grpSpPr>
          <a:xfrm>
            <a:off x="9688060" y="3833631"/>
            <a:ext cx="342720" cy="299160"/>
            <a:chOff x="9688060" y="3833631"/>
            <a:chExt cx="3427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63E13C2-B862-DE40-BC2F-3C0BC596912F}"/>
                    </a:ext>
                  </a:extLst>
                </p14:cNvPr>
                <p14:cNvContentPartPr/>
                <p14:nvPr/>
              </p14:nvContentPartPr>
              <p14:xfrm>
                <a:off x="9750340" y="3833631"/>
                <a:ext cx="68760" cy="565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63E13C2-B862-DE40-BC2F-3C0BC596912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42780" y="382607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6A9EBDF-7C3E-3B49-8A83-19B878F82B09}"/>
                    </a:ext>
                  </a:extLst>
                </p14:cNvPr>
                <p14:cNvContentPartPr/>
                <p14:nvPr/>
              </p14:nvContentPartPr>
              <p14:xfrm>
                <a:off x="9688060" y="3976551"/>
                <a:ext cx="25200" cy="1436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6A9EBDF-7C3E-3B49-8A83-19B878F82B0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80500" y="396899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1F97FEB-FD94-5A42-A58A-E0FAD530E113}"/>
                    </a:ext>
                  </a:extLst>
                </p14:cNvPr>
                <p14:cNvContentPartPr/>
                <p14:nvPr/>
              </p14:nvContentPartPr>
              <p14:xfrm>
                <a:off x="9899740" y="3908151"/>
                <a:ext cx="131040" cy="2246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1F97FEB-FD94-5A42-A58A-E0FAD530E1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92180" y="3900591"/>
                  <a:ext cx="146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77EE3061-2D17-F345-8673-C3BCE79E0FB1}"/>
              </a:ext>
            </a:extLst>
          </p:cNvPr>
          <p:cNvGrpSpPr/>
          <p:nvPr/>
        </p:nvGrpSpPr>
        <p:grpSpPr>
          <a:xfrm>
            <a:off x="10428940" y="3771351"/>
            <a:ext cx="1108080" cy="386280"/>
            <a:chOff x="10428940" y="3771351"/>
            <a:chExt cx="11080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BFED58D-F876-B94E-97A8-BDDF12AB3F19}"/>
                    </a:ext>
                  </a:extLst>
                </p14:cNvPr>
                <p14:cNvContentPartPr/>
                <p14:nvPr/>
              </p14:nvContentPartPr>
              <p14:xfrm>
                <a:off x="10428940" y="3796191"/>
                <a:ext cx="106200" cy="311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BFED58D-F876-B94E-97A8-BDDF12AB3F1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21380" y="3788631"/>
                  <a:ext cx="121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515254D-0BAB-3B45-99FA-B39E62DD86E0}"/>
                    </a:ext>
                  </a:extLst>
                </p14:cNvPr>
                <p14:cNvContentPartPr/>
                <p14:nvPr/>
              </p14:nvContentPartPr>
              <p14:xfrm>
                <a:off x="10435060" y="3890151"/>
                <a:ext cx="205920" cy="130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515254D-0BAB-3B45-99FA-B39E62DD86E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27500" y="3882591"/>
                  <a:ext cx="221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3D27E77-5E35-8C49-90FC-2DE16BCB7180}"/>
                    </a:ext>
                  </a:extLst>
                </p14:cNvPr>
                <p14:cNvContentPartPr/>
                <p14:nvPr/>
              </p14:nvContentPartPr>
              <p14:xfrm>
                <a:off x="10827100" y="3889431"/>
                <a:ext cx="149760" cy="218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3D27E77-5E35-8C49-90FC-2DE16BCB71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19540" y="3881871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A8F8977-F073-F44C-B894-EF2DAAD22104}"/>
                    </a:ext>
                  </a:extLst>
                </p14:cNvPr>
                <p14:cNvContentPartPr/>
                <p14:nvPr/>
              </p14:nvContentPartPr>
              <p14:xfrm>
                <a:off x="10864540" y="4007871"/>
                <a:ext cx="162360" cy="31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A8F8977-F073-F44C-B894-EF2DAAD221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56980" y="400031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8F94260-9896-C042-95DA-6C52393D6922}"/>
                    </a:ext>
                  </a:extLst>
                </p14:cNvPr>
                <p14:cNvContentPartPr/>
                <p14:nvPr/>
              </p14:nvContentPartPr>
              <p14:xfrm>
                <a:off x="11213020" y="3771351"/>
                <a:ext cx="324000" cy="3862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8F94260-9896-C042-95DA-6C52393D692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05460" y="3763791"/>
                  <a:ext cx="3391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493B554-E2DA-F44C-895A-0BB64065FC00}"/>
              </a:ext>
            </a:extLst>
          </p:cNvPr>
          <p:cNvGrpSpPr/>
          <p:nvPr/>
        </p:nvGrpSpPr>
        <p:grpSpPr>
          <a:xfrm>
            <a:off x="1782100" y="4412511"/>
            <a:ext cx="1263600" cy="417600"/>
            <a:chOff x="1782100" y="4412511"/>
            <a:chExt cx="12636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E3DF069-58FC-F540-91CE-84ABFE84B03C}"/>
                    </a:ext>
                  </a:extLst>
                </p14:cNvPr>
                <p14:cNvContentPartPr/>
                <p14:nvPr/>
              </p14:nvContentPartPr>
              <p14:xfrm>
                <a:off x="1782100" y="4456071"/>
                <a:ext cx="223920" cy="374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E3DF069-58FC-F540-91CE-84ABFE84B03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74540" y="4448511"/>
                  <a:ext cx="2386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7C02705-23E3-8F4E-A213-E8D64FD06820}"/>
                    </a:ext>
                  </a:extLst>
                </p14:cNvPr>
                <p14:cNvContentPartPr/>
                <p14:nvPr/>
              </p14:nvContentPartPr>
              <p14:xfrm>
                <a:off x="2304460" y="4530591"/>
                <a:ext cx="12960" cy="19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7C02705-23E3-8F4E-A213-E8D64FD0682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96900" y="452303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706DE3-BE67-894C-AA05-FE95C790CEE8}"/>
                    </a:ext>
                  </a:extLst>
                </p14:cNvPr>
                <p14:cNvContentPartPr/>
                <p14:nvPr/>
              </p14:nvContentPartPr>
              <p14:xfrm>
                <a:off x="2106100" y="4518351"/>
                <a:ext cx="211320" cy="193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706DE3-BE67-894C-AA05-FE95C790CEE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98540" y="4510791"/>
                  <a:ext cx="22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B2733CD-E6D4-2348-897B-EC3045503A81}"/>
                    </a:ext>
                  </a:extLst>
                </p14:cNvPr>
                <p14:cNvContentPartPr/>
                <p14:nvPr/>
              </p14:nvContentPartPr>
              <p14:xfrm>
                <a:off x="2167660" y="4599351"/>
                <a:ext cx="187200" cy="439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B2733CD-E6D4-2348-897B-EC3045503A8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60100" y="459179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4FEEC2F-F545-6745-856A-6C59CAFD3674}"/>
                    </a:ext>
                  </a:extLst>
                </p14:cNvPr>
                <p14:cNvContentPartPr/>
                <p14:nvPr/>
              </p14:nvContentPartPr>
              <p14:xfrm>
                <a:off x="2559700" y="4412511"/>
                <a:ext cx="236880" cy="3045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4FEEC2F-F545-6745-856A-6C59CAFD36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52140" y="4404951"/>
                  <a:ext cx="252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FF8AEBA-0BAD-BD42-9399-10D035F208A2}"/>
                    </a:ext>
                  </a:extLst>
                </p14:cNvPr>
                <p14:cNvContentPartPr/>
                <p14:nvPr/>
              </p14:nvContentPartPr>
              <p14:xfrm>
                <a:off x="2895940" y="4580631"/>
                <a:ext cx="149760" cy="500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FF8AEBA-0BAD-BD42-9399-10D035F208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88380" y="457307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B613D254-AB24-C546-8920-DDA8E7B258F8}"/>
                  </a:ext>
                </a:extLst>
              </p14:cNvPr>
              <p14:cNvContentPartPr/>
              <p14:nvPr/>
            </p14:nvContentPartPr>
            <p14:xfrm>
              <a:off x="3325420" y="4375071"/>
              <a:ext cx="236880" cy="3297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B613D254-AB24-C546-8920-DDA8E7B258F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317860" y="4367511"/>
                <a:ext cx="252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D185BCC8-4426-E843-A7DB-2E0E5B3DA049}"/>
                  </a:ext>
                </a:extLst>
              </p14:cNvPr>
              <p14:cNvContentPartPr/>
              <p14:nvPr/>
            </p14:nvContentPartPr>
            <p14:xfrm>
              <a:off x="3761380" y="4655151"/>
              <a:ext cx="37800" cy="313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D185BCC8-4426-E843-A7DB-2E0E5B3DA04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753820" y="4647591"/>
                <a:ext cx="529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C256340-7A06-6B41-9E9E-BD62643B5C8B}"/>
              </a:ext>
            </a:extLst>
          </p:cNvPr>
          <p:cNvGrpSpPr/>
          <p:nvPr/>
        </p:nvGrpSpPr>
        <p:grpSpPr>
          <a:xfrm>
            <a:off x="4190860" y="4306671"/>
            <a:ext cx="1600200" cy="609840"/>
            <a:chOff x="4190860" y="4306671"/>
            <a:chExt cx="16002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9997CBF-607F-5349-B7AB-6CE51ABAE30C}"/>
                    </a:ext>
                  </a:extLst>
                </p14:cNvPr>
                <p14:cNvContentPartPr/>
                <p14:nvPr/>
              </p14:nvContentPartPr>
              <p14:xfrm>
                <a:off x="4190860" y="4399911"/>
                <a:ext cx="311760" cy="230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9997CBF-607F-5349-B7AB-6CE51ABAE30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83300" y="4392351"/>
                  <a:ext cx="32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1E7500D-F168-B444-B851-5BC121445759}"/>
                    </a:ext>
                  </a:extLst>
                </p14:cNvPr>
                <p14:cNvContentPartPr/>
                <p14:nvPr/>
              </p14:nvContentPartPr>
              <p14:xfrm>
                <a:off x="4527100" y="4306671"/>
                <a:ext cx="118800" cy="6098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1E7500D-F168-B444-B851-5BC12144575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19540" y="4299111"/>
                  <a:ext cx="133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ADCF70A-248F-6F4B-B743-0A94A0E137FE}"/>
                    </a:ext>
                  </a:extLst>
                </p14:cNvPr>
                <p14:cNvContentPartPr/>
                <p14:nvPr/>
              </p14:nvContentPartPr>
              <p14:xfrm>
                <a:off x="4838140" y="4356351"/>
                <a:ext cx="416880" cy="2991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ADCF70A-248F-6F4B-B743-0A94A0E137F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30580" y="4348791"/>
                  <a:ext cx="432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8F4C209-BFBA-1B4E-ABD3-608D97AFAE31}"/>
                    </a:ext>
                  </a:extLst>
                </p14:cNvPr>
                <p14:cNvContentPartPr/>
                <p14:nvPr/>
              </p14:nvContentPartPr>
              <p14:xfrm>
                <a:off x="5056300" y="4543191"/>
                <a:ext cx="81360" cy="37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8F4C209-BFBA-1B4E-ABD3-608D97AFAE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48740" y="45356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0EB1939-CA7B-AF45-A202-8C65F36CCAC7}"/>
                    </a:ext>
                  </a:extLst>
                </p14:cNvPr>
                <p14:cNvContentPartPr/>
                <p14:nvPr/>
              </p14:nvContentPartPr>
              <p14:xfrm>
                <a:off x="5448340" y="4318911"/>
                <a:ext cx="342720" cy="4176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0EB1939-CA7B-AF45-A202-8C65F36CCAC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40780" y="4311351"/>
                  <a:ext cx="35784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9F58D908-22E0-0141-9BD5-5513EE51B23F}"/>
                  </a:ext>
                </a:extLst>
              </p14:cNvPr>
              <p14:cNvContentPartPr/>
              <p14:nvPr/>
            </p14:nvContentPartPr>
            <p14:xfrm>
              <a:off x="6021100" y="4555791"/>
              <a:ext cx="50040" cy="129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9F58D908-22E0-0141-9BD5-5513EE51B23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013540" y="4548231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E04BD0BD-AB30-5C47-858F-67388C25E3A4}"/>
                  </a:ext>
                </a:extLst>
              </p14:cNvPr>
              <p14:cNvContentPartPr/>
              <p14:nvPr/>
            </p14:nvContentPartPr>
            <p14:xfrm>
              <a:off x="6045940" y="4698711"/>
              <a:ext cx="12960" cy="162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E04BD0BD-AB30-5C47-858F-67388C25E3A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038380" y="4691151"/>
                <a:ext cx="27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89FF167F-5F7C-F34C-AAAD-89DD3150DC94}"/>
                  </a:ext>
                </a:extLst>
              </p14:cNvPr>
              <p14:cNvContentPartPr/>
              <p14:nvPr/>
            </p14:nvContentPartPr>
            <p14:xfrm>
              <a:off x="2733940" y="4961151"/>
              <a:ext cx="280440" cy="3668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89FF167F-5F7C-F34C-AAAD-89DD3150DC9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726380" y="4953591"/>
                <a:ext cx="29556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30EB6B2C-5E11-2D4A-A82E-E000DFE4AF07}"/>
              </a:ext>
            </a:extLst>
          </p:cNvPr>
          <p:cNvGrpSpPr/>
          <p:nvPr/>
        </p:nvGrpSpPr>
        <p:grpSpPr>
          <a:xfrm>
            <a:off x="3275740" y="5072391"/>
            <a:ext cx="952920" cy="149760"/>
            <a:chOff x="3275740" y="5072391"/>
            <a:chExt cx="9529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D67DD7E-C8A3-124E-8280-126FAC142880}"/>
                    </a:ext>
                  </a:extLst>
                </p14:cNvPr>
                <p14:cNvContentPartPr/>
                <p14:nvPr/>
              </p14:nvContentPartPr>
              <p14:xfrm>
                <a:off x="3275740" y="5072391"/>
                <a:ext cx="180720" cy="1497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D67DD7E-C8A3-124E-8280-126FAC14288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68180" y="5064831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EAA785F-8C0B-C143-853B-FDC8AC8C4746}"/>
                    </a:ext>
                  </a:extLst>
                </p14:cNvPr>
                <p14:cNvContentPartPr/>
                <p14:nvPr/>
              </p14:nvContentPartPr>
              <p14:xfrm>
                <a:off x="3419020" y="5140791"/>
                <a:ext cx="809640" cy="252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EAA785F-8C0B-C143-853B-FDC8AC8C474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411460" y="5133231"/>
                  <a:ext cx="8247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2A58B52-8A14-C445-88D4-497C0EA993E4}"/>
                  </a:ext>
                </a:extLst>
              </p14:cNvPr>
              <p14:cNvContentPartPr/>
              <p14:nvPr/>
            </p14:nvContentPartPr>
            <p14:xfrm>
              <a:off x="4570660" y="4966551"/>
              <a:ext cx="299160" cy="3304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2A58B52-8A14-C445-88D4-497C0EA993E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563100" y="4958991"/>
                <a:ext cx="314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7E5E79C8-0DE5-FD4F-AAC7-36E1C6351B67}"/>
                  </a:ext>
                </a:extLst>
              </p14:cNvPr>
              <p14:cNvContentPartPr/>
              <p14:nvPr/>
            </p14:nvContentPartPr>
            <p14:xfrm>
              <a:off x="5130820" y="5103351"/>
              <a:ext cx="149760" cy="1746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7E5E79C8-0DE5-FD4F-AAC7-36E1C6351B6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123260" y="5095791"/>
                <a:ext cx="16488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B160AE8B-6D06-9A4A-8EA9-6B759ADC8D36}"/>
              </a:ext>
            </a:extLst>
          </p:cNvPr>
          <p:cNvGrpSpPr/>
          <p:nvPr/>
        </p:nvGrpSpPr>
        <p:grpSpPr>
          <a:xfrm>
            <a:off x="5542300" y="4873311"/>
            <a:ext cx="784080" cy="467280"/>
            <a:chOff x="5542300" y="4873311"/>
            <a:chExt cx="7840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9A8470C-8B75-A345-9102-0607FC1ED742}"/>
                    </a:ext>
                  </a:extLst>
                </p14:cNvPr>
                <p14:cNvContentPartPr/>
                <p14:nvPr/>
              </p14:nvContentPartPr>
              <p14:xfrm>
                <a:off x="5542300" y="4885551"/>
                <a:ext cx="167760" cy="4424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9A8470C-8B75-A345-9102-0607FC1ED74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34740" y="4877991"/>
                  <a:ext cx="182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F075003-7B41-C04A-8EE7-9E42B61F7F65}"/>
                    </a:ext>
                  </a:extLst>
                </p14:cNvPr>
                <p14:cNvContentPartPr/>
                <p14:nvPr/>
              </p14:nvContentPartPr>
              <p14:xfrm>
                <a:off x="5877820" y="5003991"/>
                <a:ext cx="243000" cy="3358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F075003-7B41-C04A-8EE7-9E42B61F7F6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70260" y="4996431"/>
                  <a:ext cx="258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A369573-0D23-FE44-B02A-B3C73096883E}"/>
                    </a:ext>
                  </a:extLst>
                </p14:cNvPr>
                <p14:cNvContentPartPr/>
                <p14:nvPr/>
              </p14:nvContentPartPr>
              <p14:xfrm>
                <a:off x="6220180" y="4873311"/>
                <a:ext cx="106200" cy="4672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A369573-0D23-FE44-B02A-B3C73096883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212620" y="4865751"/>
                  <a:ext cx="121320" cy="48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E65B1939-EBF2-EB43-849B-E6FAD075A781}"/>
                  </a:ext>
                </a:extLst>
              </p14:cNvPr>
              <p14:cNvContentPartPr/>
              <p14:nvPr/>
            </p14:nvContentPartPr>
            <p14:xfrm>
              <a:off x="2030500" y="5122071"/>
              <a:ext cx="360" cy="64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E65B1939-EBF2-EB43-849B-E6FAD075A78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22940" y="5114511"/>
                <a:ext cx="154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A1518AD4-D033-0B41-8005-FAD4D647013D}"/>
              </a:ext>
            </a:extLst>
          </p:cNvPr>
          <p:cNvGrpSpPr/>
          <p:nvPr/>
        </p:nvGrpSpPr>
        <p:grpSpPr>
          <a:xfrm>
            <a:off x="1856260" y="4960431"/>
            <a:ext cx="560520" cy="448560"/>
            <a:chOff x="1856260" y="4960431"/>
            <a:chExt cx="5605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9F801A8-42BE-AB4A-B79B-CFA99C9E4117}"/>
                    </a:ext>
                  </a:extLst>
                </p14:cNvPr>
                <p14:cNvContentPartPr/>
                <p14:nvPr/>
              </p14:nvContentPartPr>
              <p14:xfrm>
                <a:off x="1856260" y="4960431"/>
                <a:ext cx="560520" cy="4485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9F801A8-42BE-AB4A-B79B-CFA99C9E411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848700" y="4952871"/>
                  <a:ext cx="5756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F109FF6-B402-0940-A956-9598060581C8}"/>
                    </a:ext>
                  </a:extLst>
                </p14:cNvPr>
                <p14:cNvContentPartPr/>
                <p14:nvPr/>
              </p14:nvContentPartPr>
              <p14:xfrm>
                <a:off x="2011780" y="5159511"/>
                <a:ext cx="124920" cy="118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F109FF6-B402-0940-A956-9598060581C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004220" y="515195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E9376D6-49EB-7741-8D00-40CD7FF1AAB2}"/>
                    </a:ext>
                  </a:extLst>
                </p14:cNvPr>
                <p14:cNvContentPartPr/>
                <p14:nvPr/>
              </p14:nvContentPartPr>
              <p14:xfrm>
                <a:off x="2186380" y="5227911"/>
                <a:ext cx="19080" cy="378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E9376D6-49EB-7741-8D00-40CD7FF1AAB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78820" y="522035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9D3BE3A-DEDC-E741-A229-A53451063ACA}"/>
                    </a:ext>
                  </a:extLst>
                </p14:cNvPr>
                <p14:cNvContentPartPr/>
                <p14:nvPr/>
              </p14:nvContentPartPr>
              <p14:xfrm>
                <a:off x="2273500" y="5159511"/>
                <a:ext cx="12960" cy="1062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9D3BE3A-DEDC-E741-A229-A53451063AC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265940" y="5151951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3D10989F-82DE-524F-B6AD-3AF22E254D2D}"/>
              </a:ext>
            </a:extLst>
          </p:cNvPr>
          <p:cNvGrpSpPr/>
          <p:nvPr/>
        </p:nvGrpSpPr>
        <p:grpSpPr>
          <a:xfrm>
            <a:off x="1924660" y="5645151"/>
            <a:ext cx="660600" cy="405000"/>
            <a:chOff x="1924660" y="5645151"/>
            <a:chExt cx="6606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6CE470CF-A7E8-AA4B-AA1F-48A62C426A12}"/>
                    </a:ext>
                  </a:extLst>
                </p14:cNvPr>
                <p14:cNvContentPartPr/>
                <p14:nvPr/>
              </p14:nvContentPartPr>
              <p14:xfrm>
                <a:off x="1924660" y="5645151"/>
                <a:ext cx="567000" cy="4050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6CE470CF-A7E8-AA4B-AA1F-48A62C426A1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917100" y="5637591"/>
                  <a:ext cx="582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412D056-CB19-384E-B2B9-2F8F61215944}"/>
                    </a:ext>
                  </a:extLst>
                </p14:cNvPr>
                <p14:cNvContentPartPr/>
                <p14:nvPr/>
              </p14:nvContentPartPr>
              <p14:xfrm>
                <a:off x="2136340" y="5781951"/>
                <a:ext cx="131040" cy="162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412D056-CB19-384E-B2B9-2F8F6121594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128780" y="577439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9076483-9CDC-0443-AC70-E34C1315F19A}"/>
                    </a:ext>
                  </a:extLst>
                </p14:cNvPr>
                <p14:cNvContentPartPr/>
                <p14:nvPr/>
              </p14:nvContentPartPr>
              <p14:xfrm>
                <a:off x="2310580" y="5900391"/>
                <a:ext cx="31320" cy="6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9076483-9CDC-0443-AC70-E34C1315F19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03020" y="589283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85457F5-3256-A144-BB7E-C2C4CF144FCE}"/>
                    </a:ext>
                  </a:extLst>
                </p14:cNvPr>
                <p14:cNvContentPartPr/>
                <p14:nvPr/>
              </p14:nvContentPartPr>
              <p14:xfrm>
                <a:off x="2379340" y="5789151"/>
                <a:ext cx="205920" cy="99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85457F5-3256-A144-BB7E-C2C4CF144FC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371780" y="5781591"/>
                  <a:ext cx="22104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8AF4DC03-F16F-BC4A-A227-C1BCB3A80408}"/>
              </a:ext>
            </a:extLst>
          </p:cNvPr>
          <p:cNvGrpSpPr/>
          <p:nvPr/>
        </p:nvGrpSpPr>
        <p:grpSpPr>
          <a:xfrm>
            <a:off x="3001780" y="5551551"/>
            <a:ext cx="261720" cy="453960"/>
            <a:chOff x="3001780" y="5551551"/>
            <a:chExt cx="26172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1F621FA8-A188-5143-983E-450113F3CBB3}"/>
                    </a:ext>
                  </a:extLst>
                </p14:cNvPr>
                <p14:cNvContentPartPr/>
                <p14:nvPr/>
              </p14:nvContentPartPr>
              <p14:xfrm>
                <a:off x="3001780" y="5551551"/>
                <a:ext cx="168480" cy="4539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1F621FA8-A188-5143-983E-450113F3CBB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994220" y="5544351"/>
                  <a:ext cx="1836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40FCFC8-44BA-7042-8AF9-554D402F3A55}"/>
                    </a:ext>
                  </a:extLst>
                </p14:cNvPr>
                <p14:cNvContentPartPr/>
                <p14:nvPr/>
              </p14:nvContentPartPr>
              <p14:xfrm>
                <a:off x="3119860" y="5775831"/>
                <a:ext cx="143640" cy="190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40FCFC8-44BA-7042-8AF9-554D402F3A5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112660" y="576827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0691116A-AAB3-AE48-89C1-927DDAA8B812}"/>
              </a:ext>
            </a:extLst>
          </p:cNvPr>
          <p:cNvGrpSpPr/>
          <p:nvPr/>
        </p:nvGrpSpPr>
        <p:grpSpPr>
          <a:xfrm>
            <a:off x="3580660" y="5588991"/>
            <a:ext cx="1475640" cy="380160"/>
            <a:chOff x="3580660" y="5588991"/>
            <a:chExt cx="14756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8D610881-2E12-3C4F-A274-875EFC6535E4}"/>
                    </a:ext>
                  </a:extLst>
                </p14:cNvPr>
                <p14:cNvContentPartPr/>
                <p14:nvPr/>
              </p14:nvContentPartPr>
              <p14:xfrm>
                <a:off x="3580660" y="5639031"/>
                <a:ext cx="162360" cy="1994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8D610881-2E12-3C4F-A274-875EFC6535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73100" y="5631471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F7570FBF-04BB-344B-A993-BADBEA0646C9}"/>
                    </a:ext>
                  </a:extLst>
                </p14:cNvPr>
                <p14:cNvContentPartPr/>
                <p14:nvPr/>
              </p14:nvContentPartPr>
              <p14:xfrm>
                <a:off x="3686500" y="5713551"/>
                <a:ext cx="853200" cy="439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F7570FBF-04BB-344B-A993-BADBEA0646C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678940" y="5705991"/>
                  <a:ext cx="868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8B87201-FB53-294D-9370-CD6FB23D0A90}"/>
                    </a:ext>
                  </a:extLst>
                </p14:cNvPr>
                <p14:cNvContentPartPr/>
                <p14:nvPr/>
              </p14:nvContentPartPr>
              <p14:xfrm>
                <a:off x="4732300" y="5588991"/>
                <a:ext cx="212040" cy="565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8B87201-FB53-294D-9370-CD6FB23D0A9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724740" y="5581431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D1C8C7C-D264-DD4D-8924-8D3933D7B908}"/>
                    </a:ext>
                  </a:extLst>
                </p14:cNvPr>
                <p14:cNvContentPartPr/>
                <p14:nvPr/>
              </p14:nvContentPartPr>
              <p14:xfrm>
                <a:off x="4775860" y="5663871"/>
                <a:ext cx="100080" cy="3052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D1C8C7C-D264-DD4D-8924-8D3933D7B90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68660" y="5656311"/>
                  <a:ext cx="115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89BBE9A-CD9B-854E-98B6-3ADD416D8CAD}"/>
                    </a:ext>
                  </a:extLst>
                </p14:cNvPr>
                <p14:cNvContentPartPr/>
                <p14:nvPr/>
              </p14:nvContentPartPr>
              <p14:xfrm>
                <a:off x="4919140" y="5763231"/>
                <a:ext cx="137160" cy="190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89BBE9A-CD9B-854E-98B6-3ADD416D8C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11580" y="575567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59661627-D7E9-464B-BEFD-1834D5D5B596}"/>
                  </a:ext>
                </a:extLst>
              </p14:cNvPr>
              <p14:cNvContentPartPr/>
              <p14:nvPr/>
            </p14:nvContentPartPr>
            <p14:xfrm>
              <a:off x="5298940" y="5626431"/>
              <a:ext cx="187200" cy="25560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59661627-D7E9-464B-BEFD-1834D5D5B59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5291380" y="5618871"/>
                <a:ext cx="2023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B3ADA7CF-212B-8C41-83CE-BDCA285A169F}"/>
              </a:ext>
            </a:extLst>
          </p:cNvPr>
          <p:cNvGrpSpPr/>
          <p:nvPr/>
        </p:nvGrpSpPr>
        <p:grpSpPr>
          <a:xfrm>
            <a:off x="5722300" y="5539311"/>
            <a:ext cx="728640" cy="554400"/>
            <a:chOff x="5722300" y="5539311"/>
            <a:chExt cx="7286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6BFA094-8D9B-3746-8260-EE2CB6BD1431}"/>
                    </a:ext>
                  </a:extLst>
                </p14:cNvPr>
                <p14:cNvContentPartPr/>
                <p14:nvPr/>
              </p14:nvContentPartPr>
              <p14:xfrm>
                <a:off x="5722300" y="5539311"/>
                <a:ext cx="155880" cy="436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6BFA094-8D9B-3746-8260-EE2CB6BD143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14740" y="5531751"/>
                  <a:ext cx="171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E223CC7-863A-1F45-9A10-C23F08DCB8A6}"/>
                    </a:ext>
                  </a:extLst>
                </p14:cNvPr>
                <p14:cNvContentPartPr/>
                <p14:nvPr/>
              </p14:nvContentPartPr>
              <p14:xfrm>
                <a:off x="5971420" y="5707431"/>
                <a:ext cx="149760" cy="174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E223CC7-863A-1F45-9A10-C23F08DCB8A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963860" y="5699871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D5D8CB0-87EC-B549-8C35-D8274D01A493}"/>
                    </a:ext>
                  </a:extLst>
                </p14:cNvPr>
                <p14:cNvContentPartPr/>
                <p14:nvPr/>
              </p14:nvContentPartPr>
              <p14:xfrm>
                <a:off x="6326020" y="5570271"/>
                <a:ext cx="124920" cy="5234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D5D8CB0-87EC-B549-8C35-D8274D01A49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318460" y="5562711"/>
                  <a:ext cx="14004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1F5FFFD3-02A4-7144-ACE9-1C18B705591D}"/>
              </a:ext>
            </a:extLst>
          </p:cNvPr>
          <p:cNvGrpSpPr/>
          <p:nvPr/>
        </p:nvGrpSpPr>
        <p:grpSpPr>
          <a:xfrm>
            <a:off x="981820" y="6205311"/>
            <a:ext cx="556560" cy="461160"/>
            <a:chOff x="981820" y="6205311"/>
            <a:chExt cx="5565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24F3FA85-AE64-4C45-B20C-F674C312E0DA}"/>
                    </a:ext>
                  </a:extLst>
                </p14:cNvPr>
                <p14:cNvContentPartPr/>
                <p14:nvPr/>
              </p14:nvContentPartPr>
              <p14:xfrm>
                <a:off x="1264780" y="6305031"/>
                <a:ext cx="19080" cy="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24F3FA85-AE64-4C45-B20C-F674C312E0D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57220" y="629747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550C07B-541D-B448-A5A1-1BCD3814F505}"/>
                    </a:ext>
                  </a:extLst>
                </p14:cNvPr>
                <p14:cNvContentPartPr/>
                <p14:nvPr/>
              </p14:nvContentPartPr>
              <p14:xfrm>
                <a:off x="1177660" y="6305031"/>
                <a:ext cx="131040" cy="268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550C07B-541D-B448-A5A1-1BCD3814F50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70100" y="6297471"/>
                  <a:ext cx="146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D17C386-B7A6-294B-9AD0-269AD0C864D7}"/>
                    </a:ext>
                  </a:extLst>
                </p14:cNvPr>
                <p14:cNvContentPartPr/>
                <p14:nvPr/>
              </p14:nvContentPartPr>
              <p14:xfrm>
                <a:off x="981820" y="6205311"/>
                <a:ext cx="556560" cy="4611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D17C386-B7A6-294B-9AD0-269AD0C864D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74260" y="6197751"/>
                  <a:ext cx="57168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04DB4211-4953-D64B-B55F-A0CAAEDC0CC0}"/>
              </a:ext>
            </a:extLst>
          </p:cNvPr>
          <p:cNvGrpSpPr/>
          <p:nvPr/>
        </p:nvGrpSpPr>
        <p:grpSpPr>
          <a:xfrm>
            <a:off x="1862380" y="6211791"/>
            <a:ext cx="747720" cy="828360"/>
            <a:chOff x="1862380" y="6211791"/>
            <a:chExt cx="74772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1F7999D-0492-1A48-8360-4FE1C1C4DE95}"/>
                    </a:ext>
                  </a:extLst>
                </p14:cNvPr>
                <p14:cNvContentPartPr/>
                <p14:nvPr/>
              </p14:nvContentPartPr>
              <p14:xfrm>
                <a:off x="1862380" y="6211791"/>
                <a:ext cx="436320" cy="5785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1F7999D-0492-1A48-8360-4FE1C1C4DE9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54820" y="6204231"/>
                  <a:ext cx="45108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57558A7-68A4-F24E-850C-E1E97A921684}"/>
                    </a:ext>
                  </a:extLst>
                </p14:cNvPr>
                <p14:cNvContentPartPr/>
                <p14:nvPr/>
              </p14:nvContentPartPr>
              <p14:xfrm>
                <a:off x="2279620" y="6386031"/>
                <a:ext cx="330480" cy="565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57558A7-68A4-F24E-850C-E1E97A92168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72060" y="6378471"/>
                  <a:ext cx="345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4D44AC3-F2A4-574D-B1C6-0E0F97910328}"/>
                    </a:ext>
                  </a:extLst>
                </p14:cNvPr>
                <p14:cNvContentPartPr/>
                <p14:nvPr/>
              </p14:nvContentPartPr>
              <p14:xfrm>
                <a:off x="2267020" y="6554151"/>
                <a:ext cx="280440" cy="4860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4D44AC3-F2A4-574D-B1C6-0E0F9791032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59460" y="6546591"/>
                  <a:ext cx="29556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2A179062-70D1-BC4E-8C16-AF89502EA4D1}"/>
              </a:ext>
            </a:extLst>
          </p:cNvPr>
          <p:cNvGrpSpPr/>
          <p:nvPr/>
        </p:nvGrpSpPr>
        <p:grpSpPr>
          <a:xfrm>
            <a:off x="2933380" y="6427431"/>
            <a:ext cx="261720" cy="386280"/>
            <a:chOff x="2933380" y="6427431"/>
            <a:chExt cx="2617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7BD7057D-A553-524E-83ED-D1783F21E45D}"/>
                    </a:ext>
                  </a:extLst>
                </p14:cNvPr>
                <p14:cNvContentPartPr/>
                <p14:nvPr/>
              </p14:nvContentPartPr>
              <p14:xfrm>
                <a:off x="2933380" y="6452271"/>
                <a:ext cx="205920" cy="3614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7BD7057D-A553-524E-83ED-D1783F21E45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925820" y="6444711"/>
                  <a:ext cx="221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3B1EF21-03BE-6246-9D9C-3E6C185B7970}"/>
                    </a:ext>
                  </a:extLst>
                </p14:cNvPr>
                <p14:cNvContentPartPr/>
                <p14:nvPr/>
              </p14:nvContentPartPr>
              <p14:xfrm>
                <a:off x="3039220" y="6427431"/>
                <a:ext cx="43920" cy="168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3B1EF21-03BE-6246-9D9C-3E6C185B797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031660" y="6419871"/>
                  <a:ext cx="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23513CD-B809-1445-9D2A-7C93A5DE437E}"/>
                    </a:ext>
                  </a:extLst>
                </p14:cNvPr>
                <p14:cNvContentPartPr/>
                <p14:nvPr/>
              </p14:nvContentPartPr>
              <p14:xfrm>
                <a:off x="3176020" y="6458751"/>
                <a:ext cx="19080" cy="752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23513CD-B809-1445-9D2A-7C93A5DE437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168460" y="645119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9E570A2C-C96F-9A4E-94C7-82ACBAD189AD}"/>
              </a:ext>
            </a:extLst>
          </p:cNvPr>
          <p:cNvGrpSpPr/>
          <p:nvPr/>
        </p:nvGrpSpPr>
        <p:grpSpPr>
          <a:xfrm>
            <a:off x="3580660" y="6657831"/>
            <a:ext cx="43920" cy="118800"/>
            <a:chOff x="3580660" y="6657831"/>
            <a:chExt cx="4392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46920EF5-7CBE-CC40-9A28-86A53C9912E2}"/>
                    </a:ext>
                  </a:extLst>
                </p14:cNvPr>
                <p14:cNvContentPartPr/>
                <p14:nvPr/>
              </p14:nvContentPartPr>
              <p14:xfrm>
                <a:off x="3580660" y="6657831"/>
                <a:ext cx="37800" cy="378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46920EF5-7CBE-CC40-9A28-86A53C9912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73100" y="665027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47B99AE-3C22-EE41-8D30-DE25891D5B1B}"/>
                    </a:ext>
                  </a:extLst>
                </p14:cNvPr>
                <p14:cNvContentPartPr/>
                <p14:nvPr/>
              </p14:nvContentPartPr>
              <p14:xfrm>
                <a:off x="3595780" y="6757551"/>
                <a:ext cx="28800" cy="190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47B99AE-3C22-EE41-8D30-DE25891D5B1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588580" y="6749991"/>
                  <a:ext cx="43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048A1379-87CB-C144-B504-25ED6A0FEBD6}"/>
              </a:ext>
            </a:extLst>
          </p:cNvPr>
          <p:cNvGrpSpPr/>
          <p:nvPr/>
        </p:nvGrpSpPr>
        <p:grpSpPr>
          <a:xfrm>
            <a:off x="3997900" y="6458751"/>
            <a:ext cx="205920" cy="367560"/>
            <a:chOff x="3997900" y="6458751"/>
            <a:chExt cx="2059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3F903421-CD46-014F-B5D1-B743301F2C6D}"/>
                    </a:ext>
                  </a:extLst>
                </p14:cNvPr>
                <p14:cNvContentPartPr/>
                <p14:nvPr/>
              </p14:nvContentPartPr>
              <p14:xfrm>
                <a:off x="3997900" y="6458751"/>
                <a:ext cx="205920" cy="378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3F903421-CD46-014F-B5D1-B743301F2C6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90340" y="645119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F575E98-007F-EA4E-9890-45116FC2727D}"/>
                    </a:ext>
                  </a:extLst>
                </p14:cNvPr>
                <p14:cNvContentPartPr/>
                <p14:nvPr/>
              </p14:nvContentPartPr>
              <p14:xfrm>
                <a:off x="4066300" y="6545871"/>
                <a:ext cx="56520" cy="280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F575E98-007F-EA4E-9890-45116FC2727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58740" y="6538311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7468A9C6-61EE-1045-8D64-7440ED3330BC}"/>
              </a:ext>
            </a:extLst>
          </p:cNvPr>
          <p:cNvGrpSpPr/>
          <p:nvPr/>
        </p:nvGrpSpPr>
        <p:grpSpPr>
          <a:xfrm>
            <a:off x="4514500" y="6583311"/>
            <a:ext cx="131040" cy="118440"/>
            <a:chOff x="4514500" y="6583311"/>
            <a:chExt cx="13104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A4D670F4-AB9A-8441-A8DA-4E5B89921950}"/>
                    </a:ext>
                  </a:extLst>
                </p14:cNvPr>
                <p14:cNvContentPartPr/>
                <p14:nvPr/>
              </p14:nvContentPartPr>
              <p14:xfrm>
                <a:off x="4514500" y="6583311"/>
                <a:ext cx="100080" cy="252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A4D670F4-AB9A-8441-A8DA-4E5B8992195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506940" y="657575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8F5CE157-4D55-3E48-972B-4566C28D0337}"/>
                    </a:ext>
                  </a:extLst>
                </p14:cNvPr>
                <p14:cNvContentPartPr/>
                <p14:nvPr/>
              </p14:nvContentPartPr>
              <p14:xfrm>
                <a:off x="4551940" y="6663951"/>
                <a:ext cx="93600" cy="37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8F5CE157-4D55-3E48-972B-4566C28D033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44380" y="665639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0E4604F1-CBDC-8248-8776-2739306D36C0}"/>
                  </a:ext>
                </a:extLst>
              </p14:cNvPr>
              <p14:cNvContentPartPr/>
              <p14:nvPr/>
            </p14:nvContentPartPr>
            <p14:xfrm>
              <a:off x="5006260" y="6377751"/>
              <a:ext cx="118800" cy="39888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0E4604F1-CBDC-8248-8776-2739306D36C0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4998700" y="6370191"/>
                <a:ext cx="133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C0B6CAE3-0623-144B-A3FE-2B38A6664616}"/>
                  </a:ext>
                </a:extLst>
              </p14:cNvPr>
              <p14:cNvContentPartPr/>
              <p14:nvPr/>
            </p14:nvContentPartPr>
            <p14:xfrm>
              <a:off x="5373820" y="6389991"/>
              <a:ext cx="205920" cy="33660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C0B6CAE3-0623-144B-A3FE-2B38A666461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366260" y="6382791"/>
                <a:ext cx="2210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85783D35-BBFE-5747-A3DD-9B6854E0C78F}"/>
                  </a:ext>
                </a:extLst>
              </p14:cNvPr>
              <p14:cNvContentPartPr/>
              <p14:nvPr/>
            </p14:nvContentPartPr>
            <p14:xfrm>
              <a:off x="5890420" y="6657831"/>
              <a:ext cx="31320" cy="7524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85783D35-BBFE-5747-A3DD-9B6854E0C78F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882860" y="6650271"/>
                <a:ext cx="46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A0A00C3-576D-FD4F-AD5D-9092E3EF1615}"/>
              </a:ext>
            </a:extLst>
          </p:cNvPr>
          <p:cNvGrpSpPr/>
          <p:nvPr/>
        </p:nvGrpSpPr>
        <p:grpSpPr>
          <a:xfrm>
            <a:off x="6226660" y="6421311"/>
            <a:ext cx="528840" cy="486000"/>
            <a:chOff x="6226660" y="6421311"/>
            <a:chExt cx="5288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46FF765-8413-9741-BCB0-501CAC3F457D}"/>
                    </a:ext>
                  </a:extLst>
                </p14:cNvPr>
                <p14:cNvContentPartPr/>
                <p14:nvPr/>
              </p14:nvContentPartPr>
              <p14:xfrm>
                <a:off x="6238900" y="6421311"/>
                <a:ext cx="143640" cy="252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46FF765-8413-9741-BCB0-501CAC3F457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231340" y="641375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B53E31F-BA9B-0848-B114-D5389C5628C9}"/>
                    </a:ext>
                  </a:extLst>
                </p14:cNvPr>
                <p14:cNvContentPartPr/>
                <p14:nvPr/>
              </p14:nvContentPartPr>
              <p14:xfrm>
                <a:off x="6226660" y="6545871"/>
                <a:ext cx="68760" cy="2736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B53E31F-BA9B-0848-B114-D5389C5628C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219100" y="6538311"/>
                  <a:ext cx="83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17A7F76-934A-2043-AC5A-3904FFDB43DB}"/>
                    </a:ext>
                  </a:extLst>
                </p14:cNvPr>
                <p14:cNvContentPartPr/>
                <p14:nvPr/>
              </p14:nvContentPartPr>
              <p14:xfrm>
                <a:off x="6276340" y="6620391"/>
                <a:ext cx="143640" cy="378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17A7F76-934A-2043-AC5A-3904FFDB43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268780" y="661283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2951C6A-86F2-D546-B3BC-FA85C5CB80EE}"/>
                    </a:ext>
                  </a:extLst>
                </p14:cNvPr>
                <p14:cNvContentPartPr/>
                <p14:nvPr/>
              </p14:nvContentPartPr>
              <p14:xfrm>
                <a:off x="6569020" y="6422031"/>
                <a:ext cx="186480" cy="4852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2951C6A-86F2-D546-B3BC-FA85C5CB80E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61460" y="6414471"/>
                  <a:ext cx="201600" cy="50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486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C03698C-B587-444D-8418-3373C701DDBA}"/>
              </a:ext>
            </a:extLst>
          </p:cNvPr>
          <p:cNvGrpSpPr/>
          <p:nvPr/>
        </p:nvGrpSpPr>
        <p:grpSpPr>
          <a:xfrm>
            <a:off x="698140" y="210231"/>
            <a:ext cx="996480" cy="790920"/>
            <a:chOff x="698140" y="210231"/>
            <a:chExt cx="99648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99CCD8D-AE2D-FC4E-B06B-3BC263F273DF}"/>
                    </a:ext>
                  </a:extLst>
                </p14:cNvPr>
                <p14:cNvContentPartPr/>
                <p14:nvPr/>
              </p14:nvContentPartPr>
              <p14:xfrm>
                <a:off x="698140" y="210231"/>
                <a:ext cx="523440" cy="790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99CCD8D-AE2D-FC4E-B06B-3BC263F273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0940" y="202671"/>
                  <a:ext cx="53820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5B0B0BA-A8F6-5D49-999E-6A48866D9E5F}"/>
                    </a:ext>
                  </a:extLst>
                </p14:cNvPr>
                <p14:cNvContentPartPr/>
                <p14:nvPr/>
              </p14:nvContentPartPr>
              <p14:xfrm>
                <a:off x="1439020" y="677151"/>
                <a:ext cx="31320" cy="106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5B0B0BA-A8F6-5D49-999E-6A48866D9E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1460" y="66959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0ED006E-FFB9-9A45-9DB9-F8EABA093E6A}"/>
                    </a:ext>
                  </a:extLst>
                </p14:cNvPr>
                <p14:cNvContentPartPr/>
                <p14:nvPr/>
              </p14:nvContentPartPr>
              <p14:xfrm>
                <a:off x="1401940" y="596151"/>
                <a:ext cx="124920" cy="136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0ED006E-FFB9-9A45-9DB9-F8EABA093E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4380" y="588591"/>
                  <a:ext cx="140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F4896AE-F07B-0540-8EE4-906294B93B4E}"/>
                    </a:ext>
                  </a:extLst>
                </p14:cNvPr>
                <p14:cNvContentPartPr/>
                <p14:nvPr/>
              </p14:nvContentPartPr>
              <p14:xfrm>
                <a:off x="1414180" y="434511"/>
                <a:ext cx="280440" cy="218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F4896AE-F07B-0540-8EE4-906294B93B4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6620" y="426951"/>
                  <a:ext cx="2955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56AA10C-B8DA-E045-9B1B-EF4B7F2D2D84}"/>
                  </a:ext>
                </a:extLst>
              </p14:cNvPr>
              <p14:cNvContentPartPr/>
              <p14:nvPr/>
            </p14:nvContentPartPr>
            <p14:xfrm>
              <a:off x="2011780" y="608751"/>
              <a:ext cx="25200" cy="6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56AA10C-B8DA-E045-9B1B-EF4B7F2D2D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4220" y="601191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ACEB4BC-C13D-A740-88D2-C217A18607E7}"/>
                  </a:ext>
                </a:extLst>
              </p14:cNvPr>
              <p14:cNvContentPartPr/>
              <p14:nvPr/>
            </p14:nvContentPartPr>
            <p14:xfrm>
              <a:off x="2014660" y="770391"/>
              <a:ext cx="28800" cy="190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ACEB4BC-C13D-A740-88D2-C217A18607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7100" y="762831"/>
                <a:ext cx="43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47C630F-11FA-CC45-8BEA-A639EE2BFDEA}"/>
                  </a:ext>
                </a:extLst>
              </p14:cNvPr>
              <p14:cNvContentPartPr/>
              <p14:nvPr/>
            </p14:nvContentPartPr>
            <p14:xfrm>
              <a:off x="2391580" y="496791"/>
              <a:ext cx="205920" cy="162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47C630F-11FA-CC45-8BEA-A639EE2BFD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4020" y="489231"/>
                <a:ext cx="22104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2500F1-9CFE-D043-B6BF-CE666AB89C3F}"/>
              </a:ext>
            </a:extLst>
          </p:cNvPr>
          <p:cNvGrpSpPr/>
          <p:nvPr/>
        </p:nvGrpSpPr>
        <p:grpSpPr>
          <a:xfrm>
            <a:off x="2796220" y="228951"/>
            <a:ext cx="423000" cy="591840"/>
            <a:chOff x="2796220" y="228951"/>
            <a:chExt cx="4230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273643E-D696-9F4C-A062-85B766D61C36}"/>
                    </a:ext>
                  </a:extLst>
                </p14:cNvPr>
                <p14:cNvContentPartPr/>
                <p14:nvPr/>
              </p14:nvContentPartPr>
              <p14:xfrm>
                <a:off x="2796220" y="397071"/>
                <a:ext cx="168480" cy="326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273643E-D696-9F4C-A062-85B766D61C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88660" y="389511"/>
                  <a:ext cx="1836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CEB97A1-B633-3847-B5F4-52E71937FFBF}"/>
                    </a:ext>
                  </a:extLst>
                </p14:cNvPr>
                <p14:cNvContentPartPr/>
                <p14:nvPr/>
              </p14:nvContentPartPr>
              <p14:xfrm>
                <a:off x="3076300" y="228951"/>
                <a:ext cx="142920" cy="591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CEB97A1-B633-3847-B5F4-52E71937FF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69100" y="221391"/>
                  <a:ext cx="15804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1217F32-B12A-7747-A1EE-A6159F8C9218}"/>
              </a:ext>
            </a:extLst>
          </p:cNvPr>
          <p:cNvGrpSpPr/>
          <p:nvPr/>
        </p:nvGrpSpPr>
        <p:grpSpPr>
          <a:xfrm>
            <a:off x="3561940" y="241191"/>
            <a:ext cx="386280" cy="591840"/>
            <a:chOff x="3561940" y="241191"/>
            <a:chExt cx="3862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F9088DD-D7ED-4744-8B41-A754409F934E}"/>
                    </a:ext>
                  </a:extLst>
                </p14:cNvPr>
                <p14:cNvContentPartPr/>
                <p14:nvPr/>
              </p14:nvContentPartPr>
              <p14:xfrm>
                <a:off x="3561940" y="403911"/>
                <a:ext cx="68760" cy="279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F9088DD-D7ED-4744-8B41-A754409F9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4380" y="396351"/>
                  <a:ext cx="83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FC868D6-4D71-B74D-8C56-10D317D3E0CC}"/>
                    </a:ext>
                  </a:extLst>
                </p14:cNvPr>
                <p14:cNvContentPartPr/>
                <p14:nvPr/>
              </p14:nvContentPartPr>
              <p14:xfrm>
                <a:off x="3711340" y="241191"/>
                <a:ext cx="236880" cy="591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FC868D6-4D71-B74D-8C56-10D317D3E0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3780" y="233991"/>
                  <a:ext cx="2520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845A235-F2C9-B441-B9B3-75F647B259FA}"/>
                    </a:ext>
                  </a:extLst>
                </p14:cNvPr>
                <p14:cNvContentPartPr/>
                <p14:nvPr/>
              </p14:nvContentPartPr>
              <p14:xfrm>
                <a:off x="3736900" y="390951"/>
                <a:ext cx="130320" cy="299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845A235-F2C9-B441-B9B3-75F647B259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9340" y="383391"/>
                  <a:ext cx="1454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8475536-2F36-2B46-AD56-9465699D8AC4}"/>
              </a:ext>
            </a:extLst>
          </p:cNvPr>
          <p:cNvGrpSpPr/>
          <p:nvPr/>
        </p:nvGrpSpPr>
        <p:grpSpPr>
          <a:xfrm>
            <a:off x="4471660" y="421911"/>
            <a:ext cx="360720" cy="299160"/>
            <a:chOff x="4471660" y="421911"/>
            <a:chExt cx="3607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F48B226-6B35-6B4B-AF24-E075CC65DFA4}"/>
                    </a:ext>
                  </a:extLst>
                </p14:cNvPr>
                <p14:cNvContentPartPr/>
                <p14:nvPr/>
              </p14:nvContentPartPr>
              <p14:xfrm>
                <a:off x="4471660" y="421911"/>
                <a:ext cx="230040" cy="299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F48B226-6B35-6B4B-AF24-E075CC65DF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64100" y="414351"/>
                  <a:ext cx="245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EBCD9F5-622A-3244-91DC-81A73536F5A1}"/>
                    </a:ext>
                  </a:extLst>
                </p14:cNvPr>
                <p14:cNvContentPartPr/>
                <p14:nvPr/>
              </p14:nvContentPartPr>
              <p14:xfrm>
                <a:off x="4589380" y="583911"/>
                <a:ext cx="243000" cy="56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EBCD9F5-622A-3244-91DC-81A73536F5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1820" y="576351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5086487-5AD3-C544-88D3-EE4D2323B7B4}"/>
              </a:ext>
            </a:extLst>
          </p:cNvPr>
          <p:cNvGrpSpPr/>
          <p:nvPr/>
        </p:nvGrpSpPr>
        <p:grpSpPr>
          <a:xfrm>
            <a:off x="5186980" y="546471"/>
            <a:ext cx="149760" cy="168120"/>
            <a:chOff x="5186980" y="546471"/>
            <a:chExt cx="1497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0D79CA8-1545-5043-A444-0060240CAADA}"/>
                    </a:ext>
                  </a:extLst>
                </p14:cNvPr>
                <p14:cNvContentPartPr/>
                <p14:nvPr/>
              </p14:nvContentPartPr>
              <p14:xfrm>
                <a:off x="5193100" y="546471"/>
                <a:ext cx="124920" cy="31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0D79CA8-1545-5043-A444-0060240CAA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85540" y="53891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5716447-E15A-954F-B0CA-EF26DDBD5AC3}"/>
                    </a:ext>
                  </a:extLst>
                </p14:cNvPr>
                <p14:cNvContentPartPr/>
                <p14:nvPr/>
              </p14:nvContentPartPr>
              <p14:xfrm>
                <a:off x="5186980" y="664551"/>
                <a:ext cx="149760" cy="50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5716447-E15A-954F-B0CA-EF26DDBD5A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9420" y="65699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2480AB4E-F7E2-814F-8F01-A25D547C0319}"/>
                  </a:ext>
                </a:extLst>
              </p14:cNvPr>
              <p14:cNvContentPartPr/>
              <p14:nvPr/>
            </p14:nvContentPartPr>
            <p14:xfrm>
              <a:off x="5585500" y="440631"/>
              <a:ext cx="56520" cy="2865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2480AB4E-F7E2-814F-8F01-A25D547C031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7940" y="433071"/>
                <a:ext cx="7128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E7480C09-6670-9C43-94E8-3B33DEA8C4C0}"/>
              </a:ext>
            </a:extLst>
          </p:cNvPr>
          <p:cNvGrpSpPr/>
          <p:nvPr/>
        </p:nvGrpSpPr>
        <p:grpSpPr>
          <a:xfrm>
            <a:off x="5815540" y="397071"/>
            <a:ext cx="293040" cy="330120"/>
            <a:chOff x="5815540" y="397071"/>
            <a:chExt cx="29304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F714B96-29E2-5B43-8A8E-28E523EAD6C9}"/>
                    </a:ext>
                  </a:extLst>
                </p14:cNvPr>
                <p14:cNvContentPartPr/>
                <p14:nvPr/>
              </p14:nvContentPartPr>
              <p14:xfrm>
                <a:off x="5815540" y="397071"/>
                <a:ext cx="199440" cy="268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F714B96-29E2-5B43-8A8E-28E523EAD6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07980" y="389511"/>
                  <a:ext cx="214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0A06AF7-96EC-8541-8FE3-28484A0E48D7}"/>
                    </a:ext>
                  </a:extLst>
                </p14:cNvPr>
                <p14:cNvContentPartPr/>
                <p14:nvPr/>
              </p14:nvContentPartPr>
              <p14:xfrm>
                <a:off x="6089500" y="677151"/>
                <a:ext cx="19080" cy="50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0A06AF7-96EC-8541-8FE3-28484A0E48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1940" y="66959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E491B5E-6545-274A-8158-D8EE9BFC6F71}"/>
              </a:ext>
            </a:extLst>
          </p:cNvPr>
          <p:cNvGrpSpPr/>
          <p:nvPr/>
        </p:nvGrpSpPr>
        <p:grpSpPr>
          <a:xfrm>
            <a:off x="6469300" y="403191"/>
            <a:ext cx="168480" cy="255960"/>
            <a:chOff x="6469300" y="403191"/>
            <a:chExt cx="16848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ABE2C09-1622-BE4C-8A94-3B17AA5C9AC7}"/>
                    </a:ext>
                  </a:extLst>
                </p14:cNvPr>
                <p14:cNvContentPartPr/>
                <p14:nvPr/>
              </p14:nvContentPartPr>
              <p14:xfrm>
                <a:off x="6488020" y="403191"/>
                <a:ext cx="124920" cy="37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ABE2C09-1622-BE4C-8A94-3B17AA5C9A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80460" y="39563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FCB8AF2-7DCD-3A4F-BDCE-99C3EE11D82C}"/>
                    </a:ext>
                  </a:extLst>
                </p14:cNvPr>
                <p14:cNvContentPartPr/>
                <p14:nvPr/>
              </p14:nvContentPartPr>
              <p14:xfrm>
                <a:off x="6469300" y="540351"/>
                <a:ext cx="93600" cy="118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FCB8AF2-7DCD-3A4F-BDCE-99C3EE11D8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1740" y="53279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81A526A-4330-FD43-A4AC-91166941E59B}"/>
                    </a:ext>
                  </a:extLst>
                </p14:cNvPr>
                <p14:cNvContentPartPr/>
                <p14:nvPr/>
              </p14:nvContentPartPr>
              <p14:xfrm>
                <a:off x="6525460" y="571311"/>
                <a:ext cx="112320" cy="12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81A526A-4330-FD43-A4AC-91166941E5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17900" y="56375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D6D07C6B-2F35-E846-86FE-65B3E275021F}"/>
                  </a:ext>
                </a:extLst>
              </p14:cNvPr>
              <p14:cNvContentPartPr/>
              <p14:nvPr/>
            </p14:nvContentPartPr>
            <p14:xfrm>
              <a:off x="6849100" y="434511"/>
              <a:ext cx="118080" cy="2430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D6D07C6B-2F35-E846-86FE-65B3E275021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41540" y="426951"/>
                <a:ext cx="133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4EDB143B-5A58-6F49-98F9-6463F52FB8C0}"/>
                  </a:ext>
                </a:extLst>
              </p14:cNvPr>
              <p14:cNvContentPartPr/>
              <p14:nvPr/>
            </p14:nvContentPartPr>
            <p14:xfrm>
              <a:off x="7353460" y="620991"/>
              <a:ext cx="56520" cy="1310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4EDB143B-5A58-6F49-98F9-6463F52FB8C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45900" y="613431"/>
                <a:ext cx="71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625EA562-9718-A14B-9358-6665F8EB48AD}"/>
                  </a:ext>
                </a:extLst>
              </p14:cNvPr>
              <p14:cNvContentPartPr/>
              <p14:nvPr/>
            </p14:nvContentPartPr>
            <p14:xfrm>
              <a:off x="7789060" y="415791"/>
              <a:ext cx="187200" cy="1872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625EA562-9718-A14B-9358-6665F8EB48A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81500" y="408231"/>
                <a:ext cx="20232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EAFA03-6403-1F44-B842-FB0F88A60A50}"/>
              </a:ext>
            </a:extLst>
          </p:cNvPr>
          <p:cNvGrpSpPr/>
          <p:nvPr/>
        </p:nvGrpSpPr>
        <p:grpSpPr>
          <a:xfrm>
            <a:off x="8212420" y="428031"/>
            <a:ext cx="149760" cy="174600"/>
            <a:chOff x="8212420" y="428031"/>
            <a:chExt cx="14976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20B71D6-68C2-7340-8C2A-3685103AAB65}"/>
                    </a:ext>
                  </a:extLst>
                </p14:cNvPr>
                <p14:cNvContentPartPr/>
                <p14:nvPr/>
              </p14:nvContentPartPr>
              <p14:xfrm>
                <a:off x="8212420" y="428031"/>
                <a:ext cx="93600" cy="174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20B71D6-68C2-7340-8C2A-3685103AAB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04860" y="42047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377C085-7DA1-DD4B-ABFA-6E80F9B2F7CB}"/>
                    </a:ext>
                  </a:extLst>
                </p14:cNvPr>
                <p14:cNvContentPartPr/>
                <p14:nvPr/>
              </p14:nvContentPartPr>
              <p14:xfrm>
                <a:off x="8249860" y="540351"/>
                <a:ext cx="112320" cy="6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377C085-7DA1-DD4B-ABFA-6E80F9B2F7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42300" y="53279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6F1E3A3-2682-2F4B-BAA9-E5001504F531}"/>
                  </a:ext>
                </a:extLst>
              </p14:cNvPr>
              <p14:cNvContentPartPr/>
              <p14:nvPr/>
            </p14:nvContentPartPr>
            <p14:xfrm>
              <a:off x="8604820" y="235071"/>
              <a:ext cx="342720" cy="3988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6F1E3A3-2682-2F4B-BAA9-E5001504F5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97260" y="227511"/>
                <a:ext cx="35784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51990336-5563-D74B-BC63-FFD9DDD667C5}"/>
              </a:ext>
            </a:extLst>
          </p:cNvPr>
          <p:cNvGrpSpPr/>
          <p:nvPr/>
        </p:nvGrpSpPr>
        <p:grpSpPr>
          <a:xfrm>
            <a:off x="517780" y="1175751"/>
            <a:ext cx="354600" cy="366120"/>
            <a:chOff x="517780" y="1175751"/>
            <a:chExt cx="35460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A88B244-4676-CE4D-A717-3F3D22BEAC8E}"/>
                    </a:ext>
                  </a:extLst>
                </p14:cNvPr>
                <p14:cNvContentPartPr/>
                <p14:nvPr/>
              </p14:nvContentPartPr>
              <p14:xfrm>
                <a:off x="692020" y="1243791"/>
                <a:ext cx="25200" cy="1436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A88B244-4676-CE4D-A717-3F3D22BEAC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460" y="123623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6C279FD-8724-154E-A808-CDE07C6198A3}"/>
                    </a:ext>
                  </a:extLst>
                </p14:cNvPr>
                <p14:cNvContentPartPr/>
                <p14:nvPr/>
              </p14:nvContentPartPr>
              <p14:xfrm>
                <a:off x="517780" y="1175751"/>
                <a:ext cx="354600" cy="366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6C279FD-8724-154E-A808-CDE07C6198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0220" y="1168191"/>
                  <a:ext cx="36972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88490D0-1DAB-0043-8820-21D7AE8442F7}"/>
              </a:ext>
            </a:extLst>
          </p:cNvPr>
          <p:cNvGrpSpPr/>
          <p:nvPr/>
        </p:nvGrpSpPr>
        <p:grpSpPr>
          <a:xfrm>
            <a:off x="1171540" y="1187631"/>
            <a:ext cx="616680" cy="373680"/>
            <a:chOff x="1171540" y="1187631"/>
            <a:chExt cx="6166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B8CF807-B018-A642-8634-6D85563E0577}"/>
                    </a:ext>
                  </a:extLst>
                </p14:cNvPr>
                <p14:cNvContentPartPr/>
                <p14:nvPr/>
              </p14:nvContentPartPr>
              <p14:xfrm>
                <a:off x="1171540" y="1312191"/>
                <a:ext cx="143640" cy="1436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B8CF807-B018-A642-8634-6D85563E05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63980" y="130463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B18DDE-5F91-BF41-9BE5-55A95F5A5E9E}"/>
                    </a:ext>
                  </a:extLst>
                </p14:cNvPr>
                <p14:cNvContentPartPr/>
                <p14:nvPr/>
              </p14:nvContentPartPr>
              <p14:xfrm>
                <a:off x="1283500" y="1187631"/>
                <a:ext cx="100080" cy="31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B18DDE-5F91-BF41-9BE5-55A95F5A5E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75940" y="118007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2464219-45E5-CA40-BE06-6E3E842FDD3F}"/>
                    </a:ext>
                  </a:extLst>
                </p14:cNvPr>
                <p14:cNvContentPartPr/>
                <p14:nvPr/>
              </p14:nvContentPartPr>
              <p14:xfrm>
                <a:off x="1520020" y="1368351"/>
                <a:ext cx="56520" cy="12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2464219-45E5-CA40-BE06-6E3E842FDD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12460" y="1360791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597CA0C-4324-2646-925C-BA945A476AA1}"/>
                    </a:ext>
                  </a:extLst>
                </p14:cNvPr>
                <p14:cNvContentPartPr/>
                <p14:nvPr/>
              </p14:nvContentPartPr>
              <p14:xfrm>
                <a:off x="1489060" y="1455471"/>
                <a:ext cx="162360" cy="19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597CA0C-4324-2646-925C-BA945A476A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81500" y="144791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D8E8050-771B-6345-BC87-C19DF935660E}"/>
                    </a:ext>
                  </a:extLst>
                </p14:cNvPr>
                <p14:cNvContentPartPr/>
                <p14:nvPr/>
              </p14:nvContentPartPr>
              <p14:xfrm>
                <a:off x="1769140" y="1299591"/>
                <a:ext cx="19080" cy="261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D8E8050-771B-6345-BC87-C19DF93566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61580" y="1292031"/>
                  <a:ext cx="3420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7E3BB641-9D7B-564F-B612-D20FCC9F16DB}"/>
                  </a:ext>
                </a:extLst>
              </p14:cNvPr>
              <p14:cNvContentPartPr/>
              <p14:nvPr/>
            </p14:nvContentPartPr>
            <p14:xfrm>
              <a:off x="2124100" y="1474191"/>
              <a:ext cx="75240" cy="752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7E3BB641-9D7B-564F-B612-D20FCC9F16D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16540" y="1466631"/>
                <a:ext cx="900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29DC39F4-210A-9D47-B25A-4378C59BD3A9}"/>
              </a:ext>
            </a:extLst>
          </p:cNvPr>
          <p:cNvGrpSpPr/>
          <p:nvPr/>
        </p:nvGrpSpPr>
        <p:grpSpPr>
          <a:xfrm>
            <a:off x="2547460" y="1075671"/>
            <a:ext cx="1351080" cy="504360"/>
            <a:chOff x="2547460" y="1075671"/>
            <a:chExt cx="135108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C668FC4-5E8A-6948-B2AB-0819419F647E}"/>
                    </a:ext>
                  </a:extLst>
                </p14:cNvPr>
                <p14:cNvContentPartPr/>
                <p14:nvPr/>
              </p14:nvContentPartPr>
              <p14:xfrm>
                <a:off x="2547460" y="1137951"/>
                <a:ext cx="261720" cy="311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C668FC4-5E8A-6948-B2AB-0819419F64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39900" y="1130391"/>
                  <a:ext cx="276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B8290EA-1A93-D143-A4AD-6BB96CBAFF0A}"/>
                    </a:ext>
                  </a:extLst>
                </p14:cNvPr>
                <p14:cNvContentPartPr/>
                <p14:nvPr/>
              </p14:nvContentPartPr>
              <p14:xfrm>
                <a:off x="2958220" y="1306071"/>
                <a:ext cx="93600" cy="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B8290EA-1A93-D143-A4AD-6BB96CBAFF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50660" y="1298511"/>
                  <a:ext cx="108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4F636FA-2B48-FE4C-9FB7-3C0D008181CD}"/>
                    </a:ext>
                  </a:extLst>
                </p14:cNvPr>
                <p14:cNvContentPartPr/>
                <p14:nvPr/>
              </p14:nvContentPartPr>
              <p14:xfrm>
                <a:off x="2983060" y="1386711"/>
                <a:ext cx="118800" cy="190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4F636FA-2B48-FE4C-9FB7-3C0D008181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75500" y="137915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8A42BED-A1DF-7A41-87A1-57C32B0C86B7}"/>
                    </a:ext>
                  </a:extLst>
                </p14:cNvPr>
                <p14:cNvContentPartPr/>
                <p14:nvPr/>
              </p14:nvContentPartPr>
              <p14:xfrm>
                <a:off x="3263860" y="1075671"/>
                <a:ext cx="161640" cy="461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8A42BED-A1DF-7A41-87A1-57C32B0C86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56300" y="1068111"/>
                  <a:ext cx="176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0B76CEA-EA31-A649-B93E-F94FBECB7C3C}"/>
                    </a:ext>
                  </a:extLst>
                </p14:cNvPr>
                <p14:cNvContentPartPr/>
                <p14:nvPr/>
              </p14:nvContentPartPr>
              <p14:xfrm>
                <a:off x="3549700" y="1299591"/>
                <a:ext cx="168480" cy="1436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0B76CEA-EA31-A649-B93E-F94FBECB7C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42140" y="129203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CF80298-6929-834A-B03C-7557743F1CFE}"/>
                    </a:ext>
                  </a:extLst>
                </p14:cNvPr>
                <p14:cNvContentPartPr/>
                <p14:nvPr/>
              </p14:nvContentPartPr>
              <p14:xfrm>
                <a:off x="3811060" y="1106631"/>
                <a:ext cx="87480" cy="473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CF80298-6929-834A-B03C-7557743F1C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03500" y="1099071"/>
                  <a:ext cx="10260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9EC97BD0-68BA-B449-B6A3-752A3A93955F}"/>
                  </a:ext>
                </a:extLst>
              </p14:cNvPr>
              <p14:cNvContentPartPr/>
              <p14:nvPr/>
            </p14:nvContentPartPr>
            <p14:xfrm>
              <a:off x="4103740" y="1499031"/>
              <a:ext cx="56520" cy="752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9EC97BD0-68BA-B449-B6A3-752A3A9395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96180" y="1491471"/>
                <a:ext cx="7128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8FE858-7F36-5F4C-AE34-99C3CE3BBB70}"/>
              </a:ext>
            </a:extLst>
          </p:cNvPr>
          <p:cNvGrpSpPr/>
          <p:nvPr/>
        </p:nvGrpSpPr>
        <p:grpSpPr>
          <a:xfrm>
            <a:off x="4439980" y="1168911"/>
            <a:ext cx="267840" cy="380160"/>
            <a:chOff x="4439980" y="1168911"/>
            <a:chExt cx="2678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CAC594-506A-2F4E-8D1A-AE3391E3471D}"/>
                    </a:ext>
                  </a:extLst>
                </p14:cNvPr>
                <p14:cNvContentPartPr/>
                <p14:nvPr/>
              </p14:nvContentPartPr>
              <p14:xfrm>
                <a:off x="4439980" y="1168911"/>
                <a:ext cx="168480" cy="50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CAC594-506A-2F4E-8D1A-AE3391E347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32420" y="116135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D7FE735-DCCA-1842-AA10-85BD3992B5E4}"/>
                    </a:ext>
                  </a:extLst>
                </p14:cNvPr>
                <p14:cNvContentPartPr/>
                <p14:nvPr/>
              </p14:nvContentPartPr>
              <p14:xfrm>
                <a:off x="4470940" y="1306071"/>
                <a:ext cx="37800" cy="243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D7FE735-DCCA-1842-AA10-85BD3992B5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63380" y="129851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1FAD572-F2E5-154C-ABDC-F5A13AD08D5F}"/>
                    </a:ext>
                  </a:extLst>
                </p14:cNvPr>
                <p14:cNvContentPartPr/>
                <p14:nvPr/>
              </p14:nvContentPartPr>
              <p14:xfrm>
                <a:off x="4564180" y="1361871"/>
                <a:ext cx="143640" cy="6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1FAD572-F2E5-154C-ABDC-F5A13AD08D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6980" y="1354311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EDEF03D-0F8F-C54A-8766-132C536BAD15}"/>
              </a:ext>
            </a:extLst>
          </p:cNvPr>
          <p:cNvGrpSpPr/>
          <p:nvPr/>
        </p:nvGrpSpPr>
        <p:grpSpPr>
          <a:xfrm>
            <a:off x="4960180" y="1293471"/>
            <a:ext cx="221040" cy="131400"/>
            <a:chOff x="4960180" y="1293471"/>
            <a:chExt cx="22104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A77F5CC-20D4-DD42-9FE2-F8BBBE5764F7}"/>
                    </a:ext>
                  </a:extLst>
                </p14:cNvPr>
                <p14:cNvContentPartPr/>
                <p14:nvPr/>
              </p14:nvContentPartPr>
              <p14:xfrm>
                <a:off x="4969180" y="1293471"/>
                <a:ext cx="149760" cy="6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A77F5CC-20D4-DD42-9FE2-F8BBBE5764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61620" y="128591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5267FED-2AC1-2544-9166-3BED418C54A6}"/>
                    </a:ext>
                  </a:extLst>
                </p14:cNvPr>
                <p14:cNvContentPartPr/>
                <p14:nvPr/>
              </p14:nvContentPartPr>
              <p14:xfrm>
                <a:off x="4960180" y="1368351"/>
                <a:ext cx="221040" cy="565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5267FED-2AC1-2544-9166-3BED418C54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52620" y="1360791"/>
                  <a:ext cx="236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3A39729-5422-0B4A-B1FC-04B445AF2FB4}"/>
              </a:ext>
            </a:extLst>
          </p:cNvPr>
          <p:cNvGrpSpPr/>
          <p:nvPr/>
        </p:nvGrpSpPr>
        <p:grpSpPr>
          <a:xfrm>
            <a:off x="5429620" y="1113111"/>
            <a:ext cx="417600" cy="498240"/>
            <a:chOff x="5429620" y="1113111"/>
            <a:chExt cx="4176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EF467DE-4F98-5E48-97BC-37C6E98EF9ED}"/>
                    </a:ext>
                  </a:extLst>
                </p14:cNvPr>
                <p14:cNvContentPartPr/>
                <p14:nvPr/>
              </p14:nvContentPartPr>
              <p14:xfrm>
                <a:off x="5429620" y="1218591"/>
                <a:ext cx="224640" cy="187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EF467DE-4F98-5E48-97BC-37C6E98EF9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2060" y="1211391"/>
                  <a:ext cx="23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F1E701E-7D40-F640-9E6C-74B051CA0672}"/>
                    </a:ext>
                  </a:extLst>
                </p14:cNvPr>
                <p14:cNvContentPartPr/>
                <p14:nvPr/>
              </p14:nvContentPartPr>
              <p14:xfrm>
                <a:off x="5510620" y="1113111"/>
                <a:ext cx="50040" cy="4982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F1E701E-7D40-F640-9E6C-74B051CA067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03060" y="1105551"/>
                  <a:ext cx="65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B41E87A-57A8-8249-8712-26070F0F3D33}"/>
                    </a:ext>
                  </a:extLst>
                </p14:cNvPr>
                <p14:cNvContentPartPr/>
                <p14:nvPr/>
              </p14:nvContentPartPr>
              <p14:xfrm>
                <a:off x="5703580" y="1493271"/>
                <a:ext cx="143640" cy="92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B41E87A-57A8-8249-8712-26070F0F3D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96020" y="1485711"/>
                  <a:ext cx="1587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42CB746-C836-8749-AFDE-865F88FC101F}"/>
              </a:ext>
            </a:extLst>
          </p:cNvPr>
          <p:cNvGrpSpPr/>
          <p:nvPr/>
        </p:nvGrpSpPr>
        <p:grpSpPr>
          <a:xfrm>
            <a:off x="6108220" y="1069191"/>
            <a:ext cx="778680" cy="516960"/>
            <a:chOff x="6108220" y="1069191"/>
            <a:chExt cx="7786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C0ED157-582F-2A40-BF53-70E79B66A212}"/>
                    </a:ext>
                  </a:extLst>
                </p14:cNvPr>
                <p14:cNvContentPartPr/>
                <p14:nvPr/>
              </p14:nvContentPartPr>
              <p14:xfrm>
                <a:off x="6108220" y="1094391"/>
                <a:ext cx="243000" cy="2865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C0ED157-582F-2A40-BF53-70E79B66A2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00660" y="1086831"/>
                  <a:ext cx="258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60782C5-C3C6-2C45-9B1B-ACE30C9CAE34}"/>
                    </a:ext>
                  </a:extLst>
                </p14:cNvPr>
                <p14:cNvContentPartPr/>
                <p14:nvPr/>
              </p14:nvContentPartPr>
              <p14:xfrm>
                <a:off x="6369580" y="1069191"/>
                <a:ext cx="199440" cy="516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60782C5-C3C6-2C45-9B1B-ACE30C9CAE3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62380" y="1061991"/>
                  <a:ext cx="214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453DA8B-68DC-9D49-AE11-03132254268E}"/>
                    </a:ext>
                  </a:extLst>
                </p14:cNvPr>
                <p14:cNvContentPartPr/>
                <p14:nvPr/>
              </p14:nvContentPartPr>
              <p14:xfrm>
                <a:off x="6382180" y="1280871"/>
                <a:ext cx="155880" cy="190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453DA8B-68DC-9D49-AE11-0313225426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74620" y="127367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DEE203A-44BB-7049-96B3-95F5526BF194}"/>
                    </a:ext>
                  </a:extLst>
                </p14:cNvPr>
                <p14:cNvContentPartPr/>
                <p14:nvPr/>
              </p14:nvContentPartPr>
              <p14:xfrm>
                <a:off x="6637420" y="1268631"/>
                <a:ext cx="43920" cy="1188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DEE203A-44BB-7049-96B3-95F5526BF1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29860" y="1261071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B6747DC-44A1-2D4B-A068-FB292040E4FB}"/>
                    </a:ext>
                  </a:extLst>
                </p14:cNvPr>
                <p14:cNvContentPartPr/>
                <p14:nvPr/>
              </p14:nvContentPartPr>
              <p14:xfrm>
                <a:off x="6780700" y="1268631"/>
                <a:ext cx="106200" cy="93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B6747DC-44A1-2D4B-A068-FB292040E4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73140" y="126107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23FE97F-733A-A641-AE16-218D55AE5CC4}"/>
              </a:ext>
            </a:extLst>
          </p:cNvPr>
          <p:cNvGrpSpPr/>
          <p:nvPr/>
        </p:nvGrpSpPr>
        <p:grpSpPr>
          <a:xfrm>
            <a:off x="7098220" y="1168911"/>
            <a:ext cx="355320" cy="261720"/>
            <a:chOff x="7098220" y="1168911"/>
            <a:chExt cx="3553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2C37C09-2F19-1646-9131-60D49788F8D2}"/>
                    </a:ext>
                  </a:extLst>
                </p14:cNvPr>
                <p14:cNvContentPartPr/>
                <p14:nvPr/>
              </p14:nvContentPartPr>
              <p14:xfrm>
                <a:off x="7098220" y="1168911"/>
                <a:ext cx="87480" cy="261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2C37C09-2F19-1646-9131-60D49788F8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90660" y="116135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50F1667-F3BA-F44A-87A3-629A2909525D}"/>
                    </a:ext>
                  </a:extLst>
                </p14:cNvPr>
                <p14:cNvContentPartPr/>
                <p14:nvPr/>
              </p14:nvContentPartPr>
              <p14:xfrm>
                <a:off x="7334740" y="1306071"/>
                <a:ext cx="118800" cy="19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50F1667-F3BA-F44A-87A3-629A290952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27180" y="129851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BC82D70-53D7-4F43-9336-91A690687DF2}"/>
                    </a:ext>
                  </a:extLst>
                </p14:cNvPr>
                <p14:cNvContentPartPr/>
                <p14:nvPr/>
              </p14:nvContentPartPr>
              <p14:xfrm>
                <a:off x="7366420" y="1386711"/>
                <a:ext cx="68040" cy="309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BC82D70-53D7-4F43-9336-91A690687D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58860" y="1379151"/>
                  <a:ext cx="8316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F69A042B-807B-F74C-BE98-81DBE107905C}"/>
                  </a:ext>
                </a:extLst>
              </p14:cNvPr>
              <p14:cNvContentPartPr/>
              <p14:nvPr/>
            </p14:nvContentPartPr>
            <p14:xfrm>
              <a:off x="7782940" y="1231191"/>
              <a:ext cx="56520" cy="2556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F69A042B-807B-F74C-BE98-81DBE107905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75380" y="1223631"/>
                <a:ext cx="71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4A7BFB68-AD50-BA4E-A0DD-782B82F7509E}"/>
                  </a:ext>
                </a:extLst>
              </p14:cNvPr>
              <p14:cNvContentPartPr/>
              <p14:nvPr/>
            </p14:nvContentPartPr>
            <p14:xfrm>
              <a:off x="8007220" y="1461591"/>
              <a:ext cx="118800" cy="1436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4A7BFB68-AD50-BA4E-A0DD-782B82F7509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99660" y="1454031"/>
                <a:ext cx="13356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47FC3640-860B-784B-8FDB-E0D88184B330}"/>
              </a:ext>
            </a:extLst>
          </p:cNvPr>
          <p:cNvGrpSpPr/>
          <p:nvPr/>
        </p:nvGrpSpPr>
        <p:grpSpPr>
          <a:xfrm>
            <a:off x="8442820" y="1144071"/>
            <a:ext cx="224280" cy="392040"/>
            <a:chOff x="8442820" y="1144071"/>
            <a:chExt cx="2242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A341ABE-4D17-B942-BB16-153D36AD76D6}"/>
                    </a:ext>
                  </a:extLst>
                </p14:cNvPr>
                <p14:cNvContentPartPr/>
                <p14:nvPr/>
              </p14:nvContentPartPr>
              <p14:xfrm>
                <a:off x="8467660" y="1144071"/>
                <a:ext cx="199440" cy="687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A341ABE-4D17-B942-BB16-153D36AD76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60100" y="1136511"/>
                  <a:ext cx="214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492C02E-6341-7A46-857A-6BB8523E59C1}"/>
                    </a:ext>
                  </a:extLst>
                </p14:cNvPr>
                <p14:cNvContentPartPr/>
                <p14:nvPr/>
              </p14:nvContentPartPr>
              <p14:xfrm>
                <a:off x="8442820" y="1268631"/>
                <a:ext cx="124920" cy="267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492C02E-6341-7A46-857A-6BB8523E59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35260" y="1261071"/>
                  <a:ext cx="1400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0EADD80-44DD-4A45-9B14-0ECCCABFADC1}"/>
              </a:ext>
            </a:extLst>
          </p:cNvPr>
          <p:cNvGrpSpPr/>
          <p:nvPr/>
        </p:nvGrpSpPr>
        <p:grpSpPr>
          <a:xfrm>
            <a:off x="8847460" y="1287351"/>
            <a:ext cx="124920" cy="137160"/>
            <a:chOff x="8847460" y="1287351"/>
            <a:chExt cx="12492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2EE9B71-135F-9B43-9134-681C4EEC8582}"/>
                    </a:ext>
                  </a:extLst>
                </p14:cNvPr>
                <p14:cNvContentPartPr/>
                <p14:nvPr/>
              </p14:nvContentPartPr>
              <p14:xfrm>
                <a:off x="8847460" y="1287351"/>
                <a:ext cx="100080" cy="129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2EE9B71-135F-9B43-9134-681C4EEC858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39900" y="127979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DE31F48-3AEE-EA4E-8E90-32D3C74ED60F}"/>
                    </a:ext>
                  </a:extLst>
                </p14:cNvPr>
                <p14:cNvContentPartPr/>
                <p14:nvPr/>
              </p14:nvContentPartPr>
              <p14:xfrm>
                <a:off x="8860060" y="1393191"/>
                <a:ext cx="112320" cy="31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DE31F48-3AEE-EA4E-8E90-32D3C74ED6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52500" y="138563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E0517DF-0313-234D-897B-B5BB6E7A1F28}"/>
              </a:ext>
            </a:extLst>
          </p:cNvPr>
          <p:cNvGrpSpPr/>
          <p:nvPr/>
        </p:nvGrpSpPr>
        <p:grpSpPr>
          <a:xfrm>
            <a:off x="9196660" y="1113111"/>
            <a:ext cx="1194840" cy="382680"/>
            <a:chOff x="9196660" y="1113111"/>
            <a:chExt cx="119484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87442F5-2DC9-3444-AAF7-1E57C3FC8357}"/>
                    </a:ext>
                  </a:extLst>
                </p14:cNvPr>
                <p14:cNvContentPartPr/>
                <p14:nvPr/>
              </p14:nvContentPartPr>
              <p14:xfrm>
                <a:off x="9196660" y="1201311"/>
                <a:ext cx="92880" cy="248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87442F5-2DC9-3444-AAF7-1E57C3FC83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89100" y="1194111"/>
                  <a:ext cx="108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C65E133-D932-FC4F-863D-298B587C3A38}"/>
                    </a:ext>
                  </a:extLst>
                </p14:cNvPr>
                <p14:cNvContentPartPr/>
                <p14:nvPr/>
              </p14:nvContentPartPr>
              <p14:xfrm>
                <a:off x="9451180" y="1113111"/>
                <a:ext cx="180720" cy="268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C65E133-D932-FC4F-863D-298B587C3A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43980" y="110555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2663E01-B4C9-7140-8ACB-10A7BBFC4858}"/>
                    </a:ext>
                  </a:extLst>
                </p14:cNvPr>
                <p14:cNvContentPartPr/>
                <p14:nvPr/>
              </p14:nvContentPartPr>
              <p14:xfrm>
                <a:off x="9688060" y="1374471"/>
                <a:ext cx="62640" cy="31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2663E01-B4C9-7140-8ACB-10A7BBFC485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80500" y="136691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2B3BAA0-CA62-FB45-A760-E36EA3B48F8F}"/>
                    </a:ext>
                  </a:extLst>
                </p14:cNvPr>
                <p14:cNvContentPartPr/>
                <p14:nvPr/>
              </p14:nvContentPartPr>
              <p14:xfrm>
                <a:off x="9968140" y="1125351"/>
                <a:ext cx="131040" cy="68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2B3BAA0-CA62-FB45-A760-E36EA3B48F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60580" y="111779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D4A35D7-A899-6D47-920E-105CC4991E5E}"/>
                    </a:ext>
                  </a:extLst>
                </p14:cNvPr>
                <p14:cNvContentPartPr/>
                <p14:nvPr/>
              </p14:nvContentPartPr>
              <p14:xfrm>
                <a:off x="9911980" y="1237311"/>
                <a:ext cx="81360" cy="258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D4A35D7-A899-6D47-920E-105CC4991E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04420" y="1229751"/>
                  <a:ext cx="96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753CADE-99CA-944D-8D93-F416EB15CAE0}"/>
                    </a:ext>
                  </a:extLst>
                </p14:cNvPr>
                <p14:cNvContentPartPr/>
                <p14:nvPr/>
              </p14:nvContentPartPr>
              <p14:xfrm>
                <a:off x="9968140" y="1318311"/>
                <a:ext cx="149760" cy="31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753CADE-99CA-944D-8D93-F416EB15CA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60580" y="131075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2E6FBF0-4D0A-5C4C-AA56-99A871B20F12}"/>
                    </a:ext>
                  </a:extLst>
                </p14:cNvPr>
                <p14:cNvContentPartPr/>
                <p14:nvPr/>
              </p14:nvContentPartPr>
              <p14:xfrm>
                <a:off x="10254340" y="1156671"/>
                <a:ext cx="137160" cy="311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2E6FBF0-4D0A-5C4C-AA56-99A871B20F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46780" y="1149111"/>
                  <a:ext cx="1522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FD0AEF7-F1B3-4142-90D4-A8B2EB4A45A6}"/>
              </a:ext>
            </a:extLst>
          </p:cNvPr>
          <p:cNvGrpSpPr/>
          <p:nvPr/>
        </p:nvGrpSpPr>
        <p:grpSpPr>
          <a:xfrm>
            <a:off x="325540" y="1835271"/>
            <a:ext cx="528840" cy="527400"/>
            <a:chOff x="325540" y="1835271"/>
            <a:chExt cx="52884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43A252E-5359-8449-A076-C57C244204CA}"/>
                    </a:ext>
                  </a:extLst>
                </p14:cNvPr>
                <p14:cNvContentPartPr/>
                <p14:nvPr/>
              </p14:nvContentPartPr>
              <p14:xfrm>
                <a:off x="592660" y="1934631"/>
                <a:ext cx="149760" cy="168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43A252E-5359-8449-A076-C57C244204C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5100" y="1927071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D5A2EF8-B547-B045-A1C6-5BE6DD81EE9B}"/>
                    </a:ext>
                  </a:extLst>
                </p14:cNvPr>
                <p14:cNvContentPartPr/>
                <p14:nvPr/>
              </p14:nvContentPartPr>
              <p14:xfrm>
                <a:off x="325540" y="1835271"/>
                <a:ext cx="528840" cy="5274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D5A2EF8-B547-B045-A1C6-5BE6DD81EE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7980" y="1827711"/>
                  <a:ext cx="543960" cy="54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83F236C-5661-BF4C-B538-207E2DCD229A}"/>
              </a:ext>
            </a:extLst>
          </p:cNvPr>
          <p:cNvGrpSpPr/>
          <p:nvPr/>
        </p:nvGrpSpPr>
        <p:grpSpPr>
          <a:xfrm>
            <a:off x="1137700" y="1897191"/>
            <a:ext cx="986400" cy="560880"/>
            <a:chOff x="1137700" y="1897191"/>
            <a:chExt cx="98640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F36D1A-3227-AE46-A776-7B17761F6222}"/>
                    </a:ext>
                  </a:extLst>
                </p14:cNvPr>
                <p14:cNvContentPartPr/>
                <p14:nvPr/>
              </p14:nvContentPartPr>
              <p14:xfrm>
                <a:off x="1137700" y="1897191"/>
                <a:ext cx="268200" cy="5515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F36D1A-3227-AE46-A776-7B17761F62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0140" y="1889991"/>
                  <a:ext cx="2829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9BD52E3-17A6-5F40-94AE-7DFB636F457B}"/>
                    </a:ext>
                  </a:extLst>
                </p14:cNvPr>
                <p14:cNvContentPartPr/>
                <p14:nvPr/>
              </p14:nvContentPartPr>
              <p14:xfrm>
                <a:off x="1314820" y="2345751"/>
                <a:ext cx="187200" cy="1123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9BD52E3-17A6-5F40-94AE-7DFB636F45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7260" y="2338191"/>
                  <a:ext cx="20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907EAD0-22B0-A84F-B916-79D6825BD35C}"/>
                    </a:ext>
                  </a:extLst>
                </p14:cNvPr>
                <p14:cNvContentPartPr/>
                <p14:nvPr/>
              </p14:nvContentPartPr>
              <p14:xfrm>
                <a:off x="1675900" y="1978191"/>
                <a:ext cx="255600" cy="380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907EAD0-22B0-A84F-B916-79D6825BD3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68340" y="1970631"/>
                  <a:ext cx="270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F016B90-65D0-4841-96D1-6ECF3C68F867}"/>
                    </a:ext>
                  </a:extLst>
                </p14:cNvPr>
                <p14:cNvContentPartPr/>
                <p14:nvPr/>
              </p14:nvContentPartPr>
              <p14:xfrm>
                <a:off x="1731700" y="2196711"/>
                <a:ext cx="87480" cy="161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F016B90-65D0-4841-96D1-6ECF3C68F86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24140" y="2189151"/>
                  <a:ext cx="102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34987BE-954F-F74C-86AB-0EC7744AA384}"/>
                    </a:ext>
                  </a:extLst>
                </p14:cNvPr>
                <p14:cNvContentPartPr/>
                <p14:nvPr/>
              </p14:nvContentPartPr>
              <p14:xfrm>
                <a:off x="1949500" y="2221191"/>
                <a:ext cx="174600" cy="1368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34987BE-954F-F74C-86AB-0EC7744AA38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41940" y="2213631"/>
                  <a:ext cx="1897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8461D354-A25A-5248-8E41-9F9FD9EC9881}"/>
              </a:ext>
            </a:extLst>
          </p:cNvPr>
          <p:cNvGrpSpPr/>
          <p:nvPr/>
        </p:nvGrpSpPr>
        <p:grpSpPr>
          <a:xfrm>
            <a:off x="2366740" y="1990791"/>
            <a:ext cx="374040" cy="348840"/>
            <a:chOff x="2366740" y="1990791"/>
            <a:chExt cx="3740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6D4B3EE-FDB1-DD45-9E99-BE10A37FD4F7}"/>
                    </a:ext>
                  </a:extLst>
                </p14:cNvPr>
                <p14:cNvContentPartPr/>
                <p14:nvPr/>
              </p14:nvContentPartPr>
              <p14:xfrm>
                <a:off x="2366740" y="1990791"/>
                <a:ext cx="254880" cy="3488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6D4B3EE-FDB1-DD45-9E99-BE10A37FD4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9180" y="1983231"/>
                  <a:ext cx="270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86469A1-A7E0-084D-BBAA-FEADF887233F}"/>
                    </a:ext>
                  </a:extLst>
                </p14:cNvPr>
                <p14:cNvContentPartPr/>
                <p14:nvPr/>
              </p14:nvContentPartPr>
              <p14:xfrm>
                <a:off x="2416420" y="2152431"/>
                <a:ext cx="43920" cy="174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86469A1-A7E0-084D-BBAA-FEADF88723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08860" y="214523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412D247-263D-8D41-A040-C007C6F05E32}"/>
                    </a:ext>
                  </a:extLst>
                </p14:cNvPr>
                <p14:cNvContentPartPr/>
                <p14:nvPr/>
              </p14:nvContentPartPr>
              <p14:xfrm>
                <a:off x="2547460" y="2152431"/>
                <a:ext cx="193320" cy="187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412D247-263D-8D41-A040-C007C6F05E3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39900" y="2145231"/>
                  <a:ext cx="2084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484A576-AC89-854B-9FCA-6AAE776A1CE4}"/>
                  </a:ext>
                </a:extLst>
              </p14:cNvPr>
              <p14:cNvContentPartPr/>
              <p14:nvPr/>
            </p14:nvContentPartPr>
            <p14:xfrm>
              <a:off x="3001780" y="2034351"/>
              <a:ext cx="218160" cy="205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484A576-AC89-854B-9FCA-6AAE776A1CE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94220" y="2026791"/>
                <a:ext cx="23328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71BF2F7-6F73-F14F-931B-F7F4907A2AAF}"/>
              </a:ext>
            </a:extLst>
          </p:cNvPr>
          <p:cNvGrpSpPr/>
          <p:nvPr/>
        </p:nvGrpSpPr>
        <p:grpSpPr>
          <a:xfrm>
            <a:off x="3437380" y="2065311"/>
            <a:ext cx="150120" cy="131040"/>
            <a:chOff x="3437380" y="2065311"/>
            <a:chExt cx="15012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5A3DC8B-77ED-9548-85CD-B3419CDD4C05}"/>
                    </a:ext>
                  </a:extLst>
                </p14:cNvPr>
                <p14:cNvContentPartPr/>
                <p14:nvPr/>
              </p14:nvContentPartPr>
              <p14:xfrm>
                <a:off x="3437380" y="2065311"/>
                <a:ext cx="112320" cy="31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5A3DC8B-77ED-9548-85CD-B3419CDD4C0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30180" y="205775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566995C-3F99-8946-B323-5A0AC6CB295D}"/>
                    </a:ext>
                  </a:extLst>
                </p14:cNvPr>
                <p14:cNvContentPartPr/>
                <p14:nvPr/>
              </p14:nvContentPartPr>
              <p14:xfrm>
                <a:off x="3468700" y="2171151"/>
                <a:ext cx="118800" cy="25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566995C-3F99-8946-B323-5A0AC6CB29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61140" y="216359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F1F2606-7145-1244-8D97-1D0D958CB89E}"/>
              </a:ext>
            </a:extLst>
          </p:cNvPr>
          <p:cNvGrpSpPr/>
          <p:nvPr/>
        </p:nvGrpSpPr>
        <p:grpSpPr>
          <a:xfrm>
            <a:off x="3804940" y="1860111"/>
            <a:ext cx="473400" cy="423720"/>
            <a:chOff x="3804940" y="1860111"/>
            <a:chExt cx="4734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C5B9816-D648-0442-A094-C7B709FFCC1F}"/>
                    </a:ext>
                  </a:extLst>
                </p14:cNvPr>
                <p14:cNvContentPartPr/>
                <p14:nvPr/>
              </p14:nvContentPartPr>
              <p14:xfrm>
                <a:off x="3804940" y="1860111"/>
                <a:ext cx="155880" cy="4237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C5B9816-D648-0442-A094-C7B709FFCC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97380" y="1852551"/>
                  <a:ext cx="171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D360796-753E-E641-9A0E-1AD4AFD21CCA}"/>
                    </a:ext>
                  </a:extLst>
                </p14:cNvPr>
                <p14:cNvContentPartPr/>
                <p14:nvPr/>
              </p14:nvContentPartPr>
              <p14:xfrm>
                <a:off x="4072420" y="2065311"/>
                <a:ext cx="137160" cy="93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D360796-753E-E641-9A0E-1AD4AFD21C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64860" y="205775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0210C6F-E1D1-F64F-B90D-259762497142}"/>
                    </a:ext>
                  </a:extLst>
                </p14:cNvPr>
                <p14:cNvContentPartPr/>
                <p14:nvPr/>
              </p14:nvContentPartPr>
              <p14:xfrm>
                <a:off x="4078900" y="2034351"/>
                <a:ext cx="199440" cy="155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0210C6F-E1D1-F64F-B90D-25976249714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71340" y="2026791"/>
                  <a:ext cx="2145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5F7BA0A4-CDF0-A54C-A4E8-A40B5E9855F7}"/>
              </a:ext>
            </a:extLst>
          </p:cNvPr>
          <p:cNvGrpSpPr/>
          <p:nvPr/>
        </p:nvGrpSpPr>
        <p:grpSpPr>
          <a:xfrm>
            <a:off x="4458340" y="1996911"/>
            <a:ext cx="318240" cy="423720"/>
            <a:chOff x="4458340" y="1996911"/>
            <a:chExt cx="3182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FFF36B5-1A0F-4A4D-B55F-B350913292D2}"/>
                    </a:ext>
                  </a:extLst>
                </p14:cNvPr>
                <p14:cNvContentPartPr/>
                <p14:nvPr/>
              </p14:nvContentPartPr>
              <p14:xfrm>
                <a:off x="4458340" y="2159631"/>
                <a:ext cx="6480" cy="37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FFF36B5-1A0F-4A4D-B55F-B350913292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51140" y="2152071"/>
                  <a:ext cx="21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1E9D48A-8761-2843-BA86-57EF05E10735}"/>
                    </a:ext>
                  </a:extLst>
                </p14:cNvPr>
                <p14:cNvContentPartPr/>
                <p14:nvPr/>
              </p14:nvContentPartPr>
              <p14:xfrm>
                <a:off x="4590100" y="1996911"/>
                <a:ext cx="186480" cy="4237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1E9D48A-8761-2843-BA86-57EF05E107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82540" y="1989351"/>
                  <a:ext cx="20160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CCC920B-EF93-D548-B253-2B9E311BD36B}"/>
                  </a:ext>
                </a:extLst>
              </p14:cNvPr>
              <p14:cNvContentPartPr/>
              <p14:nvPr/>
            </p14:nvContentPartPr>
            <p14:xfrm>
              <a:off x="4956580" y="1828791"/>
              <a:ext cx="131040" cy="4860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CCC920B-EF93-D548-B253-2B9E311BD36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949020" y="1821231"/>
                <a:ext cx="146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7EA76414-C727-8C4D-BD4B-1128E733D051}"/>
                  </a:ext>
                </a:extLst>
              </p14:cNvPr>
              <p14:cNvContentPartPr/>
              <p14:nvPr/>
            </p14:nvContentPartPr>
            <p14:xfrm>
              <a:off x="5473180" y="2295711"/>
              <a:ext cx="6480" cy="687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7EA76414-C727-8C4D-BD4B-1128E733D05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65620" y="2288151"/>
                <a:ext cx="216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FCD46F6-7E2A-9A49-A8F8-923F4B553C4F}"/>
              </a:ext>
            </a:extLst>
          </p:cNvPr>
          <p:cNvGrpSpPr/>
          <p:nvPr/>
        </p:nvGrpSpPr>
        <p:grpSpPr>
          <a:xfrm>
            <a:off x="5890420" y="1822671"/>
            <a:ext cx="461160" cy="423720"/>
            <a:chOff x="5890420" y="1822671"/>
            <a:chExt cx="4611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A21E32C-7171-0141-BD82-8E69310E1461}"/>
                    </a:ext>
                  </a:extLst>
                </p14:cNvPr>
                <p14:cNvContentPartPr/>
                <p14:nvPr/>
              </p14:nvContentPartPr>
              <p14:xfrm>
                <a:off x="5890420" y="1847511"/>
                <a:ext cx="137160" cy="398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A21E32C-7171-0141-BD82-8E69310E14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82860" y="1839951"/>
                  <a:ext cx="152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456BFD6-6312-A94A-9368-3825ED8F08F6}"/>
                    </a:ext>
                  </a:extLst>
                </p14:cNvPr>
                <p14:cNvContentPartPr/>
                <p14:nvPr/>
              </p14:nvContentPartPr>
              <p14:xfrm>
                <a:off x="6102100" y="1822671"/>
                <a:ext cx="249480" cy="3924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456BFD6-6312-A94A-9368-3825ED8F08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94540" y="1815111"/>
                  <a:ext cx="2646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83C0E55D-CD89-C64B-A1AE-B7E317ACC87A}"/>
              </a:ext>
            </a:extLst>
          </p:cNvPr>
          <p:cNvGrpSpPr/>
          <p:nvPr/>
        </p:nvGrpSpPr>
        <p:grpSpPr>
          <a:xfrm>
            <a:off x="6650020" y="1990791"/>
            <a:ext cx="479520" cy="324000"/>
            <a:chOff x="6650020" y="1990791"/>
            <a:chExt cx="4795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34184A5-670A-284A-B2C5-B972935C379F}"/>
                    </a:ext>
                  </a:extLst>
                </p14:cNvPr>
                <p14:cNvContentPartPr/>
                <p14:nvPr/>
              </p14:nvContentPartPr>
              <p14:xfrm>
                <a:off x="6737140" y="1990791"/>
                <a:ext cx="56520" cy="106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34184A5-670A-284A-B2C5-B972935C379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29580" y="198323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8CE8210-5557-4041-9765-9560D6972B71}"/>
                    </a:ext>
                  </a:extLst>
                </p14:cNvPr>
                <p14:cNvContentPartPr/>
                <p14:nvPr/>
              </p14:nvContentPartPr>
              <p14:xfrm>
                <a:off x="6650020" y="2221191"/>
                <a:ext cx="68760" cy="936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8CE8210-5557-4041-9765-9560D6972B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42460" y="221363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4DA512D-D931-7049-A96B-9A9420F66DA9}"/>
                    </a:ext>
                  </a:extLst>
                </p14:cNvPr>
                <p14:cNvContentPartPr/>
                <p14:nvPr/>
              </p14:nvContentPartPr>
              <p14:xfrm>
                <a:off x="6911380" y="2059191"/>
                <a:ext cx="218160" cy="199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4DA512D-D931-7049-A96B-9A9420F66D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03820" y="2051631"/>
                  <a:ext cx="2332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E923658-D05F-3B4A-B09A-C6285544A6B1}"/>
              </a:ext>
            </a:extLst>
          </p:cNvPr>
          <p:cNvGrpSpPr/>
          <p:nvPr/>
        </p:nvGrpSpPr>
        <p:grpSpPr>
          <a:xfrm>
            <a:off x="7416460" y="2024631"/>
            <a:ext cx="186480" cy="178200"/>
            <a:chOff x="7416460" y="2024631"/>
            <a:chExt cx="18648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5CE7AC8-4658-CA45-8A8C-F39B46CC8116}"/>
                    </a:ext>
                  </a:extLst>
                </p14:cNvPr>
                <p14:cNvContentPartPr/>
                <p14:nvPr/>
              </p14:nvContentPartPr>
              <p14:xfrm>
                <a:off x="7434460" y="2024631"/>
                <a:ext cx="162360" cy="178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5CE7AC8-4658-CA45-8A8C-F39B46CC81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26900" y="2017071"/>
                  <a:ext cx="177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C815454-EBE4-E546-A434-AA4117C187FD}"/>
                    </a:ext>
                  </a:extLst>
                </p14:cNvPr>
                <p14:cNvContentPartPr/>
                <p14:nvPr/>
              </p14:nvContentPartPr>
              <p14:xfrm>
                <a:off x="7416460" y="2059191"/>
                <a:ext cx="186480" cy="131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C815454-EBE4-E546-A434-AA4117C187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08900" y="2051631"/>
                  <a:ext cx="2016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CC747809-43C2-834D-AA30-A50E1756D358}"/>
              </a:ext>
            </a:extLst>
          </p:cNvPr>
          <p:cNvGrpSpPr/>
          <p:nvPr/>
        </p:nvGrpSpPr>
        <p:grpSpPr>
          <a:xfrm>
            <a:off x="7876180" y="1816551"/>
            <a:ext cx="585360" cy="398520"/>
            <a:chOff x="7876180" y="1816551"/>
            <a:chExt cx="5853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E1AA4D4-6816-0945-B2ED-120C35CE1C3C}"/>
                    </a:ext>
                  </a:extLst>
                </p14:cNvPr>
                <p14:cNvContentPartPr/>
                <p14:nvPr/>
              </p14:nvContentPartPr>
              <p14:xfrm>
                <a:off x="7876180" y="2021751"/>
                <a:ext cx="124920" cy="193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E1AA4D4-6816-0945-B2ED-120C35CE1C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68620" y="2014191"/>
                  <a:ext cx="14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06968873-AD3C-A948-82AD-57869A48EFE3}"/>
                    </a:ext>
                  </a:extLst>
                </p14:cNvPr>
                <p14:cNvContentPartPr/>
                <p14:nvPr/>
              </p14:nvContentPartPr>
              <p14:xfrm>
                <a:off x="7910740" y="2134071"/>
                <a:ext cx="140040" cy="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06968873-AD3C-A948-82AD-57869A48EF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03540" y="2126511"/>
                  <a:ext cx="155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1F9E4B9-2EEE-314B-B02F-DF20BD8CEC85}"/>
                    </a:ext>
                  </a:extLst>
                </p14:cNvPr>
                <p14:cNvContentPartPr/>
                <p14:nvPr/>
              </p14:nvContentPartPr>
              <p14:xfrm>
                <a:off x="8218540" y="1816551"/>
                <a:ext cx="243000" cy="3801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1F9E4B9-2EEE-314B-B02F-DF20BD8CEC8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11340" y="1808991"/>
                  <a:ext cx="2581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C514648F-C1C6-2947-857A-AD4DCC660A25}"/>
                  </a:ext>
                </a:extLst>
              </p14:cNvPr>
              <p14:cNvContentPartPr/>
              <p14:nvPr/>
            </p14:nvContentPartPr>
            <p14:xfrm>
              <a:off x="8648380" y="2236311"/>
              <a:ext cx="112320" cy="662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C514648F-C1C6-2947-857A-AD4DCC660A2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40820" y="2228751"/>
                <a:ext cx="12744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AA664F2F-72CD-4F41-8B45-A1D500AC059A}"/>
              </a:ext>
            </a:extLst>
          </p:cNvPr>
          <p:cNvGrpSpPr/>
          <p:nvPr/>
        </p:nvGrpSpPr>
        <p:grpSpPr>
          <a:xfrm>
            <a:off x="9065980" y="1934631"/>
            <a:ext cx="765360" cy="497880"/>
            <a:chOff x="9065980" y="1934631"/>
            <a:chExt cx="76536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ABA2CA9-3385-B747-B793-03468EB83C55}"/>
                    </a:ext>
                  </a:extLst>
                </p14:cNvPr>
                <p14:cNvContentPartPr/>
                <p14:nvPr/>
              </p14:nvContentPartPr>
              <p14:xfrm>
                <a:off x="9065980" y="1934631"/>
                <a:ext cx="354600" cy="497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ABA2CA9-3385-B747-B793-03468EB83C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58420" y="1927071"/>
                  <a:ext cx="3697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6873977-BB7A-0A49-907C-2464B851D7AF}"/>
                    </a:ext>
                  </a:extLst>
                </p14:cNvPr>
                <p14:cNvContentPartPr/>
                <p14:nvPr/>
              </p14:nvContentPartPr>
              <p14:xfrm>
                <a:off x="9589060" y="1947231"/>
                <a:ext cx="198720" cy="268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6873977-BB7A-0A49-907C-2464B851D7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81500" y="1939671"/>
                  <a:ext cx="213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570B7EC-4667-9644-BB49-D4688D2462EA}"/>
                    </a:ext>
                  </a:extLst>
                </p14:cNvPr>
                <p14:cNvContentPartPr/>
                <p14:nvPr/>
              </p14:nvContentPartPr>
              <p14:xfrm>
                <a:off x="9681580" y="2090511"/>
                <a:ext cx="149760" cy="25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570B7EC-4667-9644-BB49-D4688D2462E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74020" y="208295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9A3D901-4A8B-EF4E-896E-3AD930DF503B}"/>
              </a:ext>
            </a:extLst>
          </p:cNvPr>
          <p:cNvGrpSpPr/>
          <p:nvPr/>
        </p:nvGrpSpPr>
        <p:grpSpPr>
          <a:xfrm>
            <a:off x="10067860" y="1791351"/>
            <a:ext cx="1774440" cy="548280"/>
            <a:chOff x="10067860" y="1791351"/>
            <a:chExt cx="1774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411673B-644A-FA41-906D-4A6D853D6CBB}"/>
                    </a:ext>
                  </a:extLst>
                </p14:cNvPr>
                <p14:cNvContentPartPr/>
                <p14:nvPr/>
              </p14:nvContentPartPr>
              <p14:xfrm>
                <a:off x="10067860" y="1791351"/>
                <a:ext cx="373320" cy="4485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411673B-644A-FA41-906D-4A6D853D6C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60300" y="1784151"/>
                  <a:ext cx="388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4DA35CE-7C14-DF4F-A167-13E14BF22620}"/>
                    </a:ext>
                  </a:extLst>
                </p14:cNvPr>
                <p14:cNvContentPartPr/>
                <p14:nvPr/>
              </p14:nvContentPartPr>
              <p14:xfrm>
                <a:off x="10453780" y="2065311"/>
                <a:ext cx="199440" cy="37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4DA35CE-7C14-DF4F-A167-13E14BF2262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46220" y="2057751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DCDCE1C-FFE0-6C43-A70A-6B2E26DBD531}"/>
                    </a:ext>
                  </a:extLst>
                </p14:cNvPr>
                <p14:cNvContentPartPr/>
                <p14:nvPr/>
              </p14:nvContentPartPr>
              <p14:xfrm>
                <a:off x="10839700" y="1791351"/>
                <a:ext cx="342720" cy="3988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DCDCE1C-FFE0-6C43-A70A-6B2E26DBD53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32140" y="1784151"/>
                  <a:ext cx="357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8D5EE9B-5616-0D49-AAB8-16B71C6A783D}"/>
                    </a:ext>
                  </a:extLst>
                </p14:cNvPr>
                <p14:cNvContentPartPr/>
                <p14:nvPr/>
              </p14:nvContentPartPr>
              <p14:xfrm>
                <a:off x="11225620" y="2239911"/>
                <a:ext cx="56520" cy="19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8D5EE9B-5616-0D49-AAB8-16B71C6A783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18060" y="223235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393BD4A-4784-A344-BE4C-7056BFACD751}"/>
                    </a:ext>
                  </a:extLst>
                </p14:cNvPr>
                <p14:cNvContentPartPr/>
                <p14:nvPr/>
              </p14:nvContentPartPr>
              <p14:xfrm>
                <a:off x="11088820" y="2252151"/>
                <a:ext cx="168480" cy="87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393BD4A-4784-A344-BE4C-7056BFACD75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81260" y="2244591"/>
                  <a:ext cx="183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8680181-0F28-1748-9BA3-7F9BCE0DC431}"/>
                    </a:ext>
                  </a:extLst>
                </p14:cNvPr>
                <p14:cNvContentPartPr/>
                <p14:nvPr/>
              </p14:nvContentPartPr>
              <p14:xfrm>
                <a:off x="11437300" y="1847511"/>
                <a:ext cx="405000" cy="4575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8680181-0F28-1748-9BA3-7F9BCE0DC43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29740" y="1839951"/>
                  <a:ext cx="420120" cy="47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EADF6869-B224-1D43-86B6-54279B882448}"/>
                  </a:ext>
                </a:extLst>
              </p14:cNvPr>
              <p14:cNvContentPartPr/>
              <p14:nvPr/>
            </p14:nvContentPartPr>
            <p14:xfrm>
              <a:off x="1028980" y="2924631"/>
              <a:ext cx="230040" cy="3924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EADF6869-B224-1D43-86B6-54279B88244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21420" y="2917071"/>
                <a:ext cx="24516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704D001-485E-4F4F-9EDF-632EEF26EEFA}"/>
              </a:ext>
            </a:extLst>
          </p:cNvPr>
          <p:cNvGrpSpPr/>
          <p:nvPr/>
        </p:nvGrpSpPr>
        <p:grpSpPr>
          <a:xfrm>
            <a:off x="1551340" y="2688111"/>
            <a:ext cx="1145520" cy="629280"/>
            <a:chOff x="1551340" y="2688111"/>
            <a:chExt cx="114552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66F9EF1-C047-5C44-A568-7ABBC697EC40}"/>
                    </a:ext>
                  </a:extLst>
                </p14:cNvPr>
                <p14:cNvContentPartPr/>
                <p14:nvPr/>
              </p14:nvContentPartPr>
              <p14:xfrm>
                <a:off x="1551340" y="2688111"/>
                <a:ext cx="573120" cy="6292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66F9EF1-C047-5C44-A568-7ABBC697EC4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43780" y="2680551"/>
                  <a:ext cx="5882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B1F7802-95E7-274F-9B40-CF5C8011E24F}"/>
                    </a:ext>
                  </a:extLst>
                </p14:cNvPr>
                <p14:cNvContentPartPr/>
                <p14:nvPr/>
              </p14:nvContentPartPr>
              <p14:xfrm>
                <a:off x="2204740" y="2731671"/>
                <a:ext cx="492120" cy="4914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B1F7802-95E7-274F-9B40-CF5C8011E2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97180" y="2724111"/>
                  <a:ext cx="50724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2B8E6B6-2BEE-CD49-AA24-A8C1AEED2D08}"/>
              </a:ext>
            </a:extLst>
          </p:cNvPr>
          <p:cNvGrpSpPr/>
          <p:nvPr/>
        </p:nvGrpSpPr>
        <p:grpSpPr>
          <a:xfrm>
            <a:off x="2970460" y="2662911"/>
            <a:ext cx="1855800" cy="654120"/>
            <a:chOff x="2970460" y="2662911"/>
            <a:chExt cx="185580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076C15F-EE47-2842-9216-4EB425BF0CE2}"/>
                    </a:ext>
                  </a:extLst>
                </p14:cNvPr>
                <p14:cNvContentPartPr/>
                <p14:nvPr/>
              </p14:nvContentPartPr>
              <p14:xfrm>
                <a:off x="2970460" y="2787471"/>
                <a:ext cx="87480" cy="112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076C15F-EE47-2842-9216-4EB425BF0C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63260" y="277991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417B6D5-8F96-624B-BFBE-91CC53A778EF}"/>
                    </a:ext>
                  </a:extLst>
                </p14:cNvPr>
                <p14:cNvContentPartPr/>
                <p14:nvPr/>
              </p14:nvContentPartPr>
              <p14:xfrm>
                <a:off x="2970460" y="2980431"/>
                <a:ext cx="31320" cy="1468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417B6D5-8F96-624B-BFBE-91CC53A778E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63260" y="2972871"/>
                  <a:ext cx="46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3273B14-AF2C-8546-83C4-AEEE62029736}"/>
                    </a:ext>
                  </a:extLst>
                </p14:cNvPr>
                <p14:cNvContentPartPr/>
                <p14:nvPr/>
              </p14:nvContentPartPr>
              <p14:xfrm>
                <a:off x="3188620" y="2868471"/>
                <a:ext cx="162360" cy="205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3273B14-AF2C-8546-83C4-AEEE6202973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81060" y="2860911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9F7DEC5-3D34-3445-B9AD-45EB029F7ED4}"/>
                    </a:ext>
                  </a:extLst>
                </p14:cNvPr>
                <p14:cNvContentPartPr/>
                <p14:nvPr/>
              </p14:nvContentPartPr>
              <p14:xfrm>
                <a:off x="3661660" y="2662911"/>
                <a:ext cx="87480" cy="417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9F7DEC5-3D34-3445-B9AD-45EB029F7ED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54100" y="2655711"/>
                  <a:ext cx="102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BF74272-E00C-C44D-9794-B34E5E6ACC46}"/>
                    </a:ext>
                  </a:extLst>
                </p14:cNvPr>
                <p14:cNvContentPartPr/>
                <p14:nvPr/>
              </p14:nvContentPartPr>
              <p14:xfrm>
                <a:off x="3524860" y="2706831"/>
                <a:ext cx="367560" cy="4485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BF74272-E00C-C44D-9794-B34E5E6ACC4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17300" y="2699271"/>
                  <a:ext cx="3826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AD75ACD-AB8A-5C4D-8B7A-6320A22DBC32}"/>
                    </a:ext>
                  </a:extLst>
                </p14:cNvPr>
                <p14:cNvContentPartPr/>
                <p14:nvPr/>
              </p14:nvContentPartPr>
              <p14:xfrm>
                <a:off x="3879460" y="2719791"/>
                <a:ext cx="174600" cy="597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AD75ACD-AB8A-5C4D-8B7A-6320A22DBC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71900" y="2712231"/>
                  <a:ext cx="1897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C220C46-F320-B841-AF2B-E689B7405659}"/>
                    </a:ext>
                  </a:extLst>
                </p14:cNvPr>
                <p14:cNvContentPartPr/>
                <p14:nvPr/>
              </p14:nvContentPartPr>
              <p14:xfrm>
                <a:off x="3823660" y="3023991"/>
                <a:ext cx="236880" cy="62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C220C46-F320-B841-AF2B-E689B740565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16100" y="3016791"/>
                  <a:ext cx="252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5F4EC06-3B66-4048-9ADD-CC7F6F257595}"/>
                    </a:ext>
                  </a:extLst>
                </p14:cNvPr>
                <p14:cNvContentPartPr/>
                <p14:nvPr/>
              </p14:nvContentPartPr>
              <p14:xfrm>
                <a:off x="4196980" y="2887191"/>
                <a:ext cx="50040" cy="202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5F4EC06-3B66-4048-9ADD-CC7F6F2575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89420" y="2879631"/>
                  <a:ext cx="65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1B5E613-5739-EA47-AB2F-7196AC063A55}"/>
                    </a:ext>
                  </a:extLst>
                </p14:cNvPr>
                <p14:cNvContentPartPr/>
                <p14:nvPr/>
              </p14:nvContentPartPr>
              <p14:xfrm>
                <a:off x="4365100" y="2856231"/>
                <a:ext cx="305280" cy="2059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1B5E613-5739-EA47-AB2F-7196AC063A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57540" y="2848671"/>
                  <a:ext cx="320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064D298-9F4B-A941-A071-5CB8E06BE742}"/>
                    </a:ext>
                  </a:extLst>
                </p14:cNvPr>
                <p14:cNvContentPartPr/>
                <p14:nvPr/>
              </p14:nvContentPartPr>
              <p14:xfrm>
                <a:off x="4720060" y="2838231"/>
                <a:ext cx="106200" cy="317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064D298-9F4B-A941-A071-5CB8E06BE74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12500" y="2830671"/>
                  <a:ext cx="12132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EB8E445-FB5B-F24A-99B0-77DEA9108A69}"/>
              </a:ext>
            </a:extLst>
          </p:cNvPr>
          <p:cNvGrpSpPr/>
          <p:nvPr/>
        </p:nvGrpSpPr>
        <p:grpSpPr>
          <a:xfrm>
            <a:off x="5040100" y="2607111"/>
            <a:ext cx="539280" cy="803520"/>
            <a:chOff x="5040100" y="2607111"/>
            <a:chExt cx="53928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8095A4E-D364-A442-9DE5-5F09F318EF4E}"/>
                    </a:ext>
                  </a:extLst>
                </p14:cNvPr>
                <p14:cNvContentPartPr/>
                <p14:nvPr/>
              </p14:nvContentPartPr>
              <p14:xfrm>
                <a:off x="5040100" y="2607111"/>
                <a:ext cx="520560" cy="3675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8095A4E-D364-A442-9DE5-5F09F318EF4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32540" y="2599551"/>
                  <a:ext cx="535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4221028-07A1-0F4B-8E82-98C210DA74E8}"/>
                    </a:ext>
                  </a:extLst>
                </p14:cNvPr>
                <p14:cNvContentPartPr/>
                <p14:nvPr/>
              </p14:nvContentPartPr>
              <p14:xfrm>
                <a:off x="5168260" y="2943351"/>
                <a:ext cx="62640" cy="1000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4221028-07A1-0F4B-8E82-98C210DA74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60700" y="293579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DE99E75-7B0D-AC46-B877-956A6FDFB535}"/>
                    </a:ext>
                  </a:extLst>
                </p14:cNvPr>
                <p14:cNvContentPartPr/>
                <p14:nvPr/>
              </p14:nvContentPartPr>
              <p14:xfrm>
                <a:off x="5249260" y="2887191"/>
                <a:ext cx="50040" cy="5234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DE99E75-7B0D-AC46-B877-956A6FDFB5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41700" y="2879631"/>
                  <a:ext cx="651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B52A7F7-9A71-5348-A0C5-7A7821772A5B}"/>
                    </a:ext>
                  </a:extLst>
                </p14:cNvPr>
                <p14:cNvContentPartPr/>
                <p14:nvPr/>
              </p14:nvContentPartPr>
              <p14:xfrm>
                <a:off x="5193100" y="3011751"/>
                <a:ext cx="386280" cy="1594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B52A7F7-9A71-5348-A0C5-7A7821772A5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85540" y="3004191"/>
                  <a:ext cx="40140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F40F5C84-66BB-F646-8AE6-4A2D238F7825}"/>
                  </a:ext>
                </a:extLst>
              </p14:cNvPr>
              <p14:cNvContentPartPr/>
              <p14:nvPr/>
            </p14:nvContentPartPr>
            <p14:xfrm>
              <a:off x="5822020" y="2831031"/>
              <a:ext cx="236880" cy="2804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F40F5C84-66BB-F646-8AE6-4A2D238F782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14460" y="2823471"/>
                <a:ext cx="25200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C6E1C1A-3DBA-D942-B318-550DC1D14940}"/>
              </a:ext>
            </a:extLst>
          </p:cNvPr>
          <p:cNvGrpSpPr/>
          <p:nvPr/>
        </p:nvGrpSpPr>
        <p:grpSpPr>
          <a:xfrm>
            <a:off x="6245380" y="2651391"/>
            <a:ext cx="448560" cy="516240"/>
            <a:chOff x="6245380" y="2651391"/>
            <a:chExt cx="448560" cy="51624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BD890BD1-138C-A34B-8C50-B94DCAB44D2E}"/>
                </a:ext>
              </a:extLst>
            </p:cNvPr>
            <p:cNvGrpSpPr/>
            <p:nvPr/>
          </p:nvGrpSpPr>
          <p:grpSpPr>
            <a:xfrm>
              <a:off x="6245380" y="2651391"/>
              <a:ext cx="448560" cy="516240"/>
              <a:chOff x="6245380" y="2651391"/>
              <a:chExt cx="448560" cy="516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C3504B62-24ED-EE4B-835E-975FD4F7BAA5}"/>
                      </a:ext>
                    </a:extLst>
                  </p14:cNvPr>
                  <p14:cNvContentPartPr/>
                  <p14:nvPr/>
                </p14:nvContentPartPr>
                <p14:xfrm>
                  <a:off x="6407020" y="2651391"/>
                  <a:ext cx="137160" cy="211320"/>
                </p14:xfrm>
              </p:contentPart>
            </mc:Choice>
            <mc:Fallback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C3504B62-24ED-EE4B-835E-975FD4F7BAA5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6399460" y="2643831"/>
                    <a:ext cx="15228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74DCCAA6-74F0-1045-9866-EC18C3C0A255}"/>
                      </a:ext>
                    </a:extLst>
                  </p14:cNvPr>
                  <p14:cNvContentPartPr/>
                  <p14:nvPr/>
                </p14:nvContentPartPr>
                <p14:xfrm>
                  <a:off x="6245380" y="2800791"/>
                  <a:ext cx="342720" cy="317160"/>
                </p14:xfrm>
              </p:contentPart>
            </mc:Choice>
            <mc:Fallback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74DCCAA6-74F0-1045-9866-EC18C3C0A255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6237820" y="2793231"/>
                    <a:ext cx="357840" cy="33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A5A9D00A-8E82-9F41-8974-1B340A4F348A}"/>
                      </a:ext>
                    </a:extLst>
                  </p14:cNvPr>
                  <p14:cNvContentPartPr/>
                  <p14:nvPr/>
                </p14:nvContentPartPr>
                <p14:xfrm>
                  <a:off x="6413500" y="2993031"/>
                  <a:ext cx="280440" cy="174600"/>
                </p14:xfrm>
              </p:contentPart>
            </mc:Choice>
            <mc:Fallback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A5A9D00A-8E82-9F41-8974-1B340A4F348A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6405940" y="2985471"/>
                    <a:ext cx="295560" cy="189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E1AB491B-7405-AC4D-8566-91339A5D6ACF}"/>
                  </a:ext>
                </a:extLst>
              </p14:cNvPr>
              <p14:cNvContentPartPr/>
              <p14:nvPr/>
            </p14:nvContentPartPr>
            <p14:xfrm>
              <a:off x="6917500" y="3208311"/>
              <a:ext cx="62640" cy="5292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E1AB491B-7405-AC4D-8566-91339A5D6AC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909940" y="3200751"/>
                <a:ext cx="7776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BB713D76-5B7B-6A49-ABD9-851AABF43939}"/>
              </a:ext>
            </a:extLst>
          </p:cNvPr>
          <p:cNvGrpSpPr/>
          <p:nvPr/>
        </p:nvGrpSpPr>
        <p:grpSpPr>
          <a:xfrm>
            <a:off x="7309900" y="2712951"/>
            <a:ext cx="1158480" cy="516960"/>
            <a:chOff x="7309900" y="2712951"/>
            <a:chExt cx="11584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6144D6F-6D8C-0F42-B4AC-082464A5EAAF}"/>
                    </a:ext>
                  </a:extLst>
                </p14:cNvPr>
                <p14:cNvContentPartPr/>
                <p14:nvPr/>
              </p14:nvContentPartPr>
              <p14:xfrm>
                <a:off x="7309900" y="2731671"/>
                <a:ext cx="491400" cy="3553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6144D6F-6D8C-0F42-B4AC-082464A5EA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02340" y="2724111"/>
                  <a:ext cx="506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5299373-536A-384B-9436-E43B8A07C790}"/>
                    </a:ext>
                  </a:extLst>
                </p14:cNvPr>
                <p14:cNvContentPartPr/>
                <p14:nvPr/>
              </p14:nvContentPartPr>
              <p14:xfrm>
                <a:off x="7565140" y="2980431"/>
                <a:ext cx="87480" cy="31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5299373-536A-384B-9436-E43B8A07C79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57580" y="297287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19830C6-3596-5B48-966B-AA4690105305}"/>
                    </a:ext>
                  </a:extLst>
                </p14:cNvPr>
                <p14:cNvContentPartPr/>
                <p14:nvPr/>
              </p14:nvContentPartPr>
              <p14:xfrm>
                <a:off x="7988500" y="2712951"/>
                <a:ext cx="479880" cy="5169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19830C6-3596-5B48-966B-AA46901053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80940" y="2705391"/>
                  <a:ext cx="49464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75F12C1-E0A0-3544-90F0-F1B21E0AA701}"/>
              </a:ext>
            </a:extLst>
          </p:cNvPr>
          <p:cNvGrpSpPr/>
          <p:nvPr/>
        </p:nvGrpSpPr>
        <p:grpSpPr>
          <a:xfrm>
            <a:off x="1090540" y="3509631"/>
            <a:ext cx="896760" cy="429120"/>
            <a:chOff x="1090540" y="3509631"/>
            <a:chExt cx="8967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B94F81F-8091-2E46-9D27-0390E3E2D2A1}"/>
                    </a:ext>
                  </a:extLst>
                </p14:cNvPr>
                <p14:cNvContentPartPr/>
                <p14:nvPr/>
              </p14:nvContentPartPr>
              <p14:xfrm>
                <a:off x="1414180" y="3628071"/>
                <a:ext cx="155880" cy="1746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B94F81F-8091-2E46-9D27-0390E3E2D2A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06620" y="362051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783DDF7-12E3-EC4E-BB3F-C44B5ABC6888}"/>
                    </a:ext>
                  </a:extLst>
                </p14:cNvPr>
                <p14:cNvContentPartPr/>
                <p14:nvPr/>
              </p14:nvContentPartPr>
              <p14:xfrm>
                <a:off x="1700740" y="3715191"/>
                <a:ext cx="25200" cy="129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783DDF7-12E3-EC4E-BB3F-C44B5ABC688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93180" y="370763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4E52CA3-7F69-2F41-A6BF-38265DEB6C93}"/>
                    </a:ext>
                  </a:extLst>
                </p14:cNvPr>
                <p14:cNvContentPartPr/>
                <p14:nvPr/>
              </p14:nvContentPartPr>
              <p14:xfrm>
                <a:off x="1843660" y="3621951"/>
                <a:ext cx="19080" cy="168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4E52CA3-7F69-2F41-A6BF-38265DEB6C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36100" y="361439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31505FE-934B-6A4D-A1DE-4B69DE375AC2}"/>
                    </a:ext>
                  </a:extLst>
                </p14:cNvPr>
                <p14:cNvContentPartPr/>
                <p14:nvPr/>
              </p14:nvContentPartPr>
              <p14:xfrm>
                <a:off x="1090540" y="3509631"/>
                <a:ext cx="896760" cy="4291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31505FE-934B-6A4D-A1DE-4B69DE375A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2980" y="3502071"/>
                  <a:ext cx="91188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06C29ED5-3F89-404B-A5DB-A5EC2BA11BFC}"/>
              </a:ext>
            </a:extLst>
          </p:cNvPr>
          <p:cNvGrpSpPr/>
          <p:nvPr/>
        </p:nvGrpSpPr>
        <p:grpSpPr>
          <a:xfrm>
            <a:off x="2472580" y="3497391"/>
            <a:ext cx="1027800" cy="492120"/>
            <a:chOff x="2472580" y="3497391"/>
            <a:chExt cx="1027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8CAFE22-8309-7043-A4A7-FCCBFC7E2313}"/>
                    </a:ext>
                  </a:extLst>
                </p14:cNvPr>
                <p14:cNvContentPartPr/>
                <p14:nvPr/>
              </p14:nvContentPartPr>
              <p14:xfrm>
                <a:off x="2472580" y="3497391"/>
                <a:ext cx="193320" cy="342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8CAFE22-8309-7043-A4A7-FCCBFC7E231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65020" y="3489831"/>
                  <a:ext cx="208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F26C950-8734-C343-AF38-DC3EB252EC2C}"/>
                    </a:ext>
                  </a:extLst>
                </p14:cNvPr>
                <p14:cNvContentPartPr/>
                <p14:nvPr/>
              </p14:nvContentPartPr>
              <p14:xfrm>
                <a:off x="2684260" y="3534831"/>
                <a:ext cx="124920" cy="4546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F26C950-8734-C343-AF38-DC3EB252EC2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76700" y="3527271"/>
                  <a:ext cx="1400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A71B870-B8B1-5941-944B-5CCD6B91FD68}"/>
                    </a:ext>
                  </a:extLst>
                </p14:cNvPr>
                <p14:cNvContentPartPr/>
                <p14:nvPr/>
              </p14:nvContentPartPr>
              <p14:xfrm>
                <a:off x="2684260" y="3684231"/>
                <a:ext cx="155880" cy="81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A71B870-B8B1-5941-944B-5CCD6B91FD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76700" y="3676671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ACEC377-2924-3C4D-9BC5-DB6BAB50D25D}"/>
                    </a:ext>
                  </a:extLst>
                </p14:cNvPr>
                <p14:cNvContentPartPr/>
                <p14:nvPr/>
              </p14:nvContentPartPr>
              <p14:xfrm>
                <a:off x="2964340" y="3634191"/>
                <a:ext cx="50040" cy="124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ACEC377-2924-3C4D-9BC5-DB6BAB50D2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56780" y="3626631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E4CA093-66D0-384A-968B-4A1F2EF630D6}"/>
                    </a:ext>
                  </a:extLst>
                </p14:cNvPr>
                <p14:cNvContentPartPr/>
                <p14:nvPr/>
              </p14:nvContentPartPr>
              <p14:xfrm>
                <a:off x="3138580" y="3578391"/>
                <a:ext cx="155880" cy="3052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E4CA093-66D0-384A-968B-4A1F2EF630D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31020" y="3570831"/>
                  <a:ext cx="171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C0E9404-557A-8C42-9FAD-180EE422E040}"/>
                    </a:ext>
                  </a:extLst>
                </p14:cNvPr>
                <p14:cNvContentPartPr/>
                <p14:nvPr/>
              </p14:nvContentPartPr>
              <p14:xfrm>
                <a:off x="3425140" y="3609351"/>
                <a:ext cx="75240" cy="2368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C0E9404-557A-8C42-9FAD-180EE422E04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17580" y="360179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09A88530-6F23-EC44-97C8-CB6189F27E36}"/>
              </a:ext>
            </a:extLst>
          </p:cNvPr>
          <p:cNvGrpSpPr/>
          <p:nvPr/>
        </p:nvGrpSpPr>
        <p:grpSpPr>
          <a:xfrm>
            <a:off x="3736180" y="3671631"/>
            <a:ext cx="193320" cy="100080"/>
            <a:chOff x="3736180" y="3671631"/>
            <a:chExt cx="19332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31DA110-FC90-DE4E-A746-E5D3357D59D2}"/>
                    </a:ext>
                  </a:extLst>
                </p14:cNvPr>
                <p14:cNvContentPartPr/>
                <p14:nvPr/>
              </p14:nvContentPartPr>
              <p14:xfrm>
                <a:off x="3736180" y="3671631"/>
                <a:ext cx="180720" cy="129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31DA110-FC90-DE4E-A746-E5D3357D59D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28980" y="366407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51A6610-7F1F-3A40-957A-ABFCCCFE2719}"/>
                    </a:ext>
                  </a:extLst>
                </p14:cNvPr>
                <p14:cNvContentPartPr/>
                <p14:nvPr/>
              </p14:nvContentPartPr>
              <p14:xfrm>
                <a:off x="3798460" y="3752631"/>
                <a:ext cx="131040" cy="190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51A6610-7F1F-3A40-957A-ABFCCCFE27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90900" y="374507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A280675A-9D63-8945-8A0A-C66038EFF124}"/>
              </a:ext>
            </a:extLst>
          </p:cNvPr>
          <p:cNvGrpSpPr/>
          <p:nvPr/>
        </p:nvGrpSpPr>
        <p:grpSpPr>
          <a:xfrm>
            <a:off x="4166020" y="3509631"/>
            <a:ext cx="815760" cy="262080"/>
            <a:chOff x="4166020" y="3509631"/>
            <a:chExt cx="81576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AC13BD5-5219-574B-B430-BD49E05BD3A0}"/>
                    </a:ext>
                  </a:extLst>
                </p14:cNvPr>
                <p14:cNvContentPartPr/>
                <p14:nvPr/>
              </p14:nvContentPartPr>
              <p14:xfrm>
                <a:off x="4166020" y="3621951"/>
                <a:ext cx="180720" cy="118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AC13BD5-5219-574B-B430-BD49E05BD3A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58460" y="3614391"/>
                  <a:ext cx="195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4166371-B99C-6C49-9209-0D78F6F59EB8}"/>
                    </a:ext>
                  </a:extLst>
                </p14:cNvPr>
                <p14:cNvContentPartPr/>
                <p14:nvPr/>
              </p14:nvContentPartPr>
              <p14:xfrm>
                <a:off x="4315420" y="3509631"/>
                <a:ext cx="112320" cy="19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4166371-B99C-6C49-9209-0D78F6F59EB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307860" y="350207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A4FC684-B09F-0845-9FC3-BE2E78B8F23D}"/>
                    </a:ext>
                  </a:extLst>
                </p14:cNvPr>
                <p14:cNvContentPartPr/>
                <p14:nvPr/>
              </p14:nvContentPartPr>
              <p14:xfrm>
                <a:off x="4589380" y="3652911"/>
                <a:ext cx="224640" cy="25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A4FC684-B09F-0845-9FC3-BE2E78B8F23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81820" y="364535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471605D-DEDA-5C48-A0EA-C0CCB5449925}"/>
                    </a:ext>
                  </a:extLst>
                </p14:cNvPr>
                <p14:cNvContentPartPr/>
                <p14:nvPr/>
              </p14:nvContentPartPr>
              <p14:xfrm>
                <a:off x="4682620" y="3622671"/>
                <a:ext cx="37800" cy="1180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471605D-DEDA-5C48-A0EA-C0CCB544992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75060" y="3615111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C816E78-1D8E-8C4A-A1D7-3DC7FEF2B35A}"/>
                    </a:ext>
                  </a:extLst>
                </p14:cNvPr>
                <p14:cNvContentPartPr/>
                <p14:nvPr/>
              </p14:nvContentPartPr>
              <p14:xfrm>
                <a:off x="4950460" y="3578391"/>
                <a:ext cx="31320" cy="1933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C816E78-1D8E-8C4A-A1D7-3DC7FEF2B35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42900" y="3570831"/>
                  <a:ext cx="4644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C1E21552-8B60-F249-AC3A-8B680EBF05EE}"/>
                  </a:ext>
                </a:extLst>
              </p14:cNvPr>
              <p14:cNvContentPartPr/>
              <p14:nvPr/>
            </p14:nvContentPartPr>
            <p14:xfrm>
              <a:off x="5361220" y="3827871"/>
              <a:ext cx="68760" cy="619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C1E21552-8B60-F249-AC3A-8B680EBF05E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353660" y="3820311"/>
                <a:ext cx="838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F64903AD-04CD-8A49-9686-DA9995D4F0DB}"/>
              </a:ext>
            </a:extLst>
          </p:cNvPr>
          <p:cNvGrpSpPr/>
          <p:nvPr/>
        </p:nvGrpSpPr>
        <p:grpSpPr>
          <a:xfrm>
            <a:off x="6183100" y="3410271"/>
            <a:ext cx="1102320" cy="473400"/>
            <a:chOff x="6183100" y="3410271"/>
            <a:chExt cx="11023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BE48C1E-E42A-F347-99BC-581C0B0EF1B3}"/>
                    </a:ext>
                  </a:extLst>
                </p14:cNvPr>
                <p14:cNvContentPartPr/>
                <p14:nvPr/>
              </p14:nvContentPartPr>
              <p14:xfrm>
                <a:off x="6481900" y="3565791"/>
                <a:ext cx="187200" cy="155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BE48C1E-E42A-F347-99BC-581C0B0EF1B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74340" y="355823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64034CF-0969-7640-8413-5A11B2B17039}"/>
                    </a:ext>
                  </a:extLst>
                </p14:cNvPr>
                <p14:cNvContentPartPr/>
                <p14:nvPr/>
              </p14:nvContentPartPr>
              <p14:xfrm>
                <a:off x="6743260" y="3646791"/>
                <a:ext cx="50040" cy="31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64034CF-0969-7640-8413-5A11B2B170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35700" y="363923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F6281BD-6E60-7049-9869-853111541D39}"/>
                    </a:ext>
                  </a:extLst>
                </p14:cNvPr>
                <p14:cNvContentPartPr/>
                <p14:nvPr/>
              </p14:nvContentPartPr>
              <p14:xfrm>
                <a:off x="6948820" y="3534831"/>
                <a:ext cx="205920" cy="174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F6281BD-6E60-7049-9869-853111541D3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41260" y="3527271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CE43F1F-216A-C441-A059-CFADF427F41D}"/>
                    </a:ext>
                  </a:extLst>
                </p14:cNvPr>
                <p14:cNvContentPartPr/>
                <p14:nvPr/>
              </p14:nvContentPartPr>
              <p14:xfrm>
                <a:off x="6183100" y="3410271"/>
                <a:ext cx="1102320" cy="473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CE43F1F-216A-C441-A059-CFADF427F41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75540" y="3402711"/>
                  <a:ext cx="11174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0B01D36A-77C6-BC4D-AE80-1B22235C84EB}"/>
              </a:ext>
            </a:extLst>
          </p:cNvPr>
          <p:cNvGrpSpPr/>
          <p:nvPr/>
        </p:nvGrpSpPr>
        <p:grpSpPr>
          <a:xfrm>
            <a:off x="7726780" y="3397671"/>
            <a:ext cx="1127520" cy="386280"/>
            <a:chOff x="7726780" y="3397671"/>
            <a:chExt cx="11275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BEB4571-B49A-414E-A565-115C5CD2AA6D}"/>
                    </a:ext>
                  </a:extLst>
                </p14:cNvPr>
                <p14:cNvContentPartPr/>
                <p14:nvPr/>
              </p14:nvContentPartPr>
              <p14:xfrm>
                <a:off x="7726780" y="3397671"/>
                <a:ext cx="286560" cy="3862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BEB4571-B49A-414E-A565-115C5CD2AA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19220" y="3390111"/>
                  <a:ext cx="301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27CCD23-8246-994D-9600-D442036063C2}"/>
                    </a:ext>
                  </a:extLst>
                </p14:cNvPr>
                <p14:cNvContentPartPr/>
                <p14:nvPr/>
              </p14:nvContentPartPr>
              <p14:xfrm>
                <a:off x="8193700" y="3559671"/>
                <a:ext cx="168480" cy="1746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27CCD23-8246-994D-9600-D442036063C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86140" y="3552111"/>
                  <a:ext cx="183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24B2085-C607-C745-B1B4-65B6BBC542A4}"/>
                    </a:ext>
                  </a:extLst>
                </p14:cNvPr>
                <p14:cNvContentPartPr/>
                <p14:nvPr/>
              </p14:nvContentPartPr>
              <p14:xfrm>
                <a:off x="8374420" y="3603231"/>
                <a:ext cx="479880" cy="43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24B2085-C607-C745-B1B4-65B6BBC542A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66860" y="3595671"/>
                  <a:ext cx="4946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EDE75AF7-E7D5-3948-A75D-5B435AC1DEF0}"/>
              </a:ext>
            </a:extLst>
          </p:cNvPr>
          <p:cNvGrpSpPr/>
          <p:nvPr/>
        </p:nvGrpSpPr>
        <p:grpSpPr>
          <a:xfrm>
            <a:off x="9127540" y="3291831"/>
            <a:ext cx="1469160" cy="678960"/>
            <a:chOff x="9127540" y="3291831"/>
            <a:chExt cx="146916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4D554B3-A3F2-BA44-A835-85806CFEA3BB}"/>
                    </a:ext>
                  </a:extLst>
                </p14:cNvPr>
                <p14:cNvContentPartPr/>
                <p14:nvPr/>
              </p14:nvContentPartPr>
              <p14:xfrm>
                <a:off x="9127540" y="3323151"/>
                <a:ext cx="293040" cy="355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4D554B3-A3F2-BA44-A835-85806CFEA3B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19980" y="3315591"/>
                  <a:ext cx="308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83AF5C4-EA5C-7647-9ECF-32755D93BF3A}"/>
                    </a:ext>
                  </a:extLst>
                </p14:cNvPr>
                <p14:cNvContentPartPr/>
                <p14:nvPr/>
              </p14:nvContentPartPr>
              <p14:xfrm>
                <a:off x="9594460" y="3503511"/>
                <a:ext cx="149760" cy="180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83AF5C4-EA5C-7647-9ECF-32755D93BF3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86900" y="349595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A8AA0C8-2735-DF4B-9919-E8D34C8222A1}"/>
                    </a:ext>
                  </a:extLst>
                </p14:cNvPr>
                <p14:cNvContentPartPr/>
                <p14:nvPr/>
              </p14:nvContentPartPr>
              <p14:xfrm>
                <a:off x="9918820" y="3291831"/>
                <a:ext cx="149040" cy="5101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A8AA0C8-2735-DF4B-9919-E8D34C8222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11260" y="3284271"/>
                  <a:ext cx="1641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2A953BF-5B31-404D-A637-595CDC0FA6A3}"/>
                    </a:ext>
                  </a:extLst>
                </p14:cNvPr>
                <p14:cNvContentPartPr/>
                <p14:nvPr/>
              </p14:nvContentPartPr>
              <p14:xfrm>
                <a:off x="10192060" y="3478671"/>
                <a:ext cx="199440" cy="3052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2A953BF-5B31-404D-A637-595CDC0FA6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84500" y="3471111"/>
                  <a:ext cx="214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A6C3131-DC9E-2147-98EC-8CEDC618C4F2}"/>
                    </a:ext>
                  </a:extLst>
                </p14:cNvPr>
                <p14:cNvContentPartPr/>
                <p14:nvPr/>
              </p14:nvContentPartPr>
              <p14:xfrm>
                <a:off x="10416340" y="3304431"/>
                <a:ext cx="180360" cy="6663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A6C3131-DC9E-2147-98EC-8CEDC618C4F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08780" y="3296871"/>
                  <a:ext cx="19512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A931E5B5-175F-DD4C-A8A3-73DEE95BC00B}"/>
              </a:ext>
            </a:extLst>
          </p:cNvPr>
          <p:cNvGrpSpPr/>
          <p:nvPr/>
        </p:nvGrpSpPr>
        <p:grpSpPr>
          <a:xfrm>
            <a:off x="2559700" y="4276071"/>
            <a:ext cx="293040" cy="453960"/>
            <a:chOff x="2559700" y="4276071"/>
            <a:chExt cx="2930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4223FE0-2E9C-C943-80DA-284502B1FB3B}"/>
                    </a:ext>
                  </a:extLst>
                </p14:cNvPr>
                <p14:cNvContentPartPr/>
                <p14:nvPr/>
              </p14:nvContentPartPr>
              <p14:xfrm>
                <a:off x="2559700" y="4276071"/>
                <a:ext cx="224640" cy="4539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4223FE0-2E9C-C943-80DA-284502B1FB3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52140" y="4268511"/>
                  <a:ext cx="239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671E00A-A177-064B-B4C0-0C253BEF5AC4}"/>
                    </a:ext>
                  </a:extLst>
                </p14:cNvPr>
                <p14:cNvContentPartPr/>
                <p14:nvPr/>
              </p14:nvContentPartPr>
              <p14:xfrm>
                <a:off x="2690380" y="4524471"/>
                <a:ext cx="162360" cy="439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671E00A-A177-064B-B4C0-0C253BEF5AC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82820" y="451691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14A8B1F-5732-D44B-ABB2-2B1257DA431F}"/>
              </a:ext>
            </a:extLst>
          </p:cNvPr>
          <p:cNvGrpSpPr/>
          <p:nvPr/>
        </p:nvGrpSpPr>
        <p:grpSpPr>
          <a:xfrm>
            <a:off x="3126340" y="4331511"/>
            <a:ext cx="498240" cy="236880"/>
            <a:chOff x="3126340" y="4331511"/>
            <a:chExt cx="4982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8E35DC7-AF05-C940-9DD3-7150158EE70A}"/>
                    </a:ext>
                  </a:extLst>
                </p14:cNvPr>
                <p14:cNvContentPartPr/>
                <p14:nvPr/>
              </p14:nvContentPartPr>
              <p14:xfrm>
                <a:off x="3126340" y="4331511"/>
                <a:ext cx="212040" cy="236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8E35DC7-AF05-C940-9DD3-7150158EE70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18780" y="432395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0283885-8ADD-8D4C-A090-1F0C65E2D73E}"/>
                    </a:ext>
                  </a:extLst>
                </p14:cNvPr>
                <p14:cNvContentPartPr/>
                <p14:nvPr/>
              </p14:nvContentPartPr>
              <p14:xfrm>
                <a:off x="3244420" y="4443471"/>
                <a:ext cx="380160" cy="43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0283885-8ADD-8D4C-A090-1F0C65E2D73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36860" y="4435911"/>
                  <a:ext cx="395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D8E063BC-2E71-F142-9D43-3ECE081EA271}"/>
              </a:ext>
            </a:extLst>
          </p:cNvPr>
          <p:cNvGrpSpPr/>
          <p:nvPr/>
        </p:nvGrpSpPr>
        <p:grpSpPr>
          <a:xfrm>
            <a:off x="3923020" y="4194711"/>
            <a:ext cx="1675080" cy="591840"/>
            <a:chOff x="3923020" y="4194711"/>
            <a:chExt cx="16750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C419CBCD-B981-1548-A4C3-B9B646A0B084}"/>
                    </a:ext>
                  </a:extLst>
                </p14:cNvPr>
                <p14:cNvContentPartPr/>
                <p14:nvPr/>
              </p14:nvContentPartPr>
              <p14:xfrm>
                <a:off x="3923020" y="4269231"/>
                <a:ext cx="218160" cy="62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C419CBCD-B981-1548-A4C3-B9B646A0B08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15460" y="4261671"/>
                  <a:ext cx="233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6531494-3EC7-684C-B721-35C2BB4813F4}"/>
                    </a:ext>
                  </a:extLst>
                </p14:cNvPr>
                <p14:cNvContentPartPr/>
                <p14:nvPr/>
              </p14:nvContentPartPr>
              <p14:xfrm>
                <a:off x="3973060" y="4331511"/>
                <a:ext cx="93600" cy="3675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6531494-3EC7-684C-B721-35C2BB4813F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65500" y="4323951"/>
                  <a:ext cx="108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44FEAC8-1254-1448-8DCD-5708CFF8036B}"/>
                    </a:ext>
                  </a:extLst>
                </p14:cNvPr>
                <p14:cNvContentPartPr/>
                <p14:nvPr/>
              </p14:nvContentPartPr>
              <p14:xfrm>
                <a:off x="4047580" y="4480911"/>
                <a:ext cx="187200" cy="752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44FEAC8-1254-1448-8DCD-5708CFF8036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40020" y="4473351"/>
                  <a:ext cx="20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9D2DE73-8887-2649-840F-A275024F8783}"/>
                    </a:ext>
                  </a:extLst>
                </p14:cNvPr>
                <p14:cNvContentPartPr/>
                <p14:nvPr/>
              </p14:nvContentPartPr>
              <p14:xfrm>
                <a:off x="4427380" y="4350231"/>
                <a:ext cx="162360" cy="249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9D2DE73-8887-2649-840F-A275024F878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19820" y="4342671"/>
                  <a:ext cx="177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4928000-F09A-6044-9B49-39E2E07A4CCE}"/>
                    </a:ext>
                  </a:extLst>
                </p14:cNvPr>
                <p14:cNvContentPartPr/>
                <p14:nvPr/>
              </p14:nvContentPartPr>
              <p14:xfrm>
                <a:off x="4713940" y="4219551"/>
                <a:ext cx="155880" cy="4485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4928000-F09A-6044-9B49-39E2E07A4CC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06380" y="4211991"/>
                  <a:ext cx="171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158F53D-BB16-204D-9EB8-DA2EDB475F89}"/>
                    </a:ext>
                  </a:extLst>
                </p14:cNvPr>
                <p14:cNvContentPartPr/>
                <p14:nvPr/>
              </p14:nvContentPartPr>
              <p14:xfrm>
                <a:off x="4906900" y="4394511"/>
                <a:ext cx="168480" cy="1926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158F53D-BB16-204D-9EB8-DA2EDB475F8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99340" y="4386951"/>
                  <a:ext cx="18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32859D3-369D-2647-9416-DEC6263991EA}"/>
                    </a:ext>
                  </a:extLst>
                </p14:cNvPr>
                <p14:cNvContentPartPr/>
                <p14:nvPr/>
              </p14:nvContentPartPr>
              <p14:xfrm>
                <a:off x="5249260" y="4194711"/>
                <a:ext cx="112320" cy="5857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32859D3-369D-2647-9416-DEC6263991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41700" y="4187151"/>
                  <a:ext cx="1274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34BAF55-FA27-E44C-96B0-4712C93465B4}"/>
                    </a:ext>
                  </a:extLst>
                </p14:cNvPr>
                <p14:cNvContentPartPr/>
                <p14:nvPr/>
              </p14:nvContentPartPr>
              <p14:xfrm>
                <a:off x="5541580" y="4756311"/>
                <a:ext cx="56520" cy="30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34BAF55-FA27-E44C-96B0-4712C93465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34380" y="4748751"/>
                  <a:ext cx="712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A95B53F9-5D79-C94F-B282-6C29F39BC275}"/>
              </a:ext>
            </a:extLst>
          </p:cNvPr>
          <p:cNvGrpSpPr/>
          <p:nvPr/>
        </p:nvGrpSpPr>
        <p:grpSpPr>
          <a:xfrm>
            <a:off x="1268380" y="4113711"/>
            <a:ext cx="893520" cy="535680"/>
            <a:chOff x="1268380" y="4113711"/>
            <a:chExt cx="8935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A766260-9105-914F-9BE9-92A1E31E438F}"/>
                    </a:ext>
                  </a:extLst>
                </p14:cNvPr>
                <p14:cNvContentPartPr/>
                <p14:nvPr/>
              </p14:nvContentPartPr>
              <p14:xfrm>
                <a:off x="1520020" y="4219551"/>
                <a:ext cx="268200" cy="1872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A766260-9105-914F-9BE9-92A1E31E438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512460" y="4211991"/>
                  <a:ext cx="28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06BAC3A-81FA-594C-A36A-26DB3ED6C751}"/>
                    </a:ext>
                  </a:extLst>
                </p14:cNvPr>
                <p14:cNvContentPartPr/>
                <p14:nvPr/>
              </p14:nvContentPartPr>
              <p14:xfrm>
                <a:off x="1800100" y="4325391"/>
                <a:ext cx="25200" cy="378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06BAC3A-81FA-594C-A36A-26DB3ED6C7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92540" y="431783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580A742-2790-6145-8F03-6D00598F21BB}"/>
                    </a:ext>
                  </a:extLst>
                </p14:cNvPr>
                <p14:cNvContentPartPr/>
                <p14:nvPr/>
              </p14:nvContentPartPr>
              <p14:xfrm>
                <a:off x="1974700" y="4206951"/>
                <a:ext cx="155880" cy="193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580A742-2790-6145-8F03-6D00598F21B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967140" y="419939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14C7B89-83E5-AA4C-A497-963B9A3250CA}"/>
                    </a:ext>
                  </a:extLst>
                </p14:cNvPr>
                <p14:cNvContentPartPr/>
                <p14:nvPr/>
              </p14:nvContentPartPr>
              <p14:xfrm>
                <a:off x="1268380" y="4113711"/>
                <a:ext cx="893520" cy="5356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14C7B89-83E5-AA4C-A497-963B9A3250C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60820" y="4106151"/>
                  <a:ext cx="908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4E74F32B-5D3C-E74D-8A5F-1C0CE78EBBB9}"/>
                    </a:ext>
                  </a:extLst>
                </p14:cNvPr>
                <p14:cNvContentPartPr/>
                <p14:nvPr/>
              </p14:nvContentPartPr>
              <p14:xfrm>
                <a:off x="1862380" y="4206951"/>
                <a:ext cx="205200" cy="3366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4E74F32B-5D3C-E74D-8A5F-1C0CE78EBBB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854820" y="4199391"/>
                  <a:ext cx="2203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3C1347C8-D509-1049-ADD3-223F4E61AD10}"/>
              </a:ext>
            </a:extLst>
          </p:cNvPr>
          <p:cNvGrpSpPr/>
          <p:nvPr/>
        </p:nvGrpSpPr>
        <p:grpSpPr>
          <a:xfrm>
            <a:off x="6126940" y="4244391"/>
            <a:ext cx="1233000" cy="551160"/>
            <a:chOff x="6126940" y="4244391"/>
            <a:chExt cx="123300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43191DF-E0D4-1346-8C7C-3C3BDE26A0BB}"/>
                    </a:ext>
                  </a:extLst>
                </p14:cNvPr>
                <p14:cNvContentPartPr/>
                <p14:nvPr/>
              </p14:nvContentPartPr>
              <p14:xfrm>
                <a:off x="6400900" y="4499631"/>
                <a:ext cx="118800" cy="131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43191DF-E0D4-1346-8C7C-3C3BDE26A0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93340" y="449207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30082FD-ACCE-3943-A05C-3F70DAA3198F}"/>
                    </a:ext>
                  </a:extLst>
                </p14:cNvPr>
                <p14:cNvContentPartPr/>
                <p14:nvPr/>
              </p14:nvContentPartPr>
              <p14:xfrm>
                <a:off x="6724540" y="4586751"/>
                <a:ext cx="19080" cy="31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30082FD-ACCE-3943-A05C-3F70DAA3198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16980" y="457919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197C0ED7-98B4-5E4F-89B3-0A682D72C25E}"/>
                    </a:ext>
                  </a:extLst>
                </p14:cNvPr>
                <p14:cNvContentPartPr/>
                <p14:nvPr/>
              </p14:nvContentPartPr>
              <p14:xfrm>
                <a:off x="6936940" y="4462191"/>
                <a:ext cx="223920" cy="1623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197C0ED7-98B4-5E4F-89B3-0A682D72C25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929380" y="4454631"/>
                  <a:ext cx="238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D1ADADB-C6AF-6E4D-BA32-0B8DEC133CA0}"/>
                    </a:ext>
                  </a:extLst>
                </p14:cNvPr>
                <p14:cNvContentPartPr/>
                <p14:nvPr/>
              </p14:nvContentPartPr>
              <p14:xfrm>
                <a:off x="6973660" y="4549311"/>
                <a:ext cx="93600" cy="205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D1ADADB-C6AF-6E4D-BA32-0B8DEC133CA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66100" y="4541751"/>
                  <a:ext cx="108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DB2BFD6-7127-2345-A694-66E198547281}"/>
                    </a:ext>
                  </a:extLst>
                </p14:cNvPr>
                <p14:cNvContentPartPr/>
                <p14:nvPr/>
              </p14:nvContentPartPr>
              <p14:xfrm>
                <a:off x="6126940" y="4244391"/>
                <a:ext cx="1233000" cy="5511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DB2BFD6-7127-2345-A694-66E19854728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19380" y="4236831"/>
                  <a:ext cx="1248120" cy="56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CAC542CB-C73F-5244-9184-20EB177F43AD}"/>
              </a:ext>
            </a:extLst>
          </p:cNvPr>
          <p:cNvGrpSpPr/>
          <p:nvPr/>
        </p:nvGrpSpPr>
        <p:grpSpPr>
          <a:xfrm>
            <a:off x="7701940" y="4399911"/>
            <a:ext cx="790920" cy="405000"/>
            <a:chOff x="7701940" y="4399911"/>
            <a:chExt cx="7909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78B0087-D2C4-B646-9A6A-FA1B52E3BC34}"/>
                    </a:ext>
                  </a:extLst>
                </p14:cNvPr>
                <p14:cNvContentPartPr/>
                <p14:nvPr/>
              </p14:nvContentPartPr>
              <p14:xfrm>
                <a:off x="7745500" y="4399911"/>
                <a:ext cx="155880" cy="4050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78B0087-D2C4-B646-9A6A-FA1B52E3BC3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37940" y="4392351"/>
                  <a:ext cx="171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CC58202-90D7-584D-84B0-FEA1B91CDB65}"/>
                    </a:ext>
                  </a:extLst>
                </p14:cNvPr>
                <p14:cNvContentPartPr/>
                <p14:nvPr/>
              </p14:nvContentPartPr>
              <p14:xfrm>
                <a:off x="7876180" y="4568031"/>
                <a:ext cx="25200" cy="313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CC58202-90D7-584D-84B0-FEA1B91CDB6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68620" y="456047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30B2A61-A8B3-B649-826E-3534D10BD5DE}"/>
                    </a:ext>
                  </a:extLst>
                </p14:cNvPr>
                <p14:cNvContentPartPr/>
                <p14:nvPr/>
              </p14:nvContentPartPr>
              <p14:xfrm>
                <a:off x="7701940" y="4418631"/>
                <a:ext cx="386280" cy="687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30B2A61-A8B3-B649-826E-3534D10BD5D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694380" y="4411071"/>
                  <a:ext cx="40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F7485A6-6722-2746-A0A4-06DC56C4EF9D}"/>
                    </a:ext>
                  </a:extLst>
                </p14:cNvPr>
                <p14:cNvContentPartPr/>
                <p14:nvPr/>
              </p14:nvContentPartPr>
              <p14:xfrm>
                <a:off x="8312140" y="4493511"/>
                <a:ext cx="131040" cy="439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F7485A6-6722-2746-A0A4-06DC56C4EF9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04580" y="448595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50828FD-CA8A-1E41-A77C-5ADC0906E723}"/>
                    </a:ext>
                  </a:extLst>
                </p14:cNvPr>
                <p14:cNvContentPartPr/>
                <p14:nvPr/>
              </p14:nvContentPartPr>
              <p14:xfrm>
                <a:off x="8312140" y="4630311"/>
                <a:ext cx="180720" cy="31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50828FD-CA8A-1E41-A77C-5ADC0906E72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04580" y="462275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86858F86-5AF7-3D49-A1C6-B05484368BE7}"/>
              </a:ext>
            </a:extLst>
          </p:cNvPr>
          <p:cNvGrpSpPr/>
          <p:nvPr/>
        </p:nvGrpSpPr>
        <p:grpSpPr>
          <a:xfrm>
            <a:off x="8729380" y="4287951"/>
            <a:ext cx="766080" cy="398880"/>
            <a:chOff x="8729380" y="4287951"/>
            <a:chExt cx="7660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6B37E4F-E0D3-024E-8076-B74A7B98B866}"/>
                    </a:ext>
                  </a:extLst>
                </p14:cNvPr>
                <p14:cNvContentPartPr/>
                <p14:nvPr/>
              </p14:nvContentPartPr>
              <p14:xfrm>
                <a:off x="8729380" y="4381191"/>
                <a:ext cx="124920" cy="2865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6B37E4F-E0D3-024E-8076-B74A7B98B86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21820" y="4373631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E7C0813-B6ED-BF4B-BD0C-765DED8FB7A1}"/>
                    </a:ext>
                  </a:extLst>
                </p14:cNvPr>
                <p14:cNvContentPartPr/>
                <p14:nvPr/>
              </p14:nvContentPartPr>
              <p14:xfrm>
                <a:off x="9083980" y="4287951"/>
                <a:ext cx="261720" cy="3304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E7C0813-B6ED-BF4B-BD0C-765DED8FB7A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076420" y="4280391"/>
                  <a:ext cx="276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560DC71F-959E-B24C-8533-18228D21B1D3}"/>
                    </a:ext>
                  </a:extLst>
                </p14:cNvPr>
                <p14:cNvContentPartPr/>
                <p14:nvPr/>
              </p14:nvContentPartPr>
              <p14:xfrm>
                <a:off x="9457660" y="4624191"/>
                <a:ext cx="37800" cy="62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560DC71F-959E-B24C-8533-18228D21B1D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50100" y="461663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8EF77C8E-A8F3-6541-BAB5-55F0B65CB842}"/>
              </a:ext>
            </a:extLst>
          </p:cNvPr>
          <p:cNvGrpSpPr/>
          <p:nvPr/>
        </p:nvGrpSpPr>
        <p:grpSpPr>
          <a:xfrm>
            <a:off x="9762580" y="4344111"/>
            <a:ext cx="672840" cy="498240"/>
            <a:chOff x="9762580" y="4344111"/>
            <a:chExt cx="6728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F9BBF836-72F8-8E47-AE0A-8F1088BE0EA6}"/>
                    </a:ext>
                  </a:extLst>
                </p14:cNvPr>
                <p14:cNvContentPartPr/>
                <p14:nvPr/>
              </p14:nvContentPartPr>
              <p14:xfrm>
                <a:off x="9762580" y="4344111"/>
                <a:ext cx="218160" cy="4982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F9BBF836-72F8-8E47-AE0A-8F1088BE0EA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55020" y="4336551"/>
                  <a:ext cx="233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6DFB65A-DF68-6D4F-898A-4E7ABC71802C}"/>
                    </a:ext>
                  </a:extLst>
                </p14:cNvPr>
                <p14:cNvContentPartPr/>
                <p14:nvPr/>
              </p14:nvContentPartPr>
              <p14:xfrm>
                <a:off x="9943300" y="4555791"/>
                <a:ext cx="218160" cy="378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6DFB65A-DF68-6D4F-898A-4E7ABC71802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935740" y="4548231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929FDC70-41B6-264E-A1AF-ED7A2E6FCEFA}"/>
                    </a:ext>
                  </a:extLst>
                </p14:cNvPr>
                <p14:cNvContentPartPr/>
                <p14:nvPr/>
              </p14:nvContentPartPr>
              <p14:xfrm>
                <a:off x="10179820" y="4375071"/>
                <a:ext cx="255600" cy="4611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929FDC70-41B6-264E-A1AF-ED7A2E6FCE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172260" y="4367511"/>
                  <a:ext cx="2707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C921A8E7-0DCF-5748-9860-E432E3DA560A}"/>
              </a:ext>
            </a:extLst>
          </p:cNvPr>
          <p:cNvGrpSpPr/>
          <p:nvPr/>
        </p:nvGrpSpPr>
        <p:grpSpPr>
          <a:xfrm>
            <a:off x="1233820" y="4841631"/>
            <a:ext cx="1008360" cy="672840"/>
            <a:chOff x="1233820" y="4841631"/>
            <a:chExt cx="100836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C4BFEC16-DD77-5144-8085-B45B2CB258D6}"/>
                    </a:ext>
                  </a:extLst>
                </p14:cNvPr>
                <p14:cNvContentPartPr/>
                <p14:nvPr/>
              </p14:nvContentPartPr>
              <p14:xfrm>
                <a:off x="1482580" y="5159511"/>
                <a:ext cx="212040" cy="1623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C4BFEC16-DD77-5144-8085-B45B2CB258D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475020" y="5151951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437B52B7-769B-F44C-B6F7-C8FF52FB5A7B}"/>
                    </a:ext>
                  </a:extLst>
                </p14:cNvPr>
                <p14:cNvContentPartPr/>
                <p14:nvPr/>
              </p14:nvContentPartPr>
              <p14:xfrm>
                <a:off x="1800100" y="5271471"/>
                <a:ext cx="19080" cy="129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437B52B7-769B-F44C-B6F7-C8FF52FB5A7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92540" y="526391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B38F2BDA-8027-8647-B396-B5B508476798}"/>
                    </a:ext>
                  </a:extLst>
                </p14:cNvPr>
                <p14:cNvContentPartPr/>
                <p14:nvPr/>
              </p14:nvContentPartPr>
              <p14:xfrm>
                <a:off x="1956700" y="5091111"/>
                <a:ext cx="241920" cy="199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B38F2BDA-8027-8647-B396-B5B50847679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949140" y="5083551"/>
                  <a:ext cx="256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670AE75-9785-B644-8D7B-8EBA7D589B26}"/>
                    </a:ext>
                  </a:extLst>
                </p14:cNvPr>
                <p14:cNvContentPartPr/>
                <p14:nvPr/>
              </p14:nvContentPartPr>
              <p14:xfrm>
                <a:off x="2043100" y="5184351"/>
                <a:ext cx="87480" cy="1623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670AE75-9785-B644-8D7B-8EBA7D589B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035540" y="517679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8EBD7BE3-CA06-ED4F-99BE-23A3AEC0D69D}"/>
                    </a:ext>
                  </a:extLst>
                </p14:cNvPr>
                <p14:cNvContentPartPr/>
                <p14:nvPr/>
              </p14:nvContentPartPr>
              <p14:xfrm>
                <a:off x="1233820" y="4841631"/>
                <a:ext cx="1008360" cy="6728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8EBD7BE3-CA06-ED4F-99BE-23A3AEC0D69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26260" y="4834071"/>
                  <a:ext cx="10231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36E48C3-2C96-A74C-A422-5169D1BA55F8}"/>
                    </a:ext>
                  </a:extLst>
                </p14:cNvPr>
                <p14:cNvContentPartPr/>
                <p14:nvPr/>
              </p14:nvContentPartPr>
              <p14:xfrm>
                <a:off x="1818820" y="5028831"/>
                <a:ext cx="187200" cy="3862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36E48C3-2C96-A74C-A422-5169D1BA55F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811260" y="5021271"/>
                  <a:ext cx="202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6D82ED0A-A742-6C4A-A112-514391AE50E9}"/>
                    </a:ext>
                  </a:extLst>
                </p14:cNvPr>
                <p14:cNvContentPartPr/>
                <p14:nvPr/>
              </p14:nvContentPartPr>
              <p14:xfrm>
                <a:off x="1918540" y="5109831"/>
                <a:ext cx="299160" cy="1000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6D82ED0A-A742-6C4A-A112-514391AE50E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910980" y="5102271"/>
                  <a:ext cx="314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C5B9F63B-C5DF-7044-919E-667DFC33D9DE}"/>
              </a:ext>
            </a:extLst>
          </p:cNvPr>
          <p:cNvGrpSpPr/>
          <p:nvPr/>
        </p:nvGrpSpPr>
        <p:grpSpPr>
          <a:xfrm>
            <a:off x="2752660" y="4985271"/>
            <a:ext cx="1762200" cy="367560"/>
            <a:chOff x="2752660" y="4985271"/>
            <a:chExt cx="17622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BC1C5E6-10D0-364D-8490-01A05B64F333}"/>
                    </a:ext>
                  </a:extLst>
                </p14:cNvPr>
                <p14:cNvContentPartPr/>
                <p14:nvPr/>
              </p14:nvContentPartPr>
              <p14:xfrm>
                <a:off x="2752660" y="5227911"/>
                <a:ext cx="118800" cy="1249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BC1C5E6-10D0-364D-8490-01A05B64F33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745100" y="522035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FC0DF42-1FE4-8D4C-B933-62B097E3A006}"/>
                    </a:ext>
                  </a:extLst>
                </p14:cNvPr>
                <p14:cNvContentPartPr/>
                <p14:nvPr/>
              </p14:nvContentPartPr>
              <p14:xfrm>
                <a:off x="2895940" y="5034951"/>
                <a:ext cx="31320" cy="936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FC0DF42-1FE4-8D4C-B933-62B097E3A00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888380" y="5027391"/>
                  <a:ext cx="4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41B437AD-5181-F64A-9314-19C8A65A3508}"/>
                    </a:ext>
                  </a:extLst>
                </p14:cNvPr>
                <p14:cNvContentPartPr/>
                <p14:nvPr/>
              </p14:nvContentPartPr>
              <p14:xfrm>
                <a:off x="3014740" y="5165631"/>
                <a:ext cx="217440" cy="168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41B437AD-5181-F64A-9314-19C8A65A35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07180" y="5158071"/>
                  <a:ext cx="232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9CB778C4-AA20-DD4F-A206-8D15B14ACD83}"/>
                    </a:ext>
                  </a:extLst>
                </p14:cNvPr>
                <p14:cNvContentPartPr/>
                <p14:nvPr/>
              </p14:nvContentPartPr>
              <p14:xfrm>
                <a:off x="3200860" y="5221791"/>
                <a:ext cx="392400" cy="313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9CB778C4-AA20-DD4F-A206-8D15B14ACD8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93300" y="5214231"/>
                  <a:ext cx="407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36F39F4D-DC2D-D34F-BB11-62C1B5732955}"/>
                    </a:ext>
                  </a:extLst>
                </p14:cNvPr>
                <p14:cNvContentPartPr/>
                <p14:nvPr/>
              </p14:nvContentPartPr>
              <p14:xfrm>
                <a:off x="3823660" y="5172111"/>
                <a:ext cx="224640" cy="1623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36F39F4D-DC2D-D34F-BB11-62C1B573295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16100" y="5164551"/>
                  <a:ext cx="23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D62A44BF-F0C9-3D4C-9E8A-7BC53AD75675}"/>
                    </a:ext>
                  </a:extLst>
                </p14:cNvPr>
                <p14:cNvContentPartPr/>
                <p14:nvPr/>
              </p14:nvContentPartPr>
              <p14:xfrm>
                <a:off x="4010140" y="4985271"/>
                <a:ext cx="149760" cy="1123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D62A44BF-F0C9-3D4C-9E8A-7BC53AD7567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002580" y="497771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9E7B417-1C97-7748-BE6E-8A6B6F4B18C2}"/>
                    </a:ext>
                  </a:extLst>
                </p14:cNvPr>
                <p14:cNvContentPartPr/>
                <p14:nvPr/>
              </p14:nvContentPartPr>
              <p14:xfrm>
                <a:off x="4271860" y="5234391"/>
                <a:ext cx="243000" cy="378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9E7B417-1C97-7748-BE6E-8A6B6F4B18C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64300" y="5226831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80212D37-AF21-8A42-841F-AE7ED40B628F}"/>
                    </a:ext>
                  </a:extLst>
                </p14:cNvPr>
                <p14:cNvContentPartPr/>
                <p14:nvPr/>
              </p14:nvContentPartPr>
              <p14:xfrm>
                <a:off x="4421260" y="5178231"/>
                <a:ext cx="50040" cy="168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80212D37-AF21-8A42-841F-AE7ED40B628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13700" y="5170671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0E1878D5-A306-6E4C-A064-142E5C32EB29}"/>
                  </a:ext>
                </a:extLst>
              </p14:cNvPr>
              <p14:cNvContentPartPr/>
              <p14:nvPr/>
            </p14:nvContentPartPr>
            <p14:xfrm>
              <a:off x="4782340" y="5165631"/>
              <a:ext cx="25200" cy="27432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0E1878D5-A306-6E4C-A064-142E5C32EB29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774780" y="5158071"/>
                <a:ext cx="403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E0356E6D-D5F8-2440-8516-F5C4E2E0E253}"/>
                  </a:ext>
                </a:extLst>
              </p14:cNvPr>
              <p14:cNvContentPartPr/>
              <p14:nvPr/>
            </p14:nvContentPartPr>
            <p14:xfrm>
              <a:off x="5062420" y="5414751"/>
              <a:ext cx="75240" cy="7524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E0356E6D-D5F8-2440-8516-F5C4E2E0E253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054860" y="5407191"/>
                <a:ext cx="900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8A7886DD-EAA1-604D-BEB1-A7E83B0D72DF}"/>
              </a:ext>
            </a:extLst>
          </p:cNvPr>
          <p:cNvGrpSpPr/>
          <p:nvPr/>
        </p:nvGrpSpPr>
        <p:grpSpPr>
          <a:xfrm>
            <a:off x="5523220" y="5072391"/>
            <a:ext cx="772200" cy="510120"/>
            <a:chOff x="5523220" y="5072391"/>
            <a:chExt cx="77220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E8290139-8A9D-9645-9B4C-C318F1A23797}"/>
                    </a:ext>
                  </a:extLst>
                </p14:cNvPr>
                <p14:cNvContentPartPr/>
                <p14:nvPr/>
              </p14:nvContentPartPr>
              <p14:xfrm>
                <a:off x="5523220" y="5122071"/>
                <a:ext cx="610560" cy="3304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E8290139-8A9D-9645-9B4C-C318F1A2379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515660" y="5114511"/>
                  <a:ext cx="625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A7CA084-14D5-5340-98A5-E2EBCBD90289}"/>
                    </a:ext>
                  </a:extLst>
                </p14:cNvPr>
                <p14:cNvContentPartPr/>
                <p14:nvPr/>
              </p14:nvContentPartPr>
              <p14:xfrm>
                <a:off x="5603860" y="5072391"/>
                <a:ext cx="691560" cy="5101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A7CA084-14D5-5340-98A5-E2EBCBD9028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96300" y="5064831"/>
                  <a:ext cx="70632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2077CD12-FACE-9E43-B82A-6662801102EC}"/>
              </a:ext>
            </a:extLst>
          </p:cNvPr>
          <p:cNvGrpSpPr/>
          <p:nvPr/>
        </p:nvGrpSpPr>
        <p:grpSpPr>
          <a:xfrm>
            <a:off x="6557140" y="5091111"/>
            <a:ext cx="656280" cy="639360"/>
            <a:chOff x="6557140" y="5091111"/>
            <a:chExt cx="656280" cy="6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12EADA81-A1C7-A14D-9EF9-25FEE8EAD9F1}"/>
                    </a:ext>
                  </a:extLst>
                </p14:cNvPr>
                <p14:cNvContentPartPr/>
                <p14:nvPr/>
              </p14:nvContentPartPr>
              <p14:xfrm>
                <a:off x="6842980" y="5321511"/>
                <a:ext cx="162360" cy="1558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12EADA81-A1C7-A14D-9EF9-25FEE8EAD9F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835420" y="531395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78C5CB11-DC0B-6943-A0B8-CAF194DEE186}"/>
                    </a:ext>
                  </a:extLst>
                </p14:cNvPr>
                <p14:cNvContentPartPr/>
                <p14:nvPr/>
              </p14:nvContentPartPr>
              <p14:xfrm>
                <a:off x="6557140" y="5091111"/>
                <a:ext cx="656280" cy="6393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78C5CB11-DC0B-6943-A0B8-CAF194DEE18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49580" y="5083551"/>
                  <a:ext cx="671040" cy="65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263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4D61A49-D348-7945-96A8-D6694F9BF5F2}"/>
                  </a:ext>
                </a:extLst>
              </p14:cNvPr>
              <p14:cNvContentPartPr/>
              <p14:nvPr/>
            </p14:nvContentPartPr>
            <p14:xfrm>
              <a:off x="3935620" y="1343151"/>
              <a:ext cx="87480" cy="137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4D61A49-D348-7945-96A8-D6694F9BF5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8060" y="1335591"/>
                <a:ext cx="1026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015DE6ED-4255-0245-902C-4948E688C9AD}"/>
              </a:ext>
            </a:extLst>
          </p:cNvPr>
          <p:cNvGrpSpPr/>
          <p:nvPr/>
        </p:nvGrpSpPr>
        <p:grpSpPr>
          <a:xfrm>
            <a:off x="1813420" y="1349631"/>
            <a:ext cx="4793400" cy="4283280"/>
            <a:chOff x="1813420" y="1349631"/>
            <a:chExt cx="4793400" cy="428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1213001-6F93-394A-B340-EC28E89B1D4F}"/>
                    </a:ext>
                  </a:extLst>
                </p14:cNvPr>
                <p14:cNvContentPartPr/>
                <p14:nvPr/>
              </p14:nvContentPartPr>
              <p14:xfrm>
                <a:off x="6376060" y="1424151"/>
                <a:ext cx="75240" cy="25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1213001-6F93-394A-B340-EC28E89B1D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68500" y="141659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10FAEA1-0024-CA44-9555-034B6C9C25DB}"/>
                    </a:ext>
                  </a:extLst>
                </p14:cNvPr>
                <p14:cNvContentPartPr/>
                <p14:nvPr/>
              </p14:nvContentPartPr>
              <p14:xfrm>
                <a:off x="6413500" y="1349631"/>
                <a:ext cx="193320" cy="174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10FAEA1-0024-CA44-9555-034B6C9C25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5940" y="1342071"/>
                  <a:ext cx="208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F31AD6B-4142-FD4E-8BD9-574D955A9156}"/>
                    </a:ext>
                  </a:extLst>
                </p14:cNvPr>
                <p14:cNvContentPartPr/>
                <p14:nvPr/>
              </p14:nvContentPartPr>
              <p14:xfrm>
                <a:off x="3954340" y="1393191"/>
                <a:ext cx="2253960" cy="93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F31AD6B-4142-FD4E-8BD9-574D955A91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46780" y="1385631"/>
                  <a:ext cx="2269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CDCABAA-A72F-CE49-B984-B67646ABA039}"/>
                    </a:ext>
                  </a:extLst>
                </p14:cNvPr>
                <p14:cNvContentPartPr/>
                <p14:nvPr/>
              </p14:nvContentPartPr>
              <p14:xfrm>
                <a:off x="6070780" y="1455471"/>
                <a:ext cx="442440" cy="43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CDCABAA-A72F-CE49-B984-B67646ABA0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3220" y="1447911"/>
                  <a:ext cx="457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62CBEF4-A303-2741-B989-06CCDD43FC8F}"/>
                    </a:ext>
                  </a:extLst>
                </p14:cNvPr>
                <p14:cNvContentPartPr/>
                <p14:nvPr/>
              </p14:nvContentPartPr>
              <p14:xfrm>
                <a:off x="2783980" y="2625831"/>
                <a:ext cx="305280" cy="273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62CBEF4-A303-2741-B989-06CCDD43FC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76420" y="2618271"/>
                  <a:ext cx="320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B65A605-A925-284D-9BCF-8F5FF80B1A90}"/>
                    </a:ext>
                  </a:extLst>
                </p14:cNvPr>
                <p14:cNvContentPartPr/>
                <p14:nvPr/>
              </p14:nvContentPartPr>
              <p14:xfrm>
                <a:off x="5697460" y="2688831"/>
                <a:ext cx="149760" cy="179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B65A605-A925-284D-9BCF-8F5FF80B1A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89900" y="2681271"/>
                  <a:ext cx="164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739ED2E-B5B6-DC49-9060-DE6DC658DEBB}"/>
                    </a:ext>
                  </a:extLst>
                </p14:cNvPr>
                <p14:cNvContentPartPr/>
                <p14:nvPr/>
              </p14:nvContentPartPr>
              <p14:xfrm>
                <a:off x="2802700" y="1402911"/>
                <a:ext cx="1237320" cy="1459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739ED2E-B5B6-DC49-9060-DE6DC658DE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140" y="1395351"/>
                  <a:ext cx="1252080" cy="14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1FDECEE-79E6-854B-A430-265C8A554FC5}"/>
                    </a:ext>
                  </a:extLst>
                </p14:cNvPr>
                <p14:cNvContentPartPr/>
                <p14:nvPr/>
              </p14:nvContentPartPr>
              <p14:xfrm>
                <a:off x="2886220" y="2831031"/>
                <a:ext cx="2830320" cy="75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1FDECEE-79E6-854B-A430-265C8A554F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8660" y="2823471"/>
                  <a:ext cx="2845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0082FE1-BBCE-044B-A89B-E77F78FDDB9E}"/>
                    </a:ext>
                  </a:extLst>
                </p14:cNvPr>
                <p14:cNvContentPartPr/>
                <p14:nvPr/>
              </p14:nvContentPartPr>
              <p14:xfrm>
                <a:off x="5672620" y="1517751"/>
                <a:ext cx="890640" cy="1344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0082FE1-BBCE-044B-A89B-E77F78FDDB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65060" y="1510191"/>
                  <a:ext cx="90576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6CC5082-CA67-684B-A067-53E836865365}"/>
                    </a:ext>
                  </a:extLst>
                </p14:cNvPr>
                <p14:cNvContentPartPr/>
                <p14:nvPr/>
              </p14:nvContentPartPr>
              <p14:xfrm>
                <a:off x="3057940" y="3951711"/>
                <a:ext cx="155880" cy="224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6CC5082-CA67-684B-A067-53E8368653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0380" y="3944151"/>
                  <a:ext cx="171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BC99203-2D74-6740-A6D0-6D41F4A98FCE}"/>
                    </a:ext>
                  </a:extLst>
                </p14:cNvPr>
                <p14:cNvContentPartPr/>
                <p14:nvPr/>
              </p14:nvContentPartPr>
              <p14:xfrm>
                <a:off x="6089500" y="3970431"/>
                <a:ext cx="12960" cy="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BC99203-2D74-6740-A6D0-6D41F4A98F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81940" y="396287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7981173-7828-3440-B3CD-CFD6B221AED5}"/>
                    </a:ext>
                  </a:extLst>
                </p14:cNvPr>
                <p14:cNvContentPartPr/>
                <p14:nvPr/>
              </p14:nvContentPartPr>
              <p14:xfrm>
                <a:off x="5778460" y="3927591"/>
                <a:ext cx="155880" cy="186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7981173-7828-3440-B3CD-CFD6B221A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70900" y="3920031"/>
                  <a:ext cx="171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AF73350-B52B-024B-ABD1-99072FD543E4}"/>
                    </a:ext>
                  </a:extLst>
                </p14:cNvPr>
                <p14:cNvContentPartPr/>
                <p14:nvPr/>
              </p14:nvContentPartPr>
              <p14:xfrm>
                <a:off x="2740420" y="5433471"/>
                <a:ext cx="118800" cy="199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AF73350-B52B-024B-ABD1-99072FD543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2860" y="542591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2F50377-4DE5-044B-ABBF-D793EAB32E98}"/>
                    </a:ext>
                  </a:extLst>
                </p14:cNvPr>
                <p14:cNvContentPartPr/>
                <p14:nvPr/>
              </p14:nvContentPartPr>
              <p14:xfrm>
                <a:off x="5591620" y="5389911"/>
                <a:ext cx="131040" cy="168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2F50377-4DE5-044B-ABBF-D793EAB32E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84060" y="538235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EB8A616-B760-9E4E-96CB-10E1EB5F7E32}"/>
                    </a:ext>
                  </a:extLst>
                </p14:cNvPr>
                <p14:cNvContentPartPr/>
                <p14:nvPr/>
              </p14:nvContentPartPr>
              <p14:xfrm>
                <a:off x="2634580" y="4026591"/>
                <a:ext cx="597960" cy="1425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EB8A616-B760-9E4E-96CB-10E1EB5F7E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27020" y="4019031"/>
                  <a:ext cx="613080" cy="14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2962FF8-5801-B445-8191-84CC13E2C268}"/>
                    </a:ext>
                  </a:extLst>
                </p14:cNvPr>
                <p14:cNvContentPartPr/>
                <p14:nvPr/>
              </p14:nvContentPartPr>
              <p14:xfrm>
                <a:off x="3319300" y="3983031"/>
                <a:ext cx="2758320" cy="1457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2962FF8-5801-B445-8191-84CC13E2C2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11740" y="3975471"/>
                  <a:ext cx="2773440" cy="14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9758A31-524C-4740-89BF-F9275B74B88A}"/>
                    </a:ext>
                  </a:extLst>
                </p14:cNvPr>
                <p14:cNvContentPartPr/>
                <p14:nvPr/>
              </p14:nvContentPartPr>
              <p14:xfrm>
                <a:off x="2696860" y="5259231"/>
                <a:ext cx="2707920" cy="212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9758A31-524C-4740-89BF-F9275B74B8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89300" y="5251671"/>
                  <a:ext cx="2722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BB703AB-5931-DD48-962E-E6997BB29D64}"/>
                    </a:ext>
                  </a:extLst>
                </p14:cNvPr>
                <p14:cNvContentPartPr/>
                <p14:nvPr/>
              </p14:nvContentPartPr>
              <p14:xfrm>
                <a:off x="2690380" y="2868471"/>
                <a:ext cx="131040" cy="2639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BB703AB-5931-DD48-962E-E6997BB29D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82820" y="2860911"/>
                  <a:ext cx="146160" cy="26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8188573-6935-B049-A661-01827523D7C3}"/>
                    </a:ext>
                  </a:extLst>
                </p14:cNvPr>
                <p14:cNvContentPartPr/>
                <p14:nvPr/>
              </p14:nvContentPartPr>
              <p14:xfrm>
                <a:off x="3208060" y="1505151"/>
                <a:ext cx="815040" cy="2683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8188573-6935-B049-A661-01827523D7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00500" y="1497591"/>
                  <a:ext cx="830160" cy="26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A0386A3-0A5D-0A43-9AB5-39FBF171D6B3}"/>
                    </a:ext>
                  </a:extLst>
                </p14:cNvPr>
                <p14:cNvContentPartPr/>
                <p14:nvPr/>
              </p14:nvContentPartPr>
              <p14:xfrm>
                <a:off x="5442220" y="2962071"/>
                <a:ext cx="330480" cy="2590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A0386A3-0A5D-0A43-9AB5-39FBF171D6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4660" y="2954511"/>
                  <a:ext cx="345240" cy="26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52032A5-29C5-9846-853F-6EC9F49337A9}"/>
                    </a:ext>
                  </a:extLst>
                </p14:cNvPr>
                <p14:cNvContentPartPr/>
                <p14:nvPr/>
              </p14:nvContentPartPr>
              <p14:xfrm>
                <a:off x="5971420" y="1567431"/>
                <a:ext cx="622800" cy="2639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52032A5-29C5-9846-853F-6EC9F49337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63860" y="1559871"/>
                  <a:ext cx="637920" cy="26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C5266CE-0F18-DF48-95DD-3C1783E64506}"/>
                    </a:ext>
                  </a:extLst>
                </p14:cNvPr>
                <p14:cNvContentPartPr/>
                <p14:nvPr/>
              </p14:nvContentPartPr>
              <p14:xfrm>
                <a:off x="5890420" y="3939471"/>
                <a:ext cx="324000" cy="342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C5266CE-0F18-DF48-95DD-3C1783E645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82860" y="3931911"/>
                  <a:ext cx="339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B964AE4-7F72-9541-B0D0-5DC5B1086B98}"/>
                    </a:ext>
                  </a:extLst>
                </p14:cNvPr>
                <p14:cNvContentPartPr/>
                <p14:nvPr/>
              </p14:nvContentPartPr>
              <p14:xfrm>
                <a:off x="5342500" y="5141151"/>
                <a:ext cx="442440" cy="392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B964AE4-7F72-9541-B0D0-5DC5B1086B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34940" y="5133591"/>
                  <a:ext cx="457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580ED3A-ADDD-294C-96FA-A2293EBC8CD6}"/>
                    </a:ext>
                  </a:extLst>
                </p14:cNvPr>
                <p14:cNvContentPartPr/>
                <p14:nvPr/>
              </p14:nvContentPartPr>
              <p14:xfrm>
                <a:off x="2043100" y="2831031"/>
                <a:ext cx="199440" cy="193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580ED3A-ADDD-294C-96FA-A2293EBC8C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5540" y="282347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6B12F5-E899-1143-AF4E-35A56092B2D3}"/>
                    </a:ext>
                  </a:extLst>
                </p14:cNvPr>
                <p14:cNvContentPartPr/>
                <p14:nvPr/>
              </p14:nvContentPartPr>
              <p14:xfrm>
                <a:off x="1813420" y="2884311"/>
                <a:ext cx="61920" cy="202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6B12F5-E899-1143-AF4E-35A56092B2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05860" y="2876751"/>
                  <a:ext cx="77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B271AEC-9201-D84F-82B6-E64785243877}"/>
                    </a:ext>
                  </a:extLst>
                </p14:cNvPr>
                <p14:cNvContentPartPr/>
                <p14:nvPr/>
              </p14:nvContentPartPr>
              <p14:xfrm>
                <a:off x="2341900" y="2881071"/>
                <a:ext cx="87480" cy="293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B271AEC-9201-D84F-82B6-E647852438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34340" y="2873511"/>
                  <a:ext cx="10260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A244893-09CA-FA4D-BBC1-60C8B6B152B2}"/>
                  </a:ext>
                </a:extLst>
              </p14:cNvPr>
              <p14:cNvContentPartPr/>
              <p14:nvPr/>
            </p14:nvContentPartPr>
            <p14:xfrm>
              <a:off x="2310580" y="2482551"/>
              <a:ext cx="31320" cy="1994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A244893-09CA-FA4D-BBC1-60C8B6B152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03020" y="2474991"/>
                <a:ext cx="46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AA9F7D1-6218-9F41-ABD2-FE38E12565A2}"/>
                  </a:ext>
                </a:extLst>
              </p14:cNvPr>
              <p14:cNvContentPartPr/>
              <p14:nvPr/>
            </p14:nvContentPartPr>
            <p14:xfrm>
              <a:off x="5448340" y="3939471"/>
              <a:ext cx="62640" cy="813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AA9F7D1-6218-9F41-ABD2-FE38E12565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40780" y="3931911"/>
                <a:ext cx="777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A34BCDE0-0118-D245-8B1A-422274285EC3}"/>
              </a:ext>
            </a:extLst>
          </p:cNvPr>
          <p:cNvGrpSpPr/>
          <p:nvPr/>
        </p:nvGrpSpPr>
        <p:grpSpPr>
          <a:xfrm>
            <a:off x="2372860" y="565191"/>
            <a:ext cx="5117760" cy="5715000"/>
            <a:chOff x="2372860" y="565191"/>
            <a:chExt cx="5117760" cy="57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67BE3D0-BF52-BE48-A17E-E80785DE9027}"/>
                    </a:ext>
                  </a:extLst>
                </p14:cNvPr>
                <p14:cNvContentPartPr/>
                <p14:nvPr/>
              </p14:nvContentPartPr>
              <p14:xfrm>
                <a:off x="3425860" y="565191"/>
                <a:ext cx="392040" cy="268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67BE3D0-BF52-BE48-A17E-E80785DE90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15780" y="555111"/>
                  <a:ext cx="412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CA44E12-9E7E-7844-AF61-F51CAADE75A7}"/>
                    </a:ext>
                  </a:extLst>
                </p14:cNvPr>
                <p14:cNvContentPartPr/>
                <p14:nvPr/>
              </p14:nvContentPartPr>
              <p14:xfrm>
                <a:off x="2740420" y="1554831"/>
                <a:ext cx="1270440" cy="1220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CA44E12-9E7E-7844-AF61-F51CAADE75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30340" y="1544751"/>
                  <a:ext cx="129060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64EAC19-1E72-8B4E-BC88-B5B81794C622}"/>
                    </a:ext>
                  </a:extLst>
                </p14:cNvPr>
                <p14:cNvContentPartPr/>
                <p14:nvPr/>
              </p14:nvContentPartPr>
              <p14:xfrm>
                <a:off x="2572300" y="2688111"/>
                <a:ext cx="436320" cy="342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64EAC19-1E72-8B4E-BC88-B5B81794C6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64740" y="2680551"/>
                  <a:ext cx="451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E074930-A0A0-304F-B818-18F169C0F03A}"/>
                    </a:ext>
                  </a:extLst>
                </p14:cNvPr>
                <p14:cNvContentPartPr/>
                <p14:nvPr/>
              </p14:nvContentPartPr>
              <p14:xfrm>
                <a:off x="3811060" y="1206351"/>
                <a:ext cx="336600" cy="411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E074930-A0A0-304F-B818-18F169C0F0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00980" y="1196271"/>
                  <a:ext cx="356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8611BF-64CD-5243-9951-33B4196CF987}"/>
                    </a:ext>
                  </a:extLst>
                </p14:cNvPr>
                <p14:cNvContentPartPr/>
                <p14:nvPr/>
              </p14:nvContentPartPr>
              <p14:xfrm>
                <a:off x="4221820" y="1318311"/>
                <a:ext cx="2151720" cy="255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8611BF-64CD-5243-9951-33B4196CF9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1740" y="1308231"/>
                  <a:ext cx="2171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57EB45C-9E9A-6749-82E5-E8CF07B11902}"/>
                    </a:ext>
                  </a:extLst>
                </p14:cNvPr>
                <p14:cNvContentPartPr/>
                <p14:nvPr/>
              </p14:nvContentPartPr>
              <p14:xfrm>
                <a:off x="6345460" y="1324431"/>
                <a:ext cx="379440" cy="330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57EB45C-9E9A-6749-82E5-E8CF07B119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35380" y="1314351"/>
                  <a:ext cx="3996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01DD01D-5307-1C4C-821A-36CAF59F99DB}"/>
                    </a:ext>
                  </a:extLst>
                </p14:cNvPr>
                <p14:cNvContentPartPr/>
                <p14:nvPr/>
              </p14:nvContentPartPr>
              <p14:xfrm>
                <a:off x="7228900" y="969831"/>
                <a:ext cx="261720" cy="504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01DD01D-5307-1C4C-821A-36CAF59F99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18820" y="959751"/>
                  <a:ext cx="2818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888B97D-A8CD-9046-9C34-4FF993183B33}"/>
                    </a:ext>
                  </a:extLst>
                </p14:cNvPr>
                <p14:cNvContentPartPr/>
                <p14:nvPr/>
              </p14:nvContentPartPr>
              <p14:xfrm>
                <a:off x="6618700" y="1648431"/>
                <a:ext cx="12960" cy="6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888B97D-A8CD-9046-9C34-4FF993183B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08620" y="1638351"/>
                  <a:ext cx="33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529467F-D721-3C47-BDFB-58788F621CB9}"/>
                    </a:ext>
                  </a:extLst>
                </p14:cNvPr>
                <p14:cNvContentPartPr/>
                <p14:nvPr/>
              </p14:nvContentPartPr>
              <p14:xfrm>
                <a:off x="5958820" y="1635831"/>
                <a:ext cx="703800" cy="2459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529467F-D721-3C47-BDFB-58788F621C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8740" y="1625751"/>
                  <a:ext cx="723960" cy="24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C13C2E3-7C09-634E-AB4B-4E726E854DAE}"/>
                    </a:ext>
                  </a:extLst>
                </p14:cNvPr>
                <p14:cNvContentPartPr/>
                <p14:nvPr/>
              </p14:nvContentPartPr>
              <p14:xfrm>
                <a:off x="5803300" y="3851991"/>
                <a:ext cx="516960" cy="423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C13C2E3-7C09-634E-AB4B-4E726E854D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95740" y="3844791"/>
                  <a:ext cx="532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9F20A9F-7ED6-F74D-9396-E097FFC5FBDF}"/>
                    </a:ext>
                  </a:extLst>
                </p14:cNvPr>
                <p14:cNvContentPartPr/>
                <p14:nvPr/>
              </p14:nvContentPartPr>
              <p14:xfrm>
                <a:off x="6936220" y="3796191"/>
                <a:ext cx="411120" cy="293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9F20A9F-7ED6-F74D-9396-E097FFC5FB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28660" y="3788631"/>
                  <a:ext cx="426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EF75E-C2FB-D946-8486-60C7A9143DA8}"/>
                    </a:ext>
                  </a:extLst>
                </p14:cNvPr>
                <p14:cNvContentPartPr/>
                <p14:nvPr/>
              </p14:nvContentPartPr>
              <p14:xfrm>
                <a:off x="7135300" y="3914271"/>
                <a:ext cx="106200" cy="324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EF75E-C2FB-D946-8486-60C7A9143D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8100" y="3906711"/>
                  <a:ext cx="121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1D2D300-0E70-3A4F-990E-3EAB1FF1A45C}"/>
                    </a:ext>
                  </a:extLst>
                </p14:cNvPr>
                <p14:cNvContentPartPr/>
                <p14:nvPr/>
              </p14:nvContentPartPr>
              <p14:xfrm>
                <a:off x="5373820" y="5227911"/>
                <a:ext cx="510840" cy="442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1D2D300-0E70-3A4F-990E-3EAB1FF1A4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66260" y="5220351"/>
                  <a:ext cx="525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0488EBA-3E9F-A045-80BC-750186148D17}"/>
                    </a:ext>
                  </a:extLst>
                </p14:cNvPr>
                <p14:cNvContentPartPr/>
                <p14:nvPr/>
              </p14:nvContentPartPr>
              <p14:xfrm>
                <a:off x="5641300" y="4206951"/>
                <a:ext cx="404280" cy="1021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0488EBA-3E9F-A045-80BC-750186148D1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31220" y="4196871"/>
                  <a:ext cx="424440" cy="10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27CE9A4-F12D-D945-BB5A-1A71D47D64AC}"/>
                    </a:ext>
                  </a:extLst>
                </p14:cNvPr>
                <p14:cNvContentPartPr/>
                <p14:nvPr/>
              </p14:nvContentPartPr>
              <p14:xfrm>
                <a:off x="6680980" y="5477031"/>
                <a:ext cx="243000" cy="311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27CE9A4-F12D-D945-BB5A-1A71D47D64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420" y="5469471"/>
                  <a:ext cx="258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D087CE3-AF97-0A40-A22C-8378176D567F}"/>
                    </a:ext>
                  </a:extLst>
                </p14:cNvPr>
                <p14:cNvContentPartPr/>
                <p14:nvPr/>
              </p14:nvContentPartPr>
              <p14:xfrm>
                <a:off x="6867820" y="5489991"/>
                <a:ext cx="268200" cy="61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D087CE3-AF97-0A40-A22C-8378176D56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60260" y="5482791"/>
                  <a:ext cx="282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A909F9C-4CEC-A34D-9C89-E59E5EEED1AC}"/>
                    </a:ext>
                  </a:extLst>
                </p14:cNvPr>
                <p14:cNvContentPartPr/>
                <p14:nvPr/>
              </p14:nvContentPartPr>
              <p14:xfrm>
                <a:off x="5317660" y="2818791"/>
                <a:ext cx="523440" cy="2571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A909F9C-4CEC-A34D-9C89-E59E5EEED1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10100" y="2811231"/>
                  <a:ext cx="538200" cy="25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F85DFFC-45E5-0C4D-A216-F38D18ED6F55}"/>
                    </a:ext>
                  </a:extLst>
                </p14:cNvPr>
                <p14:cNvContentPartPr/>
                <p14:nvPr/>
              </p14:nvContentPartPr>
              <p14:xfrm>
                <a:off x="5504500" y="2656791"/>
                <a:ext cx="454680" cy="486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F85DFFC-45E5-0C4D-A216-F38D18ED6F5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96940" y="2649231"/>
                  <a:ext cx="4698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90D3363-5837-DC40-A765-4D8D1628870E}"/>
                    </a:ext>
                  </a:extLst>
                </p14:cNvPr>
                <p14:cNvContentPartPr/>
                <p14:nvPr/>
              </p14:nvContentPartPr>
              <p14:xfrm>
                <a:off x="5404780" y="1953351"/>
                <a:ext cx="293040" cy="5356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90D3363-5837-DC40-A765-4D8D162887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97220" y="1945791"/>
                  <a:ext cx="3081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26EEBEC-1DDC-C04D-829E-258680E666BE}"/>
                    </a:ext>
                  </a:extLst>
                </p14:cNvPr>
                <p14:cNvContentPartPr/>
                <p14:nvPr/>
              </p14:nvContentPartPr>
              <p14:xfrm>
                <a:off x="5174380" y="1841391"/>
                <a:ext cx="678960" cy="716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26EEBEC-1DDC-C04D-829E-258680E666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66820" y="1833831"/>
                  <a:ext cx="69408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0B6B991-C646-0B46-A4FF-51D5AF55A389}"/>
                    </a:ext>
                  </a:extLst>
                </p14:cNvPr>
                <p14:cNvContentPartPr/>
                <p14:nvPr/>
              </p14:nvContentPartPr>
              <p14:xfrm>
                <a:off x="5435740" y="2034351"/>
                <a:ext cx="193320" cy="386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0B6B991-C646-0B46-A4FF-51D5AF55A3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28540" y="2026791"/>
                  <a:ext cx="208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D201217-6156-864C-AC97-AD2CFE0FF3DC}"/>
                    </a:ext>
                  </a:extLst>
                </p14:cNvPr>
                <p14:cNvContentPartPr/>
                <p14:nvPr/>
              </p14:nvContentPartPr>
              <p14:xfrm>
                <a:off x="5417380" y="2127591"/>
                <a:ext cx="348840" cy="180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D201217-6156-864C-AC97-AD2CFE0FF3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09820" y="2120031"/>
                  <a:ext cx="36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34A7FD4-1BED-4444-82B6-595E632DDA07}"/>
                    </a:ext>
                  </a:extLst>
                </p14:cNvPr>
                <p14:cNvContentPartPr/>
                <p14:nvPr/>
              </p14:nvContentPartPr>
              <p14:xfrm>
                <a:off x="2777500" y="5365071"/>
                <a:ext cx="12960" cy="6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34A7FD4-1BED-4444-82B6-595E632DDA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67420" y="5354991"/>
                  <a:ext cx="33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FC1C381-D103-3141-8BAC-6F4CE61863FA}"/>
                    </a:ext>
                  </a:extLst>
                </p14:cNvPr>
                <p14:cNvContentPartPr/>
                <p14:nvPr/>
              </p14:nvContentPartPr>
              <p14:xfrm>
                <a:off x="2777500" y="5227911"/>
                <a:ext cx="2720880" cy="243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FC1C381-D103-3141-8BAC-6F4CE61863F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767420" y="5217831"/>
                  <a:ext cx="2741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0C8678A-D68C-7542-8BEB-DCE6487F603C}"/>
                    </a:ext>
                  </a:extLst>
                </p14:cNvPr>
                <p14:cNvContentPartPr/>
                <p14:nvPr/>
              </p14:nvContentPartPr>
              <p14:xfrm>
                <a:off x="2547460" y="5931351"/>
                <a:ext cx="212040" cy="348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0C8678A-D68C-7542-8BEB-DCE6487F603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39900" y="5923791"/>
                  <a:ext cx="227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09B23C2-A09F-E84C-B5BB-4CA05D0C890C}"/>
                    </a:ext>
                  </a:extLst>
                </p14:cNvPr>
                <p14:cNvContentPartPr/>
                <p14:nvPr/>
              </p14:nvContentPartPr>
              <p14:xfrm>
                <a:off x="2372860" y="5146911"/>
                <a:ext cx="691560" cy="486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09B23C2-A09F-E84C-B5BB-4CA05D0C890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65300" y="5139351"/>
                  <a:ext cx="706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843E7A8-FF36-EE40-B33D-88048CF4ECB4}"/>
                    </a:ext>
                  </a:extLst>
                </p14:cNvPr>
                <p14:cNvContentPartPr/>
                <p14:nvPr/>
              </p14:nvContentPartPr>
              <p14:xfrm>
                <a:off x="2733940" y="4107231"/>
                <a:ext cx="560520" cy="10710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843E7A8-FF36-EE40-B33D-88048CF4ECB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26380" y="4100031"/>
                  <a:ext cx="57564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77217F1-080D-E643-B2A2-C5D800E9B2E7}"/>
                    </a:ext>
                  </a:extLst>
                </p14:cNvPr>
                <p14:cNvContentPartPr/>
                <p14:nvPr/>
              </p14:nvContentPartPr>
              <p14:xfrm>
                <a:off x="2958220" y="3740031"/>
                <a:ext cx="641520" cy="4611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77217F1-080D-E643-B2A2-C5D800E9B2E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948140" y="3729951"/>
                  <a:ext cx="6616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1BB890D-6374-8E45-9DD0-54FF7E5BC5E4}"/>
                    </a:ext>
                  </a:extLst>
                </p14:cNvPr>
                <p14:cNvContentPartPr/>
                <p14:nvPr/>
              </p14:nvContentPartPr>
              <p14:xfrm>
                <a:off x="3528100" y="4169511"/>
                <a:ext cx="513720" cy="3862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1BB890D-6374-8E45-9DD0-54FF7E5BC5E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20540" y="4161951"/>
                  <a:ext cx="528840" cy="40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763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D966F256-6B3B-434B-B5F8-354199E1C6B3}"/>
              </a:ext>
            </a:extLst>
          </p:cNvPr>
          <p:cNvGrpSpPr/>
          <p:nvPr/>
        </p:nvGrpSpPr>
        <p:grpSpPr>
          <a:xfrm>
            <a:off x="892180" y="340911"/>
            <a:ext cx="1095480" cy="591840"/>
            <a:chOff x="892180" y="340911"/>
            <a:chExt cx="10954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60CFC5C-DFE2-7048-8B9B-555D1CE8BC71}"/>
                    </a:ext>
                  </a:extLst>
                </p14:cNvPr>
                <p14:cNvContentPartPr/>
                <p14:nvPr/>
              </p14:nvContentPartPr>
              <p14:xfrm>
                <a:off x="953740" y="340911"/>
                <a:ext cx="10620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60CFC5C-DFE2-7048-8B9B-555D1CE8BC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6180" y="33335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C8A0BDB-EA12-424A-B3F0-F986E82D6A71}"/>
                    </a:ext>
                  </a:extLst>
                </p14:cNvPr>
                <p14:cNvContentPartPr/>
                <p14:nvPr/>
              </p14:nvContentPartPr>
              <p14:xfrm>
                <a:off x="892180" y="484191"/>
                <a:ext cx="342000" cy="448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C8A0BDB-EA12-424A-B3F0-F986E82D6A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4620" y="476631"/>
                  <a:ext cx="3571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626355-809B-2349-9222-F572C6B66063}"/>
                    </a:ext>
                  </a:extLst>
                </p14:cNvPr>
                <p14:cNvContentPartPr/>
                <p14:nvPr/>
              </p14:nvContentPartPr>
              <p14:xfrm>
                <a:off x="1426780" y="515151"/>
                <a:ext cx="106200" cy="3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626355-809B-2349-9222-F572C6B660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9220" y="50759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063BF0A-F70C-2740-BDC1-892AF7953959}"/>
                    </a:ext>
                  </a:extLst>
                </p14:cNvPr>
                <p14:cNvContentPartPr/>
                <p14:nvPr/>
              </p14:nvContentPartPr>
              <p14:xfrm>
                <a:off x="1423180" y="403191"/>
                <a:ext cx="501840" cy="429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063BF0A-F70C-2740-BDC1-892AF79539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620" y="395631"/>
                  <a:ext cx="5169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7ED60F8-613E-3B42-B288-ACB5B3673ED1}"/>
                    </a:ext>
                  </a:extLst>
                </p14:cNvPr>
                <p14:cNvContentPartPr/>
                <p14:nvPr/>
              </p14:nvContentPartPr>
              <p14:xfrm>
                <a:off x="1763020" y="701991"/>
                <a:ext cx="224640" cy="174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7ED60F8-613E-3B42-B288-ACB5B3673E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5460" y="694431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B818D8C-2493-1C4F-A4B1-589EBD298637}"/>
                  </a:ext>
                </a:extLst>
              </p14:cNvPr>
              <p14:cNvContentPartPr/>
              <p14:nvPr/>
            </p14:nvContentPartPr>
            <p14:xfrm>
              <a:off x="2522980" y="982071"/>
              <a:ext cx="12240" cy="2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B818D8C-2493-1C4F-A4B1-589EBD2986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5420" y="974511"/>
                <a:ext cx="273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E66C59-5957-754A-93D2-7F4024832B31}"/>
              </a:ext>
            </a:extLst>
          </p:cNvPr>
          <p:cNvGrpSpPr/>
          <p:nvPr/>
        </p:nvGrpSpPr>
        <p:grpSpPr>
          <a:xfrm>
            <a:off x="3200860" y="471591"/>
            <a:ext cx="299160" cy="355320"/>
            <a:chOff x="3200860" y="471591"/>
            <a:chExt cx="2991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AD20B1-C0ED-C645-AA17-23E63312E19C}"/>
                    </a:ext>
                  </a:extLst>
                </p14:cNvPr>
                <p14:cNvContentPartPr/>
                <p14:nvPr/>
              </p14:nvContentPartPr>
              <p14:xfrm>
                <a:off x="3200860" y="471591"/>
                <a:ext cx="255600" cy="355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AD20B1-C0ED-C645-AA17-23E63312E1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93300" y="464031"/>
                  <a:ext cx="270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E7AB277-3118-5645-A901-044880C9A64F}"/>
                    </a:ext>
                  </a:extLst>
                </p14:cNvPr>
                <p14:cNvContentPartPr/>
                <p14:nvPr/>
              </p14:nvContentPartPr>
              <p14:xfrm>
                <a:off x="3368980" y="677151"/>
                <a:ext cx="131040" cy="25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E7AB277-3118-5645-A901-044880C9A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61420" y="66959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99F0AFA-C8AA-E047-BAE8-29B4556BA719}"/>
              </a:ext>
            </a:extLst>
          </p:cNvPr>
          <p:cNvGrpSpPr/>
          <p:nvPr/>
        </p:nvGrpSpPr>
        <p:grpSpPr>
          <a:xfrm>
            <a:off x="3879460" y="253791"/>
            <a:ext cx="4906080" cy="610560"/>
            <a:chOff x="3879460" y="253791"/>
            <a:chExt cx="490608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A7D63BC-9698-A049-872F-0243EBAAEBEE}"/>
                    </a:ext>
                  </a:extLst>
                </p14:cNvPr>
                <p14:cNvContentPartPr/>
                <p14:nvPr/>
              </p14:nvContentPartPr>
              <p14:xfrm>
                <a:off x="3879460" y="285471"/>
                <a:ext cx="417600" cy="5594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A7D63BC-9698-A049-872F-0243EBAAEB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71900" y="278271"/>
                  <a:ext cx="4323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4161DFB-C66D-9F47-8094-6707F9C9701D}"/>
                    </a:ext>
                  </a:extLst>
                </p14:cNvPr>
                <p14:cNvContentPartPr/>
                <p14:nvPr/>
              </p14:nvContentPartPr>
              <p14:xfrm>
                <a:off x="4570660" y="365751"/>
                <a:ext cx="398880" cy="448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4161DFB-C66D-9F47-8094-6707F9C970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63100" y="358191"/>
                  <a:ext cx="414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25CAC4B-D058-244A-AE6D-8E6481634C9D}"/>
                    </a:ext>
                  </a:extLst>
                </p14:cNvPr>
                <p14:cNvContentPartPr/>
                <p14:nvPr/>
              </p14:nvContentPartPr>
              <p14:xfrm>
                <a:off x="5206420" y="334791"/>
                <a:ext cx="615960" cy="429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25CAC4B-D058-244A-AE6D-8E6481634C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8860" y="327231"/>
                  <a:ext cx="631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8B7179C-32DE-4447-9D4D-FBD1F6E235F6}"/>
                    </a:ext>
                  </a:extLst>
                </p14:cNvPr>
                <p14:cNvContentPartPr/>
                <p14:nvPr/>
              </p14:nvContentPartPr>
              <p14:xfrm>
                <a:off x="5964940" y="478071"/>
                <a:ext cx="43920" cy="68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8B7179C-32DE-4447-9D4D-FBD1F6E235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57380" y="47051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6A575BF-9968-C34C-B706-66A27051192D}"/>
                    </a:ext>
                  </a:extLst>
                </p14:cNvPr>
                <p14:cNvContentPartPr/>
                <p14:nvPr/>
              </p14:nvContentPartPr>
              <p14:xfrm>
                <a:off x="5909140" y="496791"/>
                <a:ext cx="62640" cy="249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6A575BF-9968-C34C-B706-66A27051192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01580" y="489231"/>
                  <a:ext cx="77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9A43DAD-21EC-4D4A-85FC-9A0219DC76F8}"/>
                    </a:ext>
                  </a:extLst>
                </p14:cNvPr>
                <p14:cNvContentPartPr/>
                <p14:nvPr/>
              </p14:nvContentPartPr>
              <p14:xfrm>
                <a:off x="6002380" y="253791"/>
                <a:ext cx="436320" cy="591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9A43DAD-21EC-4D4A-85FC-9A0219DC76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94820" y="246231"/>
                  <a:ext cx="4510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8FF9982-A253-184B-B3D2-0B7CEC7FF9AC}"/>
                    </a:ext>
                  </a:extLst>
                </p14:cNvPr>
                <p14:cNvContentPartPr/>
                <p14:nvPr/>
              </p14:nvContentPartPr>
              <p14:xfrm>
                <a:off x="6108220" y="384471"/>
                <a:ext cx="261720" cy="392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8FF9982-A253-184B-B3D2-0B7CEC7FF9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00660" y="376911"/>
                  <a:ext cx="276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4A73B42-21AA-1646-B8A9-CA4A7C6D819E}"/>
                    </a:ext>
                  </a:extLst>
                </p14:cNvPr>
                <p14:cNvContentPartPr/>
                <p14:nvPr/>
              </p14:nvContentPartPr>
              <p14:xfrm>
                <a:off x="7129180" y="552591"/>
                <a:ext cx="218160" cy="6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4A73B42-21AA-1646-B8A9-CA4A7C6D81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21620" y="545031"/>
                  <a:ext cx="233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2EC14E7-D2E3-9E45-AE02-CC85AB8DD26D}"/>
                    </a:ext>
                  </a:extLst>
                </p14:cNvPr>
                <p14:cNvContentPartPr/>
                <p14:nvPr/>
              </p14:nvContentPartPr>
              <p14:xfrm>
                <a:off x="7082380" y="658431"/>
                <a:ext cx="365040" cy="12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2EC14E7-D2E3-9E45-AE02-CC85AB8DD2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74820" y="650871"/>
                  <a:ext cx="37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C97792B-812C-7045-8A08-A0197288D889}"/>
                    </a:ext>
                  </a:extLst>
                </p14:cNvPr>
                <p14:cNvContentPartPr/>
                <p14:nvPr/>
              </p14:nvContentPartPr>
              <p14:xfrm>
                <a:off x="7253740" y="478071"/>
                <a:ext cx="324000" cy="386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C97792B-812C-7045-8A08-A0197288D8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46180" y="470511"/>
                  <a:ext cx="339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D7551CA-7991-504A-A155-77C4C3236739}"/>
                    </a:ext>
                  </a:extLst>
                </p14:cNvPr>
                <p14:cNvContentPartPr/>
                <p14:nvPr/>
              </p14:nvContentPartPr>
              <p14:xfrm>
                <a:off x="6700420" y="459351"/>
                <a:ext cx="392040" cy="324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D7551CA-7991-504A-A155-77C4C32367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2860" y="451791"/>
                  <a:ext cx="406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E3D0F8E-B17D-C748-B88C-717600080F69}"/>
                    </a:ext>
                  </a:extLst>
                </p14:cNvPr>
                <p14:cNvContentPartPr/>
                <p14:nvPr/>
              </p14:nvContentPartPr>
              <p14:xfrm>
                <a:off x="7969780" y="527751"/>
                <a:ext cx="37800" cy="187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E3D0F8E-B17D-C748-B88C-717600080F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62220" y="52019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124459C-37E2-3B4F-A1BE-62EABB6D7EB0}"/>
                    </a:ext>
                  </a:extLst>
                </p14:cNvPr>
                <p14:cNvContentPartPr/>
                <p14:nvPr/>
              </p14:nvContentPartPr>
              <p14:xfrm>
                <a:off x="7876180" y="509031"/>
                <a:ext cx="230760" cy="268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124459C-37E2-3B4F-A1BE-62EABB6D7E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68620" y="501471"/>
                  <a:ext cx="245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77A05F5-7AC2-9442-BE53-E92DC06FD039}"/>
                    </a:ext>
                  </a:extLst>
                </p14:cNvPr>
                <p14:cNvContentPartPr/>
                <p14:nvPr/>
              </p14:nvContentPartPr>
              <p14:xfrm>
                <a:off x="8243740" y="509031"/>
                <a:ext cx="174600" cy="37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77A05F5-7AC2-9442-BE53-E92DC06FD03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36180" y="50147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9154367-89A7-6346-9391-1E740EC79B50}"/>
                    </a:ext>
                  </a:extLst>
                </p14:cNvPr>
                <p14:cNvContentPartPr/>
                <p14:nvPr/>
              </p14:nvContentPartPr>
              <p14:xfrm>
                <a:off x="8280820" y="602271"/>
                <a:ext cx="25200" cy="224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9154367-89A7-6346-9391-1E740EC79B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3260" y="595071"/>
                  <a:ext cx="4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BD1FA66-6F1D-8D49-A1D9-9824515FEBAC}"/>
                    </a:ext>
                  </a:extLst>
                </p14:cNvPr>
                <p14:cNvContentPartPr/>
                <p14:nvPr/>
              </p14:nvContentPartPr>
              <p14:xfrm>
                <a:off x="8306020" y="633591"/>
                <a:ext cx="193320" cy="43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BD1FA66-6F1D-8D49-A1D9-9824515FEB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98460" y="62603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5E245C0-C6E4-8B4B-A4CB-E601EB3322CB}"/>
                    </a:ext>
                  </a:extLst>
                </p14:cNvPr>
                <p14:cNvContentPartPr/>
                <p14:nvPr/>
              </p14:nvContentPartPr>
              <p14:xfrm>
                <a:off x="8635780" y="515151"/>
                <a:ext cx="149760" cy="261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5E245C0-C6E4-8B4B-A4CB-E601EB3322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28220" y="507591"/>
                  <a:ext cx="16488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BBEB422-4A32-5A46-A0E5-CB2A630606EA}"/>
              </a:ext>
            </a:extLst>
          </p:cNvPr>
          <p:cNvGrpSpPr/>
          <p:nvPr/>
        </p:nvGrpSpPr>
        <p:grpSpPr>
          <a:xfrm>
            <a:off x="9227260" y="285111"/>
            <a:ext cx="1612800" cy="628560"/>
            <a:chOff x="9227260" y="285111"/>
            <a:chExt cx="161280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5C85715-354D-A042-A12D-F02CA9F843AF}"/>
                    </a:ext>
                  </a:extLst>
                </p14:cNvPr>
                <p14:cNvContentPartPr/>
                <p14:nvPr/>
              </p14:nvContentPartPr>
              <p14:xfrm>
                <a:off x="9270820" y="421911"/>
                <a:ext cx="155160" cy="321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5C85715-354D-A042-A12D-F02CA9F843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63260" y="414351"/>
                  <a:ext cx="170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B730829-909D-A649-962D-A0E1555AE78A}"/>
                    </a:ext>
                  </a:extLst>
                </p14:cNvPr>
                <p14:cNvContentPartPr/>
                <p14:nvPr/>
              </p14:nvContentPartPr>
              <p14:xfrm>
                <a:off x="9227260" y="465471"/>
                <a:ext cx="461160" cy="227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B730829-909D-A649-962D-A0E1555AE7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19700" y="457911"/>
                  <a:ext cx="476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86A99D0-D555-B14D-89CE-5776C08B4B59}"/>
                    </a:ext>
                  </a:extLst>
                </p14:cNvPr>
                <p14:cNvContentPartPr/>
                <p14:nvPr/>
              </p14:nvContentPartPr>
              <p14:xfrm>
                <a:off x="9594460" y="285111"/>
                <a:ext cx="386280" cy="522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86A99D0-D555-B14D-89CE-5776C08B4B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86900" y="277551"/>
                  <a:ext cx="4014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9FCC8F6-EBE7-FA4E-9C2A-B07C60D7B0F4}"/>
                    </a:ext>
                  </a:extLst>
                </p14:cNvPr>
                <p14:cNvContentPartPr/>
                <p14:nvPr/>
              </p14:nvContentPartPr>
              <p14:xfrm>
                <a:off x="10428940" y="353511"/>
                <a:ext cx="161640" cy="374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9FCC8F6-EBE7-FA4E-9C2A-B07C60D7B0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21380" y="345951"/>
                  <a:ext cx="176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F2FDFFF-77D7-E247-AC7B-D7C6E5E3AB43}"/>
                    </a:ext>
                  </a:extLst>
                </p14:cNvPr>
                <p14:cNvContentPartPr/>
                <p14:nvPr/>
              </p14:nvContentPartPr>
              <p14:xfrm>
                <a:off x="10124380" y="620991"/>
                <a:ext cx="715680" cy="2926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F2FDFFF-77D7-E247-AC7B-D7C6E5E3AB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16820" y="613431"/>
                  <a:ext cx="73080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68BE778-F65C-244B-B62F-0A6471F5317A}"/>
                  </a:ext>
                </a:extLst>
              </p14:cNvPr>
              <p14:cNvContentPartPr/>
              <p14:nvPr/>
            </p14:nvContentPartPr>
            <p14:xfrm>
              <a:off x="909820" y="1536111"/>
              <a:ext cx="131040" cy="439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68BE778-F65C-244B-B62F-0A6471F531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2620" y="1528911"/>
                <a:ext cx="146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99F6DEBF-BA67-F840-8ADB-7830090F9418}"/>
                  </a:ext>
                </a:extLst>
              </p14:cNvPr>
              <p14:cNvContentPartPr/>
              <p14:nvPr/>
            </p14:nvContentPartPr>
            <p14:xfrm>
              <a:off x="903700" y="1791351"/>
              <a:ext cx="330480" cy="1242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99F6DEBF-BA67-F840-8ADB-7830090F941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6140" y="1784151"/>
                <a:ext cx="345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A40883B4-7A3C-694B-8C4E-92DCBA3B827E}"/>
                  </a:ext>
                </a:extLst>
              </p14:cNvPr>
              <p14:cNvContentPartPr/>
              <p14:nvPr/>
            </p14:nvContentPartPr>
            <p14:xfrm>
              <a:off x="1657900" y="1548711"/>
              <a:ext cx="229320" cy="378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A40883B4-7A3C-694B-8C4E-92DCBA3B827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50340" y="1541151"/>
                <a:ext cx="244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F7D063F-77A8-1C44-8124-0A6F86496C62}"/>
                  </a:ext>
                </a:extLst>
              </p14:cNvPr>
              <p14:cNvContentPartPr/>
              <p14:nvPr/>
            </p14:nvContentPartPr>
            <p14:xfrm>
              <a:off x="1787860" y="1722951"/>
              <a:ext cx="31320" cy="2682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F7D063F-77A8-1C44-8124-0A6F86496C6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80300" y="1715391"/>
                <a:ext cx="46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2BD17FF6-A92B-3949-A442-8F7A1C258BE3}"/>
                  </a:ext>
                </a:extLst>
              </p14:cNvPr>
              <p14:cNvContentPartPr/>
              <p14:nvPr/>
            </p14:nvContentPartPr>
            <p14:xfrm>
              <a:off x="2148940" y="1710711"/>
              <a:ext cx="174600" cy="129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2BD17FF6-A92B-3949-A442-8F7A1C258B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41380" y="1703151"/>
                <a:ext cx="18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5F04B1C-FF5B-B144-B9BD-21E553F01AF6}"/>
                  </a:ext>
                </a:extLst>
              </p14:cNvPr>
              <p14:cNvContentPartPr/>
              <p14:nvPr/>
            </p14:nvContentPartPr>
            <p14:xfrm>
              <a:off x="2167660" y="1866231"/>
              <a:ext cx="149760" cy="31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5F04B1C-FF5B-B144-B9BD-21E553F01AF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60100" y="1858671"/>
                <a:ext cx="16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C907254C-988F-AC46-93FB-16EEBB0DCA61}"/>
                  </a:ext>
                </a:extLst>
              </p14:cNvPr>
              <p14:cNvContentPartPr/>
              <p14:nvPr/>
            </p14:nvContentPartPr>
            <p14:xfrm>
              <a:off x="2609380" y="1610991"/>
              <a:ext cx="68760" cy="2736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C907254C-988F-AC46-93FB-16EEBB0DCA6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02180" y="1603431"/>
                <a:ext cx="8388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E0D4684-F741-BF41-A1A4-6A67A93A2915}"/>
              </a:ext>
            </a:extLst>
          </p:cNvPr>
          <p:cNvGrpSpPr/>
          <p:nvPr/>
        </p:nvGrpSpPr>
        <p:grpSpPr>
          <a:xfrm>
            <a:off x="2964340" y="1542591"/>
            <a:ext cx="361440" cy="342720"/>
            <a:chOff x="2964340" y="1542591"/>
            <a:chExt cx="3614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B09A948-DE44-6742-963C-ECC15FEE452E}"/>
                    </a:ext>
                  </a:extLst>
                </p14:cNvPr>
                <p14:cNvContentPartPr/>
                <p14:nvPr/>
              </p14:nvContentPartPr>
              <p14:xfrm>
                <a:off x="2964340" y="1542591"/>
                <a:ext cx="162360" cy="299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B09A948-DE44-6742-963C-ECC15FEE45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56780" y="1535031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A3F994A-FD48-A242-BEAB-3B94FF54007A}"/>
                    </a:ext>
                  </a:extLst>
                </p14:cNvPr>
                <p14:cNvContentPartPr/>
                <p14:nvPr/>
              </p14:nvContentPartPr>
              <p14:xfrm>
                <a:off x="3281860" y="1841391"/>
                <a:ext cx="43920" cy="43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A3F994A-FD48-A242-BEAB-3B94FF5400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74300" y="183383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6B5D6DB-19D6-9849-B9E2-AD34752296ED}"/>
              </a:ext>
            </a:extLst>
          </p:cNvPr>
          <p:cNvGrpSpPr/>
          <p:nvPr/>
        </p:nvGrpSpPr>
        <p:grpSpPr>
          <a:xfrm>
            <a:off x="3649060" y="1312191"/>
            <a:ext cx="1438560" cy="597960"/>
            <a:chOff x="3649060" y="1312191"/>
            <a:chExt cx="143856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8DADFBD-8BF8-3F4A-8CE1-A694542B66C3}"/>
                    </a:ext>
                  </a:extLst>
                </p14:cNvPr>
                <p14:cNvContentPartPr/>
                <p14:nvPr/>
              </p14:nvContentPartPr>
              <p14:xfrm>
                <a:off x="3649060" y="1536111"/>
                <a:ext cx="236880" cy="43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8DADFBD-8BF8-3F4A-8CE1-A694542B66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41500" y="1528911"/>
                  <a:ext cx="252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BEC3E3E-7775-6144-AEA5-D256B02C37E8}"/>
                    </a:ext>
                  </a:extLst>
                </p14:cNvPr>
                <p14:cNvContentPartPr/>
                <p14:nvPr/>
              </p14:nvContentPartPr>
              <p14:xfrm>
                <a:off x="3711340" y="1698111"/>
                <a:ext cx="19080" cy="212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BEC3E3E-7775-6144-AEA5-D256B02C37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03780" y="169055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1A3D310-2752-404B-9E07-3A52E26A686F}"/>
                    </a:ext>
                  </a:extLst>
                </p14:cNvPr>
                <p14:cNvContentPartPr/>
                <p14:nvPr/>
              </p14:nvContentPartPr>
              <p14:xfrm>
                <a:off x="3767500" y="1704231"/>
                <a:ext cx="187200" cy="43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1A3D310-2752-404B-9E07-3A52E26A68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9940" y="169667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280ABA8-B448-4E41-91CC-E82FC0FC7FD1}"/>
                    </a:ext>
                  </a:extLst>
                </p14:cNvPr>
                <p14:cNvContentPartPr/>
                <p14:nvPr/>
              </p14:nvContentPartPr>
              <p14:xfrm>
                <a:off x="4178260" y="1505151"/>
                <a:ext cx="124920" cy="367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280ABA8-B448-4E41-91CC-E82FC0FC7F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70700" y="1497591"/>
                  <a:ext cx="140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229D5D1-5BC7-574F-85FC-A0FD933DA4C3}"/>
                    </a:ext>
                  </a:extLst>
                </p14:cNvPr>
                <p14:cNvContentPartPr/>
                <p14:nvPr/>
              </p14:nvContentPartPr>
              <p14:xfrm>
                <a:off x="4564180" y="1312191"/>
                <a:ext cx="523440" cy="597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229D5D1-5BC7-574F-85FC-A0FD933DA4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56980" y="1304631"/>
                  <a:ext cx="53820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CCBD04E-ED55-1240-BB01-AEE8E8BDA0CA}"/>
              </a:ext>
            </a:extLst>
          </p:cNvPr>
          <p:cNvGrpSpPr/>
          <p:nvPr/>
        </p:nvGrpSpPr>
        <p:grpSpPr>
          <a:xfrm>
            <a:off x="5542300" y="1333431"/>
            <a:ext cx="2482920" cy="819000"/>
            <a:chOff x="5542300" y="1333431"/>
            <a:chExt cx="2482920" cy="81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146EF88-1F79-514B-A95A-5CA4FD18208C}"/>
                    </a:ext>
                  </a:extLst>
                </p14:cNvPr>
                <p14:cNvContentPartPr/>
                <p14:nvPr/>
              </p14:nvContentPartPr>
              <p14:xfrm>
                <a:off x="5542300" y="1455471"/>
                <a:ext cx="248760" cy="374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146EF88-1F79-514B-A95A-5CA4FD18208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34740" y="1447911"/>
                  <a:ext cx="263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09C7E2A-70A8-9F42-AFAA-44E23C76715C}"/>
                    </a:ext>
                  </a:extLst>
                </p14:cNvPr>
                <p14:cNvContentPartPr/>
                <p14:nvPr/>
              </p14:nvContentPartPr>
              <p14:xfrm>
                <a:off x="6002380" y="1402911"/>
                <a:ext cx="380160" cy="532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09C7E2A-70A8-9F42-AFAA-44E23C7671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94820" y="1395351"/>
                  <a:ext cx="3952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DB70058-387D-CC42-BC06-DE2A06A01E9B}"/>
                    </a:ext>
                  </a:extLst>
                </p14:cNvPr>
                <p14:cNvContentPartPr/>
                <p14:nvPr/>
              </p14:nvContentPartPr>
              <p14:xfrm>
                <a:off x="6288940" y="1641951"/>
                <a:ext cx="168480" cy="81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DB70058-387D-CC42-BC06-DE2A06A01E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81380" y="1634391"/>
                  <a:ext cx="18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A016999-B56A-6F42-8FD3-2C0A6AF5DF84}"/>
                    </a:ext>
                  </a:extLst>
                </p14:cNvPr>
                <p14:cNvContentPartPr/>
                <p14:nvPr/>
              </p14:nvContentPartPr>
              <p14:xfrm>
                <a:off x="6463180" y="1333431"/>
                <a:ext cx="93600" cy="72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A016999-B56A-6F42-8FD3-2C0A6AF5DF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55620" y="1326231"/>
                  <a:ext cx="108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1ECC47E-F7E3-4B4C-904F-71F5CD8F8BFB}"/>
                    </a:ext>
                  </a:extLst>
                </p14:cNvPr>
                <p14:cNvContentPartPr/>
                <p14:nvPr/>
              </p14:nvContentPartPr>
              <p14:xfrm>
                <a:off x="6730660" y="1448991"/>
                <a:ext cx="915480" cy="547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1ECC47E-F7E3-4B4C-904F-71F5CD8F8B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23460" y="1441431"/>
                  <a:ext cx="9306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988D9F7-E435-334C-A5D2-8DF4CA6CE0F6}"/>
                    </a:ext>
                  </a:extLst>
                </p14:cNvPr>
                <p14:cNvContentPartPr/>
                <p14:nvPr/>
              </p14:nvContentPartPr>
              <p14:xfrm>
                <a:off x="7807780" y="2010231"/>
                <a:ext cx="217440" cy="142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988D9F7-E435-334C-A5D2-8DF4CA6CE0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00220" y="2002671"/>
                  <a:ext cx="2325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C740E31-F26F-8547-8586-49A291554B04}"/>
                  </a:ext>
                </a:extLst>
              </p14:cNvPr>
              <p14:cNvContentPartPr/>
              <p14:nvPr/>
            </p14:nvContentPartPr>
            <p14:xfrm>
              <a:off x="8380540" y="1878831"/>
              <a:ext cx="6480" cy="19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C740E31-F26F-8547-8586-49A291554B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72980" y="1871271"/>
                <a:ext cx="216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40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2F589E-5497-1E40-876F-0FB47C3746C8}"/>
              </a:ext>
            </a:extLst>
          </p:cNvPr>
          <p:cNvGrpSpPr/>
          <p:nvPr/>
        </p:nvGrpSpPr>
        <p:grpSpPr>
          <a:xfrm>
            <a:off x="773020" y="316071"/>
            <a:ext cx="1662480" cy="548280"/>
            <a:chOff x="773020" y="316071"/>
            <a:chExt cx="16624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FFDC-29A8-4E45-B17D-EE0FCEEAD7A0}"/>
                    </a:ext>
                  </a:extLst>
                </p14:cNvPr>
                <p14:cNvContentPartPr/>
                <p14:nvPr/>
              </p14:nvContentPartPr>
              <p14:xfrm>
                <a:off x="953740" y="533871"/>
                <a:ext cx="212040" cy="142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FFDC-29A8-4E45-B17D-EE0FCEEAD7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6180" y="526311"/>
                  <a:ext cx="227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E2FC25B-6A29-BA4A-A995-0F9232D4A882}"/>
                    </a:ext>
                  </a:extLst>
                </p14:cNvPr>
                <p14:cNvContentPartPr/>
                <p14:nvPr/>
              </p14:nvContentPartPr>
              <p14:xfrm>
                <a:off x="773020" y="465471"/>
                <a:ext cx="473400" cy="317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E2FC25B-6A29-BA4A-A995-0F9232D4A8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460" y="457911"/>
                  <a:ext cx="488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0E6B2D0-10C0-5143-B957-5A5040FBE2C4}"/>
                    </a:ext>
                  </a:extLst>
                </p14:cNvPr>
                <p14:cNvContentPartPr/>
                <p14:nvPr/>
              </p14:nvContentPartPr>
              <p14:xfrm>
                <a:off x="1289620" y="502911"/>
                <a:ext cx="492120" cy="330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0E6B2D0-10C0-5143-B957-5A5040FBE2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2060" y="495351"/>
                  <a:ext cx="507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EFDC03A-F56C-B74B-AA37-386A5BA9589F}"/>
                    </a:ext>
                  </a:extLst>
                </p14:cNvPr>
                <p14:cNvContentPartPr/>
                <p14:nvPr/>
              </p14:nvContentPartPr>
              <p14:xfrm>
                <a:off x="1955980" y="534591"/>
                <a:ext cx="75240" cy="230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EFDC03A-F56C-B74B-AA37-386A5BA958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8420" y="527031"/>
                  <a:ext cx="90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598580F-E998-2E41-980C-82CFDCD963A9}"/>
                    </a:ext>
                  </a:extLst>
                </p14:cNvPr>
                <p14:cNvContentPartPr/>
                <p14:nvPr/>
              </p14:nvContentPartPr>
              <p14:xfrm>
                <a:off x="2011780" y="316071"/>
                <a:ext cx="423720" cy="548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598580F-E998-2E41-980C-82CFDCD963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4220" y="308511"/>
                  <a:ext cx="4388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581DB82-F033-E949-A56B-5B2021F4DCCD}"/>
                    </a:ext>
                  </a:extLst>
                </p14:cNvPr>
                <p14:cNvContentPartPr/>
                <p14:nvPr/>
              </p14:nvContentPartPr>
              <p14:xfrm>
                <a:off x="2106100" y="452871"/>
                <a:ext cx="242640" cy="361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581DB82-F033-E949-A56B-5B2021F4DC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8540" y="445671"/>
                  <a:ext cx="2574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18A005-6EE1-B247-8CA3-E9D937C81170}"/>
              </a:ext>
            </a:extLst>
          </p:cNvPr>
          <p:cNvGrpSpPr/>
          <p:nvPr/>
        </p:nvGrpSpPr>
        <p:grpSpPr>
          <a:xfrm>
            <a:off x="2733940" y="758151"/>
            <a:ext cx="81720" cy="122040"/>
            <a:chOff x="2733940" y="758151"/>
            <a:chExt cx="8172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398C2DB-0513-5E4C-A027-39A5DD89FDFA}"/>
                    </a:ext>
                  </a:extLst>
                </p14:cNvPr>
                <p14:cNvContentPartPr/>
                <p14:nvPr/>
              </p14:nvContentPartPr>
              <p14:xfrm>
                <a:off x="2733940" y="758151"/>
                <a:ext cx="12960" cy="19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398C2DB-0513-5E4C-A027-39A5DD89FD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6380" y="7505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7C2AB1B-03C4-3547-8BC2-B2BB75863A1B}"/>
                    </a:ext>
                  </a:extLst>
                </p14:cNvPr>
                <p14:cNvContentPartPr/>
                <p14:nvPr/>
              </p14:nvContentPartPr>
              <p14:xfrm>
                <a:off x="2802700" y="870111"/>
                <a:ext cx="12960" cy="10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7C2AB1B-03C4-3547-8BC2-B2BB75863A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140" y="862551"/>
                  <a:ext cx="277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4464E20-ED38-FF46-AD31-E6C7737C3D36}"/>
              </a:ext>
            </a:extLst>
          </p:cNvPr>
          <p:cNvGrpSpPr/>
          <p:nvPr/>
        </p:nvGrpSpPr>
        <p:grpSpPr>
          <a:xfrm>
            <a:off x="1320940" y="1293471"/>
            <a:ext cx="386280" cy="420840"/>
            <a:chOff x="1320940" y="1293471"/>
            <a:chExt cx="38628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52D57DB-78A8-4048-9A11-67D658852F30}"/>
                    </a:ext>
                  </a:extLst>
                </p14:cNvPr>
                <p14:cNvContentPartPr/>
                <p14:nvPr/>
              </p14:nvContentPartPr>
              <p14:xfrm>
                <a:off x="1320940" y="1293471"/>
                <a:ext cx="268200" cy="420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52D57DB-78A8-4048-9A11-67D658852F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3380" y="1285911"/>
                  <a:ext cx="2829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995D018-0FE6-1949-ADEA-01024A89CDD8}"/>
                    </a:ext>
                  </a:extLst>
                </p14:cNvPr>
                <p14:cNvContentPartPr/>
                <p14:nvPr/>
              </p14:nvContentPartPr>
              <p14:xfrm>
                <a:off x="1482580" y="1474191"/>
                <a:ext cx="224640" cy="75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995D018-0FE6-1949-ADEA-01024A89CD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5020" y="1466631"/>
                  <a:ext cx="2394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745CA6-1D72-894E-BF72-132035C3EB71}"/>
              </a:ext>
            </a:extLst>
          </p:cNvPr>
          <p:cNvGrpSpPr/>
          <p:nvPr/>
        </p:nvGrpSpPr>
        <p:grpSpPr>
          <a:xfrm>
            <a:off x="2005660" y="1442871"/>
            <a:ext cx="168120" cy="118440"/>
            <a:chOff x="2005660" y="1442871"/>
            <a:chExt cx="16812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53BBD78-7DDA-F349-8B57-12AA244815DF}"/>
                    </a:ext>
                  </a:extLst>
                </p14:cNvPr>
                <p14:cNvContentPartPr/>
                <p14:nvPr/>
              </p14:nvContentPartPr>
              <p14:xfrm>
                <a:off x="2005660" y="1442871"/>
                <a:ext cx="137160" cy="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53BBD78-7DDA-F349-8B57-12AA244815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98100" y="1435311"/>
                  <a:ext cx="152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A2B9F0F-79B8-3D41-8B0D-06468A9C267E}"/>
                    </a:ext>
                  </a:extLst>
                </p14:cNvPr>
                <p14:cNvContentPartPr/>
                <p14:nvPr/>
              </p14:nvContentPartPr>
              <p14:xfrm>
                <a:off x="2045620" y="1554831"/>
                <a:ext cx="128160" cy="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A2B9F0F-79B8-3D41-8B0D-06468A9C26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38420" y="1547271"/>
                  <a:ext cx="1432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ED529B5-9BF1-8541-9072-41D7E888C5E9}"/>
                  </a:ext>
                </a:extLst>
              </p14:cNvPr>
              <p14:cNvContentPartPr/>
              <p14:nvPr/>
            </p14:nvContentPartPr>
            <p14:xfrm>
              <a:off x="2553580" y="1306071"/>
              <a:ext cx="81360" cy="3304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ED529B5-9BF1-8541-9072-41D7E888C5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46020" y="1298511"/>
                <a:ext cx="9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43510BD-6B7F-B649-9ED4-31A589025773}"/>
                  </a:ext>
                </a:extLst>
              </p14:cNvPr>
              <p14:cNvContentPartPr/>
              <p14:nvPr/>
            </p14:nvContentPartPr>
            <p14:xfrm>
              <a:off x="2908540" y="1227591"/>
              <a:ext cx="286560" cy="3711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43510BD-6B7F-B649-9ED4-31A5890257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0980" y="1220391"/>
                <a:ext cx="3016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C74A14C-AB02-D549-860D-8950C605907E}"/>
                  </a:ext>
                </a:extLst>
              </p14:cNvPr>
              <p14:cNvContentPartPr/>
              <p14:nvPr/>
            </p14:nvContentPartPr>
            <p14:xfrm>
              <a:off x="3443860" y="1579671"/>
              <a:ext cx="56520" cy="500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C74A14C-AB02-D549-860D-8950C605907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6300" y="1572471"/>
                <a:ext cx="712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A904FB-3E88-0042-BDD1-50457FB55C42}"/>
              </a:ext>
            </a:extLst>
          </p:cNvPr>
          <p:cNvGrpSpPr/>
          <p:nvPr/>
        </p:nvGrpSpPr>
        <p:grpSpPr>
          <a:xfrm>
            <a:off x="3798460" y="1249911"/>
            <a:ext cx="617040" cy="454680"/>
            <a:chOff x="3798460" y="1249911"/>
            <a:chExt cx="6170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CE2C2BD-9667-6642-ACEB-64E51B76711B}"/>
                    </a:ext>
                  </a:extLst>
                </p14:cNvPr>
                <p14:cNvContentPartPr/>
                <p14:nvPr/>
              </p14:nvContentPartPr>
              <p14:xfrm>
                <a:off x="3798460" y="1306071"/>
                <a:ext cx="224640" cy="12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CE2C2BD-9667-6642-ACEB-64E51B7671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0900" y="1298511"/>
                  <a:ext cx="239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F7EBE9F-0A9F-DF4D-A5DA-F48746EABD72}"/>
                    </a:ext>
                  </a:extLst>
                </p14:cNvPr>
                <p14:cNvContentPartPr/>
                <p14:nvPr/>
              </p14:nvContentPartPr>
              <p14:xfrm>
                <a:off x="3823660" y="1418031"/>
                <a:ext cx="187200" cy="167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F7EBE9F-0A9F-DF4D-A5DA-F48746EABD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6100" y="1410471"/>
                  <a:ext cx="202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BC2EDC9-E0A3-A148-8A0B-08137A5A768E}"/>
                    </a:ext>
                  </a:extLst>
                </p14:cNvPr>
                <p14:cNvContentPartPr/>
                <p14:nvPr/>
              </p14:nvContentPartPr>
              <p14:xfrm>
                <a:off x="3916900" y="1455471"/>
                <a:ext cx="149760" cy="43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BC2EDC9-E0A3-A148-8A0B-08137A5A76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9340" y="1447911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237ECCC-4A28-C448-94EE-E0D40B6D11B8}"/>
                    </a:ext>
                  </a:extLst>
                </p14:cNvPr>
                <p14:cNvContentPartPr/>
                <p14:nvPr/>
              </p14:nvContentPartPr>
              <p14:xfrm>
                <a:off x="4190860" y="1249911"/>
                <a:ext cx="224640" cy="454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237ECCC-4A28-C448-94EE-E0D40B6D11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83300" y="1242351"/>
                  <a:ext cx="23940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8DBDF40-FC3E-4D48-A816-84F4422631A2}"/>
                  </a:ext>
                </a:extLst>
              </p14:cNvPr>
              <p14:cNvContentPartPr/>
              <p14:nvPr/>
            </p14:nvContentPartPr>
            <p14:xfrm>
              <a:off x="5112100" y="1511271"/>
              <a:ext cx="74520" cy="112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8DBDF40-FC3E-4D48-A816-84F4422631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04540" y="1503711"/>
                <a:ext cx="892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D379497D-4FBF-684D-B7C1-B2EF10D1C8D9}"/>
              </a:ext>
            </a:extLst>
          </p:cNvPr>
          <p:cNvGrpSpPr/>
          <p:nvPr/>
        </p:nvGrpSpPr>
        <p:grpSpPr>
          <a:xfrm>
            <a:off x="5840740" y="1137951"/>
            <a:ext cx="436320" cy="366840"/>
            <a:chOff x="5840740" y="1137951"/>
            <a:chExt cx="43632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98853F5-5D63-6D43-9859-F73C4E92DE3D}"/>
                    </a:ext>
                  </a:extLst>
                </p14:cNvPr>
                <p14:cNvContentPartPr/>
                <p14:nvPr/>
              </p14:nvContentPartPr>
              <p14:xfrm>
                <a:off x="5840740" y="1137951"/>
                <a:ext cx="436320" cy="3668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98853F5-5D63-6D43-9859-F73C4E92DE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33180" y="1130391"/>
                  <a:ext cx="4510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F6EAF6E-23C1-7D40-9EED-222A2AF5A39C}"/>
                    </a:ext>
                  </a:extLst>
                </p14:cNvPr>
                <p14:cNvContentPartPr/>
                <p14:nvPr/>
              </p14:nvContentPartPr>
              <p14:xfrm>
                <a:off x="6033700" y="1380591"/>
                <a:ext cx="43920" cy="87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F6EAF6E-23C1-7D40-9EED-222A2AF5A3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6140" y="1373031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044EBC6-57B9-334A-9F47-D4D2622DBEAB}"/>
                  </a:ext>
                </a:extLst>
              </p14:cNvPr>
              <p14:cNvContentPartPr/>
              <p14:nvPr/>
            </p14:nvContentPartPr>
            <p14:xfrm>
              <a:off x="6569020" y="1436751"/>
              <a:ext cx="50040" cy="252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044EBC6-57B9-334A-9F47-D4D2622DBEA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61460" y="1429191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40FC041-5EA6-354E-A475-F2CF7FCB1DAF}"/>
                  </a:ext>
                </a:extLst>
              </p14:cNvPr>
              <p14:cNvContentPartPr/>
              <p14:nvPr/>
            </p14:nvContentPartPr>
            <p14:xfrm>
              <a:off x="6624820" y="1573551"/>
              <a:ext cx="19080" cy="129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40FC041-5EA6-354E-A475-F2CF7FCB1DA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17620" y="1565991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B17E3789-A2E3-7C4B-8C8B-81CDC4704202}"/>
                  </a:ext>
                </a:extLst>
              </p14:cNvPr>
              <p14:cNvContentPartPr/>
              <p14:nvPr/>
            </p14:nvContentPartPr>
            <p14:xfrm>
              <a:off x="7123060" y="1187631"/>
              <a:ext cx="218160" cy="313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B17E3789-A2E3-7C4B-8C8B-81CDC47042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15500" y="1180071"/>
                <a:ext cx="2332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DACE3EE7-ADB6-8B47-8165-3014FEF719D1}"/>
              </a:ext>
            </a:extLst>
          </p:cNvPr>
          <p:cNvGrpSpPr/>
          <p:nvPr/>
        </p:nvGrpSpPr>
        <p:grpSpPr>
          <a:xfrm>
            <a:off x="7141780" y="1343151"/>
            <a:ext cx="243000" cy="249480"/>
            <a:chOff x="7141780" y="1343151"/>
            <a:chExt cx="24300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9860355-F35D-BA40-9186-38AA062BA0DF}"/>
                    </a:ext>
                  </a:extLst>
                </p14:cNvPr>
                <p14:cNvContentPartPr/>
                <p14:nvPr/>
              </p14:nvContentPartPr>
              <p14:xfrm>
                <a:off x="7141780" y="1343151"/>
                <a:ext cx="158760" cy="249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9860355-F35D-BA40-9186-38AA062BA0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34220" y="1335591"/>
                  <a:ext cx="173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8D5A978-C577-7844-9F45-6A473F3B71DF}"/>
                    </a:ext>
                  </a:extLst>
                </p14:cNvPr>
                <p14:cNvContentPartPr/>
                <p14:nvPr/>
              </p14:nvContentPartPr>
              <p14:xfrm>
                <a:off x="7204060" y="1448991"/>
                <a:ext cx="180720" cy="56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8D5A978-C577-7844-9F45-6A473F3B71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96500" y="144143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2DEE8F-DEB6-1E46-8B9F-5091164ABF51}"/>
              </a:ext>
            </a:extLst>
          </p:cNvPr>
          <p:cNvGrpSpPr/>
          <p:nvPr/>
        </p:nvGrpSpPr>
        <p:grpSpPr>
          <a:xfrm>
            <a:off x="7733260" y="1262511"/>
            <a:ext cx="783720" cy="224640"/>
            <a:chOff x="7733260" y="1262511"/>
            <a:chExt cx="78372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B726A8F-4A5D-3C48-A63E-FF574D01F5FF}"/>
                    </a:ext>
                  </a:extLst>
                </p14:cNvPr>
                <p14:cNvContentPartPr/>
                <p14:nvPr/>
              </p14:nvContentPartPr>
              <p14:xfrm>
                <a:off x="7733260" y="1349631"/>
                <a:ext cx="554400" cy="56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B726A8F-4A5D-3C48-A63E-FF574D01F5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700" y="1342071"/>
                  <a:ext cx="569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67A13B2-35A3-514D-B110-52D1768AB2AD}"/>
                    </a:ext>
                  </a:extLst>
                </p14:cNvPr>
                <p14:cNvContentPartPr/>
                <p14:nvPr/>
              </p14:nvContentPartPr>
              <p14:xfrm>
                <a:off x="8087860" y="1262511"/>
                <a:ext cx="429120" cy="224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67A13B2-35A3-514D-B110-52D1768AB2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0300" y="1254951"/>
                  <a:ext cx="4442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8A0CB06-0B34-054E-A2E5-5B49CD1D9996}"/>
              </a:ext>
            </a:extLst>
          </p:cNvPr>
          <p:cNvGrpSpPr/>
          <p:nvPr/>
        </p:nvGrpSpPr>
        <p:grpSpPr>
          <a:xfrm>
            <a:off x="8772940" y="1075671"/>
            <a:ext cx="672480" cy="405000"/>
            <a:chOff x="8772940" y="1075671"/>
            <a:chExt cx="6724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00456F4-208C-4844-A638-1177B40D04EB}"/>
                    </a:ext>
                  </a:extLst>
                </p14:cNvPr>
                <p14:cNvContentPartPr/>
                <p14:nvPr/>
              </p14:nvContentPartPr>
              <p14:xfrm>
                <a:off x="8772940" y="1168911"/>
                <a:ext cx="355320" cy="311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00456F4-208C-4844-A638-1177B40D04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65380" y="1161351"/>
                  <a:ext cx="370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DBADEDE-8C7D-0040-8FD0-0E6EDC5781B2}"/>
                    </a:ext>
                  </a:extLst>
                </p14:cNvPr>
                <p14:cNvContentPartPr/>
                <p14:nvPr/>
              </p14:nvContentPartPr>
              <p14:xfrm>
                <a:off x="9264700" y="1125351"/>
                <a:ext cx="180720" cy="19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DBADEDE-8C7D-0040-8FD0-0E6EDC5781B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57140" y="111779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26BE9C2-195F-E141-AE3D-B05F3D346911}"/>
                    </a:ext>
                  </a:extLst>
                </p14:cNvPr>
                <p14:cNvContentPartPr/>
                <p14:nvPr/>
              </p14:nvContentPartPr>
              <p14:xfrm>
                <a:off x="9333100" y="1075671"/>
                <a:ext cx="50040" cy="180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26BE9C2-195F-E141-AE3D-B05F3D3469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25540" y="1068111"/>
                  <a:ext cx="651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288AE67-F833-D343-8A39-8C6CD1D7F41A}"/>
              </a:ext>
            </a:extLst>
          </p:cNvPr>
          <p:cNvGrpSpPr/>
          <p:nvPr/>
        </p:nvGrpSpPr>
        <p:grpSpPr>
          <a:xfrm>
            <a:off x="716860" y="2501271"/>
            <a:ext cx="890640" cy="940320"/>
            <a:chOff x="716860" y="2501271"/>
            <a:chExt cx="89064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64BA784-69D7-EC4C-943F-C68D509F0D7F}"/>
                    </a:ext>
                  </a:extLst>
                </p14:cNvPr>
                <p14:cNvContentPartPr/>
                <p14:nvPr/>
              </p14:nvContentPartPr>
              <p14:xfrm>
                <a:off x="716860" y="2589111"/>
                <a:ext cx="560520" cy="423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64BA784-69D7-EC4C-943F-C68D509F0D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9300" y="2581551"/>
                  <a:ext cx="5756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9D68AC3-DBE7-6543-A365-BD24C2C960E5}"/>
                    </a:ext>
                  </a:extLst>
                </p14:cNvPr>
                <p14:cNvContentPartPr/>
                <p14:nvPr/>
              </p14:nvContentPartPr>
              <p14:xfrm>
                <a:off x="1376740" y="2501271"/>
                <a:ext cx="230760" cy="940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9D68AC3-DBE7-6543-A365-BD24C2C960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69540" y="2493711"/>
                  <a:ext cx="245880" cy="9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A88B5B6-8D24-0743-BF36-F51CB741C328}"/>
              </a:ext>
            </a:extLst>
          </p:cNvPr>
          <p:cNvGrpSpPr/>
          <p:nvPr/>
        </p:nvGrpSpPr>
        <p:grpSpPr>
          <a:xfrm>
            <a:off x="3692620" y="2588391"/>
            <a:ext cx="3194280" cy="3153960"/>
            <a:chOff x="3692620" y="2588391"/>
            <a:chExt cx="3194280" cy="31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B454B03-9A2E-DC43-ABE3-BB70BCF8A5F3}"/>
                    </a:ext>
                  </a:extLst>
                </p14:cNvPr>
                <p14:cNvContentPartPr/>
                <p14:nvPr/>
              </p14:nvContentPartPr>
              <p14:xfrm>
                <a:off x="4302820" y="2887191"/>
                <a:ext cx="162360" cy="155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B454B03-9A2E-DC43-ABE3-BB70BCF8A5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95260" y="287963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E30A2DB-F5E3-4946-80DD-368824FC41B1}"/>
                    </a:ext>
                  </a:extLst>
                </p14:cNvPr>
                <p14:cNvContentPartPr/>
                <p14:nvPr/>
              </p14:nvContentPartPr>
              <p14:xfrm>
                <a:off x="4358980" y="2601351"/>
                <a:ext cx="2310120" cy="385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E30A2DB-F5E3-4946-80DD-368824FC41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51420" y="2594151"/>
                  <a:ext cx="23252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5EE877B-3D57-9044-8DAF-4C5DF419B834}"/>
                    </a:ext>
                  </a:extLst>
                </p14:cNvPr>
                <p14:cNvContentPartPr/>
                <p14:nvPr/>
              </p14:nvContentPartPr>
              <p14:xfrm>
                <a:off x="3867220" y="3023991"/>
                <a:ext cx="567000" cy="1152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5EE877B-3D57-9044-8DAF-4C5DF419B8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59660" y="3016791"/>
                  <a:ext cx="582120" cy="11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5BF06B4-FCC8-AA4A-BA6B-BE4B1AE2F30F}"/>
                    </a:ext>
                  </a:extLst>
                </p14:cNvPr>
                <p14:cNvContentPartPr/>
                <p14:nvPr/>
              </p14:nvContentPartPr>
              <p14:xfrm>
                <a:off x="3692620" y="4138551"/>
                <a:ext cx="174600" cy="305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5BF06B4-FCC8-AA4A-BA6B-BE4B1AE2F3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85420" y="4130991"/>
                  <a:ext cx="189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2B78BE-06C1-2A47-B569-BE1B97E330D9}"/>
                    </a:ext>
                  </a:extLst>
                </p14:cNvPr>
                <p14:cNvContentPartPr/>
                <p14:nvPr/>
              </p14:nvContentPartPr>
              <p14:xfrm>
                <a:off x="4558060" y="4437351"/>
                <a:ext cx="168480" cy="626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2B78BE-06C1-2A47-B569-BE1B97E330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50500" y="4429791"/>
                  <a:ext cx="18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1A86C2A-0CD8-2645-9CE0-2736565863E1}"/>
                    </a:ext>
                  </a:extLst>
                </p14:cNvPr>
                <p14:cNvContentPartPr/>
                <p14:nvPr/>
              </p14:nvContentPartPr>
              <p14:xfrm>
                <a:off x="3798460" y="3864591"/>
                <a:ext cx="1513080" cy="709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1A86C2A-0CD8-2645-9CE0-2736565863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90900" y="3857031"/>
                  <a:ext cx="15282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0605034-2777-5A45-812A-9145B6C1B6A1}"/>
                    </a:ext>
                  </a:extLst>
                </p14:cNvPr>
                <p14:cNvContentPartPr/>
                <p14:nvPr/>
              </p14:nvContentPartPr>
              <p14:xfrm>
                <a:off x="5069260" y="3883311"/>
                <a:ext cx="223920" cy="186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0605034-2777-5A45-812A-9145B6C1B6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1700" y="3875751"/>
                  <a:ext cx="238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BE56FE2-8E96-F040-A760-5EF4E7B79714}"/>
                    </a:ext>
                  </a:extLst>
                </p14:cNvPr>
                <p14:cNvContentPartPr/>
                <p14:nvPr/>
              </p14:nvContentPartPr>
              <p14:xfrm>
                <a:off x="5059540" y="2644551"/>
                <a:ext cx="1441080" cy="1357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BE56FE2-8E96-F040-A760-5EF4E7B797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51980" y="2636991"/>
                  <a:ext cx="1456200" cy="13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0901DDC-05AE-2348-8856-1138604CA8ED}"/>
                    </a:ext>
                  </a:extLst>
                </p14:cNvPr>
                <p14:cNvContentPartPr/>
                <p14:nvPr/>
              </p14:nvContentPartPr>
              <p14:xfrm>
                <a:off x="5062420" y="3864591"/>
                <a:ext cx="224640" cy="1786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0901DDC-05AE-2348-8856-1138604CA8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54860" y="3857031"/>
                  <a:ext cx="239760" cy="18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3585E67-89B6-9044-AE93-3340C15BBF1B}"/>
                    </a:ext>
                  </a:extLst>
                </p14:cNvPr>
                <p14:cNvContentPartPr/>
                <p14:nvPr/>
              </p14:nvContentPartPr>
              <p14:xfrm>
                <a:off x="5024980" y="5315031"/>
                <a:ext cx="267480" cy="4104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3585E67-89B6-9044-AE93-3340C15BBF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17420" y="5307471"/>
                  <a:ext cx="2826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E00774A-EC04-CB45-9F7B-FC151FD73949}"/>
                    </a:ext>
                  </a:extLst>
                </p14:cNvPr>
                <p14:cNvContentPartPr/>
                <p14:nvPr/>
              </p14:nvContentPartPr>
              <p14:xfrm>
                <a:off x="6444460" y="2744631"/>
                <a:ext cx="386280" cy="1829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E00774A-EC04-CB45-9F7B-FC151FD739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36900" y="2737071"/>
                  <a:ext cx="401400" cy="18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8F26A9E-DE7A-5F4A-887F-51E9CFB0DB8C}"/>
                    </a:ext>
                  </a:extLst>
                </p14:cNvPr>
                <p14:cNvContentPartPr/>
                <p14:nvPr/>
              </p14:nvContentPartPr>
              <p14:xfrm>
                <a:off x="6637420" y="4525191"/>
                <a:ext cx="249480" cy="279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8F26A9E-DE7A-5F4A-887F-51E9CFB0DB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29860" y="4517631"/>
                  <a:ext cx="264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BE22834-5124-6B44-A5A7-BDA6167C6801}"/>
                    </a:ext>
                  </a:extLst>
                </p14:cNvPr>
                <p14:cNvContentPartPr/>
                <p14:nvPr/>
              </p14:nvContentPartPr>
              <p14:xfrm>
                <a:off x="5136940" y="4674591"/>
                <a:ext cx="1689480" cy="1064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BE22834-5124-6B44-A5A7-BDA6167C68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29740" y="4667031"/>
                  <a:ext cx="170460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E23E81D-997C-7D49-9D43-783B849C9D80}"/>
                    </a:ext>
                  </a:extLst>
                </p14:cNvPr>
                <p14:cNvContentPartPr/>
                <p14:nvPr/>
              </p14:nvContentPartPr>
              <p14:xfrm>
                <a:off x="3811060" y="4387671"/>
                <a:ext cx="1587960" cy="1354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E23E81D-997C-7D49-9D43-783B849C9D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03500" y="4380111"/>
                  <a:ext cx="1603080" cy="13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DBA9F86-7875-8B43-8EF5-797FF1402138}"/>
                    </a:ext>
                  </a:extLst>
                </p14:cNvPr>
                <p14:cNvContentPartPr/>
                <p14:nvPr/>
              </p14:nvContentPartPr>
              <p14:xfrm>
                <a:off x="5093380" y="2588391"/>
                <a:ext cx="212040" cy="473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DBA9F86-7875-8B43-8EF5-797FF14021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85820" y="2580831"/>
                  <a:ext cx="227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AD20408-BE4B-D845-916D-44A52C2AE47C}"/>
                    </a:ext>
                  </a:extLst>
                </p14:cNvPr>
                <p14:cNvContentPartPr/>
                <p14:nvPr/>
              </p14:nvContentPartPr>
              <p14:xfrm>
                <a:off x="3955060" y="3397671"/>
                <a:ext cx="311040" cy="317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AD20408-BE4B-D845-916D-44A52C2AE47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47500" y="3390111"/>
                  <a:ext cx="326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6492B7F-6BC9-0642-9AEF-8E0CA68D2318}"/>
                    </a:ext>
                  </a:extLst>
                </p14:cNvPr>
                <p14:cNvContentPartPr/>
                <p14:nvPr/>
              </p14:nvContentPartPr>
              <p14:xfrm>
                <a:off x="4421260" y="3995271"/>
                <a:ext cx="149760" cy="405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6492B7F-6BC9-0642-9AEF-8E0CA68D23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3700" y="3987711"/>
                  <a:ext cx="164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E1E0EFA-0DA1-D64F-BD64-DDD0E3D611F0}"/>
                    </a:ext>
                  </a:extLst>
                </p14:cNvPr>
                <p14:cNvContentPartPr/>
                <p14:nvPr/>
              </p14:nvContentPartPr>
              <p14:xfrm>
                <a:off x="4558060" y="4026591"/>
                <a:ext cx="199440" cy="81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E1E0EFA-0DA1-D64F-BD64-DDD0E3D611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50500" y="4019031"/>
                  <a:ext cx="214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C64D448-8BDB-AC4F-A7CB-6149195FA01E}"/>
                    </a:ext>
                  </a:extLst>
                </p14:cNvPr>
                <p14:cNvContentPartPr/>
                <p14:nvPr/>
              </p14:nvContentPartPr>
              <p14:xfrm>
                <a:off x="4340260" y="4636431"/>
                <a:ext cx="398880" cy="361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C64D448-8BDB-AC4F-A7CB-6149195FA0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32700" y="4628871"/>
                  <a:ext cx="414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8AF7615-D433-ED46-9031-F085D672E0A9}"/>
                    </a:ext>
                  </a:extLst>
                </p14:cNvPr>
                <p14:cNvContentPartPr/>
                <p14:nvPr/>
              </p14:nvContentPartPr>
              <p14:xfrm>
                <a:off x="4508380" y="4823991"/>
                <a:ext cx="106200" cy="3171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8AF7615-D433-ED46-9031-F085D672E0A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00820" y="4816431"/>
                  <a:ext cx="121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A90E94A-8033-3A46-AFFA-F84CAD2C500F}"/>
                    </a:ext>
                  </a:extLst>
                </p14:cNvPr>
                <p14:cNvContentPartPr/>
                <p14:nvPr/>
              </p14:nvContentPartPr>
              <p14:xfrm>
                <a:off x="5684860" y="3136311"/>
                <a:ext cx="274320" cy="529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A90E94A-8033-3A46-AFFA-F84CAD2C50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77300" y="3128751"/>
                  <a:ext cx="2894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0E3924E-E7FE-8C45-9323-BFE81B26FDE2}"/>
                    </a:ext>
                  </a:extLst>
                </p14:cNvPr>
                <p14:cNvContentPartPr/>
                <p14:nvPr/>
              </p14:nvContentPartPr>
              <p14:xfrm>
                <a:off x="5796820" y="3204711"/>
                <a:ext cx="218160" cy="118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0E3924E-E7FE-8C45-9323-BFE81B26FD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89620" y="3197151"/>
                  <a:ext cx="233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752B9FC-8585-1445-B186-4FA53BF3688A}"/>
                    </a:ext>
                  </a:extLst>
                </p14:cNvPr>
                <p14:cNvContentPartPr/>
                <p14:nvPr/>
              </p14:nvContentPartPr>
              <p14:xfrm>
                <a:off x="6494140" y="3472551"/>
                <a:ext cx="330480" cy="766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752B9FC-8585-1445-B186-4FA53BF368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86580" y="3464991"/>
                  <a:ext cx="34524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2A95961-E8E4-5446-8FC3-8392D6D81AF1}"/>
                    </a:ext>
                  </a:extLst>
                </p14:cNvPr>
                <p14:cNvContentPartPr/>
                <p14:nvPr/>
              </p14:nvContentPartPr>
              <p14:xfrm>
                <a:off x="5747140" y="4891671"/>
                <a:ext cx="224640" cy="3740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2A95961-E8E4-5446-8FC3-8392D6D81A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39580" y="4884111"/>
                  <a:ext cx="239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E554ACD-5D6D-5846-AA68-F622C6B2D661}"/>
                    </a:ext>
                  </a:extLst>
                </p14:cNvPr>
                <p14:cNvContentPartPr/>
                <p14:nvPr/>
              </p14:nvContentPartPr>
              <p14:xfrm>
                <a:off x="6045940" y="4917231"/>
                <a:ext cx="224640" cy="2916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E554ACD-5D6D-5846-AA68-F622C6B2D6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8380" y="4910031"/>
                  <a:ext cx="2394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2A22D91-E9E2-5B48-AB85-0B751ECA30C8}"/>
              </a:ext>
            </a:extLst>
          </p:cNvPr>
          <p:cNvGrpSpPr/>
          <p:nvPr/>
        </p:nvGrpSpPr>
        <p:grpSpPr>
          <a:xfrm>
            <a:off x="8691940" y="2308311"/>
            <a:ext cx="560880" cy="566640"/>
            <a:chOff x="8691940" y="2308311"/>
            <a:chExt cx="56088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CA84F93-6E5B-E141-8CDE-D50D5F43886A}"/>
                    </a:ext>
                  </a:extLst>
                </p14:cNvPr>
                <p14:cNvContentPartPr/>
                <p14:nvPr/>
              </p14:nvContentPartPr>
              <p14:xfrm>
                <a:off x="8691940" y="2308311"/>
                <a:ext cx="218160" cy="4798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CA84F93-6E5B-E141-8CDE-D50D5F4388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84380" y="2300751"/>
                  <a:ext cx="2332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F559BCB-E457-A04F-AE6B-5EA753050CD7}"/>
                    </a:ext>
                  </a:extLst>
                </p14:cNvPr>
                <p14:cNvContentPartPr/>
                <p14:nvPr/>
              </p14:nvContentPartPr>
              <p14:xfrm>
                <a:off x="8760340" y="2569671"/>
                <a:ext cx="249480" cy="56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F559BCB-E457-A04F-AE6B-5EA753050C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52780" y="2562111"/>
                  <a:ext cx="264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76C072D-0079-0342-9FF9-F6A6CBE4D54B}"/>
                    </a:ext>
                  </a:extLst>
                </p14:cNvPr>
                <p14:cNvContentPartPr/>
                <p14:nvPr/>
              </p14:nvContentPartPr>
              <p14:xfrm>
                <a:off x="9177580" y="2781351"/>
                <a:ext cx="75240" cy="93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76C072D-0079-0342-9FF9-F6A6CBE4D5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70020" y="277379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63BAE10-9916-DC4F-AA89-9F7EB53C11D8}"/>
              </a:ext>
            </a:extLst>
          </p:cNvPr>
          <p:cNvGrpSpPr/>
          <p:nvPr/>
        </p:nvGrpSpPr>
        <p:grpSpPr>
          <a:xfrm>
            <a:off x="10049140" y="2401551"/>
            <a:ext cx="218160" cy="429840"/>
            <a:chOff x="10049140" y="2401551"/>
            <a:chExt cx="2181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7CCB771-D8D7-3A48-95FD-DFBEEFA51C79}"/>
                    </a:ext>
                  </a:extLst>
                </p14:cNvPr>
                <p14:cNvContentPartPr/>
                <p14:nvPr/>
              </p14:nvContentPartPr>
              <p14:xfrm>
                <a:off x="10049140" y="2438991"/>
                <a:ext cx="75240" cy="342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7CCB771-D8D7-3A48-95FD-DFBEEFA51C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41580" y="2431431"/>
                  <a:ext cx="90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07D0817-8CC2-FA46-9D44-F6823FCE7443}"/>
                    </a:ext>
                  </a:extLst>
                </p14:cNvPr>
                <p14:cNvContentPartPr/>
                <p14:nvPr/>
              </p14:nvContentPartPr>
              <p14:xfrm>
                <a:off x="10198540" y="2401551"/>
                <a:ext cx="68760" cy="429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07D0817-8CC2-FA46-9D44-F6823FCE74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90980" y="2393991"/>
                  <a:ext cx="83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47109AB-D0B0-F341-A1C2-61975D736975}"/>
                    </a:ext>
                  </a:extLst>
                </p14:cNvPr>
                <p14:cNvContentPartPr/>
                <p14:nvPr/>
              </p14:nvContentPartPr>
              <p14:xfrm>
                <a:off x="10086220" y="2631951"/>
                <a:ext cx="168480" cy="50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47109AB-D0B0-F341-A1C2-61975D7369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78660" y="26243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DF4FB82-F16C-9947-9CCB-D9092EC8DA83}"/>
              </a:ext>
            </a:extLst>
          </p:cNvPr>
          <p:cNvGrpSpPr/>
          <p:nvPr/>
        </p:nvGrpSpPr>
        <p:grpSpPr>
          <a:xfrm>
            <a:off x="10571860" y="2432871"/>
            <a:ext cx="890640" cy="467280"/>
            <a:chOff x="10571860" y="2432871"/>
            <a:chExt cx="8906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AE07C42-3B78-2942-A2ED-BB379125D4A9}"/>
                    </a:ext>
                  </a:extLst>
                </p14:cNvPr>
                <p14:cNvContentPartPr/>
                <p14:nvPr/>
              </p14:nvContentPartPr>
              <p14:xfrm>
                <a:off x="10609300" y="2501271"/>
                <a:ext cx="174600" cy="193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AE07C42-3B78-2942-A2ED-BB379125D4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01740" y="2493711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4825621-262B-DB49-B0F6-00A6A591EAA4}"/>
                    </a:ext>
                  </a:extLst>
                </p14:cNvPr>
                <p14:cNvContentPartPr/>
                <p14:nvPr/>
              </p14:nvContentPartPr>
              <p14:xfrm>
                <a:off x="10571860" y="2756511"/>
                <a:ext cx="243000" cy="43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4825621-262B-DB49-B0F6-00A6A591EA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64300" y="2748951"/>
                  <a:ext cx="258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6A04E44-848A-2240-9ED8-552A90243D10}"/>
                    </a:ext>
                  </a:extLst>
                </p14:cNvPr>
                <p14:cNvContentPartPr/>
                <p14:nvPr/>
              </p14:nvContentPartPr>
              <p14:xfrm>
                <a:off x="11014660" y="2432871"/>
                <a:ext cx="304560" cy="4672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6A04E44-848A-2240-9ED8-552A90243D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007100" y="2425311"/>
                  <a:ext cx="319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9D7FD41-A278-9844-9D79-50F761377A6F}"/>
                    </a:ext>
                  </a:extLst>
                </p14:cNvPr>
                <p14:cNvContentPartPr/>
                <p14:nvPr/>
              </p14:nvContentPartPr>
              <p14:xfrm>
                <a:off x="11151460" y="2694231"/>
                <a:ext cx="311040" cy="439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9D7FD41-A278-9844-9D79-50F761377A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43900" y="2686671"/>
                  <a:ext cx="32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29410C0-BBBF-2E4F-8FDD-A865329A58F4}"/>
              </a:ext>
            </a:extLst>
          </p:cNvPr>
          <p:cNvGrpSpPr/>
          <p:nvPr/>
        </p:nvGrpSpPr>
        <p:grpSpPr>
          <a:xfrm>
            <a:off x="8112700" y="3547071"/>
            <a:ext cx="1158480" cy="380160"/>
            <a:chOff x="8112700" y="3547071"/>
            <a:chExt cx="11584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3CCC980-4F56-E44A-B92C-99F48031DBF0}"/>
                    </a:ext>
                  </a:extLst>
                </p14:cNvPr>
                <p14:cNvContentPartPr/>
                <p14:nvPr/>
              </p14:nvContentPartPr>
              <p14:xfrm>
                <a:off x="8112700" y="3590631"/>
                <a:ext cx="374040" cy="249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3CCC980-4F56-E44A-B92C-99F48031DB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05500" y="3583071"/>
                  <a:ext cx="388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A4D9D9D-1D1A-8148-BF16-140AB8D556ED}"/>
                    </a:ext>
                  </a:extLst>
                </p14:cNvPr>
                <p14:cNvContentPartPr/>
                <p14:nvPr/>
              </p14:nvContentPartPr>
              <p14:xfrm>
                <a:off x="8635780" y="3584511"/>
                <a:ext cx="87480" cy="268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A4D9D9D-1D1A-8148-BF16-140AB8D556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28220" y="3576951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4F9C198-56A1-D84D-AE23-A9FFEC8D5F1C}"/>
                    </a:ext>
                  </a:extLst>
                </p14:cNvPr>
                <p14:cNvContentPartPr/>
                <p14:nvPr/>
              </p14:nvContentPartPr>
              <p14:xfrm>
                <a:off x="8810020" y="3652911"/>
                <a:ext cx="43920" cy="205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4F9C198-56A1-D84D-AE23-A9FFEC8D5F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02460" y="364535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8552079-034F-F041-A045-2AC3D1F08485}"/>
                    </a:ext>
                  </a:extLst>
                </p14:cNvPr>
                <p14:cNvContentPartPr/>
                <p14:nvPr/>
              </p14:nvContentPartPr>
              <p14:xfrm>
                <a:off x="8953300" y="3547071"/>
                <a:ext cx="68760" cy="355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8552079-034F-F041-A045-2AC3D1F084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45740" y="3539511"/>
                  <a:ext cx="83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3192583-6940-1645-970B-72544B947FE8}"/>
                    </a:ext>
                  </a:extLst>
                </p14:cNvPr>
                <p14:cNvContentPartPr/>
                <p14:nvPr/>
              </p14:nvContentPartPr>
              <p14:xfrm>
                <a:off x="8834860" y="3752631"/>
                <a:ext cx="162360" cy="43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3192583-6940-1645-970B-72544B947F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27660" y="374507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7CB268B-D87B-5F45-A6D0-70D36162B8F1}"/>
                    </a:ext>
                  </a:extLst>
                </p14:cNvPr>
                <p14:cNvContentPartPr/>
                <p14:nvPr/>
              </p14:nvContentPartPr>
              <p14:xfrm>
                <a:off x="9158860" y="3652911"/>
                <a:ext cx="112320" cy="274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7CB268B-D87B-5F45-A6D0-70D36162B8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51300" y="3645351"/>
                  <a:ext cx="1274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6FCE8A5-4CF4-6349-A8EB-5BB419C3E185}"/>
              </a:ext>
            </a:extLst>
          </p:cNvPr>
          <p:cNvGrpSpPr/>
          <p:nvPr/>
        </p:nvGrpSpPr>
        <p:grpSpPr>
          <a:xfrm>
            <a:off x="8095060" y="4194711"/>
            <a:ext cx="696600" cy="342720"/>
            <a:chOff x="8095060" y="4194711"/>
            <a:chExt cx="6966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AD86891-4C77-2C41-959B-BF0D5059C5A1}"/>
                    </a:ext>
                  </a:extLst>
                </p14:cNvPr>
                <p14:cNvContentPartPr/>
                <p14:nvPr/>
              </p14:nvContentPartPr>
              <p14:xfrm>
                <a:off x="8095060" y="4194711"/>
                <a:ext cx="453600" cy="342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AD86891-4C77-2C41-959B-BF0D5059C5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87500" y="4187151"/>
                  <a:ext cx="468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85BAB57-CC96-804B-8635-75E53315A25D}"/>
                    </a:ext>
                  </a:extLst>
                </p14:cNvPr>
                <p14:cNvContentPartPr/>
                <p14:nvPr/>
              </p14:nvContentPartPr>
              <p14:xfrm>
                <a:off x="8380540" y="4418631"/>
                <a:ext cx="411120" cy="1062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85BAB57-CC96-804B-8635-75E53315A2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72980" y="4411071"/>
                  <a:ext cx="4262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0D5E2224-5B7E-6040-A5F0-A337CDE32975}"/>
              </a:ext>
            </a:extLst>
          </p:cNvPr>
          <p:cNvGrpSpPr/>
          <p:nvPr/>
        </p:nvGrpSpPr>
        <p:grpSpPr>
          <a:xfrm>
            <a:off x="9613180" y="3827151"/>
            <a:ext cx="218160" cy="125280"/>
            <a:chOff x="9613180" y="3827151"/>
            <a:chExt cx="21816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D4C7DBA-241D-0144-9370-138554636552}"/>
                    </a:ext>
                  </a:extLst>
                </p14:cNvPr>
                <p14:cNvContentPartPr/>
                <p14:nvPr/>
              </p14:nvContentPartPr>
              <p14:xfrm>
                <a:off x="9619300" y="3827151"/>
                <a:ext cx="180720" cy="4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D4C7DBA-241D-0144-9370-1385546365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11740" y="381959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0AAD4CC-1472-7147-BCA4-C35508375194}"/>
                    </a:ext>
                  </a:extLst>
                </p14:cNvPr>
                <p14:cNvContentPartPr/>
                <p14:nvPr/>
              </p14:nvContentPartPr>
              <p14:xfrm>
                <a:off x="9613180" y="3939471"/>
                <a:ext cx="218160" cy="129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0AAD4CC-1472-7147-BCA4-C355083751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05620" y="3931911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7956F12-C422-B947-8A80-2BBBA8CCF3E3}"/>
              </a:ext>
            </a:extLst>
          </p:cNvPr>
          <p:cNvGrpSpPr/>
          <p:nvPr/>
        </p:nvGrpSpPr>
        <p:grpSpPr>
          <a:xfrm>
            <a:off x="10300780" y="3646791"/>
            <a:ext cx="271800" cy="280440"/>
            <a:chOff x="10300780" y="3646791"/>
            <a:chExt cx="2718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5B2FD2D-AA93-3D42-9DEC-90EB3EA64C11}"/>
                    </a:ext>
                  </a:extLst>
                </p14:cNvPr>
                <p14:cNvContentPartPr/>
                <p14:nvPr/>
              </p14:nvContentPartPr>
              <p14:xfrm>
                <a:off x="10300780" y="3646791"/>
                <a:ext cx="271440" cy="31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5B2FD2D-AA93-3D42-9DEC-90EB3EA64C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93220" y="3639231"/>
                  <a:ext cx="286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BC06432-1FC5-2D4B-ACD6-98C9D10D214E}"/>
                    </a:ext>
                  </a:extLst>
                </p14:cNvPr>
                <p14:cNvContentPartPr/>
                <p14:nvPr/>
              </p14:nvContentPartPr>
              <p14:xfrm>
                <a:off x="10305100" y="3727791"/>
                <a:ext cx="267480" cy="1994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BC06432-1FC5-2D4B-ACD6-98C9D10D21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97540" y="3720231"/>
                  <a:ext cx="2826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5DD17AF-2E84-C04A-9A34-308B3B8506A3}"/>
              </a:ext>
            </a:extLst>
          </p:cNvPr>
          <p:cNvGrpSpPr/>
          <p:nvPr/>
        </p:nvGrpSpPr>
        <p:grpSpPr>
          <a:xfrm>
            <a:off x="10827100" y="3671631"/>
            <a:ext cx="928080" cy="317880"/>
            <a:chOff x="10827100" y="3671631"/>
            <a:chExt cx="9280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EA5A21E-A9F3-444A-B782-B94CC2389A98}"/>
                    </a:ext>
                  </a:extLst>
                </p14:cNvPr>
                <p14:cNvContentPartPr/>
                <p14:nvPr/>
              </p14:nvContentPartPr>
              <p14:xfrm>
                <a:off x="10827100" y="3671631"/>
                <a:ext cx="293040" cy="218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EA5A21E-A9F3-444A-B782-B94CC2389A9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19540" y="3664071"/>
                  <a:ext cx="308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1C2914A-D20B-3B48-BB76-02BDF7E20A6D}"/>
                    </a:ext>
                  </a:extLst>
                </p14:cNvPr>
                <p14:cNvContentPartPr/>
                <p14:nvPr/>
              </p14:nvContentPartPr>
              <p14:xfrm>
                <a:off x="11200780" y="3696471"/>
                <a:ext cx="68760" cy="178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1C2914A-D20B-3B48-BB76-02BDF7E20A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93220" y="3688911"/>
                  <a:ext cx="83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F3470C6-CCAA-CA4F-9118-97B2AFB2252C}"/>
                    </a:ext>
                  </a:extLst>
                </p14:cNvPr>
                <p14:cNvContentPartPr/>
                <p14:nvPr/>
              </p14:nvContentPartPr>
              <p14:xfrm>
                <a:off x="11337580" y="3758751"/>
                <a:ext cx="174600" cy="1310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F3470C6-CCAA-CA4F-9118-97B2AFB225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30020" y="3751191"/>
                  <a:ext cx="18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4E24AE1-8DE3-D14B-998F-C157D6318AF6}"/>
                    </a:ext>
                  </a:extLst>
                </p14:cNvPr>
                <p14:cNvContentPartPr/>
                <p14:nvPr/>
              </p14:nvContentPartPr>
              <p14:xfrm>
                <a:off x="11679940" y="3721311"/>
                <a:ext cx="75240" cy="268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4E24AE1-8DE3-D14B-998F-C157D6318A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72380" y="371375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8943C71-E2BD-2846-89E9-D5B85E35F566}"/>
              </a:ext>
            </a:extLst>
          </p:cNvPr>
          <p:cNvGrpSpPr/>
          <p:nvPr/>
        </p:nvGrpSpPr>
        <p:grpSpPr>
          <a:xfrm>
            <a:off x="9806140" y="4312791"/>
            <a:ext cx="1538280" cy="405000"/>
            <a:chOff x="9806140" y="4312791"/>
            <a:chExt cx="15382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D32B54B-B404-1F47-97B6-79EA9FA76328}"/>
                    </a:ext>
                  </a:extLst>
                </p14:cNvPr>
                <p14:cNvContentPartPr/>
                <p14:nvPr/>
              </p14:nvContentPartPr>
              <p14:xfrm>
                <a:off x="9806140" y="4325391"/>
                <a:ext cx="286560" cy="174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D32B54B-B404-1F47-97B6-79EA9FA763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98580" y="4317831"/>
                  <a:ext cx="301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B7AB39E-F73F-6146-B5E5-972AD37220E2}"/>
                    </a:ext>
                  </a:extLst>
                </p14:cNvPr>
                <p14:cNvContentPartPr/>
                <p14:nvPr/>
              </p14:nvContentPartPr>
              <p14:xfrm>
                <a:off x="10185940" y="4356351"/>
                <a:ext cx="131040" cy="174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B7AB39E-F73F-6146-B5E5-972AD37220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78380" y="4348791"/>
                  <a:ext cx="146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90A43BE-6C76-434D-9AC2-A1DC959A503C}"/>
                    </a:ext>
                  </a:extLst>
                </p14:cNvPr>
                <p14:cNvContentPartPr/>
                <p14:nvPr/>
              </p14:nvContentPartPr>
              <p14:xfrm>
                <a:off x="10229500" y="4462191"/>
                <a:ext cx="118800" cy="12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90A43BE-6C76-434D-9AC2-A1DC959A50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21940" y="445463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6ED68B5-23EE-104E-A727-5A908D00B838}"/>
                    </a:ext>
                  </a:extLst>
                </p14:cNvPr>
                <p14:cNvContentPartPr/>
                <p14:nvPr/>
              </p14:nvContentPartPr>
              <p14:xfrm>
                <a:off x="10478620" y="4312791"/>
                <a:ext cx="137160" cy="565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6ED68B5-23EE-104E-A727-5A908D00B8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71060" y="4305231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6F63DA9-CE65-B34B-A73D-64228A4099B9}"/>
                    </a:ext>
                  </a:extLst>
                </p14:cNvPr>
                <p14:cNvContentPartPr/>
                <p14:nvPr/>
              </p14:nvContentPartPr>
              <p14:xfrm>
                <a:off x="10459900" y="4399911"/>
                <a:ext cx="137160" cy="168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6F63DA9-CE65-B34B-A73D-64228A4099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52340" y="4392351"/>
                  <a:ext cx="152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DCE8C31-21DC-3C45-A074-D9D50673B56B}"/>
                    </a:ext>
                  </a:extLst>
                </p14:cNvPr>
                <p14:cNvContentPartPr/>
                <p14:nvPr/>
              </p14:nvContentPartPr>
              <p14:xfrm>
                <a:off x="10547020" y="4449951"/>
                <a:ext cx="10008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DCE8C31-21DC-3C45-A074-D9D50673B5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39460" y="444239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75F581C-1130-594C-BFBC-ADAC76CB21CD}"/>
                    </a:ext>
                  </a:extLst>
                </p14:cNvPr>
                <p14:cNvContentPartPr/>
                <p14:nvPr/>
              </p14:nvContentPartPr>
              <p14:xfrm>
                <a:off x="10739980" y="4356351"/>
                <a:ext cx="87480" cy="212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75F581C-1130-594C-BFBC-ADAC76CB21C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32420" y="4348791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3C71BE1-AF27-F94D-8251-555A8679BD42}"/>
                    </a:ext>
                  </a:extLst>
                </p14:cNvPr>
                <p14:cNvContentPartPr/>
                <p14:nvPr/>
              </p14:nvContentPartPr>
              <p14:xfrm>
                <a:off x="10920700" y="4424751"/>
                <a:ext cx="31320" cy="149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3C71BE1-AF27-F94D-8251-555A8679BD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13140" y="441719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BAF545C-623B-2241-BEE1-359AF3F80C51}"/>
                    </a:ext>
                  </a:extLst>
                </p14:cNvPr>
                <p14:cNvContentPartPr/>
                <p14:nvPr/>
              </p14:nvContentPartPr>
              <p14:xfrm>
                <a:off x="11007820" y="4337631"/>
                <a:ext cx="106200" cy="298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BAF545C-623B-2241-BEE1-359AF3F80C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00260" y="4330071"/>
                  <a:ext cx="121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4C2BAD-2B71-E947-B0D9-CA3D8E679419}"/>
                    </a:ext>
                  </a:extLst>
                </p14:cNvPr>
                <p14:cNvContentPartPr/>
                <p14:nvPr/>
              </p14:nvContentPartPr>
              <p14:xfrm>
                <a:off x="10914220" y="4505751"/>
                <a:ext cx="143640" cy="129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4C2BAD-2B71-E947-B0D9-CA3D8E67941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06660" y="449819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1E857B6-FFB6-B44B-B65B-5F4A72414C94}"/>
                    </a:ext>
                  </a:extLst>
                </p14:cNvPr>
                <p14:cNvContentPartPr/>
                <p14:nvPr/>
              </p14:nvContentPartPr>
              <p14:xfrm>
                <a:off x="11182060" y="4418631"/>
                <a:ext cx="162360" cy="299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1E857B6-FFB6-B44B-B65B-5F4A72414C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74500" y="4411071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445B9213-9909-D445-B520-C4BC6FC51A03}"/>
              </a:ext>
            </a:extLst>
          </p:cNvPr>
          <p:cNvGrpSpPr/>
          <p:nvPr/>
        </p:nvGrpSpPr>
        <p:grpSpPr>
          <a:xfrm>
            <a:off x="4228300" y="2619351"/>
            <a:ext cx="2352960" cy="3150720"/>
            <a:chOff x="4228300" y="2619351"/>
            <a:chExt cx="2352960" cy="31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84C0E88-5F7E-5341-9D5D-2EB2F8059378}"/>
                    </a:ext>
                  </a:extLst>
                </p14:cNvPr>
                <p14:cNvContentPartPr/>
                <p14:nvPr/>
              </p14:nvContentPartPr>
              <p14:xfrm>
                <a:off x="4228300" y="2793951"/>
                <a:ext cx="268200" cy="243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84C0E88-5F7E-5341-9D5D-2EB2F805937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20740" y="2786391"/>
                  <a:ext cx="282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F2D7601-0242-E048-A1A3-3AF2AA92D37E}"/>
                    </a:ext>
                  </a:extLst>
                </p14:cNvPr>
                <p14:cNvContentPartPr/>
                <p14:nvPr/>
              </p14:nvContentPartPr>
              <p14:xfrm>
                <a:off x="4309660" y="2669391"/>
                <a:ext cx="2054160" cy="311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F2D7601-0242-E048-A1A3-3AF2AA92D37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02100" y="2661831"/>
                  <a:ext cx="2069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D875862-F580-8B45-84A6-9F6953438F53}"/>
                    </a:ext>
                  </a:extLst>
                </p14:cNvPr>
                <p14:cNvContentPartPr/>
                <p14:nvPr/>
              </p14:nvContentPartPr>
              <p14:xfrm>
                <a:off x="6270220" y="2619351"/>
                <a:ext cx="311040" cy="193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D875862-F580-8B45-84A6-9F6953438F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62660" y="2612151"/>
                  <a:ext cx="326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8B7AD18-1597-A74E-8A74-39A35ED07490}"/>
                    </a:ext>
                  </a:extLst>
                </p14:cNvPr>
                <p14:cNvContentPartPr/>
                <p14:nvPr/>
              </p14:nvContentPartPr>
              <p14:xfrm>
                <a:off x="5081140" y="2843631"/>
                <a:ext cx="1313280" cy="1164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8B7AD18-1597-A74E-8A74-39A35ED074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71060" y="2833551"/>
                  <a:ext cx="1333440" cy="11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655F5C3-BB0F-AF4C-9560-A59A060BF86C}"/>
                    </a:ext>
                  </a:extLst>
                </p14:cNvPr>
                <p14:cNvContentPartPr/>
                <p14:nvPr/>
              </p14:nvContentPartPr>
              <p14:xfrm>
                <a:off x="5131540" y="3908151"/>
                <a:ext cx="236160" cy="16376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655F5C3-BB0F-AF4C-9560-A59A060BF86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3980" y="3900591"/>
                  <a:ext cx="251280" cy="16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21445A6-27F9-4B41-BBBE-849BAC57D1FF}"/>
                    </a:ext>
                  </a:extLst>
                </p14:cNvPr>
                <p14:cNvContentPartPr/>
                <p14:nvPr/>
              </p14:nvContentPartPr>
              <p14:xfrm>
                <a:off x="5069260" y="5607711"/>
                <a:ext cx="254160" cy="162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21445A6-27F9-4B41-BBBE-849BAC57D1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61700" y="5600151"/>
                  <a:ext cx="269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3B403A9-989A-5744-821C-CA1A66651733}"/>
              </a:ext>
            </a:extLst>
          </p:cNvPr>
          <p:cNvGrpSpPr/>
          <p:nvPr/>
        </p:nvGrpSpPr>
        <p:grpSpPr>
          <a:xfrm>
            <a:off x="5330260" y="4443471"/>
            <a:ext cx="233640" cy="286560"/>
            <a:chOff x="5330260" y="4443471"/>
            <a:chExt cx="2336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7AA354C-430C-6148-8014-27AF0F0B50E5}"/>
                    </a:ext>
                  </a:extLst>
                </p14:cNvPr>
                <p14:cNvContentPartPr/>
                <p14:nvPr/>
              </p14:nvContentPartPr>
              <p14:xfrm>
                <a:off x="5330260" y="4443471"/>
                <a:ext cx="233640" cy="168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7AA354C-430C-6148-8014-27AF0F0B50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22700" y="4435911"/>
                  <a:ext cx="248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8819EC7-2C3C-DF49-8A38-6D950496E101}"/>
                    </a:ext>
                  </a:extLst>
                </p14:cNvPr>
                <p14:cNvContentPartPr/>
                <p14:nvPr/>
              </p14:nvContentPartPr>
              <p14:xfrm>
                <a:off x="5454460" y="4539591"/>
                <a:ext cx="56520" cy="1904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8819EC7-2C3C-DF49-8A38-6D950496E10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46900" y="4532031"/>
                  <a:ext cx="712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D14F522-C37F-B147-908B-04F026A4F549}"/>
              </a:ext>
            </a:extLst>
          </p:cNvPr>
          <p:cNvGrpSpPr/>
          <p:nvPr/>
        </p:nvGrpSpPr>
        <p:grpSpPr>
          <a:xfrm>
            <a:off x="7739380" y="5408631"/>
            <a:ext cx="1394280" cy="411120"/>
            <a:chOff x="7739380" y="5408631"/>
            <a:chExt cx="13942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75DFE44-9B11-1747-B961-F89B7A0C9AAB}"/>
                    </a:ext>
                  </a:extLst>
                </p14:cNvPr>
                <p14:cNvContentPartPr/>
                <p14:nvPr/>
              </p14:nvContentPartPr>
              <p14:xfrm>
                <a:off x="7739380" y="5408631"/>
                <a:ext cx="361440" cy="293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75DFE44-9B11-1747-B961-F89B7A0C9AA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31820" y="5401071"/>
                  <a:ext cx="376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56DDE80-D3D5-9E49-8959-CF434B00A25D}"/>
                    </a:ext>
                  </a:extLst>
                </p14:cNvPr>
                <p14:cNvContentPartPr/>
                <p14:nvPr/>
              </p14:nvContentPartPr>
              <p14:xfrm>
                <a:off x="8299540" y="5464431"/>
                <a:ext cx="75240" cy="274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56DDE80-D3D5-9E49-8959-CF434B00A2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91980" y="5456871"/>
                  <a:ext cx="90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1019C12-291D-4F43-8150-0C6040A679C5}"/>
                    </a:ext>
                  </a:extLst>
                </p14:cNvPr>
                <p14:cNvContentPartPr/>
                <p14:nvPr/>
              </p14:nvContentPartPr>
              <p14:xfrm>
                <a:off x="8579620" y="5495751"/>
                <a:ext cx="31320" cy="2174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1019C12-291D-4F43-8150-0C6040A679C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72420" y="5488191"/>
                  <a:ext cx="46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D00C0D2-6675-C94E-9BC1-28D05B080882}"/>
                    </a:ext>
                  </a:extLst>
                </p14:cNvPr>
                <p14:cNvContentPartPr/>
                <p14:nvPr/>
              </p14:nvContentPartPr>
              <p14:xfrm>
                <a:off x="8810020" y="5433471"/>
                <a:ext cx="24480" cy="3862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D00C0D2-6675-C94E-9BC1-28D05B08088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02460" y="5425911"/>
                  <a:ext cx="39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5AD5C73-C2D9-A744-825D-EF5BDD054674}"/>
                    </a:ext>
                  </a:extLst>
                </p14:cNvPr>
                <p14:cNvContentPartPr/>
                <p14:nvPr/>
              </p14:nvContentPartPr>
              <p14:xfrm>
                <a:off x="8629660" y="5632551"/>
                <a:ext cx="218160" cy="31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5AD5C73-C2D9-A744-825D-EF5BDD0546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22100" y="562499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C2D56E3-7A5A-3D43-8FF8-E8B00F42F0DD}"/>
                    </a:ext>
                  </a:extLst>
                </p14:cNvPr>
                <p14:cNvContentPartPr/>
                <p14:nvPr/>
              </p14:nvContentPartPr>
              <p14:xfrm>
                <a:off x="9015580" y="5520591"/>
                <a:ext cx="118080" cy="293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C2D56E3-7A5A-3D43-8FF8-E8B00F42F0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08020" y="5513031"/>
                  <a:ext cx="1332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9B47F8FA-DC7B-CD48-983F-9A74F643C547}"/>
              </a:ext>
            </a:extLst>
          </p:cNvPr>
          <p:cNvGrpSpPr/>
          <p:nvPr/>
        </p:nvGrpSpPr>
        <p:grpSpPr>
          <a:xfrm>
            <a:off x="9364060" y="5657391"/>
            <a:ext cx="274320" cy="181080"/>
            <a:chOff x="9364060" y="5657391"/>
            <a:chExt cx="27432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F81AAB1-C59A-5E4B-ADCC-74BB2FA5437E}"/>
                    </a:ext>
                  </a:extLst>
                </p14:cNvPr>
                <p14:cNvContentPartPr/>
                <p14:nvPr/>
              </p14:nvContentPartPr>
              <p14:xfrm>
                <a:off x="9364060" y="5657391"/>
                <a:ext cx="255600" cy="626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F81AAB1-C59A-5E4B-ADCC-74BB2FA543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56500" y="5649831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00F62A2-BB93-C94C-9047-7ECFDA1662C1}"/>
                    </a:ext>
                  </a:extLst>
                </p14:cNvPr>
                <p14:cNvContentPartPr/>
                <p14:nvPr/>
              </p14:nvContentPartPr>
              <p14:xfrm>
                <a:off x="9619300" y="5769711"/>
                <a:ext cx="19080" cy="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00F62A2-BB93-C94C-9047-7ECFDA1662C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11740" y="576215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6E0B1C1-4BD6-E74F-84BD-B449CB12114D}"/>
                    </a:ext>
                  </a:extLst>
                </p14:cNvPr>
                <p14:cNvContentPartPr/>
                <p14:nvPr/>
              </p14:nvContentPartPr>
              <p14:xfrm>
                <a:off x="9395380" y="5794551"/>
                <a:ext cx="230760" cy="43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6E0B1C1-4BD6-E74F-84BD-B449CB12114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87820" y="578699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2F8ACE1-9990-C84C-8722-7168F0DE3574}"/>
                  </a:ext>
                </a:extLst>
              </p14:cNvPr>
              <p14:cNvContentPartPr/>
              <p14:nvPr/>
            </p14:nvContentPartPr>
            <p14:xfrm>
              <a:off x="10023940" y="5588991"/>
              <a:ext cx="118800" cy="2991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2F8ACE1-9990-C84C-8722-7168F0DE357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16740" y="5581431"/>
                <a:ext cx="13356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14800C41-6DD6-A348-88E5-B908FA2C5E84}"/>
              </a:ext>
            </a:extLst>
          </p:cNvPr>
          <p:cNvGrpSpPr/>
          <p:nvPr/>
        </p:nvGrpSpPr>
        <p:grpSpPr>
          <a:xfrm>
            <a:off x="10372780" y="5672871"/>
            <a:ext cx="1158480" cy="352440"/>
            <a:chOff x="10372780" y="5672871"/>
            <a:chExt cx="115848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7198B22-D1EA-7246-8FDA-B33BD22601B9}"/>
                    </a:ext>
                  </a:extLst>
                </p14:cNvPr>
                <p14:cNvContentPartPr/>
                <p14:nvPr/>
              </p14:nvContentPartPr>
              <p14:xfrm>
                <a:off x="10372780" y="5763231"/>
                <a:ext cx="128160" cy="37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7198B22-D1EA-7246-8FDA-B33BD22601B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65220" y="5755671"/>
                  <a:ext cx="14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85B442B-EA7C-D746-BEB4-B0D8DB0FA14E}"/>
                    </a:ext>
                  </a:extLst>
                </p14:cNvPr>
                <p14:cNvContentPartPr/>
                <p14:nvPr/>
              </p14:nvContentPartPr>
              <p14:xfrm>
                <a:off x="10428940" y="5750991"/>
                <a:ext cx="31320" cy="112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85B442B-EA7C-D746-BEB4-B0D8DB0FA1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21380" y="5743431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CFC8198-011D-2741-9996-D8A0F0E34C42}"/>
                    </a:ext>
                  </a:extLst>
                </p14:cNvPr>
                <p14:cNvContentPartPr/>
                <p14:nvPr/>
              </p14:nvContentPartPr>
              <p14:xfrm>
                <a:off x="10609300" y="5672871"/>
                <a:ext cx="124920" cy="284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CFC8198-011D-2741-9996-D8A0F0E34C4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01740" y="5665311"/>
                  <a:ext cx="140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E029BC5-454C-0E42-B630-4A5CA7600774}"/>
                    </a:ext>
                  </a:extLst>
                </p14:cNvPr>
                <p14:cNvContentPartPr/>
                <p14:nvPr/>
              </p14:nvContentPartPr>
              <p14:xfrm>
                <a:off x="10727740" y="5744871"/>
                <a:ext cx="193320" cy="25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E029BC5-454C-0E42-B630-4A5CA760077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20180" y="573731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01BCD77-FD75-B44C-8038-C091042F2A76}"/>
                    </a:ext>
                  </a:extLst>
                </p14:cNvPr>
                <p14:cNvContentPartPr/>
                <p14:nvPr/>
              </p14:nvContentPartPr>
              <p14:xfrm>
                <a:off x="11020060" y="5825511"/>
                <a:ext cx="212040" cy="19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01BCD77-FD75-B44C-8038-C091042F2A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012500" y="581795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7514479-9F41-9943-B486-D5EB789FF819}"/>
                    </a:ext>
                  </a:extLst>
                </p14:cNvPr>
                <p14:cNvContentPartPr/>
                <p14:nvPr/>
              </p14:nvContentPartPr>
              <p14:xfrm>
                <a:off x="11125900" y="5775831"/>
                <a:ext cx="62640" cy="137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7514479-9F41-9943-B486-D5EB789FF8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18340" y="5768271"/>
                  <a:ext cx="77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88C4D6D-3E93-CE49-9F8E-64CA1EE09A7F}"/>
                    </a:ext>
                  </a:extLst>
                </p14:cNvPr>
                <p14:cNvContentPartPr/>
                <p14:nvPr/>
              </p14:nvContentPartPr>
              <p14:xfrm>
                <a:off x="11344060" y="5732271"/>
                <a:ext cx="180720" cy="2556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88C4D6D-3E93-CE49-9F8E-64CA1EE09A7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336500" y="572471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1EEAE37-EC2A-C84A-B61C-262F17795272}"/>
                    </a:ext>
                  </a:extLst>
                </p14:cNvPr>
                <p14:cNvContentPartPr/>
                <p14:nvPr/>
              </p14:nvContentPartPr>
              <p14:xfrm>
                <a:off x="11412460" y="5850711"/>
                <a:ext cx="11880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1EEAE37-EC2A-C84A-B61C-262F1779527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404900" y="5843151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BF3ECC43-7ABB-2D43-9967-5E3FD635D082}"/>
              </a:ext>
            </a:extLst>
          </p:cNvPr>
          <p:cNvGrpSpPr/>
          <p:nvPr/>
        </p:nvGrpSpPr>
        <p:grpSpPr>
          <a:xfrm>
            <a:off x="9457660" y="6292431"/>
            <a:ext cx="990360" cy="293040"/>
            <a:chOff x="9457660" y="6292431"/>
            <a:chExt cx="9903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18E103E-709E-C346-B5D3-B57198C579DF}"/>
                    </a:ext>
                  </a:extLst>
                </p14:cNvPr>
                <p14:cNvContentPartPr/>
                <p14:nvPr/>
              </p14:nvContentPartPr>
              <p14:xfrm>
                <a:off x="9482500" y="6354711"/>
                <a:ext cx="168480" cy="37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18E103E-709E-C346-B5D3-B57198C579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74940" y="634715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A808C4D-BFBC-704A-8EFB-66DCA4170D6C}"/>
                    </a:ext>
                  </a:extLst>
                </p14:cNvPr>
                <p14:cNvContentPartPr/>
                <p14:nvPr/>
              </p14:nvContentPartPr>
              <p14:xfrm>
                <a:off x="9457660" y="6479271"/>
                <a:ext cx="293040" cy="2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A808C4D-BFBC-704A-8EFB-66DCA4170D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50100" y="6471711"/>
                  <a:ext cx="308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29C9B77-4CE3-2C47-8057-3CEDA129B830}"/>
                    </a:ext>
                  </a:extLst>
                </p14:cNvPr>
                <p14:cNvContentPartPr/>
                <p14:nvPr/>
              </p14:nvContentPartPr>
              <p14:xfrm>
                <a:off x="9818740" y="6392151"/>
                <a:ext cx="56520" cy="112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29C9B77-4CE3-2C47-8057-3CEDA129B83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11180" y="638459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A484ECB-0E1A-854E-B680-C601194644B6}"/>
                    </a:ext>
                  </a:extLst>
                </p14:cNvPr>
                <p14:cNvContentPartPr/>
                <p14:nvPr/>
              </p14:nvContentPartPr>
              <p14:xfrm>
                <a:off x="10061380" y="6292431"/>
                <a:ext cx="100080" cy="293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A484ECB-0E1A-854E-B680-C601194644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53820" y="6284871"/>
                  <a:ext cx="115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FE2E33F-43C6-BB46-9B65-F28A95797ABC}"/>
                    </a:ext>
                  </a:extLst>
                </p14:cNvPr>
                <p14:cNvContentPartPr/>
                <p14:nvPr/>
              </p14:nvContentPartPr>
              <p14:xfrm>
                <a:off x="10217260" y="6298911"/>
                <a:ext cx="230760" cy="43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FE2E33F-43C6-BB46-9B65-F28A95797AB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209700" y="629135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688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D77C261-8082-9446-9F14-24D952137EAD}"/>
              </a:ext>
            </a:extLst>
          </p:cNvPr>
          <p:cNvGrpSpPr/>
          <p:nvPr/>
        </p:nvGrpSpPr>
        <p:grpSpPr>
          <a:xfrm>
            <a:off x="997300" y="160551"/>
            <a:ext cx="3162240" cy="604440"/>
            <a:chOff x="997300" y="160551"/>
            <a:chExt cx="316224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2E4C9B7-0007-654D-9023-415F530910F1}"/>
                    </a:ext>
                  </a:extLst>
                </p14:cNvPr>
                <p14:cNvContentPartPr/>
                <p14:nvPr/>
              </p14:nvContentPartPr>
              <p14:xfrm>
                <a:off x="997300" y="347031"/>
                <a:ext cx="348840" cy="293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2E4C9B7-0007-654D-9023-415F530910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9740" y="339831"/>
                  <a:ext cx="363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CB900A-A1E3-094B-BE16-9E09D296B847}"/>
                    </a:ext>
                  </a:extLst>
                </p14:cNvPr>
                <p14:cNvContentPartPr/>
                <p14:nvPr/>
              </p14:nvContentPartPr>
              <p14:xfrm>
                <a:off x="1320940" y="179271"/>
                <a:ext cx="75240" cy="93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CB900A-A1E3-094B-BE16-9E09D296B8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3380" y="17171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86FF0D1-8BD9-334E-9947-CF09A963FE42}"/>
                    </a:ext>
                  </a:extLst>
                </p14:cNvPr>
                <p14:cNvContentPartPr/>
                <p14:nvPr/>
              </p14:nvContentPartPr>
              <p14:xfrm>
                <a:off x="1700740" y="390951"/>
                <a:ext cx="255600" cy="193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86FF0D1-8BD9-334E-9947-CF09A963FE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93180" y="383391"/>
                  <a:ext cx="270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0DD671F-2609-A145-BD9B-331160BE5DAB}"/>
                    </a:ext>
                  </a:extLst>
                </p14:cNvPr>
                <p14:cNvContentPartPr/>
                <p14:nvPr/>
              </p14:nvContentPartPr>
              <p14:xfrm>
                <a:off x="2198620" y="247671"/>
                <a:ext cx="486000" cy="429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0DD671F-2609-A145-BD9B-331160BE5D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91060" y="240111"/>
                  <a:ext cx="501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6181159-3524-8C4F-97D3-F13677F81289}"/>
                    </a:ext>
                  </a:extLst>
                </p14:cNvPr>
                <p14:cNvContentPartPr/>
                <p14:nvPr/>
              </p14:nvContentPartPr>
              <p14:xfrm>
                <a:off x="2952100" y="160551"/>
                <a:ext cx="75240" cy="75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6181159-3524-8C4F-97D3-F13677F812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4540" y="15299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A660F0F-1D69-C345-BFE7-1E363BE77152}"/>
                    </a:ext>
                  </a:extLst>
                </p14:cNvPr>
                <p14:cNvContentPartPr/>
                <p14:nvPr/>
              </p14:nvContentPartPr>
              <p14:xfrm>
                <a:off x="2846260" y="259911"/>
                <a:ext cx="299160" cy="280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A660F0F-1D69-C345-BFE7-1E363BE771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8700" y="252351"/>
                  <a:ext cx="31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979CAD3-0E7A-BA43-BB52-F896E2FC741D}"/>
                    </a:ext>
                  </a:extLst>
                </p14:cNvPr>
                <p14:cNvContentPartPr/>
                <p14:nvPr/>
              </p14:nvContentPartPr>
              <p14:xfrm>
                <a:off x="2833660" y="540351"/>
                <a:ext cx="423720" cy="224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979CAD3-0E7A-BA43-BB52-F896E2FC74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26100" y="532791"/>
                  <a:ext cx="438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5C63CCE-3C63-C549-90A2-BE390D601AF8}"/>
                    </a:ext>
                  </a:extLst>
                </p14:cNvPr>
                <p14:cNvContentPartPr/>
                <p14:nvPr/>
              </p14:nvContentPartPr>
              <p14:xfrm>
                <a:off x="3016900" y="533871"/>
                <a:ext cx="84600" cy="180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5C63CCE-3C63-C549-90A2-BE390D601A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9340" y="526311"/>
                  <a:ext cx="9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05B5CEE-570E-2447-B71D-B4165F3701BA}"/>
                    </a:ext>
                  </a:extLst>
                </p14:cNvPr>
                <p14:cNvContentPartPr/>
                <p14:nvPr/>
              </p14:nvContentPartPr>
              <p14:xfrm>
                <a:off x="3530980" y="185391"/>
                <a:ext cx="93600" cy="50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05B5CEE-570E-2447-B71D-B4165F3701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3420" y="17783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75E87CB-FFD9-5240-BB27-20FC2276865A}"/>
                    </a:ext>
                  </a:extLst>
                </p14:cNvPr>
                <p14:cNvContentPartPr/>
                <p14:nvPr/>
              </p14:nvContentPartPr>
              <p14:xfrm>
                <a:off x="3512980" y="247671"/>
                <a:ext cx="646560" cy="454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75E87CB-FFD9-5240-BB27-20FC227686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05420" y="240111"/>
                  <a:ext cx="66132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AEEAAFB-2A92-5146-B5B3-050E3DCEE263}"/>
              </a:ext>
            </a:extLst>
          </p:cNvPr>
          <p:cNvGrpSpPr/>
          <p:nvPr/>
        </p:nvGrpSpPr>
        <p:grpSpPr>
          <a:xfrm>
            <a:off x="4234420" y="179271"/>
            <a:ext cx="1631160" cy="653760"/>
            <a:chOff x="4234420" y="179271"/>
            <a:chExt cx="163116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823E9C3-D95A-F54B-A1F5-780A4E283DC2}"/>
                    </a:ext>
                  </a:extLst>
                </p14:cNvPr>
                <p14:cNvContentPartPr/>
                <p14:nvPr/>
              </p14:nvContentPartPr>
              <p14:xfrm>
                <a:off x="4234420" y="309951"/>
                <a:ext cx="423720" cy="392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823E9C3-D95A-F54B-A1F5-780A4E283D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6860" y="302391"/>
                  <a:ext cx="438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9F60D60-F918-A348-867A-C6184047DCD9}"/>
                    </a:ext>
                  </a:extLst>
                </p14:cNvPr>
                <p14:cNvContentPartPr/>
                <p14:nvPr/>
              </p14:nvContentPartPr>
              <p14:xfrm>
                <a:off x="4813300" y="179271"/>
                <a:ext cx="398880" cy="185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9F60D60-F918-A348-867A-C6184047DC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05740" y="171711"/>
                  <a:ext cx="414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E9BE660-07B9-D243-8B51-DB0B6B17AFF7}"/>
                    </a:ext>
                  </a:extLst>
                </p14:cNvPr>
                <p14:cNvContentPartPr/>
                <p14:nvPr/>
              </p14:nvContentPartPr>
              <p14:xfrm>
                <a:off x="5130820" y="322191"/>
                <a:ext cx="31320" cy="12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E9BE660-07B9-D243-8B51-DB0B6B17AF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3260" y="31463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346571E-B589-BC4B-8EC5-B108A9CDCF98}"/>
                    </a:ext>
                  </a:extLst>
                </p14:cNvPr>
                <p14:cNvContentPartPr/>
                <p14:nvPr/>
              </p14:nvContentPartPr>
              <p14:xfrm>
                <a:off x="4825900" y="384471"/>
                <a:ext cx="305280" cy="448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346571E-B589-BC4B-8EC5-B108A9CDCF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18340" y="376911"/>
                  <a:ext cx="320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C155846-7236-664E-9930-9C8522E22A38}"/>
                    </a:ext>
                  </a:extLst>
                </p14:cNvPr>
                <p14:cNvContentPartPr/>
                <p14:nvPr/>
              </p14:nvContentPartPr>
              <p14:xfrm>
                <a:off x="5523220" y="316071"/>
                <a:ext cx="37080" cy="100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C155846-7236-664E-9930-9C8522E22A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15660" y="308511"/>
                  <a:ext cx="52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A08F96-DE86-D944-9231-CD7979D41F7A}"/>
                    </a:ext>
                  </a:extLst>
                </p14:cNvPr>
                <p14:cNvContentPartPr/>
                <p14:nvPr/>
              </p14:nvContentPartPr>
              <p14:xfrm>
                <a:off x="5454460" y="509031"/>
                <a:ext cx="37800" cy="100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A08F96-DE86-D944-9231-CD7979D41F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6900" y="50147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269EA66-2517-F044-88AC-E257A28CB708}"/>
                    </a:ext>
                  </a:extLst>
                </p14:cNvPr>
                <p14:cNvContentPartPr/>
                <p14:nvPr/>
              </p14:nvContentPartPr>
              <p14:xfrm>
                <a:off x="5699980" y="334791"/>
                <a:ext cx="165600" cy="324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269EA66-2517-F044-88AC-E257A28CB7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92780" y="327231"/>
                  <a:ext cx="1807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A3FF5A-3E05-E442-A56C-1FDFCC60F5BF}"/>
              </a:ext>
            </a:extLst>
          </p:cNvPr>
          <p:cNvGrpSpPr/>
          <p:nvPr/>
        </p:nvGrpSpPr>
        <p:grpSpPr>
          <a:xfrm>
            <a:off x="592660" y="901791"/>
            <a:ext cx="1382400" cy="709200"/>
            <a:chOff x="592660" y="901791"/>
            <a:chExt cx="1382400" cy="7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E8159C1-E68E-794D-9298-70C4608145D4}"/>
                    </a:ext>
                  </a:extLst>
                </p14:cNvPr>
                <p14:cNvContentPartPr/>
                <p14:nvPr/>
              </p14:nvContentPartPr>
              <p14:xfrm>
                <a:off x="592660" y="901791"/>
                <a:ext cx="622080" cy="709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E8159C1-E68E-794D-9298-70C4608145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100" y="894591"/>
                  <a:ext cx="63720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896A37A-DA6B-364E-850A-5FC59B044CCF}"/>
                    </a:ext>
                  </a:extLst>
                </p14:cNvPr>
                <p14:cNvContentPartPr/>
                <p14:nvPr/>
              </p14:nvContentPartPr>
              <p14:xfrm>
                <a:off x="1389340" y="1280871"/>
                <a:ext cx="131040" cy="103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896A37A-DA6B-364E-850A-5FC59B044C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81780" y="1273671"/>
                  <a:ext cx="146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2A280C6-831B-8549-BB3C-B7A5723B0465}"/>
                    </a:ext>
                  </a:extLst>
                </p14:cNvPr>
                <p14:cNvContentPartPr/>
                <p14:nvPr/>
              </p14:nvContentPartPr>
              <p14:xfrm>
                <a:off x="1432900" y="1131471"/>
                <a:ext cx="261720" cy="249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2A280C6-831B-8549-BB3C-B7A5723B04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25340" y="1123911"/>
                  <a:ext cx="276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A3A6F3D-2B23-6346-A566-F7A23E479541}"/>
                    </a:ext>
                  </a:extLst>
                </p14:cNvPr>
                <p14:cNvContentPartPr/>
                <p14:nvPr/>
              </p14:nvContentPartPr>
              <p14:xfrm>
                <a:off x="1937260" y="1386711"/>
                <a:ext cx="37800" cy="190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A3A6F3D-2B23-6346-A566-F7A23E4795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29700" y="137915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B57CE8D-2739-854D-8259-168F14F0B62A}"/>
                    </a:ext>
                  </a:extLst>
                </p14:cNvPr>
                <p14:cNvContentPartPr/>
                <p14:nvPr/>
              </p14:nvContentPartPr>
              <p14:xfrm>
                <a:off x="1937260" y="1486431"/>
                <a:ext cx="19080" cy="37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B57CE8D-2739-854D-8259-168F14F0B6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29700" y="147887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38BDAF-730E-124A-9327-D392655BD983}"/>
              </a:ext>
            </a:extLst>
          </p:cNvPr>
          <p:cNvGrpSpPr/>
          <p:nvPr/>
        </p:nvGrpSpPr>
        <p:grpSpPr>
          <a:xfrm>
            <a:off x="2429020" y="876231"/>
            <a:ext cx="467280" cy="585720"/>
            <a:chOff x="2429020" y="876231"/>
            <a:chExt cx="46728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9A0B5E3-758B-B244-B747-BB34A52FDFF1}"/>
                    </a:ext>
                  </a:extLst>
                </p14:cNvPr>
                <p14:cNvContentPartPr/>
                <p14:nvPr/>
              </p14:nvContentPartPr>
              <p14:xfrm>
                <a:off x="2429020" y="1131471"/>
                <a:ext cx="37800" cy="168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9A0B5E3-758B-B244-B747-BB34A52FDF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1460" y="112391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B03D9C1-45DF-D744-A46B-ADC833C1CF57}"/>
                    </a:ext>
                  </a:extLst>
                </p14:cNvPr>
                <p14:cNvContentPartPr/>
                <p14:nvPr/>
              </p14:nvContentPartPr>
              <p14:xfrm>
                <a:off x="2621980" y="876231"/>
                <a:ext cx="274320" cy="585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B03D9C1-45DF-D744-A46B-ADC833C1CF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14420" y="868671"/>
                  <a:ext cx="2894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F6873EC-200F-234D-B92F-B9BEA6A241EA}"/>
                    </a:ext>
                  </a:extLst>
                </p14:cNvPr>
                <p14:cNvContentPartPr/>
                <p14:nvPr/>
              </p14:nvContentPartPr>
              <p14:xfrm>
                <a:off x="2621980" y="1025631"/>
                <a:ext cx="131040" cy="374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F6873EC-200F-234D-B92F-B9BEA6A241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4420" y="1018071"/>
                  <a:ext cx="14616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9AF5DFD-4506-F04D-BBEB-716579C4336F}"/>
              </a:ext>
            </a:extLst>
          </p:cNvPr>
          <p:cNvGrpSpPr/>
          <p:nvPr/>
        </p:nvGrpSpPr>
        <p:grpSpPr>
          <a:xfrm>
            <a:off x="3232180" y="1063071"/>
            <a:ext cx="280440" cy="299160"/>
            <a:chOff x="3232180" y="1063071"/>
            <a:chExt cx="280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D32DDE0-DE72-B946-8459-549D1A68DCD7}"/>
                    </a:ext>
                  </a:extLst>
                </p14:cNvPr>
                <p14:cNvContentPartPr/>
                <p14:nvPr/>
              </p14:nvContentPartPr>
              <p14:xfrm>
                <a:off x="3232180" y="1063071"/>
                <a:ext cx="218160" cy="299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D32DDE0-DE72-B946-8459-549D1A68DC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4620" y="1055511"/>
                  <a:ext cx="233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1CD4DCD-8052-544C-8D1E-A168187FA8DE}"/>
                    </a:ext>
                  </a:extLst>
                </p14:cNvPr>
                <p14:cNvContentPartPr/>
                <p14:nvPr/>
              </p14:nvContentPartPr>
              <p14:xfrm>
                <a:off x="3362860" y="1225071"/>
                <a:ext cx="149760" cy="75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1CD4DCD-8052-544C-8D1E-A168187FA8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55300" y="1217511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52FD3B-BC59-A540-B9D7-A41A46316EDB}"/>
              </a:ext>
            </a:extLst>
          </p:cNvPr>
          <p:cNvGrpSpPr/>
          <p:nvPr/>
        </p:nvGrpSpPr>
        <p:grpSpPr>
          <a:xfrm>
            <a:off x="3811060" y="1081791"/>
            <a:ext cx="834480" cy="317880"/>
            <a:chOff x="3811060" y="1081791"/>
            <a:chExt cx="8344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C936BEE-7771-B544-80F9-9A99E3294CE9}"/>
                    </a:ext>
                  </a:extLst>
                </p14:cNvPr>
                <p14:cNvContentPartPr/>
                <p14:nvPr/>
              </p14:nvContentPartPr>
              <p14:xfrm>
                <a:off x="3811060" y="1206351"/>
                <a:ext cx="124920" cy="6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C936BEE-7771-B544-80F9-9A99E3294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3500" y="119879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C2F9169-665D-8247-919F-224F3CBD3F90}"/>
                    </a:ext>
                  </a:extLst>
                </p14:cNvPr>
                <p14:cNvContentPartPr/>
                <p14:nvPr/>
              </p14:nvContentPartPr>
              <p14:xfrm>
                <a:off x="3817180" y="1287351"/>
                <a:ext cx="124920" cy="37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C2F9169-665D-8247-919F-224F3CBD3F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09620" y="127979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F268B6F-1EE8-2C4F-9331-D538FB45248A}"/>
                    </a:ext>
                  </a:extLst>
                </p14:cNvPr>
                <p14:cNvContentPartPr/>
                <p14:nvPr/>
              </p14:nvContentPartPr>
              <p14:xfrm>
                <a:off x="4097260" y="1131471"/>
                <a:ext cx="75240" cy="268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F268B6F-1EE8-2C4F-9331-D538FB4524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90060" y="112391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DBE5296-49F2-B54E-9E92-731019028FD5}"/>
                    </a:ext>
                  </a:extLst>
                </p14:cNvPr>
                <p14:cNvContentPartPr/>
                <p14:nvPr/>
              </p14:nvContentPartPr>
              <p14:xfrm>
                <a:off x="4377700" y="1081791"/>
                <a:ext cx="168480" cy="248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DBE5296-49F2-B54E-9E92-731019028F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70140" y="1074231"/>
                  <a:ext cx="183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E976A43-D8C3-EB43-BE2B-7CDED74FF1E2}"/>
                    </a:ext>
                  </a:extLst>
                </p14:cNvPr>
                <p14:cNvContentPartPr/>
                <p14:nvPr/>
              </p14:nvContentPartPr>
              <p14:xfrm>
                <a:off x="4620340" y="1312191"/>
                <a:ext cx="25200" cy="62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E976A43-D8C3-EB43-BE2B-7CDED74FF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12780" y="130463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E891C15-FA50-9747-83BD-6E1D05EE0642}"/>
              </a:ext>
            </a:extLst>
          </p:cNvPr>
          <p:cNvGrpSpPr/>
          <p:nvPr/>
        </p:nvGrpSpPr>
        <p:grpSpPr>
          <a:xfrm>
            <a:off x="4919140" y="1087911"/>
            <a:ext cx="528840" cy="330480"/>
            <a:chOff x="4919140" y="1087911"/>
            <a:chExt cx="5288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C7CC8A4-65FF-D047-A2F4-2FB173643373}"/>
                    </a:ext>
                  </a:extLst>
                </p14:cNvPr>
                <p14:cNvContentPartPr/>
                <p14:nvPr/>
              </p14:nvContentPartPr>
              <p14:xfrm>
                <a:off x="4925260" y="1087911"/>
                <a:ext cx="14976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C7CC8A4-65FF-D047-A2F4-2FB1736433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18060" y="108035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439473A-B684-2E40-9137-796296D0CDF8}"/>
                    </a:ext>
                  </a:extLst>
                </p14:cNvPr>
                <p14:cNvContentPartPr/>
                <p14:nvPr/>
              </p14:nvContentPartPr>
              <p14:xfrm>
                <a:off x="4919140" y="1212471"/>
                <a:ext cx="112320" cy="124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439473A-B684-2E40-9137-796296D0CD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11580" y="120491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7C95B3A-32CE-A14D-929F-BE0CED5EC165}"/>
                    </a:ext>
                  </a:extLst>
                </p14:cNvPr>
                <p14:cNvContentPartPr/>
                <p14:nvPr/>
              </p14:nvContentPartPr>
              <p14:xfrm>
                <a:off x="5000140" y="1206351"/>
                <a:ext cx="143640" cy="68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7C95B3A-32CE-A14D-929F-BE0CED5EC1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2580" y="119879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9FE9E54-D514-9A44-8D35-E6C379E2E17D}"/>
                    </a:ext>
                  </a:extLst>
                </p14:cNvPr>
                <p14:cNvContentPartPr/>
                <p14:nvPr/>
              </p14:nvContentPartPr>
              <p14:xfrm>
                <a:off x="5323780" y="1087911"/>
                <a:ext cx="124200" cy="330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9FE9E54-D514-9A44-8D35-E6C379E2E1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6220" y="1080351"/>
                  <a:ext cx="13932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7C96A67-3978-0F45-BC15-78E1580820B4}"/>
                  </a:ext>
                </a:extLst>
              </p14:cNvPr>
              <p14:cNvContentPartPr/>
              <p14:nvPr/>
            </p14:nvContentPartPr>
            <p14:xfrm>
              <a:off x="5803300" y="1442871"/>
              <a:ext cx="31320" cy="50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7C96A67-3978-0F45-BC15-78E1580820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95740" y="143531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593F94-67A3-0544-84B5-8D6E731F4097}"/>
              </a:ext>
            </a:extLst>
          </p:cNvPr>
          <p:cNvGrpSpPr/>
          <p:nvPr/>
        </p:nvGrpSpPr>
        <p:grpSpPr>
          <a:xfrm>
            <a:off x="6220180" y="1087911"/>
            <a:ext cx="722520" cy="211680"/>
            <a:chOff x="6220180" y="1087911"/>
            <a:chExt cx="72252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087475F-082F-214D-8756-AB946D7758D4}"/>
                    </a:ext>
                  </a:extLst>
                </p14:cNvPr>
                <p14:cNvContentPartPr/>
                <p14:nvPr/>
              </p14:nvContentPartPr>
              <p14:xfrm>
                <a:off x="6220180" y="1137951"/>
                <a:ext cx="311760" cy="161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087475F-082F-214D-8756-AB946D7758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2620" y="1130391"/>
                  <a:ext cx="326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EC019B6-466E-E34A-A814-297AF8DB9E11}"/>
                    </a:ext>
                  </a:extLst>
                </p14:cNvPr>
                <p14:cNvContentPartPr/>
                <p14:nvPr/>
              </p14:nvContentPartPr>
              <p14:xfrm>
                <a:off x="6693580" y="1087911"/>
                <a:ext cx="212040" cy="199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EC019B6-466E-E34A-A814-297AF8DB9E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86020" y="1080351"/>
                  <a:ext cx="22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5FF870B-8FA8-8247-A293-F1D7F3F01C57}"/>
                    </a:ext>
                  </a:extLst>
                </p14:cNvPr>
                <p14:cNvContentPartPr/>
                <p14:nvPr/>
              </p14:nvContentPartPr>
              <p14:xfrm>
                <a:off x="6743260" y="1212471"/>
                <a:ext cx="199440" cy="31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5FF870B-8FA8-8247-A293-F1D7F3F01C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35700" y="1204911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DDBD6D8-FA95-E945-A8CA-7BCF644C7D78}"/>
              </a:ext>
            </a:extLst>
          </p:cNvPr>
          <p:cNvGrpSpPr/>
          <p:nvPr/>
        </p:nvGrpSpPr>
        <p:grpSpPr>
          <a:xfrm>
            <a:off x="7172740" y="901431"/>
            <a:ext cx="486000" cy="470880"/>
            <a:chOff x="7172740" y="901431"/>
            <a:chExt cx="48600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485225D-1A4C-8249-B874-F740ACF1F24B}"/>
                    </a:ext>
                  </a:extLst>
                </p14:cNvPr>
                <p14:cNvContentPartPr/>
                <p14:nvPr/>
              </p14:nvContentPartPr>
              <p14:xfrm>
                <a:off x="7172740" y="901431"/>
                <a:ext cx="392400" cy="470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485225D-1A4C-8249-B874-F740ACF1F2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65180" y="893871"/>
                  <a:ext cx="407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0C3977F-FC18-514B-88E9-1697933ADDE8}"/>
                    </a:ext>
                  </a:extLst>
                </p14:cNvPr>
                <p14:cNvContentPartPr/>
                <p14:nvPr/>
              </p14:nvContentPartPr>
              <p14:xfrm>
                <a:off x="7546420" y="1293471"/>
                <a:ext cx="112320" cy="68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0C3977F-FC18-514B-88E9-1697933ADD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38860" y="128591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AB6DCA4-9ED7-134F-83A1-59C7E3DDDA16}"/>
              </a:ext>
            </a:extLst>
          </p:cNvPr>
          <p:cNvGrpSpPr/>
          <p:nvPr/>
        </p:nvGrpSpPr>
        <p:grpSpPr>
          <a:xfrm>
            <a:off x="7988500" y="988551"/>
            <a:ext cx="317880" cy="348840"/>
            <a:chOff x="7988500" y="988551"/>
            <a:chExt cx="3178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4BC6D42-70D0-0646-A468-30BB8EF97DAD}"/>
                    </a:ext>
                  </a:extLst>
                </p14:cNvPr>
                <p14:cNvContentPartPr/>
                <p14:nvPr/>
              </p14:nvContentPartPr>
              <p14:xfrm>
                <a:off x="8100460" y="1056951"/>
                <a:ext cx="6480" cy="129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4BC6D42-70D0-0646-A468-30BB8EF97D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92900" y="10493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D65298A-EF02-C64E-8306-7779F3209550}"/>
                    </a:ext>
                  </a:extLst>
                </p14:cNvPr>
                <p14:cNvContentPartPr/>
                <p14:nvPr/>
              </p14:nvContentPartPr>
              <p14:xfrm>
                <a:off x="8100460" y="1069191"/>
                <a:ext cx="205920" cy="118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D65298A-EF02-C64E-8306-7779F32095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92900" y="1061991"/>
                  <a:ext cx="22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F5E8DE6-1409-A446-BFF5-33FF16A34009}"/>
                    </a:ext>
                  </a:extLst>
                </p14:cNvPr>
                <p14:cNvContentPartPr/>
                <p14:nvPr/>
              </p14:nvContentPartPr>
              <p14:xfrm>
                <a:off x="8069140" y="988551"/>
                <a:ext cx="149760" cy="236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F5E8DE6-1409-A446-BFF5-33FF16A340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61940" y="980991"/>
                  <a:ext cx="164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946BFD1-B76B-E141-A601-A3F2FDDDAE73}"/>
                    </a:ext>
                  </a:extLst>
                </p14:cNvPr>
                <p14:cNvContentPartPr/>
                <p14:nvPr/>
              </p14:nvContentPartPr>
              <p14:xfrm>
                <a:off x="7988500" y="1168911"/>
                <a:ext cx="317880" cy="168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946BFD1-B76B-E141-A601-A3F2FDDDAE7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80940" y="1161351"/>
                  <a:ext cx="3330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AD79B93-7BD8-E34A-9167-76A0866F04B6}"/>
              </a:ext>
            </a:extLst>
          </p:cNvPr>
          <p:cNvGrpSpPr/>
          <p:nvPr/>
        </p:nvGrpSpPr>
        <p:grpSpPr>
          <a:xfrm>
            <a:off x="8561260" y="969831"/>
            <a:ext cx="3409200" cy="492120"/>
            <a:chOff x="8561260" y="969831"/>
            <a:chExt cx="34092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00F9D81-1E4A-BA4E-AF70-93218DEE3CF7}"/>
                    </a:ext>
                  </a:extLst>
                </p14:cNvPr>
                <p14:cNvContentPartPr/>
                <p14:nvPr/>
              </p14:nvContentPartPr>
              <p14:xfrm>
                <a:off x="8561260" y="1001511"/>
                <a:ext cx="467280" cy="347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00F9D81-1E4A-BA4E-AF70-93218DEE3C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53700" y="993951"/>
                  <a:ext cx="482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2F31E3A-C3A0-E940-83E7-6534143A19BA}"/>
                    </a:ext>
                  </a:extLst>
                </p14:cNvPr>
                <p14:cNvContentPartPr/>
                <p14:nvPr/>
              </p14:nvContentPartPr>
              <p14:xfrm>
                <a:off x="9096580" y="969831"/>
                <a:ext cx="230760" cy="411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2F31E3A-C3A0-E940-83E7-6534143A19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89020" y="962271"/>
                  <a:ext cx="245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B17CBB5-DCD1-2E47-BB1D-A94E0086FF08}"/>
                    </a:ext>
                  </a:extLst>
                </p14:cNvPr>
                <p14:cNvContentPartPr/>
                <p14:nvPr/>
              </p14:nvContentPartPr>
              <p14:xfrm>
                <a:off x="9488620" y="1000791"/>
                <a:ext cx="498240" cy="348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B17CBB5-DCD1-2E47-BB1D-A94E0086FF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81060" y="993231"/>
                  <a:ext cx="513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6DE737A-C606-CE45-9DB6-71D6D3008E03}"/>
                    </a:ext>
                  </a:extLst>
                </p14:cNvPr>
                <p14:cNvContentPartPr/>
                <p14:nvPr/>
              </p14:nvContentPartPr>
              <p14:xfrm>
                <a:off x="10154980" y="1131471"/>
                <a:ext cx="193320" cy="180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6DE737A-C606-CE45-9DB6-71D6D3008E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47420" y="112391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F410D8D-A8DE-8740-BBFF-5EF8A18B52AC}"/>
                    </a:ext>
                  </a:extLst>
                </p14:cNvPr>
                <p14:cNvContentPartPr/>
                <p14:nvPr/>
              </p14:nvContentPartPr>
              <p14:xfrm>
                <a:off x="10509580" y="1299591"/>
                <a:ext cx="25200" cy="252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F410D8D-A8DE-8740-BBFF-5EF8A18B52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02020" y="12920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5165D04-A285-124D-8F99-713173915253}"/>
                    </a:ext>
                  </a:extLst>
                </p14:cNvPr>
                <p14:cNvContentPartPr/>
                <p14:nvPr/>
              </p14:nvContentPartPr>
              <p14:xfrm>
                <a:off x="10509580" y="1442871"/>
                <a:ext cx="12960" cy="19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5165D04-A285-124D-8F99-7131739152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02020" y="143531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645AFB6-3EC4-2B4F-9BD4-BC329B392CD9}"/>
                    </a:ext>
                  </a:extLst>
                </p14:cNvPr>
                <p14:cNvContentPartPr/>
                <p14:nvPr/>
              </p14:nvContentPartPr>
              <p14:xfrm>
                <a:off x="10721260" y="1094391"/>
                <a:ext cx="162360" cy="12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645AFB6-3EC4-2B4F-9BD4-BC329B392C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13700" y="108683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F5327BA-F0C5-FF4D-A4F2-CB39931135DF}"/>
                    </a:ext>
                  </a:extLst>
                </p14:cNvPr>
                <p14:cNvContentPartPr/>
                <p14:nvPr/>
              </p14:nvContentPartPr>
              <p14:xfrm>
                <a:off x="10727740" y="1200231"/>
                <a:ext cx="149760" cy="180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F5327BA-F0C5-FF4D-A4F2-CB39931135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20180" y="119267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B50BB92-4A73-C648-8D60-02485476A625}"/>
                    </a:ext>
                  </a:extLst>
                </p14:cNvPr>
                <p14:cNvContentPartPr/>
                <p14:nvPr/>
              </p14:nvContentPartPr>
              <p14:xfrm>
                <a:off x="10802260" y="1293471"/>
                <a:ext cx="87480" cy="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B50BB92-4A73-C648-8D60-02485476A6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94700" y="1285911"/>
                  <a:ext cx="102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FC7D956-98A0-B347-BFF1-D7E93B7A7A88}"/>
                    </a:ext>
                  </a:extLst>
                </p14:cNvPr>
                <p14:cNvContentPartPr/>
                <p14:nvPr/>
              </p14:nvContentPartPr>
              <p14:xfrm>
                <a:off x="11107180" y="1225071"/>
                <a:ext cx="218160" cy="19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FC7D956-98A0-B347-BFF1-D7E93B7A7A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99980" y="1217511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215202D-07B7-A247-98D1-6409266F66EF}"/>
                    </a:ext>
                  </a:extLst>
                </p14:cNvPr>
                <p14:cNvContentPartPr/>
                <p14:nvPr/>
              </p14:nvContentPartPr>
              <p14:xfrm>
                <a:off x="11225620" y="1175031"/>
                <a:ext cx="218160" cy="193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215202D-07B7-A247-98D1-6409266F66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18060" y="1167831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E287CD2-1823-7841-AF82-D95627C477C7}"/>
                    </a:ext>
                  </a:extLst>
                </p14:cNvPr>
                <p14:cNvContentPartPr/>
                <p14:nvPr/>
              </p14:nvContentPartPr>
              <p14:xfrm>
                <a:off x="11543140" y="1081791"/>
                <a:ext cx="249480" cy="2548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E287CD2-1823-7841-AF82-D95627C477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35580" y="1074231"/>
                  <a:ext cx="264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DE00545-0B58-394D-9A8C-0577718C595E}"/>
                    </a:ext>
                  </a:extLst>
                </p14:cNvPr>
                <p14:cNvContentPartPr/>
                <p14:nvPr/>
              </p14:nvContentPartPr>
              <p14:xfrm>
                <a:off x="11860660" y="1069191"/>
                <a:ext cx="109800" cy="6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DE00545-0B58-394D-9A8C-0577718C59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53100" y="1061991"/>
                  <a:ext cx="12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A21AC04-0AA0-9F4D-9581-B1C85A7F2984}"/>
                    </a:ext>
                  </a:extLst>
                </p14:cNvPr>
                <p14:cNvContentPartPr/>
                <p14:nvPr/>
              </p14:nvContentPartPr>
              <p14:xfrm>
                <a:off x="11910340" y="1032111"/>
                <a:ext cx="37800" cy="131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A21AC04-0AA0-9F4D-9581-B1C85A7F29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902780" y="102455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CAD744D-E5E6-5646-B931-B526FD6F692E}"/>
              </a:ext>
            </a:extLst>
          </p:cNvPr>
          <p:cNvGrpSpPr/>
          <p:nvPr/>
        </p:nvGrpSpPr>
        <p:grpSpPr>
          <a:xfrm>
            <a:off x="561340" y="1866231"/>
            <a:ext cx="336600" cy="268200"/>
            <a:chOff x="561340" y="1866231"/>
            <a:chExt cx="3366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EA512AF-4106-5344-9572-A6F43CBDC192}"/>
                    </a:ext>
                  </a:extLst>
                </p14:cNvPr>
                <p14:cNvContentPartPr/>
                <p14:nvPr/>
              </p14:nvContentPartPr>
              <p14:xfrm>
                <a:off x="742060" y="1897191"/>
                <a:ext cx="31320" cy="118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EA512AF-4106-5344-9572-A6F43CBDC1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4500" y="1889991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67AE6AA-6892-D84E-8E12-946907EB7A1A}"/>
                    </a:ext>
                  </a:extLst>
                </p14:cNvPr>
                <p14:cNvContentPartPr/>
                <p14:nvPr/>
              </p14:nvContentPartPr>
              <p14:xfrm>
                <a:off x="561340" y="1866231"/>
                <a:ext cx="336600" cy="268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67AE6AA-6892-D84E-8E12-946907EB7A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3780" y="1858671"/>
                  <a:ext cx="35172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47A79260-6AB5-2D4C-AA23-DF4693841C98}"/>
                  </a:ext>
                </a:extLst>
              </p14:cNvPr>
              <p14:cNvContentPartPr/>
              <p14:nvPr/>
            </p14:nvContentPartPr>
            <p14:xfrm>
              <a:off x="1345780" y="1866231"/>
              <a:ext cx="255600" cy="3924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47A79260-6AB5-2D4C-AA23-DF4693841C9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38220" y="1858671"/>
                <a:ext cx="2707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B5FD8221-8504-4647-9009-0A5AD512AD70}"/>
              </a:ext>
            </a:extLst>
          </p:cNvPr>
          <p:cNvGrpSpPr/>
          <p:nvPr/>
        </p:nvGrpSpPr>
        <p:grpSpPr>
          <a:xfrm>
            <a:off x="1949500" y="2028231"/>
            <a:ext cx="131400" cy="93600"/>
            <a:chOff x="1949500" y="2028231"/>
            <a:chExt cx="1314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2D492E9-31E0-7C43-8FAC-6EAAE0C06A64}"/>
                    </a:ext>
                  </a:extLst>
                </p14:cNvPr>
                <p14:cNvContentPartPr/>
                <p14:nvPr/>
              </p14:nvContentPartPr>
              <p14:xfrm>
                <a:off x="1949500" y="2028231"/>
                <a:ext cx="118800" cy="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2D492E9-31E0-7C43-8FAC-6EAAE0C06A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41940" y="2020671"/>
                  <a:ext cx="133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020D22A-3929-1D49-A9C1-37E07E2EE1F4}"/>
                    </a:ext>
                  </a:extLst>
                </p14:cNvPr>
                <p14:cNvContentPartPr/>
                <p14:nvPr/>
              </p14:nvContentPartPr>
              <p14:xfrm>
                <a:off x="1974700" y="2108871"/>
                <a:ext cx="106200" cy="12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020D22A-3929-1D49-A9C1-37E07E2EE1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67140" y="210131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26C191C-C38E-BA4A-A8A8-DB62AF91613A}"/>
              </a:ext>
            </a:extLst>
          </p:cNvPr>
          <p:cNvGrpSpPr/>
          <p:nvPr/>
        </p:nvGrpSpPr>
        <p:grpSpPr>
          <a:xfrm>
            <a:off x="2350900" y="1803951"/>
            <a:ext cx="788040" cy="448560"/>
            <a:chOff x="2350900" y="1803951"/>
            <a:chExt cx="7880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04CF5B2-A40B-AD45-984A-97BAC9273A73}"/>
                    </a:ext>
                  </a:extLst>
                </p14:cNvPr>
                <p14:cNvContentPartPr/>
                <p14:nvPr/>
              </p14:nvContentPartPr>
              <p14:xfrm>
                <a:off x="2350900" y="1841391"/>
                <a:ext cx="146880" cy="361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04CF5B2-A40B-AD45-984A-97BAC9273A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43340" y="1833831"/>
                  <a:ext cx="162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A15E91E-A50B-0841-B17E-5B7979971821}"/>
                    </a:ext>
                  </a:extLst>
                </p14:cNvPr>
                <p14:cNvContentPartPr/>
                <p14:nvPr/>
              </p14:nvContentPartPr>
              <p14:xfrm>
                <a:off x="2678140" y="1996911"/>
                <a:ext cx="174600" cy="1188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A15E91E-A50B-0841-B17E-5B79799718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70580" y="1989351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CC29638-8E42-5440-ADC2-40137CA38A85}"/>
                    </a:ext>
                  </a:extLst>
                </p14:cNvPr>
                <p14:cNvContentPartPr/>
                <p14:nvPr/>
              </p14:nvContentPartPr>
              <p14:xfrm>
                <a:off x="3045340" y="1803951"/>
                <a:ext cx="93600" cy="448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CC29638-8E42-5440-ADC2-40137CA38A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37780" y="1796391"/>
                  <a:ext cx="10872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828BD73B-1501-AB49-8082-9A1884FE185F}"/>
                  </a:ext>
                </a:extLst>
              </p14:cNvPr>
              <p14:cNvContentPartPr/>
              <p14:nvPr/>
            </p14:nvContentPartPr>
            <p14:xfrm>
              <a:off x="3468700" y="2152431"/>
              <a:ext cx="68760" cy="565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828BD73B-1501-AB49-8082-9A1884FE185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61140" y="2145231"/>
                <a:ext cx="838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8D6309B4-77C4-3D41-97C3-30F7958C2C7F}"/>
              </a:ext>
            </a:extLst>
          </p:cNvPr>
          <p:cNvGrpSpPr/>
          <p:nvPr/>
        </p:nvGrpSpPr>
        <p:grpSpPr>
          <a:xfrm>
            <a:off x="3910780" y="1835271"/>
            <a:ext cx="585360" cy="360360"/>
            <a:chOff x="3910780" y="1835271"/>
            <a:chExt cx="58536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76902AF-BCA8-634D-8929-549563E62510}"/>
                    </a:ext>
                  </a:extLst>
                </p14:cNvPr>
                <p14:cNvContentPartPr/>
                <p14:nvPr/>
              </p14:nvContentPartPr>
              <p14:xfrm>
                <a:off x="3910780" y="1835271"/>
                <a:ext cx="172080" cy="25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76902AF-BCA8-634D-8929-549563E625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03220" y="1827711"/>
                  <a:ext cx="186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29DF91B-002E-D143-8236-6640D0F51ABC}"/>
                    </a:ext>
                  </a:extLst>
                </p14:cNvPr>
                <p14:cNvContentPartPr/>
                <p14:nvPr/>
              </p14:nvContentPartPr>
              <p14:xfrm>
                <a:off x="3941740" y="1897191"/>
                <a:ext cx="50040" cy="2984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29DF91B-002E-D143-8236-6640D0F51A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34180" y="1889991"/>
                  <a:ext cx="65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87AD267-8FFC-554E-99DC-95E85371FB6E}"/>
                    </a:ext>
                  </a:extLst>
                </p14:cNvPr>
                <p14:cNvContentPartPr/>
                <p14:nvPr/>
              </p14:nvContentPartPr>
              <p14:xfrm>
                <a:off x="3991780" y="1996911"/>
                <a:ext cx="180720" cy="19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87AD267-8FFC-554E-99DC-95E85371FB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84220" y="198935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CEBF822-D462-F941-BAA3-E01011448EC4}"/>
                    </a:ext>
                  </a:extLst>
                </p14:cNvPr>
                <p14:cNvContentPartPr/>
                <p14:nvPr/>
              </p14:nvContentPartPr>
              <p14:xfrm>
                <a:off x="4377700" y="1959471"/>
                <a:ext cx="87480" cy="19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CEBF822-D462-F941-BAA3-E01011448E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70140" y="1951911"/>
                  <a:ext cx="10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871A11A-C112-1245-89C1-682D741ADCEE}"/>
                    </a:ext>
                  </a:extLst>
                </p14:cNvPr>
                <p14:cNvContentPartPr/>
                <p14:nvPr/>
              </p14:nvContentPartPr>
              <p14:xfrm>
                <a:off x="4327660" y="2034351"/>
                <a:ext cx="168480" cy="50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871A11A-C112-1245-89C1-682D741ADC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20100" y="20267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087C3CF-2FE6-084C-95F1-2476E657174B}"/>
              </a:ext>
            </a:extLst>
          </p:cNvPr>
          <p:cNvGrpSpPr/>
          <p:nvPr/>
        </p:nvGrpSpPr>
        <p:grpSpPr>
          <a:xfrm>
            <a:off x="4807180" y="1803951"/>
            <a:ext cx="516240" cy="504360"/>
            <a:chOff x="4807180" y="1803951"/>
            <a:chExt cx="51624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E7DF3DF-EF21-A746-B7D9-726F4D7621B9}"/>
                    </a:ext>
                  </a:extLst>
                </p14:cNvPr>
                <p14:cNvContentPartPr/>
                <p14:nvPr/>
              </p14:nvContentPartPr>
              <p14:xfrm>
                <a:off x="4807180" y="1878831"/>
                <a:ext cx="249480" cy="2246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E7DF3DF-EF21-A746-B7D9-726F4D7621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99620" y="1871271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6344E23-3144-754C-B9D0-FB3BA62E0423}"/>
                    </a:ext>
                  </a:extLst>
                </p14:cNvPr>
                <p14:cNvContentPartPr/>
                <p14:nvPr/>
              </p14:nvContentPartPr>
              <p14:xfrm>
                <a:off x="4906900" y="1803951"/>
                <a:ext cx="25200" cy="4734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6344E23-3144-754C-B9D0-FB3BA62E04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99340" y="1796391"/>
                  <a:ext cx="40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A72B986-5888-C04D-9D82-83D0809287F7}"/>
                    </a:ext>
                  </a:extLst>
                </p14:cNvPr>
                <p14:cNvContentPartPr/>
                <p14:nvPr/>
              </p14:nvContentPartPr>
              <p14:xfrm>
                <a:off x="5168260" y="2214711"/>
                <a:ext cx="155160" cy="93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A72B986-5888-C04D-9D82-83D0809287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60700" y="2207151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8DFE335-E261-384A-964A-93CD08CA1DC2}"/>
              </a:ext>
            </a:extLst>
          </p:cNvPr>
          <p:cNvGrpSpPr/>
          <p:nvPr/>
        </p:nvGrpSpPr>
        <p:grpSpPr>
          <a:xfrm>
            <a:off x="5765860" y="1841391"/>
            <a:ext cx="1021320" cy="367560"/>
            <a:chOff x="5765860" y="1841391"/>
            <a:chExt cx="1021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8D02C5C-E07B-1A48-BB1F-9C5A3BE3561E}"/>
                    </a:ext>
                  </a:extLst>
                </p14:cNvPr>
                <p14:cNvContentPartPr/>
                <p14:nvPr/>
              </p14:nvContentPartPr>
              <p14:xfrm>
                <a:off x="5933980" y="1891071"/>
                <a:ext cx="43920" cy="274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8D02C5C-E07B-1A48-BB1F-9C5A3BE356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26420" y="1883511"/>
                  <a:ext cx="59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F2A181A-4950-DE48-9FE6-CBAC2203AAA0}"/>
                    </a:ext>
                  </a:extLst>
                </p14:cNvPr>
                <p14:cNvContentPartPr/>
                <p14:nvPr/>
              </p14:nvContentPartPr>
              <p14:xfrm>
                <a:off x="5765860" y="1841391"/>
                <a:ext cx="348120" cy="367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F2A181A-4950-DE48-9FE6-CBAC2203AA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58300" y="1833831"/>
                  <a:ext cx="363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4547D74-24C9-A04E-8DF8-21B7B54B9668}"/>
                    </a:ext>
                  </a:extLst>
                </p14:cNvPr>
                <p14:cNvContentPartPr/>
                <p14:nvPr/>
              </p14:nvContentPartPr>
              <p14:xfrm>
                <a:off x="6245380" y="1990791"/>
                <a:ext cx="75240" cy="124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4547D74-24C9-A04E-8DF8-21B7B54B96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37820" y="1983231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20E7DBC-D003-004B-B4A6-3523035C723E}"/>
                    </a:ext>
                  </a:extLst>
                </p14:cNvPr>
                <p14:cNvContentPartPr/>
                <p14:nvPr/>
              </p14:nvContentPartPr>
              <p14:xfrm>
                <a:off x="6431860" y="1972071"/>
                <a:ext cx="193320" cy="162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20E7DBC-D003-004B-B4A6-3523035C723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24300" y="196451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3AA96C0-E9C7-0E47-A296-AD642CFC2FE5}"/>
                    </a:ext>
                  </a:extLst>
                </p14:cNvPr>
                <p14:cNvContentPartPr/>
                <p14:nvPr/>
              </p14:nvContentPartPr>
              <p14:xfrm>
                <a:off x="6724540" y="1959471"/>
                <a:ext cx="62640" cy="180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3AA96C0-E9C7-0E47-A296-AD642CFC2F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16980" y="1951911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07F0B28-E651-9049-8F7C-9BF028D57866}"/>
              </a:ext>
            </a:extLst>
          </p:cNvPr>
          <p:cNvGrpSpPr/>
          <p:nvPr/>
        </p:nvGrpSpPr>
        <p:grpSpPr>
          <a:xfrm>
            <a:off x="7073380" y="1984671"/>
            <a:ext cx="411120" cy="143640"/>
            <a:chOff x="7073380" y="1984671"/>
            <a:chExt cx="41112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1D04FDA-84C9-804A-984F-B3DF4ED0DF05}"/>
                    </a:ext>
                  </a:extLst>
                </p14:cNvPr>
                <p14:cNvContentPartPr/>
                <p14:nvPr/>
              </p14:nvContentPartPr>
              <p14:xfrm>
                <a:off x="7123060" y="2028231"/>
                <a:ext cx="81360" cy="12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1D04FDA-84C9-804A-984F-B3DF4ED0DF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15500" y="202067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5BC64C2-719E-D74F-97D1-EB94619B41BD}"/>
                    </a:ext>
                  </a:extLst>
                </p14:cNvPr>
                <p14:cNvContentPartPr/>
                <p14:nvPr/>
              </p14:nvContentPartPr>
              <p14:xfrm>
                <a:off x="7073380" y="2108871"/>
                <a:ext cx="137160" cy="12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5BC64C2-719E-D74F-97D1-EB94619B41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65820" y="210131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6CF7D4B-78B1-FD4F-B410-5CA4045C1B89}"/>
                    </a:ext>
                  </a:extLst>
                </p14:cNvPr>
                <p14:cNvContentPartPr/>
                <p14:nvPr/>
              </p14:nvContentPartPr>
              <p14:xfrm>
                <a:off x="7378300" y="1984671"/>
                <a:ext cx="106200" cy="1436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6CF7D4B-78B1-FD4F-B410-5CA4045C1B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70740" y="197711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BFE4974-D714-EB41-9B4C-E3B746839F0D}"/>
                  </a:ext>
                </a:extLst>
              </p14:cNvPr>
              <p14:cNvContentPartPr/>
              <p14:nvPr/>
            </p14:nvContentPartPr>
            <p14:xfrm>
              <a:off x="7695820" y="2177631"/>
              <a:ext cx="75240" cy="378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BFE4974-D714-EB41-9B4C-E3B746839F0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88260" y="2170071"/>
                <a:ext cx="900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3DAEC025-EECA-1D46-A7AB-017839FC0F8F}"/>
              </a:ext>
            </a:extLst>
          </p:cNvPr>
          <p:cNvGrpSpPr/>
          <p:nvPr/>
        </p:nvGrpSpPr>
        <p:grpSpPr>
          <a:xfrm>
            <a:off x="8187580" y="1922391"/>
            <a:ext cx="174600" cy="324000"/>
            <a:chOff x="8187580" y="1922391"/>
            <a:chExt cx="1746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8FDB5CD-4C07-AA4E-96A3-B7E5409A77E4}"/>
                    </a:ext>
                  </a:extLst>
                </p14:cNvPr>
                <p14:cNvContentPartPr/>
                <p14:nvPr/>
              </p14:nvContentPartPr>
              <p14:xfrm>
                <a:off x="8187580" y="1922391"/>
                <a:ext cx="174600" cy="500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8FDB5CD-4C07-AA4E-96A3-B7E5409A77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80020" y="191483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B16A708-D988-CC4B-8250-40C0A4D98430}"/>
                    </a:ext>
                  </a:extLst>
                </p14:cNvPr>
                <p14:cNvContentPartPr/>
                <p14:nvPr/>
              </p14:nvContentPartPr>
              <p14:xfrm>
                <a:off x="8255980" y="1996911"/>
                <a:ext cx="50040" cy="249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B16A708-D988-CC4B-8250-40C0A4D984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48420" y="1989351"/>
                  <a:ext cx="651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6796945-76D0-E146-A117-DACF508EB4BD}"/>
              </a:ext>
            </a:extLst>
          </p:cNvPr>
          <p:cNvGrpSpPr/>
          <p:nvPr/>
        </p:nvGrpSpPr>
        <p:grpSpPr>
          <a:xfrm>
            <a:off x="8623540" y="2009511"/>
            <a:ext cx="149760" cy="105840"/>
            <a:chOff x="8623540" y="2009511"/>
            <a:chExt cx="14976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4F86E6E-D8C1-E849-9B4F-6EDB8E0352E7}"/>
                    </a:ext>
                  </a:extLst>
                </p14:cNvPr>
                <p14:cNvContentPartPr/>
                <p14:nvPr/>
              </p14:nvContentPartPr>
              <p14:xfrm>
                <a:off x="8623540" y="2009511"/>
                <a:ext cx="124920" cy="31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4F86E6E-D8C1-E849-9B4F-6EDB8E0352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15980" y="20019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85CC8D9-387B-6344-BC98-223A245702ED}"/>
                    </a:ext>
                  </a:extLst>
                </p14:cNvPr>
                <p14:cNvContentPartPr/>
                <p14:nvPr/>
              </p14:nvContentPartPr>
              <p14:xfrm>
                <a:off x="8636500" y="2108871"/>
                <a:ext cx="136800" cy="6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85CC8D9-387B-6344-BC98-223A245702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28940" y="2101311"/>
                  <a:ext cx="1515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C9867AE3-D22F-014F-B96C-65F5C6235721}"/>
                  </a:ext>
                </a:extLst>
              </p14:cNvPr>
              <p14:cNvContentPartPr/>
              <p14:nvPr/>
            </p14:nvContentPartPr>
            <p14:xfrm>
              <a:off x="9022420" y="1928511"/>
              <a:ext cx="92880" cy="2743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C9867AE3-D22F-014F-B96C-65F5C62357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014860" y="1920951"/>
                <a:ext cx="1080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B29272F-3274-2849-A46C-863251DAEF1B}"/>
              </a:ext>
            </a:extLst>
          </p:cNvPr>
          <p:cNvGrpSpPr/>
          <p:nvPr/>
        </p:nvGrpSpPr>
        <p:grpSpPr>
          <a:xfrm>
            <a:off x="9314380" y="1934631"/>
            <a:ext cx="286560" cy="249480"/>
            <a:chOff x="9314380" y="1934631"/>
            <a:chExt cx="2865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E3386C4-2EF2-414A-A5F7-EE31887BE52F}"/>
                    </a:ext>
                  </a:extLst>
                </p14:cNvPr>
                <p14:cNvContentPartPr/>
                <p14:nvPr/>
              </p14:nvContentPartPr>
              <p14:xfrm>
                <a:off x="9314380" y="1934631"/>
                <a:ext cx="168480" cy="2246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E3386C4-2EF2-414A-A5F7-EE31887BE5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06820" y="1927071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8FF9A94-723A-9540-8657-E1F9408A9E3A}"/>
                    </a:ext>
                  </a:extLst>
                </p14:cNvPr>
                <p14:cNvContentPartPr/>
                <p14:nvPr/>
              </p14:nvContentPartPr>
              <p14:xfrm>
                <a:off x="9550900" y="2158911"/>
                <a:ext cx="50040" cy="25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8FF9A94-723A-9540-8657-E1F9408A9E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43340" y="215135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FDCB107D-340A-9C4E-AD15-C7441C575115}"/>
              </a:ext>
            </a:extLst>
          </p:cNvPr>
          <p:cNvGrpSpPr/>
          <p:nvPr/>
        </p:nvGrpSpPr>
        <p:grpSpPr>
          <a:xfrm>
            <a:off x="9871300" y="1909791"/>
            <a:ext cx="545400" cy="460800"/>
            <a:chOff x="9871300" y="1909791"/>
            <a:chExt cx="54540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AACC8BD-D3DB-F74F-8323-36575ECF177E}"/>
                    </a:ext>
                  </a:extLst>
                </p14:cNvPr>
                <p14:cNvContentPartPr/>
                <p14:nvPr/>
              </p14:nvContentPartPr>
              <p14:xfrm>
                <a:off x="9871300" y="1909791"/>
                <a:ext cx="20016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AACC8BD-D3DB-F74F-8323-36575ECF17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63740" y="1902231"/>
                  <a:ext cx="215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3C1791C-EE83-FE4A-AC60-1E224D239781}"/>
                    </a:ext>
                  </a:extLst>
                </p14:cNvPr>
                <p14:cNvContentPartPr/>
                <p14:nvPr/>
              </p14:nvContentPartPr>
              <p14:xfrm>
                <a:off x="9874540" y="2028231"/>
                <a:ext cx="93600" cy="267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3C1791C-EE83-FE4A-AC60-1E224D2397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66980" y="2020671"/>
                  <a:ext cx="108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09134B0-B60C-504A-AD0D-185D521A1834}"/>
                    </a:ext>
                  </a:extLst>
                </p14:cNvPr>
                <p14:cNvContentPartPr/>
                <p14:nvPr/>
              </p14:nvContentPartPr>
              <p14:xfrm>
                <a:off x="9981100" y="2077911"/>
                <a:ext cx="173880" cy="190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09134B0-B60C-504A-AD0D-185D521A18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73540" y="2070351"/>
                  <a:ext cx="189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B156F82-7C4C-BA4D-A8B8-DD9BAA8C434D}"/>
                    </a:ext>
                  </a:extLst>
                </p14:cNvPr>
                <p14:cNvContentPartPr/>
                <p14:nvPr/>
              </p14:nvContentPartPr>
              <p14:xfrm>
                <a:off x="10223380" y="1925631"/>
                <a:ext cx="193320" cy="4449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B156F82-7C4C-BA4D-A8B8-DD9BAA8C43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15820" y="1918071"/>
                  <a:ext cx="208440" cy="46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E2CD23A-CD44-C446-AE7A-C4B90209FF9A}"/>
              </a:ext>
            </a:extLst>
          </p:cNvPr>
          <p:cNvGrpSpPr/>
          <p:nvPr/>
        </p:nvGrpSpPr>
        <p:grpSpPr>
          <a:xfrm>
            <a:off x="442900" y="2563551"/>
            <a:ext cx="541800" cy="411120"/>
            <a:chOff x="442900" y="2563551"/>
            <a:chExt cx="5418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DB77CC0-BEA9-744D-BCF0-1F4259BDD7D7}"/>
                    </a:ext>
                  </a:extLst>
                </p14:cNvPr>
                <p14:cNvContentPartPr/>
                <p14:nvPr/>
              </p14:nvContentPartPr>
              <p14:xfrm>
                <a:off x="698140" y="2719071"/>
                <a:ext cx="162360" cy="1558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DB77CC0-BEA9-744D-BCF0-1F4259BDD7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0940" y="271151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E0E405B-FACC-234B-8AE4-089D866D9B43}"/>
                    </a:ext>
                  </a:extLst>
                </p14:cNvPr>
                <p14:cNvContentPartPr/>
                <p14:nvPr/>
              </p14:nvContentPartPr>
              <p14:xfrm>
                <a:off x="442900" y="2563551"/>
                <a:ext cx="541800" cy="4111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E0E405B-FACC-234B-8AE4-089D866D9B4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5700" y="2555991"/>
                  <a:ext cx="5569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94C9777D-39B7-B741-8557-6E1C6640B68F}"/>
              </a:ext>
            </a:extLst>
          </p:cNvPr>
          <p:cNvGrpSpPr/>
          <p:nvPr/>
        </p:nvGrpSpPr>
        <p:grpSpPr>
          <a:xfrm>
            <a:off x="1308340" y="2501271"/>
            <a:ext cx="1413720" cy="526680"/>
            <a:chOff x="1308340" y="2501271"/>
            <a:chExt cx="141372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CA44434-036B-9C42-A8E8-A0A019E69D7A}"/>
                    </a:ext>
                  </a:extLst>
                </p14:cNvPr>
                <p14:cNvContentPartPr/>
                <p14:nvPr/>
              </p14:nvContentPartPr>
              <p14:xfrm>
                <a:off x="1308340" y="2501271"/>
                <a:ext cx="261720" cy="5266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CA44434-036B-9C42-A8E8-A0A019E69D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300780" y="2493711"/>
                  <a:ext cx="2768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71D3311-A172-064F-9A81-392E8B2B8FB5}"/>
                    </a:ext>
                  </a:extLst>
                </p14:cNvPr>
                <p14:cNvContentPartPr/>
                <p14:nvPr/>
              </p14:nvContentPartPr>
              <p14:xfrm>
                <a:off x="1432900" y="2905911"/>
                <a:ext cx="149760" cy="1188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71D3311-A172-064F-9A81-392E8B2B8FB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25340" y="289835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707F419-F3C1-1245-8324-7673AAB380AB}"/>
                    </a:ext>
                  </a:extLst>
                </p14:cNvPr>
                <p14:cNvContentPartPr/>
                <p14:nvPr/>
              </p14:nvContentPartPr>
              <p14:xfrm>
                <a:off x="1831420" y="2662911"/>
                <a:ext cx="174600" cy="25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707F419-F3C1-1245-8324-7673AAB380A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23860" y="265571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E84D9F0-34FE-E848-9BDB-6613B50CB32E}"/>
                    </a:ext>
                  </a:extLst>
                </p14:cNvPr>
                <p14:cNvContentPartPr/>
                <p14:nvPr/>
              </p14:nvContentPartPr>
              <p14:xfrm>
                <a:off x="1769140" y="2631951"/>
                <a:ext cx="205920" cy="336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E84D9F0-34FE-E848-9BDB-6613B50CB3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61580" y="2624391"/>
                  <a:ext cx="221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9F5677D-4FF7-8341-B559-05C87B6AF79B}"/>
                    </a:ext>
                  </a:extLst>
                </p14:cNvPr>
                <p14:cNvContentPartPr/>
                <p14:nvPr/>
              </p14:nvContentPartPr>
              <p14:xfrm>
                <a:off x="1793980" y="2824911"/>
                <a:ext cx="100080" cy="131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9F5677D-4FF7-8341-B559-05C87B6AF7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86420" y="2817351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B854FDB-B3E1-CF45-B8F8-E20858645A65}"/>
                    </a:ext>
                  </a:extLst>
                </p14:cNvPr>
                <p14:cNvContentPartPr/>
                <p14:nvPr/>
              </p14:nvContentPartPr>
              <p14:xfrm>
                <a:off x="1962100" y="2793951"/>
                <a:ext cx="212040" cy="118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B854FDB-B3E1-CF45-B8F8-E20858645A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54540" y="2786391"/>
                  <a:ext cx="22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A512F70-4D53-854C-8B21-52B780CC0C0C}"/>
                    </a:ext>
                  </a:extLst>
                </p14:cNvPr>
                <p14:cNvContentPartPr/>
                <p14:nvPr/>
              </p14:nvContentPartPr>
              <p14:xfrm>
                <a:off x="2410300" y="2607111"/>
                <a:ext cx="187200" cy="31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A512F70-4D53-854C-8B21-52B780CC0C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02740" y="259955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5CC2D2C-B143-E04E-B0E9-604B72AF2A45}"/>
                    </a:ext>
                  </a:extLst>
                </p14:cNvPr>
                <p14:cNvContentPartPr/>
                <p14:nvPr/>
              </p14:nvContentPartPr>
              <p14:xfrm>
                <a:off x="2348020" y="2594511"/>
                <a:ext cx="205920" cy="342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5CC2D2C-B143-E04E-B0E9-604B72AF2A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40460" y="2586951"/>
                  <a:ext cx="221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BB5738B-C6FF-6C4E-81F0-00ABF16501E5}"/>
                    </a:ext>
                  </a:extLst>
                </p14:cNvPr>
                <p14:cNvContentPartPr/>
                <p14:nvPr/>
              </p14:nvContentPartPr>
              <p14:xfrm>
                <a:off x="2397700" y="2793951"/>
                <a:ext cx="12960" cy="131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BB5738B-C6FF-6C4E-81F0-00ABF16501E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90500" y="278639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8EA818D-B4AE-B448-866A-3438D30D6800}"/>
                    </a:ext>
                  </a:extLst>
                </p14:cNvPr>
                <p14:cNvContentPartPr/>
                <p14:nvPr/>
              </p14:nvContentPartPr>
              <p14:xfrm>
                <a:off x="2491300" y="2750391"/>
                <a:ext cx="230760" cy="155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8EA818D-B4AE-B448-866A-3438D30D68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3740" y="2742831"/>
                  <a:ext cx="2458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4828FC1B-4230-6241-BDC2-ECEB5B2C64B5}"/>
              </a:ext>
            </a:extLst>
          </p:cNvPr>
          <p:cNvGrpSpPr/>
          <p:nvPr/>
        </p:nvGrpSpPr>
        <p:grpSpPr>
          <a:xfrm>
            <a:off x="2945620" y="2710071"/>
            <a:ext cx="342720" cy="283320"/>
            <a:chOff x="2945620" y="2710071"/>
            <a:chExt cx="34272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172C853-2DF7-5044-97D4-C736E78EFD3B}"/>
                    </a:ext>
                  </a:extLst>
                </p14:cNvPr>
                <p14:cNvContentPartPr/>
                <p14:nvPr/>
              </p14:nvContentPartPr>
              <p14:xfrm>
                <a:off x="3138580" y="2731671"/>
                <a:ext cx="131040" cy="100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172C853-2DF7-5044-97D4-C736E78EFD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31020" y="272411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82F7687-97C4-A748-9181-35615DBA302F}"/>
                    </a:ext>
                  </a:extLst>
                </p14:cNvPr>
                <p14:cNvContentPartPr/>
                <p14:nvPr/>
              </p14:nvContentPartPr>
              <p14:xfrm>
                <a:off x="3145060" y="2710071"/>
                <a:ext cx="87480" cy="146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82F7687-97C4-A748-9181-35615DBA302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37500" y="2702511"/>
                  <a:ext cx="102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6183702-C733-C247-A8E9-2B3DBFCC2326}"/>
                    </a:ext>
                  </a:extLst>
                </p14:cNvPr>
                <p14:cNvContentPartPr/>
                <p14:nvPr/>
              </p14:nvContentPartPr>
              <p14:xfrm>
                <a:off x="2945620" y="2868471"/>
                <a:ext cx="342720" cy="124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6183702-C733-C247-A8E9-2B3DBFCC232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38060" y="2860911"/>
                  <a:ext cx="3578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5A7097EA-0838-A74E-9359-9A74B6C2B0B8}"/>
                  </a:ext>
                </a:extLst>
              </p14:cNvPr>
              <p14:cNvContentPartPr/>
              <p14:nvPr/>
            </p14:nvContentPartPr>
            <p14:xfrm>
              <a:off x="3631060" y="2688111"/>
              <a:ext cx="192600" cy="2246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5A7097EA-0838-A74E-9359-9A74B6C2B0B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623860" y="2680551"/>
                <a:ext cx="20772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9ED9F0DE-33E4-CF4E-9F61-B67548531760}"/>
              </a:ext>
            </a:extLst>
          </p:cNvPr>
          <p:cNvGrpSpPr/>
          <p:nvPr/>
        </p:nvGrpSpPr>
        <p:grpSpPr>
          <a:xfrm>
            <a:off x="4115980" y="2787471"/>
            <a:ext cx="156240" cy="106200"/>
            <a:chOff x="4115980" y="2787471"/>
            <a:chExt cx="15624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ECF1BF7-A038-1C40-9E17-2D2C1E3D90A5}"/>
                    </a:ext>
                  </a:extLst>
                </p14:cNvPr>
                <p14:cNvContentPartPr/>
                <p14:nvPr/>
              </p14:nvContentPartPr>
              <p14:xfrm>
                <a:off x="4115980" y="2787471"/>
                <a:ext cx="106200" cy="31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ECF1BF7-A038-1C40-9E17-2D2C1E3D90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08420" y="277991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E92C950-9965-DA41-9880-BEBA817354D2}"/>
                    </a:ext>
                  </a:extLst>
                </p14:cNvPr>
                <p14:cNvContentPartPr/>
                <p14:nvPr/>
              </p14:nvContentPartPr>
              <p14:xfrm>
                <a:off x="4147300" y="2887191"/>
                <a:ext cx="124920" cy="6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E92C950-9965-DA41-9880-BEBA817354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39740" y="287963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1E78EF5-6A69-3D4C-B8C2-04B3DF0406C5}"/>
              </a:ext>
            </a:extLst>
          </p:cNvPr>
          <p:cNvGrpSpPr/>
          <p:nvPr/>
        </p:nvGrpSpPr>
        <p:grpSpPr>
          <a:xfrm>
            <a:off x="4527100" y="2619351"/>
            <a:ext cx="467280" cy="355320"/>
            <a:chOff x="4527100" y="2619351"/>
            <a:chExt cx="4672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ECBA61F-F7AC-434A-9595-F6FB6B1C3695}"/>
                    </a:ext>
                  </a:extLst>
                </p14:cNvPr>
                <p14:cNvContentPartPr/>
                <p14:nvPr/>
              </p14:nvContentPartPr>
              <p14:xfrm>
                <a:off x="4527100" y="2619351"/>
                <a:ext cx="149760" cy="355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ECBA61F-F7AC-434A-9595-F6FB6B1C369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9540" y="2612151"/>
                  <a:ext cx="164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057DE2A-0849-BF47-8023-96C70079510B}"/>
                    </a:ext>
                  </a:extLst>
                </p14:cNvPr>
                <p14:cNvContentPartPr/>
                <p14:nvPr/>
              </p14:nvContentPartPr>
              <p14:xfrm>
                <a:off x="4763620" y="2775231"/>
                <a:ext cx="118800" cy="1062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057DE2A-0849-BF47-8023-96C7007951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56060" y="276767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68458E7-C109-B945-A5D2-F407AE1625D9}"/>
                    </a:ext>
                  </a:extLst>
                </p14:cNvPr>
                <p14:cNvContentPartPr/>
                <p14:nvPr/>
              </p14:nvContentPartPr>
              <p14:xfrm>
                <a:off x="4794580" y="2762631"/>
                <a:ext cx="168480" cy="131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68458E7-C109-B945-A5D2-F407AE1625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87020" y="2755071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B41DCCA-1FED-724F-B4E1-07FDBD0225CB}"/>
                    </a:ext>
                  </a:extLst>
                </p14:cNvPr>
                <p14:cNvContentPartPr/>
                <p14:nvPr/>
              </p14:nvContentPartPr>
              <p14:xfrm>
                <a:off x="4969180" y="2905911"/>
                <a:ext cx="25200" cy="12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B41DCCA-1FED-724F-B4E1-07FDBD0225C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61620" y="289835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E1B46D1C-BD9E-2746-9CA4-2CF2FA7DD684}"/>
              </a:ext>
            </a:extLst>
          </p:cNvPr>
          <p:cNvGrpSpPr/>
          <p:nvPr/>
        </p:nvGrpSpPr>
        <p:grpSpPr>
          <a:xfrm>
            <a:off x="5298940" y="2669391"/>
            <a:ext cx="386280" cy="495720"/>
            <a:chOff x="5298940" y="2669391"/>
            <a:chExt cx="38628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AFD7BB2-A095-AA45-85CB-98C09ED75796}"/>
                    </a:ext>
                  </a:extLst>
                </p14:cNvPr>
                <p14:cNvContentPartPr/>
                <p14:nvPr/>
              </p14:nvContentPartPr>
              <p14:xfrm>
                <a:off x="5298940" y="2737791"/>
                <a:ext cx="149760" cy="427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AFD7BB2-A095-AA45-85CB-98C09ED7579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91380" y="2730231"/>
                  <a:ext cx="164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CE75C99-89F2-C247-BF4F-B17DA9F4F89D}"/>
                    </a:ext>
                  </a:extLst>
                </p14:cNvPr>
                <p14:cNvContentPartPr/>
                <p14:nvPr/>
              </p14:nvContentPartPr>
              <p14:xfrm>
                <a:off x="5560300" y="2669391"/>
                <a:ext cx="124920" cy="4111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CE75C99-89F2-C247-BF4F-B17DA9F4F8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2740" y="2661831"/>
                  <a:ext cx="14004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AB6223C7-C46B-C24F-891D-C6EDA6C3AA49}"/>
                  </a:ext>
                </a:extLst>
              </p14:cNvPr>
              <p14:cNvContentPartPr/>
              <p14:nvPr/>
            </p14:nvContentPartPr>
            <p14:xfrm>
              <a:off x="5933980" y="2993031"/>
              <a:ext cx="62640" cy="565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AB6223C7-C46B-C24F-891D-C6EDA6C3AA4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926420" y="2985471"/>
                <a:ext cx="77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8DAFF650-E009-BB42-84C1-CCA9F8E77C49}"/>
              </a:ext>
            </a:extLst>
          </p:cNvPr>
          <p:cNvGrpSpPr/>
          <p:nvPr/>
        </p:nvGrpSpPr>
        <p:grpSpPr>
          <a:xfrm>
            <a:off x="6338620" y="2644551"/>
            <a:ext cx="410400" cy="374040"/>
            <a:chOff x="6338620" y="2644551"/>
            <a:chExt cx="4104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7997720-7BB3-9442-B48D-51C451938B60}"/>
                    </a:ext>
                  </a:extLst>
                </p14:cNvPr>
                <p14:cNvContentPartPr/>
                <p14:nvPr/>
              </p14:nvContentPartPr>
              <p14:xfrm>
                <a:off x="6338620" y="2644551"/>
                <a:ext cx="410400" cy="374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7997720-7BB3-9442-B48D-51C451938B6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31060" y="2636991"/>
                  <a:ext cx="4255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6FFC0FD-1EF6-5D4A-8B89-EE448476295A}"/>
                    </a:ext>
                  </a:extLst>
                </p14:cNvPr>
                <p14:cNvContentPartPr/>
                <p14:nvPr/>
              </p14:nvContentPartPr>
              <p14:xfrm>
                <a:off x="6587740" y="2793951"/>
                <a:ext cx="106200" cy="68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6FFC0FD-1EF6-5D4A-8B89-EE448476295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80180" y="278639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4F488899-2A22-F748-882C-443F4287CA52}"/>
              </a:ext>
            </a:extLst>
          </p:cNvPr>
          <p:cNvGrpSpPr/>
          <p:nvPr/>
        </p:nvGrpSpPr>
        <p:grpSpPr>
          <a:xfrm>
            <a:off x="7035940" y="2731671"/>
            <a:ext cx="373680" cy="292680"/>
            <a:chOff x="7035940" y="2731671"/>
            <a:chExt cx="37368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A795618-DA0E-E54F-A8BE-098D8A145257}"/>
                    </a:ext>
                  </a:extLst>
                </p14:cNvPr>
                <p14:cNvContentPartPr/>
                <p14:nvPr/>
              </p14:nvContentPartPr>
              <p14:xfrm>
                <a:off x="7066900" y="2731671"/>
                <a:ext cx="75240" cy="56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A795618-DA0E-E54F-A8BE-098D8A1452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59340" y="272411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13122BD-5380-084A-977E-782C16BA04DF}"/>
                    </a:ext>
                  </a:extLst>
                </p14:cNvPr>
                <p14:cNvContentPartPr/>
                <p14:nvPr/>
              </p14:nvContentPartPr>
              <p14:xfrm>
                <a:off x="7035940" y="2912031"/>
                <a:ext cx="43920" cy="112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13122BD-5380-084A-977E-782C16BA04D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028380" y="290447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804F97E-8039-BF4A-A182-50C8A18142A5}"/>
                    </a:ext>
                  </a:extLst>
                </p14:cNvPr>
                <p14:cNvContentPartPr/>
                <p14:nvPr/>
              </p14:nvContentPartPr>
              <p14:xfrm>
                <a:off x="7272460" y="2756511"/>
                <a:ext cx="137160" cy="255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804F97E-8039-BF4A-A182-50C8A18142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64900" y="2748951"/>
                  <a:ext cx="1522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2208492-16A9-214E-9C71-FCDC2B4E117F}"/>
              </a:ext>
            </a:extLst>
          </p:cNvPr>
          <p:cNvGrpSpPr/>
          <p:nvPr/>
        </p:nvGrpSpPr>
        <p:grpSpPr>
          <a:xfrm>
            <a:off x="7771060" y="2750391"/>
            <a:ext cx="205200" cy="199440"/>
            <a:chOff x="7771060" y="2750391"/>
            <a:chExt cx="2052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251F32F-1A2D-0948-87C8-E0358604A4E7}"/>
                    </a:ext>
                  </a:extLst>
                </p14:cNvPr>
                <p14:cNvContentPartPr/>
                <p14:nvPr/>
              </p14:nvContentPartPr>
              <p14:xfrm>
                <a:off x="7771060" y="2750391"/>
                <a:ext cx="130320" cy="1994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251F32F-1A2D-0948-87C8-E0358604A4E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63500" y="2742831"/>
                  <a:ext cx="14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9852800-15A8-1F40-8F8F-928E6868B00D}"/>
                    </a:ext>
                  </a:extLst>
                </p14:cNvPr>
                <p14:cNvContentPartPr/>
                <p14:nvPr/>
              </p14:nvContentPartPr>
              <p14:xfrm>
                <a:off x="7786540" y="2800071"/>
                <a:ext cx="189720" cy="118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9852800-15A8-1F40-8F8F-928E6868B00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78980" y="2792511"/>
                  <a:ext cx="2048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555695F3-4A1C-774B-80E4-F62A20E57CC4}"/>
              </a:ext>
            </a:extLst>
          </p:cNvPr>
          <p:cNvGrpSpPr/>
          <p:nvPr/>
        </p:nvGrpSpPr>
        <p:grpSpPr>
          <a:xfrm>
            <a:off x="8244460" y="2625831"/>
            <a:ext cx="765000" cy="411120"/>
            <a:chOff x="8244460" y="2625831"/>
            <a:chExt cx="765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2CC5D6A-E26F-B942-BA26-D3123553C9D3}"/>
                    </a:ext>
                  </a:extLst>
                </p14:cNvPr>
                <p14:cNvContentPartPr/>
                <p14:nvPr/>
              </p14:nvContentPartPr>
              <p14:xfrm>
                <a:off x="8244460" y="2756511"/>
                <a:ext cx="142920" cy="2120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2CC5D6A-E26F-B942-BA26-D3123553C9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36900" y="2748951"/>
                  <a:ext cx="158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1AB6BF3-60BA-9B41-99A9-A409AAB42B8A}"/>
                    </a:ext>
                  </a:extLst>
                </p14:cNvPr>
                <p14:cNvContentPartPr/>
                <p14:nvPr/>
              </p14:nvContentPartPr>
              <p14:xfrm>
                <a:off x="8318260" y="2862351"/>
                <a:ext cx="155880" cy="37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1AB6BF3-60BA-9B41-99A9-A409AAB42B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10700" y="285479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CBE1929-9B0E-D34C-B51F-04B871EAD994}"/>
                    </a:ext>
                  </a:extLst>
                </p14:cNvPr>
                <p14:cNvContentPartPr/>
                <p14:nvPr/>
              </p14:nvContentPartPr>
              <p14:xfrm>
                <a:off x="8641900" y="2625831"/>
                <a:ext cx="299160" cy="355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CBE1929-9B0E-D34C-B51F-04B871EAD9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34340" y="2618271"/>
                  <a:ext cx="314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9D98FBE-77C4-5541-BDE9-831DD54C4966}"/>
                    </a:ext>
                  </a:extLst>
                </p14:cNvPr>
                <p14:cNvContentPartPr/>
                <p14:nvPr/>
              </p14:nvContentPartPr>
              <p14:xfrm>
                <a:off x="8940700" y="2999151"/>
                <a:ext cx="68760" cy="378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9D98FBE-77C4-5541-BDE9-831DD54C49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33500" y="299159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91D033BF-D6B0-434E-9DEA-7721BABAC2EB}"/>
                  </a:ext>
                </a:extLst>
              </p14:cNvPr>
              <p14:cNvContentPartPr/>
              <p14:nvPr/>
            </p14:nvContentPartPr>
            <p14:xfrm>
              <a:off x="9482500" y="2669391"/>
              <a:ext cx="236880" cy="3304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91D033BF-D6B0-434E-9DEA-7721BABAC2E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74940" y="2661831"/>
                <a:ext cx="25200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EA5CF3A1-D101-AC4A-BFDE-F30867FB0C73}"/>
              </a:ext>
            </a:extLst>
          </p:cNvPr>
          <p:cNvGrpSpPr/>
          <p:nvPr/>
        </p:nvGrpSpPr>
        <p:grpSpPr>
          <a:xfrm>
            <a:off x="9974980" y="2719071"/>
            <a:ext cx="167760" cy="230760"/>
            <a:chOff x="9974980" y="2719071"/>
            <a:chExt cx="1677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C2D59B8-9693-D74C-8A06-B0D70F617DF4}"/>
                    </a:ext>
                  </a:extLst>
                </p14:cNvPr>
                <p14:cNvContentPartPr/>
                <p14:nvPr/>
              </p14:nvContentPartPr>
              <p14:xfrm>
                <a:off x="9974980" y="2719071"/>
                <a:ext cx="130320" cy="2307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C2D59B8-9693-D74C-8A06-B0D70F617DF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67420" y="2711511"/>
                  <a:ext cx="145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C6CFF7A-62BC-1D47-A0EA-1D2116EC1CCA}"/>
                    </a:ext>
                  </a:extLst>
                </p14:cNvPr>
                <p14:cNvContentPartPr/>
                <p14:nvPr/>
              </p14:nvContentPartPr>
              <p14:xfrm>
                <a:off x="10024660" y="2869191"/>
                <a:ext cx="118080" cy="24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C6CFF7A-62BC-1D47-A0EA-1D2116EC1CC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17100" y="2861631"/>
                  <a:ext cx="1332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FC12674-6923-634F-8EC2-1634B3CA8CA9}"/>
              </a:ext>
            </a:extLst>
          </p:cNvPr>
          <p:cNvGrpSpPr/>
          <p:nvPr/>
        </p:nvGrpSpPr>
        <p:grpSpPr>
          <a:xfrm>
            <a:off x="10360180" y="2575791"/>
            <a:ext cx="1289160" cy="529560"/>
            <a:chOff x="10360180" y="2575791"/>
            <a:chExt cx="12891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02E68DE-C579-8F4B-AB70-B8BAA1F051E5}"/>
                    </a:ext>
                  </a:extLst>
                </p14:cNvPr>
                <p14:cNvContentPartPr/>
                <p14:nvPr/>
              </p14:nvContentPartPr>
              <p14:xfrm>
                <a:off x="10360180" y="2575791"/>
                <a:ext cx="374040" cy="3675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02E68DE-C579-8F4B-AB70-B8BAA1F051E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52620" y="2568231"/>
                  <a:ext cx="388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3F8BCDA-0B64-FE4E-B694-91363068A7C7}"/>
                    </a:ext>
                  </a:extLst>
                </p14:cNvPr>
                <p14:cNvContentPartPr/>
                <p14:nvPr/>
              </p14:nvContentPartPr>
              <p14:xfrm>
                <a:off x="10796140" y="2800071"/>
                <a:ext cx="199440" cy="129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3F8BCDA-0B64-FE4E-B694-91363068A7C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88580" y="2792511"/>
                  <a:ext cx="21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14FCBC0-848A-A24C-B88D-5B4397D83FA9}"/>
                    </a:ext>
                  </a:extLst>
                </p14:cNvPr>
                <p14:cNvContentPartPr/>
                <p14:nvPr/>
              </p14:nvContentPartPr>
              <p14:xfrm>
                <a:off x="11194660" y="2582271"/>
                <a:ext cx="348840" cy="3614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14FCBC0-848A-A24C-B88D-5B4397D83FA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87100" y="2574711"/>
                  <a:ext cx="363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68A1638-9678-1244-9EB5-F8A0066B396B}"/>
                    </a:ext>
                  </a:extLst>
                </p14:cNvPr>
                <p14:cNvContentPartPr/>
                <p14:nvPr/>
              </p14:nvContentPartPr>
              <p14:xfrm>
                <a:off x="11524420" y="3023991"/>
                <a:ext cx="124920" cy="81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68A1638-9678-1244-9EB5-F8A0066B39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16860" y="301679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0D144BBC-A0A2-E14B-9628-5B2BD929530C}"/>
              </a:ext>
            </a:extLst>
          </p:cNvPr>
          <p:cNvGrpSpPr/>
          <p:nvPr/>
        </p:nvGrpSpPr>
        <p:grpSpPr>
          <a:xfrm>
            <a:off x="1115380" y="3341511"/>
            <a:ext cx="442440" cy="604080"/>
            <a:chOff x="1115380" y="3341511"/>
            <a:chExt cx="4424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F410B16-111D-3947-A3C7-1BA125216F49}"/>
                    </a:ext>
                  </a:extLst>
                </p14:cNvPr>
                <p14:cNvContentPartPr/>
                <p14:nvPr/>
              </p14:nvContentPartPr>
              <p14:xfrm>
                <a:off x="1115380" y="3341511"/>
                <a:ext cx="311760" cy="6040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F410B16-111D-3947-A3C7-1BA125216F4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07820" y="3333951"/>
                  <a:ext cx="3268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2800A3D-DAE7-4748-B1F9-352E4A1D4D2D}"/>
                    </a:ext>
                  </a:extLst>
                </p14:cNvPr>
                <p14:cNvContentPartPr/>
                <p14:nvPr/>
              </p14:nvContentPartPr>
              <p14:xfrm>
                <a:off x="1339660" y="3621951"/>
                <a:ext cx="218160" cy="149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2800A3D-DAE7-4748-B1F9-352E4A1D4D2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32100" y="3614391"/>
                  <a:ext cx="23328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77EE7930-F6E0-1840-9FE3-3E8A4B495A99}"/>
                  </a:ext>
                </a:extLst>
              </p14:cNvPr>
              <p14:cNvContentPartPr/>
              <p14:nvPr/>
            </p14:nvContentPartPr>
            <p14:xfrm>
              <a:off x="1800820" y="3528351"/>
              <a:ext cx="211320" cy="2368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77EE7930-F6E0-1840-9FE3-3E8A4B495A9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793260" y="3520791"/>
                <a:ext cx="226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756DAA44-8976-CC48-BCEF-33766B07B5B2}"/>
                  </a:ext>
                </a:extLst>
              </p14:cNvPr>
              <p14:cNvContentPartPr/>
              <p14:nvPr/>
            </p14:nvContentPartPr>
            <p14:xfrm>
              <a:off x="2242180" y="3814911"/>
              <a:ext cx="56520" cy="439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756DAA44-8976-CC48-BCEF-33766B07B5B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234620" y="3807351"/>
                <a:ext cx="71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1699F9E6-5F67-DA46-8FEA-3B379B90F058}"/>
              </a:ext>
            </a:extLst>
          </p:cNvPr>
          <p:cNvGrpSpPr/>
          <p:nvPr/>
        </p:nvGrpSpPr>
        <p:grpSpPr>
          <a:xfrm>
            <a:off x="2634580" y="3447351"/>
            <a:ext cx="659880" cy="398880"/>
            <a:chOff x="2634580" y="3447351"/>
            <a:chExt cx="6598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367C5A0-8638-1147-830D-DA3784126B5C}"/>
                    </a:ext>
                  </a:extLst>
                </p14:cNvPr>
                <p14:cNvContentPartPr/>
                <p14:nvPr/>
              </p14:nvContentPartPr>
              <p14:xfrm>
                <a:off x="2634580" y="3459951"/>
                <a:ext cx="118800" cy="3427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367C5A0-8638-1147-830D-DA3784126B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27020" y="3452391"/>
                  <a:ext cx="133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83FED12-2E36-AE49-880B-5D62F1895513}"/>
                    </a:ext>
                  </a:extLst>
                </p14:cNvPr>
                <p14:cNvContentPartPr/>
                <p14:nvPr/>
              </p14:nvContentPartPr>
              <p14:xfrm>
                <a:off x="2840500" y="3447351"/>
                <a:ext cx="453960" cy="398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83FED12-2E36-AE49-880B-5D62F189551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32940" y="3439791"/>
                  <a:ext cx="4690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E7EB30AF-3126-074F-AAA9-323207CF582F}"/>
              </a:ext>
            </a:extLst>
          </p:cNvPr>
          <p:cNvGrpSpPr/>
          <p:nvPr/>
        </p:nvGrpSpPr>
        <p:grpSpPr>
          <a:xfrm>
            <a:off x="8393140" y="3305151"/>
            <a:ext cx="1232640" cy="833760"/>
            <a:chOff x="8393140" y="3305151"/>
            <a:chExt cx="1232640" cy="83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6AC5603-07C4-2841-9382-CD1B4BE08507}"/>
                    </a:ext>
                  </a:extLst>
                </p14:cNvPr>
                <p14:cNvContentPartPr/>
                <p14:nvPr/>
              </p14:nvContentPartPr>
              <p14:xfrm>
                <a:off x="8393140" y="3441231"/>
                <a:ext cx="355320" cy="330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6AC5603-07C4-2841-9382-CD1B4BE085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385580" y="3433671"/>
                  <a:ext cx="370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0B2A73F-D736-7F4D-9145-BE8817106F47}"/>
                    </a:ext>
                  </a:extLst>
                </p14:cNvPr>
                <p14:cNvContentPartPr/>
                <p14:nvPr/>
              </p14:nvContentPartPr>
              <p14:xfrm>
                <a:off x="8878780" y="3378951"/>
                <a:ext cx="50040" cy="759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0B2A73F-D736-7F4D-9145-BE8817106F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71220" y="3371391"/>
                  <a:ext cx="651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CB5FF2F-59ED-A541-BA87-195AB0D155D4}"/>
                    </a:ext>
                  </a:extLst>
                </p14:cNvPr>
                <p14:cNvContentPartPr/>
                <p14:nvPr/>
              </p14:nvContentPartPr>
              <p14:xfrm>
                <a:off x="9111700" y="3305151"/>
                <a:ext cx="407880" cy="3600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CB5FF2F-59ED-A541-BA87-195AB0D155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04140" y="3297591"/>
                  <a:ext cx="4230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A56E796-5DA5-0743-800E-AB8681890B3F}"/>
                    </a:ext>
                  </a:extLst>
                </p14:cNvPr>
                <p14:cNvContentPartPr/>
                <p14:nvPr/>
              </p14:nvContentPartPr>
              <p14:xfrm>
                <a:off x="9283420" y="3671631"/>
                <a:ext cx="50040" cy="903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A56E796-5DA5-0743-800E-AB8681890B3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75860" y="3664071"/>
                  <a:ext cx="65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E127FD7-0971-AE4B-A301-1C1156A312F4}"/>
                    </a:ext>
                  </a:extLst>
                </p14:cNvPr>
                <p14:cNvContentPartPr/>
                <p14:nvPr/>
              </p14:nvContentPartPr>
              <p14:xfrm>
                <a:off x="9320500" y="3659031"/>
                <a:ext cx="55800" cy="3650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E127FD7-0971-AE4B-A301-1C1156A312F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12940" y="3651471"/>
                  <a:ext cx="709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2994C6C-2DE1-6747-8A3C-7E0B7C96B719}"/>
                    </a:ext>
                  </a:extLst>
                </p14:cNvPr>
                <p14:cNvContentPartPr/>
                <p14:nvPr/>
              </p14:nvContentPartPr>
              <p14:xfrm>
                <a:off x="9208540" y="3790071"/>
                <a:ext cx="131040" cy="874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2994C6C-2DE1-6747-8A3C-7E0B7C96B71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200980" y="3782511"/>
                  <a:ext cx="146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B63A252-6D9C-DB46-A64C-26CB16E56681}"/>
                    </a:ext>
                  </a:extLst>
                </p14:cNvPr>
                <p14:cNvContentPartPr/>
                <p14:nvPr/>
              </p14:nvContentPartPr>
              <p14:xfrm>
                <a:off x="9488620" y="3752631"/>
                <a:ext cx="137160" cy="874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B63A252-6D9C-DB46-A64C-26CB16E566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481060" y="374507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B19683D2-B410-C84A-86D2-8BBF1DBD93EF}"/>
              </a:ext>
            </a:extLst>
          </p:cNvPr>
          <p:cNvGrpSpPr/>
          <p:nvPr/>
        </p:nvGrpSpPr>
        <p:grpSpPr>
          <a:xfrm>
            <a:off x="9843580" y="3553191"/>
            <a:ext cx="516960" cy="417600"/>
            <a:chOff x="9843580" y="3553191"/>
            <a:chExt cx="51696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88D2B0FB-5210-2645-8831-1A869C7DB95D}"/>
                    </a:ext>
                  </a:extLst>
                </p14:cNvPr>
                <p14:cNvContentPartPr/>
                <p14:nvPr/>
              </p14:nvContentPartPr>
              <p14:xfrm>
                <a:off x="9905860" y="3553191"/>
                <a:ext cx="93600" cy="267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88D2B0FB-5210-2645-8831-1A869C7DB95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898300" y="3545631"/>
                  <a:ext cx="108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3C65E9F-C58E-7445-A2C4-F3C2194DCD3B}"/>
                    </a:ext>
                  </a:extLst>
                </p14:cNvPr>
                <p14:cNvContentPartPr/>
                <p14:nvPr/>
              </p14:nvContentPartPr>
              <p14:xfrm>
                <a:off x="9843580" y="3702591"/>
                <a:ext cx="31320" cy="37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3C65E9F-C58E-7445-A2C4-F3C2194DCD3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836020" y="369503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F8C031AE-6151-CE4A-893A-E83B03A43510}"/>
                    </a:ext>
                  </a:extLst>
                </p14:cNvPr>
                <p14:cNvContentPartPr/>
                <p14:nvPr/>
              </p14:nvContentPartPr>
              <p14:xfrm>
                <a:off x="10111420" y="3733911"/>
                <a:ext cx="19080" cy="31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F8C031AE-6151-CE4A-893A-E83B03A4351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03860" y="372635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6F721A8-335E-2E46-B755-357BB52AF904}"/>
                    </a:ext>
                  </a:extLst>
                </p14:cNvPr>
                <p14:cNvContentPartPr/>
                <p14:nvPr/>
              </p14:nvContentPartPr>
              <p14:xfrm>
                <a:off x="10279180" y="3902031"/>
                <a:ext cx="81360" cy="687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6F721A8-335E-2E46-B755-357BB52AF90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271980" y="389447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EB401612-4A64-0145-9B09-EB2DE66F5AD6}"/>
              </a:ext>
            </a:extLst>
          </p:cNvPr>
          <p:cNvGrpSpPr/>
          <p:nvPr/>
        </p:nvGrpSpPr>
        <p:grpSpPr>
          <a:xfrm>
            <a:off x="10596700" y="3447351"/>
            <a:ext cx="1258200" cy="548280"/>
            <a:chOff x="10596700" y="3447351"/>
            <a:chExt cx="12582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B3780A8-8E49-6E49-B09E-A67A52E11612}"/>
                    </a:ext>
                  </a:extLst>
                </p14:cNvPr>
                <p14:cNvContentPartPr/>
                <p14:nvPr/>
              </p14:nvContentPartPr>
              <p14:xfrm>
                <a:off x="10690300" y="3503511"/>
                <a:ext cx="12960" cy="6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B3780A8-8E49-6E49-B09E-A67A52E1161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82740" y="34959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3E816BE-48F7-1844-9C90-750634207E21}"/>
                    </a:ext>
                  </a:extLst>
                </p14:cNvPr>
                <p14:cNvContentPartPr/>
                <p14:nvPr/>
              </p14:nvContentPartPr>
              <p14:xfrm>
                <a:off x="10596700" y="3447351"/>
                <a:ext cx="528840" cy="3801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3E816BE-48F7-1844-9C90-750634207E2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89140" y="3439791"/>
                  <a:ext cx="543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E10C90D-7DE1-5047-BB1D-98B9FF75C2BF}"/>
                    </a:ext>
                  </a:extLst>
                </p14:cNvPr>
                <p14:cNvContentPartPr/>
                <p14:nvPr/>
              </p14:nvContentPartPr>
              <p14:xfrm>
                <a:off x="10858420" y="3727791"/>
                <a:ext cx="81360" cy="43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E10C90D-7DE1-5047-BB1D-98B9FF75C2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50860" y="372023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6679B80-CFEE-3346-AF0E-5B145787AA50}"/>
                    </a:ext>
                  </a:extLst>
                </p14:cNvPr>
                <p14:cNvContentPartPr/>
                <p14:nvPr/>
              </p14:nvContentPartPr>
              <p14:xfrm>
                <a:off x="11225620" y="3540951"/>
                <a:ext cx="106200" cy="2494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6679B80-CFEE-3346-AF0E-5B145787AA5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18060" y="353339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34633918-D5D3-FF49-BD5E-F1ABB39FCC0B}"/>
                    </a:ext>
                  </a:extLst>
                </p14:cNvPr>
                <p14:cNvContentPartPr/>
                <p14:nvPr/>
              </p14:nvContentPartPr>
              <p14:xfrm>
                <a:off x="11356300" y="3459951"/>
                <a:ext cx="261720" cy="5169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34633918-D5D3-FF49-BD5E-F1ABB39FCC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348740" y="3452391"/>
                  <a:ext cx="2768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FE46D406-943E-ED42-984B-DC87528A5510}"/>
                    </a:ext>
                  </a:extLst>
                </p14:cNvPr>
                <p14:cNvContentPartPr/>
                <p14:nvPr/>
              </p14:nvContentPartPr>
              <p14:xfrm>
                <a:off x="11792260" y="3839751"/>
                <a:ext cx="62640" cy="190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FE46D406-943E-ED42-984B-DC87528A551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84700" y="383219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D1C6CE9-9DD8-994B-81B4-D41027DE9F9F}"/>
                    </a:ext>
                  </a:extLst>
                </p14:cNvPr>
                <p14:cNvContentPartPr/>
                <p14:nvPr/>
              </p14:nvContentPartPr>
              <p14:xfrm>
                <a:off x="11760940" y="3976551"/>
                <a:ext cx="31320" cy="190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D1C6CE9-9DD8-994B-81B4-D41027DE9F9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753380" y="39689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725A4C33-755E-8C47-AC18-240DAAECA075}"/>
              </a:ext>
            </a:extLst>
          </p:cNvPr>
          <p:cNvGrpSpPr/>
          <p:nvPr/>
        </p:nvGrpSpPr>
        <p:grpSpPr>
          <a:xfrm>
            <a:off x="3512260" y="3441231"/>
            <a:ext cx="4545000" cy="623160"/>
            <a:chOff x="3512260" y="3441231"/>
            <a:chExt cx="454500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7B5B920-5A0A-6C43-8027-C4369ACE9274}"/>
                    </a:ext>
                  </a:extLst>
                </p14:cNvPr>
                <p14:cNvContentPartPr/>
                <p14:nvPr/>
              </p14:nvContentPartPr>
              <p14:xfrm>
                <a:off x="3530980" y="3509631"/>
                <a:ext cx="68040" cy="565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7B5B920-5A0A-6C43-8027-C4369ACE927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23420" y="3502071"/>
                  <a:ext cx="83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04AE394-6B9C-F64A-BDFE-072A108F317D}"/>
                    </a:ext>
                  </a:extLst>
                </p14:cNvPr>
                <p14:cNvContentPartPr/>
                <p14:nvPr/>
              </p14:nvContentPartPr>
              <p14:xfrm>
                <a:off x="3512260" y="3696471"/>
                <a:ext cx="31320" cy="118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04AE394-6B9C-F64A-BDFE-072A108F317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504700" y="3688911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6B19034-ACA2-E44C-B732-64BD10211725}"/>
                    </a:ext>
                  </a:extLst>
                </p14:cNvPr>
                <p14:cNvContentPartPr/>
                <p14:nvPr/>
              </p14:nvContentPartPr>
              <p14:xfrm>
                <a:off x="3748780" y="3596751"/>
                <a:ext cx="124920" cy="174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6B19034-ACA2-E44C-B732-64BD1021172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41220" y="3589551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4A13694-890D-2641-8D6E-BB000F6CF03D}"/>
                    </a:ext>
                  </a:extLst>
                </p14:cNvPr>
                <p14:cNvContentPartPr/>
                <p14:nvPr/>
              </p14:nvContentPartPr>
              <p14:xfrm>
                <a:off x="4240540" y="3559671"/>
                <a:ext cx="37800" cy="1746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4A13694-890D-2641-8D6E-BB000F6CF03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32980" y="3552111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30243CE6-960A-F742-97B4-14AA17BF0185}"/>
                    </a:ext>
                  </a:extLst>
                </p14:cNvPr>
                <p14:cNvContentPartPr/>
                <p14:nvPr/>
              </p14:nvContentPartPr>
              <p14:xfrm>
                <a:off x="4103740" y="3466071"/>
                <a:ext cx="324000" cy="3801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30243CE6-960A-F742-97B4-14AA17BF01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96180" y="3458511"/>
                  <a:ext cx="339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AC7C072-9442-F34D-B644-A6B5158B8867}"/>
                    </a:ext>
                  </a:extLst>
                </p14:cNvPr>
                <p14:cNvContentPartPr/>
                <p14:nvPr/>
              </p14:nvContentPartPr>
              <p14:xfrm>
                <a:off x="4639060" y="3596751"/>
                <a:ext cx="37800" cy="137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AC7C072-9442-F34D-B644-A6B5158B886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31500" y="3589551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20A3B106-C74E-6848-94C6-985095D5AFE0}"/>
                    </a:ext>
                  </a:extLst>
                </p14:cNvPr>
                <p14:cNvContentPartPr/>
                <p14:nvPr/>
              </p14:nvContentPartPr>
              <p14:xfrm>
                <a:off x="4850740" y="3571911"/>
                <a:ext cx="62640" cy="752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20A3B106-C74E-6848-94C6-985095D5AF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43180" y="356435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83FA62E-D97B-F749-8AE8-5322A0D83209}"/>
                    </a:ext>
                  </a:extLst>
                </p14:cNvPr>
                <p14:cNvContentPartPr/>
                <p14:nvPr/>
              </p14:nvContentPartPr>
              <p14:xfrm>
                <a:off x="4801060" y="3547071"/>
                <a:ext cx="143640" cy="2368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83FA62E-D97B-F749-8AE8-5322A0D8320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93500" y="353951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6F1E14E-F718-1E44-A3FF-846F42525B3A}"/>
                    </a:ext>
                  </a:extLst>
                </p14:cNvPr>
                <p14:cNvContentPartPr/>
                <p14:nvPr/>
              </p14:nvContentPartPr>
              <p14:xfrm>
                <a:off x="4782340" y="3565791"/>
                <a:ext cx="205920" cy="1807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6F1E14E-F718-1E44-A3FF-846F42525B3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74780" y="355823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CD3BAE2-8634-BC42-A648-E59D9470BF43}"/>
                    </a:ext>
                  </a:extLst>
                </p14:cNvPr>
                <p14:cNvContentPartPr/>
                <p14:nvPr/>
              </p14:nvContentPartPr>
              <p14:xfrm>
                <a:off x="5093380" y="3603231"/>
                <a:ext cx="100080" cy="2430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CD3BAE2-8634-BC42-A648-E59D9470BF4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85820" y="3595671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CA52BC3-1D12-EC44-8AD6-02BD64D3FD2F}"/>
                    </a:ext>
                  </a:extLst>
                </p14:cNvPr>
                <p14:cNvContentPartPr/>
                <p14:nvPr/>
              </p14:nvContentPartPr>
              <p14:xfrm>
                <a:off x="5435740" y="3690351"/>
                <a:ext cx="218160" cy="19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CA52BC3-1D12-EC44-8AD6-02BD64D3FD2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28540" y="3682791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663D6CB-AC7A-9948-B1A3-1345C11C8058}"/>
                    </a:ext>
                  </a:extLst>
                </p14:cNvPr>
                <p14:cNvContentPartPr/>
                <p14:nvPr/>
              </p14:nvContentPartPr>
              <p14:xfrm>
                <a:off x="5504500" y="3621951"/>
                <a:ext cx="68760" cy="168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663D6CB-AC7A-9948-B1A3-1345C11C80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96940" y="3614391"/>
                  <a:ext cx="8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5BD9481-5F18-844F-B0B4-FAC2768CF30C}"/>
                    </a:ext>
                  </a:extLst>
                </p14:cNvPr>
                <p14:cNvContentPartPr/>
                <p14:nvPr/>
              </p14:nvContentPartPr>
              <p14:xfrm>
                <a:off x="5921380" y="3603231"/>
                <a:ext cx="193320" cy="1436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5BD9481-5F18-844F-B0B4-FAC2768CF30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13820" y="3595671"/>
                  <a:ext cx="208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B769C70-81B9-A64D-B756-263EB8484768}"/>
                    </a:ext>
                  </a:extLst>
                </p14:cNvPr>
                <p14:cNvContentPartPr/>
                <p14:nvPr/>
              </p14:nvContentPartPr>
              <p14:xfrm>
                <a:off x="6301180" y="3596751"/>
                <a:ext cx="81360" cy="1623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B769C70-81B9-A64D-B756-263EB848476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93620" y="3589551"/>
                  <a:ext cx="96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A420B2B-D202-4642-A9C8-0CAEE3A3DF87}"/>
                    </a:ext>
                  </a:extLst>
                </p14:cNvPr>
                <p14:cNvContentPartPr/>
                <p14:nvPr/>
              </p14:nvContentPartPr>
              <p14:xfrm>
                <a:off x="6494140" y="3634191"/>
                <a:ext cx="112320" cy="1436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A420B2B-D202-4642-A9C8-0CAEE3A3DF8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86580" y="362663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946BEA0-501A-B341-A16E-66DDDE74AF17}"/>
                    </a:ext>
                  </a:extLst>
                </p14:cNvPr>
                <p14:cNvContentPartPr/>
                <p14:nvPr/>
              </p14:nvContentPartPr>
              <p14:xfrm>
                <a:off x="6494140" y="3646791"/>
                <a:ext cx="137160" cy="1188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946BEA0-501A-B341-A16E-66DDDE74AF1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86580" y="363923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D9B4B21-520B-264C-9A58-35B9B63C31E5}"/>
                    </a:ext>
                  </a:extLst>
                </p14:cNvPr>
                <p14:cNvContentPartPr/>
                <p14:nvPr/>
              </p14:nvContentPartPr>
              <p14:xfrm>
                <a:off x="6251500" y="3447351"/>
                <a:ext cx="155880" cy="4672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D9B4B21-520B-264C-9A58-35B9B63C31E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243940" y="3439791"/>
                  <a:ext cx="171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95CF105-1A27-4540-884F-6A114DB79D56}"/>
                    </a:ext>
                  </a:extLst>
                </p14:cNvPr>
                <p14:cNvContentPartPr/>
                <p14:nvPr/>
              </p14:nvContentPartPr>
              <p14:xfrm>
                <a:off x="6761980" y="3764871"/>
                <a:ext cx="19080" cy="687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95CF105-1A27-4540-884F-6A114DB79D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54420" y="375731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61C59015-EA76-544F-A8FC-78F5889F1E3F}"/>
                    </a:ext>
                  </a:extLst>
                </p14:cNvPr>
                <p14:cNvContentPartPr/>
                <p14:nvPr/>
              </p14:nvContentPartPr>
              <p14:xfrm>
                <a:off x="6961780" y="3615471"/>
                <a:ext cx="198720" cy="330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61C59015-EA76-544F-A8FC-78F5889F1E3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54220" y="3607911"/>
                  <a:ext cx="213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41ABD30-C10C-3341-A884-2AC565429555}"/>
                    </a:ext>
                  </a:extLst>
                </p14:cNvPr>
                <p14:cNvContentPartPr/>
                <p14:nvPr/>
              </p14:nvContentPartPr>
              <p14:xfrm>
                <a:off x="7322140" y="3441231"/>
                <a:ext cx="81360" cy="5108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41ABD30-C10C-3341-A884-2AC5654295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314580" y="3433671"/>
                  <a:ext cx="964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017F793-8FAA-5C47-A5A7-6DBAB406CB2B}"/>
                    </a:ext>
                  </a:extLst>
                </p14:cNvPr>
                <p14:cNvContentPartPr/>
                <p14:nvPr/>
              </p14:nvContentPartPr>
              <p14:xfrm>
                <a:off x="7776820" y="3509631"/>
                <a:ext cx="261720" cy="2430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017F793-8FAA-5C47-A5A7-6DBAB406CB2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769260" y="3502071"/>
                  <a:ext cx="276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14C43D5-A7EF-F64C-9BAD-AAA029D795D7}"/>
                    </a:ext>
                  </a:extLst>
                </p14:cNvPr>
                <p14:cNvContentPartPr/>
                <p14:nvPr/>
              </p14:nvContentPartPr>
              <p14:xfrm>
                <a:off x="7633540" y="3758751"/>
                <a:ext cx="423720" cy="106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14C43D5-A7EF-F64C-9BAD-AAA029D795D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25980" y="3751191"/>
                  <a:ext cx="438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7713D0D-7D9C-7F45-9A1B-B95F3418360F}"/>
                    </a:ext>
                  </a:extLst>
                </p14:cNvPr>
                <p14:cNvContentPartPr/>
                <p14:nvPr/>
              </p14:nvContentPartPr>
              <p14:xfrm>
                <a:off x="3966580" y="3983031"/>
                <a:ext cx="3508920" cy="81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7713D0D-7D9C-7F45-9A1B-B95F3418360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959020" y="3975471"/>
                  <a:ext cx="35236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C211F22B-7CA2-5B42-A0AF-D8B56E5311F7}"/>
              </a:ext>
            </a:extLst>
          </p:cNvPr>
          <p:cNvGrpSpPr/>
          <p:nvPr/>
        </p:nvGrpSpPr>
        <p:grpSpPr>
          <a:xfrm>
            <a:off x="1881100" y="4157271"/>
            <a:ext cx="921600" cy="560520"/>
            <a:chOff x="1881100" y="4157271"/>
            <a:chExt cx="9216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2058FDF-8445-D240-8B21-10CDDE9EBFAF}"/>
                    </a:ext>
                  </a:extLst>
                </p14:cNvPr>
                <p14:cNvContentPartPr/>
                <p14:nvPr/>
              </p14:nvContentPartPr>
              <p14:xfrm>
                <a:off x="2142460" y="4387671"/>
                <a:ext cx="155880" cy="168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2058FDF-8445-D240-8B21-10CDDE9EBFA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35260" y="438011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B8FA16F2-8C54-D347-8058-110E2099F692}"/>
                    </a:ext>
                  </a:extLst>
                </p14:cNvPr>
                <p14:cNvContentPartPr/>
                <p14:nvPr/>
              </p14:nvContentPartPr>
              <p14:xfrm>
                <a:off x="2404180" y="4505751"/>
                <a:ext cx="37800" cy="190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B8FA16F2-8C54-D347-8058-110E2099F69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96620" y="449819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8F8B6AA-D874-2345-83FA-6AF35DB5BCB2}"/>
                    </a:ext>
                  </a:extLst>
                </p14:cNvPr>
                <p14:cNvContentPartPr/>
                <p14:nvPr/>
              </p14:nvContentPartPr>
              <p14:xfrm>
                <a:off x="2547460" y="4406391"/>
                <a:ext cx="43920" cy="155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8F8B6AA-D874-2345-83FA-6AF35DB5BCB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39900" y="4398831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A355B3F2-BE12-DE4F-A216-3B2E7B5605CA}"/>
                    </a:ext>
                  </a:extLst>
                </p14:cNvPr>
                <p14:cNvContentPartPr/>
                <p14:nvPr/>
              </p14:nvContentPartPr>
              <p14:xfrm>
                <a:off x="1881100" y="4157271"/>
                <a:ext cx="921600" cy="5605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A355B3F2-BE12-DE4F-A216-3B2E7B5605C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873540" y="4149711"/>
                  <a:ext cx="936720" cy="57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88D90D86-9A64-A74D-8F92-6D568C093D4F}"/>
                  </a:ext>
                </a:extLst>
              </p14:cNvPr>
              <p14:cNvContentPartPr/>
              <p14:nvPr/>
            </p14:nvContentPartPr>
            <p14:xfrm>
              <a:off x="3356740" y="4294071"/>
              <a:ext cx="261720" cy="36144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88D90D86-9A64-A74D-8F92-6D568C093D4F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349180" y="4286511"/>
                <a:ext cx="27684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E31A94D7-7369-4E40-97AD-2D1A68482B92}"/>
              </a:ext>
            </a:extLst>
          </p:cNvPr>
          <p:cNvGrpSpPr/>
          <p:nvPr/>
        </p:nvGrpSpPr>
        <p:grpSpPr>
          <a:xfrm>
            <a:off x="3860740" y="4443471"/>
            <a:ext cx="592200" cy="199440"/>
            <a:chOff x="3860740" y="4443471"/>
            <a:chExt cx="5922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127201E4-6C07-DC42-A457-31325486AB46}"/>
                    </a:ext>
                  </a:extLst>
                </p14:cNvPr>
                <p14:cNvContentPartPr/>
                <p14:nvPr/>
              </p14:nvContentPartPr>
              <p14:xfrm>
                <a:off x="3860740" y="4443471"/>
                <a:ext cx="180720" cy="199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127201E4-6C07-DC42-A457-31325486AB4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853180" y="4435911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66435364-0E33-F04B-B08F-B43BA62525F4}"/>
                    </a:ext>
                  </a:extLst>
                </p14:cNvPr>
                <p14:cNvContentPartPr/>
                <p14:nvPr/>
              </p14:nvContentPartPr>
              <p14:xfrm>
                <a:off x="4016620" y="4549311"/>
                <a:ext cx="436320" cy="190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66435364-0E33-F04B-B08F-B43BA62525F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009060" y="4541751"/>
                  <a:ext cx="4510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CCC7F129-E993-ED46-A28E-01E248570526}"/>
                  </a:ext>
                </a:extLst>
              </p14:cNvPr>
              <p14:cNvContentPartPr/>
              <p14:nvPr/>
            </p14:nvContentPartPr>
            <p14:xfrm>
              <a:off x="4751020" y="4281831"/>
              <a:ext cx="274320" cy="35316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CCC7F129-E993-ED46-A28E-01E248570526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743460" y="4274271"/>
                <a:ext cx="289440" cy="36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0D79D3B8-9633-134F-828E-6E9EAF7778D7}"/>
              </a:ext>
            </a:extLst>
          </p:cNvPr>
          <p:cNvGrpSpPr/>
          <p:nvPr/>
        </p:nvGrpSpPr>
        <p:grpSpPr>
          <a:xfrm>
            <a:off x="5280220" y="4226391"/>
            <a:ext cx="1139760" cy="553680"/>
            <a:chOff x="5280220" y="4226391"/>
            <a:chExt cx="113976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70F9BAE-6EDE-9442-A676-4364F4FDDA12}"/>
                    </a:ext>
                  </a:extLst>
                </p14:cNvPr>
                <p14:cNvContentPartPr/>
                <p14:nvPr/>
              </p14:nvContentPartPr>
              <p14:xfrm>
                <a:off x="5280220" y="4462191"/>
                <a:ext cx="168480" cy="162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70F9BAE-6EDE-9442-A676-4364F4FDDA1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72660" y="4454631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F692AA4-AEE1-0C43-8C57-0F29B57A88AF}"/>
                    </a:ext>
                  </a:extLst>
                </p14:cNvPr>
                <p14:cNvContentPartPr/>
                <p14:nvPr/>
              </p14:nvContentPartPr>
              <p14:xfrm>
                <a:off x="5635180" y="4226391"/>
                <a:ext cx="162360" cy="4719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F692AA4-AEE1-0C43-8C57-0F29B57A88A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27620" y="4218831"/>
                  <a:ext cx="1771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C30212D-2C14-DD47-A214-442E3063C17B}"/>
                    </a:ext>
                  </a:extLst>
                </p14:cNvPr>
                <p14:cNvContentPartPr/>
                <p14:nvPr/>
              </p14:nvContentPartPr>
              <p14:xfrm>
                <a:off x="5964940" y="4449951"/>
                <a:ext cx="180720" cy="2991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C30212D-2C14-DD47-A214-442E3063C17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57380" y="4442391"/>
                  <a:ext cx="195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52F2762C-C8B2-3642-91AD-7D7631BB42EF}"/>
                    </a:ext>
                  </a:extLst>
                </p14:cNvPr>
                <p14:cNvContentPartPr/>
                <p14:nvPr/>
              </p14:nvContentPartPr>
              <p14:xfrm>
                <a:off x="6288940" y="4244391"/>
                <a:ext cx="131040" cy="5356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52F2762C-C8B2-3642-91AD-7D7631BB42E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81380" y="4236831"/>
                  <a:ext cx="14616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56A9CED-BC64-2A4E-AE4C-152E4DF0DD8A}"/>
              </a:ext>
            </a:extLst>
          </p:cNvPr>
          <p:cNvGrpSpPr/>
          <p:nvPr/>
        </p:nvGrpSpPr>
        <p:grpSpPr>
          <a:xfrm>
            <a:off x="1881100" y="4841991"/>
            <a:ext cx="1114560" cy="573120"/>
            <a:chOff x="1881100" y="4841991"/>
            <a:chExt cx="11145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9ADF733-796D-B94D-B36C-1D2C9786E4B8}"/>
                    </a:ext>
                  </a:extLst>
                </p14:cNvPr>
                <p14:cNvContentPartPr/>
                <p14:nvPr/>
              </p14:nvContentPartPr>
              <p14:xfrm>
                <a:off x="2074060" y="5097231"/>
                <a:ext cx="137160" cy="143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9ADF733-796D-B94D-B36C-1D2C9786E4B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066500" y="5089671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153FD901-6C88-7D46-BBFE-43513DE6750A}"/>
                    </a:ext>
                  </a:extLst>
                </p14:cNvPr>
                <p14:cNvContentPartPr/>
                <p14:nvPr/>
              </p14:nvContentPartPr>
              <p14:xfrm>
                <a:off x="2317060" y="5190471"/>
                <a:ext cx="19080" cy="12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153FD901-6C88-7D46-BBFE-43513DE6750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09500" y="518327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2D8794B4-2E80-DD47-8A93-54DF1B764DCB}"/>
                    </a:ext>
                  </a:extLst>
                </p14:cNvPr>
                <p14:cNvContentPartPr/>
                <p14:nvPr/>
              </p14:nvContentPartPr>
              <p14:xfrm>
                <a:off x="2603260" y="5047551"/>
                <a:ext cx="149760" cy="1123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2D8794B4-2E80-DD47-8A93-54DF1B764DC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595700" y="503999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40DE5AB-E0F2-0E49-B833-8C6E550FCAE4}"/>
                    </a:ext>
                  </a:extLst>
                </p14:cNvPr>
                <p14:cNvContentPartPr/>
                <p14:nvPr/>
              </p14:nvContentPartPr>
              <p14:xfrm>
                <a:off x="1881100" y="4841991"/>
                <a:ext cx="1114560" cy="5731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40DE5AB-E0F2-0E49-B833-8C6E550FCAE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873540" y="4834431"/>
                  <a:ext cx="112968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827C0D72-D96D-4A43-8451-9FFBC51C74D0}"/>
              </a:ext>
            </a:extLst>
          </p:cNvPr>
          <p:cNvGrpSpPr/>
          <p:nvPr/>
        </p:nvGrpSpPr>
        <p:grpSpPr>
          <a:xfrm>
            <a:off x="3393820" y="5034951"/>
            <a:ext cx="280800" cy="423720"/>
            <a:chOff x="3393820" y="5034951"/>
            <a:chExt cx="2808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0BD8C1F-2BEF-5C48-8109-FEC2A6CE72C2}"/>
                    </a:ext>
                  </a:extLst>
                </p14:cNvPr>
                <p14:cNvContentPartPr/>
                <p14:nvPr/>
              </p14:nvContentPartPr>
              <p14:xfrm>
                <a:off x="3393820" y="5034951"/>
                <a:ext cx="193320" cy="4237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0BD8C1F-2BEF-5C48-8109-FEC2A6CE72C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386260" y="5027391"/>
                  <a:ext cx="208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FAA9468-02AA-BC4D-A8E0-707B4291580F}"/>
                    </a:ext>
                  </a:extLst>
                </p14:cNvPr>
                <p14:cNvContentPartPr/>
                <p14:nvPr/>
              </p14:nvContentPartPr>
              <p14:xfrm>
                <a:off x="3468700" y="5246631"/>
                <a:ext cx="205920" cy="313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FAA9468-02AA-BC4D-A8E0-707B4291580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61140" y="523907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FF47A50D-325F-264A-BB8A-D11588B05896}"/>
              </a:ext>
            </a:extLst>
          </p:cNvPr>
          <p:cNvGrpSpPr/>
          <p:nvPr/>
        </p:nvGrpSpPr>
        <p:grpSpPr>
          <a:xfrm>
            <a:off x="3985300" y="5097231"/>
            <a:ext cx="436320" cy="162360"/>
            <a:chOff x="3985300" y="5097231"/>
            <a:chExt cx="4363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CA6B04C-6684-6A4C-AC97-8387FCFC4FFA}"/>
                    </a:ext>
                  </a:extLst>
                </p14:cNvPr>
                <p14:cNvContentPartPr/>
                <p14:nvPr/>
              </p14:nvContentPartPr>
              <p14:xfrm>
                <a:off x="3985300" y="5097231"/>
                <a:ext cx="187200" cy="162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CA6B04C-6684-6A4C-AC97-8387FCFC4FF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977740" y="508967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CA43EC86-0257-BF41-8173-3ED81F0B79E6}"/>
                    </a:ext>
                  </a:extLst>
                </p14:cNvPr>
                <p14:cNvContentPartPr/>
                <p14:nvPr/>
              </p14:nvContentPartPr>
              <p14:xfrm>
                <a:off x="4103740" y="5178231"/>
                <a:ext cx="317880" cy="31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CA43EC86-0257-BF41-8173-3ED81F0B79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96180" y="5170671"/>
                  <a:ext cx="333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D66F3097-DCA5-054C-988A-0042D1F1A17A}"/>
              </a:ext>
            </a:extLst>
          </p:cNvPr>
          <p:cNvGrpSpPr/>
          <p:nvPr/>
        </p:nvGrpSpPr>
        <p:grpSpPr>
          <a:xfrm>
            <a:off x="4801060" y="5097231"/>
            <a:ext cx="293040" cy="330480"/>
            <a:chOff x="4801060" y="5097231"/>
            <a:chExt cx="2930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2483F539-E2AD-0846-BB30-135AB862CAE8}"/>
                    </a:ext>
                  </a:extLst>
                </p14:cNvPr>
                <p14:cNvContentPartPr/>
                <p14:nvPr/>
              </p14:nvContentPartPr>
              <p14:xfrm>
                <a:off x="4801060" y="5097231"/>
                <a:ext cx="212040" cy="626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2483F539-E2AD-0846-BB30-135AB862CA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793500" y="508967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07094438-50DE-F64E-AC41-6F44BDAC53D5}"/>
                    </a:ext>
                  </a:extLst>
                </p14:cNvPr>
                <p14:cNvContentPartPr/>
                <p14:nvPr/>
              </p14:nvContentPartPr>
              <p14:xfrm>
                <a:off x="4838140" y="5172111"/>
                <a:ext cx="100080" cy="2556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07094438-50DE-F64E-AC41-6F44BDAC53D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30580" y="5164551"/>
                  <a:ext cx="115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3073657-9231-8E41-AB07-9091924B1211}"/>
                    </a:ext>
                  </a:extLst>
                </p14:cNvPr>
                <p14:cNvContentPartPr/>
                <p14:nvPr/>
              </p14:nvContentPartPr>
              <p14:xfrm>
                <a:off x="4906900" y="5265351"/>
                <a:ext cx="187200" cy="190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3073657-9231-8E41-AB07-9091924B121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99340" y="525779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C0F88CCA-7290-624C-9952-33BDE85A1D8D}"/>
                  </a:ext>
                </a:extLst>
              </p14:cNvPr>
              <p14:cNvContentPartPr/>
              <p14:nvPr/>
            </p14:nvContentPartPr>
            <p14:xfrm>
              <a:off x="5355100" y="5146911"/>
              <a:ext cx="93600" cy="18648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C0F88CCA-7290-624C-9952-33BDE85A1D8D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347540" y="5139351"/>
                <a:ext cx="10872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A44F4E3D-426A-C449-A65C-C013B7606999}"/>
              </a:ext>
            </a:extLst>
          </p:cNvPr>
          <p:cNvGrpSpPr/>
          <p:nvPr/>
        </p:nvGrpSpPr>
        <p:grpSpPr>
          <a:xfrm>
            <a:off x="5747140" y="4997511"/>
            <a:ext cx="678960" cy="641880"/>
            <a:chOff x="5747140" y="4997511"/>
            <a:chExt cx="67896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58CA269-A011-D146-9701-D7F0C7F656EF}"/>
                    </a:ext>
                  </a:extLst>
                </p14:cNvPr>
                <p14:cNvContentPartPr/>
                <p14:nvPr/>
              </p14:nvContentPartPr>
              <p14:xfrm>
                <a:off x="5747140" y="4997511"/>
                <a:ext cx="199440" cy="4860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58CA269-A011-D146-9701-D7F0C7F656E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739580" y="4989951"/>
                  <a:ext cx="214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A2F506DC-710B-2B47-BEC3-D7C53C1535D8}"/>
                    </a:ext>
                  </a:extLst>
                </p14:cNvPr>
                <p14:cNvContentPartPr/>
                <p14:nvPr/>
              </p14:nvContentPartPr>
              <p14:xfrm>
                <a:off x="5983660" y="5159511"/>
                <a:ext cx="168480" cy="2052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A2F506DC-710B-2B47-BEC3-D7C53C1535D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976100" y="5151951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FB580E9E-D470-374B-A25C-1B4BAD437FF8}"/>
                    </a:ext>
                  </a:extLst>
                </p14:cNvPr>
                <p14:cNvContentPartPr/>
                <p14:nvPr/>
              </p14:nvContentPartPr>
              <p14:xfrm>
                <a:off x="6282460" y="5053671"/>
                <a:ext cx="143640" cy="5857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FB580E9E-D470-374B-A25C-1B4BAD437FF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74900" y="5046111"/>
                  <a:ext cx="15876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E82DCC6B-6A41-4B4C-BD1D-C1B375E899C0}"/>
              </a:ext>
            </a:extLst>
          </p:cNvPr>
          <p:cNvGrpSpPr/>
          <p:nvPr/>
        </p:nvGrpSpPr>
        <p:grpSpPr>
          <a:xfrm>
            <a:off x="1706860" y="5639031"/>
            <a:ext cx="1313280" cy="697680"/>
            <a:chOff x="1706860" y="5639031"/>
            <a:chExt cx="131328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4FE35210-B010-8D4C-B0BD-D1FB13BF40CE}"/>
                    </a:ext>
                  </a:extLst>
                </p14:cNvPr>
                <p14:cNvContentPartPr/>
                <p14:nvPr/>
              </p14:nvContentPartPr>
              <p14:xfrm>
                <a:off x="2074060" y="5925231"/>
                <a:ext cx="199440" cy="155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4FE35210-B010-8D4C-B0BD-D1FB13BF40C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66500" y="5917671"/>
                  <a:ext cx="214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4C1786A-BFBC-5F41-AD7A-0372B1C0F360}"/>
                    </a:ext>
                  </a:extLst>
                </p14:cNvPr>
                <p14:cNvContentPartPr/>
                <p14:nvPr/>
              </p14:nvContentPartPr>
              <p14:xfrm>
                <a:off x="2385460" y="6024951"/>
                <a:ext cx="6480" cy="313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4C1786A-BFBC-5F41-AD7A-0372B1C0F36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377900" y="60173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A060245C-B5D3-E34E-8452-A7D86B7B4DE6}"/>
                    </a:ext>
                  </a:extLst>
                </p14:cNvPr>
                <p14:cNvContentPartPr/>
                <p14:nvPr/>
              </p14:nvContentPartPr>
              <p14:xfrm>
                <a:off x="2565820" y="5887791"/>
                <a:ext cx="155880" cy="293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A060245C-B5D3-E34E-8452-A7D86B7B4DE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558260" y="5880231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0F3DB8E-2C48-664E-AA98-E8D52984CAB4}"/>
                    </a:ext>
                  </a:extLst>
                </p14:cNvPr>
                <p14:cNvContentPartPr/>
                <p14:nvPr/>
              </p14:nvContentPartPr>
              <p14:xfrm>
                <a:off x="1706860" y="5639031"/>
                <a:ext cx="1313280" cy="6976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0F3DB8E-2C48-664E-AA98-E8D52984CAB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699300" y="5631471"/>
                  <a:ext cx="1328400" cy="71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2692BE7-FBCC-D14B-82B1-AB16FDBF6D41}"/>
              </a:ext>
            </a:extLst>
          </p:cNvPr>
          <p:cNvGrpSpPr/>
          <p:nvPr/>
        </p:nvGrpSpPr>
        <p:grpSpPr>
          <a:xfrm>
            <a:off x="3344140" y="5881671"/>
            <a:ext cx="324000" cy="411120"/>
            <a:chOff x="3344140" y="5881671"/>
            <a:chExt cx="324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5A4F9EFA-9DC5-D14C-90F9-C30393D4415A}"/>
                    </a:ext>
                  </a:extLst>
                </p14:cNvPr>
                <p14:cNvContentPartPr/>
                <p14:nvPr/>
              </p14:nvContentPartPr>
              <p14:xfrm>
                <a:off x="3456100" y="5937831"/>
                <a:ext cx="50040" cy="230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5A4F9EFA-9DC5-D14C-90F9-C30393D4415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448540" y="5930271"/>
                  <a:ext cx="65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82BD32D-02A8-9D42-BB06-10CBEA4C387A}"/>
                    </a:ext>
                  </a:extLst>
                </p14:cNvPr>
                <p14:cNvContentPartPr/>
                <p14:nvPr/>
              </p14:nvContentPartPr>
              <p14:xfrm>
                <a:off x="3344140" y="5881671"/>
                <a:ext cx="324000" cy="4111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82BD32D-02A8-9D42-BB06-10CBEA4C387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36580" y="5874111"/>
                  <a:ext cx="3391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88B47842-10A0-9C41-86BC-4389870131A0}"/>
              </a:ext>
            </a:extLst>
          </p:cNvPr>
          <p:cNvGrpSpPr/>
          <p:nvPr/>
        </p:nvGrpSpPr>
        <p:grpSpPr>
          <a:xfrm>
            <a:off x="3941740" y="5987511"/>
            <a:ext cx="617040" cy="385560"/>
            <a:chOff x="3941740" y="5987511"/>
            <a:chExt cx="61704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960349EF-9640-AF49-A769-B4505635FF2A}"/>
                    </a:ext>
                  </a:extLst>
                </p14:cNvPr>
                <p14:cNvContentPartPr/>
                <p14:nvPr/>
              </p14:nvContentPartPr>
              <p14:xfrm>
                <a:off x="3941740" y="6012351"/>
                <a:ext cx="56520" cy="1623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960349EF-9640-AF49-A769-B4505635FF2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34180" y="6004791"/>
                  <a:ext cx="7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66598E9C-7521-554D-9241-9D2C53BFD2FB}"/>
                    </a:ext>
                  </a:extLst>
                </p14:cNvPr>
                <p14:cNvContentPartPr/>
                <p14:nvPr/>
              </p14:nvContentPartPr>
              <p14:xfrm>
                <a:off x="4054420" y="6006951"/>
                <a:ext cx="298440" cy="3661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66598E9C-7521-554D-9241-9D2C53BFD2F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046860" y="5999391"/>
                  <a:ext cx="3135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665A9B6-D4EE-8346-A840-F242EE21BB7B}"/>
                    </a:ext>
                  </a:extLst>
                </p14:cNvPr>
                <p14:cNvContentPartPr/>
                <p14:nvPr/>
              </p14:nvContentPartPr>
              <p14:xfrm>
                <a:off x="4439980" y="5987511"/>
                <a:ext cx="118800" cy="2682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665A9B6-D4EE-8346-A840-F242EE21BB7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32420" y="5979951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048664DF-0CC4-0340-AC93-6E230D6E3428}"/>
                  </a:ext>
                </a:extLst>
              </p14:cNvPr>
              <p14:cNvContentPartPr/>
              <p14:nvPr/>
            </p14:nvContentPartPr>
            <p14:xfrm>
              <a:off x="4931740" y="6031071"/>
              <a:ext cx="155880" cy="5004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048664DF-0CC4-0340-AC93-6E230D6E342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4924180" y="6023511"/>
                <a:ext cx="171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520C26E2-53DC-1A4C-BCCC-A0EDCA009F22}"/>
                  </a:ext>
                </a:extLst>
              </p14:cNvPr>
              <p14:cNvContentPartPr/>
              <p14:nvPr/>
            </p14:nvContentPartPr>
            <p14:xfrm>
              <a:off x="4975300" y="6130791"/>
              <a:ext cx="193320" cy="3780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520C26E2-53DC-1A4C-BCCC-A0EDCA009F2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967740" y="6123231"/>
                <a:ext cx="208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B99B3D8D-89F5-2D4C-965A-AC1DB01DF9FC}"/>
                  </a:ext>
                </a:extLst>
              </p14:cNvPr>
              <p14:cNvContentPartPr/>
              <p14:nvPr/>
            </p14:nvContentPartPr>
            <p14:xfrm>
              <a:off x="5467060" y="5937831"/>
              <a:ext cx="43920" cy="24300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B99B3D8D-89F5-2D4C-965A-AC1DB01DF9FC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5459500" y="5930271"/>
                <a:ext cx="59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FDCFAF14-5C57-FC4F-9BCC-BF6965C10233}"/>
                  </a:ext>
                </a:extLst>
              </p14:cNvPr>
              <p14:cNvContentPartPr/>
              <p14:nvPr/>
            </p14:nvContentPartPr>
            <p14:xfrm>
              <a:off x="5317660" y="5850711"/>
              <a:ext cx="361440" cy="39888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FDCFAF14-5C57-FC4F-9BCC-BF6965C10233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5310100" y="5843151"/>
                <a:ext cx="376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6DC77EF1-C020-B347-9FD4-84D3262CC9C0}"/>
                  </a:ext>
                </a:extLst>
              </p14:cNvPr>
              <p14:cNvContentPartPr/>
              <p14:nvPr/>
            </p14:nvContentPartPr>
            <p14:xfrm>
              <a:off x="5909140" y="6000111"/>
              <a:ext cx="68760" cy="19332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6DC77EF1-C020-B347-9FD4-84D3262CC9C0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901580" y="5992551"/>
                <a:ext cx="83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21CCAC86-7AE6-4B48-AAB2-8B5989662057}"/>
                  </a:ext>
                </a:extLst>
              </p14:cNvPr>
              <p14:cNvContentPartPr/>
              <p14:nvPr/>
            </p14:nvContentPartPr>
            <p14:xfrm>
              <a:off x="6033700" y="6024951"/>
              <a:ext cx="180720" cy="20232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21CCAC86-7AE6-4B48-AAB2-8B598966205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026140" y="6017391"/>
                <a:ext cx="1958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224FE598-D0EC-9E43-AE2F-2037C0E6C156}"/>
                  </a:ext>
                </a:extLst>
              </p14:cNvPr>
              <p14:cNvContentPartPr/>
              <p14:nvPr/>
            </p14:nvContentPartPr>
            <p14:xfrm>
              <a:off x="6070780" y="6031791"/>
              <a:ext cx="162360" cy="16164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224FE598-D0EC-9E43-AE2F-2037C0E6C15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063220" y="6024231"/>
                <a:ext cx="1771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666B4868-5E46-394E-A9BD-965524D16D84}"/>
                  </a:ext>
                </a:extLst>
              </p14:cNvPr>
              <p14:cNvContentPartPr/>
              <p14:nvPr/>
            </p14:nvContentPartPr>
            <p14:xfrm>
              <a:off x="6338620" y="6012351"/>
              <a:ext cx="75240" cy="21816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666B4868-5E46-394E-A9BD-965524D16D8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331060" y="6004791"/>
                <a:ext cx="90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AB5E07AE-3DF2-4047-ABAA-9AAF52A42131}"/>
                  </a:ext>
                </a:extLst>
              </p14:cNvPr>
              <p14:cNvContentPartPr/>
              <p14:nvPr/>
            </p14:nvContentPartPr>
            <p14:xfrm>
              <a:off x="6556420" y="6105951"/>
              <a:ext cx="211320" cy="1908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AB5E07AE-3DF2-4047-ABAA-9AAF52A42131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548860" y="6098391"/>
                <a:ext cx="22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BA5ACD7D-75E7-F341-9FED-90BAC0B3E7DD}"/>
                  </a:ext>
                </a:extLst>
              </p14:cNvPr>
              <p14:cNvContentPartPr/>
              <p14:nvPr/>
            </p14:nvContentPartPr>
            <p14:xfrm>
              <a:off x="6637420" y="6055911"/>
              <a:ext cx="19080" cy="13104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BA5ACD7D-75E7-F341-9FED-90BAC0B3E7DD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629860" y="6048351"/>
                <a:ext cx="3420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B61C0A85-8E01-DF4B-8721-BA3D49610D28}"/>
              </a:ext>
            </a:extLst>
          </p:cNvPr>
          <p:cNvGrpSpPr/>
          <p:nvPr/>
        </p:nvGrpSpPr>
        <p:grpSpPr>
          <a:xfrm>
            <a:off x="6983380" y="5838111"/>
            <a:ext cx="1528560" cy="635400"/>
            <a:chOff x="6983380" y="5838111"/>
            <a:chExt cx="152856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596362D6-B105-7C4E-A75C-5FDEFC171048}"/>
                    </a:ext>
                  </a:extLst>
                </p14:cNvPr>
                <p14:cNvContentPartPr/>
                <p14:nvPr/>
              </p14:nvContentPartPr>
              <p14:xfrm>
                <a:off x="6983380" y="6031071"/>
                <a:ext cx="233640" cy="168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596362D6-B105-7C4E-A75C-5FDEFC17104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975820" y="6023511"/>
                  <a:ext cx="248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235122D-04D9-1845-A496-49B6A52D88C0}"/>
                    </a:ext>
                  </a:extLst>
                </p14:cNvPr>
                <p14:cNvContentPartPr/>
                <p14:nvPr/>
              </p14:nvContentPartPr>
              <p14:xfrm>
                <a:off x="7353460" y="5838111"/>
                <a:ext cx="149760" cy="4611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235122D-04D9-1845-A496-49B6A52D88C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345900" y="5830551"/>
                  <a:ext cx="164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A6B303E6-B82A-EC48-A950-D663E0CF6F22}"/>
                    </a:ext>
                  </a:extLst>
                </p14:cNvPr>
                <p14:cNvContentPartPr/>
                <p14:nvPr/>
              </p14:nvContentPartPr>
              <p14:xfrm>
                <a:off x="7620940" y="6068511"/>
                <a:ext cx="118800" cy="1249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A6B303E6-B82A-EC48-A950-D663E0CF6F2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13380" y="606095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00C7B329-5359-4841-BBEB-5BB36ECCEE6A}"/>
                    </a:ext>
                  </a:extLst>
                </p14:cNvPr>
                <p14:cNvContentPartPr/>
                <p14:nvPr/>
              </p14:nvContentPartPr>
              <p14:xfrm>
                <a:off x="7577380" y="6055911"/>
                <a:ext cx="224640" cy="1558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00C7B329-5359-4841-BBEB-5BB36ECCEE6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569820" y="6048351"/>
                  <a:ext cx="239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3E76973-2F90-CD40-B6A6-DDB9908F1911}"/>
                    </a:ext>
                  </a:extLst>
                </p14:cNvPr>
                <p14:cNvContentPartPr/>
                <p14:nvPr/>
              </p14:nvContentPartPr>
              <p14:xfrm>
                <a:off x="7876180" y="6236631"/>
                <a:ext cx="31320" cy="313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3E76973-2F90-CD40-B6A6-DDB9908F191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868620" y="622907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BE6D917F-8936-7841-97AB-6BE51DFC174C}"/>
                    </a:ext>
                  </a:extLst>
                </p14:cNvPr>
                <p14:cNvContentPartPr/>
                <p14:nvPr/>
              </p14:nvContentPartPr>
              <p14:xfrm>
                <a:off x="8063740" y="6043671"/>
                <a:ext cx="273600" cy="4298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BE6D917F-8936-7841-97AB-6BE51DFC174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56180" y="6036111"/>
                  <a:ext cx="288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DF3C40B9-1FB5-6E4D-BD7A-8DE5BC1865C4}"/>
                    </a:ext>
                  </a:extLst>
                </p14:cNvPr>
                <p14:cNvContentPartPr/>
                <p14:nvPr/>
              </p14:nvContentPartPr>
              <p14:xfrm>
                <a:off x="8368300" y="5900391"/>
                <a:ext cx="143640" cy="4921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DF3C40B9-1FB5-6E4D-BD7A-8DE5BC1865C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360740" y="5892831"/>
                  <a:ext cx="15876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DAABB183-EBCA-6841-843F-8DF00A3E1B44}"/>
                  </a:ext>
                </a:extLst>
              </p14:cNvPr>
              <p14:cNvContentPartPr/>
              <p14:nvPr/>
            </p14:nvContentPartPr>
            <p14:xfrm>
              <a:off x="8766460" y="6441831"/>
              <a:ext cx="19080" cy="3780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DAABB183-EBCA-6841-843F-8DF00A3E1B44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758900" y="6434271"/>
                <a:ext cx="34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D4A85B8D-79D0-7F4A-8EC6-1E33EA2CA4CA}"/>
              </a:ext>
            </a:extLst>
          </p:cNvPr>
          <p:cNvGrpSpPr/>
          <p:nvPr/>
        </p:nvGrpSpPr>
        <p:grpSpPr>
          <a:xfrm>
            <a:off x="9283420" y="5831991"/>
            <a:ext cx="1275840" cy="535680"/>
            <a:chOff x="9283420" y="5831991"/>
            <a:chExt cx="12758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B89525AC-9FE8-B343-8822-EB5C22871A16}"/>
                    </a:ext>
                  </a:extLst>
                </p14:cNvPr>
                <p14:cNvContentPartPr/>
                <p14:nvPr/>
              </p14:nvContentPartPr>
              <p14:xfrm>
                <a:off x="9283420" y="5956191"/>
                <a:ext cx="498240" cy="41040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B89525AC-9FE8-B343-8822-EB5C22871A1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275860" y="5948991"/>
                  <a:ext cx="513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68ADDE02-5656-D84D-93EB-D78D273EF93D}"/>
                    </a:ext>
                  </a:extLst>
                </p14:cNvPr>
                <p14:cNvContentPartPr/>
                <p14:nvPr/>
              </p14:nvContentPartPr>
              <p14:xfrm>
                <a:off x="10223380" y="6074631"/>
                <a:ext cx="143640" cy="1616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68ADDE02-5656-D84D-93EB-D78D273EF93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215820" y="6067071"/>
                  <a:ext cx="158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DC7B8897-8902-4B48-88B6-2F0215B5CB3A}"/>
                    </a:ext>
                  </a:extLst>
                </p14:cNvPr>
                <p14:cNvContentPartPr/>
                <p14:nvPr/>
              </p14:nvContentPartPr>
              <p14:xfrm>
                <a:off x="9993700" y="5831991"/>
                <a:ext cx="565560" cy="5356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DC7B8897-8902-4B48-88B6-2F0215B5CB3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986140" y="5824431"/>
                  <a:ext cx="580680" cy="55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8889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FEFE6A36-363F-BC49-A24E-2069647CCF2E}"/>
                  </a:ext>
                </a:extLst>
              </p14:cNvPr>
              <p14:cNvContentPartPr/>
              <p14:nvPr/>
            </p14:nvContentPartPr>
            <p14:xfrm>
              <a:off x="2354140" y="3851991"/>
              <a:ext cx="236880" cy="2430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FEFE6A36-363F-BC49-A24E-2069647CCF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6940" y="3844791"/>
                <a:ext cx="252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D777327-E328-D640-9CF3-AF37C51C68ED}"/>
                  </a:ext>
                </a:extLst>
              </p14:cNvPr>
              <p14:cNvContentPartPr/>
              <p14:nvPr/>
            </p14:nvContentPartPr>
            <p14:xfrm>
              <a:off x="1320940" y="4580631"/>
              <a:ext cx="212040" cy="1738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D777327-E328-D640-9CF3-AF37C51C68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3380" y="4573071"/>
                <a:ext cx="227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8AAA288-2C9B-4946-8CC5-C8195D5A9E5C}"/>
                  </a:ext>
                </a:extLst>
              </p14:cNvPr>
              <p14:cNvContentPartPr/>
              <p14:nvPr/>
            </p14:nvContentPartPr>
            <p14:xfrm>
              <a:off x="2167660" y="4561911"/>
              <a:ext cx="286560" cy="2930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8AAA288-2C9B-4946-8CC5-C8195D5A9E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0100" y="4554351"/>
                <a:ext cx="30168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0B96C523-7B98-CA49-8BA6-638E4FBD4ED1}"/>
              </a:ext>
            </a:extLst>
          </p:cNvPr>
          <p:cNvGrpSpPr/>
          <p:nvPr/>
        </p:nvGrpSpPr>
        <p:grpSpPr>
          <a:xfrm>
            <a:off x="2335780" y="863991"/>
            <a:ext cx="7165800" cy="4912200"/>
            <a:chOff x="2335780" y="863991"/>
            <a:chExt cx="7165800" cy="49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BDAFD3A-2DDC-E74E-8D28-84848A16DBEA}"/>
                    </a:ext>
                  </a:extLst>
                </p14:cNvPr>
                <p14:cNvContentPartPr/>
                <p14:nvPr/>
              </p14:nvContentPartPr>
              <p14:xfrm>
                <a:off x="2416420" y="3864591"/>
                <a:ext cx="131040" cy="180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BDAFD3A-2DDC-E74E-8D28-84848A16DB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8860" y="3857031"/>
                  <a:ext cx="146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80E5232-3632-D744-B7C9-4800AD804D24}"/>
                    </a:ext>
                  </a:extLst>
                </p14:cNvPr>
                <p14:cNvContentPartPr/>
                <p14:nvPr/>
              </p14:nvContentPartPr>
              <p14:xfrm>
                <a:off x="2397700" y="2021751"/>
                <a:ext cx="2054880" cy="2023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80E5232-3632-D744-B7C9-4800AD804D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0500" y="2014191"/>
                  <a:ext cx="2070000" cy="20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32C3175-E45C-DD43-AC30-A631A77BD428}"/>
                    </a:ext>
                  </a:extLst>
                </p14:cNvPr>
                <p14:cNvContentPartPr/>
                <p14:nvPr/>
              </p14:nvContentPartPr>
              <p14:xfrm>
                <a:off x="4352860" y="1915191"/>
                <a:ext cx="180720" cy="275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32C3175-E45C-DD43-AC30-A631A77BD4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5300" y="1907631"/>
                  <a:ext cx="195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FE0082D-FD66-B744-AC32-4CE1B4EEBC63}"/>
                    </a:ext>
                  </a:extLst>
                </p14:cNvPr>
                <p14:cNvContentPartPr/>
                <p14:nvPr/>
              </p14:nvContentPartPr>
              <p14:xfrm>
                <a:off x="4365100" y="2134071"/>
                <a:ext cx="162360" cy="2733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FE0082D-FD66-B744-AC32-4CE1B4EEBC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57540" y="2126511"/>
                  <a:ext cx="177120" cy="27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20803E3-162B-1045-96EF-7514C37F28F9}"/>
                    </a:ext>
                  </a:extLst>
                </p14:cNvPr>
                <p14:cNvContentPartPr/>
                <p14:nvPr/>
              </p14:nvContentPartPr>
              <p14:xfrm>
                <a:off x="4402540" y="4792311"/>
                <a:ext cx="174600" cy="261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20803E3-162B-1045-96EF-7514C37F28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4980" y="4784751"/>
                  <a:ext cx="189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B5EF095-1CF2-074B-845F-F8CBCF7D427C}"/>
                    </a:ext>
                  </a:extLst>
                </p14:cNvPr>
                <p14:cNvContentPartPr/>
                <p14:nvPr/>
              </p14:nvContentPartPr>
              <p14:xfrm>
                <a:off x="2335780" y="3945591"/>
                <a:ext cx="2135880" cy="1176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B5EF095-1CF2-074B-845F-F8CBCF7D42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8220" y="3938033"/>
                  <a:ext cx="2151000" cy="1191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3C15B8F-2BD1-9C43-972D-2E8FD69AEF1B}"/>
                    </a:ext>
                  </a:extLst>
                </p14:cNvPr>
                <p14:cNvContentPartPr/>
                <p14:nvPr/>
              </p14:nvContentPartPr>
              <p14:xfrm>
                <a:off x="4321540" y="4891671"/>
                <a:ext cx="317880" cy="342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3C15B8F-2BD1-9C43-972D-2E8FD69AEF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13980" y="4884111"/>
                  <a:ext cx="333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8F9DD1B-C584-8A49-AD4B-231005689036}"/>
                    </a:ext>
                  </a:extLst>
                </p14:cNvPr>
                <p14:cNvContentPartPr/>
                <p14:nvPr/>
              </p14:nvContentPartPr>
              <p14:xfrm>
                <a:off x="4346380" y="1922391"/>
                <a:ext cx="4339440" cy="193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8F9DD1B-C584-8A49-AD4B-2310056890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38820" y="1914831"/>
                  <a:ext cx="435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74D1925-EBD4-E74A-BE8E-ADE7AD0C42C5}"/>
                    </a:ext>
                  </a:extLst>
                </p14:cNvPr>
                <p14:cNvContentPartPr/>
                <p14:nvPr/>
              </p14:nvContentPartPr>
              <p14:xfrm>
                <a:off x="8586100" y="1904391"/>
                <a:ext cx="268200" cy="254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74D1925-EBD4-E74A-BE8E-ADE7AD0C42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78540" y="1896831"/>
                  <a:ext cx="282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DCFDB13-E165-E542-A890-5ABD2558AC66}"/>
                    </a:ext>
                  </a:extLst>
                </p14:cNvPr>
                <p14:cNvContentPartPr/>
                <p14:nvPr/>
              </p14:nvContentPartPr>
              <p14:xfrm>
                <a:off x="8710660" y="2121471"/>
                <a:ext cx="81360" cy="3000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DCFDB13-E165-E542-A890-5ABD2558AC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03100" y="2113911"/>
                  <a:ext cx="96480" cy="30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F68CB5D-B303-B948-8F84-1B7CBEA6F127}"/>
                    </a:ext>
                  </a:extLst>
                </p14:cNvPr>
                <p14:cNvContentPartPr/>
                <p14:nvPr/>
              </p14:nvContentPartPr>
              <p14:xfrm>
                <a:off x="8610940" y="5066271"/>
                <a:ext cx="236880" cy="149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F68CB5D-B303-B948-8F84-1B7CBEA6F1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03380" y="5058711"/>
                  <a:ext cx="252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98B1742-2A67-A048-A3D4-970FD8F0F099}"/>
                    </a:ext>
                  </a:extLst>
                </p14:cNvPr>
                <p14:cNvContentPartPr/>
                <p14:nvPr/>
              </p14:nvContentPartPr>
              <p14:xfrm>
                <a:off x="4439980" y="5072391"/>
                <a:ext cx="4302000" cy="124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98B1742-2A67-A048-A3D4-970FD8F0F0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2420" y="5064831"/>
                  <a:ext cx="431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8B80DE8-BB48-3944-8AA2-9864B0DF137A}"/>
                    </a:ext>
                  </a:extLst>
                </p14:cNvPr>
                <p14:cNvContentPartPr/>
                <p14:nvPr/>
              </p14:nvContentPartPr>
              <p14:xfrm>
                <a:off x="6544180" y="3485511"/>
                <a:ext cx="193320" cy="161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8B80DE8-BB48-3944-8AA2-9864B0DF13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36620" y="3477951"/>
                  <a:ext cx="20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DCB75D-287A-2748-8ECF-6F31B678D615}"/>
                    </a:ext>
                  </a:extLst>
                </p14:cNvPr>
                <p14:cNvContentPartPr/>
                <p14:nvPr/>
              </p14:nvContentPartPr>
              <p14:xfrm>
                <a:off x="6569020" y="2090511"/>
                <a:ext cx="2061000" cy="1569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DCB75D-287A-2748-8ECF-6F31B678D6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61460" y="2082951"/>
                  <a:ext cx="2076120" cy="15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3DFB26B-627C-D140-8FBD-180EEA62608E}"/>
                    </a:ext>
                  </a:extLst>
                </p14:cNvPr>
                <p14:cNvContentPartPr/>
                <p14:nvPr/>
              </p14:nvContentPartPr>
              <p14:xfrm>
                <a:off x="4483540" y="2152431"/>
                <a:ext cx="2135880" cy="1469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3DFB26B-627C-D140-8FBD-180EEA6260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5980" y="2145231"/>
                  <a:ext cx="2150640" cy="14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3B2C040-F0F6-444C-9830-6B8392E06EFB}"/>
                    </a:ext>
                  </a:extLst>
                </p14:cNvPr>
                <p14:cNvContentPartPr/>
                <p14:nvPr/>
              </p14:nvContentPartPr>
              <p14:xfrm>
                <a:off x="4266100" y="3659031"/>
                <a:ext cx="2328120" cy="1413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3B2C040-F0F6-444C-9830-6B8392E06E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58540" y="3651471"/>
                  <a:ext cx="234324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67946EB-70CB-604E-95B4-80A6CB4D1DD6}"/>
                    </a:ext>
                  </a:extLst>
                </p14:cNvPr>
                <p14:cNvContentPartPr/>
                <p14:nvPr/>
              </p14:nvContentPartPr>
              <p14:xfrm>
                <a:off x="6668740" y="3696471"/>
                <a:ext cx="2154240" cy="1525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67946EB-70CB-604E-95B4-80A6CB4D1D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1180" y="3688911"/>
                  <a:ext cx="216936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EDD4192-1A2D-EE48-859C-4BCBD1C1B3D1}"/>
                    </a:ext>
                  </a:extLst>
                </p14:cNvPr>
                <p14:cNvContentPartPr/>
                <p14:nvPr/>
              </p14:nvContentPartPr>
              <p14:xfrm>
                <a:off x="3082780" y="2656791"/>
                <a:ext cx="25200" cy="336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EDD4192-1A2D-EE48-859C-4BCBD1C1B3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5220" y="2649231"/>
                  <a:ext cx="40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0848F91-A883-344F-B3CA-8109EE9D9F92}"/>
                    </a:ext>
                  </a:extLst>
                </p14:cNvPr>
                <p14:cNvContentPartPr/>
                <p14:nvPr/>
              </p14:nvContentPartPr>
              <p14:xfrm>
                <a:off x="3107620" y="4773591"/>
                <a:ext cx="186480" cy="386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0848F91-A883-344F-B3CA-8109EE9D9F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00060" y="4766031"/>
                  <a:ext cx="201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922A41E-B739-4B44-96A7-3618F710A8D7}"/>
                    </a:ext>
                  </a:extLst>
                </p14:cNvPr>
                <p14:cNvContentPartPr/>
                <p14:nvPr/>
              </p14:nvContentPartPr>
              <p14:xfrm>
                <a:off x="3947860" y="3553191"/>
                <a:ext cx="243000" cy="461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922A41E-B739-4B44-96A7-3618F710A8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40660" y="3545631"/>
                  <a:ext cx="258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D1F363A-576A-2E42-8460-10093597EE39}"/>
                    </a:ext>
                  </a:extLst>
                </p14:cNvPr>
                <p14:cNvContentPartPr/>
                <p14:nvPr/>
              </p14:nvContentPartPr>
              <p14:xfrm>
                <a:off x="5317660" y="3989151"/>
                <a:ext cx="37800" cy="168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D1F363A-576A-2E42-8460-10093597EE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10100" y="398159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42EACAA-56DF-8D48-BD82-534D91064A07}"/>
                    </a:ext>
                  </a:extLst>
                </p14:cNvPr>
                <p14:cNvContentPartPr/>
                <p14:nvPr/>
              </p14:nvContentPartPr>
              <p14:xfrm>
                <a:off x="5765860" y="2619351"/>
                <a:ext cx="299160" cy="243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42EACAA-56DF-8D48-BD82-534D91064A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58300" y="2612151"/>
                  <a:ext cx="314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79BF4F4-901F-7243-B9B0-15B02CAD1302}"/>
                    </a:ext>
                  </a:extLst>
                </p14:cNvPr>
                <p14:cNvContentPartPr/>
                <p14:nvPr/>
              </p14:nvContentPartPr>
              <p14:xfrm>
                <a:off x="6811660" y="863991"/>
                <a:ext cx="454680" cy="597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79BF4F4-901F-7243-B9B0-15B02CAD13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04100" y="856431"/>
                  <a:ext cx="4698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A568A0F-8CEA-4E41-ACDE-91531AECFB15}"/>
                    </a:ext>
                  </a:extLst>
                </p14:cNvPr>
                <p14:cNvContentPartPr/>
                <p14:nvPr/>
              </p14:nvContentPartPr>
              <p14:xfrm>
                <a:off x="7035940" y="1249911"/>
                <a:ext cx="106200" cy="392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A568A0F-8CEA-4E41-ACDE-91531AECFB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28380" y="1242351"/>
                  <a:ext cx="121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41D5432-260C-7441-89BC-0B1587C922D4}"/>
                    </a:ext>
                  </a:extLst>
                </p14:cNvPr>
                <p14:cNvContentPartPr/>
                <p14:nvPr/>
              </p14:nvContentPartPr>
              <p14:xfrm>
                <a:off x="7863940" y="3030471"/>
                <a:ext cx="87480" cy="224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41D5432-260C-7441-89BC-0B1587C922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56380" y="3022911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8FC392D-9A03-5C4B-B7D8-E424D7164BCA}"/>
                    </a:ext>
                  </a:extLst>
                </p14:cNvPr>
                <p14:cNvContentPartPr/>
                <p14:nvPr/>
              </p14:nvContentPartPr>
              <p14:xfrm>
                <a:off x="8812180" y="2999151"/>
                <a:ext cx="321840" cy="268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8FC392D-9A03-5C4B-B7D8-E424D7164B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04620" y="2991591"/>
                  <a:ext cx="336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99AD490-5C3D-0844-A55A-FAAD8D0A314E}"/>
                    </a:ext>
                  </a:extLst>
                </p14:cNvPr>
                <p14:cNvContentPartPr/>
                <p14:nvPr/>
              </p14:nvContentPartPr>
              <p14:xfrm>
                <a:off x="7627420" y="3976551"/>
                <a:ext cx="149040" cy="293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99AD490-5C3D-0844-A55A-FAAD8D0A31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19860" y="3968991"/>
                  <a:ext cx="164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0AD7AAF-C86D-3A49-9F7D-BE9005A19793}"/>
                    </a:ext>
                  </a:extLst>
                </p14:cNvPr>
                <p14:cNvContentPartPr/>
                <p14:nvPr/>
              </p14:nvContentPartPr>
              <p14:xfrm>
                <a:off x="6588460" y="5439591"/>
                <a:ext cx="404280" cy="174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0AD7AAF-C86D-3A49-9F7D-BE9005A197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80900" y="5432031"/>
                  <a:ext cx="41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9EC4E0E-B0F3-9C44-A51B-922102E2F64E}"/>
                    </a:ext>
                  </a:extLst>
                </p14:cNvPr>
                <p14:cNvContentPartPr/>
                <p14:nvPr/>
              </p14:nvContentPartPr>
              <p14:xfrm>
                <a:off x="3817180" y="1461591"/>
                <a:ext cx="261720" cy="466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9EC4E0E-B0F3-9C44-A51B-922102E2F6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09620" y="1454031"/>
                  <a:ext cx="2768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D237FE5-0A49-2746-9866-911FA3E6CA53}"/>
                    </a:ext>
                  </a:extLst>
                </p14:cNvPr>
                <p14:cNvContentPartPr/>
                <p14:nvPr/>
              </p14:nvContentPartPr>
              <p14:xfrm>
                <a:off x="3879460" y="5290911"/>
                <a:ext cx="280440" cy="20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D237FE5-0A49-2746-9866-911FA3E6CA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71900" y="5283351"/>
                  <a:ext cx="295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7FA06F5-8C64-4C42-B283-6D2792E8B523}"/>
                    </a:ext>
                  </a:extLst>
                </p14:cNvPr>
                <p14:cNvContentPartPr/>
                <p14:nvPr/>
              </p14:nvContentPartPr>
              <p14:xfrm>
                <a:off x="6550300" y="4033431"/>
                <a:ext cx="280440" cy="298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7FA06F5-8C64-4C42-B283-6D2792E8B5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42740" y="4025871"/>
                  <a:ext cx="295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E037F96-F955-604C-A4AA-D226A49A9000}"/>
                    </a:ext>
                  </a:extLst>
                </p14:cNvPr>
                <p14:cNvContentPartPr/>
                <p14:nvPr/>
              </p14:nvContentPartPr>
              <p14:xfrm>
                <a:off x="9195940" y="1947231"/>
                <a:ext cx="224640" cy="336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E037F96-F955-604C-A4AA-D226A49A90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88740" y="1939671"/>
                  <a:ext cx="239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A996A18-49B9-E84A-8A21-C84C68422839}"/>
                    </a:ext>
                  </a:extLst>
                </p14:cNvPr>
                <p14:cNvContentPartPr/>
                <p14:nvPr/>
              </p14:nvContentPartPr>
              <p14:xfrm>
                <a:off x="9102700" y="5097951"/>
                <a:ext cx="236880" cy="678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A996A18-49B9-E84A-8A21-C84C684228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95140" y="5090391"/>
                  <a:ext cx="2520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B7D319E-E82B-E245-8943-6A3BD50A87C3}"/>
                    </a:ext>
                  </a:extLst>
                </p14:cNvPr>
                <p14:cNvContentPartPr/>
                <p14:nvPr/>
              </p14:nvContentPartPr>
              <p14:xfrm>
                <a:off x="9127540" y="5414751"/>
                <a:ext cx="374040" cy="37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B7D319E-E82B-E245-8943-6A3BD50A87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19980" y="5407191"/>
                  <a:ext cx="38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FBCACD8-65E9-0845-995A-66BE3033B6D4}"/>
                    </a:ext>
                  </a:extLst>
                </p14:cNvPr>
                <p14:cNvContentPartPr/>
                <p14:nvPr/>
              </p14:nvContentPartPr>
              <p14:xfrm>
                <a:off x="9339220" y="5146911"/>
                <a:ext cx="68760" cy="936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FBCACD8-65E9-0845-995A-66BE3033B6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1660" y="513935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D866355-9565-9048-AF9C-893765642CC3}"/>
              </a:ext>
            </a:extLst>
          </p:cNvPr>
          <p:cNvGrpSpPr/>
          <p:nvPr/>
        </p:nvGrpSpPr>
        <p:grpSpPr>
          <a:xfrm>
            <a:off x="4085020" y="1306071"/>
            <a:ext cx="977760" cy="1071000"/>
            <a:chOff x="4085020" y="1306071"/>
            <a:chExt cx="977760" cy="10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C64C3EC-FD13-B341-A9EC-C04C936DEB69}"/>
                    </a:ext>
                  </a:extLst>
                </p14:cNvPr>
                <p14:cNvContentPartPr/>
                <p14:nvPr/>
              </p14:nvContentPartPr>
              <p14:xfrm>
                <a:off x="5000140" y="1306071"/>
                <a:ext cx="62640" cy="305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C64C3EC-FD13-B341-A9EC-C04C936DEB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92580" y="129851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1629354-501A-644D-B5E4-DDA2B68F7B61}"/>
                    </a:ext>
                  </a:extLst>
                </p14:cNvPr>
                <p14:cNvContentPartPr/>
                <p14:nvPr/>
              </p14:nvContentPartPr>
              <p14:xfrm>
                <a:off x="4085020" y="1860111"/>
                <a:ext cx="585720" cy="5169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1629354-501A-644D-B5E4-DDA2B68F7B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77460" y="1852551"/>
                  <a:ext cx="60048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9D04C1E9-25CE-594B-835D-D98C5BF2FE18}"/>
                  </a:ext>
                </a:extLst>
              </p14:cNvPr>
              <p14:cNvContentPartPr/>
              <p14:nvPr/>
            </p14:nvContentPartPr>
            <p14:xfrm>
              <a:off x="2501020" y="2382831"/>
              <a:ext cx="1565640" cy="13449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9D04C1E9-25CE-594B-835D-D98C5BF2FE1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90940" y="2372751"/>
                <a:ext cx="1585800" cy="136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D5335E40-3823-1744-AC9D-C6AC8D9A712B}"/>
              </a:ext>
            </a:extLst>
          </p:cNvPr>
          <p:cNvGrpSpPr/>
          <p:nvPr/>
        </p:nvGrpSpPr>
        <p:grpSpPr>
          <a:xfrm>
            <a:off x="4825900" y="2285991"/>
            <a:ext cx="2440800" cy="1554120"/>
            <a:chOff x="4825900" y="2285991"/>
            <a:chExt cx="2440800" cy="15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894912E-49F3-0144-8E09-EAEF9008F4E7}"/>
                    </a:ext>
                  </a:extLst>
                </p14:cNvPr>
                <p14:cNvContentPartPr/>
                <p14:nvPr/>
              </p14:nvContentPartPr>
              <p14:xfrm>
                <a:off x="5373820" y="2787471"/>
                <a:ext cx="131040" cy="1746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894912E-49F3-0144-8E09-EAEF9008F4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66260" y="2779911"/>
                  <a:ext cx="146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82BF424-A27E-DD4A-BD3D-2C27753BE3DE}"/>
                    </a:ext>
                  </a:extLst>
                </p14:cNvPr>
                <p14:cNvContentPartPr/>
                <p14:nvPr/>
              </p14:nvContentPartPr>
              <p14:xfrm>
                <a:off x="5473180" y="2800071"/>
                <a:ext cx="124920" cy="218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82BF424-A27E-DD4A-BD3D-2C27753BE3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65620" y="2792511"/>
                  <a:ext cx="14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24D8B69-5660-834B-ACA1-A1F1E0C04B16}"/>
                    </a:ext>
                  </a:extLst>
                </p14:cNvPr>
                <p14:cNvContentPartPr/>
                <p14:nvPr/>
              </p14:nvContentPartPr>
              <p14:xfrm>
                <a:off x="7116940" y="3472551"/>
                <a:ext cx="149760" cy="293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24D8B69-5660-834B-ACA1-A1F1E0C04B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09380" y="3464991"/>
                  <a:ext cx="164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6350692-EF30-1742-9B9F-9A1A46CA2FB6}"/>
                    </a:ext>
                  </a:extLst>
                </p14:cNvPr>
                <p14:cNvContentPartPr/>
                <p14:nvPr/>
              </p14:nvContentPartPr>
              <p14:xfrm>
                <a:off x="6457060" y="3516111"/>
                <a:ext cx="19080" cy="25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6350692-EF30-1742-9B9F-9A1A46CA2F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49500" y="350855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E2F0479-0B0E-194E-8B5B-2A056A43EC28}"/>
                    </a:ext>
                  </a:extLst>
                </p14:cNvPr>
                <p14:cNvContentPartPr/>
                <p14:nvPr/>
              </p14:nvContentPartPr>
              <p14:xfrm>
                <a:off x="6363460" y="3391551"/>
                <a:ext cx="461160" cy="4485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E2F0479-0B0E-194E-8B5B-2A056A43EC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55900" y="3383991"/>
                  <a:ext cx="476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B64F02B-9439-D14E-B23D-7221297BF46B}"/>
                    </a:ext>
                  </a:extLst>
                </p14:cNvPr>
                <p14:cNvContentPartPr/>
                <p14:nvPr/>
              </p14:nvContentPartPr>
              <p14:xfrm>
                <a:off x="4825900" y="2285991"/>
                <a:ext cx="1575360" cy="12924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B64F02B-9439-D14E-B23D-7221297BF4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5820" y="2275911"/>
                  <a:ext cx="1595520" cy="13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0F6A1DC-01DD-BF4E-8AD1-425439AE0B8E}"/>
              </a:ext>
            </a:extLst>
          </p:cNvPr>
          <p:cNvGrpSpPr/>
          <p:nvPr/>
        </p:nvGrpSpPr>
        <p:grpSpPr>
          <a:xfrm>
            <a:off x="2646820" y="4045311"/>
            <a:ext cx="6393960" cy="1867680"/>
            <a:chOff x="2646820" y="4045311"/>
            <a:chExt cx="6393960" cy="18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7AAB7E6-467A-CC45-BD95-F420BD8B9336}"/>
                    </a:ext>
                  </a:extLst>
                </p14:cNvPr>
                <p14:cNvContentPartPr/>
                <p14:nvPr/>
              </p14:nvContentPartPr>
              <p14:xfrm>
                <a:off x="2646820" y="4045311"/>
                <a:ext cx="1544400" cy="10026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7AAB7E6-467A-CC45-BD95-F420BD8B93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9260" y="4037751"/>
                  <a:ext cx="155952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D03F082-B458-214C-9542-186FAAF93094}"/>
                    </a:ext>
                  </a:extLst>
                </p14:cNvPr>
                <p14:cNvContentPartPr/>
                <p14:nvPr/>
              </p14:nvContentPartPr>
              <p14:xfrm>
                <a:off x="4670020" y="5564151"/>
                <a:ext cx="137160" cy="3488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D03F082-B458-214C-9542-186FAAF930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62820" y="5556591"/>
                  <a:ext cx="152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F8F9F90-E288-124B-B533-D35BF050E0E9}"/>
                    </a:ext>
                  </a:extLst>
                </p14:cNvPr>
                <p14:cNvContentPartPr/>
                <p14:nvPr/>
              </p14:nvContentPartPr>
              <p14:xfrm>
                <a:off x="4147300" y="4829391"/>
                <a:ext cx="535680" cy="479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F8F9F90-E288-124B-B533-D35BF050E0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39740" y="4822191"/>
                  <a:ext cx="550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079107E-B24E-CD47-B8C8-368655ABD72C}"/>
                    </a:ext>
                  </a:extLst>
                </p14:cNvPr>
                <p14:cNvContentPartPr/>
                <p14:nvPr/>
              </p14:nvContentPartPr>
              <p14:xfrm>
                <a:off x="4813300" y="4879431"/>
                <a:ext cx="3648600" cy="442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079107E-B24E-CD47-B8C8-368655ABD7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05740" y="4871871"/>
                  <a:ext cx="3663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D24F876-E4FE-BA40-B9B9-84A360E5EC11}"/>
                    </a:ext>
                  </a:extLst>
                </p14:cNvPr>
                <p14:cNvContentPartPr/>
                <p14:nvPr/>
              </p14:nvContentPartPr>
              <p14:xfrm>
                <a:off x="8343100" y="5153391"/>
                <a:ext cx="1908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D24F876-E4FE-BA40-B9B9-84A360E5EC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35540" y="514583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0DA3D13-7908-0245-9EBF-FEAEF0CF5727}"/>
                    </a:ext>
                  </a:extLst>
                </p14:cNvPr>
                <p14:cNvContentPartPr/>
                <p14:nvPr/>
              </p14:nvContentPartPr>
              <p14:xfrm>
                <a:off x="8374420" y="4922991"/>
                <a:ext cx="666360" cy="448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0DA3D13-7908-0245-9EBF-FEAEF0CF57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66860" y="4915431"/>
                  <a:ext cx="6814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9C0F0C88-DC77-D145-A4E8-167A2A380EC5}"/>
              </a:ext>
            </a:extLst>
          </p:cNvPr>
          <p:cNvGrpSpPr/>
          <p:nvPr/>
        </p:nvGrpSpPr>
        <p:grpSpPr>
          <a:xfrm>
            <a:off x="8698060" y="5831991"/>
            <a:ext cx="405000" cy="380160"/>
            <a:chOff x="8698060" y="5831991"/>
            <a:chExt cx="4050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F5A6CE1-C552-3E4A-9BE7-CCB36A205464}"/>
                    </a:ext>
                  </a:extLst>
                </p14:cNvPr>
                <p14:cNvContentPartPr/>
                <p14:nvPr/>
              </p14:nvContentPartPr>
              <p14:xfrm>
                <a:off x="8698060" y="5831991"/>
                <a:ext cx="162360" cy="3801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F5A6CE1-C552-3E4A-9BE7-CCB36A2054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90500" y="5824431"/>
                  <a:ext cx="177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65D220C-A949-D345-ACE3-4B2D7EC941BD}"/>
                    </a:ext>
                  </a:extLst>
                </p14:cNvPr>
                <p14:cNvContentPartPr/>
                <p14:nvPr/>
              </p14:nvContentPartPr>
              <p14:xfrm>
                <a:off x="8915860" y="5907231"/>
                <a:ext cx="187200" cy="49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65D220C-A949-D345-ACE3-4B2D7EC941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08300" y="5899671"/>
                  <a:ext cx="2023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A984418-9268-CA4D-B942-4C5D586499C2}"/>
              </a:ext>
            </a:extLst>
          </p:cNvPr>
          <p:cNvGrpSpPr/>
          <p:nvPr/>
        </p:nvGrpSpPr>
        <p:grpSpPr>
          <a:xfrm>
            <a:off x="5186980" y="1747791"/>
            <a:ext cx="3840480" cy="578520"/>
            <a:chOff x="5186980" y="1747791"/>
            <a:chExt cx="384048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84C1E9A-655B-DB4C-8947-567115241610}"/>
                    </a:ext>
                  </a:extLst>
                </p14:cNvPr>
                <p14:cNvContentPartPr/>
                <p14:nvPr/>
              </p14:nvContentPartPr>
              <p14:xfrm>
                <a:off x="5186980" y="1897191"/>
                <a:ext cx="3561480" cy="429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84C1E9A-655B-DB4C-8947-56711524161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76900" y="1887111"/>
                  <a:ext cx="35816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25C494B-2749-DF41-B9AD-177259787F98}"/>
                    </a:ext>
                  </a:extLst>
                </p14:cNvPr>
                <p14:cNvContentPartPr/>
                <p14:nvPr/>
              </p14:nvContentPartPr>
              <p14:xfrm>
                <a:off x="8579620" y="1747791"/>
                <a:ext cx="447840" cy="5047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25C494B-2749-DF41-B9AD-177259787F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72420" y="1740231"/>
                  <a:ext cx="46296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BE66834-B902-264C-A0D9-EC4C0860E927}"/>
              </a:ext>
            </a:extLst>
          </p:cNvPr>
          <p:cNvGrpSpPr/>
          <p:nvPr/>
        </p:nvGrpSpPr>
        <p:grpSpPr>
          <a:xfrm>
            <a:off x="9276940" y="1013391"/>
            <a:ext cx="455040" cy="523440"/>
            <a:chOff x="9276940" y="1013391"/>
            <a:chExt cx="4550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B529B7D-27F0-0347-89A2-DCFAD9C548C1}"/>
                    </a:ext>
                  </a:extLst>
                </p14:cNvPr>
                <p14:cNvContentPartPr/>
                <p14:nvPr/>
              </p14:nvContentPartPr>
              <p14:xfrm>
                <a:off x="9276940" y="1013391"/>
                <a:ext cx="143640" cy="523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B529B7D-27F0-0347-89A2-DCFAD9C548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69380" y="1005831"/>
                  <a:ext cx="158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34F97B3-CC19-334A-A8BA-60558E51E2F8}"/>
                    </a:ext>
                  </a:extLst>
                </p14:cNvPr>
                <p14:cNvContentPartPr/>
                <p14:nvPr/>
              </p14:nvContentPartPr>
              <p14:xfrm>
                <a:off x="9420220" y="1075671"/>
                <a:ext cx="311760" cy="106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34F97B3-CC19-334A-A8BA-60558E51E2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12660" y="1068111"/>
                  <a:ext cx="326880" cy="12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926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9408D84-4EBC-104F-BB48-D1D87A128AF2}"/>
              </a:ext>
            </a:extLst>
          </p:cNvPr>
          <p:cNvGrpSpPr/>
          <p:nvPr/>
        </p:nvGrpSpPr>
        <p:grpSpPr>
          <a:xfrm>
            <a:off x="742060" y="291231"/>
            <a:ext cx="1214280" cy="547920"/>
            <a:chOff x="742060" y="291231"/>
            <a:chExt cx="121428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A4249F0-2C2D-9049-B410-2AB847895C53}"/>
                    </a:ext>
                  </a:extLst>
                </p14:cNvPr>
                <p14:cNvContentPartPr/>
                <p14:nvPr/>
              </p14:nvContentPartPr>
              <p14:xfrm>
                <a:off x="822700" y="291231"/>
                <a:ext cx="100080" cy="50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A4249F0-2C2D-9049-B410-2AB847895C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140" y="2836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A807385-7869-F54F-8F24-FEF3F14E9EED}"/>
                    </a:ext>
                  </a:extLst>
                </p14:cNvPr>
                <p14:cNvContentPartPr/>
                <p14:nvPr/>
              </p14:nvContentPartPr>
              <p14:xfrm>
                <a:off x="742060" y="409311"/>
                <a:ext cx="305280" cy="398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A807385-7869-F54F-8F24-FEF3F14E9E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500" y="401751"/>
                  <a:ext cx="320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D234B37-82F0-CD4C-A8E8-41EEE863B66F}"/>
                    </a:ext>
                  </a:extLst>
                </p14:cNvPr>
                <p14:cNvContentPartPr/>
                <p14:nvPr/>
              </p14:nvContentPartPr>
              <p14:xfrm>
                <a:off x="1227340" y="390951"/>
                <a:ext cx="81360" cy="5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D234B37-82F0-CD4C-A8E8-41EEE863B6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9780" y="3833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C123357-C9F2-ED48-AC4C-5AB83307E2B5}"/>
                    </a:ext>
                  </a:extLst>
                </p14:cNvPr>
                <p14:cNvContentPartPr/>
                <p14:nvPr/>
              </p14:nvContentPartPr>
              <p14:xfrm>
                <a:off x="1190260" y="322191"/>
                <a:ext cx="535680" cy="423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C123357-C9F2-ED48-AC4C-5AB83307E2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2700" y="314631"/>
                  <a:ext cx="550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E342603-7974-AC43-8F25-C4ECDAB0E38F}"/>
                    </a:ext>
                  </a:extLst>
                </p14:cNvPr>
                <p14:cNvContentPartPr/>
                <p14:nvPr/>
              </p14:nvContentPartPr>
              <p14:xfrm>
                <a:off x="1912420" y="683271"/>
                <a:ext cx="25200" cy="25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E342603-7974-AC43-8F25-C4ECDAB0E3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4860" y="67571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3539B0E-DB16-8D4C-8BF1-4E5DD565B1B9}"/>
                    </a:ext>
                  </a:extLst>
                </p14:cNvPr>
                <p14:cNvContentPartPr/>
                <p14:nvPr/>
              </p14:nvContentPartPr>
              <p14:xfrm>
                <a:off x="1937260" y="813951"/>
                <a:ext cx="19080" cy="25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3539B0E-DB16-8D4C-8BF1-4E5DD565B1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9700" y="80675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5F7D524-1619-F646-9084-1FC16EE438D4}"/>
              </a:ext>
            </a:extLst>
          </p:cNvPr>
          <p:cNvGrpSpPr/>
          <p:nvPr/>
        </p:nvGrpSpPr>
        <p:grpSpPr>
          <a:xfrm>
            <a:off x="2273500" y="235071"/>
            <a:ext cx="436320" cy="461160"/>
            <a:chOff x="2273500" y="235071"/>
            <a:chExt cx="4363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0E4F496-8843-434D-B865-BF29A54F8F5A}"/>
                    </a:ext>
                  </a:extLst>
                </p14:cNvPr>
                <p14:cNvContentPartPr/>
                <p14:nvPr/>
              </p14:nvContentPartPr>
              <p14:xfrm>
                <a:off x="2317060" y="309951"/>
                <a:ext cx="68760" cy="3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0E4F496-8843-434D-B865-BF29A54F8F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9500" y="30239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6C136A5-7CE3-2B48-9112-E847770B8E49}"/>
                    </a:ext>
                  </a:extLst>
                </p14:cNvPr>
                <p14:cNvContentPartPr/>
                <p14:nvPr/>
              </p14:nvContentPartPr>
              <p14:xfrm>
                <a:off x="2273500" y="546471"/>
                <a:ext cx="124920" cy="142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6C136A5-7CE3-2B48-9112-E847770B8E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5940" y="538911"/>
                  <a:ext cx="140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91385E1-2425-3C4D-8953-76F92B2BC3B2}"/>
                    </a:ext>
                  </a:extLst>
                </p14:cNvPr>
                <p14:cNvContentPartPr/>
                <p14:nvPr/>
              </p14:nvContentPartPr>
              <p14:xfrm>
                <a:off x="2573020" y="235071"/>
                <a:ext cx="136800" cy="4611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91385E1-2425-3C4D-8953-76F92B2BC3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5460" y="227511"/>
                  <a:ext cx="15156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86C899A-7AE9-024C-8F4C-EEE2AACFED06}"/>
              </a:ext>
            </a:extLst>
          </p:cNvPr>
          <p:cNvGrpSpPr/>
          <p:nvPr/>
        </p:nvGrpSpPr>
        <p:grpSpPr>
          <a:xfrm>
            <a:off x="10385020" y="235071"/>
            <a:ext cx="461160" cy="716400"/>
            <a:chOff x="10385020" y="235071"/>
            <a:chExt cx="46116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766B700-1EC7-2648-8C15-558431381597}"/>
                    </a:ext>
                  </a:extLst>
                </p14:cNvPr>
                <p14:cNvContentPartPr/>
                <p14:nvPr/>
              </p14:nvContentPartPr>
              <p14:xfrm>
                <a:off x="10385020" y="334791"/>
                <a:ext cx="274320" cy="236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766B700-1EC7-2648-8C15-5584313815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7820" y="327231"/>
                  <a:ext cx="289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11C3C8B-0CFF-884F-B75E-038A17F7D777}"/>
                    </a:ext>
                  </a:extLst>
                </p14:cNvPr>
                <p14:cNvContentPartPr/>
                <p14:nvPr/>
              </p14:nvContentPartPr>
              <p14:xfrm>
                <a:off x="10796140" y="235071"/>
                <a:ext cx="50040" cy="716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11C3C8B-0CFF-884F-B75E-038A17F7D7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88580" y="227511"/>
                  <a:ext cx="65160" cy="73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3F86CDB-C07B-1F47-AC21-163A94B8A556}"/>
              </a:ext>
            </a:extLst>
          </p:cNvPr>
          <p:cNvGrpSpPr/>
          <p:nvPr/>
        </p:nvGrpSpPr>
        <p:grpSpPr>
          <a:xfrm>
            <a:off x="11163340" y="328671"/>
            <a:ext cx="896760" cy="398520"/>
            <a:chOff x="11163340" y="328671"/>
            <a:chExt cx="8967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8C6B241-0B6A-D44D-B63D-CE421B6269FA}"/>
                    </a:ext>
                  </a:extLst>
                </p14:cNvPr>
                <p14:cNvContentPartPr/>
                <p14:nvPr/>
              </p14:nvContentPartPr>
              <p14:xfrm>
                <a:off x="11238220" y="365751"/>
                <a:ext cx="124200" cy="162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8C6B241-0B6A-D44D-B63D-CE421B6269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30660" y="358191"/>
                  <a:ext cx="139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9CAFCCA-8418-F74E-882E-24AF4D54DD84}"/>
                    </a:ext>
                  </a:extLst>
                </p14:cNvPr>
                <p14:cNvContentPartPr/>
                <p14:nvPr/>
              </p14:nvContentPartPr>
              <p14:xfrm>
                <a:off x="11163340" y="608751"/>
                <a:ext cx="224640" cy="31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9CAFCCA-8418-F74E-882E-24AF4D54DD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55780" y="60119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D2AAD1A-8561-0149-A688-B16BEB854050}"/>
                    </a:ext>
                  </a:extLst>
                </p14:cNvPr>
                <p14:cNvContentPartPr/>
                <p14:nvPr/>
              </p14:nvContentPartPr>
              <p14:xfrm>
                <a:off x="11649700" y="328671"/>
                <a:ext cx="236160" cy="268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D2AAD1A-8561-0149-A688-B16BEB8540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642140" y="321111"/>
                  <a:ext cx="251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FB0CEC6-5578-A64E-9744-BC79887DD941}"/>
                    </a:ext>
                  </a:extLst>
                </p14:cNvPr>
                <p14:cNvContentPartPr/>
                <p14:nvPr/>
              </p14:nvContentPartPr>
              <p14:xfrm>
                <a:off x="11462140" y="533871"/>
                <a:ext cx="597960" cy="19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FB0CEC6-5578-A64E-9744-BC79887DD9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54580" y="526311"/>
                  <a:ext cx="6130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71B122D-10FC-704E-9B10-36785B296089}"/>
              </a:ext>
            </a:extLst>
          </p:cNvPr>
          <p:cNvGrpSpPr/>
          <p:nvPr/>
        </p:nvGrpSpPr>
        <p:grpSpPr>
          <a:xfrm>
            <a:off x="505180" y="1106631"/>
            <a:ext cx="871920" cy="883800"/>
            <a:chOff x="505180" y="1106631"/>
            <a:chExt cx="87192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A6BB2C4-C766-F544-A487-4765DFFB7F90}"/>
                    </a:ext>
                  </a:extLst>
                </p14:cNvPr>
                <p14:cNvContentPartPr/>
                <p14:nvPr/>
              </p14:nvContentPartPr>
              <p14:xfrm>
                <a:off x="505180" y="1106631"/>
                <a:ext cx="410400" cy="261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A6BB2C4-C766-F544-A487-4765DFFB7F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7620" y="1099071"/>
                  <a:ext cx="425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1B5A145-FADE-5240-AB39-695C97307703}"/>
                    </a:ext>
                  </a:extLst>
                </p14:cNvPr>
                <p14:cNvContentPartPr/>
                <p14:nvPr/>
              </p14:nvContentPartPr>
              <p14:xfrm>
                <a:off x="611020" y="1368351"/>
                <a:ext cx="218160" cy="243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1B5A145-FADE-5240-AB39-695C973077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3460" y="1360791"/>
                  <a:ext cx="233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1ABD0D6-44B4-4A4E-B2AF-B863B29B4EBD}"/>
                    </a:ext>
                  </a:extLst>
                </p14:cNvPr>
                <p14:cNvContentPartPr/>
                <p14:nvPr/>
              </p14:nvContentPartPr>
              <p14:xfrm>
                <a:off x="779140" y="1511271"/>
                <a:ext cx="50040" cy="479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1ABD0D6-44B4-4A4E-B2AF-B863B29B4E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1580" y="1503711"/>
                  <a:ext cx="65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30B23BE-53C8-AB45-AF98-CDCDEEE71387}"/>
                    </a:ext>
                  </a:extLst>
                </p14:cNvPr>
                <p14:cNvContentPartPr/>
                <p14:nvPr/>
              </p14:nvContentPartPr>
              <p14:xfrm>
                <a:off x="1096660" y="1324431"/>
                <a:ext cx="31320" cy="752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30B23BE-53C8-AB45-AF98-CDCDEEE713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9100" y="1317231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E9048E5-5C5C-3A47-B7B6-F5BBBD4A3488}"/>
                    </a:ext>
                  </a:extLst>
                </p14:cNvPr>
                <p14:cNvContentPartPr/>
                <p14:nvPr/>
              </p14:nvContentPartPr>
              <p14:xfrm>
                <a:off x="1103140" y="1430271"/>
                <a:ext cx="56520" cy="118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E9048E5-5C5C-3A47-B7B6-F5BBBD4A34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5580" y="1423071"/>
                  <a:ext cx="7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B3BBBBC-BBB0-474C-8D5A-E0CC1CC4270D}"/>
                    </a:ext>
                  </a:extLst>
                </p14:cNvPr>
                <p14:cNvContentPartPr/>
                <p14:nvPr/>
              </p14:nvContentPartPr>
              <p14:xfrm>
                <a:off x="1233820" y="1287351"/>
                <a:ext cx="131040" cy="286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B3BBBBC-BBB0-474C-8D5A-E0CC1CC427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26260" y="1279791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B99862A-9E86-EC4F-82DA-C5F9B051C4EA}"/>
                    </a:ext>
                  </a:extLst>
                </p14:cNvPr>
                <p14:cNvContentPartPr/>
                <p14:nvPr/>
              </p14:nvContentPartPr>
              <p14:xfrm>
                <a:off x="1239940" y="1455471"/>
                <a:ext cx="137160" cy="162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B99862A-9E86-EC4F-82DA-C5F9B051C4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2380" y="1447911"/>
                  <a:ext cx="152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AF90E03-79CC-3B4D-A130-684088F157B4}"/>
              </a:ext>
            </a:extLst>
          </p:cNvPr>
          <p:cNvGrpSpPr/>
          <p:nvPr/>
        </p:nvGrpSpPr>
        <p:grpSpPr>
          <a:xfrm>
            <a:off x="1619740" y="1069191"/>
            <a:ext cx="436320" cy="567000"/>
            <a:chOff x="1619740" y="1069191"/>
            <a:chExt cx="4363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F06E533-5F35-284F-9229-D2E0874B7463}"/>
                    </a:ext>
                  </a:extLst>
                </p14:cNvPr>
                <p14:cNvContentPartPr/>
                <p14:nvPr/>
              </p14:nvContentPartPr>
              <p14:xfrm>
                <a:off x="1619740" y="1206351"/>
                <a:ext cx="100080" cy="379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F06E533-5F35-284F-9229-D2E0874B74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12180" y="1198791"/>
                  <a:ext cx="115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2147580-0420-1849-9049-6F4A05605EEE}"/>
                    </a:ext>
                  </a:extLst>
                </p14:cNvPr>
                <p14:cNvContentPartPr/>
                <p14:nvPr/>
              </p14:nvContentPartPr>
              <p14:xfrm>
                <a:off x="1850140" y="1069191"/>
                <a:ext cx="205920" cy="5670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2147580-0420-1849-9049-6F4A05605E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42580" y="1061991"/>
                  <a:ext cx="22104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CF028AE-8F7B-D04C-A832-C19B99F28990}"/>
              </a:ext>
            </a:extLst>
          </p:cNvPr>
          <p:cNvGrpSpPr/>
          <p:nvPr/>
        </p:nvGrpSpPr>
        <p:grpSpPr>
          <a:xfrm>
            <a:off x="2292220" y="1075671"/>
            <a:ext cx="374040" cy="759960"/>
            <a:chOff x="2292220" y="1075671"/>
            <a:chExt cx="37404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C86D23D-A4A5-CE4B-9A23-58EFAD782401}"/>
                    </a:ext>
                  </a:extLst>
                </p14:cNvPr>
                <p14:cNvContentPartPr/>
                <p14:nvPr/>
              </p14:nvContentPartPr>
              <p14:xfrm>
                <a:off x="2292220" y="1150191"/>
                <a:ext cx="261720" cy="361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C86D23D-A4A5-CE4B-9A23-58EFAD7824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4660" y="1142631"/>
                  <a:ext cx="276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157CA47-0F21-474A-84FC-2D82D4CA4A07}"/>
                    </a:ext>
                  </a:extLst>
                </p14:cNvPr>
                <p14:cNvContentPartPr/>
                <p14:nvPr/>
              </p14:nvContentPartPr>
              <p14:xfrm>
                <a:off x="2591020" y="1075671"/>
                <a:ext cx="75240" cy="7599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157CA47-0F21-474A-84FC-2D82D4CA4A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83460" y="1068111"/>
                  <a:ext cx="90360" cy="77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051A5EC-1560-F74C-B527-1952BD0D9F3A}"/>
              </a:ext>
            </a:extLst>
          </p:cNvPr>
          <p:cNvGrpSpPr/>
          <p:nvPr/>
        </p:nvGrpSpPr>
        <p:grpSpPr>
          <a:xfrm>
            <a:off x="2995660" y="123111"/>
            <a:ext cx="6922800" cy="1587960"/>
            <a:chOff x="2995660" y="123111"/>
            <a:chExt cx="6922800" cy="15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CFC47C2-EDC2-1B42-AF2B-B9769BF374E0}"/>
                    </a:ext>
                  </a:extLst>
                </p14:cNvPr>
                <p14:cNvContentPartPr/>
                <p14:nvPr/>
              </p14:nvContentPartPr>
              <p14:xfrm>
                <a:off x="3014380" y="303471"/>
                <a:ext cx="230760" cy="361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CFC47C2-EDC2-1B42-AF2B-B9769BF374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06820" y="295911"/>
                  <a:ext cx="245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70043FA-EAA0-DC4C-A9E4-11D89A3D0B6E}"/>
                    </a:ext>
                  </a:extLst>
                </p14:cNvPr>
                <p14:cNvContentPartPr/>
                <p14:nvPr/>
              </p14:nvContentPartPr>
              <p14:xfrm>
                <a:off x="3138580" y="521631"/>
                <a:ext cx="155880" cy="43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70043FA-EAA0-DC4C-A9E4-11D89A3D0B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31020" y="51407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841042B-3142-5C45-AD18-0A9CF8F80E2A}"/>
                    </a:ext>
                  </a:extLst>
                </p14:cNvPr>
                <p14:cNvContentPartPr/>
                <p14:nvPr/>
              </p14:nvContentPartPr>
              <p14:xfrm>
                <a:off x="3630700" y="421911"/>
                <a:ext cx="106200" cy="19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841042B-3142-5C45-AD18-0A9CF8F80E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3140" y="41435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39FF91-F8E4-7148-BB35-18DADE77C0BF}"/>
                    </a:ext>
                  </a:extLst>
                </p14:cNvPr>
                <p14:cNvContentPartPr/>
                <p14:nvPr/>
              </p14:nvContentPartPr>
              <p14:xfrm>
                <a:off x="3649060" y="546471"/>
                <a:ext cx="106200" cy="31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39FF91-F8E4-7148-BB35-18DADE77C0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41500" y="53891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40DEB0E-92B1-2942-98A8-6E37F4911244}"/>
                    </a:ext>
                  </a:extLst>
                </p14:cNvPr>
                <p14:cNvContentPartPr/>
                <p14:nvPr/>
              </p14:nvContentPartPr>
              <p14:xfrm>
                <a:off x="3991780" y="334791"/>
                <a:ext cx="75240" cy="255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40DEB0E-92B1-2942-98A8-6E37F49112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4220" y="327231"/>
                  <a:ext cx="9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F68CA72-3414-1641-8E48-498B1EEFAA6D}"/>
                    </a:ext>
                  </a:extLst>
                </p14:cNvPr>
                <p14:cNvContentPartPr/>
                <p14:nvPr/>
              </p14:nvContentPartPr>
              <p14:xfrm>
                <a:off x="4284100" y="285111"/>
                <a:ext cx="187200" cy="217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F68CA72-3414-1641-8E48-498B1EEFAA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76540" y="277551"/>
                  <a:ext cx="202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161950-C7D3-614F-B4CA-CCC14480347C}"/>
                    </a:ext>
                  </a:extLst>
                </p14:cNvPr>
                <p14:cNvContentPartPr/>
                <p14:nvPr/>
              </p14:nvContentPartPr>
              <p14:xfrm>
                <a:off x="4645180" y="546471"/>
                <a:ext cx="12960" cy="31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161950-C7D3-614F-B4CA-CCC1448034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37620" y="53891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82133C1-296B-6143-91B7-DF2A91F6A812}"/>
                    </a:ext>
                  </a:extLst>
                </p14:cNvPr>
                <p14:cNvContentPartPr/>
                <p14:nvPr/>
              </p14:nvContentPartPr>
              <p14:xfrm>
                <a:off x="4894300" y="235071"/>
                <a:ext cx="131040" cy="37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82133C1-296B-6143-91B7-DF2A91F6A8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86740" y="22751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B41240-19D4-B040-9F5F-84FB86DDA9FE}"/>
                    </a:ext>
                  </a:extLst>
                </p14:cNvPr>
                <p14:cNvContentPartPr/>
                <p14:nvPr/>
              </p14:nvContentPartPr>
              <p14:xfrm>
                <a:off x="4913020" y="403191"/>
                <a:ext cx="143640" cy="168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B41240-19D4-B040-9F5F-84FB86DDA9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05460" y="39563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D19A87C-AC2A-C544-9C3F-F0B3A5994467}"/>
                    </a:ext>
                  </a:extLst>
                </p14:cNvPr>
                <p14:cNvContentPartPr/>
                <p14:nvPr/>
              </p14:nvContentPartPr>
              <p14:xfrm>
                <a:off x="5012740" y="446751"/>
                <a:ext cx="118800" cy="19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D19A87C-AC2A-C544-9C3F-F0B3A59944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05180" y="43919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0492AD2-B4FB-004F-B8BE-E19D92EBA779}"/>
                    </a:ext>
                  </a:extLst>
                </p14:cNvPr>
                <p14:cNvContentPartPr/>
                <p14:nvPr/>
              </p14:nvContentPartPr>
              <p14:xfrm>
                <a:off x="5417380" y="281511"/>
                <a:ext cx="106200" cy="3834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0492AD2-B4FB-004F-B8BE-E19D92EBA7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09820" y="273951"/>
                  <a:ext cx="121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B932B89-C4B0-4A42-8462-F821EAE12B44}"/>
                    </a:ext>
                  </a:extLst>
                </p14:cNvPr>
                <p14:cNvContentPartPr/>
                <p14:nvPr/>
              </p14:nvContentPartPr>
              <p14:xfrm>
                <a:off x="5741020" y="192231"/>
                <a:ext cx="423720" cy="479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B932B89-C4B0-4A42-8462-F821EAE12B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33460" y="184671"/>
                  <a:ext cx="438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A57FD9A-52C9-664F-9C77-8B2181CBE232}"/>
                    </a:ext>
                  </a:extLst>
                </p14:cNvPr>
                <p14:cNvContentPartPr/>
                <p14:nvPr/>
              </p14:nvContentPartPr>
              <p14:xfrm>
                <a:off x="6475420" y="365751"/>
                <a:ext cx="173880" cy="205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A57FD9A-52C9-664F-9C77-8B2181CBE2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68220" y="358191"/>
                  <a:ext cx="189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730E760-0DD3-DB4A-9C1D-3B1169A0EC60}"/>
                    </a:ext>
                  </a:extLst>
                </p14:cNvPr>
                <p14:cNvContentPartPr/>
                <p14:nvPr/>
              </p14:nvContentPartPr>
              <p14:xfrm>
                <a:off x="6326020" y="515151"/>
                <a:ext cx="405000" cy="124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730E760-0DD3-DB4A-9C1D-3B1169A0EC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18460" y="507591"/>
                  <a:ext cx="42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1481452-C482-6342-BE04-137C7F657ED9}"/>
                    </a:ext>
                  </a:extLst>
                </p14:cNvPr>
                <p14:cNvContentPartPr/>
                <p14:nvPr/>
              </p14:nvContentPartPr>
              <p14:xfrm>
                <a:off x="6985900" y="372951"/>
                <a:ext cx="386280" cy="248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1481452-C482-6342-BE04-137C7F657E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78700" y="365391"/>
                  <a:ext cx="401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6B05853-36C4-1C46-8241-C48C739D0664}"/>
                    </a:ext>
                  </a:extLst>
                </p14:cNvPr>
                <p14:cNvContentPartPr/>
                <p14:nvPr/>
              </p14:nvContentPartPr>
              <p14:xfrm>
                <a:off x="7627420" y="360351"/>
                <a:ext cx="25200" cy="242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6B05853-36C4-1C46-8241-C48C739D06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19860" y="352791"/>
                  <a:ext cx="40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B09F17A-9EE5-784D-88CE-47B8961088A3}"/>
                    </a:ext>
                  </a:extLst>
                </p14:cNvPr>
                <p14:cNvContentPartPr/>
                <p14:nvPr/>
              </p14:nvContentPartPr>
              <p14:xfrm>
                <a:off x="7845220" y="123111"/>
                <a:ext cx="299160" cy="6728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B09F17A-9EE5-784D-88CE-47B8961088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37660" y="115551"/>
                  <a:ext cx="31428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F780FF9-3404-8748-A3CF-03FB97740AFA}"/>
                    </a:ext>
                  </a:extLst>
                </p14:cNvPr>
                <p14:cNvContentPartPr/>
                <p14:nvPr/>
              </p14:nvContentPartPr>
              <p14:xfrm>
                <a:off x="7782940" y="259911"/>
                <a:ext cx="243000" cy="442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F780FF9-3404-8748-A3CF-03FB97740A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75380" y="252351"/>
                  <a:ext cx="258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5B31819-B620-AC44-9E02-C8BF8DF58853}"/>
                    </a:ext>
                  </a:extLst>
                </p14:cNvPr>
                <p14:cNvContentPartPr/>
                <p14:nvPr/>
              </p14:nvContentPartPr>
              <p14:xfrm>
                <a:off x="8274700" y="726831"/>
                <a:ext cx="118800" cy="81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5B31819-B620-AC44-9E02-C8BF8DF588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67140" y="71927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488EEFD-05C5-A649-B637-C32930892877}"/>
                    </a:ext>
                  </a:extLst>
                </p14:cNvPr>
                <p14:cNvContentPartPr/>
                <p14:nvPr/>
              </p14:nvContentPartPr>
              <p14:xfrm>
                <a:off x="8779060" y="440631"/>
                <a:ext cx="218160" cy="1807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488EEFD-05C5-A649-B637-C329308928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71500" y="43307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3165E35-D242-8542-98D6-0DBA2E331F0F}"/>
                    </a:ext>
                  </a:extLst>
                </p14:cNvPr>
                <p14:cNvContentPartPr/>
                <p14:nvPr/>
              </p14:nvContentPartPr>
              <p14:xfrm>
                <a:off x="9214660" y="415791"/>
                <a:ext cx="112320" cy="205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3165E35-D242-8542-98D6-0DBA2E331F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07100" y="408231"/>
                  <a:ext cx="127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3938341-A70A-8043-BCCC-EE2041663161}"/>
                    </a:ext>
                  </a:extLst>
                </p14:cNvPr>
                <p14:cNvContentPartPr/>
                <p14:nvPr/>
              </p14:nvContentPartPr>
              <p14:xfrm>
                <a:off x="9258940" y="515151"/>
                <a:ext cx="105480" cy="5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3938341-A70A-8043-BCCC-EE20416631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51380" y="507591"/>
                  <a:ext cx="120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134FDAB-59EA-1046-BE15-11C0AD2288CE}"/>
                    </a:ext>
                  </a:extLst>
                </p14:cNvPr>
                <p14:cNvContentPartPr/>
                <p14:nvPr/>
              </p14:nvContentPartPr>
              <p14:xfrm>
                <a:off x="9544780" y="253791"/>
                <a:ext cx="293040" cy="357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134FDAB-59EA-1046-BE15-11C0AD2288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37220" y="246231"/>
                  <a:ext cx="308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6341565-3236-A448-BCA6-FC3CB01C8DCB}"/>
                    </a:ext>
                  </a:extLst>
                </p14:cNvPr>
                <p14:cNvContentPartPr/>
                <p14:nvPr/>
              </p14:nvContentPartPr>
              <p14:xfrm>
                <a:off x="9824860" y="652311"/>
                <a:ext cx="93600" cy="68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6341565-3236-A448-BCA6-FC3CB01C8D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17300" y="64475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AFEFD1C-E380-F949-BD81-983BBA840C86}"/>
                    </a:ext>
                  </a:extLst>
                </p14:cNvPr>
                <p14:cNvContentPartPr/>
                <p14:nvPr/>
              </p14:nvContentPartPr>
              <p14:xfrm>
                <a:off x="2995660" y="1206351"/>
                <a:ext cx="212040" cy="317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AFEFD1C-E380-F949-BD81-983BBA840C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88100" y="1198791"/>
                  <a:ext cx="227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820661F-1B34-1544-BFCF-6AA9B414278D}"/>
                    </a:ext>
                  </a:extLst>
                </p14:cNvPr>
                <p14:cNvContentPartPr/>
                <p14:nvPr/>
              </p14:nvContentPartPr>
              <p14:xfrm>
                <a:off x="3431260" y="1150191"/>
                <a:ext cx="560520" cy="470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820661F-1B34-1544-BFCF-6AA9B41427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23700" y="1142631"/>
                  <a:ext cx="5756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F7FC8A0-2DE1-2841-9068-D8BB72A113F0}"/>
                    </a:ext>
                  </a:extLst>
                </p14:cNvPr>
                <p14:cNvContentPartPr/>
                <p14:nvPr/>
              </p14:nvContentPartPr>
              <p14:xfrm>
                <a:off x="3848500" y="1293471"/>
                <a:ext cx="149760" cy="100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F7FC8A0-2DE1-2841-9068-D8BB72A113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0940" y="128591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97D2BD8-6060-2C41-94F2-65A69F7FA922}"/>
                    </a:ext>
                  </a:extLst>
                </p14:cNvPr>
                <p14:cNvContentPartPr/>
                <p14:nvPr/>
              </p14:nvContentPartPr>
              <p14:xfrm>
                <a:off x="3916900" y="975951"/>
                <a:ext cx="118800" cy="687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97D2BD8-6060-2C41-94F2-65A69F7FA9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9340" y="96839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20F8F13-4963-2446-900B-9D720F7FEDD8}"/>
                    </a:ext>
                  </a:extLst>
                </p14:cNvPr>
                <p14:cNvContentPartPr/>
                <p14:nvPr/>
              </p14:nvContentPartPr>
              <p14:xfrm>
                <a:off x="4228300" y="1150911"/>
                <a:ext cx="535680" cy="254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20F8F13-4963-2446-900B-9D720F7FED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20740" y="1143351"/>
                  <a:ext cx="550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2CD2F63-9DAB-C049-98DB-C1D7F09800FA}"/>
                    </a:ext>
                  </a:extLst>
                </p14:cNvPr>
                <p14:cNvContentPartPr/>
                <p14:nvPr/>
              </p14:nvContentPartPr>
              <p14:xfrm>
                <a:off x="4701340" y="1050831"/>
                <a:ext cx="193320" cy="451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2CD2F63-9DAB-C049-98DB-C1D7F09800F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93780" y="1043271"/>
                  <a:ext cx="2084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5E3CBC1-B4B5-1C45-8B8F-DFD92516888D}"/>
                    </a:ext>
                  </a:extLst>
                </p14:cNvPr>
                <p14:cNvContentPartPr/>
                <p14:nvPr/>
              </p14:nvContentPartPr>
              <p14:xfrm>
                <a:off x="5367340" y="1193751"/>
                <a:ext cx="186480" cy="31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5E3CBC1-B4B5-1C45-8B8F-DFD9251688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59780" y="1186191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C634FB2-4351-BE40-807F-208ACF36F3A4}"/>
                    </a:ext>
                  </a:extLst>
                </p14:cNvPr>
                <p14:cNvContentPartPr/>
                <p14:nvPr/>
              </p14:nvContentPartPr>
              <p14:xfrm>
                <a:off x="5301820" y="1299591"/>
                <a:ext cx="315000" cy="378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C634FB2-4351-BE40-807F-208ACF36F3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94260" y="1292031"/>
                  <a:ext cx="330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9B0CE11-2CE2-8948-82B8-2CBDE326DE0E}"/>
                    </a:ext>
                  </a:extLst>
                </p14:cNvPr>
                <p14:cNvContentPartPr/>
                <p14:nvPr/>
              </p14:nvContentPartPr>
              <p14:xfrm>
                <a:off x="5505940" y="1125351"/>
                <a:ext cx="191160" cy="311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9B0CE11-2CE2-8948-82B8-2CBDE326DE0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98380" y="1117791"/>
                  <a:ext cx="206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C7D69C4-ABCC-364A-A85E-70D2DF22E1CF}"/>
                    </a:ext>
                  </a:extLst>
                </p14:cNvPr>
                <p14:cNvContentPartPr/>
                <p14:nvPr/>
              </p14:nvContentPartPr>
              <p14:xfrm>
                <a:off x="4994020" y="1162791"/>
                <a:ext cx="516960" cy="286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C7D69C4-ABCC-364A-A85E-70D2DF22E1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86460" y="1155231"/>
                  <a:ext cx="532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037233-844C-5F45-9EF4-B8F5A5D02590}"/>
                    </a:ext>
                  </a:extLst>
                </p14:cNvPr>
                <p14:cNvContentPartPr/>
                <p14:nvPr/>
              </p14:nvContentPartPr>
              <p14:xfrm>
                <a:off x="6139540" y="1119231"/>
                <a:ext cx="218160" cy="311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037233-844C-5F45-9EF4-B8F5A5D025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1980" y="1111671"/>
                  <a:ext cx="233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76E0FA1-5D05-8E4C-A603-1E8CE6C3421A}"/>
                    </a:ext>
                  </a:extLst>
                </p14:cNvPr>
                <p14:cNvContentPartPr/>
                <p14:nvPr/>
              </p14:nvContentPartPr>
              <p14:xfrm>
                <a:off x="6266620" y="1299591"/>
                <a:ext cx="178200" cy="31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76E0FA1-5D05-8E4C-A603-1E8CE6C3421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59060" y="1292031"/>
                  <a:ext cx="193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56FD79B-7F92-8242-8364-0956934797C2}"/>
                    </a:ext>
                  </a:extLst>
                </p14:cNvPr>
                <p14:cNvContentPartPr/>
                <p14:nvPr/>
              </p14:nvContentPartPr>
              <p14:xfrm>
                <a:off x="6786820" y="916551"/>
                <a:ext cx="342720" cy="489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56FD79B-7F92-8242-8364-0956934797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79260" y="908991"/>
                  <a:ext cx="3578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12367A3-1B03-E546-B733-7566BA4083F8}"/>
                    </a:ext>
                  </a:extLst>
                </p14:cNvPr>
                <p14:cNvContentPartPr/>
                <p14:nvPr/>
              </p14:nvContentPartPr>
              <p14:xfrm>
                <a:off x="7298020" y="975951"/>
                <a:ext cx="479160" cy="5108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12367A3-1B03-E546-B733-7566BA4083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90460" y="968391"/>
                  <a:ext cx="493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1843C19-A81F-3C41-BAB3-C9408E46E118}"/>
                    </a:ext>
                  </a:extLst>
                </p14:cNvPr>
                <p14:cNvContentPartPr/>
                <p14:nvPr/>
              </p14:nvContentPartPr>
              <p14:xfrm>
                <a:off x="7944940" y="1000791"/>
                <a:ext cx="336600" cy="4485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1843C19-A81F-3C41-BAB3-C9408E46E1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37380" y="993231"/>
                  <a:ext cx="351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81ACF75-2A93-CE4C-9F13-89BBD781E1F9}"/>
                    </a:ext>
                  </a:extLst>
                </p14:cNvPr>
                <p14:cNvContentPartPr/>
                <p14:nvPr/>
              </p14:nvContentPartPr>
              <p14:xfrm>
                <a:off x="8492500" y="1184031"/>
                <a:ext cx="50040" cy="196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81ACF75-2A93-CE4C-9F13-89BBD781E1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84940" y="1176471"/>
                  <a:ext cx="65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53BA963-572D-F74F-AF64-90B84EFFC23F}"/>
                    </a:ext>
                  </a:extLst>
                </p14:cNvPr>
                <p14:cNvContentPartPr/>
                <p14:nvPr/>
              </p14:nvContentPartPr>
              <p14:xfrm>
                <a:off x="8673220" y="876231"/>
                <a:ext cx="330480" cy="654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53BA963-572D-F74F-AF64-90B84EFFC2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65660" y="868671"/>
                  <a:ext cx="3452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7648707-BE78-8D46-AC53-D8F1F8823025}"/>
                    </a:ext>
                  </a:extLst>
                </p14:cNvPr>
                <p14:cNvContentPartPr/>
                <p14:nvPr/>
              </p14:nvContentPartPr>
              <p14:xfrm>
                <a:off x="9127540" y="1623591"/>
                <a:ext cx="155880" cy="87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7648707-BE78-8D46-AC53-D8F1F88230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19980" y="1616031"/>
                  <a:ext cx="1710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95A2EE4-3A76-B841-889D-B486E2A72B1B}"/>
              </a:ext>
            </a:extLst>
          </p:cNvPr>
          <p:cNvGrpSpPr/>
          <p:nvPr/>
        </p:nvGrpSpPr>
        <p:grpSpPr>
          <a:xfrm>
            <a:off x="9830980" y="901431"/>
            <a:ext cx="2509560" cy="597960"/>
            <a:chOff x="9830980" y="901431"/>
            <a:chExt cx="250956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8FF635A-151E-0D49-96E5-3E12584A5D42}"/>
                    </a:ext>
                  </a:extLst>
                </p14:cNvPr>
                <p14:cNvContentPartPr/>
                <p14:nvPr/>
              </p14:nvContentPartPr>
              <p14:xfrm>
                <a:off x="9830980" y="1094391"/>
                <a:ext cx="68760" cy="2113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8FF635A-151E-0D49-96E5-3E12584A5D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23420" y="1086831"/>
                  <a:ext cx="83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2416BA3-6C22-2F49-B3CD-BB509CCF52FD}"/>
                    </a:ext>
                  </a:extLst>
                </p14:cNvPr>
                <p14:cNvContentPartPr/>
                <p14:nvPr/>
              </p14:nvContentPartPr>
              <p14:xfrm>
                <a:off x="9943300" y="1044351"/>
                <a:ext cx="62640" cy="442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2416BA3-6C22-2F49-B3CD-BB509CCF52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35740" y="1036791"/>
                  <a:ext cx="777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AF2C0C4-4FAE-D34F-889D-B47A764665B5}"/>
                    </a:ext>
                  </a:extLst>
                </p14:cNvPr>
                <p14:cNvContentPartPr/>
                <p14:nvPr/>
              </p14:nvContentPartPr>
              <p14:xfrm>
                <a:off x="9856180" y="1187631"/>
                <a:ext cx="224640" cy="299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AF2C0C4-4FAE-D34F-889D-B47A764665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48620" y="1180071"/>
                  <a:ext cx="23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15D16C3-3669-9347-9EC2-D5510DAFD70C}"/>
                    </a:ext>
                  </a:extLst>
                </p14:cNvPr>
                <p14:cNvContentPartPr/>
                <p14:nvPr/>
              </p14:nvContentPartPr>
              <p14:xfrm>
                <a:off x="10223380" y="975951"/>
                <a:ext cx="348840" cy="5169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15D16C3-3669-9347-9EC2-D5510DAFD7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15820" y="968391"/>
                  <a:ext cx="363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DC3F07E-2F93-9048-A11C-B35063C1C739}"/>
                    </a:ext>
                  </a:extLst>
                </p14:cNvPr>
                <p14:cNvContentPartPr/>
                <p14:nvPr/>
              </p14:nvContentPartPr>
              <p14:xfrm>
                <a:off x="10827100" y="1087911"/>
                <a:ext cx="181080" cy="365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DC3F07E-2F93-9048-A11C-B35063C1C73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19540" y="1080351"/>
                  <a:ext cx="1958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B177838-A7C6-3144-BCDE-01A0594F387A}"/>
                    </a:ext>
                  </a:extLst>
                </p14:cNvPr>
                <p14:cNvContentPartPr/>
                <p14:nvPr/>
              </p14:nvContentPartPr>
              <p14:xfrm>
                <a:off x="10939420" y="1249911"/>
                <a:ext cx="249480" cy="37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B177838-A7C6-3144-BCDE-01A0594F38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31860" y="1242351"/>
                  <a:ext cx="26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DAA8A8F-6448-8841-9FB4-1EC02CF4652F}"/>
                    </a:ext>
                  </a:extLst>
                </p14:cNvPr>
                <p14:cNvContentPartPr/>
                <p14:nvPr/>
              </p14:nvContentPartPr>
              <p14:xfrm>
                <a:off x="11170900" y="901431"/>
                <a:ext cx="577800" cy="597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DAA8A8F-6448-8841-9FB4-1EC02CF4652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63340" y="893871"/>
                  <a:ext cx="59292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D61C593-F960-1743-8A8C-49C19C19938C}"/>
                    </a:ext>
                  </a:extLst>
                </p14:cNvPr>
                <p14:cNvContentPartPr/>
                <p14:nvPr/>
              </p14:nvContentPartPr>
              <p14:xfrm>
                <a:off x="11648980" y="1022391"/>
                <a:ext cx="691560" cy="446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D61C593-F960-1743-8A8C-49C19C1993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41420" y="1014831"/>
                  <a:ext cx="70668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07EDCB4A-AA24-2648-9236-D58C818E57F5}"/>
              </a:ext>
            </a:extLst>
          </p:cNvPr>
          <p:cNvGrpSpPr/>
          <p:nvPr/>
        </p:nvGrpSpPr>
        <p:grpSpPr>
          <a:xfrm>
            <a:off x="528580" y="1897191"/>
            <a:ext cx="1151280" cy="716400"/>
            <a:chOff x="528580" y="1897191"/>
            <a:chExt cx="115128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A20B5FF-02BF-384B-BD24-427AF411528B}"/>
                    </a:ext>
                  </a:extLst>
                </p14:cNvPr>
                <p14:cNvContentPartPr/>
                <p14:nvPr/>
              </p14:nvContentPartPr>
              <p14:xfrm>
                <a:off x="528580" y="2012751"/>
                <a:ext cx="534960" cy="600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A20B5FF-02BF-384B-BD24-427AF41152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1020" y="2005191"/>
                  <a:ext cx="55008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855E18F-914D-6345-9D40-7F3550763A48}"/>
                    </a:ext>
                  </a:extLst>
                </p14:cNvPr>
                <p14:cNvContentPartPr/>
                <p14:nvPr/>
              </p14:nvContentPartPr>
              <p14:xfrm>
                <a:off x="1193860" y="2248911"/>
                <a:ext cx="12960" cy="209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855E18F-914D-6345-9D40-7F3550763A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6300" y="2241351"/>
                  <a:ext cx="27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C8AEB22-218C-CB4C-B552-F77BD4E6F28F}"/>
                    </a:ext>
                  </a:extLst>
                </p14:cNvPr>
                <p14:cNvContentPartPr/>
                <p14:nvPr/>
              </p14:nvContentPartPr>
              <p14:xfrm>
                <a:off x="1299700" y="1897191"/>
                <a:ext cx="380160" cy="6789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C8AEB22-218C-CB4C-B552-F77BD4E6F28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92140" y="1889991"/>
                  <a:ext cx="3952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C08A3E5-2178-6846-899D-F7205EEEDD6B}"/>
                    </a:ext>
                  </a:extLst>
                </p14:cNvPr>
                <p14:cNvContentPartPr/>
                <p14:nvPr/>
              </p14:nvContentPartPr>
              <p14:xfrm>
                <a:off x="1325260" y="2077911"/>
                <a:ext cx="198720" cy="448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C08A3E5-2178-6846-899D-F7205EEEDD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18060" y="2070351"/>
                  <a:ext cx="2138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512A2289-0EDE-2C49-A408-D44F5603641B}"/>
              </a:ext>
            </a:extLst>
          </p:cNvPr>
          <p:cNvGrpSpPr/>
          <p:nvPr/>
        </p:nvGrpSpPr>
        <p:grpSpPr>
          <a:xfrm>
            <a:off x="2034460" y="2102751"/>
            <a:ext cx="672840" cy="567000"/>
            <a:chOff x="2034460" y="2102751"/>
            <a:chExt cx="6728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24F914B-B931-5447-A3C3-E7910271FE45}"/>
                    </a:ext>
                  </a:extLst>
                </p14:cNvPr>
                <p14:cNvContentPartPr/>
                <p14:nvPr/>
              </p14:nvContentPartPr>
              <p14:xfrm>
                <a:off x="2034460" y="2569671"/>
                <a:ext cx="87480" cy="100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24F914B-B931-5447-A3C3-E7910271FE4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26900" y="256211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3E496BD-0708-0142-A693-4C412B8AA750}"/>
                    </a:ext>
                  </a:extLst>
                </p14:cNvPr>
                <p14:cNvContentPartPr/>
                <p14:nvPr/>
              </p14:nvContentPartPr>
              <p14:xfrm>
                <a:off x="2557540" y="2128311"/>
                <a:ext cx="37800" cy="223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3E496BD-0708-0142-A693-4C412B8AA7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49980" y="2120751"/>
                  <a:ext cx="52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FF7FB3D-3112-0F49-AB37-BFA926438359}"/>
                    </a:ext>
                  </a:extLst>
                </p14:cNvPr>
                <p14:cNvContentPartPr/>
                <p14:nvPr/>
              </p14:nvContentPartPr>
              <p14:xfrm>
                <a:off x="2351980" y="2102751"/>
                <a:ext cx="355320" cy="379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FF7FB3D-3112-0F49-AB37-BFA9264383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44420" y="2095191"/>
                  <a:ext cx="37044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499D824-D260-DF42-B0FB-12591FC783F0}"/>
              </a:ext>
            </a:extLst>
          </p:cNvPr>
          <p:cNvGrpSpPr/>
          <p:nvPr/>
        </p:nvGrpSpPr>
        <p:grpSpPr>
          <a:xfrm>
            <a:off x="2968300" y="2171871"/>
            <a:ext cx="504720" cy="379080"/>
            <a:chOff x="2968300" y="2171871"/>
            <a:chExt cx="5047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45516C8-BA89-1A41-9141-30D1D6E883DD}"/>
                    </a:ext>
                  </a:extLst>
                </p14:cNvPr>
                <p14:cNvContentPartPr/>
                <p14:nvPr/>
              </p14:nvContentPartPr>
              <p14:xfrm>
                <a:off x="2968300" y="2208591"/>
                <a:ext cx="87480" cy="162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45516C8-BA89-1A41-9141-30D1D6E883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60740" y="220103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C5893CB-D31D-D343-A06E-6653203DB8CB}"/>
                    </a:ext>
                  </a:extLst>
                </p14:cNvPr>
                <p14:cNvContentPartPr/>
                <p14:nvPr/>
              </p14:nvContentPartPr>
              <p14:xfrm>
                <a:off x="3111580" y="2211471"/>
                <a:ext cx="155880" cy="339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C5893CB-D31D-D343-A06E-6653203DB8C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04020" y="2203911"/>
                  <a:ext cx="171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991D744-66B2-FF4A-BFDB-434790B8CBEA}"/>
                    </a:ext>
                  </a:extLst>
                </p14:cNvPr>
                <p14:cNvContentPartPr/>
                <p14:nvPr/>
              </p14:nvContentPartPr>
              <p14:xfrm>
                <a:off x="3397780" y="2171871"/>
                <a:ext cx="75240" cy="292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991D744-66B2-FF4A-BFDB-434790B8CB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90220" y="2164311"/>
                  <a:ext cx="900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77A1F67C-820B-E94B-AFE7-FC6AAE64DBFD}"/>
              </a:ext>
            </a:extLst>
          </p:cNvPr>
          <p:cNvGrpSpPr/>
          <p:nvPr/>
        </p:nvGrpSpPr>
        <p:grpSpPr>
          <a:xfrm>
            <a:off x="3765700" y="1903671"/>
            <a:ext cx="1033200" cy="578880"/>
            <a:chOff x="3765700" y="1903671"/>
            <a:chExt cx="1033200" cy="5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F17C888-26AA-4941-8982-D6B16D70009D}"/>
                    </a:ext>
                  </a:extLst>
                </p14:cNvPr>
                <p14:cNvContentPartPr/>
                <p14:nvPr/>
              </p14:nvContentPartPr>
              <p14:xfrm>
                <a:off x="3765700" y="1903671"/>
                <a:ext cx="497880" cy="5234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F17C888-26AA-4941-8982-D6B16D70009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58140" y="1896111"/>
                  <a:ext cx="5126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9B977E7-C35A-1F46-91E2-194C9A66038D}"/>
                    </a:ext>
                  </a:extLst>
                </p14:cNvPr>
                <p14:cNvContentPartPr/>
                <p14:nvPr/>
              </p14:nvContentPartPr>
              <p14:xfrm>
                <a:off x="4443580" y="2208591"/>
                <a:ext cx="87480" cy="143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9B977E7-C35A-1F46-91E2-194C9A6603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36020" y="2201031"/>
                  <a:ext cx="102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A15A159-6EAE-8245-AB90-5B04C334F114}"/>
                    </a:ext>
                  </a:extLst>
                </p14:cNvPr>
                <p14:cNvContentPartPr/>
                <p14:nvPr/>
              </p14:nvContentPartPr>
              <p14:xfrm>
                <a:off x="4301380" y="2084031"/>
                <a:ext cx="378720" cy="87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A15A159-6EAE-8245-AB90-5B04C334F1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93820" y="2076471"/>
                  <a:ext cx="393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7C34087-A853-E34B-962F-445963602E9D}"/>
                    </a:ext>
                  </a:extLst>
                </p14:cNvPr>
                <p14:cNvContentPartPr/>
                <p14:nvPr/>
              </p14:nvContentPartPr>
              <p14:xfrm>
                <a:off x="4326220" y="2028951"/>
                <a:ext cx="261000" cy="453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7C34087-A853-E34B-962F-445963602E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18660" y="2021391"/>
                  <a:ext cx="276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B23F0A9-6D61-0B4A-83F8-1D36E8D17224}"/>
                    </a:ext>
                  </a:extLst>
                </p14:cNvPr>
                <p14:cNvContentPartPr/>
                <p14:nvPr/>
              </p14:nvContentPartPr>
              <p14:xfrm>
                <a:off x="4387780" y="2258271"/>
                <a:ext cx="411120" cy="174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B23F0A9-6D61-0B4A-83F8-1D36E8D172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80220" y="2251071"/>
                  <a:ext cx="4262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338250F-E661-EE4F-8184-B10B547A91F1}"/>
              </a:ext>
            </a:extLst>
          </p:cNvPr>
          <p:cNvGrpSpPr/>
          <p:nvPr/>
        </p:nvGrpSpPr>
        <p:grpSpPr>
          <a:xfrm>
            <a:off x="5116060" y="2108871"/>
            <a:ext cx="330120" cy="268200"/>
            <a:chOff x="5116060" y="2108871"/>
            <a:chExt cx="3301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BB23D25-60C9-954D-BB37-343018943B98}"/>
                    </a:ext>
                  </a:extLst>
                </p14:cNvPr>
                <p14:cNvContentPartPr/>
                <p14:nvPr/>
              </p14:nvContentPartPr>
              <p14:xfrm>
                <a:off x="5116060" y="2108871"/>
                <a:ext cx="234000" cy="268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BB23D25-60C9-954D-BB37-343018943B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08500" y="2101311"/>
                  <a:ext cx="249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77B1FCA-B9A2-E44F-AA46-EC857EE85C56}"/>
                    </a:ext>
                  </a:extLst>
                </p14:cNvPr>
                <p14:cNvContentPartPr/>
                <p14:nvPr/>
              </p14:nvContentPartPr>
              <p14:xfrm>
                <a:off x="5209300" y="2239911"/>
                <a:ext cx="236880" cy="87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77B1FCA-B9A2-E44F-AA46-EC857EE85C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01740" y="2232351"/>
                  <a:ext cx="25200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DED7311D-D76C-5A47-9D0E-EF76C5555FF1}"/>
                  </a:ext>
                </a:extLst>
              </p14:cNvPr>
              <p14:cNvContentPartPr/>
              <p14:nvPr/>
            </p14:nvContentPartPr>
            <p14:xfrm>
              <a:off x="5701420" y="2053791"/>
              <a:ext cx="236880" cy="4539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DED7311D-D76C-5A47-9D0E-EF76C5555FF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693860" y="2046231"/>
                <a:ext cx="2520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A068A973-5772-3941-A9A9-80B06731EAFD}"/>
                  </a:ext>
                </a:extLst>
              </p14:cNvPr>
              <p14:cNvContentPartPr/>
              <p14:nvPr/>
            </p14:nvContentPartPr>
            <p14:xfrm>
              <a:off x="6261580" y="2143071"/>
              <a:ext cx="280440" cy="1713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A068A973-5772-3941-A9A9-80B06731EAF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254020" y="2135511"/>
                <a:ext cx="29556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92707D9-31EA-894F-AD5F-5AC8E01DDC37}"/>
              </a:ext>
            </a:extLst>
          </p:cNvPr>
          <p:cNvGrpSpPr/>
          <p:nvPr/>
        </p:nvGrpSpPr>
        <p:grpSpPr>
          <a:xfrm>
            <a:off x="6803020" y="1835271"/>
            <a:ext cx="510840" cy="909360"/>
            <a:chOff x="6803020" y="1835271"/>
            <a:chExt cx="510840" cy="90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3B646DE-01B1-D74B-A3C9-7466F222551A}"/>
                    </a:ext>
                  </a:extLst>
                </p14:cNvPr>
                <p14:cNvContentPartPr/>
                <p14:nvPr/>
              </p14:nvContentPartPr>
              <p14:xfrm>
                <a:off x="6803020" y="1953351"/>
                <a:ext cx="392400" cy="392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3B646DE-01B1-D74B-A3C9-7466F22255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95460" y="1945791"/>
                  <a:ext cx="407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49EFE3D-65E4-904D-A961-F4F120B15DE1}"/>
                    </a:ext>
                  </a:extLst>
                </p14:cNvPr>
                <p14:cNvContentPartPr/>
                <p14:nvPr/>
              </p14:nvContentPartPr>
              <p14:xfrm>
                <a:off x="7207660" y="1835271"/>
                <a:ext cx="106200" cy="909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49EFE3D-65E4-904D-A961-F4F120B15D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00460" y="1827711"/>
                  <a:ext cx="121320" cy="9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FD19CA5A-3035-6748-9BCF-3AD84D43F5A3}"/>
              </a:ext>
            </a:extLst>
          </p:cNvPr>
          <p:cNvGrpSpPr/>
          <p:nvPr/>
        </p:nvGrpSpPr>
        <p:grpSpPr>
          <a:xfrm>
            <a:off x="7581340" y="2009511"/>
            <a:ext cx="697680" cy="429840"/>
            <a:chOff x="7581340" y="2009511"/>
            <a:chExt cx="69768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3819A55-C747-C74F-B593-80B4CB7CBC18}"/>
                    </a:ext>
                  </a:extLst>
                </p14:cNvPr>
                <p14:cNvContentPartPr/>
                <p14:nvPr/>
              </p14:nvContentPartPr>
              <p14:xfrm>
                <a:off x="7581340" y="2084751"/>
                <a:ext cx="218160" cy="3546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3819A55-C747-C74F-B593-80B4CB7CBC1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73780" y="2077191"/>
                  <a:ext cx="233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A911370A-A603-C74A-B7DA-A785C72CDB34}"/>
                    </a:ext>
                  </a:extLst>
                </p14:cNvPr>
                <p14:cNvContentPartPr/>
                <p14:nvPr/>
              </p14:nvContentPartPr>
              <p14:xfrm>
                <a:off x="8073100" y="2009511"/>
                <a:ext cx="87480" cy="1000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A911370A-A603-C74A-B7DA-A785C72CDB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65540" y="200195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67DF140-0B6C-5C41-91EB-AFAAE54D3AFC}"/>
                    </a:ext>
                  </a:extLst>
                </p14:cNvPr>
                <p14:cNvContentPartPr/>
                <p14:nvPr/>
              </p14:nvContentPartPr>
              <p14:xfrm>
                <a:off x="8023420" y="2183751"/>
                <a:ext cx="255600" cy="124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67DF140-0B6C-5C41-91EB-AFAAE54D3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15860" y="2176191"/>
                  <a:ext cx="2707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D1F9BD4-C203-7B42-9F38-38AAE723583C}"/>
              </a:ext>
            </a:extLst>
          </p:cNvPr>
          <p:cNvGrpSpPr/>
          <p:nvPr/>
        </p:nvGrpSpPr>
        <p:grpSpPr>
          <a:xfrm>
            <a:off x="8564860" y="1722951"/>
            <a:ext cx="1500120" cy="883800"/>
            <a:chOff x="8564860" y="1722951"/>
            <a:chExt cx="150012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637542F-E94D-D341-8A50-CAD0AB12292B}"/>
                    </a:ext>
                  </a:extLst>
                </p14:cNvPr>
                <p14:cNvContentPartPr/>
                <p14:nvPr/>
              </p14:nvContentPartPr>
              <p14:xfrm>
                <a:off x="8564860" y="1909791"/>
                <a:ext cx="162360" cy="398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637542F-E94D-D341-8A50-CAD0AB1229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57300" y="1902231"/>
                  <a:ext cx="1771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99DE137-D77F-A044-A3E1-D837BDAEDE15}"/>
                    </a:ext>
                  </a:extLst>
                </p14:cNvPr>
                <p14:cNvContentPartPr/>
                <p14:nvPr/>
              </p14:nvContentPartPr>
              <p14:xfrm>
                <a:off x="8813980" y="1891071"/>
                <a:ext cx="162360" cy="626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99DE137-D77F-A044-A3E1-D837BDAEDE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06420" y="188351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9FEE6F1-33DF-F44A-8615-33E5946D2E22}"/>
                    </a:ext>
                  </a:extLst>
                </p14:cNvPr>
                <p14:cNvContentPartPr/>
                <p14:nvPr/>
              </p14:nvContentPartPr>
              <p14:xfrm>
                <a:off x="8807860" y="2065311"/>
                <a:ext cx="249480" cy="274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9FEE6F1-33DF-F44A-8615-33E5946D2E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00300" y="2057751"/>
                  <a:ext cx="264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F60A19B-FDC4-5B4C-97F1-BBDAEA37FAE3}"/>
                    </a:ext>
                  </a:extLst>
                </p14:cNvPr>
                <p14:cNvContentPartPr/>
                <p14:nvPr/>
              </p14:nvContentPartPr>
              <p14:xfrm>
                <a:off x="9498700" y="1722951"/>
                <a:ext cx="87480" cy="81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F60A19B-FDC4-5B4C-97F1-BBDAEA37FA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91140" y="171539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084DD79-D8CB-DC42-A43C-114663A0EB7A}"/>
                    </a:ext>
                  </a:extLst>
                </p14:cNvPr>
                <p14:cNvContentPartPr/>
                <p14:nvPr/>
              </p14:nvContentPartPr>
              <p14:xfrm>
                <a:off x="9311860" y="1915911"/>
                <a:ext cx="417600" cy="255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084DD79-D8CB-DC42-A43C-114663A0EB7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04660" y="1908351"/>
                  <a:ext cx="432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E6B1098-71DD-4946-98F7-F2174EB0883C}"/>
                    </a:ext>
                  </a:extLst>
                </p14:cNvPr>
                <p14:cNvContentPartPr/>
                <p14:nvPr/>
              </p14:nvContentPartPr>
              <p14:xfrm>
                <a:off x="9274780" y="2239911"/>
                <a:ext cx="510840" cy="2368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E6B1098-71DD-4946-98F7-F2174EB088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67220" y="2232351"/>
                  <a:ext cx="525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03AB3C7-4B21-F948-92A3-9A0DE43E99CB}"/>
                    </a:ext>
                  </a:extLst>
                </p14:cNvPr>
                <p14:cNvContentPartPr/>
                <p14:nvPr/>
              </p14:nvContentPartPr>
              <p14:xfrm>
                <a:off x="9996940" y="2501271"/>
                <a:ext cx="68040" cy="1054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03AB3C7-4B21-F948-92A3-9A0DE43E99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89380" y="2493711"/>
                  <a:ext cx="831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84C2C25F-DE93-BD42-A987-4F1020F79A27}"/>
              </a:ext>
            </a:extLst>
          </p:cNvPr>
          <p:cNvGrpSpPr/>
          <p:nvPr/>
        </p:nvGrpSpPr>
        <p:grpSpPr>
          <a:xfrm>
            <a:off x="446860" y="2893311"/>
            <a:ext cx="977760" cy="567000"/>
            <a:chOff x="446860" y="2893311"/>
            <a:chExt cx="97776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0DF8823-9E7D-1A48-BD8D-40AEAD22D3FB}"/>
                    </a:ext>
                  </a:extLst>
                </p14:cNvPr>
                <p14:cNvContentPartPr/>
                <p14:nvPr/>
              </p14:nvContentPartPr>
              <p14:xfrm>
                <a:off x="577540" y="2893311"/>
                <a:ext cx="87480" cy="1062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0DF8823-9E7D-1A48-BD8D-40AEAD22D3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9980" y="2885751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FA5A27A-3AAF-1B4D-ACE6-6B8F208D266B}"/>
                    </a:ext>
                  </a:extLst>
                </p14:cNvPr>
                <p14:cNvContentPartPr/>
                <p14:nvPr/>
              </p14:nvContentPartPr>
              <p14:xfrm>
                <a:off x="446860" y="3098871"/>
                <a:ext cx="766080" cy="3117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FA5A27A-3AAF-1B4D-ACE6-6B8F208D26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300" y="3091311"/>
                  <a:ext cx="781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B862A54-F720-EF42-9691-7B08CCA8D6F8}"/>
                    </a:ext>
                  </a:extLst>
                </p14:cNvPr>
                <p14:cNvContentPartPr/>
                <p14:nvPr/>
              </p14:nvContentPartPr>
              <p14:xfrm>
                <a:off x="1380700" y="3366711"/>
                <a:ext cx="43920" cy="19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B862A54-F720-EF42-9691-7B08CCA8D6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73140" y="335915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F635A0D-1109-ED43-B3CA-F884101E9890}"/>
                    </a:ext>
                  </a:extLst>
                </p14:cNvPr>
                <p14:cNvContentPartPr/>
                <p14:nvPr/>
              </p14:nvContentPartPr>
              <p14:xfrm>
                <a:off x="1361980" y="3428991"/>
                <a:ext cx="19080" cy="31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F635A0D-1109-ED43-B3CA-F884101E989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54420" y="342143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4E41BF35-8E7F-714C-A283-F648A94EC68F}"/>
                  </a:ext>
                </a:extLst>
              </p14:cNvPr>
              <p14:cNvContentPartPr/>
              <p14:nvPr/>
            </p14:nvContentPartPr>
            <p14:xfrm>
              <a:off x="2028340" y="2955591"/>
              <a:ext cx="155880" cy="1684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4E41BF35-8E7F-714C-A283-F648A94EC68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020780" y="2948031"/>
                <a:ext cx="17100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52753296-E10E-B644-AA61-FB5D7556707A}"/>
              </a:ext>
            </a:extLst>
          </p:cNvPr>
          <p:cNvGrpSpPr/>
          <p:nvPr/>
        </p:nvGrpSpPr>
        <p:grpSpPr>
          <a:xfrm>
            <a:off x="2028340" y="3341511"/>
            <a:ext cx="292680" cy="6840"/>
            <a:chOff x="2028340" y="3341511"/>
            <a:chExt cx="292680" cy="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C9D3E3AB-79C7-554A-8201-32C4EEA287DD}"/>
                    </a:ext>
                  </a:extLst>
                </p14:cNvPr>
                <p14:cNvContentPartPr/>
                <p14:nvPr/>
              </p14:nvContentPartPr>
              <p14:xfrm>
                <a:off x="2028340" y="3347991"/>
                <a:ext cx="37800" cy="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C9D3E3AB-79C7-554A-8201-32C4EEA287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20780" y="3340431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688D123-FD39-9D4E-92A7-4936B6660835}"/>
                    </a:ext>
                  </a:extLst>
                </p14:cNvPr>
                <p14:cNvContentPartPr/>
                <p14:nvPr/>
              </p14:nvContentPartPr>
              <p14:xfrm>
                <a:off x="2289700" y="3341511"/>
                <a:ext cx="31320" cy="6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688D123-FD39-9D4E-92A7-4936B666083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82140" y="333395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4594340C-4EC1-584E-894C-DEC587888F53}"/>
              </a:ext>
            </a:extLst>
          </p:cNvPr>
          <p:cNvGrpSpPr/>
          <p:nvPr/>
        </p:nvGrpSpPr>
        <p:grpSpPr>
          <a:xfrm>
            <a:off x="2650780" y="2843631"/>
            <a:ext cx="516960" cy="392040"/>
            <a:chOff x="2650780" y="2843631"/>
            <a:chExt cx="51696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88FA251-5FF1-BB45-A3CA-D7312B116AE2}"/>
                    </a:ext>
                  </a:extLst>
                </p14:cNvPr>
                <p14:cNvContentPartPr/>
                <p14:nvPr/>
              </p14:nvContentPartPr>
              <p14:xfrm>
                <a:off x="2700460" y="2843631"/>
                <a:ext cx="100080" cy="124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88FA251-5FF1-BB45-A3CA-D7312B116AE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92900" y="2836071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C4B890F-D7E9-9F40-BF92-68605456E87B}"/>
                    </a:ext>
                  </a:extLst>
                </p14:cNvPr>
                <p14:cNvContentPartPr/>
                <p14:nvPr/>
              </p14:nvContentPartPr>
              <p14:xfrm>
                <a:off x="2650780" y="2986911"/>
                <a:ext cx="516960" cy="2487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C4B890F-D7E9-9F40-BF92-68605456E8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43220" y="2979351"/>
                  <a:ext cx="5320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16DFADF4-E367-DA4A-A2E3-BBC340855242}"/>
              </a:ext>
            </a:extLst>
          </p:cNvPr>
          <p:cNvGrpSpPr/>
          <p:nvPr/>
        </p:nvGrpSpPr>
        <p:grpSpPr>
          <a:xfrm>
            <a:off x="3466180" y="2881071"/>
            <a:ext cx="747720" cy="469800"/>
            <a:chOff x="3466180" y="2881071"/>
            <a:chExt cx="74772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21CAF02-60C5-3046-9C07-59CFDA56A1F5}"/>
                    </a:ext>
                  </a:extLst>
                </p14:cNvPr>
                <p14:cNvContentPartPr/>
                <p14:nvPr/>
              </p14:nvContentPartPr>
              <p14:xfrm>
                <a:off x="3584620" y="2893311"/>
                <a:ext cx="19080" cy="239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21CAF02-60C5-3046-9C07-59CFDA56A1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77060" y="2885751"/>
                  <a:ext cx="34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C3D518A-89A6-6944-8589-A17FB43DC189}"/>
                    </a:ext>
                  </a:extLst>
                </p14:cNvPr>
                <p14:cNvContentPartPr/>
                <p14:nvPr/>
              </p14:nvContentPartPr>
              <p14:xfrm>
                <a:off x="3466180" y="2881071"/>
                <a:ext cx="292320" cy="2984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C3D518A-89A6-6944-8589-A17FB43DC1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58620" y="2873511"/>
                  <a:ext cx="307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6624EC6-8CD1-1F44-A8A7-AC7B2CDFF193}"/>
                    </a:ext>
                  </a:extLst>
                </p14:cNvPr>
                <p14:cNvContentPartPr/>
                <p14:nvPr/>
              </p14:nvContentPartPr>
              <p14:xfrm>
                <a:off x="3883420" y="2999151"/>
                <a:ext cx="75240" cy="162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6624EC6-8CD1-1F44-A8A7-AC7B2CDFF1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75860" y="299159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2683DCB-54D3-F440-8FDC-914EA6195F77}"/>
                    </a:ext>
                  </a:extLst>
                </p14:cNvPr>
                <p14:cNvContentPartPr/>
                <p14:nvPr/>
              </p14:nvContentPartPr>
              <p14:xfrm>
                <a:off x="4070260" y="2949471"/>
                <a:ext cx="143640" cy="401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2683DCB-54D3-F440-8FDC-914EA6195F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62700" y="2941911"/>
                  <a:ext cx="15876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38C02880-5014-1D4D-917B-FB28DB116988}"/>
              </a:ext>
            </a:extLst>
          </p:cNvPr>
          <p:cNvGrpSpPr/>
          <p:nvPr/>
        </p:nvGrpSpPr>
        <p:grpSpPr>
          <a:xfrm>
            <a:off x="4462300" y="2712951"/>
            <a:ext cx="2042280" cy="902880"/>
            <a:chOff x="4462300" y="2712951"/>
            <a:chExt cx="204228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73017D5-55D3-1E4C-82A4-EBDD9B221319}"/>
                    </a:ext>
                  </a:extLst>
                </p14:cNvPr>
                <p14:cNvContentPartPr/>
                <p14:nvPr/>
              </p14:nvContentPartPr>
              <p14:xfrm>
                <a:off x="4462300" y="2899791"/>
                <a:ext cx="118080" cy="324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73017D5-55D3-1E4C-82A4-EBDD9B22131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54740" y="2892231"/>
                  <a:ext cx="133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7853B26-C8C4-5045-BA82-92402E4A6CA7}"/>
                    </a:ext>
                  </a:extLst>
                </p14:cNvPr>
                <p14:cNvContentPartPr/>
                <p14:nvPr/>
              </p14:nvContentPartPr>
              <p14:xfrm>
                <a:off x="4804660" y="2793951"/>
                <a:ext cx="523440" cy="461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7853B26-C8C4-5045-BA82-92402E4A6CA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97100" y="2786391"/>
                  <a:ext cx="5382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2FC82E3-BB70-BA4C-BCF7-C63D6A7E1C84}"/>
                    </a:ext>
                  </a:extLst>
                </p14:cNvPr>
                <p14:cNvContentPartPr/>
                <p14:nvPr/>
              </p14:nvContentPartPr>
              <p14:xfrm>
                <a:off x="5545540" y="2993751"/>
                <a:ext cx="187200" cy="1047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2FC82E3-BB70-BA4C-BCF7-C63D6A7E1C8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37980" y="2986191"/>
                  <a:ext cx="202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D3FDE4D-8EC2-1D4F-802C-A2A71E43A666}"/>
                    </a:ext>
                  </a:extLst>
                </p14:cNvPr>
                <p14:cNvContentPartPr/>
                <p14:nvPr/>
              </p14:nvContentPartPr>
              <p14:xfrm>
                <a:off x="5937940" y="2775231"/>
                <a:ext cx="398880" cy="4546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D3FDE4D-8EC2-1D4F-802C-A2A71E43A6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30380" y="2767671"/>
                  <a:ext cx="414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5846A57-3A91-E049-86A5-65D9777CAD72}"/>
                    </a:ext>
                  </a:extLst>
                </p14:cNvPr>
                <p14:cNvContentPartPr/>
                <p14:nvPr/>
              </p14:nvContentPartPr>
              <p14:xfrm>
                <a:off x="6408100" y="2712951"/>
                <a:ext cx="96480" cy="9028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5846A57-3A91-E049-86A5-65D9777CAD7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00540" y="2705391"/>
                  <a:ext cx="111600" cy="9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A20F0B6E-FE1E-884F-90AF-467408B7EEB2}"/>
                  </a:ext>
                </a:extLst>
              </p14:cNvPr>
              <p14:cNvContentPartPr/>
              <p14:nvPr/>
            </p14:nvContentPartPr>
            <p14:xfrm>
              <a:off x="6784660" y="2936871"/>
              <a:ext cx="212040" cy="4111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A20F0B6E-FE1E-884F-90AF-467408B7EEB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777100" y="2929311"/>
                <a:ext cx="22716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E2812B8-3947-F04E-97FA-2C6595E56369}"/>
              </a:ext>
            </a:extLst>
          </p:cNvPr>
          <p:cNvGrpSpPr/>
          <p:nvPr/>
        </p:nvGrpSpPr>
        <p:grpSpPr>
          <a:xfrm>
            <a:off x="7332220" y="2843631"/>
            <a:ext cx="255600" cy="336600"/>
            <a:chOff x="7332220" y="2843631"/>
            <a:chExt cx="2556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1A2C3EC-67D7-474D-A250-A9843A3D4FAC}"/>
                    </a:ext>
                  </a:extLst>
                </p14:cNvPr>
                <p14:cNvContentPartPr/>
                <p14:nvPr/>
              </p14:nvContentPartPr>
              <p14:xfrm>
                <a:off x="7419340" y="2843631"/>
                <a:ext cx="49320" cy="87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1A2C3EC-67D7-474D-A250-A9843A3D4F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11780" y="2836071"/>
                  <a:ext cx="64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5D9B6A1-7320-0043-B3D2-FDB0FB9962C6}"/>
                    </a:ext>
                  </a:extLst>
                </p14:cNvPr>
                <p14:cNvContentPartPr/>
                <p14:nvPr/>
              </p14:nvContentPartPr>
              <p14:xfrm>
                <a:off x="7332220" y="3017871"/>
                <a:ext cx="255600" cy="162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5D9B6A1-7320-0043-B3D2-FDB0FB9962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24660" y="3010311"/>
                  <a:ext cx="270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C33E795A-DEE7-4243-A4AE-7725A452A3F3}"/>
              </a:ext>
            </a:extLst>
          </p:cNvPr>
          <p:cNvGrpSpPr/>
          <p:nvPr/>
        </p:nvGrpSpPr>
        <p:grpSpPr>
          <a:xfrm>
            <a:off x="7855300" y="2656791"/>
            <a:ext cx="1488240" cy="778680"/>
            <a:chOff x="7855300" y="2656791"/>
            <a:chExt cx="148824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1B92258-DAB4-6043-9DFE-7236C3906070}"/>
                    </a:ext>
                  </a:extLst>
                </p14:cNvPr>
                <p14:cNvContentPartPr/>
                <p14:nvPr/>
              </p14:nvContentPartPr>
              <p14:xfrm>
                <a:off x="7855300" y="2837511"/>
                <a:ext cx="492120" cy="4298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1B92258-DAB4-6043-9DFE-7236C39060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47740" y="2829951"/>
                  <a:ext cx="507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9F68455-B028-B84C-A82E-CC9079A984E3}"/>
                    </a:ext>
                  </a:extLst>
                </p14:cNvPr>
                <p14:cNvContentPartPr/>
                <p14:nvPr/>
              </p14:nvContentPartPr>
              <p14:xfrm>
                <a:off x="8263540" y="3067911"/>
                <a:ext cx="65520" cy="43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9F68455-B028-B84C-A82E-CC9079A984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55980" y="3060351"/>
                  <a:ext cx="8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5A53051-FAD6-4B4A-A43C-7AE08080E174}"/>
                    </a:ext>
                  </a:extLst>
                </p14:cNvPr>
                <p14:cNvContentPartPr/>
                <p14:nvPr/>
              </p14:nvContentPartPr>
              <p14:xfrm>
                <a:off x="8714260" y="2656791"/>
                <a:ext cx="112320" cy="1684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5A53051-FAD6-4B4A-A43C-7AE08080E1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06700" y="264923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F140403-30B2-FA45-A302-1D74C89ECCF3}"/>
                    </a:ext>
                  </a:extLst>
                </p14:cNvPr>
                <p14:cNvContentPartPr/>
                <p14:nvPr/>
              </p14:nvContentPartPr>
              <p14:xfrm>
                <a:off x="8708140" y="2843631"/>
                <a:ext cx="43920" cy="752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F140403-30B2-FA45-A302-1D74C89ECCF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00580" y="283607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B4E0FAD-A5AB-144C-AF6C-278CC981737F}"/>
                    </a:ext>
                  </a:extLst>
                </p14:cNvPr>
                <p14:cNvContentPartPr/>
                <p14:nvPr/>
              </p14:nvContentPartPr>
              <p14:xfrm>
                <a:off x="8573140" y="2837511"/>
                <a:ext cx="334440" cy="2804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B4E0FAD-A5AB-144C-AF6C-278CC981737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65580" y="2829951"/>
                  <a:ext cx="349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B001F2C-9F89-CD45-B4C2-CE1E3F3A2885}"/>
                    </a:ext>
                  </a:extLst>
                </p14:cNvPr>
                <p14:cNvContentPartPr/>
                <p14:nvPr/>
              </p14:nvContentPartPr>
              <p14:xfrm>
                <a:off x="8938540" y="2936871"/>
                <a:ext cx="68760" cy="224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B001F2C-9F89-CD45-B4C2-CE1E3F3A28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30980" y="2929311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D2DD5E2-878D-8A46-9726-A102DF95D1AD}"/>
                    </a:ext>
                  </a:extLst>
                </p14:cNvPr>
                <p14:cNvContentPartPr/>
                <p14:nvPr/>
              </p14:nvContentPartPr>
              <p14:xfrm>
                <a:off x="8540020" y="3185991"/>
                <a:ext cx="436320" cy="2368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D2DD5E2-878D-8A46-9726-A102DF95D1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32460" y="3178431"/>
                  <a:ext cx="451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9119DEE-00A6-1640-84AD-DF0CAFCFF993}"/>
                    </a:ext>
                  </a:extLst>
                </p14:cNvPr>
                <p14:cNvContentPartPr/>
                <p14:nvPr/>
              </p14:nvContentPartPr>
              <p14:xfrm>
                <a:off x="8203780" y="3049191"/>
                <a:ext cx="143640" cy="1429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9119DEE-00A6-1640-84AD-DF0CAFCFF99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196220" y="3041631"/>
                  <a:ext cx="158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CA3AB3D-E0B3-1845-9218-120E4F8C362E}"/>
                    </a:ext>
                  </a:extLst>
                </p14:cNvPr>
                <p14:cNvContentPartPr/>
                <p14:nvPr/>
              </p14:nvContentPartPr>
              <p14:xfrm>
                <a:off x="9249940" y="3354111"/>
                <a:ext cx="93600" cy="81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CA3AB3D-E0B3-1845-9218-120E4F8C362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42380" y="334655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C18F6125-273C-154B-8F51-FA1EBF98D3DD}"/>
              </a:ext>
            </a:extLst>
          </p:cNvPr>
          <p:cNvGrpSpPr/>
          <p:nvPr/>
        </p:nvGrpSpPr>
        <p:grpSpPr>
          <a:xfrm>
            <a:off x="666100" y="3740031"/>
            <a:ext cx="416160" cy="535680"/>
            <a:chOff x="666100" y="3740031"/>
            <a:chExt cx="4161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1A550BA-AAA7-0C44-B1DE-2F3BBE3961ED}"/>
                    </a:ext>
                  </a:extLst>
                </p14:cNvPr>
                <p14:cNvContentPartPr/>
                <p14:nvPr/>
              </p14:nvContentPartPr>
              <p14:xfrm>
                <a:off x="826660" y="3746151"/>
                <a:ext cx="6480" cy="25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1A550BA-AAA7-0C44-B1DE-2F3BBE3961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9100" y="373895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9DA5273-C385-8143-9104-8C8266882549}"/>
                    </a:ext>
                  </a:extLst>
                </p14:cNvPr>
                <p14:cNvContentPartPr/>
                <p14:nvPr/>
              </p14:nvContentPartPr>
              <p14:xfrm>
                <a:off x="851500" y="3740031"/>
                <a:ext cx="37800" cy="1188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9DA5273-C385-8143-9104-8C82668825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3940" y="3732471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9363644-A1D1-124E-9F7F-7138A09005A8}"/>
                    </a:ext>
                  </a:extLst>
                </p14:cNvPr>
                <p14:cNvContentPartPr/>
                <p14:nvPr/>
              </p14:nvContentPartPr>
              <p14:xfrm>
                <a:off x="839260" y="3758751"/>
                <a:ext cx="118800" cy="174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9363644-A1D1-124E-9F7F-7138A09005A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1700" y="3751191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FF44331-BAFA-9248-A3E5-562806CFC3A0}"/>
                    </a:ext>
                  </a:extLst>
                </p14:cNvPr>
                <p14:cNvContentPartPr/>
                <p14:nvPr/>
              </p14:nvContentPartPr>
              <p14:xfrm>
                <a:off x="666100" y="3976551"/>
                <a:ext cx="360000" cy="2991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FF44331-BAFA-9248-A3E5-562806CFC3A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8540" y="3968991"/>
                  <a:ext cx="375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ADACBC07-9EDD-2148-A52A-F159E17BBC78}"/>
                    </a:ext>
                  </a:extLst>
                </p14:cNvPr>
                <p14:cNvContentPartPr/>
                <p14:nvPr/>
              </p14:nvContentPartPr>
              <p14:xfrm>
                <a:off x="882820" y="4151151"/>
                <a:ext cx="199440" cy="93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ADACBC07-9EDD-2148-A52A-F159E17BBC7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5260" y="4143591"/>
                  <a:ext cx="2145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C8920610-1D96-3E40-B8C8-35B70FC9A5A0}"/>
              </a:ext>
            </a:extLst>
          </p:cNvPr>
          <p:cNvGrpSpPr/>
          <p:nvPr/>
        </p:nvGrpSpPr>
        <p:grpSpPr>
          <a:xfrm>
            <a:off x="1361980" y="3659031"/>
            <a:ext cx="1282320" cy="579240"/>
            <a:chOff x="1361980" y="3659031"/>
            <a:chExt cx="128232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DE9AB48-642C-DF42-8191-9B83547EAA02}"/>
                    </a:ext>
                  </a:extLst>
                </p14:cNvPr>
                <p14:cNvContentPartPr/>
                <p14:nvPr/>
              </p14:nvContentPartPr>
              <p14:xfrm>
                <a:off x="1361980" y="3858471"/>
                <a:ext cx="161640" cy="336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DE9AB48-642C-DF42-8191-9B83547EAA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54420" y="3850911"/>
                  <a:ext cx="176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C352C45-8619-184B-9363-33D4B8A8D1DB}"/>
                    </a:ext>
                  </a:extLst>
                </p14:cNvPr>
                <p14:cNvContentPartPr/>
                <p14:nvPr/>
              </p14:nvContentPartPr>
              <p14:xfrm>
                <a:off x="1374580" y="4063671"/>
                <a:ext cx="137160" cy="752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C352C45-8619-184B-9363-33D4B8A8D1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67020" y="4056111"/>
                  <a:ext cx="152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E8162C2-2192-CD41-B09A-2B1095F4E92A}"/>
                    </a:ext>
                  </a:extLst>
                </p14:cNvPr>
                <p14:cNvContentPartPr/>
                <p14:nvPr/>
              </p14:nvContentPartPr>
              <p14:xfrm>
                <a:off x="1617220" y="4076271"/>
                <a:ext cx="31320" cy="25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E8162C2-2192-CD41-B09A-2B1095F4E92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09660" y="406871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0543FC3-D903-3149-ABC2-4E1E98E05D52}"/>
                    </a:ext>
                  </a:extLst>
                </p14:cNvPr>
                <p14:cNvContentPartPr/>
                <p14:nvPr/>
              </p14:nvContentPartPr>
              <p14:xfrm>
                <a:off x="1804060" y="3839751"/>
                <a:ext cx="25200" cy="626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0543FC3-D903-3149-ABC2-4E1E98E05D5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96500" y="383219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0F6226F-633E-5646-B420-63E67811962D}"/>
                    </a:ext>
                  </a:extLst>
                </p14:cNvPr>
                <p14:cNvContentPartPr/>
                <p14:nvPr/>
              </p14:nvContentPartPr>
              <p14:xfrm>
                <a:off x="1841500" y="3696471"/>
                <a:ext cx="137160" cy="3801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0F6226F-633E-5646-B420-63E6781196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33940" y="3688911"/>
                  <a:ext cx="152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A68513C-5307-E945-B487-E5A56F1B083D}"/>
                    </a:ext>
                  </a:extLst>
                </p14:cNvPr>
                <p14:cNvContentPartPr/>
                <p14:nvPr/>
              </p14:nvContentPartPr>
              <p14:xfrm>
                <a:off x="1878940" y="3851991"/>
                <a:ext cx="286560" cy="118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A68513C-5307-E945-B487-E5A56F1B083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71380" y="3844791"/>
                  <a:ext cx="301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F458182-FF13-4D43-BF75-495E270A8029}"/>
                    </a:ext>
                  </a:extLst>
                </p14:cNvPr>
                <p14:cNvContentPartPr/>
                <p14:nvPr/>
              </p14:nvContentPartPr>
              <p14:xfrm>
                <a:off x="2159020" y="3783591"/>
                <a:ext cx="56520" cy="56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F458182-FF13-4D43-BF75-495E270A80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51460" y="377603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33EEEBE-EDA0-F447-9151-4FD4A7AAC9CD}"/>
                    </a:ext>
                  </a:extLst>
                </p14:cNvPr>
                <p14:cNvContentPartPr/>
                <p14:nvPr/>
              </p14:nvContentPartPr>
              <p14:xfrm>
                <a:off x="2078020" y="3733911"/>
                <a:ext cx="174600" cy="330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33EEEBE-EDA0-F447-9151-4FD4A7AAC9C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070460" y="3726351"/>
                  <a:ext cx="189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668B700-6A17-A343-A01A-D2AFD661172F}"/>
                    </a:ext>
                  </a:extLst>
                </p14:cNvPr>
                <p14:cNvContentPartPr/>
                <p14:nvPr/>
              </p14:nvContentPartPr>
              <p14:xfrm>
                <a:off x="2270980" y="3659031"/>
                <a:ext cx="87480" cy="626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668B700-6A17-A343-A01A-D2AFD661172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63420" y="365147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BE42B2D-BED6-7749-9069-C75604CC7556}"/>
                    </a:ext>
                  </a:extLst>
                </p14:cNvPr>
                <p14:cNvContentPartPr/>
                <p14:nvPr/>
              </p14:nvContentPartPr>
              <p14:xfrm>
                <a:off x="1773100" y="4151151"/>
                <a:ext cx="647640" cy="43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BE42B2D-BED6-7749-9069-C75604CC75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65540" y="4143591"/>
                  <a:ext cx="662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FD97C4B-75C3-CE42-B467-368B2EA957F8}"/>
                    </a:ext>
                  </a:extLst>
                </p14:cNvPr>
                <p14:cNvContentPartPr/>
                <p14:nvPr/>
              </p14:nvContentPartPr>
              <p14:xfrm>
                <a:off x="2582380" y="4170231"/>
                <a:ext cx="61920" cy="680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FD97C4B-75C3-CE42-B467-368B2EA957F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74820" y="4162671"/>
                  <a:ext cx="770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1274CD71-20A4-2947-99DA-215A9C73020B}"/>
              </a:ext>
            </a:extLst>
          </p:cNvPr>
          <p:cNvGrpSpPr/>
          <p:nvPr/>
        </p:nvGrpSpPr>
        <p:grpSpPr>
          <a:xfrm>
            <a:off x="3161260" y="3721311"/>
            <a:ext cx="541800" cy="486000"/>
            <a:chOff x="3161260" y="3721311"/>
            <a:chExt cx="5418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433D588-D166-D540-B74B-9AF96BA8A1FD}"/>
                    </a:ext>
                  </a:extLst>
                </p14:cNvPr>
                <p14:cNvContentPartPr/>
                <p14:nvPr/>
              </p14:nvContentPartPr>
              <p14:xfrm>
                <a:off x="3161260" y="3783591"/>
                <a:ext cx="268200" cy="626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433D588-D166-D540-B74B-9AF96BA8A1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53700" y="3776031"/>
                  <a:ext cx="282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34823C6-F92D-9A4E-8A79-30900DAA48FB}"/>
                    </a:ext>
                  </a:extLst>
                </p14:cNvPr>
                <p14:cNvContentPartPr/>
                <p14:nvPr/>
              </p14:nvContentPartPr>
              <p14:xfrm>
                <a:off x="3179980" y="3721311"/>
                <a:ext cx="193320" cy="4424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34823C6-F92D-9A4E-8A79-30900DAA48F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72420" y="3713751"/>
                  <a:ext cx="208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6299BDF-59A0-4244-B825-7C7FAAFBF6B3}"/>
                    </a:ext>
                  </a:extLst>
                </p14:cNvPr>
                <p14:cNvContentPartPr/>
                <p14:nvPr/>
              </p14:nvContentPartPr>
              <p14:xfrm>
                <a:off x="3161260" y="3995271"/>
                <a:ext cx="112320" cy="2120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6299BDF-59A0-4244-B825-7C7FAAFBF6B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53700" y="3987711"/>
                  <a:ext cx="127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15802AD-96A1-2348-BA85-97A2B44B2CA4}"/>
                    </a:ext>
                  </a:extLst>
                </p14:cNvPr>
                <p14:cNvContentPartPr/>
                <p14:nvPr/>
              </p14:nvContentPartPr>
              <p14:xfrm>
                <a:off x="3403900" y="3983031"/>
                <a:ext cx="299160" cy="2181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15802AD-96A1-2348-BA85-97A2B44B2CA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96340" y="3975471"/>
                  <a:ext cx="3142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C1503BCF-E861-0044-9A93-4E2B9B94D7E2}"/>
              </a:ext>
            </a:extLst>
          </p:cNvPr>
          <p:cNvGrpSpPr/>
          <p:nvPr/>
        </p:nvGrpSpPr>
        <p:grpSpPr>
          <a:xfrm>
            <a:off x="3983140" y="3821031"/>
            <a:ext cx="448200" cy="349200"/>
            <a:chOff x="3983140" y="3821031"/>
            <a:chExt cx="44820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A739227-9088-E847-A56B-96C5AC42284A}"/>
                    </a:ext>
                  </a:extLst>
                </p14:cNvPr>
                <p14:cNvContentPartPr/>
                <p14:nvPr/>
              </p14:nvContentPartPr>
              <p14:xfrm>
                <a:off x="4032820" y="3858471"/>
                <a:ext cx="174600" cy="25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A739227-9088-E847-A56B-96C5AC4228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25260" y="385091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7319D04-3706-454B-BD04-EAA0242D5EC5}"/>
                    </a:ext>
                  </a:extLst>
                </p14:cNvPr>
                <p14:cNvContentPartPr/>
                <p14:nvPr/>
              </p14:nvContentPartPr>
              <p14:xfrm>
                <a:off x="3983140" y="3821031"/>
                <a:ext cx="187200" cy="317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7319D04-3706-454B-BD04-EAA0242D5EC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75580" y="3813471"/>
                  <a:ext cx="202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64CC053-7E30-2E46-A417-C43E6D5241E7}"/>
                    </a:ext>
                  </a:extLst>
                </p14:cNvPr>
                <p14:cNvContentPartPr/>
                <p14:nvPr/>
              </p14:nvContentPartPr>
              <p14:xfrm>
                <a:off x="3983140" y="4013991"/>
                <a:ext cx="25200" cy="1558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64CC053-7E30-2E46-A417-C43E6D5241E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75580" y="4006431"/>
                  <a:ext cx="40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B04E9B5-BDB7-F946-8546-5B5B95E13B94}"/>
                    </a:ext>
                  </a:extLst>
                </p14:cNvPr>
                <p14:cNvContentPartPr/>
                <p14:nvPr/>
              </p14:nvContentPartPr>
              <p14:xfrm>
                <a:off x="4126060" y="4007871"/>
                <a:ext cx="305280" cy="162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B04E9B5-BDB7-F946-8546-5B5B95E13B9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118500" y="4000311"/>
                  <a:ext cx="3204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05717E9A-0ECA-064C-A5E0-936B45D248B3}"/>
                  </a:ext>
                </a:extLst>
              </p14:cNvPr>
              <p14:cNvContentPartPr/>
              <p14:nvPr/>
            </p14:nvContentPartPr>
            <p14:xfrm>
              <a:off x="720820" y="4586751"/>
              <a:ext cx="112320" cy="936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05717E9A-0ECA-064C-A5E0-936B45D248B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13260" y="4579191"/>
                <a:ext cx="127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1726F581-D387-D74D-842B-B752D1FC0A79}"/>
                  </a:ext>
                </a:extLst>
              </p14:cNvPr>
              <p14:cNvContentPartPr/>
              <p14:nvPr/>
            </p14:nvContentPartPr>
            <p14:xfrm>
              <a:off x="646300" y="4829391"/>
              <a:ext cx="311760" cy="1062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1726F581-D387-D74D-842B-B752D1FC0A7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38740" y="4822191"/>
                <a:ext cx="3268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46BC8515-D3B4-0E4F-B3C7-9F9D8495C964}"/>
              </a:ext>
            </a:extLst>
          </p:cNvPr>
          <p:cNvGrpSpPr/>
          <p:nvPr/>
        </p:nvGrpSpPr>
        <p:grpSpPr>
          <a:xfrm>
            <a:off x="1219060" y="4387671"/>
            <a:ext cx="1425960" cy="653760"/>
            <a:chOff x="1219060" y="4387671"/>
            <a:chExt cx="142596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3A28B89-7E1F-6B4A-9B3F-E648D06477FD}"/>
                    </a:ext>
                  </a:extLst>
                </p14:cNvPr>
                <p14:cNvContentPartPr/>
                <p14:nvPr/>
              </p14:nvContentPartPr>
              <p14:xfrm>
                <a:off x="1219060" y="4530591"/>
                <a:ext cx="143640" cy="4050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3A28B89-7E1F-6B4A-9B3F-E648D06477F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11500" y="4523031"/>
                  <a:ext cx="158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82629EA-5109-9746-9AA6-5468DE3A40B4}"/>
                    </a:ext>
                  </a:extLst>
                </p14:cNvPr>
                <p14:cNvContentPartPr/>
                <p14:nvPr/>
              </p14:nvContentPartPr>
              <p14:xfrm>
                <a:off x="1467820" y="4524471"/>
                <a:ext cx="212040" cy="50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82629EA-5109-9746-9AA6-5468DE3A40B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60260" y="4516911"/>
                  <a:ext cx="227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90CE74E-A196-F344-A9CD-0FCA177787EF}"/>
                    </a:ext>
                  </a:extLst>
                </p14:cNvPr>
                <p14:cNvContentPartPr/>
                <p14:nvPr/>
              </p14:nvContentPartPr>
              <p14:xfrm>
                <a:off x="1554940" y="4649031"/>
                <a:ext cx="217440" cy="2991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90CE74E-A196-F344-A9CD-0FCA177787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47380" y="4641471"/>
                  <a:ext cx="232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5089814-825C-8745-8C66-7E61EFA99D6A}"/>
                    </a:ext>
                  </a:extLst>
                </p14:cNvPr>
                <p14:cNvContentPartPr/>
                <p14:nvPr/>
              </p14:nvContentPartPr>
              <p14:xfrm>
                <a:off x="2108980" y="4387671"/>
                <a:ext cx="174600" cy="93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5089814-825C-8745-8C66-7E61EFA99D6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01780" y="4380111"/>
                  <a:ext cx="18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8CEE6F70-E05C-3547-9979-24EF22A4D263}"/>
                    </a:ext>
                  </a:extLst>
                </p14:cNvPr>
                <p14:cNvContentPartPr/>
                <p14:nvPr/>
              </p14:nvContentPartPr>
              <p14:xfrm>
                <a:off x="2040580" y="4480911"/>
                <a:ext cx="311760" cy="330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8CEE6F70-E05C-3547-9979-24EF22A4D26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33020" y="4473351"/>
                  <a:ext cx="326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C812CA0B-5E81-B648-AA13-BE8FB31822F4}"/>
                    </a:ext>
                  </a:extLst>
                </p14:cNvPr>
                <p14:cNvContentPartPr/>
                <p14:nvPr/>
              </p14:nvContentPartPr>
              <p14:xfrm>
                <a:off x="2389420" y="4543911"/>
                <a:ext cx="75240" cy="2239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C812CA0B-5E81-B648-AA13-BE8FB31822F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81860" y="4536351"/>
                  <a:ext cx="90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FD9F4C9-E7E1-444F-8BE1-2709CBC9F46C}"/>
                    </a:ext>
                  </a:extLst>
                </p14:cNvPr>
                <p14:cNvContentPartPr/>
                <p14:nvPr/>
              </p14:nvContentPartPr>
              <p14:xfrm>
                <a:off x="1984780" y="4929111"/>
                <a:ext cx="100080" cy="112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FD9F4C9-E7E1-444F-8BE1-2709CBC9F46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77220" y="492155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9A40B57-6213-3649-967F-C0EE9CF6E042}"/>
                    </a:ext>
                  </a:extLst>
                </p14:cNvPr>
                <p14:cNvContentPartPr/>
                <p14:nvPr/>
              </p14:nvContentPartPr>
              <p14:xfrm>
                <a:off x="2078020" y="4823271"/>
                <a:ext cx="567000" cy="2181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9A40B57-6213-3649-967F-C0EE9CF6E04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70460" y="4815711"/>
                  <a:ext cx="582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C39FE68-1983-7D4F-8519-79EE987C69CA}"/>
                    </a:ext>
                  </a:extLst>
                </p14:cNvPr>
                <p14:cNvContentPartPr/>
                <p14:nvPr/>
              </p14:nvContentPartPr>
              <p14:xfrm>
                <a:off x="2271700" y="4805271"/>
                <a:ext cx="155160" cy="1551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C39FE68-1983-7D4F-8519-79EE987C69C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4140" y="4797711"/>
                  <a:ext cx="170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22F4930-808A-5845-A296-66514AE9E503}"/>
                    </a:ext>
                  </a:extLst>
                </p14:cNvPr>
                <p14:cNvContentPartPr/>
                <p14:nvPr/>
              </p14:nvContentPartPr>
              <p14:xfrm>
                <a:off x="2196460" y="4773591"/>
                <a:ext cx="168480" cy="75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22F4930-808A-5845-A296-66514AE9E50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88900" y="4766031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4FC39867-0FE5-D14E-8587-95E4D5E91D7D}"/>
                  </a:ext>
                </a:extLst>
              </p14:cNvPr>
              <p14:cNvContentPartPr/>
              <p14:nvPr/>
            </p14:nvContentPartPr>
            <p14:xfrm>
              <a:off x="3036700" y="4418631"/>
              <a:ext cx="155880" cy="6663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4FC39867-0FE5-D14E-8587-95E4D5E91D7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029140" y="4411071"/>
                <a:ext cx="1710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4F92AB7E-CD1E-7042-8051-F09B577635D4}"/>
                  </a:ext>
                </a:extLst>
              </p14:cNvPr>
              <p14:cNvContentPartPr/>
              <p14:nvPr/>
            </p14:nvContentPartPr>
            <p14:xfrm>
              <a:off x="3472660" y="4549311"/>
              <a:ext cx="118800" cy="34272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4F92AB7E-CD1E-7042-8051-F09B577635D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465100" y="4541751"/>
                <a:ext cx="13356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A8F34C63-5C5F-2649-B343-549A8BC64050}"/>
              </a:ext>
            </a:extLst>
          </p:cNvPr>
          <p:cNvGrpSpPr/>
          <p:nvPr/>
        </p:nvGrpSpPr>
        <p:grpSpPr>
          <a:xfrm>
            <a:off x="3818260" y="4512231"/>
            <a:ext cx="825120" cy="460080"/>
            <a:chOff x="3818260" y="4512231"/>
            <a:chExt cx="825120" cy="460080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2358B111-57E6-1446-A5F5-A8494B684DA0}"/>
                </a:ext>
              </a:extLst>
            </p:cNvPr>
            <p:cNvGrpSpPr/>
            <p:nvPr/>
          </p:nvGrpSpPr>
          <p:grpSpPr>
            <a:xfrm>
              <a:off x="3818260" y="4512231"/>
              <a:ext cx="825120" cy="460080"/>
              <a:chOff x="3818260" y="4512231"/>
              <a:chExt cx="825120" cy="46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1C27FB37-FA2E-FD44-B232-854D19067E79}"/>
                      </a:ext>
                    </a:extLst>
                  </p14:cNvPr>
                  <p14:cNvContentPartPr/>
                  <p14:nvPr/>
                </p14:nvContentPartPr>
                <p14:xfrm>
                  <a:off x="3818260" y="4512231"/>
                  <a:ext cx="177480" cy="417600"/>
                </p14:xfrm>
              </p:contentPart>
            </mc:Choice>
            <mc:Fallback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1C27FB37-FA2E-FD44-B232-854D19067E79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3810700" y="4504671"/>
                    <a:ext cx="192600" cy="43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F0D76D8D-4F58-E24B-AADC-2754A4FA2E45}"/>
                      </a:ext>
                    </a:extLst>
                  </p14:cNvPr>
                  <p14:cNvContentPartPr/>
                  <p14:nvPr/>
                </p14:nvContentPartPr>
                <p14:xfrm>
                  <a:off x="4213180" y="4586751"/>
                  <a:ext cx="118800" cy="112320"/>
                </p14:xfrm>
              </p:contentPart>
            </mc:Choice>
            <mc:Fallback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F0D76D8D-4F58-E24B-AADC-2754A4FA2E45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4205980" y="4579191"/>
                    <a:ext cx="1335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9ED30E81-9B72-9B44-BEC7-3175ECF6E3E5}"/>
                      </a:ext>
                    </a:extLst>
                  </p14:cNvPr>
                  <p14:cNvContentPartPr/>
                  <p14:nvPr/>
                </p14:nvContentPartPr>
                <p14:xfrm>
                  <a:off x="4200940" y="4711311"/>
                  <a:ext cx="168480" cy="193320"/>
                </p14:xfrm>
              </p:contentPart>
            </mc:Choice>
            <mc:Fallback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9ED30E81-9B72-9B44-BEC7-3175ECF6E3E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4193380" y="4703751"/>
                    <a:ext cx="1836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770E4D12-816E-4B43-9A6D-DA956F8B129E}"/>
                      </a:ext>
                    </a:extLst>
                  </p14:cNvPr>
                  <p14:cNvContentPartPr/>
                  <p14:nvPr/>
                </p14:nvContentPartPr>
                <p14:xfrm>
                  <a:off x="4437460" y="4523031"/>
                  <a:ext cx="168480" cy="107640"/>
                </p14:xfrm>
              </p:contentPart>
            </mc:Choice>
            <mc:Fallback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770E4D12-816E-4B43-9A6D-DA956F8B129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4429900" y="4515471"/>
                    <a:ext cx="1836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8553B96F-D08D-DF44-9645-82D1A9A3229B}"/>
                      </a:ext>
                    </a:extLst>
                  </p14:cNvPr>
                  <p14:cNvContentPartPr/>
                  <p14:nvPr/>
                </p14:nvContentPartPr>
                <p14:xfrm>
                  <a:off x="4406500" y="4692591"/>
                  <a:ext cx="236880" cy="279720"/>
                </p14:xfrm>
              </p:contentPart>
            </mc:Choice>
            <mc:Fallback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8553B96F-D08D-DF44-9645-82D1A9A3229B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4398940" y="4685031"/>
                    <a:ext cx="252000" cy="294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091DE68F-6BCC-9342-95D6-691D8413841A}"/>
              </a:ext>
            </a:extLst>
          </p:cNvPr>
          <p:cNvGrpSpPr/>
          <p:nvPr/>
        </p:nvGrpSpPr>
        <p:grpSpPr>
          <a:xfrm>
            <a:off x="4705300" y="3715191"/>
            <a:ext cx="7277760" cy="1618920"/>
            <a:chOff x="4705300" y="3715191"/>
            <a:chExt cx="7277760" cy="16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0276A3A-3CDD-8C46-BDE9-235647E688B6}"/>
                    </a:ext>
                  </a:extLst>
                </p14:cNvPr>
                <p14:cNvContentPartPr/>
                <p14:nvPr/>
              </p14:nvContentPartPr>
              <p14:xfrm>
                <a:off x="4705300" y="3914271"/>
                <a:ext cx="230760" cy="4104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0276A3A-3CDD-8C46-BDE9-235647E688B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97740" y="3906711"/>
                  <a:ext cx="245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205B0207-8A75-3F41-AE2B-F129803EFD88}"/>
                    </a:ext>
                  </a:extLst>
                </p14:cNvPr>
                <p14:cNvContentPartPr/>
                <p14:nvPr/>
              </p14:nvContentPartPr>
              <p14:xfrm>
                <a:off x="5091220" y="4082391"/>
                <a:ext cx="137160" cy="1746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205B0207-8A75-3F41-AE2B-F129803EFD8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83660" y="407483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DB8BF1F-0EF1-A64D-9796-4866667755D0}"/>
                    </a:ext>
                  </a:extLst>
                </p14:cNvPr>
                <p14:cNvContentPartPr/>
                <p14:nvPr/>
              </p14:nvContentPartPr>
              <p14:xfrm>
                <a:off x="5558140" y="3777471"/>
                <a:ext cx="604080" cy="5108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DB8BF1F-0EF1-A64D-9796-4866667755D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50580" y="3769911"/>
                  <a:ext cx="619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5755E59-0053-A147-9298-40A7C61E7845}"/>
                    </a:ext>
                  </a:extLst>
                </p14:cNvPr>
                <p14:cNvContentPartPr/>
                <p14:nvPr/>
              </p14:nvContentPartPr>
              <p14:xfrm>
                <a:off x="5875660" y="4083111"/>
                <a:ext cx="436320" cy="198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5755E59-0053-A147-9298-40A7C61E784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68100" y="4075551"/>
                  <a:ext cx="451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5658395-9289-AF49-89E4-50305A905D4C}"/>
                    </a:ext>
                  </a:extLst>
                </p14:cNvPr>
                <p14:cNvContentPartPr/>
                <p14:nvPr/>
              </p14:nvContentPartPr>
              <p14:xfrm>
                <a:off x="6747220" y="3877191"/>
                <a:ext cx="43920" cy="205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5658395-9289-AF49-89E4-50305A905D4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39660" y="386963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94D7EFD-6097-9E41-9E53-4A6E49968EF7}"/>
                    </a:ext>
                  </a:extLst>
                </p14:cNvPr>
                <p14:cNvContentPartPr/>
                <p14:nvPr/>
              </p14:nvContentPartPr>
              <p14:xfrm>
                <a:off x="6622660" y="3827151"/>
                <a:ext cx="255600" cy="3366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94D7EFD-6097-9E41-9E53-4A6E49968EF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615100" y="3819591"/>
                  <a:ext cx="270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DE04395-0C5D-BD4B-A308-DB5BAEE312C3}"/>
                    </a:ext>
                  </a:extLst>
                </p14:cNvPr>
                <p14:cNvContentPartPr/>
                <p14:nvPr/>
              </p14:nvContentPartPr>
              <p14:xfrm>
                <a:off x="7065460" y="3895911"/>
                <a:ext cx="74520" cy="187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DE04395-0C5D-BD4B-A308-DB5BAEE312C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57900" y="3888351"/>
                  <a:ext cx="89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19E41FA-5F05-2B4E-9E10-27B5336FB870}"/>
                    </a:ext>
                  </a:extLst>
                </p14:cNvPr>
                <p14:cNvContentPartPr/>
                <p14:nvPr/>
              </p14:nvContentPartPr>
              <p14:xfrm>
                <a:off x="7232860" y="3865311"/>
                <a:ext cx="199440" cy="435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19E41FA-5F05-2B4E-9E10-27B5336FB8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25300" y="3857751"/>
                  <a:ext cx="2145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4674C6F-BF51-E345-8EAE-9E003C2C63A2}"/>
                    </a:ext>
                  </a:extLst>
                </p14:cNvPr>
                <p14:cNvContentPartPr/>
                <p14:nvPr/>
              </p14:nvContentPartPr>
              <p14:xfrm>
                <a:off x="7525180" y="3855591"/>
                <a:ext cx="181080" cy="364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4674C6F-BF51-E345-8EAE-9E003C2C63A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17620" y="3848031"/>
                  <a:ext cx="1958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32B451F-1C46-464B-A86D-E176A66A103F}"/>
                    </a:ext>
                  </a:extLst>
                </p14:cNvPr>
                <p14:cNvContentPartPr/>
                <p14:nvPr/>
              </p14:nvContentPartPr>
              <p14:xfrm>
                <a:off x="8066980" y="3920751"/>
                <a:ext cx="2520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32B451F-1C46-464B-A86D-E176A66A103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59420" y="3913191"/>
                  <a:ext cx="26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0740FF5-78BC-0047-BDF2-F8171B5AED23}"/>
                    </a:ext>
                  </a:extLst>
                </p14:cNvPr>
                <p14:cNvContentPartPr/>
                <p14:nvPr/>
              </p14:nvContentPartPr>
              <p14:xfrm>
                <a:off x="8216380" y="3895911"/>
                <a:ext cx="149760" cy="2246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0740FF5-78BC-0047-BDF2-F8171B5AED2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08820" y="3888351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B6F5440-F8AC-844A-8D86-B51ECF2D1FAF}"/>
                    </a:ext>
                  </a:extLst>
                </p14:cNvPr>
                <p14:cNvContentPartPr/>
                <p14:nvPr/>
              </p14:nvContentPartPr>
              <p14:xfrm>
                <a:off x="8683300" y="3752631"/>
                <a:ext cx="162360" cy="131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B6F5440-F8AC-844A-8D86-B51ECF2D1FA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675740" y="374507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3BEEA4B-460D-D144-84EC-CEDFDAA80CF6}"/>
                    </a:ext>
                  </a:extLst>
                </p14:cNvPr>
                <p14:cNvContentPartPr/>
                <p14:nvPr/>
              </p14:nvContentPartPr>
              <p14:xfrm>
                <a:off x="8670700" y="3951711"/>
                <a:ext cx="223920" cy="336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3BEEA4B-460D-D144-84EC-CEDFDAA80CF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63140" y="3944151"/>
                  <a:ext cx="238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EE71EC54-64F6-684F-98FA-D317ABCB0CB9}"/>
                    </a:ext>
                  </a:extLst>
                </p14:cNvPr>
                <p14:cNvContentPartPr/>
                <p14:nvPr/>
              </p14:nvContentPartPr>
              <p14:xfrm>
                <a:off x="9299620" y="3821031"/>
                <a:ext cx="261720" cy="3675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EE71EC54-64F6-684F-98FA-D317ABCB0C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92060" y="3813471"/>
                  <a:ext cx="276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7EC25A2-70CF-D24C-862C-7DED6AF957E1}"/>
                    </a:ext>
                  </a:extLst>
                </p14:cNvPr>
                <p14:cNvContentPartPr/>
                <p14:nvPr/>
              </p14:nvContentPartPr>
              <p14:xfrm>
                <a:off x="9449020" y="4026591"/>
                <a:ext cx="243000" cy="313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7EC25A2-70CF-D24C-862C-7DED6AF957E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1460" y="4019031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8C3CF03-7AC0-BE4F-BB9C-4760CA500394}"/>
                    </a:ext>
                  </a:extLst>
                </p14:cNvPr>
                <p14:cNvContentPartPr/>
                <p14:nvPr/>
              </p14:nvContentPartPr>
              <p14:xfrm>
                <a:off x="9841060" y="3814911"/>
                <a:ext cx="324000" cy="5731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8C3CF03-7AC0-BE4F-BB9C-4760CA50039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33500" y="3807351"/>
                  <a:ext cx="3391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0F637A0-DE62-4147-89AD-CEA1F58A2CB0}"/>
                    </a:ext>
                  </a:extLst>
                </p14:cNvPr>
                <p14:cNvContentPartPr/>
                <p14:nvPr/>
              </p14:nvContentPartPr>
              <p14:xfrm>
                <a:off x="10421020" y="3983031"/>
                <a:ext cx="217440" cy="137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0F637A0-DE62-4147-89AD-CEA1F58A2CB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13460" y="3975471"/>
                  <a:ext cx="232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08B12CF-2A80-0143-ADBF-AEFFD35049EF}"/>
                    </a:ext>
                  </a:extLst>
                </p14:cNvPr>
                <p14:cNvContentPartPr/>
                <p14:nvPr/>
              </p14:nvContentPartPr>
              <p14:xfrm>
                <a:off x="10800100" y="3715191"/>
                <a:ext cx="336600" cy="4546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08B12CF-2A80-0143-ADBF-AEFFD35049E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792540" y="3707631"/>
                  <a:ext cx="351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7413D07-E48E-3444-A7A8-F75A17B012C7}"/>
                    </a:ext>
                  </a:extLst>
                </p14:cNvPr>
                <p14:cNvContentPartPr/>
                <p14:nvPr/>
              </p14:nvContentPartPr>
              <p14:xfrm>
                <a:off x="11148580" y="3783591"/>
                <a:ext cx="87480" cy="6789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7413D07-E48E-3444-A7A8-F75A17B012C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141020" y="3776031"/>
                  <a:ext cx="1026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9987EDF-21F8-7D40-9364-3397067A4A17}"/>
                    </a:ext>
                  </a:extLst>
                </p14:cNvPr>
                <p14:cNvContentPartPr/>
                <p14:nvPr/>
              </p14:nvContentPartPr>
              <p14:xfrm>
                <a:off x="11409940" y="3902031"/>
                <a:ext cx="423720" cy="4726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9987EDF-21F8-7D40-9364-3397067A4A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402380" y="3894471"/>
                  <a:ext cx="438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5F264519-6B82-424F-8DD2-953890E8593C}"/>
                    </a:ext>
                  </a:extLst>
                </p14:cNvPr>
                <p14:cNvContentPartPr/>
                <p14:nvPr/>
              </p14:nvContentPartPr>
              <p14:xfrm>
                <a:off x="4954060" y="4854591"/>
                <a:ext cx="50040" cy="43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5F264519-6B82-424F-8DD2-953890E8593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46500" y="484703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F0E385AD-BC92-174E-B7E5-1ACA1CE711E6}"/>
                    </a:ext>
                  </a:extLst>
                </p14:cNvPr>
                <p14:cNvContentPartPr/>
                <p14:nvPr/>
              </p14:nvContentPartPr>
              <p14:xfrm>
                <a:off x="4972780" y="4978791"/>
                <a:ext cx="62640" cy="500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F0E385AD-BC92-174E-B7E5-1ACA1CE711E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965220" y="497159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41EDC08-CEC9-164B-A055-F26D2DCD6201}"/>
                    </a:ext>
                  </a:extLst>
                </p14:cNvPr>
                <p14:cNvContentPartPr/>
                <p14:nvPr/>
              </p14:nvContentPartPr>
              <p14:xfrm>
                <a:off x="5383900" y="4661631"/>
                <a:ext cx="43920" cy="280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41EDC08-CEC9-164B-A055-F26D2DCD620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76340" y="4654071"/>
                  <a:ext cx="59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7B0E5C2-E7AC-1B4F-B007-BD401581783C}"/>
                    </a:ext>
                  </a:extLst>
                </p14:cNvPr>
                <p14:cNvContentPartPr/>
                <p14:nvPr/>
              </p14:nvContentPartPr>
              <p14:xfrm>
                <a:off x="5209300" y="4636431"/>
                <a:ext cx="348120" cy="3488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7B0E5C2-E7AC-1B4F-B007-BD40158178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01740" y="4628871"/>
                  <a:ext cx="363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5A700FD-CA12-6848-A04F-FD20AE1D424D}"/>
                    </a:ext>
                  </a:extLst>
                </p14:cNvPr>
                <p14:cNvContentPartPr/>
                <p14:nvPr/>
              </p14:nvContentPartPr>
              <p14:xfrm>
                <a:off x="5775940" y="4655151"/>
                <a:ext cx="56520" cy="1623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5A700FD-CA12-6848-A04F-FD20AE1D424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768380" y="4647591"/>
                  <a:ext cx="7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7EA73D3-0F6C-0C4A-8E87-EB785646B95E}"/>
                    </a:ext>
                  </a:extLst>
                </p14:cNvPr>
                <p14:cNvContentPartPr/>
                <p14:nvPr/>
              </p14:nvContentPartPr>
              <p14:xfrm>
                <a:off x="5981500" y="4652631"/>
                <a:ext cx="193320" cy="4078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7EA73D3-0F6C-0C4A-8E87-EB785646B95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73940" y="4645071"/>
                  <a:ext cx="208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ACAFCD9C-5252-4B4C-8F68-9895918880ED}"/>
                    </a:ext>
                  </a:extLst>
                </p14:cNvPr>
                <p14:cNvContentPartPr/>
                <p14:nvPr/>
              </p14:nvContentPartPr>
              <p14:xfrm>
                <a:off x="6348700" y="4617711"/>
                <a:ext cx="100080" cy="249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ACAFCD9C-5252-4B4C-8F68-9895918880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41140" y="4610511"/>
                  <a:ext cx="115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ED4D188E-2F12-F343-B1A0-68C9BAA3306E}"/>
                    </a:ext>
                  </a:extLst>
                </p14:cNvPr>
                <p14:cNvContentPartPr/>
                <p14:nvPr/>
              </p14:nvContentPartPr>
              <p14:xfrm>
                <a:off x="6691060" y="4512231"/>
                <a:ext cx="647640" cy="4798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ED4D188E-2F12-F343-B1A0-68C9BAA330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83500" y="4504671"/>
                  <a:ext cx="6627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0BF2E21-D693-5E4A-A497-9BC482A7A9E2}"/>
                    </a:ext>
                  </a:extLst>
                </p14:cNvPr>
                <p14:cNvContentPartPr/>
                <p14:nvPr/>
              </p14:nvContentPartPr>
              <p14:xfrm>
                <a:off x="7556500" y="4599351"/>
                <a:ext cx="242640" cy="439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0BF2E21-D693-5E4A-A497-9BC482A7A9E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48940" y="4591791"/>
                  <a:ext cx="257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AF28606-7776-5844-B20C-036B07483468}"/>
                    </a:ext>
                  </a:extLst>
                </p14:cNvPr>
                <p14:cNvContentPartPr/>
                <p14:nvPr/>
              </p14:nvContentPartPr>
              <p14:xfrm>
                <a:off x="7618780" y="4736151"/>
                <a:ext cx="56520" cy="3178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AF28606-7776-5844-B20C-036B0748346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611220" y="4728591"/>
                  <a:ext cx="71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487AAC0-A73F-354B-A284-2D7B18FE3F79}"/>
                    </a:ext>
                  </a:extLst>
                </p14:cNvPr>
                <p14:cNvContentPartPr/>
                <p14:nvPr/>
              </p14:nvContentPartPr>
              <p14:xfrm>
                <a:off x="8029540" y="4736151"/>
                <a:ext cx="118800" cy="1371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487AAC0-A73F-354B-A284-2D7B18FE3F7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21980" y="4728591"/>
                  <a:ext cx="13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0B876076-E47C-624C-AD06-3943AD9353C5}"/>
                    </a:ext>
                  </a:extLst>
                </p14:cNvPr>
                <p14:cNvContentPartPr/>
                <p14:nvPr/>
              </p14:nvContentPartPr>
              <p14:xfrm>
                <a:off x="8135380" y="4636431"/>
                <a:ext cx="355320" cy="5108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0B876076-E47C-624C-AD06-3943AD9353C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27820" y="4628871"/>
                  <a:ext cx="370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77972D2-B637-8147-8F25-9A9FEA0897E1}"/>
                    </a:ext>
                  </a:extLst>
                </p14:cNvPr>
                <p14:cNvContentPartPr/>
                <p14:nvPr/>
              </p14:nvContentPartPr>
              <p14:xfrm>
                <a:off x="8789140" y="4779711"/>
                <a:ext cx="224640" cy="1371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77972D2-B637-8147-8F25-9A9FEA0897E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81580" y="4772151"/>
                  <a:ext cx="239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13286E3E-8560-7D41-B14E-1812A2F3C0EC}"/>
                    </a:ext>
                  </a:extLst>
                </p14:cNvPr>
                <p14:cNvContentPartPr/>
                <p14:nvPr/>
              </p14:nvContentPartPr>
              <p14:xfrm>
                <a:off x="9188380" y="4592871"/>
                <a:ext cx="273600" cy="4237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13286E3E-8560-7D41-B14E-1812A2F3C0E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180820" y="4585311"/>
                  <a:ext cx="288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F22766A7-FADF-8A4E-A5A1-A069C9D78DF0}"/>
                    </a:ext>
                  </a:extLst>
                </p14:cNvPr>
                <p14:cNvContentPartPr/>
                <p14:nvPr/>
              </p14:nvContentPartPr>
              <p14:xfrm>
                <a:off x="9573580" y="4774311"/>
                <a:ext cx="31320" cy="867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F22766A7-FADF-8A4E-A5A1-A069C9D78DF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66020" y="4766751"/>
                  <a:ext cx="46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876AD14-0D78-2A4D-8C90-0594DC18462B}"/>
                    </a:ext>
                  </a:extLst>
                </p14:cNvPr>
                <p14:cNvContentPartPr/>
                <p14:nvPr/>
              </p14:nvContentPartPr>
              <p14:xfrm>
                <a:off x="9716860" y="4499631"/>
                <a:ext cx="81360" cy="834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876AD14-0D78-2A4D-8C90-0594DC18462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09300" y="4492071"/>
                  <a:ext cx="9648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67DDB68E-6080-8346-847D-F3C3D7EC5038}"/>
                    </a:ext>
                  </a:extLst>
                </p14:cNvPr>
                <p14:cNvContentPartPr/>
                <p14:nvPr/>
              </p14:nvContentPartPr>
              <p14:xfrm>
                <a:off x="10034020" y="4748751"/>
                <a:ext cx="299160" cy="3981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67DDB68E-6080-8346-847D-F3C3D7EC503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26820" y="4741191"/>
                  <a:ext cx="3142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403A01C-191C-9347-8CE0-BDAD5D9BD0A6}"/>
                    </a:ext>
                  </a:extLst>
                </p14:cNvPr>
                <p14:cNvContentPartPr/>
                <p14:nvPr/>
              </p14:nvContentPartPr>
              <p14:xfrm>
                <a:off x="10513540" y="4667751"/>
                <a:ext cx="75240" cy="1371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403A01C-191C-9347-8CE0-BDAD5D9BD0A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05980" y="466019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F2BC55E-1854-854C-8E60-0D56C3FAD1C1}"/>
                    </a:ext>
                  </a:extLst>
                </p14:cNvPr>
                <p14:cNvContentPartPr/>
                <p14:nvPr/>
              </p14:nvContentPartPr>
              <p14:xfrm>
                <a:off x="10432540" y="4866831"/>
                <a:ext cx="261720" cy="936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F2BC55E-1854-854C-8E60-0D56C3FAD1C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424980" y="4859271"/>
                  <a:ext cx="276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F1FCFC2B-6635-BC49-9221-55E706E1C93A}"/>
                    </a:ext>
                  </a:extLst>
                </p14:cNvPr>
                <p14:cNvContentPartPr/>
                <p14:nvPr/>
              </p14:nvContentPartPr>
              <p14:xfrm>
                <a:off x="10899460" y="4574871"/>
                <a:ext cx="112320" cy="4971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F1FCFC2B-6635-BC49-9221-55E706E1C93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891900" y="4567311"/>
                  <a:ext cx="1274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C4A3B90-7DAC-4845-A940-2E887DC4D5FC}"/>
                    </a:ext>
                  </a:extLst>
                </p14:cNvPr>
                <p14:cNvContentPartPr/>
                <p14:nvPr/>
              </p14:nvContentPartPr>
              <p14:xfrm>
                <a:off x="11105020" y="4661631"/>
                <a:ext cx="149040" cy="68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C4A3B90-7DAC-4845-A940-2E887DC4D5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97460" y="4654071"/>
                  <a:ext cx="164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E8E9EAEF-F065-E842-A06C-F8BBF05FD4B1}"/>
                    </a:ext>
                  </a:extLst>
                </p14:cNvPr>
                <p14:cNvContentPartPr/>
                <p14:nvPr/>
              </p14:nvContentPartPr>
              <p14:xfrm>
                <a:off x="11092420" y="4785831"/>
                <a:ext cx="193320" cy="2120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E8E9EAEF-F065-E842-A06C-F8BBF05FD4B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84860" y="4778271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C3E666E-DB98-C349-927E-292F192333F0}"/>
                    </a:ext>
                  </a:extLst>
                </p14:cNvPr>
                <p14:cNvContentPartPr/>
                <p14:nvPr/>
              </p14:nvContentPartPr>
              <p14:xfrm>
                <a:off x="11509660" y="4543191"/>
                <a:ext cx="75240" cy="1000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C3E666E-DB98-C349-927E-292F192333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502100" y="453563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54077FD-617F-0D43-B414-D1D95311A109}"/>
                    </a:ext>
                  </a:extLst>
                </p14:cNvPr>
                <p14:cNvContentPartPr/>
                <p14:nvPr/>
              </p14:nvContentPartPr>
              <p14:xfrm>
                <a:off x="11447380" y="4673871"/>
                <a:ext cx="100080" cy="1371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54077FD-617F-0D43-B414-D1D95311A10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39820" y="466631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D62B439-3630-3F4D-B7B2-77CA3C7F383D}"/>
                    </a:ext>
                  </a:extLst>
                </p14:cNvPr>
                <p14:cNvContentPartPr/>
                <p14:nvPr/>
              </p14:nvContentPartPr>
              <p14:xfrm>
                <a:off x="11434780" y="4760991"/>
                <a:ext cx="137160" cy="936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D62B439-3630-3F4D-B7B2-77CA3C7F383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427220" y="475343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E241E219-BC27-9C4E-9DED-2618DFC8EFA7}"/>
                    </a:ext>
                  </a:extLst>
                </p14:cNvPr>
                <p14:cNvContentPartPr/>
                <p14:nvPr/>
              </p14:nvContentPartPr>
              <p14:xfrm>
                <a:off x="11428660" y="4785831"/>
                <a:ext cx="131040" cy="813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E241E219-BC27-9C4E-9DED-2618DFC8EFA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421100" y="477827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77DFF94-5F30-D949-8673-CA17E21A5446}"/>
                    </a:ext>
                  </a:extLst>
                </p14:cNvPr>
                <p14:cNvContentPartPr/>
                <p14:nvPr/>
              </p14:nvContentPartPr>
              <p14:xfrm>
                <a:off x="11298700" y="4817151"/>
                <a:ext cx="348120" cy="1807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77DFF94-5F30-D949-8673-CA17E21A544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291140" y="4809591"/>
                  <a:ext cx="363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2138B76-42FC-9F4F-8F9B-CBBDF3BC2062}"/>
                    </a:ext>
                  </a:extLst>
                </p14:cNvPr>
                <p14:cNvContentPartPr/>
                <p14:nvPr/>
              </p14:nvContentPartPr>
              <p14:xfrm>
                <a:off x="11322820" y="5010111"/>
                <a:ext cx="429840" cy="2059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2138B76-42FC-9F4F-8F9B-CBBDF3BC206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15260" y="5002551"/>
                  <a:ext cx="444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BDE114E-9D8D-884B-A941-85C20123E41A}"/>
                    </a:ext>
                  </a:extLst>
                </p14:cNvPr>
                <p14:cNvContentPartPr/>
                <p14:nvPr/>
              </p14:nvContentPartPr>
              <p14:xfrm>
                <a:off x="11460340" y="5025951"/>
                <a:ext cx="61920" cy="1400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BDE114E-9D8D-884B-A941-85C20123E41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453140" y="5018391"/>
                  <a:ext cx="77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FCA6B48-192D-F246-AF66-6A6C0D70BE6F}"/>
                    </a:ext>
                  </a:extLst>
                </p14:cNvPr>
                <p14:cNvContentPartPr/>
                <p14:nvPr/>
              </p14:nvContentPartPr>
              <p14:xfrm>
                <a:off x="11771020" y="4562631"/>
                <a:ext cx="212040" cy="7466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FCA6B48-192D-F246-AF66-6A6C0D70BE6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763460" y="4555071"/>
                  <a:ext cx="227160" cy="76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1331029E-870C-5945-AC9D-517B343144AE}"/>
                  </a:ext>
                </a:extLst>
              </p14:cNvPr>
              <p14:cNvContentPartPr/>
              <p14:nvPr/>
            </p14:nvContentPartPr>
            <p14:xfrm>
              <a:off x="5427460" y="4281831"/>
              <a:ext cx="6042600" cy="1746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1331029E-870C-5945-AC9D-517B343144AE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419900" y="4274271"/>
                <a:ext cx="605772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3D0C833C-8323-414A-A70D-41E0911A630D}"/>
              </a:ext>
            </a:extLst>
          </p:cNvPr>
          <p:cNvGrpSpPr/>
          <p:nvPr/>
        </p:nvGrpSpPr>
        <p:grpSpPr>
          <a:xfrm>
            <a:off x="832780" y="5439591"/>
            <a:ext cx="1102680" cy="678960"/>
            <a:chOff x="832780" y="5439591"/>
            <a:chExt cx="110268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BFD6E459-403C-5547-B2A7-F71763DF376D}"/>
                    </a:ext>
                  </a:extLst>
                </p14:cNvPr>
                <p14:cNvContentPartPr/>
                <p14:nvPr/>
              </p14:nvContentPartPr>
              <p14:xfrm>
                <a:off x="870940" y="5458311"/>
                <a:ext cx="250200" cy="752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BFD6E459-403C-5547-B2A7-F71763DF376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3380" y="5450751"/>
                  <a:ext cx="264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822A40BD-A072-F146-AAEE-069BA811475C}"/>
                    </a:ext>
                  </a:extLst>
                </p14:cNvPr>
                <p14:cNvContentPartPr/>
                <p14:nvPr/>
              </p14:nvContentPartPr>
              <p14:xfrm>
                <a:off x="832780" y="5441031"/>
                <a:ext cx="230760" cy="3974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822A40BD-A072-F146-AAEE-069BA811475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25220" y="5433471"/>
                  <a:ext cx="2458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7036E25-2AD9-6946-8EDF-6381C6D40504}"/>
                    </a:ext>
                  </a:extLst>
                </p14:cNvPr>
                <p14:cNvContentPartPr/>
                <p14:nvPr/>
              </p14:nvContentPartPr>
              <p14:xfrm>
                <a:off x="907660" y="5639031"/>
                <a:ext cx="37800" cy="1684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7036E25-2AD9-6946-8EDF-6381C6D4050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0100" y="563147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AC4DD652-E518-C045-9145-B9E515E43B96}"/>
                    </a:ext>
                  </a:extLst>
                </p14:cNvPr>
                <p14:cNvContentPartPr/>
                <p14:nvPr/>
              </p14:nvContentPartPr>
              <p14:xfrm>
                <a:off x="1000900" y="5610591"/>
                <a:ext cx="336600" cy="1843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AC4DD652-E518-C045-9145-B9E515E43B9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93340" y="5603031"/>
                  <a:ext cx="351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F5BC4B8A-863B-7D4A-B824-26A68F71AEF4}"/>
                    </a:ext>
                  </a:extLst>
                </p14:cNvPr>
                <p14:cNvContentPartPr/>
                <p14:nvPr/>
              </p14:nvContentPartPr>
              <p14:xfrm>
                <a:off x="1499140" y="5439591"/>
                <a:ext cx="436320" cy="678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F5BC4B8A-863B-7D4A-B824-26A68F71AEF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491580" y="5432031"/>
                  <a:ext cx="45108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852193EE-373E-974D-8796-1F897767B59B}"/>
              </a:ext>
            </a:extLst>
          </p:cNvPr>
          <p:cNvGrpSpPr/>
          <p:nvPr/>
        </p:nvGrpSpPr>
        <p:grpSpPr>
          <a:xfrm>
            <a:off x="2190700" y="5396031"/>
            <a:ext cx="317160" cy="522720"/>
            <a:chOff x="2190700" y="5396031"/>
            <a:chExt cx="31716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B1A2647-7BC6-1F4F-826B-B5B3CB75ADF2}"/>
                    </a:ext>
                  </a:extLst>
                </p14:cNvPr>
                <p14:cNvContentPartPr/>
                <p14:nvPr/>
              </p14:nvContentPartPr>
              <p14:xfrm>
                <a:off x="2190700" y="5396031"/>
                <a:ext cx="254880" cy="5227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B1A2647-7BC6-1F4F-826B-B5B3CB75ADF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183140" y="5388471"/>
                  <a:ext cx="2700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EB42A410-EE1E-F642-8AFF-5A017DB81791}"/>
                    </a:ext>
                  </a:extLst>
                </p14:cNvPr>
                <p14:cNvContentPartPr/>
                <p14:nvPr/>
              </p14:nvContentPartPr>
              <p14:xfrm>
                <a:off x="2426500" y="5651271"/>
                <a:ext cx="81360" cy="2174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EB42A410-EE1E-F642-8AFF-5A017DB8179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18940" y="5643711"/>
                  <a:ext cx="964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E5B423BF-05B1-1B4C-BF3C-49B42C738A25}"/>
              </a:ext>
            </a:extLst>
          </p:cNvPr>
          <p:cNvGrpSpPr/>
          <p:nvPr/>
        </p:nvGrpSpPr>
        <p:grpSpPr>
          <a:xfrm>
            <a:off x="3522340" y="5414751"/>
            <a:ext cx="535680" cy="467280"/>
            <a:chOff x="3522340" y="5414751"/>
            <a:chExt cx="5356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DD698186-E3B0-1946-8650-A80DBFF53A99}"/>
                    </a:ext>
                  </a:extLst>
                </p14:cNvPr>
                <p14:cNvContentPartPr/>
                <p14:nvPr/>
              </p14:nvContentPartPr>
              <p14:xfrm>
                <a:off x="3522340" y="5414751"/>
                <a:ext cx="436320" cy="2804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DD698186-E3B0-1946-8650-A80DBFF53A9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514780" y="5407191"/>
                  <a:ext cx="451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95AF37F-32CA-C843-8DE3-04C74A1F77CF}"/>
                    </a:ext>
                  </a:extLst>
                </p14:cNvPr>
                <p14:cNvContentPartPr/>
                <p14:nvPr/>
              </p14:nvContentPartPr>
              <p14:xfrm>
                <a:off x="3796300" y="5719671"/>
                <a:ext cx="261720" cy="1623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95AF37F-32CA-C843-8DE3-04C74A1F77C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788740" y="5712111"/>
                  <a:ext cx="2768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C6776DD9-EAEF-9443-AAAD-C1EDD1E1146A}"/>
                  </a:ext>
                </a:extLst>
              </p14:cNvPr>
              <p14:cNvContentPartPr/>
              <p14:nvPr/>
            </p14:nvContentPartPr>
            <p14:xfrm>
              <a:off x="4499740" y="5495751"/>
              <a:ext cx="305280" cy="46656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C6776DD9-EAEF-9443-AAAD-C1EDD1E1146A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4492180" y="5488191"/>
                <a:ext cx="3204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79541F24-8E54-AD4D-A9E0-F989352CE4C8}"/>
                  </a:ext>
                </a:extLst>
              </p14:cNvPr>
              <p14:cNvContentPartPr/>
              <p14:nvPr/>
            </p14:nvContentPartPr>
            <p14:xfrm>
              <a:off x="5165740" y="5383791"/>
              <a:ext cx="385560" cy="88452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79541F24-8E54-AD4D-A9E0-F989352CE4C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5158180" y="5376231"/>
                <a:ext cx="400680" cy="89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9C2061A1-8687-7544-801E-E1BED272AB37}"/>
              </a:ext>
            </a:extLst>
          </p:cNvPr>
          <p:cNvGrpSpPr/>
          <p:nvPr/>
        </p:nvGrpSpPr>
        <p:grpSpPr>
          <a:xfrm>
            <a:off x="2800180" y="5433471"/>
            <a:ext cx="604080" cy="460440"/>
            <a:chOff x="2800180" y="5433471"/>
            <a:chExt cx="60408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A13B689D-5EF3-FC49-B4F2-FBB4A0A9E570}"/>
                    </a:ext>
                  </a:extLst>
                </p14:cNvPr>
                <p14:cNvContentPartPr/>
                <p14:nvPr/>
              </p14:nvContentPartPr>
              <p14:xfrm>
                <a:off x="2936980" y="5433471"/>
                <a:ext cx="87480" cy="687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A13B689D-5EF3-FC49-B4F2-FBB4A0A9E57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29420" y="542591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22697437-0830-EB4C-9887-B147427FAB89}"/>
                    </a:ext>
                  </a:extLst>
                </p14:cNvPr>
                <p14:cNvContentPartPr/>
                <p14:nvPr/>
              </p14:nvContentPartPr>
              <p14:xfrm>
                <a:off x="2936980" y="5595111"/>
                <a:ext cx="137160" cy="1872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22697437-0830-EB4C-9887-B147427FAB8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929420" y="558791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4071285B-5829-A040-AE44-AC8954A4DB57}"/>
                    </a:ext>
                  </a:extLst>
                </p14:cNvPr>
                <p14:cNvContentPartPr/>
                <p14:nvPr/>
              </p14:nvContentPartPr>
              <p14:xfrm>
                <a:off x="2800180" y="5769711"/>
                <a:ext cx="604080" cy="1242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4071285B-5829-A040-AE44-AC8954A4DB5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792620" y="5762151"/>
                  <a:ext cx="61920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68F48652-F063-1049-B915-337ED3F6C876}"/>
                  </a:ext>
                </a:extLst>
              </p14:cNvPr>
              <p14:cNvContentPartPr/>
              <p14:nvPr/>
            </p14:nvContentPartPr>
            <p14:xfrm>
              <a:off x="5944060" y="5813271"/>
              <a:ext cx="106200" cy="13104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68F48652-F063-1049-B915-337ED3F6C876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936500" y="5805711"/>
                <a:ext cx="121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D8515D42-A680-3042-A624-4A14A1408F3E}"/>
                  </a:ext>
                </a:extLst>
              </p14:cNvPr>
              <p14:cNvContentPartPr/>
              <p14:nvPr/>
            </p14:nvContentPartPr>
            <p14:xfrm>
              <a:off x="6522940" y="5439591"/>
              <a:ext cx="149040" cy="6408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D8515D42-A680-3042-A624-4A14A1408F3E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6515380" y="5432031"/>
                <a:ext cx="16416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6CF0A12E-72FD-2645-94FA-86983F4591D8}"/>
                  </a:ext>
                </a:extLst>
              </p14:cNvPr>
              <p14:cNvContentPartPr/>
              <p14:nvPr/>
            </p14:nvContentPartPr>
            <p14:xfrm>
              <a:off x="6432220" y="5683311"/>
              <a:ext cx="507960" cy="22392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6CF0A12E-72FD-2645-94FA-86983F4591D8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6425020" y="5675751"/>
                <a:ext cx="52308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CF49BABC-90B1-414B-A954-563EAACC65E6}"/>
              </a:ext>
            </a:extLst>
          </p:cNvPr>
          <p:cNvGrpSpPr/>
          <p:nvPr/>
        </p:nvGrpSpPr>
        <p:grpSpPr>
          <a:xfrm>
            <a:off x="7238980" y="5327631"/>
            <a:ext cx="2129400" cy="853200"/>
            <a:chOff x="7238980" y="5327631"/>
            <a:chExt cx="212940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E6E58B3E-54FC-7F46-821E-74F38F2B9FB2}"/>
                    </a:ext>
                  </a:extLst>
                </p14:cNvPr>
                <p14:cNvContentPartPr/>
                <p14:nvPr/>
              </p14:nvContentPartPr>
              <p14:xfrm>
                <a:off x="7238980" y="5579271"/>
                <a:ext cx="361440" cy="4147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E6E58B3E-54FC-7F46-821E-74F38F2B9FB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231420" y="5571711"/>
                  <a:ext cx="3765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0A97B9C-7720-D74E-A3CC-93671BDF5301}"/>
                    </a:ext>
                  </a:extLst>
                </p14:cNvPr>
                <p14:cNvContentPartPr/>
                <p14:nvPr/>
              </p14:nvContentPartPr>
              <p14:xfrm>
                <a:off x="7735060" y="5358591"/>
                <a:ext cx="575280" cy="6476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0A97B9C-7720-D74E-A3CC-93671BDF530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727500" y="5351031"/>
                  <a:ext cx="5904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EAFE53D-BAED-AB49-97D2-4B1A815D2B75}"/>
                    </a:ext>
                  </a:extLst>
                </p14:cNvPr>
                <p14:cNvContentPartPr/>
                <p14:nvPr/>
              </p14:nvContentPartPr>
              <p14:xfrm>
                <a:off x="8351380" y="5327631"/>
                <a:ext cx="509400" cy="3704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EAFE53D-BAED-AB49-97D2-4B1A815D2B7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343820" y="5320071"/>
                  <a:ext cx="524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5C5720C5-BC0D-F945-9800-7D1EB769641A}"/>
                    </a:ext>
                  </a:extLst>
                </p14:cNvPr>
                <p14:cNvContentPartPr/>
                <p14:nvPr/>
              </p14:nvContentPartPr>
              <p14:xfrm>
                <a:off x="8527780" y="5707431"/>
                <a:ext cx="31320" cy="1436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5C5720C5-BC0D-F945-9800-7D1EB769641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520220" y="5699871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7625096A-2545-5443-9EAF-E8D7046E4C36}"/>
                    </a:ext>
                  </a:extLst>
                </p14:cNvPr>
                <p14:cNvContentPartPr/>
                <p14:nvPr/>
              </p14:nvContentPartPr>
              <p14:xfrm>
                <a:off x="8552620" y="5698431"/>
                <a:ext cx="50040" cy="4388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7625096A-2545-5443-9EAF-E8D7046E4C3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545060" y="5690871"/>
                  <a:ext cx="65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423915AB-5DB4-C84A-9B56-53EEAE86C208}"/>
                    </a:ext>
                  </a:extLst>
                </p14:cNvPr>
                <p14:cNvContentPartPr/>
                <p14:nvPr/>
              </p14:nvContentPartPr>
              <p14:xfrm>
                <a:off x="8415460" y="5769711"/>
                <a:ext cx="541800" cy="1864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423915AB-5DB4-C84A-9B56-53EEAE86C20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407900" y="5762151"/>
                  <a:ext cx="556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F4035A42-3069-7E44-8C39-4229B2A3FFD1}"/>
                    </a:ext>
                  </a:extLst>
                </p14:cNvPr>
                <p14:cNvContentPartPr/>
                <p14:nvPr/>
              </p14:nvContentPartPr>
              <p14:xfrm>
                <a:off x="9274780" y="5526711"/>
                <a:ext cx="6480" cy="3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F4035A42-3069-7E44-8C39-4229B2A3FFD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267220" y="551915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5CD28D0-240D-AC4A-820D-84F51227DD0E}"/>
                    </a:ext>
                  </a:extLst>
                </p14:cNvPr>
                <p14:cNvContentPartPr/>
                <p14:nvPr/>
              </p14:nvContentPartPr>
              <p14:xfrm>
                <a:off x="9237340" y="5495751"/>
                <a:ext cx="31320" cy="64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5CD28D0-240D-AC4A-820D-84F51227DD0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229780" y="548819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35A3112F-AF78-9044-99B4-56949E6710A2}"/>
                    </a:ext>
                  </a:extLst>
                </p14:cNvPr>
                <p14:cNvContentPartPr/>
                <p14:nvPr/>
              </p14:nvContentPartPr>
              <p14:xfrm>
                <a:off x="9218620" y="5458311"/>
                <a:ext cx="149760" cy="3052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35A3112F-AF78-9044-99B4-56949E6710A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11060" y="5450751"/>
                  <a:ext cx="164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DF65C43F-38E0-FB45-A407-0B692A182A05}"/>
                    </a:ext>
                  </a:extLst>
                </p14:cNvPr>
                <p14:cNvContentPartPr/>
                <p14:nvPr/>
              </p14:nvContentPartPr>
              <p14:xfrm>
                <a:off x="9082540" y="5813271"/>
                <a:ext cx="273600" cy="3675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DF65C43F-38E0-FB45-A407-0B692A182A0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074980" y="5805711"/>
                  <a:ext cx="2887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3932562C-FAC4-DD48-8B5B-0C4F67DBC1C8}"/>
              </a:ext>
            </a:extLst>
          </p:cNvPr>
          <p:cNvGrpSpPr/>
          <p:nvPr/>
        </p:nvGrpSpPr>
        <p:grpSpPr>
          <a:xfrm>
            <a:off x="9623260" y="5757111"/>
            <a:ext cx="878040" cy="249480"/>
            <a:chOff x="9623260" y="5757111"/>
            <a:chExt cx="8780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1392A44A-09AC-F441-8102-39DBD64F4D76}"/>
                    </a:ext>
                  </a:extLst>
                </p14:cNvPr>
                <p14:cNvContentPartPr/>
                <p14:nvPr/>
              </p14:nvContentPartPr>
              <p14:xfrm>
                <a:off x="9629380" y="5806791"/>
                <a:ext cx="131040" cy="1497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1392A44A-09AC-F441-8102-39DBD64F4D7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621820" y="579959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8A8AC9B6-65E1-C045-A735-D5C72ADDDB8B}"/>
                    </a:ext>
                  </a:extLst>
                </p14:cNvPr>
                <p14:cNvContentPartPr/>
                <p14:nvPr/>
              </p14:nvContentPartPr>
              <p14:xfrm>
                <a:off x="9623260" y="5757111"/>
                <a:ext cx="405000" cy="2307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8A8AC9B6-65E1-C045-A735-D5C72ADDDB8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615700" y="5749551"/>
                  <a:ext cx="420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5AE3EDD9-BA1D-9B41-9822-84C2ED71A30F}"/>
                    </a:ext>
                  </a:extLst>
                </p14:cNvPr>
                <p14:cNvContentPartPr/>
                <p14:nvPr/>
              </p14:nvContentPartPr>
              <p14:xfrm>
                <a:off x="10196020" y="5881671"/>
                <a:ext cx="131040" cy="1123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5AE3EDD9-BA1D-9B41-9822-84C2ED71A30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188460" y="587411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47E6B363-33CE-9345-BE8E-82E79A51440A}"/>
                    </a:ext>
                  </a:extLst>
                </p14:cNvPr>
                <p14:cNvContentPartPr/>
                <p14:nvPr/>
              </p14:nvContentPartPr>
              <p14:xfrm>
                <a:off x="10239580" y="5757111"/>
                <a:ext cx="261720" cy="2494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47E6B363-33CE-9345-BE8E-82E79A51440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232020" y="5749551"/>
                  <a:ext cx="2768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9FF26592-176F-A24F-A467-D3FCA685BF3F}"/>
              </a:ext>
            </a:extLst>
          </p:cNvPr>
          <p:cNvGrpSpPr/>
          <p:nvPr/>
        </p:nvGrpSpPr>
        <p:grpSpPr>
          <a:xfrm>
            <a:off x="10763380" y="5775831"/>
            <a:ext cx="528120" cy="467280"/>
            <a:chOff x="10763380" y="5775831"/>
            <a:chExt cx="5281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4D1ACCBD-F75A-9647-B418-62B470F54EC6}"/>
                    </a:ext>
                  </a:extLst>
                </p14:cNvPr>
                <p14:cNvContentPartPr/>
                <p14:nvPr/>
              </p14:nvContentPartPr>
              <p14:xfrm>
                <a:off x="10768780" y="5775831"/>
                <a:ext cx="212040" cy="378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4D1ACCBD-F75A-9647-B418-62B470F54EC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61220" y="576827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66156898-5478-B949-9374-5D07450412A1}"/>
                    </a:ext>
                  </a:extLst>
                </p14:cNvPr>
                <p14:cNvContentPartPr/>
                <p14:nvPr/>
              </p14:nvContentPartPr>
              <p14:xfrm>
                <a:off x="10763380" y="5887791"/>
                <a:ext cx="124200" cy="2991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66156898-5478-B949-9374-5D07450412A1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755820" y="5880231"/>
                  <a:ext cx="139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A223C388-7030-DE43-B1C9-D1782FCBDF42}"/>
                    </a:ext>
                  </a:extLst>
                </p14:cNvPr>
                <p14:cNvContentPartPr/>
                <p14:nvPr/>
              </p14:nvContentPartPr>
              <p14:xfrm>
                <a:off x="11192140" y="6174351"/>
                <a:ext cx="99360" cy="687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A223C388-7030-DE43-B1C9-D1782FCBDF4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84580" y="6166791"/>
                  <a:ext cx="11448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694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299C535-BC7C-7640-9F54-08482BFF9BE0}"/>
              </a:ext>
            </a:extLst>
          </p:cNvPr>
          <p:cNvGrpSpPr/>
          <p:nvPr/>
        </p:nvGrpSpPr>
        <p:grpSpPr>
          <a:xfrm>
            <a:off x="884980" y="241191"/>
            <a:ext cx="573120" cy="554760"/>
            <a:chOff x="884980" y="241191"/>
            <a:chExt cx="57312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BD7A47C-AAE4-1D45-A138-0C1D3E7B3FC7}"/>
                    </a:ext>
                  </a:extLst>
                </p14:cNvPr>
                <p14:cNvContentPartPr/>
                <p14:nvPr/>
              </p14:nvContentPartPr>
              <p14:xfrm>
                <a:off x="935740" y="527751"/>
                <a:ext cx="24480" cy="31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BD7A47C-AAE4-1D45-A138-0C1D3E7B3F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180" y="520191"/>
                  <a:ext cx="39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2AB701F-AADA-0848-B0C5-A52588B7E7DA}"/>
                    </a:ext>
                  </a:extLst>
                </p14:cNvPr>
                <p14:cNvContentPartPr/>
                <p14:nvPr/>
              </p14:nvContentPartPr>
              <p14:xfrm>
                <a:off x="959860" y="259911"/>
                <a:ext cx="118800" cy="93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2AB701F-AADA-0848-B0C5-A52588B7E7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2300" y="25235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ED215C2-784B-E94E-AE9F-C0056500A2B9}"/>
                    </a:ext>
                  </a:extLst>
                </p14:cNvPr>
                <p14:cNvContentPartPr/>
                <p14:nvPr/>
              </p14:nvContentPartPr>
              <p14:xfrm>
                <a:off x="884980" y="241191"/>
                <a:ext cx="454680" cy="486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ED215C2-784B-E94E-AE9F-C0056500A2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420" y="233991"/>
                  <a:ext cx="4698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58ADCED-22A1-BB43-BD86-551E7FA6FB2C}"/>
                    </a:ext>
                  </a:extLst>
                </p14:cNvPr>
                <p14:cNvContentPartPr/>
                <p14:nvPr/>
              </p14:nvContentPartPr>
              <p14:xfrm>
                <a:off x="1152820" y="540351"/>
                <a:ext cx="149760" cy="255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58ADCED-22A1-BB43-BD86-551E7FA6FB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5260" y="532791"/>
                  <a:ext cx="164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DFE30D7-4DAF-9245-8353-6CE5CB51F499}"/>
                    </a:ext>
                  </a:extLst>
                </p14:cNvPr>
                <p14:cNvContentPartPr/>
                <p14:nvPr/>
              </p14:nvContentPartPr>
              <p14:xfrm>
                <a:off x="1152820" y="652311"/>
                <a:ext cx="305280" cy="131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DFE30D7-4DAF-9245-8353-6CE5CB51F4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5260" y="644751"/>
                  <a:ext cx="3204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F7396F-72E8-2241-9B99-4C3A750E3705}"/>
              </a:ext>
            </a:extLst>
          </p:cNvPr>
          <p:cNvGrpSpPr/>
          <p:nvPr/>
        </p:nvGrpSpPr>
        <p:grpSpPr>
          <a:xfrm>
            <a:off x="2074060" y="390951"/>
            <a:ext cx="504720" cy="448560"/>
            <a:chOff x="2074060" y="390951"/>
            <a:chExt cx="5047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910E14B-00AF-5840-B93C-9204BD1C9296}"/>
                    </a:ext>
                  </a:extLst>
                </p14:cNvPr>
                <p14:cNvContentPartPr/>
                <p14:nvPr/>
              </p14:nvContentPartPr>
              <p14:xfrm>
                <a:off x="2074060" y="390951"/>
                <a:ext cx="274320" cy="392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910E14B-00AF-5840-B93C-9204BD1C92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6500" y="383391"/>
                  <a:ext cx="289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6EE3D1C-1B85-1E45-ACFA-80BD18F62C4C}"/>
                    </a:ext>
                  </a:extLst>
                </p14:cNvPr>
                <p14:cNvContentPartPr/>
                <p14:nvPr/>
              </p14:nvContentPartPr>
              <p14:xfrm>
                <a:off x="2466460" y="652311"/>
                <a:ext cx="75240" cy="25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6EE3D1C-1B85-1E45-ACFA-80BD18F62C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8900" y="64475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F2EB33E-AABF-7248-B842-725A8AC04F77}"/>
                    </a:ext>
                  </a:extLst>
                </p14:cNvPr>
                <p14:cNvContentPartPr/>
                <p14:nvPr/>
              </p14:nvContentPartPr>
              <p14:xfrm>
                <a:off x="2540980" y="801711"/>
                <a:ext cx="37800" cy="37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F2EB33E-AABF-7248-B842-725A8AC04F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3420" y="79415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3CF35D-364D-3742-9418-15B15E4585A6}"/>
              </a:ext>
            </a:extLst>
          </p:cNvPr>
          <p:cNvGrpSpPr/>
          <p:nvPr/>
        </p:nvGrpSpPr>
        <p:grpSpPr>
          <a:xfrm>
            <a:off x="2983060" y="496791"/>
            <a:ext cx="554400" cy="199440"/>
            <a:chOff x="2983060" y="496791"/>
            <a:chExt cx="5544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D15BDB6-9C18-F84D-869B-A4971C093F91}"/>
                    </a:ext>
                  </a:extLst>
                </p14:cNvPr>
                <p14:cNvContentPartPr/>
                <p14:nvPr/>
              </p14:nvContentPartPr>
              <p14:xfrm>
                <a:off x="2983060" y="496791"/>
                <a:ext cx="236880" cy="199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D15BDB6-9C18-F84D-869B-A4971C093F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5500" y="489231"/>
                  <a:ext cx="252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2C66214-AAA7-334F-89C4-7D234048F0D8}"/>
                    </a:ext>
                  </a:extLst>
                </p14:cNvPr>
                <p14:cNvContentPartPr/>
                <p14:nvPr/>
              </p14:nvContentPartPr>
              <p14:xfrm>
                <a:off x="3400300" y="571311"/>
                <a:ext cx="100080" cy="19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2C66214-AAA7-334F-89C4-7D234048F0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2740" y="56375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880AFED-7354-3940-96B4-C55801A485D6}"/>
                    </a:ext>
                  </a:extLst>
                </p14:cNvPr>
                <p14:cNvContentPartPr/>
                <p14:nvPr/>
              </p14:nvContentPartPr>
              <p14:xfrm>
                <a:off x="3425140" y="664551"/>
                <a:ext cx="112320" cy="25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880AFED-7354-3940-96B4-C55801A485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7580" y="65699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032BF5-6941-A140-8410-9CAD35E25C3E}"/>
              </a:ext>
            </a:extLst>
          </p:cNvPr>
          <p:cNvGrpSpPr/>
          <p:nvPr/>
        </p:nvGrpSpPr>
        <p:grpSpPr>
          <a:xfrm>
            <a:off x="3773620" y="484191"/>
            <a:ext cx="436320" cy="236880"/>
            <a:chOff x="3773620" y="484191"/>
            <a:chExt cx="4363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694809-1BFD-D54C-9438-E98CB0F9E89E}"/>
                    </a:ext>
                  </a:extLst>
                </p14:cNvPr>
                <p14:cNvContentPartPr/>
                <p14:nvPr/>
              </p14:nvContentPartPr>
              <p14:xfrm>
                <a:off x="3773620" y="484191"/>
                <a:ext cx="180720" cy="218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694809-1BFD-D54C-9438-E98CB0F9E8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6060" y="476631"/>
                  <a:ext cx="195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F1C52E9-F1A0-B44F-9424-153F3006A1CB}"/>
                    </a:ext>
                  </a:extLst>
                </p14:cNvPr>
                <p14:cNvContentPartPr/>
                <p14:nvPr/>
              </p14:nvContentPartPr>
              <p14:xfrm>
                <a:off x="3811060" y="490311"/>
                <a:ext cx="149760" cy="230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F1C52E9-F1A0-B44F-9424-153F3006A1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03500" y="482751"/>
                  <a:ext cx="164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607D2A9-D297-E640-AFCA-F2C246784FFC}"/>
                    </a:ext>
                  </a:extLst>
                </p14:cNvPr>
                <p14:cNvContentPartPr/>
                <p14:nvPr/>
              </p14:nvContentPartPr>
              <p14:xfrm>
                <a:off x="4091860" y="658431"/>
                <a:ext cx="118080" cy="62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607D2A9-D297-E640-AFCA-F2C246784F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4300" y="650871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8C9A238-C361-0A42-B03C-CB1A9BF358FF}"/>
              </a:ext>
            </a:extLst>
          </p:cNvPr>
          <p:cNvGrpSpPr/>
          <p:nvPr/>
        </p:nvGrpSpPr>
        <p:grpSpPr>
          <a:xfrm>
            <a:off x="4439980" y="502911"/>
            <a:ext cx="946440" cy="286920"/>
            <a:chOff x="4439980" y="502911"/>
            <a:chExt cx="9464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DE4E508-D4BE-4D41-9BB2-4734D1AE064C}"/>
                    </a:ext>
                  </a:extLst>
                </p14:cNvPr>
                <p14:cNvContentPartPr/>
                <p14:nvPr/>
              </p14:nvContentPartPr>
              <p14:xfrm>
                <a:off x="4439980" y="614871"/>
                <a:ext cx="305280" cy="25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DE4E508-D4BE-4D41-9BB2-4734D1AE06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2420" y="607311"/>
                  <a:ext cx="32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95E5059-AFE1-9D45-9633-54A08C63E52B}"/>
                    </a:ext>
                  </a:extLst>
                </p14:cNvPr>
                <p14:cNvContentPartPr/>
                <p14:nvPr/>
              </p14:nvContentPartPr>
              <p14:xfrm>
                <a:off x="4937860" y="502911"/>
                <a:ext cx="205920" cy="249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95E5059-AFE1-9D45-9633-54A08C63E5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30300" y="495351"/>
                  <a:ext cx="221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BD6B0FB-F25F-BE41-B6F3-ABF105F589EB}"/>
                    </a:ext>
                  </a:extLst>
                </p14:cNvPr>
                <p14:cNvContentPartPr/>
                <p14:nvPr/>
              </p14:nvContentPartPr>
              <p14:xfrm>
                <a:off x="5031100" y="533871"/>
                <a:ext cx="131040" cy="199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BD6B0FB-F25F-BE41-B6F3-ABF105F589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3900" y="526311"/>
                  <a:ext cx="14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3F8A545-40B1-E542-9128-E4D85AA69932}"/>
                    </a:ext>
                  </a:extLst>
                </p14:cNvPr>
                <p14:cNvContentPartPr/>
                <p14:nvPr/>
              </p14:nvContentPartPr>
              <p14:xfrm>
                <a:off x="5348620" y="689751"/>
                <a:ext cx="37800" cy="1000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3F8A545-40B1-E542-9128-E4D85AA699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1060" y="68219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03E9E7E-FED6-B34D-A548-C18F55CFC7EB}"/>
                  </a:ext>
                </a:extLst>
              </p14:cNvPr>
              <p14:cNvContentPartPr/>
              <p14:nvPr/>
            </p14:nvContentPartPr>
            <p14:xfrm>
              <a:off x="5716180" y="590031"/>
              <a:ext cx="236880" cy="129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03E9E7E-FED6-B34D-A548-C18F55CFC7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08620" y="582471"/>
                <a:ext cx="2520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F62B3DD1-8F8C-1247-9C96-6211215A32F7}"/>
              </a:ext>
            </a:extLst>
          </p:cNvPr>
          <p:cNvGrpSpPr/>
          <p:nvPr/>
        </p:nvGrpSpPr>
        <p:grpSpPr>
          <a:xfrm>
            <a:off x="6712300" y="620991"/>
            <a:ext cx="286560" cy="25200"/>
            <a:chOff x="6712300" y="620991"/>
            <a:chExt cx="28656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AC4D58A-2497-0849-8516-127B8354663F}"/>
                    </a:ext>
                  </a:extLst>
                </p14:cNvPr>
                <p14:cNvContentPartPr/>
                <p14:nvPr/>
              </p14:nvContentPartPr>
              <p14:xfrm>
                <a:off x="6712300" y="620991"/>
                <a:ext cx="68760" cy="6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AC4D58A-2497-0849-8516-127B835466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04740" y="61343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D9C4A9C-E02D-3840-9F26-0F2729A120C6}"/>
                    </a:ext>
                  </a:extLst>
                </p14:cNvPr>
                <p14:cNvContentPartPr/>
                <p14:nvPr/>
              </p14:nvContentPartPr>
              <p14:xfrm>
                <a:off x="6911380" y="639711"/>
                <a:ext cx="87480" cy="6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D9C4A9C-E02D-3840-9F26-0F2729A120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03820" y="632151"/>
                  <a:ext cx="1026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8D72B0B-063D-9E42-BD1E-7861582E104F}"/>
                  </a:ext>
                </a:extLst>
              </p14:cNvPr>
              <p14:cNvContentPartPr/>
              <p14:nvPr/>
            </p14:nvContentPartPr>
            <p14:xfrm>
              <a:off x="7191460" y="664551"/>
              <a:ext cx="87480" cy="190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8D72B0B-063D-9E42-BD1E-7861582E10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83900" y="656991"/>
                <a:ext cx="1026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3593345D-3ADA-2947-A990-6A35843D5F40}"/>
              </a:ext>
            </a:extLst>
          </p:cNvPr>
          <p:cNvGrpSpPr/>
          <p:nvPr/>
        </p:nvGrpSpPr>
        <p:grpSpPr>
          <a:xfrm>
            <a:off x="7882660" y="490311"/>
            <a:ext cx="915480" cy="286560"/>
            <a:chOff x="7882660" y="490311"/>
            <a:chExt cx="9154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6FBFD95-EA02-304E-8B71-B7EB4BFE830A}"/>
                    </a:ext>
                  </a:extLst>
                </p14:cNvPr>
                <p14:cNvContentPartPr/>
                <p14:nvPr/>
              </p14:nvContentPartPr>
              <p14:xfrm>
                <a:off x="7882660" y="490311"/>
                <a:ext cx="187200" cy="230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6FBFD95-EA02-304E-8B71-B7EB4BFE83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75100" y="482751"/>
                  <a:ext cx="202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A472C14-9376-1C42-84A5-832B210506BB}"/>
                    </a:ext>
                  </a:extLst>
                </p14:cNvPr>
                <p14:cNvContentPartPr/>
                <p14:nvPr/>
              </p14:nvContentPartPr>
              <p14:xfrm>
                <a:off x="7938460" y="515151"/>
                <a:ext cx="205920" cy="224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A472C14-9376-1C42-84A5-832B210506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30900" y="507591"/>
                  <a:ext cx="221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2C748AD-501F-724F-8846-BB68FA660E98}"/>
                    </a:ext>
                  </a:extLst>
                </p14:cNvPr>
                <p14:cNvContentPartPr/>
                <p14:nvPr/>
              </p14:nvContentPartPr>
              <p14:xfrm>
                <a:off x="8255980" y="602271"/>
                <a:ext cx="31320" cy="174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2C748AD-501F-724F-8846-BB68FA660E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48420" y="59507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47D24D6-EB2C-BE49-816D-2ADC0789D122}"/>
                    </a:ext>
                  </a:extLst>
                </p14:cNvPr>
                <p14:cNvContentPartPr/>
                <p14:nvPr/>
              </p14:nvContentPartPr>
              <p14:xfrm>
                <a:off x="8293420" y="620991"/>
                <a:ext cx="168480" cy="118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47D24D6-EB2C-BE49-816D-2ADC0789D1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85860" y="613431"/>
                  <a:ext cx="183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B07DC6-8963-A044-9BAC-673110827ABE}"/>
                    </a:ext>
                  </a:extLst>
                </p14:cNvPr>
                <p14:cNvContentPartPr/>
                <p14:nvPr/>
              </p14:nvContentPartPr>
              <p14:xfrm>
                <a:off x="8536060" y="677151"/>
                <a:ext cx="137160" cy="12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B07DC6-8963-A044-9BAC-673110827A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28500" y="66959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6169FA7-602B-4C40-B7EB-747E8CF7AD34}"/>
                    </a:ext>
                  </a:extLst>
                </p14:cNvPr>
                <p14:cNvContentPartPr/>
                <p14:nvPr/>
              </p14:nvContentPartPr>
              <p14:xfrm>
                <a:off x="8760340" y="633591"/>
                <a:ext cx="37800" cy="131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6169FA7-602B-4C40-B7EB-747E8CF7AD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52780" y="62603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B049B80-EE50-BB48-912F-BF20E72442E8}"/>
                  </a:ext>
                </a:extLst>
              </p14:cNvPr>
              <p14:cNvContentPartPr/>
              <p14:nvPr/>
            </p14:nvContentPartPr>
            <p14:xfrm>
              <a:off x="9053020" y="571311"/>
              <a:ext cx="224640" cy="190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B049B80-EE50-BB48-912F-BF20E72442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45460" y="563751"/>
                <a:ext cx="2394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BDDB4D-12BD-7347-8309-C3F55E3BBC45}"/>
              </a:ext>
            </a:extLst>
          </p:cNvPr>
          <p:cNvGrpSpPr/>
          <p:nvPr/>
        </p:nvGrpSpPr>
        <p:grpSpPr>
          <a:xfrm>
            <a:off x="9476380" y="397071"/>
            <a:ext cx="547920" cy="311400"/>
            <a:chOff x="9476380" y="397071"/>
            <a:chExt cx="54792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4B55880-D579-D846-9611-DFBE53AF4374}"/>
                    </a:ext>
                  </a:extLst>
                </p14:cNvPr>
                <p14:cNvContentPartPr/>
                <p14:nvPr/>
              </p14:nvContentPartPr>
              <p14:xfrm>
                <a:off x="9488620" y="397071"/>
                <a:ext cx="137160" cy="230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4B55880-D579-D846-9611-DFBE53AF437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81060" y="389511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FE95752-7675-B648-882A-52DC55826E40}"/>
                    </a:ext>
                  </a:extLst>
                </p14:cNvPr>
                <p14:cNvContentPartPr/>
                <p14:nvPr/>
              </p14:nvContentPartPr>
              <p14:xfrm>
                <a:off x="9476380" y="409311"/>
                <a:ext cx="212040" cy="255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FE95752-7675-B648-882A-52DC55826E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68820" y="40175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DD80597-192E-544F-AC1B-50E7B212C707}"/>
                    </a:ext>
                  </a:extLst>
                </p14:cNvPr>
                <p14:cNvContentPartPr/>
                <p14:nvPr/>
              </p14:nvContentPartPr>
              <p14:xfrm>
                <a:off x="9806140" y="552591"/>
                <a:ext cx="31320" cy="143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DD80597-192E-544F-AC1B-50E7B212C7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98580" y="545031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89DC02-6A16-DE42-96A2-FA44CCF94AB2}"/>
                    </a:ext>
                  </a:extLst>
                </p14:cNvPr>
                <p14:cNvContentPartPr/>
                <p14:nvPr/>
              </p14:nvContentPartPr>
              <p14:xfrm>
                <a:off x="9843580" y="571311"/>
                <a:ext cx="180720" cy="137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89DC02-6A16-DE42-96A2-FA44CCF94A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36020" y="563751"/>
                  <a:ext cx="1958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3F0711F-C2C3-204D-ADA9-9929D0AF6D82}"/>
              </a:ext>
            </a:extLst>
          </p:cNvPr>
          <p:cNvGrpSpPr/>
          <p:nvPr/>
        </p:nvGrpSpPr>
        <p:grpSpPr>
          <a:xfrm>
            <a:off x="10304380" y="254511"/>
            <a:ext cx="1662480" cy="653040"/>
            <a:chOff x="10304380" y="254511"/>
            <a:chExt cx="1662480" cy="65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11BA1EF-5041-CC4D-8376-6422530025CE}"/>
                    </a:ext>
                  </a:extLst>
                </p14:cNvPr>
                <p14:cNvContentPartPr/>
                <p14:nvPr/>
              </p14:nvContentPartPr>
              <p14:xfrm>
                <a:off x="10304380" y="478071"/>
                <a:ext cx="205200" cy="50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11BA1EF-5041-CC4D-8376-6422530025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96820" y="470511"/>
                  <a:ext cx="22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3FEC7AD-2C71-2640-9D48-FEB266AA39CB}"/>
                    </a:ext>
                  </a:extLst>
                </p14:cNvPr>
                <p14:cNvContentPartPr/>
                <p14:nvPr/>
              </p14:nvContentPartPr>
              <p14:xfrm>
                <a:off x="10360180" y="620991"/>
                <a:ext cx="205920" cy="12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3FEC7AD-2C71-2640-9D48-FEB266AA39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52620" y="613431"/>
                  <a:ext cx="221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4E3FE62-2A3B-384B-84E4-B768BBE0A287}"/>
                    </a:ext>
                  </a:extLst>
                </p14:cNvPr>
                <p14:cNvContentPartPr/>
                <p14:nvPr/>
              </p14:nvContentPartPr>
              <p14:xfrm>
                <a:off x="10647460" y="452871"/>
                <a:ext cx="261000" cy="4546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4E3FE62-2A3B-384B-84E4-B768BBE0A2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39900" y="445671"/>
                  <a:ext cx="2761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A8AA25A-FE79-E042-915D-88D98498309E}"/>
                    </a:ext>
                  </a:extLst>
                </p14:cNvPr>
                <p14:cNvContentPartPr/>
                <p14:nvPr/>
              </p14:nvContentPartPr>
              <p14:xfrm>
                <a:off x="11041660" y="254511"/>
                <a:ext cx="620280" cy="5785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A8AA25A-FE79-E042-915D-88D9849830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34100" y="246951"/>
                  <a:ext cx="6350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F73C9C2-C215-064C-ABE6-89AA8647CDF8}"/>
                    </a:ext>
                  </a:extLst>
                </p14:cNvPr>
                <p14:cNvContentPartPr/>
                <p14:nvPr/>
              </p14:nvContentPartPr>
              <p14:xfrm>
                <a:off x="11612260" y="403911"/>
                <a:ext cx="230040" cy="37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F73C9C2-C215-064C-ABE6-89AA8647CD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04700" y="396351"/>
                  <a:ext cx="245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81F0826-5C5E-594D-A114-3C97EF21BD82}"/>
                    </a:ext>
                  </a:extLst>
                </p14:cNvPr>
                <p14:cNvContentPartPr/>
                <p14:nvPr/>
              </p14:nvContentPartPr>
              <p14:xfrm>
                <a:off x="11698660" y="608751"/>
                <a:ext cx="268200" cy="31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81F0826-5C5E-594D-A114-3C97EF21BD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91100" y="601191"/>
                  <a:ext cx="2829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4B5672E-282D-2F4F-B6D6-2906A77C66C2}"/>
                  </a:ext>
                </a:extLst>
              </p14:cNvPr>
              <p14:cNvContentPartPr/>
              <p14:nvPr/>
            </p14:nvContentPartPr>
            <p14:xfrm>
              <a:off x="393220" y="1312191"/>
              <a:ext cx="324000" cy="5857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4B5672E-282D-2F4F-B6D6-2906A77C66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5660" y="1304631"/>
                <a:ext cx="339120" cy="6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96E261F5-AAD8-AD43-92EC-BA375BA3D5E5}"/>
              </a:ext>
            </a:extLst>
          </p:cNvPr>
          <p:cNvGrpSpPr/>
          <p:nvPr/>
        </p:nvGrpSpPr>
        <p:grpSpPr>
          <a:xfrm>
            <a:off x="1053100" y="1349631"/>
            <a:ext cx="355320" cy="252720"/>
            <a:chOff x="1053100" y="1349631"/>
            <a:chExt cx="35532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E4B6CD7-37B2-3C4F-9EEF-D1469C659147}"/>
                    </a:ext>
                  </a:extLst>
                </p14:cNvPr>
                <p14:cNvContentPartPr/>
                <p14:nvPr/>
              </p14:nvContentPartPr>
              <p14:xfrm>
                <a:off x="1053100" y="1405431"/>
                <a:ext cx="143640" cy="196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E4B6CD7-37B2-3C4F-9EEF-D1469C6591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5540" y="1397871"/>
                  <a:ext cx="158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5DFC7E2-427D-B047-81E6-5215F0FD27A7}"/>
                    </a:ext>
                  </a:extLst>
                </p14:cNvPr>
                <p14:cNvContentPartPr/>
                <p14:nvPr/>
              </p14:nvContentPartPr>
              <p14:xfrm>
                <a:off x="1265500" y="1349631"/>
                <a:ext cx="142920" cy="249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5DFC7E2-427D-B047-81E6-5215F0FD27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57940" y="1342071"/>
                  <a:ext cx="15804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1AD2C2AD-1057-1544-A156-59638F590855}"/>
                  </a:ext>
                </a:extLst>
              </p14:cNvPr>
              <p14:cNvContentPartPr/>
              <p14:nvPr/>
            </p14:nvContentPartPr>
            <p14:xfrm>
              <a:off x="1700740" y="1381311"/>
              <a:ext cx="286560" cy="1803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1AD2C2AD-1057-1544-A156-59638F59085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93180" y="1373751"/>
                <a:ext cx="3016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FF3C0192-363F-EB45-8CDC-CD1B7FCCDF09}"/>
              </a:ext>
            </a:extLst>
          </p:cNvPr>
          <p:cNvGrpSpPr/>
          <p:nvPr/>
        </p:nvGrpSpPr>
        <p:grpSpPr>
          <a:xfrm>
            <a:off x="2242180" y="1144071"/>
            <a:ext cx="417240" cy="840960"/>
            <a:chOff x="2242180" y="1144071"/>
            <a:chExt cx="41724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842AAE-8616-7C4F-B87F-FBDFD9A763E2}"/>
                    </a:ext>
                  </a:extLst>
                </p14:cNvPr>
                <p14:cNvContentPartPr/>
                <p14:nvPr/>
              </p14:nvContentPartPr>
              <p14:xfrm>
                <a:off x="2242180" y="1231191"/>
                <a:ext cx="299160" cy="348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842AAE-8616-7C4F-B87F-FBDFD9A763E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34620" y="1223631"/>
                  <a:ext cx="314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7DC4F79-EEFE-2B48-AA83-E3AC30F6A005}"/>
                    </a:ext>
                  </a:extLst>
                </p14:cNvPr>
                <p14:cNvContentPartPr/>
                <p14:nvPr/>
              </p14:nvContentPartPr>
              <p14:xfrm>
                <a:off x="2628100" y="1144071"/>
                <a:ext cx="31320" cy="840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7DC4F79-EEFE-2B48-AA83-E3AC30F6A0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20540" y="1136511"/>
                  <a:ext cx="46440" cy="8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364A8C3-3E99-CF41-B427-9A41C5159206}"/>
              </a:ext>
            </a:extLst>
          </p:cNvPr>
          <p:cNvGrpSpPr/>
          <p:nvPr/>
        </p:nvGrpSpPr>
        <p:grpSpPr>
          <a:xfrm>
            <a:off x="2902060" y="1056951"/>
            <a:ext cx="2216880" cy="813240"/>
            <a:chOff x="2902060" y="1056951"/>
            <a:chExt cx="221688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3B33956-2E75-D140-9069-401137E8B690}"/>
                    </a:ext>
                  </a:extLst>
                </p14:cNvPr>
                <p14:cNvContentPartPr/>
                <p14:nvPr/>
              </p14:nvContentPartPr>
              <p14:xfrm>
                <a:off x="2902060" y="1280871"/>
                <a:ext cx="230760" cy="461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3B33956-2E75-D140-9069-401137E8B6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94500" y="1273671"/>
                  <a:ext cx="245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EA576B8-FC0A-DB4C-B3ED-C23A40561CF3}"/>
                    </a:ext>
                  </a:extLst>
                </p14:cNvPr>
                <p14:cNvContentPartPr/>
                <p14:nvPr/>
              </p14:nvContentPartPr>
              <p14:xfrm>
                <a:off x="3356740" y="1280871"/>
                <a:ext cx="92880" cy="106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EA576B8-FC0A-DB4C-B3ED-C23A40561C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9180" y="1273671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4FED216-5AB4-1442-B84E-C50D8275E308}"/>
                    </a:ext>
                  </a:extLst>
                </p14:cNvPr>
                <p14:cNvContentPartPr/>
                <p14:nvPr/>
              </p14:nvContentPartPr>
              <p14:xfrm>
                <a:off x="3356740" y="1436751"/>
                <a:ext cx="230760" cy="162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4FED216-5AB4-1442-B84E-C50D8275E3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9180" y="1429191"/>
                  <a:ext cx="245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EE9F0AD-C2FD-714C-911D-B31FC24117E7}"/>
                    </a:ext>
                  </a:extLst>
                </p14:cNvPr>
                <p14:cNvContentPartPr/>
                <p14:nvPr/>
              </p14:nvContentPartPr>
              <p14:xfrm>
                <a:off x="3811060" y="1056951"/>
                <a:ext cx="541800" cy="813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EE9F0AD-C2FD-714C-911D-B31FC24117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03500" y="1049391"/>
                  <a:ext cx="55692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3164488-3E61-C64C-81C5-403A2E7741B8}"/>
                    </a:ext>
                  </a:extLst>
                </p14:cNvPr>
                <p14:cNvContentPartPr/>
                <p14:nvPr/>
              </p14:nvContentPartPr>
              <p14:xfrm>
                <a:off x="4533220" y="1156671"/>
                <a:ext cx="255600" cy="436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3164488-3E61-C64C-81C5-403A2E7741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25660" y="1149111"/>
                  <a:ext cx="270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BEB4367-55D8-1D46-BEAA-7C1AB11CE27B}"/>
                    </a:ext>
                  </a:extLst>
                </p14:cNvPr>
                <p14:cNvContentPartPr/>
                <p14:nvPr/>
              </p14:nvContentPartPr>
              <p14:xfrm>
                <a:off x="4951180" y="1087911"/>
                <a:ext cx="167760" cy="4982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BEB4367-55D8-1D46-BEAA-7C1AB11CE2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43620" y="1080351"/>
                  <a:ext cx="1828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2720E2A-03EB-A54D-A4BA-4722AD04E45D}"/>
              </a:ext>
            </a:extLst>
          </p:cNvPr>
          <p:cNvGrpSpPr/>
          <p:nvPr/>
        </p:nvGrpSpPr>
        <p:grpSpPr>
          <a:xfrm>
            <a:off x="5361940" y="1056951"/>
            <a:ext cx="1250640" cy="585720"/>
            <a:chOff x="5361940" y="1056951"/>
            <a:chExt cx="12506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BAE9949-C168-0748-B1A3-099787102223}"/>
                    </a:ext>
                  </a:extLst>
                </p14:cNvPr>
                <p14:cNvContentPartPr/>
                <p14:nvPr/>
              </p14:nvContentPartPr>
              <p14:xfrm>
                <a:off x="5361940" y="1056951"/>
                <a:ext cx="559800" cy="585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BAE9949-C168-0748-B1A3-0997871022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4380" y="1049391"/>
                  <a:ext cx="5749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2248BA9-F1B4-5642-A26E-8B8FF71E1210}"/>
                    </a:ext>
                  </a:extLst>
                </p14:cNvPr>
                <p14:cNvContentPartPr/>
                <p14:nvPr/>
              </p14:nvContentPartPr>
              <p14:xfrm>
                <a:off x="6102100" y="1162791"/>
                <a:ext cx="93600" cy="3488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2248BA9-F1B4-5642-A26E-8B8FF71E12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4540" y="1155231"/>
                  <a:ext cx="10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D5CA5AE-1C4F-2642-B2C0-55A9C95EAF20}"/>
                    </a:ext>
                  </a:extLst>
                </p14:cNvPr>
                <p14:cNvContentPartPr/>
                <p14:nvPr/>
              </p14:nvContentPartPr>
              <p14:xfrm>
                <a:off x="6326020" y="1100511"/>
                <a:ext cx="286560" cy="436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D5CA5AE-1C4F-2642-B2C0-55A9C95EAF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18460" y="1092951"/>
                  <a:ext cx="30168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9FB985B7-3923-534A-8F61-9B8A9C598B79}"/>
                  </a:ext>
                </a:extLst>
              </p14:cNvPr>
              <p14:cNvContentPartPr/>
              <p14:nvPr/>
            </p14:nvContentPartPr>
            <p14:xfrm>
              <a:off x="6979780" y="1573551"/>
              <a:ext cx="49320" cy="867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9FB985B7-3923-534A-8F61-9B8A9C598B7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72220" y="1565991"/>
                <a:ext cx="64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69FED5F4-FE98-4340-B91D-C63E301AF622}"/>
                  </a:ext>
                </a:extLst>
              </p14:cNvPr>
              <p14:cNvContentPartPr/>
              <p14:nvPr/>
            </p14:nvContentPartPr>
            <p14:xfrm>
              <a:off x="6911380" y="1641951"/>
              <a:ext cx="87480" cy="87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69FED5F4-FE98-4340-B91D-C63E301AF62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03820" y="1634391"/>
                <a:ext cx="1026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AC1BE0BE-DC91-CC46-B648-74F96F6EAD00}"/>
              </a:ext>
            </a:extLst>
          </p:cNvPr>
          <p:cNvGrpSpPr/>
          <p:nvPr/>
        </p:nvGrpSpPr>
        <p:grpSpPr>
          <a:xfrm>
            <a:off x="7415740" y="1212471"/>
            <a:ext cx="405000" cy="840960"/>
            <a:chOff x="7415740" y="1212471"/>
            <a:chExt cx="40500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2FCA8A5-4A66-2B4A-8545-90BCD8571136}"/>
                    </a:ext>
                  </a:extLst>
                </p14:cNvPr>
                <p14:cNvContentPartPr/>
                <p14:nvPr/>
              </p14:nvContentPartPr>
              <p14:xfrm>
                <a:off x="7415740" y="1343151"/>
                <a:ext cx="286560" cy="286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2FCA8A5-4A66-2B4A-8545-90BCD85711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08180" y="1335591"/>
                  <a:ext cx="301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5BCAAA4-C036-C04B-A344-53AA3958163B}"/>
                    </a:ext>
                  </a:extLst>
                </p14:cNvPr>
                <p14:cNvContentPartPr/>
                <p14:nvPr/>
              </p14:nvContentPartPr>
              <p14:xfrm>
                <a:off x="7739380" y="1212471"/>
                <a:ext cx="81360" cy="840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5BCAAA4-C036-C04B-A344-53AA395816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31820" y="1204911"/>
                  <a:ext cx="96480" cy="8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4509702-27AE-CA46-9AF4-5C3F0BDA3BC1}"/>
              </a:ext>
            </a:extLst>
          </p:cNvPr>
          <p:cNvGrpSpPr/>
          <p:nvPr/>
        </p:nvGrpSpPr>
        <p:grpSpPr>
          <a:xfrm>
            <a:off x="8206300" y="1231191"/>
            <a:ext cx="909360" cy="380160"/>
            <a:chOff x="8206300" y="1231191"/>
            <a:chExt cx="9093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4DBD73B-300E-6341-83EE-256AB25565D1}"/>
                    </a:ext>
                  </a:extLst>
                </p14:cNvPr>
                <p14:cNvContentPartPr/>
                <p14:nvPr/>
              </p14:nvContentPartPr>
              <p14:xfrm>
                <a:off x="8206300" y="1318311"/>
                <a:ext cx="305280" cy="293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4DBD73B-300E-6341-83EE-256AB25565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98740" y="1310751"/>
                  <a:ext cx="320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9FC0E96-C148-1449-A1E8-5140424822BF}"/>
                    </a:ext>
                  </a:extLst>
                </p14:cNvPr>
                <p14:cNvContentPartPr/>
                <p14:nvPr/>
              </p14:nvContentPartPr>
              <p14:xfrm>
                <a:off x="8766460" y="1231191"/>
                <a:ext cx="87480" cy="87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9FC0E96-C148-1449-A1E8-5140424822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58900" y="122363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AC6D8EE-3130-2640-8545-0061C89BECE2}"/>
                    </a:ext>
                  </a:extLst>
                </p14:cNvPr>
                <p14:cNvContentPartPr/>
                <p14:nvPr/>
              </p14:nvContentPartPr>
              <p14:xfrm>
                <a:off x="8716780" y="1448991"/>
                <a:ext cx="398880" cy="111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AC6D8EE-3130-2640-8545-0061C89BEC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09220" y="1441431"/>
                  <a:ext cx="4140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A2A33E4-F2B3-484E-B193-92A41F76AB62}"/>
              </a:ext>
            </a:extLst>
          </p:cNvPr>
          <p:cNvGrpSpPr/>
          <p:nvPr/>
        </p:nvGrpSpPr>
        <p:grpSpPr>
          <a:xfrm>
            <a:off x="9389260" y="1131471"/>
            <a:ext cx="921600" cy="560520"/>
            <a:chOff x="9389260" y="1131471"/>
            <a:chExt cx="9216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AEBB2BE-23D3-C846-9E88-8EEEE8B7BC83}"/>
                    </a:ext>
                  </a:extLst>
                </p14:cNvPr>
                <p14:cNvContentPartPr/>
                <p14:nvPr/>
              </p14:nvContentPartPr>
              <p14:xfrm>
                <a:off x="9469900" y="1187631"/>
                <a:ext cx="25200" cy="752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AEBB2BE-23D3-C846-9E88-8EEEE8B7BC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462340" y="118007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618310E-C118-254D-8711-FC28A5B30A6B}"/>
                    </a:ext>
                  </a:extLst>
                </p14:cNvPr>
                <p14:cNvContentPartPr/>
                <p14:nvPr/>
              </p14:nvContentPartPr>
              <p14:xfrm>
                <a:off x="9426340" y="1212471"/>
                <a:ext cx="149760" cy="168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618310E-C118-254D-8711-FC28A5B30A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18780" y="1204911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25C282A-6DB2-CB46-A638-EA6E1D2D4CD6}"/>
                    </a:ext>
                  </a:extLst>
                </p14:cNvPr>
                <p14:cNvContentPartPr/>
                <p14:nvPr/>
              </p14:nvContentPartPr>
              <p14:xfrm>
                <a:off x="9389260" y="1430271"/>
                <a:ext cx="367560" cy="261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25C282A-6DB2-CB46-A638-EA6E1D2D4C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81700" y="1423071"/>
                  <a:ext cx="382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55116FE-6D8D-D24C-8DFB-51CD94D1090D}"/>
                    </a:ext>
                  </a:extLst>
                </p14:cNvPr>
                <p14:cNvContentPartPr/>
                <p14:nvPr/>
              </p14:nvContentPartPr>
              <p14:xfrm>
                <a:off x="9974260" y="1131471"/>
                <a:ext cx="75240" cy="75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55116FE-6D8D-D24C-8DFB-51CD94D109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6700" y="112391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028DDD7-2D68-0142-8341-13D887CA3F34}"/>
                    </a:ext>
                  </a:extLst>
                </p14:cNvPr>
                <p14:cNvContentPartPr/>
                <p14:nvPr/>
              </p14:nvContentPartPr>
              <p14:xfrm>
                <a:off x="9856180" y="1343151"/>
                <a:ext cx="454680" cy="292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028DDD7-2D68-0142-8341-13D887CA3F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48620" y="1335591"/>
                  <a:ext cx="469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C2DB0B4-E7F2-B54D-A505-53B8593E8B3D}"/>
                    </a:ext>
                  </a:extLst>
                </p14:cNvPr>
                <p14:cNvContentPartPr/>
                <p14:nvPr/>
              </p14:nvContentPartPr>
              <p14:xfrm>
                <a:off x="10117540" y="1374471"/>
                <a:ext cx="75240" cy="118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C2DB0B4-E7F2-B54D-A505-53B8593E8B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09980" y="136691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857B11A-88BB-6C4B-927C-E096FC3AFC61}"/>
                    </a:ext>
                  </a:extLst>
                </p14:cNvPr>
                <p14:cNvContentPartPr/>
                <p14:nvPr/>
              </p14:nvContentPartPr>
              <p14:xfrm>
                <a:off x="10111780" y="1374471"/>
                <a:ext cx="198720" cy="280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857B11A-88BB-6C4B-927C-E096FC3AFC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04580" y="1366911"/>
                  <a:ext cx="21384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3B86317-C011-CC44-8462-A8B06BE675F6}"/>
              </a:ext>
            </a:extLst>
          </p:cNvPr>
          <p:cNvGrpSpPr/>
          <p:nvPr/>
        </p:nvGrpSpPr>
        <p:grpSpPr>
          <a:xfrm>
            <a:off x="10565740" y="1243791"/>
            <a:ext cx="1606680" cy="498240"/>
            <a:chOff x="10565740" y="1243791"/>
            <a:chExt cx="16066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2480492-6CC7-F84C-8AF2-AEE3BDA1204A}"/>
                    </a:ext>
                  </a:extLst>
                </p14:cNvPr>
                <p14:cNvContentPartPr/>
                <p14:nvPr/>
              </p14:nvContentPartPr>
              <p14:xfrm>
                <a:off x="10565740" y="1243791"/>
                <a:ext cx="299160" cy="324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2480492-6CC7-F84C-8AF2-AEE3BDA120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58180" y="1236231"/>
                  <a:ext cx="314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72C6D8E-30B9-3943-91C4-727DC6CDD12C}"/>
                    </a:ext>
                  </a:extLst>
                </p14:cNvPr>
                <p14:cNvContentPartPr/>
                <p14:nvPr/>
              </p14:nvContentPartPr>
              <p14:xfrm>
                <a:off x="11045260" y="1480311"/>
                <a:ext cx="19080" cy="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72C6D8E-30B9-3943-91C4-727DC6CDD12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37700" y="147275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D5A8EB8-3701-F44E-A65A-CB576C476D31}"/>
                    </a:ext>
                  </a:extLst>
                </p14:cNvPr>
                <p14:cNvContentPartPr/>
                <p14:nvPr/>
              </p14:nvContentPartPr>
              <p14:xfrm>
                <a:off x="10957780" y="1399311"/>
                <a:ext cx="212040" cy="174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D5A8EB8-3701-F44E-A65A-CB576C476D3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50220" y="1391751"/>
                  <a:ext cx="22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0C35BF9-0877-B64E-8625-774A579293AF}"/>
                    </a:ext>
                  </a:extLst>
                </p14:cNvPr>
                <p14:cNvContentPartPr/>
                <p14:nvPr/>
              </p14:nvContentPartPr>
              <p14:xfrm>
                <a:off x="11375020" y="1324431"/>
                <a:ext cx="25200" cy="249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0C35BF9-0877-B64E-8625-774A579293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67460" y="1317231"/>
                  <a:ext cx="40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8B7443-5C81-F04C-BDFA-0FC4FF28EA65}"/>
                    </a:ext>
                  </a:extLst>
                </p14:cNvPr>
                <p14:cNvContentPartPr/>
                <p14:nvPr/>
              </p14:nvContentPartPr>
              <p14:xfrm>
                <a:off x="11306620" y="1274751"/>
                <a:ext cx="273600" cy="2991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8B7443-5C81-F04C-BDFA-0FC4FF28EA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99060" y="1267191"/>
                  <a:ext cx="28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EF6634A-4E6F-9944-95D1-C35BAC2C06BB}"/>
                    </a:ext>
                  </a:extLst>
                </p14:cNvPr>
                <p14:cNvContentPartPr/>
                <p14:nvPr/>
              </p14:nvContentPartPr>
              <p14:xfrm>
                <a:off x="11679940" y="1368351"/>
                <a:ext cx="68760" cy="178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EF6634A-4E6F-9944-95D1-C35BAC2C06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69860" y="1357911"/>
                  <a:ext cx="88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6C1ADB5-69A7-094F-B0DC-045C5BAF9017}"/>
                    </a:ext>
                  </a:extLst>
                </p14:cNvPr>
                <p14:cNvContentPartPr/>
                <p14:nvPr/>
              </p14:nvContentPartPr>
              <p14:xfrm>
                <a:off x="11760940" y="1337031"/>
                <a:ext cx="218160" cy="405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6C1ADB5-69A7-094F-B0DC-045C5BAF90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750860" y="1326951"/>
                  <a:ext cx="2383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74DDC40-9835-D94D-86EA-D1B7BFEFD775}"/>
                    </a:ext>
                  </a:extLst>
                </p14:cNvPr>
                <p14:cNvContentPartPr/>
                <p14:nvPr/>
              </p14:nvContentPartPr>
              <p14:xfrm>
                <a:off x="12072340" y="1399311"/>
                <a:ext cx="100080" cy="243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74DDC40-9835-D94D-86EA-D1B7BFEFD7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062260" y="1389231"/>
                  <a:ext cx="1202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C161650-6B12-0240-AB9E-EDD0119A02BB}"/>
              </a:ext>
            </a:extLst>
          </p:cNvPr>
          <p:cNvGrpSpPr/>
          <p:nvPr/>
        </p:nvGrpSpPr>
        <p:grpSpPr>
          <a:xfrm>
            <a:off x="481060" y="2196351"/>
            <a:ext cx="404640" cy="467280"/>
            <a:chOff x="481060" y="2196351"/>
            <a:chExt cx="4046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BDBAD21-CDE1-5E48-97D7-75322F9338DF}"/>
                    </a:ext>
                  </a:extLst>
                </p14:cNvPr>
                <p14:cNvContentPartPr/>
                <p14:nvPr/>
              </p14:nvContentPartPr>
              <p14:xfrm>
                <a:off x="524620" y="2264751"/>
                <a:ext cx="93600" cy="4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BDBAD21-CDE1-5E48-97D7-75322F9338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7060" y="225719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F30FEB6-F0DA-DB4F-B537-21C7DF21B9AE}"/>
                    </a:ext>
                  </a:extLst>
                </p14:cNvPr>
                <p14:cNvContentPartPr/>
                <p14:nvPr/>
              </p14:nvContentPartPr>
              <p14:xfrm>
                <a:off x="481060" y="2451591"/>
                <a:ext cx="112320" cy="212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F30FEB6-F0DA-DB4F-B537-21C7DF21B9A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3500" y="2444031"/>
                  <a:ext cx="127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854F04A-44B9-9946-A9A5-CDF5973162DA}"/>
                    </a:ext>
                  </a:extLst>
                </p14:cNvPr>
                <p14:cNvContentPartPr/>
                <p14:nvPr/>
              </p14:nvContentPartPr>
              <p14:xfrm>
                <a:off x="729820" y="2196351"/>
                <a:ext cx="155880" cy="467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854F04A-44B9-9946-A9A5-CDF5973162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260" y="2188791"/>
                  <a:ext cx="17100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5FA2DA9-B86F-0947-BF52-FAB8C4A19CBE}"/>
              </a:ext>
            </a:extLst>
          </p:cNvPr>
          <p:cNvGrpSpPr/>
          <p:nvPr/>
        </p:nvGrpSpPr>
        <p:grpSpPr>
          <a:xfrm>
            <a:off x="1271620" y="2140191"/>
            <a:ext cx="1631520" cy="622440"/>
            <a:chOff x="1271620" y="2140191"/>
            <a:chExt cx="1631520" cy="62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BDC8712-5317-EE4A-9357-85D12B4D3DFA}"/>
                    </a:ext>
                  </a:extLst>
                </p14:cNvPr>
                <p14:cNvContentPartPr/>
                <p14:nvPr/>
              </p14:nvContentPartPr>
              <p14:xfrm>
                <a:off x="1271620" y="2289591"/>
                <a:ext cx="155880" cy="218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BDC8712-5317-EE4A-9357-85D12B4D3D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64060" y="2282031"/>
                  <a:ext cx="171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BA06B3B-D396-BF4E-A88F-416BB6AACA16}"/>
                    </a:ext>
                  </a:extLst>
                </p14:cNvPr>
                <p14:cNvContentPartPr/>
                <p14:nvPr/>
              </p14:nvContentPartPr>
              <p14:xfrm>
                <a:off x="1277740" y="2276991"/>
                <a:ext cx="199440" cy="255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BA06B3B-D396-BF4E-A88F-416BB6AACA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70180" y="2269431"/>
                  <a:ext cx="214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DA33E8E-E50C-E749-9785-45FB53C0D34A}"/>
                    </a:ext>
                  </a:extLst>
                </p14:cNvPr>
                <p14:cNvContentPartPr/>
                <p14:nvPr/>
              </p14:nvContentPartPr>
              <p14:xfrm>
                <a:off x="1613980" y="2557431"/>
                <a:ext cx="25200" cy="6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DA33E8E-E50C-E749-9785-45FB53C0D3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06420" y="254987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4A26A4-6A9B-214B-9AC3-72E56F493DC9}"/>
                    </a:ext>
                  </a:extLst>
                </p14:cNvPr>
                <p14:cNvContentPartPr/>
                <p14:nvPr/>
              </p14:nvContentPartPr>
              <p14:xfrm>
                <a:off x="1582660" y="2538711"/>
                <a:ext cx="56520" cy="223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4A26A4-6A9B-214B-9AC3-72E56F493D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75460" y="2531151"/>
                  <a:ext cx="71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1F21CB4-9127-3B47-9414-DA06E639D391}"/>
                    </a:ext>
                  </a:extLst>
                </p14:cNvPr>
                <p14:cNvContentPartPr/>
                <p14:nvPr/>
              </p14:nvContentPartPr>
              <p14:xfrm>
                <a:off x="1620100" y="2426391"/>
                <a:ext cx="56520" cy="129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1F21CB4-9127-3B47-9414-DA06E639D3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12540" y="2418831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B4846DF-9616-354D-9521-53B02CD5B09E}"/>
                    </a:ext>
                  </a:extLst>
                </p14:cNvPr>
                <p14:cNvContentPartPr/>
                <p14:nvPr/>
              </p14:nvContentPartPr>
              <p14:xfrm>
                <a:off x="1894060" y="2183751"/>
                <a:ext cx="442440" cy="4111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B4846DF-9616-354D-9521-53B02CD5B0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86500" y="2176191"/>
                  <a:ext cx="457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B782DBB-BCEB-C042-9DA4-716A6D6B5B5E}"/>
                    </a:ext>
                  </a:extLst>
                </p14:cNvPr>
                <p14:cNvContentPartPr/>
                <p14:nvPr/>
              </p14:nvContentPartPr>
              <p14:xfrm>
                <a:off x="2566540" y="2140191"/>
                <a:ext cx="336600" cy="392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B782DBB-BCEB-C042-9DA4-716A6D6B5B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58980" y="2132631"/>
                  <a:ext cx="3517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8FD3E2E3-9610-9A41-8CE5-DA4275534EE9}"/>
              </a:ext>
            </a:extLst>
          </p:cNvPr>
          <p:cNvGrpSpPr/>
          <p:nvPr/>
        </p:nvGrpSpPr>
        <p:grpSpPr>
          <a:xfrm>
            <a:off x="3213820" y="2202471"/>
            <a:ext cx="268200" cy="274320"/>
            <a:chOff x="3213820" y="2202471"/>
            <a:chExt cx="2682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75C56AB-91AD-5C49-B027-21CC457124EE}"/>
                    </a:ext>
                  </a:extLst>
                </p14:cNvPr>
                <p14:cNvContentPartPr/>
                <p14:nvPr/>
              </p14:nvContentPartPr>
              <p14:xfrm>
                <a:off x="3213820" y="2202471"/>
                <a:ext cx="168480" cy="2059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75C56AB-91AD-5C49-B027-21CC457124E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06260" y="2194911"/>
                  <a:ext cx="183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EC48C15-40E1-0D49-8717-FD34257DE8DF}"/>
                    </a:ext>
                  </a:extLst>
                </p14:cNvPr>
                <p14:cNvContentPartPr/>
                <p14:nvPr/>
              </p14:nvContentPartPr>
              <p14:xfrm>
                <a:off x="3213820" y="2438991"/>
                <a:ext cx="268200" cy="37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EC48C15-40E1-0D49-8717-FD34257DE8D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06260" y="2431431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ECFFE52B-EF6B-504B-B8B6-BFEA1D6888F5}"/>
                  </a:ext>
                </a:extLst>
              </p14:cNvPr>
              <p14:cNvContentPartPr/>
              <p14:nvPr/>
            </p14:nvContentPartPr>
            <p14:xfrm>
              <a:off x="3842740" y="2183751"/>
              <a:ext cx="224640" cy="5234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ECFFE52B-EF6B-504B-B8B6-BFEA1D6888F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835180" y="2176191"/>
                <a:ext cx="23940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44425553-B1F4-4541-8959-4B1BBE6FE0D6}"/>
              </a:ext>
            </a:extLst>
          </p:cNvPr>
          <p:cNvGrpSpPr/>
          <p:nvPr/>
        </p:nvGrpSpPr>
        <p:grpSpPr>
          <a:xfrm>
            <a:off x="4434940" y="2021751"/>
            <a:ext cx="857880" cy="921960"/>
            <a:chOff x="4434940" y="2021751"/>
            <a:chExt cx="857880" cy="92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A566E34-CCEF-3D40-BB25-04BE1984CF7F}"/>
                    </a:ext>
                  </a:extLst>
                </p14:cNvPr>
                <p14:cNvContentPartPr/>
                <p14:nvPr/>
              </p14:nvContentPartPr>
              <p14:xfrm>
                <a:off x="4452940" y="2127591"/>
                <a:ext cx="100080" cy="118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A566E34-CCEF-3D40-BB25-04BE1984CF7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45380" y="212003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C12214E-75CE-6A42-93EB-1F7D0679C28E}"/>
                    </a:ext>
                  </a:extLst>
                </p14:cNvPr>
                <p14:cNvContentPartPr/>
                <p14:nvPr/>
              </p14:nvContentPartPr>
              <p14:xfrm>
                <a:off x="4434940" y="2351871"/>
                <a:ext cx="254880" cy="149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C12214E-75CE-6A42-93EB-1F7D0679C2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27380" y="2344311"/>
                  <a:ext cx="27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1AC906F-BECC-DF41-A40B-98AAB5A61DB8}"/>
                    </a:ext>
                  </a:extLst>
                </p14:cNvPr>
                <p14:cNvContentPartPr/>
                <p14:nvPr/>
              </p14:nvContentPartPr>
              <p14:xfrm>
                <a:off x="5000500" y="2028231"/>
                <a:ext cx="93600" cy="41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1AC906F-BECC-DF41-A40B-98AAB5A61D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92940" y="2020671"/>
                  <a:ext cx="108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DAE1F02-D4E3-5A40-B836-FB334C4E9DEE}"/>
                    </a:ext>
                  </a:extLst>
                </p14:cNvPr>
                <p14:cNvContentPartPr/>
                <p14:nvPr/>
              </p14:nvContentPartPr>
              <p14:xfrm>
                <a:off x="4956940" y="2021751"/>
                <a:ext cx="335880" cy="236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DAE1F02-D4E3-5A40-B836-FB334C4E9D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9380" y="2014191"/>
                  <a:ext cx="351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AA7028F2-0E91-E749-9C10-9374A6E32038}"/>
                    </a:ext>
                  </a:extLst>
                </p14:cNvPr>
                <p14:cNvContentPartPr/>
                <p14:nvPr/>
              </p14:nvContentPartPr>
              <p14:xfrm>
                <a:off x="4869820" y="2345751"/>
                <a:ext cx="386280" cy="597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AA7028F2-0E91-E749-9C10-9374A6E320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62260" y="2338191"/>
                  <a:ext cx="40140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E1DBE67B-D0F7-CA42-A61E-EF8917B3D97D}"/>
              </a:ext>
            </a:extLst>
          </p:cNvPr>
          <p:cNvGrpSpPr/>
          <p:nvPr/>
        </p:nvGrpSpPr>
        <p:grpSpPr>
          <a:xfrm>
            <a:off x="5654260" y="1950471"/>
            <a:ext cx="1083600" cy="836640"/>
            <a:chOff x="5654260" y="1950471"/>
            <a:chExt cx="1083600" cy="83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BACE304-30DB-9B43-96FF-B79FCB346157}"/>
                    </a:ext>
                  </a:extLst>
                </p14:cNvPr>
                <p14:cNvContentPartPr/>
                <p14:nvPr/>
              </p14:nvContentPartPr>
              <p14:xfrm>
                <a:off x="5660380" y="2196351"/>
                <a:ext cx="106200" cy="25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BACE304-30DB-9B43-96FF-B79FCB3461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52820" y="218879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DE9E53F-A8D4-A049-A05E-97CB895E94A6}"/>
                    </a:ext>
                  </a:extLst>
                </p14:cNvPr>
                <p14:cNvContentPartPr/>
                <p14:nvPr/>
              </p14:nvContentPartPr>
              <p14:xfrm>
                <a:off x="5654260" y="2401551"/>
                <a:ext cx="348120" cy="131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DE9E53F-A8D4-A049-A05E-97CB895E94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46700" y="2393991"/>
                  <a:ext cx="363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482A503-0909-6748-878A-87276B2351AA}"/>
                    </a:ext>
                  </a:extLst>
                </p14:cNvPr>
                <p14:cNvContentPartPr/>
                <p14:nvPr/>
              </p14:nvContentPartPr>
              <p14:xfrm>
                <a:off x="6111460" y="1950471"/>
                <a:ext cx="576720" cy="479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482A503-0909-6748-878A-87276B2351A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03900" y="1942911"/>
                  <a:ext cx="591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244CDC7-8174-394F-93A0-B3652FAA08B0}"/>
                    </a:ext>
                  </a:extLst>
                </p14:cNvPr>
                <p14:cNvContentPartPr/>
                <p14:nvPr/>
              </p14:nvContentPartPr>
              <p14:xfrm>
                <a:off x="6308740" y="2364111"/>
                <a:ext cx="429120" cy="423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244CDC7-8174-394F-93A0-B3652FAA08B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01180" y="2356551"/>
                  <a:ext cx="44424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83127D45-CD06-4146-B7EF-E23E6585D8E2}"/>
              </a:ext>
            </a:extLst>
          </p:cNvPr>
          <p:cNvGrpSpPr/>
          <p:nvPr/>
        </p:nvGrpSpPr>
        <p:grpSpPr>
          <a:xfrm>
            <a:off x="6987340" y="2090511"/>
            <a:ext cx="2022840" cy="616320"/>
            <a:chOff x="6987340" y="2090511"/>
            <a:chExt cx="202284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1040888-191B-6B4D-94F0-6F13489DFFEA}"/>
                    </a:ext>
                  </a:extLst>
                </p14:cNvPr>
                <p14:cNvContentPartPr/>
                <p14:nvPr/>
              </p14:nvContentPartPr>
              <p14:xfrm>
                <a:off x="6987340" y="2090511"/>
                <a:ext cx="366840" cy="5108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1040888-191B-6B4D-94F0-6F13489DFF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79780" y="2082951"/>
                  <a:ext cx="3819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F9CF819-C278-A649-B9C3-57CB05C8074D}"/>
                    </a:ext>
                  </a:extLst>
                </p14:cNvPr>
                <p14:cNvContentPartPr/>
                <p14:nvPr/>
              </p14:nvContentPartPr>
              <p14:xfrm>
                <a:off x="7559380" y="2426391"/>
                <a:ext cx="261720" cy="31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F9CF819-C278-A649-B9C3-57CB05C807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51820" y="241883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9E5859C-0C28-D846-9FA7-05CAB21B7503}"/>
                    </a:ext>
                  </a:extLst>
                </p14:cNvPr>
                <p14:cNvContentPartPr/>
                <p14:nvPr/>
              </p14:nvContentPartPr>
              <p14:xfrm>
                <a:off x="8057260" y="2202471"/>
                <a:ext cx="221760" cy="149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9E5859C-0C28-D846-9FA7-05CAB21B750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49700" y="2194911"/>
                  <a:ext cx="236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A1425FF-6F71-8A47-8037-64759F8CE99D}"/>
                    </a:ext>
                  </a:extLst>
                </p14:cNvPr>
                <p14:cNvContentPartPr/>
                <p14:nvPr/>
              </p14:nvContentPartPr>
              <p14:xfrm>
                <a:off x="8144380" y="2407671"/>
                <a:ext cx="50040" cy="299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A1425FF-6F71-8A47-8037-64759F8CE9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36820" y="2400471"/>
                  <a:ext cx="65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E4155B0-3A7E-914C-8FB0-E3CCFC90918D}"/>
                    </a:ext>
                  </a:extLst>
                </p14:cNvPr>
                <p14:cNvContentPartPr/>
                <p14:nvPr/>
              </p14:nvContentPartPr>
              <p14:xfrm>
                <a:off x="8493220" y="2270871"/>
                <a:ext cx="516960" cy="247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E4155B0-3A7E-914C-8FB0-E3CCFC9091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85660" y="2263311"/>
                  <a:ext cx="5320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1A3FE6E9-93AB-B040-9DC3-B9FCDA5595D0}"/>
              </a:ext>
            </a:extLst>
          </p:cNvPr>
          <p:cNvGrpSpPr/>
          <p:nvPr/>
        </p:nvGrpSpPr>
        <p:grpSpPr>
          <a:xfrm>
            <a:off x="9253180" y="2264751"/>
            <a:ext cx="267480" cy="224640"/>
            <a:chOff x="9253180" y="2264751"/>
            <a:chExt cx="2674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1F8D39D-6224-974E-848E-5FE5363792DC}"/>
                    </a:ext>
                  </a:extLst>
                </p14:cNvPr>
                <p14:cNvContentPartPr/>
                <p14:nvPr/>
              </p14:nvContentPartPr>
              <p14:xfrm>
                <a:off x="9253180" y="2351871"/>
                <a:ext cx="161640" cy="129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1F8D39D-6224-974E-848E-5FE5363792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45620" y="2344311"/>
                  <a:ext cx="176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E5EC2A7-D235-E44A-A322-2907B6497755}"/>
                    </a:ext>
                  </a:extLst>
                </p14:cNvPr>
                <p14:cNvContentPartPr/>
                <p14:nvPr/>
              </p14:nvContentPartPr>
              <p14:xfrm>
                <a:off x="9327340" y="2264751"/>
                <a:ext cx="193320" cy="2246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E5EC2A7-D235-E44A-A322-2907B64977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19780" y="2257191"/>
                  <a:ext cx="20844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4D1C0A23-84B8-8143-8473-E1935B69D0EC}"/>
                  </a:ext>
                </a:extLst>
              </p14:cNvPr>
              <p14:cNvContentPartPr/>
              <p14:nvPr/>
            </p14:nvContentPartPr>
            <p14:xfrm>
              <a:off x="9938260" y="2202471"/>
              <a:ext cx="223200" cy="378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4D1C0A23-84B8-8143-8473-E1935B69D0E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930700" y="2194911"/>
                <a:ext cx="238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7A38FF7-694C-904B-9DAC-E623ACF518B2}"/>
                  </a:ext>
                </a:extLst>
              </p14:cNvPr>
              <p14:cNvContentPartPr/>
              <p14:nvPr/>
            </p14:nvContentPartPr>
            <p14:xfrm>
              <a:off x="9987220" y="2357991"/>
              <a:ext cx="68760" cy="2804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7A38FF7-694C-904B-9DAC-E623ACF518B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979660" y="2350431"/>
                <a:ext cx="83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452C8F03-A173-0141-A41E-8F20B82472C3}"/>
                  </a:ext>
                </a:extLst>
              </p14:cNvPr>
              <p14:cNvContentPartPr/>
              <p14:nvPr/>
            </p14:nvContentPartPr>
            <p14:xfrm>
              <a:off x="10616140" y="2121471"/>
              <a:ext cx="106200" cy="1249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452C8F03-A173-0141-A41E-8F20B82472C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608580" y="2113911"/>
                <a:ext cx="12132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CB33DFB-0A95-8544-81FE-753B195018DF}"/>
              </a:ext>
            </a:extLst>
          </p:cNvPr>
          <p:cNvGrpSpPr/>
          <p:nvPr/>
        </p:nvGrpSpPr>
        <p:grpSpPr>
          <a:xfrm>
            <a:off x="10522540" y="2382831"/>
            <a:ext cx="759960" cy="268200"/>
            <a:chOff x="10522540" y="2382831"/>
            <a:chExt cx="75996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079D517-75FC-6F44-8D0C-BB7DE3AB65DB}"/>
                    </a:ext>
                  </a:extLst>
                </p14:cNvPr>
                <p14:cNvContentPartPr/>
                <p14:nvPr/>
              </p14:nvContentPartPr>
              <p14:xfrm>
                <a:off x="10522540" y="2382831"/>
                <a:ext cx="293040" cy="1436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079D517-75FC-6F44-8D0C-BB7DE3AB65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14980" y="2375271"/>
                  <a:ext cx="308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D649704-BBBD-534F-BDD2-091C9D656396}"/>
                    </a:ext>
                  </a:extLst>
                </p14:cNvPr>
                <p14:cNvContentPartPr/>
                <p14:nvPr/>
              </p14:nvContentPartPr>
              <p14:xfrm>
                <a:off x="11033020" y="2550951"/>
                <a:ext cx="249480" cy="100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D649704-BBBD-534F-BDD2-091C9D65639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25460" y="2543391"/>
                  <a:ext cx="264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21AC005-9DC3-994E-96B9-C2AED53D5A36}"/>
              </a:ext>
            </a:extLst>
          </p:cNvPr>
          <p:cNvGrpSpPr/>
          <p:nvPr/>
        </p:nvGrpSpPr>
        <p:grpSpPr>
          <a:xfrm>
            <a:off x="779860" y="3310551"/>
            <a:ext cx="442080" cy="355320"/>
            <a:chOff x="779860" y="3310551"/>
            <a:chExt cx="4420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3B299BC-8218-614C-82A2-934CD2119C7C}"/>
                    </a:ext>
                  </a:extLst>
                </p14:cNvPr>
                <p14:cNvContentPartPr/>
                <p14:nvPr/>
              </p14:nvContentPartPr>
              <p14:xfrm>
                <a:off x="804700" y="3354111"/>
                <a:ext cx="43920" cy="439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3B299BC-8218-614C-82A2-934CD2119C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7140" y="334655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55F332F-82B3-FD43-98FD-12A29C394F64}"/>
                    </a:ext>
                  </a:extLst>
                </p14:cNvPr>
                <p14:cNvContentPartPr/>
                <p14:nvPr/>
              </p14:nvContentPartPr>
              <p14:xfrm>
                <a:off x="779860" y="3397671"/>
                <a:ext cx="342720" cy="129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55F332F-82B3-FD43-98FD-12A29C394F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2300" y="3390111"/>
                  <a:ext cx="357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2D5FC15-1AD1-8643-AED7-A0ED83D329E7}"/>
                    </a:ext>
                  </a:extLst>
                </p14:cNvPr>
                <p14:cNvContentPartPr/>
                <p14:nvPr/>
              </p14:nvContentPartPr>
              <p14:xfrm>
                <a:off x="779860" y="3516111"/>
                <a:ext cx="336600" cy="565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2D5FC15-1AD1-8643-AED7-A0ED83D329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2300" y="3508551"/>
                  <a:ext cx="351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F72BF6C-A14B-4F48-86A1-5A60508C953E}"/>
                    </a:ext>
                  </a:extLst>
                </p14:cNvPr>
                <p14:cNvContentPartPr/>
                <p14:nvPr/>
              </p14:nvContentPartPr>
              <p14:xfrm>
                <a:off x="960220" y="3310551"/>
                <a:ext cx="261720" cy="3553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F72BF6C-A14B-4F48-86A1-5A60508C95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2660" y="3302991"/>
                  <a:ext cx="2768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8BF6BACB-81F4-9C49-8D49-5A574A9199AD}"/>
              </a:ext>
            </a:extLst>
          </p:cNvPr>
          <p:cNvGrpSpPr/>
          <p:nvPr/>
        </p:nvGrpSpPr>
        <p:grpSpPr>
          <a:xfrm>
            <a:off x="1906660" y="3266991"/>
            <a:ext cx="1618920" cy="504720"/>
            <a:chOff x="1906660" y="3266991"/>
            <a:chExt cx="16189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4AECA20-93B4-8646-B768-C0352E754871}"/>
                    </a:ext>
                  </a:extLst>
                </p14:cNvPr>
                <p14:cNvContentPartPr/>
                <p14:nvPr/>
              </p14:nvContentPartPr>
              <p14:xfrm>
                <a:off x="2105740" y="3304431"/>
                <a:ext cx="37800" cy="2991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4AECA20-93B4-8646-B768-C0352E75487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98180" y="3296871"/>
                  <a:ext cx="52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AE51C53-057D-4940-9817-2A72B9E1AA35}"/>
                    </a:ext>
                  </a:extLst>
                </p14:cNvPr>
                <p14:cNvContentPartPr/>
                <p14:nvPr/>
              </p14:nvContentPartPr>
              <p14:xfrm>
                <a:off x="1906660" y="3266991"/>
                <a:ext cx="373320" cy="417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AE51C53-057D-4940-9817-2A72B9E1AA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99100" y="3259431"/>
                  <a:ext cx="388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A75D2F0-60A4-CC4D-B2A2-84E68164B4B2}"/>
                    </a:ext>
                  </a:extLst>
                </p14:cNvPr>
                <p14:cNvContentPartPr/>
                <p14:nvPr/>
              </p14:nvContentPartPr>
              <p14:xfrm>
                <a:off x="2479420" y="3354111"/>
                <a:ext cx="75240" cy="224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A75D2F0-60A4-CC4D-B2A2-84E68164B4B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71860" y="3346551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A8F254F-D287-4E46-899E-812832CA4192}"/>
                    </a:ext>
                  </a:extLst>
                </p14:cNvPr>
                <p14:cNvContentPartPr/>
                <p14:nvPr/>
              </p14:nvContentPartPr>
              <p14:xfrm>
                <a:off x="2722060" y="3360231"/>
                <a:ext cx="218160" cy="212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A8F254F-D287-4E46-899E-812832CA41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14500" y="335267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C59B387-E60D-0546-A3AB-81CFB4C7FCC7}"/>
                    </a:ext>
                  </a:extLst>
                </p14:cNvPr>
                <p14:cNvContentPartPr/>
                <p14:nvPr/>
              </p14:nvContentPartPr>
              <p14:xfrm>
                <a:off x="2796940" y="3342231"/>
                <a:ext cx="187200" cy="1926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C59B387-E60D-0546-A3AB-81CFB4C7FC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89380" y="3334671"/>
                  <a:ext cx="202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C1B1A16-C9AB-C54F-9452-A591BCF8032C}"/>
                    </a:ext>
                  </a:extLst>
                </p14:cNvPr>
                <p14:cNvContentPartPr/>
                <p14:nvPr/>
              </p14:nvContentPartPr>
              <p14:xfrm>
                <a:off x="3132820" y="3547071"/>
                <a:ext cx="75240" cy="106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C1B1A16-C9AB-C54F-9452-A591BCF8032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25620" y="353951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7C17D35-E81B-1B44-A9DE-6B1A89FB124D}"/>
                    </a:ext>
                  </a:extLst>
                </p14:cNvPr>
                <p14:cNvContentPartPr/>
                <p14:nvPr/>
              </p14:nvContentPartPr>
              <p14:xfrm>
                <a:off x="3070900" y="3578391"/>
                <a:ext cx="112320" cy="193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7C17D35-E81B-1B44-A9DE-6B1A89FB124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63340" y="3570831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57A4B19-345C-9840-A1E8-FD63A7583BFD}"/>
                    </a:ext>
                  </a:extLst>
                </p14:cNvPr>
                <p14:cNvContentPartPr/>
                <p14:nvPr/>
              </p14:nvContentPartPr>
              <p14:xfrm>
                <a:off x="3139300" y="3441231"/>
                <a:ext cx="68760" cy="2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57A4B19-345C-9840-A1E8-FD63A7583BF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31740" y="343367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F43AC3B-DF32-174F-8E20-3FB403530C57}"/>
                    </a:ext>
                  </a:extLst>
                </p14:cNvPr>
                <p14:cNvContentPartPr/>
                <p14:nvPr/>
              </p14:nvContentPartPr>
              <p14:xfrm>
                <a:off x="3400660" y="3316671"/>
                <a:ext cx="124920" cy="330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F43AC3B-DF32-174F-8E20-3FB403530C5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93100" y="3309111"/>
                  <a:ext cx="14004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2D8DAB39-4839-6545-876F-CCE402FBD9E7}"/>
              </a:ext>
            </a:extLst>
          </p:cNvPr>
          <p:cNvGrpSpPr/>
          <p:nvPr/>
        </p:nvGrpSpPr>
        <p:grpSpPr>
          <a:xfrm>
            <a:off x="3861460" y="3410271"/>
            <a:ext cx="212040" cy="174600"/>
            <a:chOff x="3861460" y="3410271"/>
            <a:chExt cx="21204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21AB644-CF9C-E741-B207-10AFD4C57521}"/>
                    </a:ext>
                  </a:extLst>
                </p14:cNvPr>
                <p14:cNvContentPartPr/>
                <p14:nvPr/>
              </p14:nvContentPartPr>
              <p14:xfrm>
                <a:off x="3861460" y="3472551"/>
                <a:ext cx="212040" cy="25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21AB644-CF9C-E741-B207-10AFD4C5752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53900" y="346499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3C66443-133D-D544-A3F7-591261293802}"/>
                    </a:ext>
                  </a:extLst>
                </p14:cNvPr>
                <p14:cNvContentPartPr/>
                <p14:nvPr/>
              </p14:nvContentPartPr>
              <p14:xfrm>
                <a:off x="3980260" y="3410271"/>
                <a:ext cx="30960" cy="174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3C66443-133D-D544-A3F7-59126129380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72700" y="3402711"/>
                  <a:ext cx="457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47AB6CE-2C69-4743-95AB-00A68AA782E7}"/>
              </a:ext>
            </a:extLst>
          </p:cNvPr>
          <p:cNvGrpSpPr/>
          <p:nvPr/>
        </p:nvGrpSpPr>
        <p:grpSpPr>
          <a:xfrm>
            <a:off x="4385620" y="3223431"/>
            <a:ext cx="1244160" cy="585720"/>
            <a:chOff x="4385620" y="3223431"/>
            <a:chExt cx="124416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5564711-35A3-224F-9135-E706FFAD7B11}"/>
                    </a:ext>
                  </a:extLst>
                </p14:cNvPr>
                <p14:cNvContentPartPr/>
                <p14:nvPr/>
              </p14:nvContentPartPr>
              <p14:xfrm>
                <a:off x="4385620" y="3416391"/>
                <a:ext cx="235440" cy="199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5564711-35A3-224F-9135-E706FFAD7B1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78060" y="3408831"/>
                  <a:ext cx="250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FA087E3-613E-B145-91A8-AE52B9C2F443}"/>
                    </a:ext>
                  </a:extLst>
                </p14:cNvPr>
                <p14:cNvContentPartPr/>
                <p14:nvPr/>
              </p14:nvContentPartPr>
              <p14:xfrm>
                <a:off x="4857580" y="3223431"/>
                <a:ext cx="193320" cy="429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FA087E3-613E-B145-91A8-AE52B9C2F4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50020" y="3215871"/>
                  <a:ext cx="208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DC2D6EC-13DE-374C-B750-EDD643547D82}"/>
                    </a:ext>
                  </a:extLst>
                </p14:cNvPr>
                <p14:cNvContentPartPr/>
                <p14:nvPr/>
              </p14:nvContentPartPr>
              <p14:xfrm>
                <a:off x="5168620" y="3378951"/>
                <a:ext cx="187200" cy="2246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DC2D6EC-13DE-374C-B750-EDD643547D8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61060" y="3371391"/>
                  <a:ext cx="20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1CFE580-C658-BE43-A602-15C49A542D12}"/>
                    </a:ext>
                  </a:extLst>
                </p14:cNvPr>
                <p14:cNvContentPartPr/>
                <p14:nvPr/>
              </p14:nvContentPartPr>
              <p14:xfrm>
                <a:off x="5199940" y="3385071"/>
                <a:ext cx="168480" cy="2368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1CFE580-C658-BE43-A602-15C49A542D1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92380" y="3377871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72C99F8-FF60-4A4B-A0DB-AD2B125D073A}"/>
                    </a:ext>
                  </a:extLst>
                </p14:cNvPr>
                <p14:cNvContentPartPr/>
                <p14:nvPr/>
              </p14:nvContentPartPr>
              <p14:xfrm>
                <a:off x="5504860" y="3603231"/>
                <a:ext cx="87480" cy="2059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72C99F8-FF60-4A4B-A0DB-AD2B125D07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97300" y="3595671"/>
                  <a:ext cx="102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6F3240D-2EDE-AD43-AC61-0AFAAD6CC2A0}"/>
                    </a:ext>
                  </a:extLst>
                </p14:cNvPr>
                <p14:cNvContentPartPr/>
                <p14:nvPr/>
              </p14:nvContentPartPr>
              <p14:xfrm>
                <a:off x="5554540" y="3459951"/>
                <a:ext cx="75240" cy="68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6F3240D-2EDE-AD43-AC61-0AFAAD6CC2A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47340" y="345239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F3B52212-8097-5D47-BBE3-B652D82ECEBE}"/>
                  </a:ext>
                </a:extLst>
              </p14:cNvPr>
              <p14:cNvContentPartPr/>
              <p14:nvPr/>
            </p14:nvContentPartPr>
            <p14:xfrm>
              <a:off x="5853700" y="3659031"/>
              <a:ext cx="19080" cy="5004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F3B52212-8097-5D47-BBE3-B652D82ECEB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846140" y="3651471"/>
                <a:ext cx="34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C80B61C2-6772-A846-8001-B63015FBD7EF}"/>
              </a:ext>
            </a:extLst>
          </p:cNvPr>
          <p:cNvGrpSpPr/>
          <p:nvPr/>
        </p:nvGrpSpPr>
        <p:grpSpPr>
          <a:xfrm>
            <a:off x="6214780" y="3317391"/>
            <a:ext cx="1064880" cy="585000"/>
            <a:chOff x="6214780" y="3317391"/>
            <a:chExt cx="106488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FBA548B-AACD-DE4E-ADCF-EDFA1BEE3FB9}"/>
                    </a:ext>
                  </a:extLst>
                </p14:cNvPr>
                <p14:cNvContentPartPr/>
                <p14:nvPr/>
              </p14:nvContentPartPr>
              <p14:xfrm>
                <a:off x="6214780" y="3391551"/>
                <a:ext cx="162360" cy="205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FBA548B-AACD-DE4E-ADCF-EDFA1BEE3FB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07220" y="3383991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FC9226B-8F9E-ED46-B5D0-CB94740CC4B2}"/>
                    </a:ext>
                  </a:extLst>
                </p14:cNvPr>
                <p14:cNvContentPartPr/>
                <p14:nvPr/>
              </p14:nvContentPartPr>
              <p14:xfrm>
                <a:off x="6283180" y="3397671"/>
                <a:ext cx="137160" cy="1807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FC9226B-8F9E-ED46-B5D0-CB94740CC4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75620" y="339011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663DA98-8CB3-504F-BC93-859220DB07DA}"/>
                    </a:ext>
                  </a:extLst>
                </p14:cNvPr>
                <p14:cNvContentPartPr/>
                <p14:nvPr/>
              </p14:nvContentPartPr>
              <p14:xfrm>
                <a:off x="6525820" y="3609351"/>
                <a:ext cx="62640" cy="2430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663DA98-8CB3-504F-BC93-859220DB07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18260" y="3601791"/>
                  <a:ext cx="77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97A94E4-1A65-A34A-A751-34EBD647565A}"/>
                    </a:ext>
                  </a:extLst>
                </p14:cNvPr>
                <p14:cNvContentPartPr/>
                <p14:nvPr/>
              </p14:nvContentPartPr>
              <p14:xfrm>
                <a:off x="6612940" y="3453831"/>
                <a:ext cx="75240" cy="43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97A94E4-1A65-A34A-A751-34EBD647565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05380" y="344627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6E384DF-CAB7-D746-912B-D04BF36EB3B9}"/>
                    </a:ext>
                  </a:extLst>
                </p14:cNvPr>
                <p14:cNvContentPartPr/>
                <p14:nvPr/>
              </p14:nvContentPartPr>
              <p14:xfrm>
                <a:off x="6731380" y="3659031"/>
                <a:ext cx="199440" cy="25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6E384DF-CAB7-D746-912B-D04BF36EB3B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23820" y="365147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4F48BB2-912C-E248-B1B4-1B781E2AA587}"/>
                    </a:ext>
                  </a:extLst>
                </p14:cNvPr>
                <p14:cNvContentPartPr/>
                <p14:nvPr/>
              </p14:nvContentPartPr>
              <p14:xfrm>
                <a:off x="6831100" y="3652911"/>
                <a:ext cx="37800" cy="87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4F48BB2-912C-E248-B1B4-1B781E2AA58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23540" y="364535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E4267A9-4BA6-CA48-9A99-A2E5178D7E1F}"/>
                    </a:ext>
                  </a:extLst>
                </p14:cNvPr>
                <p14:cNvContentPartPr/>
                <p14:nvPr/>
              </p14:nvContentPartPr>
              <p14:xfrm>
                <a:off x="6992740" y="3640311"/>
                <a:ext cx="37800" cy="131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E4267A9-4BA6-CA48-9A99-A2E5178D7E1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85180" y="363311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07CA6C50-5633-8F4D-9A0F-FEF1329F236B}"/>
                    </a:ext>
                  </a:extLst>
                </p14:cNvPr>
                <p14:cNvContentPartPr/>
                <p14:nvPr/>
              </p14:nvContentPartPr>
              <p14:xfrm>
                <a:off x="7136020" y="3317391"/>
                <a:ext cx="143640" cy="585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07CA6C50-5633-8F4D-9A0F-FEF1329F23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28460" y="3309831"/>
                  <a:ext cx="15876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1E5C546D-04B8-A842-8233-1C8993D9DA95}"/>
              </a:ext>
            </a:extLst>
          </p:cNvPr>
          <p:cNvGrpSpPr/>
          <p:nvPr/>
        </p:nvGrpSpPr>
        <p:grpSpPr>
          <a:xfrm>
            <a:off x="7615180" y="3459951"/>
            <a:ext cx="255600" cy="280440"/>
            <a:chOff x="7615180" y="3459951"/>
            <a:chExt cx="2556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5A3851D-9840-B942-B947-F446F8A14ADD}"/>
                    </a:ext>
                  </a:extLst>
                </p14:cNvPr>
                <p14:cNvContentPartPr/>
                <p14:nvPr/>
              </p14:nvContentPartPr>
              <p14:xfrm>
                <a:off x="7615180" y="3459951"/>
                <a:ext cx="218160" cy="180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5A3851D-9840-B942-B947-F446F8A14A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07980" y="345239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FFBB680-E9DF-D746-84C7-34B17BF5741C}"/>
                    </a:ext>
                  </a:extLst>
                </p14:cNvPr>
                <p14:cNvContentPartPr/>
                <p14:nvPr/>
              </p14:nvContentPartPr>
              <p14:xfrm>
                <a:off x="7615180" y="3684591"/>
                <a:ext cx="255600" cy="558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FFBB680-E9DF-D746-84C7-34B17BF5741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07980" y="3677391"/>
                  <a:ext cx="27072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702695B-D1B1-3E41-8433-AF38E6709A41}"/>
                  </a:ext>
                </a:extLst>
              </p14:cNvPr>
              <p14:cNvContentPartPr/>
              <p14:nvPr/>
            </p14:nvContentPartPr>
            <p14:xfrm>
              <a:off x="8138260" y="3335391"/>
              <a:ext cx="398880" cy="3924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702695B-D1B1-3E41-8433-AF38E6709A4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130700" y="3327831"/>
                <a:ext cx="41400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2FD70953-89BE-AA4D-A4A5-3022307D741A}"/>
              </a:ext>
            </a:extLst>
          </p:cNvPr>
          <p:cNvGrpSpPr/>
          <p:nvPr/>
        </p:nvGrpSpPr>
        <p:grpSpPr>
          <a:xfrm>
            <a:off x="8810740" y="3286431"/>
            <a:ext cx="1438200" cy="434880"/>
            <a:chOff x="8810740" y="3286431"/>
            <a:chExt cx="143820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4555C19-9632-9448-82AA-C595FCAD8B62}"/>
                    </a:ext>
                  </a:extLst>
                </p14:cNvPr>
                <p14:cNvContentPartPr/>
                <p14:nvPr/>
              </p14:nvContentPartPr>
              <p14:xfrm>
                <a:off x="8810740" y="3378951"/>
                <a:ext cx="249480" cy="2181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4555C19-9632-9448-82AA-C595FCAD8B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03180" y="3371391"/>
                  <a:ext cx="264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BB03EE5-5D74-CB41-A946-D760EBABA241}"/>
                    </a:ext>
                  </a:extLst>
                </p14:cNvPr>
                <p14:cNvContentPartPr/>
                <p14:nvPr/>
              </p14:nvContentPartPr>
              <p14:xfrm>
                <a:off x="9296380" y="3372831"/>
                <a:ext cx="68760" cy="2181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BB03EE5-5D74-CB41-A946-D760EBABA24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88820" y="336527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7FB8789-A95E-6B46-A05D-70E8907345C6}"/>
                    </a:ext>
                  </a:extLst>
                </p14:cNvPr>
                <p14:cNvContentPartPr/>
                <p14:nvPr/>
              </p14:nvContentPartPr>
              <p14:xfrm>
                <a:off x="9190540" y="3286431"/>
                <a:ext cx="292320" cy="3232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7FB8789-A95E-6B46-A05D-70E8907345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82980" y="3278871"/>
                  <a:ext cx="307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F2717EA-056D-AE40-B73A-19BF3611E253}"/>
                    </a:ext>
                  </a:extLst>
                </p14:cNvPr>
                <p14:cNvContentPartPr/>
                <p14:nvPr/>
              </p14:nvContentPartPr>
              <p14:xfrm>
                <a:off x="9650980" y="3397671"/>
                <a:ext cx="37800" cy="1000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F2717EA-056D-AE40-B73A-19BF3611E25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43420" y="339011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CC8A2E95-6FDF-554E-92A1-EF750B2955F7}"/>
                    </a:ext>
                  </a:extLst>
                </p14:cNvPr>
                <p14:cNvContentPartPr/>
                <p14:nvPr/>
              </p14:nvContentPartPr>
              <p14:xfrm>
                <a:off x="9731980" y="3329271"/>
                <a:ext cx="212040" cy="3920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CC8A2E95-6FDF-554E-92A1-EF750B2955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24420" y="3321711"/>
                  <a:ext cx="2271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C759FB2-681D-EE4E-892E-2A0F4C649891}"/>
                    </a:ext>
                  </a:extLst>
                </p14:cNvPr>
                <p14:cNvContentPartPr/>
                <p14:nvPr/>
              </p14:nvContentPartPr>
              <p14:xfrm>
                <a:off x="10093060" y="3329271"/>
                <a:ext cx="155880" cy="2865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C759FB2-681D-EE4E-892E-2A0F4C6498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85500" y="3321711"/>
                  <a:ext cx="1710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ABB7AB8A-04FA-5C46-9F7D-F23CE2E49B8B}"/>
              </a:ext>
            </a:extLst>
          </p:cNvPr>
          <p:cNvGrpSpPr/>
          <p:nvPr/>
        </p:nvGrpSpPr>
        <p:grpSpPr>
          <a:xfrm>
            <a:off x="586900" y="4294071"/>
            <a:ext cx="909360" cy="423000"/>
            <a:chOff x="586900" y="4294071"/>
            <a:chExt cx="90936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36CA8F0-396B-4045-AC8C-007BB3BCB898}"/>
                    </a:ext>
                  </a:extLst>
                </p14:cNvPr>
                <p14:cNvContentPartPr/>
                <p14:nvPr/>
              </p14:nvContentPartPr>
              <p14:xfrm>
                <a:off x="586900" y="4300551"/>
                <a:ext cx="417600" cy="3924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36CA8F0-396B-4045-AC8C-007BB3BCB89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340" y="4292991"/>
                  <a:ext cx="432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1C0F584-686F-8D44-954D-607DDF71F5FC}"/>
                    </a:ext>
                  </a:extLst>
                </p14:cNvPr>
                <p14:cNvContentPartPr/>
                <p14:nvPr/>
              </p14:nvContentPartPr>
              <p14:xfrm>
                <a:off x="748540" y="4568031"/>
                <a:ext cx="205920" cy="149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1C0F584-686F-8D44-954D-607DDF71F5F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0980" y="4560471"/>
                  <a:ext cx="221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3F8E0FC7-F676-E449-99D9-4EA010232DDE}"/>
                    </a:ext>
                  </a:extLst>
                </p14:cNvPr>
                <p14:cNvContentPartPr/>
                <p14:nvPr/>
              </p14:nvContentPartPr>
              <p14:xfrm>
                <a:off x="1165780" y="4294071"/>
                <a:ext cx="330480" cy="417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3F8E0FC7-F676-E449-99D9-4EA010232DD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58220" y="4286511"/>
                  <a:ext cx="34524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D6ABC0A9-F1D2-D145-A32E-2B5E4BA7F968}"/>
              </a:ext>
            </a:extLst>
          </p:cNvPr>
          <p:cNvGrpSpPr/>
          <p:nvPr/>
        </p:nvGrpSpPr>
        <p:grpSpPr>
          <a:xfrm>
            <a:off x="1775980" y="4094991"/>
            <a:ext cx="429120" cy="803520"/>
            <a:chOff x="1775980" y="4094991"/>
            <a:chExt cx="42912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BFA9A0BE-7014-6540-9720-81438EA9EB64}"/>
                    </a:ext>
                  </a:extLst>
                </p14:cNvPr>
                <p14:cNvContentPartPr/>
                <p14:nvPr/>
              </p14:nvContentPartPr>
              <p14:xfrm>
                <a:off x="1775980" y="4094991"/>
                <a:ext cx="429120" cy="5475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BFA9A0BE-7014-6540-9720-81438EA9EB6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68420" y="4087431"/>
                  <a:ext cx="4442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66E550B-1839-4C4E-9D67-A34CA7A26EB4}"/>
                    </a:ext>
                  </a:extLst>
                </p14:cNvPr>
                <p14:cNvContentPartPr/>
                <p14:nvPr/>
              </p14:nvContentPartPr>
              <p14:xfrm>
                <a:off x="2056060" y="4493511"/>
                <a:ext cx="100080" cy="405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66E550B-1839-4C4E-9D67-A34CA7A26EB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48500" y="4485951"/>
                  <a:ext cx="11520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EFA1F571-5983-144A-898D-97A3D03DD7BC}"/>
              </a:ext>
            </a:extLst>
          </p:cNvPr>
          <p:cNvGrpSpPr/>
          <p:nvPr/>
        </p:nvGrpSpPr>
        <p:grpSpPr>
          <a:xfrm>
            <a:off x="2441980" y="4206951"/>
            <a:ext cx="828360" cy="560520"/>
            <a:chOff x="2441980" y="4206951"/>
            <a:chExt cx="82836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6EF7609-928A-D148-81EB-8240020FB443}"/>
                    </a:ext>
                  </a:extLst>
                </p14:cNvPr>
                <p14:cNvContentPartPr/>
                <p14:nvPr/>
              </p14:nvContentPartPr>
              <p14:xfrm>
                <a:off x="2441980" y="4318911"/>
                <a:ext cx="131040" cy="81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6EF7609-928A-D148-81EB-8240020FB4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34420" y="431135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91B17E9-6469-A14E-8A6B-F2E804341751}"/>
                    </a:ext>
                  </a:extLst>
                </p14:cNvPr>
                <p14:cNvContentPartPr/>
                <p14:nvPr/>
              </p14:nvContentPartPr>
              <p14:xfrm>
                <a:off x="2522980" y="4505751"/>
                <a:ext cx="100080" cy="813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91B17E9-6469-A14E-8A6B-F2E80434175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15420" y="449819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D818A8D-1116-E747-AA03-CBBA7EC59D6B}"/>
                    </a:ext>
                  </a:extLst>
                </p14:cNvPr>
                <p14:cNvContentPartPr/>
                <p14:nvPr/>
              </p14:nvContentPartPr>
              <p14:xfrm>
                <a:off x="2709820" y="4206951"/>
                <a:ext cx="292320" cy="4546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D818A8D-1116-E747-AA03-CBBA7EC59D6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702260" y="4199391"/>
                  <a:ext cx="3074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97843E32-7263-0B4E-B73D-54A25000A8B6}"/>
                    </a:ext>
                  </a:extLst>
                </p14:cNvPr>
                <p14:cNvContentPartPr/>
                <p14:nvPr/>
              </p14:nvContentPartPr>
              <p14:xfrm>
                <a:off x="3232540" y="4723551"/>
                <a:ext cx="37800" cy="43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97843E32-7263-0B4E-B73D-54A25000A8B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24980" y="47163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9F1E292-64D5-D04A-8F22-84AB38568039}"/>
              </a:ext>
            </a:extLst>
          </p:cNvPr>
          <p:cNvGrpSpPr/>
          <p:nvPr/>
        </p:nvGrpSpPr>
        <p:grpSpPr>
          <a:xfrm>
            <a:off x="3680740" y="4219551"/>
            <a:ext cx="915480" cy="485640"/>
            <a:chOff x="3680740" y="4219551"/>
            <a:chExt cx="91548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ED22D8D-DC84-AE44-9C05-05DA235C93E2}"/>
                    </a:ext>
                  </a:extLst>
                </p14:cNvPr>
                <p14:cNvContentPartPr/>
                <p14:nvPr/>
              </p14:nvContentPartPr>
              <p14:xfrm>
                <a:off x="3680740" y="4238271"/>
                <a:ext cx="168480" cy="2430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ED22D8D-DC84-AE44-9C05-05DA235C93E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73180" y="4230711"/>
                  <a:ext cx="183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9B90623-8378-2046-BF32-9179A5E1D283}"/>
                    </a:ext>
                  </a:extLst>
                </p14:cNvPr>
                <p14:cNvContentPartPr/>
                <p14:nvPr/>
              </p14:nvContentPartPr>
              <p14:xfrm>
                <a:off x="3730780" y="4219551"/>
                <a:ext cx="180720" cy="293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9B90623-8378-2046-BF32-9179A5E1D28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723220" y="4211991"/>
                  <a:ext cx="195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0CC6C3D-C129-464B-9A16-067F0021349A}"/>
                    </a:ext>
                  </a:extLst>
                </p14:cNvPr>
                <p14:cNvContentPartPr/>
                <p14:nvPr/>
              </p14:nvContentPartPr>
              <p14:xfrm>
                <a:off x="3992140" y="4468311"/>
                <a:ext cx="68760" cy="2368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0CC6C3D-C129-464B-9A16-067F0021349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84580" y="4461111"/>
                  <a:ext cx="8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67E5BB73-1A9D-E74C-A704-28BC59FDF99F}"/>
                    </a:ext>
                  </a:extLst>
                </p14:cNvPr>
                <p14:cNvContentPartPr/>
                <p14:nvPr/>
              </p14:nvContentPartPr>
              <p14:xfrm>
                <a:off x="4066660" y="4331511"/>
                <a:ext cx="31320" cy="500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67E5BB73-1A9D-E74C-A704-28BC59FDF99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59100" y="432395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702FDA6-2032-394E-89CD-FF8AD60E3660}"/>
                    </a:ext>
                  </a:extLst>
                </p14:cNvPr>
                <p14:cNvContentPartPr/>
                <p14:nvPr/>
              </p14:nvContentPartPr>
              <p14:xfrm>
                <a:off x="4234780" y="4480911"/>
                <a:ext cx="187200" cy="31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702FDA6-2032-394E-89CD-FF8AD60E36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27220" y="447335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248361FB-1470-F74E-AB96-9F6E53ACAC68}"/>
                    </a:ext>
                  </a:extLst>
                </p14:cNvPr>
                <p14:cNvContentPartPr/>
                <p14:nvPr/>
              </p14:nvContentPartPr>
              <p14:xfrm>
                <a:off x="4340620" y="4424751"/>
                <a:ext cx="19080" cy="1497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248361FB-1470-F74E-AB96-9F6E53ACAC6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33060" y="441719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DF1F35C-1DF5-0245-AB3F-5213B6CBE0E3}"/>
                    </a:ext>
                  </a:extLst>
                </p14:cNvPr>
                <p14:cNvContentPartPr/>
                <p14:nvPr/>
              </p14:nvContentPartPr>
              <p14:xfrm>
                <a:off x="4589740" y="4431231"/>
                <a:ext cx="6480" cy="936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DF1F35C-1DF5-0245-AB3F-5213B6CBE0E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82180" y="4423671"/>
                  <a:ext cx="216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1DEF19FD-4580-9D42-9F50-F9FC30B755F5}"/>
              </a:ext>
            </a:extLst>
          </p:cNvPr>
          <p:cNvGrpSpPr/>
          <p:nvPr/>
        </p:nvGrpSpPr>
        <p:grpSpPr>
          <a:xfrm>
            <a:off x="5006980" y="4001391"/>
            <a:ext cx="523080" cy="560880"/>
            <a:chOff x="5006980" y="4001391"/>
            <a:chExt cx="52308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22F4A04-7099-9942-AAF5-8795408505F7}"/>
                    </a:ext>
                  </a:extLst>
                </p14:cNvPr>
                <p14:cNvContentPartPr/>
                <p14:nvPr/>
              </p14:nvContentPartPr>
              <p14:xfrm>
                <a:off x="5062780" y="4001391"/>
                <a:ext cx="131040" cy="936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22F4A04-7099-9942-AAF5-8795408505F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55220" y="399419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F803F6A-2F26-1A4D-8364-B084A623639D}"/>
                    </a:ext>
                  </a:extLst>
                </p14:cNvPr>
                <p14:cNvContentPartPr/>
                <p14:nvPr/>
              </p14:nvContentPartPr>
              <p14:xfrm>
                <a:off x="5006980" y="4194711"/>
                <a:ext cx="118800" cy="3675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F803F6A-2F26-1A4D-8364-B084A623639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99420" y="4187151"/>
                  <a:ext cx="133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AFB56FB-1B43-2F40-ADAD-F8316A01C44C}"/>
                    </a:ext>
                  </a:extLst>
                </p14:cNvPr>
                <p14:cNvContentPartPr/>
                <p14:nvPr/>
              </p14:nvContentPartPr>
              <p14:xfrm>
                <a:off x="5031820" y="4362471"/>
                <a:ext cx="498240" cy="149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AFB56FB-1B43-2F40-ADAD-F8316A01C44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24260" y="4355271"/>
                  <a:ext cx="513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CE46607C-E8C5-2641-AAD6-D5B07D389DF7}"/>
              </a:ext>
            </a:extLst>
          </p:cNvPr>
          <p:cNvGrpSpPr/>
          <p:nvPr/>
        </p:nvGrpSpPr>
        <p:grpSpPr>
          <a:xfrm>
            <a:off x="5778820" y="4007871"/>
            <a:ext cx="1818000" cy="660240"/>
            <a:chOff x="5778820" y="4007871"/>
            <a:chExt cx="18180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7F2D2F2-742C-D148-9A5F-7A0C3CD56155}"/>
                    </a:ext>
                  </a:extLst>
                </p14:cNvPr>
                <p14:cNvContentPartPr/>
                <p14:nvPr/>
              </p14:nvContentPartPr>
              <p14:xfrm>
                <a:off x="5884660" y="4045311"/>
                <a:ext cx="74520" cy="813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7F2D2F2-742C-D148-9A5F-7A0C3CD561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77100" y="4037751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DA03406-19AA-9E4A-8E9E-7B73900424F3}"/>
                    </a:ext>
                  </a:extLst>
                </p14:cNvPr>
                <p14:cNvContentPartPr/>
                <p14:nvPr/>
              </p14:nvContentPartPr>
              <p14:xfrm>
                <a:off x="5778820" y="4300551"/>
                <a:ext cx="118800" cy="254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DA03406-19AA-9E4A-8E9E-7B73900424F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71260" y="4292991"/>
                  <a:ext cx="13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57D8E4E-403B-0B45-A5B3-06603076AFBB}"/>
                    </a:ext>
                  </a:extLst>
                </p14:cNvPr>
                <p14:cNvContentPartPr/>
                <p14:nvPr/>
              </p14:nvContentPartPr>
              <p14:xfrm>
                <a:off x="6009220" y="4007871"/>
                <a:ext cx="268200" cy="6602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57D8E4E-403B-0B45-A5B3-06603076AF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01660" y="4000311"/>
                  <a:ext cx="2829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8A48C76-3487-0948-89AA-4E7F87D76053}"/>
                    </a:ext>
                  </a:extLst>
                </p14:cNvPr>
                <p14:cNvContentPartPr/>
                <p14:nvPr/>
              </p14:nvContentPartPr>
              <p14:xfrm>
                <a:off x="6446260" y="4063671"/>
                <a:ext cx="497160" cy="5418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8A48C76-3487-0948-89AA-4E7F87D760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38700" y="4056111"/>
                  <a:ext cx="5119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6600408D-ACFE-BD4C-8976-762950816710}"/>
                    </a:ext>
                  </a:extLst>
                </p14:cNvPr>
                <p14:cNvContentPartPr/>
                <p14:nvPr/>
              </p14:nvContentPartPr>
              <p14:xfrm>
                <a:off x="7166980" y="4219551"/>
                <a:ext cx="261000" cy="252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6600408D-ACFE-BD4C-8976-76295081671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59420" y="4211991"/>
                  <a:ext cx="276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C2024B09-AE0F-9047-B930-9FFEF233F928}"/>
                    </a:ext>
                  </a:extLst>
                </p14:cNvPr>
                <p14:cNvContentPartPr/>
                <p14:nvPr/>
              </p14:nvContentPartPr>
              <p14:xfrm>
                <a:off x="7098580" y="4200831"/>
                <a:ext cx="274320" cy="3488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C2024B09-AE0F-9047-B930-9FFEF233F92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91020" y="4193271"/>
                  <a:ext cx="289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58894B9-A6D7-1C4F-A1F5-36F5398B3249}"/>
                    </a:ext>
                  </a:extLst>
                </p14:cNvPr>
                <p14:cNvContentPartPr/>
                <p14:nvPr/>
              </p14:nvContentPartPr>
              <p14:xfrm>
                <a:off x="7117300" y="4406391"/>
                <a:ext cx="19080" cy="1746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58894B9-A6D7-1C4F-A1F5-36F5398B324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09740" y="4398831"/>
                  <a:ext cx="3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4D06A3F-A835-A442-8104-903A76FA3F20}"/>
                    </a:ext>
                  </a:extLst>
                </p14:cNvPr>
                <p14:cNvContentPartPr/>
                <p14:nvPr/>
              </p14:nvContentPartPr>
              <p14:xfrm>
                <a:off x="7247980" y="4424751"/>
                <a:ext cx="348840" cy="193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4D06A3F-A835-A442-8104-903A76FA3F2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40420" y="4417191"/>
                  <a:ext cx="3639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E5437C2B-19B1-1D46-9366-D935EF8C649F}"/>
                  </a:ext>
                </a:extLst>
              </p14:cNvPr>
              <p14:cNvContentPartPr/>
              <p14:nvPr/>
            </p14:nvContentPartPr>
            <p14:xfrm>
              <a:off x="7939180" y="4226391"/>
              <a:ext cx="268200" cy="4978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E5437C2B-19B1-1D46-9366-D935EF8C649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931620" y="4218831"/>
                <a:ext cx="28296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CB110B64-515C-384A-BCED-1EE8342441C9}"/>
                  </a:ext>
                </a:extLst>
              </p14:cNvPr>
              <p14:cNvContentPartPr/>
              <p14:nvPr/>
            </p14:nvContentPartPr>
            <p14:xfrm>
              <a:off x="8536780" y="4188231"/>
              <a:ext cx="131040" cy="1062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CB110B64-515C-384A-BCED-1EE8342441C9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529220" y="4180671"/>
                <a:ext cx="146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569362AF-4775-FC4D-923D-84BCD17EAA2C}"/>
                  </a:ext>
                </a:extLst>
              </p14:cNvPr>
              <p14:cNvContentPartPr/>
              <p14:nvPr/>
            </p14:nvContentPartPr>
            <p14:xfrm>
              <a:off x="8505460" y="4431231"/>
              <a:ext cx="230760" cy="2059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569362AF-4775-FC4D-923D-84BCD17EAA2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497900" y="4423671"/>
                <a:ext cx="24588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E03AC27E-0006-B54B-93AC-A517E3A6DF66}"/>
              </a:ext>
            </a:extLst>
          </p:cNvPr>
          <p:cNvGrpSpPr/>
          <p:nvPr/>
        </p:nvGrpSpPr>
        <p:grpSpPr>
          <a:xfrm>
            <a:off x="9065980" y="4063671"/>
            <a:ext cx="404280" cy="884520"/>
            <a:chOff x="9065980" y="4063671"/>
            <a:chExt cx="40428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CA7258B-90ED-8A4B-B4D2-25185E03151E}"/>
                    </a:ext>
                  </a:extLst>
                </p14:cNvPr>
                <p14:cNvContentPartPr/>
                <p14:nvPr/>
              </p14:nvContentPartPr>
              <p14:xfrm>
                <a:off x="9208900" y="4076271"/>
                <a:ext cx="55800" cy="87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CA7258B-90ED-8A4B-B4D2-25185E03151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01700" y="4068711"/>
                  <a:ext cx="70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F05B070-B110-4542-B45E-39744E50151A}"/>
                    </a:ext>
                  </a:extLst>
                </p14:cNvPr>
                <p14:cNvContentPartPr/>
                <p14:nvPr/>
              </p14:nvContentPartPr>
              <p14:xfrm>
                <a:off x="9065980" y="4063671"/>
                <a:ext cx="404280" cy="3988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F05B070-B110-4542-B45E-39744E50151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58420" y="4056111"/>
                  <a:ext cx="419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3A514A6D-7DB2-DB46-AD32-10D1166D9649}"/>
                    </a:ext>
                  </a:extLst>
                </p14:cNvPr>
                <p14:cNvContentPartPr/>
                <p14:nvPr/>
              </p14:nvContentPartPr>
              <p14:xfrm>
                <a:off x="9109540" y="4468311"/>
                <a:ext cx="249480" cy="874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3A514A6D-7DB2-DB46-AD32-10D1166D964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1980" y="4461111"/>
                  <a:ext cx="26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F48E94B0-3635-CD47-AEB9-E97F79F58357}"/>
                    </a:ext>
                  </a:extLst>
                </p14:cNvPr>
                <p14:cNvContentPartPr/>
                <p14:nvPr/>
              </p14:nvContentPartPr>
              <p14:xfrm>
                <a:off x="9389620" y="4413231"/>
                <a:ext cx="50040" cy="5349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F48E94B0-3635-CD47-AEB9-E97F79F5835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82060" y="4405671"/>
                  <a:ext cx="65160" cy="55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BF39D748-801B-854D-8B2E-0AE2B29D488C}"/>
              </a:ext>
            </a:extLst>
          </p:cNvPr>
          <p:cNvGrpSpPr/>
          <p:nvPr/>
        </p:nvGrpSpPr>
        <p:grpSpPr>
          <a:xfrm>
            <a:off x="9819100" y="4275351"/>
            <a:ext cx="859680" cy="265320"/>
            <a:chOff x="9819100" y="4275351"/>
            <a:chExt cx="85968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4C5C9829-D00F-C042-B5CF-955E5890CA5A}"/>
                    </a:ext>
                  </a:extLst>
                </p14:cNvPr>
                <p14:cNvContentPartPr/>
                <p14:nvPr/>
              </p14:nvContentPartPr>
              <p14:xfrm>
                <a:off x="9819100" y="4312791"/>
                <a:ext cx="168480" cy="227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4C5C9829-D00F-C042-B5CF-955E5890CA5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11540" y="4305231"/>
                  <a:ext cx="183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57EA38A-51D2-6B4B-8191-8476B8B0F75E}"/>
                    </a:ext>
                  </a:extLst>
                </p14:cNvPr>
                <p14:cNvContentPartPr/>
                <p14:nvPr/>
              </p14:nvContentPartPr>
              <p14:xfrm>
                <a:off x="9856540" y="4275351"/>
                <a:ext cx="380160" cy="2181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57EA38A-51D2-6B4B-8191-8476B8B0F75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48980" y="4267791"/>
                  <a:ext cx="395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88A3E00-4D3D-9441-905D-F42776FAD07B}"/>
                    </a:ext>
                  </a:extLst>
                </p14:cNvPr>
                <p14:cNvContentPartPr/>
                <p14:nvPr/>
              </p14:nvContentPartPr>
              <p14:xfrm>
                <a:off x="10441540" y="4399911"/>
                <a:ext cx="118800" cy="112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88A3E00-4D3D-9441-905D-F42776FAD07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434340" y="439235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9BCF14C-9F28-974F-8789-FDF3642E81FB}"/>
                    </a:ext>
                  </a:extLst>
                </p14:cNvPr>
                <p14:cNvContentPartPr/>
                <p14:nvPr/>
              </p14:nvContentPartPr>
              <p14:xfrm>
                <a:off x="10454140" y="4306671"/>
                <a:ext cx="224640" cy="212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9BCF14C-9F28-974F-8789-FDF3642E81F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46580" y="4299111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821E5EAC-89E2-8E45-9B3E-B46E69275D8D}"/>
              </a:ext>
            </a:extLst>
          </p:cNvPr>
          <p:cNvGrpSpPr/>
          <p:nvPr/>
        </p:nvGrpSpPr>
        <p:grpSpPr>
          <a:xfrm>
            <a:off x="10989460" y="4200831"/>
            <a:ext cx="218160" cy="485640"/>
            <a:chOff x="10989460" y="4200831"/>
            <a:chExt cx="21816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1D86426-F304-A54B-8AF1-36AFBF5AE719}"/>
                    </a:ext>
                  </a:extLst>
                </p14:cNvPr>
                <p14:cNvContentPartPr/>
                <p14:nvPr/>
              </p14:nvContentPartPr>
              <p14:xfrm>
                <a:off x="10989460" y="4200831"/>
                <a:ext cx="218160" cy="752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1D86426-F304-A54B-8AF1-36AFBF5AE71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981900" y="4193271"/>
                  <a:ext cx="233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0312827-3E56-4C44-8745-6C003089C834}"/>
                    </a:ext>
                  </a:extLst>
                </p14:cNvPr>
                <p14:cNvContentPartPr/>
                <p14:nvPr/>
              </p14:nvContentPartPr>
              <p14:xfrm>
                <a:off x="11014300" y="4362471"/>
                <a:ext cx="87480" cy="3240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0312827-3E56-4C44-8745-6C003089C83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007100" y="4355271"/>
                  <a:ext cx="1026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869CCCD-32F8-4942-8F8C-B553B13D5FE4}"/>
              </a:ext>
            </a:extLst>
          </p:cNvPr>
          <p:cNvGrpSpPr/>
          <p:nvPr/>
        </p:nvGrpSpPr>
        <p:grpSpPr>
          <a:xfrm>
            <a:off x="630460" y="5146911"/>
            <a:ext cx="491760" cy="691560"/>
            <a:chOff x="630460" y="5146911"/>
            <a:chExt cx="49176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0DF908B-72D1-3142-824B-CA0916F9FAD8}"/>
                    </a:ext>
                  </a:extLst>
                </p14:cNvPr>
                <p14:cNvContentPartPr/>
                <p14:nvPr/>
              </p14:nvContentPartPr>
              <p14:xfrm>
                <a:off x="630460" y="5209191"/>
                <a:ext cx="180720" cy="330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0DF908B-72D1-3142-824B-CA0916F9FA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2900" y="5201631"/>
                  <a:ext cx="195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8F0B280-89F4-024C-813F-27371456FCAF}"/>
                    </a:ext>
                  </a:extLst>
                </p14:cNvPr>
                <p14:cNvContentPartPr/>
                <p14:nvPr/>
              </p14:nvContentPartPr>
              <p14:xfrm>
                <a:off x="941500" y="5146911"/>
                <a:ext cx="180720" cy="6915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8F0B280-89F4-024C-813F-27371456FCA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33940" y="5139351"/>
                  <a:ext cx="19584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EB50B068-7671-464B-82B4-33E71649A2E3}"/>
              </a:ext>
            </a:extLst>
          </p:cNvPr>
          <p:cNvGrpSpPr/>
          <p:nvPr/>
        </p:nvGrpSpPr>
        <p:grpSpPr>
          <a:xfrm>
            <a:off x="1333900" y="5308911"/>
            <a:ext cx="330120" cy="274320"/>
            <a:chOff x="1333900" y="5308911"/>
            <a:chExt cx="3301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5FB6F04-2C9D-7246-8DFC-1A384373F4EC}"/>
                    </a:ext>
                  </a:extLst>
                </p14:cNvPr>
                <p14:cNvContentPartPr/>
                <p14:nvPr/>
              </p14:nvContentPartPr>
              <p14:xfrm>
                <a:off x="1333900" y="5439591"/>
                <a:ext cx="25200" cy="252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5FB6F04-2C9D-7246-8DFC-1A384373F4E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26340" y="54320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54B284E-ABE4-6245-970E-9D98A3EA0111}"/>
                    </a:ext>
                  </a:extLst>
                </p14:cNvPr>
                <p14:cNvContentPartPr/>
                <p14:nvPr/>
              </p14:nvContentPartPr>
              <p14:xfrm>
                <a:off x="1445860" y="5396031"/>
                <a:ext cx="12960" cy="313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54B284E-ABE4-6245-970E-9D98A3EA011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438300" y="538847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E6FF1E3-E151-5545-9A5A-BF223B4EEBA3}"/>
                    </a:ext>
                  </a:extLst>
                </p14:cNvPr>
                <p14:cNvContentPartPr/>
                <p14:nvPr/>
              </p14:nvContentPartPr>
              <p14:xfrm>
                <a:off x="1595260" y="5308911"/>
                <a:ext cx="68760" cy="2743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E6FF1E3-E151-5545-9A5A-BF223B4EEBA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87700" y="5301351"/>
                  <a:ext cx="838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88557015-2031-0247-B62E-AA2B58B0A722}"/>
              </a:ext>
            </a:extLst>
          </p:cNvPr>
          <p:cNvGrpSpPr/>
          <p:nvPr/>
        </p:nvGrpSpPr>
        <p:grpSpPr>
          <a:xfrm>
            <a:off x="1900180" y="5134671"/>
            <a:ext cx="816120" cy="567000"/>
            <a:chOff x="1900180" y="5134671"/>
            <a:chExt cx="8161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B66A87F-E38F-A246-904F-563E09AB7691}"/>
                    </a:ext>
                  </a:extLst>
                </p14:cNvPr>
                <p14:cNvContentPartPr/>
                <p14:nvPr/>
              </p14:nvContentPartPr>
              <p14:xfrm>
                <a:off x="1931500" y="5178231"/>
                <a:ext cx="75240" cy="112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B66A87F-E38F-A246-904F-563E09AB769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923940" y="517067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48F8388-C4A0-0A43-8D87-26ECAB05A21D}"/>
                    </a:ext>
                  </a:extLst>
                </p14:cNvPr>
                <p14:cNvContentPartPr/>
                <p14:nvPr/>
              </p14:nvContentPartPr>
              <p14:xfrm>
                <a:off x="1900180" y="5414751"/>
                <a:ext cx="87480" cy="168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48F8388-C4A0-0A43-8D87-26ECAB05A2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92980" y="5407191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E37C591-9565-0746-B10D-700B4B6D3385}"/>
                    </a:ext>
                  </a:extLst>
                </p14:cNvPr>
                <p14:cNvContentPartPr/>
                <p14:nvPr/>
              </p14:nvContentPartPr>
              <p14:xfrm>
                <a:off x="2155420" y="5134671"/>
                <a:ext cx="342720" cy="4734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E37C591-9565-0746-B10D-700B4B6D338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48220" y="5127111"/>
                  <a:ext cx="357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5A6BAE6-C793-F245-A96A-24EDF2157165}"/>
                    </a:ext>
                  </a:extLst>
                </p14:cNvPr>
                <p14:cNvContentPartPr/>
                <p14:nvPr/>
              </p14:nvContentPartPr>
              <p14:xfrm>
                <a:off x="2653660" y="5645151"/>
                <a:ext cx="62640" cy="565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5A6BAE6-C793-F245-A96A-24EDF215716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646100" y="563759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D75D3C14-F7C2-9D4F-9509-C795D6CA961F}"/>
              </a:ext>
            </a:extLst>
          </p:cNvPr>
          <p:cNvGrpSpPr/>
          <p:nvPr/>
        </p:nvGrpSpPr>
        <p:grpSpPr>
          <a:xfrm>
            <a:off x="3273580" y="5053671"/>
            <a:ext cx="313560" cy="635400"/>
            <a:chOff x="3273580" y="5053671"/>
            <a:chExt cx="31356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DEEB134-CE45-DA49-B0D3-F1E03CB5FE0A}"/>
                    </a:ext>
                  </a:extLst>
                </p14:cNvPr>
                <p14:cNvContentPartPr/>
                <p14:nvPr/>
              </p14:nvContentPartPr>
              <p14:xfrm>
                <a:off x="3273580" y="5053671"/>
                <a:ext cx="313560" cy="6354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DEEB134-CE45-DA49-B0D3-F1E03CB5FE0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66020" y="5046111"/>
                  <a:ext cx="3286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C2CD0B7-800A-2F4E-95CE-05E454A53B76}"/>
                    </a:ext>
                  </a:extLst>
                </p14:cNvPr>
                <p14:cNvContentPartPr/>
                <p14:nvPr/>
              </p14:nvContentPartPr>
              <p14:xfrm>
                <a:off x="3413260" y="5427351"/>
                <a:ext cx="68040" cy="1000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C2CD0B7-800A-2F4E-95CE-05E454A53B7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405700" y="5419791"/>
                  <a:ext cx="83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6843A7FB-22D3-1E42-8845-DACA430A6952}"/>
              </a:ext>
            </a:extLst>
          </p:cNvPr>
          <p:cNvGrpSpPr/>
          <p:nvPr/>
        </p:nvGrpSpPr>
        <p:grpSpPr>
          <a:xfrm>
            <a:off x="3892420" y="5034951"/>
            <a:ext cx="467280" cy="567000"/>
            <a:chOff x="3892420" y="5034951"/>
            <a:chExt cx="4672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EC146B7C-1392-2A4F-85B7-015620DFFAB8}"/>
                    </a:ext>
                  </a:extLst>
                </p14:cNvPr>
                <p14:cNvContentPartPr/>
                <p14:nvPr/>
              </p14:nvContentPartPr>
              <p14:xfrm>
                <a:off x="3892420" y="5034951"/>
                <a:ext cx="87480" cy="4791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EC146B7C-1392-2A4F-85B7-015620DFFAB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84860" y="5027391"/>
                  <a:ext cx="1026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E50BA6E-4FF2-3D42-90C3-B5580ADA552F}"/>
                    </a:ext>
                  </a:extLst>
                </p14:cNvPr>
                <p14:cNvContentPartPr/>
                <p14:nvPr/>
              </p14:nvContentPartPr>
              <p14:xfrm>
                <a:off x="3979540" y="5159511"/>
                <a:ext cx="380160" cy="442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E50BA6E-4FF2-3D42-90C3-B5580ADA552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71980" y="5151951"/>
                  <a:ext cx="3952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ECBE4CE3-A52F-224A-A46E-A269BF935EFA}"/>
              </a:ext>
            </a:extLst>
          </p:cNvPr>
          <p:cNvGrpSpPr/>
          <p:nvPr/>
        </p:nvGrpSpPr>
        <p:grpSpPr>
          <a:xfrm>
            <a:off x="4608460" y="5607711"/>
            <a:ext cx="180720" cy="50040"/>
            <a:chOff x="4608460" y="5607711"/>
            <a:chExt cx="180720" cy="5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277F419-A853-8842-8663-08F301E90B7B}"/>
                    </a:ext>
                  </a:extLst>
                </p14:cNvPr>
                <p14:cNvContentPartPr/>
                <p14:nvPr/>
              </p14:nvContentPartPr>
              <p14:xfrm>
                <a:off x="4608460" y="5607711"/>
                <a:ext cx="68760" cy="50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277F419-A853-8842-8663-08F301E90B7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00900" y="5600151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85F4FD7-CDE2-DB49-887F-5AA3B654DEC6}"/>
                    </a:ext>
                  </a:extLst>
                </p14:cNvPr>
                <p14:cNvContentPartPr/>
                <p14:nvPr/>
              </p14:nvContentPartPr>
              <p14:xfrm>
                <a:off x="4726540" y="5640831"/>
                <a:ext cx="62640" cy="10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85F4FD7-CDE2-DB49-887F-5AA3B654DE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19340" y="5633271"/>
                  <a:ext cx="777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249FC628-BA2B-0B43-B94A-4E46D044275F}"/>
                  </a:ext>
                </a:extLst>
              </p14:cNvPr>
              <p14:cNvContentPartPr/>
              <p14:nvPr/>
            </p14:nvContentPartPr>
            <p14:xfrm>
              <a:off x="6338980" y="3914271"/>
              <a:ext cx="4090680" cy="13752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249FC628-BA2B-0B43-B94A-4E46D044275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331420" y="3906711"/>
                <a:ext cx="410544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BFDBCA1A-70B4-5A41-9C7A-907227C419FB}"/>
              </a:ext>
            </a:extLst>
          </p:cNvPr>
          <p:cNvGrpSpPr/>
          <p:nvPr/>
        </p:nvGrpSpPr>
        <p:grpSpPr>
          <a:xfrm>
            <a:off x="5442580" y="5066271"/>
            <a:ext cx="404280" cy="317160"/>
            <a:chOff x="5442580" y="5066271"/>
            <a:chExt cx="40428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238090CD-EBD8-CD4A-9B34-C6B2012B7569}"/>
                    </a:ext>
                  </a:extLst>
                </p14:cNvPr>
                <p14:cNvContentPartPr/>
                <p14:nvPr/>
              </p14:nvContentPartPr>
              <p14:xfrm>
                <a:off x="5642020" y="5159511"/>
                <a:ext cx="50040" cy="1188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238090CD-EBD8-CD4A-9B34-C6B2012B756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634460" y="5151951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E26B592F-C8F6-0E42-B413-8AA0F4385138}"/>
                    </a:ext>
                  </a:extLst>
                </p14:cNvPr>
                <p14:cNvContentPartPr/>
                <p14:nvPr/>
              </p14:nvContentPartPr>
              <p14:xfrm>
                <a:off x="5442580" y="5066271"/>
                <a:ext cx="404280" cy="3171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E26B592F-C8F6-0E42-B413-8AA0F438513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35020" y="5058711"/>
                  <a:ext cx="41940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297C5F61-AC83-934D-896B-03A835CA52DB}"/>
              </a:ext>
            </a:extLst>
          </p:cNvPr>
          <p:cNvGrpSpPr/>
          <p:nvPr/>
        </p:nvGrpSpPr>
        <p:grpSpPr>
          <a:xfrm>
            <a:off x="6158620" y="5016231"/>
            <a:ext cx="840600" cy="448920"/>
            <a:chOff x="6158620" y="5016231"/>
            <a:chExt cx="8406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45722052-FDC7-8B47-9903-4C213EFD8DBD}"/>
                    </a:ext>
                  </a:extLst>
                </p14:cNvPr>
                <p14:cNvContentPartPr/>
                <p14:nvPr/>
              </p14:nvContentPartPr>
              <p14:xfrm>
                <a:off x="6158620" y="5016231"/>
                <a:ext cx="212040" cy="2404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45722052-FDC7-8B47-9903-4C213EFD8DB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51060" y="5008671"/>
                  <a:ext cx="227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D683D51-8D93-FA40-BC58-A4F067DC8268}"/>
                    </a:ext>
                  </a:extLst>
                </p14:cNvPr>
                <p14:cNvContentPartPr/>
                <p14:nvPr/>
              </p14:nvContentPartPr>
              <p14:xfrm>
                <a:off x="6211180" y="5066271"/>
                <a:ext cx="190440" cy="1933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D683D51-8D93-FA40-BC58-A4F067DC826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03620" y="5058711"/>
                  <a:ext cx="205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4E2ECA2-D2BE-5840-A89A-267404918F90}"/>
                    </a:ext>
                  </a:extLst>
                </p14:cNvPr>
                <p14:cNvContentPartPr/>
                <p14:nvPr/>
              </p14:nvContentPartPr>
              <p14:xfrm>
                <a:off x="6488380" y="5234391"/>
                <a:ext cx="100080" cy="2307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4E2ECA2-D2BE-5840-A89A-267404918F9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80820" y="522683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0852721-DE57-A341-94DD-6986E7385102}"/>
                    </a:ext>
                  </a:extLst>
                </p14:cNvPr>
                <p14:cNvContentPartPr/>
                <p14:nvPr/>
              </p14:nvContentPartPr>
              <p14:xfrm>
                <a:off x="6513580" y="5140791"/>
                <a:ext cx="87480" cy="50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0852721-DE57-A341-94DD-6986E738510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06020" y="513323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30810BE-E155-4742-A140-2FBF0958FA11}"/>
                    </a:ext>
                  </a:extLst>
                </p14:cNvPr>
                <p14:cNvContentPartPr/>
                <p14:nvPr/>
              </p14:nvContentPartPr>
              <p14:xfrm>
                <a:off x="6718780" y="5271471"/>
                <a:ext cx="131040" cy="129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30810BE-E155-4742-A140-2FBF0958FA1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11220" y="526391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E0A8CBA-CA7F-584F-B105-C1B0509448D7}"/>
                    </a:ext>
                  </a:extLst>
                </p14:cNvPr>
                <p14:cNvContentPartPr/>
                <p14:nvPr/>
              </p14:nvContentPartPr>
              <p14:xfrm>
                <a:off x="6781060" y="5227911"/>
                <a:ext cx="19080" cy="1123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E0A8CBA-CA7F-584F-B105-C1B0509448D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773500" y="52203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745F5648-D2D2-4B4A-8A7F-37CFFCEF0AA5}"/>
                    </a:ext>
                  </a:extLst>
                </p14:cNvPr>
                <p14:cNvContentPartPr/>
                <p14:nvPr/>
              </p14:nvContentPartPr>
              <p14:xfrm>
                <a:off x="6967900" y="5227911"/>
                <a:ext cx="31320" cy="1371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745F5648-D2D2-4B4A-8A7F-37CFFCEF0AA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60340" y="522035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59ADD3C5-2B0D-DA42-A4A8-3A99B5FF6503}"/>
              </a:ext>
            </a:extLst>
          </p:cNvPr>
          <p:cNvGrpSpPr/>
          <p:nvPr/>
        </p:nvGrpSpPr>
        <p:grpSpPr>
          <a:xfrm>
            <a:off x="7416100" y="5059791"/>
            <a:ext cx="230760" cy="149760"/>
            <a:chOff x="7416100" y="5059791"/>
            <a:chExt cx="23076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4EE3B00-B263-EA4C-9B04-0E056982F941}"/>
                    </a:ext>
                  </a:extLst>
                </p14:cNvPr>
                <p14:cNvContentPartPr/>
                <p14:nvPr/>
              </p14:nvContentPartPr>
              <p14:xfrm>
                <a:off x="7416100" y="5097231"/>
                <a:ext cx="224640" cy="31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4EE3B00-B263-EA4C-9B04-0E056982F94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08540" y="508967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58D47AC-F38A-834A-A0A6-1796716AF249}"/>
                    </a:ext>
                  </a:extLst>
                </p14:cNvPr>
                <p14:cNvContentPartPr/>
                <p14:nvPr/>
              </p14:nvContentPartPr>
              <p14:xfrm>
                <a:off x="7428700" y="5184351"/>
                <a:ext cx="218160" cy="190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58D47AC-F38A-834A-A0A6-1796716AF24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421140" y="5176791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D60C8F1-C6EB-EA4E-A656-59369FB3FE09}"/>
                    </a:ext>
                  </a:extLst>
                </p14:cNvPr>
                <p14:cNvContentPartPr/>
                <p14:nvPr/>
              </p14:nvContentPartPr>
              <p14:xfrm>
                <a:off x="7540660" y="5059791"/>
                <a:ext cx="19080" cy="1497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D60C8F1-C6EB-EA4E-A656-59369FB3FE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533100" y="505223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906381A7-F0A0-0E4C-B26B-E8BB866888FE}"/>
              </a:ext>
            </a:extLst>
          </p:cNvPr>
          <p:cNvGrpSpPr/>
          <p:nvPr/>
        </p:nvGrpSpPr>
        <p:grpSpPr>
          <a:xfrm>
            <a:off x="8075980" y="5003991"/>
            <a:ext cx="492120" cy="417240"/>
            <a:chOff x="8075980" y="5003991"/>
            <a:chExt cx="4921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663FA67-3771-A94A-BED6-EBB99594E345}"/>
                    </a:ext>
                  </a:extLst>
                </p14:cNvPr>
                <p14:cNvContentPartPr/>
                <p14:nvPr/>
              </p14:nvContentPartPr>
              <p14:xfrm>
                <a:off x="8075980" y="5003991"/>
                <a:ext cx="268200" cy="4168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663FA67-3771-A94A-BED6-EBB99594E34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68420" y="4996431"/>
                  <a:ext cx="2829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18DBB67-352B-0644-90B6-CB974BAB141C}"/>
                    </a:ext>
                  </a:extLst>
                </p14:cNvPr>
                <p14:cNvContentPartPr/>
                <p14:nvPr/>
              </p14:nvContentPartPr>
              <p14:xfrm>
                <a:off x="8524180" y="5333751"/>
                <a:ext cx="43920" cy="874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18DBB67-352B-0644-90B6-CB974BAB141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16620" y="5326191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1D5E8A9F-BF7D-AF40-879D-AC774D3892F4}"/>
              </a:ext>
            </a:extLst>
          </p:cNvPr>
          <p:cNvGrpSpPr/>
          <p:nvPr/>
        </p:nvGrpSpPr>
        <p:grpSpPr>
          <a:xfrm>
            <a:off x="5380300" y="5707431"/>
            <a:ext cx="447840" cy="448560"/>
            <a:chOff x="5380300" y="5707431"/>
            <a:chExt cx="4478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2A5952D-C7B0-E54C-A9FC-D9C816A7EB04}"/>
                    </a:ext>
                  </a:extLst>
                </p14:cNvPr>
                <p14:cNvContentPartPr/>
                <p14:nvPr/>
              </p14:nvContentPartPr>
              <p14:xfrm>
                <a:off x="5573260" y="5838111"/>
                <a:ext cx="124920" cy="1864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2A5952D-C7B0-E54C-A9FC-D9C816A7EB0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565700" y="5830551"/>
                  <a:ext cx="140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F79D1AAF-15C5-234E-8D1A-96BA9E568D0C}"/>
                    </a:ext>
                  </a:extLst>
                </p14:cNvPr>
                <p14:cNvContentPartPr/>
                <p14:nvPr/>
              </p14:nvContentPartPr>
              <p14:xfrm>
                <a:off x="5380300" y="5707431"/>
                <a:ext cx="447840" cy="4485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F79D1AAF-15C5-234E-8D1A-96BA9E568D0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372740" y="5699871"/>
                  <a:ext cx="46296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7E4D400A-5100-5A40-B028-130733DD1B1E}"/>
              </a:ext>
            </a:extLst>
          </p:cNvPr>
          <p:cNvGrpSpPr/>
          <p:nvPr/>
        </p:nvGrpSpPr>
        <p:grpSpPr>
          <a:xfrm>
            <a:off x="6191740" y="5769711"/>
            <a:ext cx="1548360" cy="622800"/>
            <a:chOff x="6191740" y="5769711"/>
            <a:chExt cx="15483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EC3D8C0-EFEB-D24B-B6B5-C7FE060E189C}"/>
                    </a:ext>
                  </a:extLst>
                </p14:cNvPr>
                <p14:cNvContentPartPr/>
                <p14:nvPr/>
              </p14:nvContentPartPr>
              <p14:xfrm>
                <a:off x="6214780" y="5769711"/>
                <a:ext cx="162360" cy="2646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EC3D8C0-EFEB-D24B-B6B5-C7FE060E189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207220" y="5762151"/>
                  <a:ext cx="1771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C784E3A2-8FA0-744F-BC83-1BCE0DD72080}"/>
                    </a:ext>
                  </a:extLst>
                </p14:cNvPr>
                <p14:cNvContentPartPr/>
                <p14:nvPr/>
              </p14:nvContentPartPr>
              <p14:xfrm>
                <a:off x="6191740" y="5781951"/>
                <a:ext cx="197640" cy="2059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C784E3A2-8FA0-744F-BC83-1BCE0DD720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184180" y="5774391"/>
                  <a:ext cx="212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3184B715-DE4E-664C-BB8A-3E21003B1CC0}"/>
                    </a:ext>
                  </a:extLst>
                </p14:cNvPr>
                <p14:cNvContentPartPr/>
                <p14:nvPr/>
              </p14:nvContentPartPr>
              <p14:xfrm>
                <a:off x="6438700" y="6000111"/>
                <a:ext cx="68760" cy="2181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3184B715-DE4E-664C-BB8A-3E21003B1CC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31140" y="599255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053D749C-2BDA-5E48-9C60-85CCAD009BD0}"/>
                    </a:ext>
                  </a:extLst>
                </p14:cNvPr>
                <p14:cNvContentPartPr/>
                <p14:nvPr/>
              </p14:nvContentPartPr>
              <p14:xfrm>
                <a:off x="6544540" y="5881671"/>
                <a:ext cx="25200" cy="439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053D749C-2BDA-5E48-9C60-85CCAD009BD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36980" y="587411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1544F6BB-EC51-4B47-9A8D-5977A65F7E68}"/>
                    </a:ext>
                  </a:extLst>
                </p14:cNvPr>
                <p14:cNvContentPartPr/>
                <p14:nvPr/>
              </p14:nvContentPartPr>
              <p14:xfrm>
                <a:off x="6644260" y="6049791"/>
                <a:ext cx="149760" cy="64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1544F6BB-EC51-4B47-9A8D-5977A65F7E6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636700" y="604223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CB90A12C-A3AE-D94C-9BF2-13FD190894A4}"/>
                    </a:ext>
                  </a:extLst>
                </p14:cNvPr>
                <p14:cNvContentPartPr/>
                <p14:nvPr/>
              </p14:nvContentPartPr>
              <p14:xfrm>
                <a:off x="6693940" y="6012351"/>
                <a:ext cx="19080" cy="936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CB90A12C-A3AE-D94C-9BF2-13FD190894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86380" y="600479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D63B59BE-FA02-934B-B34D-02ECDED3531C}"/>
                    </a:ext>
                  </a:extLst>
                </p14:cNvPr>
                <p14:cNvContentPartPr/>
                <p14:nvPr/>
              </p14:nvContentPartPr>
              <p14:xfrm>
                <a:off x="6831100" y="6006231"/>
                <a:ext cx="19080" cy="1188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D63B59BE-FA02-934B-B34D-02ECDED3531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23540" y="599867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537CFF6-F330-874B-A385-093979C28CE1}"/>
                    </a:ext>
                  </a:extLst>
                </p14:cNvPr>
                <p14:cNvContentPartPr/>
                <p14:nvPr/>
              </p14:nvContentPartPr>
              <p14:xfrm>
                <a:off x="7111180" y="5943951"/>
                <a:ext cx="99360" cy="313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537CFF6-F330-874B-A385-093979C28CE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103620" y="5936391"/>
                  <a:ext cx="114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1A4143AE-F366-D54A-B211-23FE3968FF2B}"/>
                    </a:ext>
                  </a:extLst>
                </p14:cNvPr>
                <p14:cNvContentPartPr/>
                <p14:nvPr/>
              </p14:nvContentPartPr>
              <p14:xfrm>
                <a:off x="7073740" y="6037191"/>
                <a:ext cx="224640" cy="439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1A4143AE-F366-D54A-B211-23FE3968FF2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66180" y="6029631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98084ED0-1801-5244-8B61-432026B9EC55}"/>
                    </a:ext>
                  </a:extLst>
                </p14:cNvPr>
                <p14:cNvContentPartPr/>
                <p14:nvPr/>
              </p14:nvContentPartPr>
              <p14:xfrm>
                <a:off x="7422940" y="5856831"/>
                <a:ext cx="248760" cy="3988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98084ED0-1801-5244-8B61-432026B9EC5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415380" y="5849271"/>
                  <a:ext cx="263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6D81ADC6-7092-9D46-8535-1F344949C81F}"/>
                    </a:ext>
                  </a:extLst>
                </p14:cNvPr>
                <p14:cNvContentPartPr/>
                <p14:nvPr/>
              </p14:nvContentPartPr>
              <p14:xfrm>
                <a:off x="7646500" y="6292431"/>
                <a:ext cx="93600" cy="1000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6D81ADC6-7092-9D46-8535-1F344949C81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638940" y="628487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E6AC61B6-E053-EF46-83D5-B5F58DD3DA4B}"/>
              </a:ext>
            </a:extLst>
          </p:cNvPr>
          <p:cNvGrpSpPr/>
          <p:nvPr/>
        </p:nvGrpSpPr>
        <p:grpSpPr>
          <a:xfrm>
            <a:off x="8207380" y="5838831"/>
            <a:ext cx="404280" cy="342000"/>
            <a:chOff x="8207380" y="5838831"/>
            <a:chExt cx="40428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530582C6-F5C4-7349-9107-CEC236101E59}"/>
                    </a:ext>
                  </a:extLst>
                </p14:cNvPr>
                <p14:cNvContentPartPr/>
                <p14:nvPr/>
              </p14:nvContentPartPr>
              <p14:xfrm>
                <a:off x="8380900" y="5838831"/>
                <a:ext cx="131040" cy="3420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530582C6-F5C4-7349-9107-CEC236101E5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373700" y="5831271"/>
                  <a:ext cx="146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C5E6F83-F61D-A04C-8BA0-E0EF01C34AB8}"/>
                    </a:ext>
                  </a:extLst>
                </p14:cNvPr>
                <p14:cNvContentPartPr/>
                <p14:nvPr/>
              </p14:nvContentPartPr>
              <p14:xfrm>
                <a:off x="8474500" y="5894271"/>
                <a:ext cx="137160" cy="500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C5E6F83-F61D-A04C-8BA0-E0EF01C34AB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466940" y="588671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E242B211-9D14-4C44-8DEC-14D968E71583}"/>
                    </a:ext>
                  </a:extLst>
                </p14:cNvPr>
                <p14:cNvContentPartPr/>
                <p14:nvPr/>
              </p14:nvContentPartPr>
              <p14:xfrm>
                <a:off x="8207380" y="6087231"/>
                <a:ext cx="149040" cy="3780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E242B211-9D14-4C44-8DEC-14D968E7158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99820" y="6079671"/>
                  <a:ext cx="164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DB121987-D2CE-8344-A495-7F51B2F09B85}"/>
              </a:ext>
            </a:extLst>
          </p:cNvPr>
          <p:cNvGrpSpPr/>
          <p:nvPr/>
        </p:nvGrpSpPr>
        <p:grpSpPr>
          <a:xfrm>
            <a:off x="9819100" y="5925231"/>
            <a:ext cx="741240" cy="522360"/>
            <a:chOff x="9819100" y="5925231"/>
            <a:chExt cx="741240" cy="522360"/>
          </a:xfrm>
        </p:grpSpPr>
        <p:grpSp>
          <p:nvGrpSpPr>
            <p:cNvPr id="321" name="组合 320">
              <a:extLst>
                <a:ext uri="{FF2B5EF4-FFF2-40B4-BE49-F238E27FC236}">
                  <a16:creationId xmlns:a16="http://schemas.microsoft.com/office/drawing/2014/main" id="{FD9D7E29-22A2-AB4A-BEA4-FA506A5B5D0F}"/>
                </a:ext>
              </a:extLst>
            </p:cNvPr>
            <p:cNvGrpSpPr/>
            <p:nvPr/>
          </p:nvGrpSpPr>
          <p:grpSpPr>
            <a:xfrm>
              <a:off x="9819100" y="5925231"/>
              <a:ext cx="741240" cy="522360"/>
              <a:chOff x="9819100" y="5925231"/>
              <a:chExt cx="741240" cy="522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2">
                <p14:nvContentPartPr>
                  <p14:cNvPr id="316" name="墨迹 315">
                    <a:extLst>
                      <a:ext uri="{FF2B5EF4-FFF2-40B4-BE49-F238E27FC236}">
                        <a16:creationId xmlns:a16="http://schemas.microsoft.com/office/drawing/2014/main" id="{FA556DC6-6469-784D-8D80-766528E91118}"/>
                      </a:ext>
                    </a:extLst>
                  </p14:cNvPr>
                  <p14:cNvContentPartPr/>
                  <p14:nvPr/>
                </p14:nvContentPartPr>
                <p14:xfrm>
                  <a:off x="9837820" y="5987511"/>
                  <a:ext cx="68760" cy="205920"/>
                </p14:xfrm>
              </p:contentPart>
            </mc:Choice>
            <mc:Fallback>
              <p:pic>
                <p:nvPicPr>
                  <p:cNvPr id="316" name="墨迹 315">
                    <a:extLst>
                      <a:ext uri="{FF2B5EF4-FFF2-40B4-BE49-F238E27FC236}">
                        <a16:creationId xmlns:a16="http://schemas.microsoft.com/office/drawing/2014/main" id="{FA556DC6-6469-784D-8D80-766528E91118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9830260" y="5979951"/>
                    <a:ext cx="8388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4">
                <p14:nvContentPartPr>
                  <p14:cNvPr id="317" name="墨迹 316">
                    <a:extLst>
                      <a:ext uri="{FF2B5EF4-FFF2-40B4-BE49-F238E27FC236}">
                        <a16:creationId xmlns:a16="http://schemas.microsoft.com/office/drawing/2014/main" id="{F2808B62-A9D7-4B4E-A141-5ADDACC71C21}"/>
                      </a:ext>
                    </a:extLst>
                  </p14:cNvPr>
                  <p14:cNvContentPartPr/>
                  <p14:nvPr/>
                </p14:nvContentPartPr>
                <p14:xfrm>
                  <a:off x="9819100" y="5925231"/>
                  <a:ext cx="208440" cy="330480"/>
                </p14:xfrm>
              </p:contentPart>
            </mc:Choice>
            <mc:Fallback>
              <p:pic>
                <p:nvPicPr>
                  <p:cNvPr id="317" name="墨迹 316">
                    <a:extLst>
                      <a:ext uri="{FF2B5EF4-FFF2-40B4-BE49-F238E27FC236}">
                        <a16:creationId xmlns:a16="http://schemas.microsoft.com/office/drawing/2014/main" id="{F2808B62-A9D7-4B4E-A141-5ADDACC71C21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9811540" y="5917671"/>
                    <a:ext cx="22356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6">
                <p14:nvContentPartPr>
                  <p14:cNvPr id="318" name="墨迹 317">
                    <a:extLst>
                      <a:ext uri="{FF2B5EF4-FFF2-40B4-BE49-F238E27FC236}">
                        <a16:creationId xmlns:a16="http://schemas.microsoft.com/office/drawing/2014/main" id="{4594AE59-918F-0A46-B870-51B1A751C0C0}"/>
                      </a:ext>
                    </a:extLst>
                  </p14:cNvPr>
                  <p14:cNvContentPartPr/>
                  <p14:nvPr/>
                </p14:nvContentPartPr>
                <p14:xfrm>
                  <a:off x="10186300" y="6068511"/>
                  <a:ext cx="62640" cy="155880"/>
                </p14:xfrm>
              </p:contentPart>
            </mc:Choice>
            <mc:Fallback>
              <p:pic>
                <p:nvPicPr>
                  <p:cNvPr id="318" name="墨迹 317">
                    <a:extLst>
                      <a:ext uri="{FF2B5EF4-FFF2-40B4-BE49-F238E27FC236}">
                        <a16:creationId xmlns:a16="http://schemas.microsoft.com/office/drawing/2014/main" id="{4594AE59-918F-0A46-B870-51B1A751C0C0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10179100" y="6060951"/>
                    <a:ext cx="7776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8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04E592F9-2615-7046-A92F-09C2DD71545E}"/>
                      </a:ext>
                    </a:extLst>
                  </p14:cNvPr>
                  <p14:cNvContentPartPr/>
                  <p14:nvPr/>
                </p14:nvContentPartPr>
                <p14:xfrm>
                  <a:off x="10292860" y="6037911"/>
                  <a:ext cx="267480" cy="409680"/>
                </p14:xfrm>
              </p:contentPart>
            </mc:Choice>
            <mc:Fallback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04E592F9-2615-7046-A92F-09C2DD71545E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10285300" y="6030351"/>
                    <a:ext cx="282600" cy="424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B63EA53A-58A2-BD48-A2FA-E9FC776A6C51}"/>
              </a:ext>
            </a:extLst>
          </p:cNvPr>
          <p:cNvGrpSpPr/>
          <p:nvPr/>
        </p:nvGrpSpPr>
        <p:grpSpPr>
          <a:xfrm>
            <a:off x="8860420" y="4804551"/>
            <a:ext cx="3275280" cy="1936440"/>
            <a:chOff x="8860420" y="4804551"/>
            <a:chExt cx="3275280" cy="19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6851D694-56F7-DC47-AB7E-85DFCCB40845}"/>
                    </a:ext>
                  </a:extLst>
                </p14:cNvPr>
                <p14:cNvContentPartPr/>
                <p14:nvPr/>
              </p14:nvContentPartPr>
              <p14:xfrm>
                <a:off x="9221500" y="4997511"/>
                <a:ext cx="193320" cy="2930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6851D694-56F7-DC47-AB7E-85DFCCB4084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213940" y="4989951"/>
                  <a:ext cx="208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AC7A5924-3186-9947-A46A-4786CBCBD5A5}"/>
                    </a:ext>
                  </a:extLst>
                </p14:cNvPr>
                <p14:cNvContentPartPr/>
                <p14:nvPr/>
              </p14:nvContentPartPr>
              <p14:xfrm>
                <a:off x="9339940" y="5053671"/>
                <a:ext cx="68760" cy="313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AC7A5924-3186-9947-A46A-4786CBCBD5A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32380" y="504611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06DE1FF6-196F-954D-91BD-CBA8AB05560F}"/>
                    </a:ext>
                  </a:extLst>
                </p14:cNvPr>
                <p14:cNvContentPartPr/>
                <p14:nvPr/>
              </p14:nvContentPartPr>
              <p14:xfrm>
                <a:off x="9115660" y="5240511"/>
                <a:ext cx="155880" cy="190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06DE1FF6-196F-954D-91BD-CBA8AB0556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108100" y="523295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1CF5939C-E486-824E-8F80-847A7ED75773}"/>
                    </a:ext>
                  </a:extLst>
                </p14:cNvPr>
                <p14:cNvContentPartPr/>
                <p14:nvPr/>
              </p14:nvContentPartPr>
              <p14:xfrm>
                <a:off x="9825220" y="4966551"/>
                <a:ext cx="124920" cy="265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1CF5939C-E486-824E-8F80-847A7ED7577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818020" y="4958991"/>
                  <a:ext cx="140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F059C7F-B6DA-8C4C-AF62-589C4B7A7CD3}"/>
                    </a:ext>
                  </a:extLst>
                </p14:cNvPr>
                <p14:cNvContentPartPr/>
                <p14:nvPr/>
              </p14:nvContentPartPr>
              <p14:xfrm>
                <a:off x="9806860" y="5022711"/>
                <a:ext cx="180720" cy="2120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F059C7F-B6DA-8C4C-AF62-589C4B7A7CD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799300" y="5015151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10286EB6-81D3-294C-A469-F7007AAF75FC}"/>
                    </a:ext>
                  </a:extLst>
                </p14:cNvPr>
                <p14:cNvContentPartPr/>
                <p14:nvPr/>
              </p14:nvContentPartPr>
              <p14:xfrm>
                <a:off x="9981100" y="5259231"/>
                <a:ext cx="106200" cy="2120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10286EB6-81D3-294C-A469-F7007AAF75F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973540" y="5251671"/>
                  <a:ext cx="12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933C02B3-D5E2-C44F-B7AD-109308F50698}"/>
                    </a:ext>
                  </a:extLst>
                </p14:cNvPr>
                <p14:cNvContentPartPr/>
                <p14:nvPr/>
              </p14:nvContentPartPr>
              <p14:xfrm>
                <a:off x="10105660" y="5159511"/>
                <a:ext cx="37800" cy="252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933C02B3-D5E2-C44F-B7AD-109308F5069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098100" y="51519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CDF155AA-ADCF-5949-9406-066EE1A25F54}"/>
                    </a:ext>
                  </a:extLst>
                </p14:cNvPr>
                <p14:cNvContentPartPr/>
                <p14:nvPr/>
              </p14:nvContentPartPr>
              <p14:xfrm>
                <a:off x="10242460" y="4841991"/>
                <a:ext cx="548280" cy="4798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CDF155AA-ADCF-5949-9406-066EE1A25F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234900" y="4834431"/>
                  <a:ext cx="563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6401C3C4-6EE3-6B45-B36D-CE5246B49C89}"/>
                    </a:ext>
                  </a:extLst>
                </p14:cNvPr>
                <p14:cNvContentPartPr/>
                <p14:nvPr/>
              </p14:nvContentPartPr>
              <p14:xfrm>
                <a:off x="10744660" y="4804551"/>
                <a:ext cx="301320" cy="2991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6401C3C4-6EE3-6B45-B36D-CE5246B49C8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737100" y="4796991"/>
                  <a:ext cx="316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1BD8F6FD-470C-044D-BCCD-6469A4B9BB42}"/>
                    </a:ext>
                  </a:extLst>
                </p14:cNvPr>
                <p14:cNvContentPartPr/>
                <p14:nvPr/>
              </p14:nvContentPartPr>
              <p14:xfrm>
                <a:off x="10833940" y="5134671"/>
                <a:ext cx="68760" cy="3427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1BD8F6FD-470C-044D-BCCD-6469A4B9BB4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826380" y="5127111"/>
                  <a:ext cx="8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E6E4A0A0-E54B-0541-BF69-2D24D1BF3AF2}"/>
                    </a:ext>
                  </a:extLst>
                </p14:cNvPr>
                <p14:cNvContentPartPr/>
                <p14:nvPr/>
              </p14:nvContentPartPr>
              <p14:xfrm>
                <a:off x="10790380" y="5209191"/>
                <a:ext cx="118800" cy="1123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E6E4A0A0-E54B-0541-BF69-2D24D1BF3AF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782820" y="520163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3EB762B4-DC5B-6D48-9324-482A38250DF2}"/>
                    </a:ext>
                  </a:extLst>
                </p14:cNvPr>
                <p14:cNvContentPartPr/>
                <p14:nvPr/>
              </p14:nvContentPartPr>
              <p14:xfrm>
                <a:off x="10927900" y="5172111"/>
                <a:ext cx="149040" cy="1436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3EB762B4-DC5B-6D48-9324-482A38250DF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920340" y="5164551"/>
                  <a:ext cx="164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B878351-5F85-AE4B-9931-9C079B301D76}"/>
                    </a:ext>
                  </a:extLst>
                </p14:cNvPr>
                <p14:cNvContentPartPr/>
                <p14:nvPr/>
              </p14:nvContentPartPr>
              <p14:xfrm>
                <a:off x="10945900" y="5246631"/>
                <a:ext cx="131040" cy="68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B878351-5F85-AE4B-9931-9C079B301D7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38340" y="5239071"/>
                  <a:ext cx="146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94093BF-4D7F-0D45-87DF-8E9340205B90}"/>
                    </a:ext>
                  </a:extLst>
                </p14:cNvPr>
                <p14:cNvContentPartPr/>
                <p14:nvPr/>
              </p14:nvContentPartPr>
              <p14:xfrm>
                <a:off x="11201140" y="4941711"/>
                <a:ext cx="193320" cy="3733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94093BF-4D7F-0D45-87DF-8E9340205B9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193580" y="4934151"/>
                  <a:ext cx="208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EF10E6B-F69E-6840-9E14-E39157A21FE7}"/>
                    </a:ext>
                  </a:extLst>
                </p14:cNvPr>
                <p14:cNvContentPartPr/>
                <p14:nvPr/>
              </p14:nvContentPartPr>
              <p14:xfrm>
                <a:off x="11188900" y="5134671"/>
                <a:ext cx="193320" cy="2239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EF10E6B-F69E-6840-9E14-E39157A21FE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181340" y="5127111"/>
                  <a:ext cx="20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4E99A633-B23C-4744-9712-5499048276BF}"/>
                    </a:ext>
                  </a:extLst>
                </p14:cNvPr>
                <p14:cNvContentPartPr/>
                <p14:nvPr/>
              </p14:nvContentPartPr>
              <p14:xfrm>
                <a:off x="11538100" y="5196951"/>
                <a:ext cx="167760" cy="252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4E99A633-B23C-4744-9712-5499048276B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530540" y="5189391"/>
                  <a:ext cx="182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9223CF6C-3FE6-B845-B198-5EC6F14A258C}"/>
                    </a:ext>
                  </a:extLst>
                </p14:cNvPr>
                <p14:cNvContentPartPr/>
                <p14:nvPr/>
              </p14:nvContentPartPr>
              <p14:xfrm>
                <a:off x="11718460" y="5097231"/>
                <a:ext cx="185760" cy="1249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9223CF6C-3FE6-B845-B198-5EC6F14A258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708380" y="5087151"/>
                  <a:ext cx="205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600CEFE-EDCA-064F-B84E-3991DE997007}"/>
                    </a:ext>
                  </a:extLst>
                </p14:cNvPr>
                <p14:cNvContentPartPr/>
                <p14:nvPr/>
              </p14:nvContentPartPr>
              <p14:xfrm>
                <a:off x="11761660" y="5265351"/>
                <a:ext cx="81360" cy="1994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600CEFE-EDCA-064F-B84E-3991DE99700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751580" y="5255271"/>
                  <a:ext cx="101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E2A801FA-AE4B-2D48-BA08-ED146191C198}"/>
                    </a:ext>
                  </a:extLst>
                </p14:cNvPr>
                <p14:cNvContentPartPr/>
                <p14:nvPr/>
              </p14:nvContentPartPr>
              <p14:xfrm>
                <a:off x="11472220" y="5439591"/>
                <a:ext cx="289440" cy="4485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E2A801FA-AE4B-2D48-BA08-ED146191C19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465020" y="5432031"/>
                  <a:ext cx="304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EFE79B72-DF68-F14B-992B-132262130D24}"/>
                    </a:ext>
                  </a:extLst>
                </p14:cNvPr>
                <p14:cNvContentPartPr/>
                <p14:nvPr/>
              </p14:nvContentPartPr>
              <p14:xfrm>
                <a:off x="11867500" y="5495751"/>
                <a:ext cx="268200" cy="4356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EFE79B72-DF68-F14B-992B-132262130D2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859940" y="5488191"/>
                  <a:ext cx="2829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DAEE8CB5-923A-1043-9541-E4AB518D6FA7}"/>
                    </a:ext>
                  </a:extLst>
                </p14:cNvPr>
                <p14:cNvContentPartPr/>
                <p14:nvPr/>
              </p14:nvContentPartPr>
              <p14:xfrm>
                <a:off x="8860420" y="5856831"/>
                <a:ext cx="348840" cy="3862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DAEE8CB5-923A-1043-9541-E4AB518D6FA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52860" y="5849271"/>
                  <a:ext cx="363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E6E2177D-4B5A-C64D-89C7-7559D67ECF0E}"/>
                    </a:ext>
                  </a:extLst>
                </p14:cNvPr>
                <p14:cNvContentPartPr/>
                <p14:nvPr/>
              </p14:nvContentPartPr>
              <p14:xfrm>
                <a:off x="9393220" y="6043671"/>
                <a:ext cx="208440" cy="14364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E6E2177D-4B5A-C64D-89C7-7559D67ECF0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85660" y="6036111"/>
                  <a:ext cx="22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05A67230-54F4-8847-BFF5-0E5ABB7BBA07}"/>
                    </a:ext>
                  </a:extLst>
                </p14:cNvPr>
                <p14:cNvContentPartPr/>
                <p14:nvPr/>
              </p14:nvContentPartPr>
              <p14:xfrm>
                <a:off x="10609660" y="6068511"/>
                <a:ext cx="205200" cy="2865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05A67230-54F4-8847-BFF5-0E5ABB7BBA0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602100" y="6060951"/>
                  <a:ext cx="220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CBD5FFB8-8B36-2E42-BFBA-802F4BA0F8D5}"/>
                    </a:ext>
                  </a:extLst>
                </p14:cNvPr>
                <p14:cNvContentPartPr/>
                <p14:nvPr/>
              </p14:nvContentPartPr>
              <p14:xfrm>
                <a:off x="10984060" y="5962671"/>
                <a:ext cx="230040" cy="5288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CBD5FFB8-8B36-2E42-BFBA-802F4BA0F8D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976500" y="5955111"/>
                  <a:ext cx="2451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B0E9471A-6742-5E4F-B8D1-4E37269EF736}"/>
                    </a:ext>
                  </a:extLst>
                </p14:cNvPr>
                <p14:cNvContentPartPr/>
                <p14:nvPr/>
              </p14:nvContentPartPr>
              <p14:xfrm>
                <a:off x="10947340" y="6348591"/>
                <a:ext cx="98640" cy="5004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B0E9471A-6742-5E4F-B8D1-4E37269EF73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39780" y="6341031"/>
                  <a:ext cx="113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0BD250E0-8A14-1746-9676-0ACD35BCA41C}"/>
                    </a:ext>
                  </a:extLst>
                </p14:cNvPr>
                <p14:cNvContentPartPr/>
                <p14:nvPr/>
              </p14:nvContentPartPr>
              <p14:xfrm>
                <a:off x="11331820" y="6043671"/>
                <a:ext cx="554400" cy="6728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0BD250E0-8A14-1746-9676-0ACD35BCA41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324260" y="6036111"/>
                  <a:ext cx="569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F3363FE-B852-2442-B9E4-D55046AD87F4}"/>
                    </a:ext>
                  </a:extLst>
                </p14:cNvPr>
                <p14:cNvContentPartPr/>
                <p14:nvPr/>
              </p14:nvContentPartPr>
              <p14:xfrm>
                <a:off x="11898460" y="6672231"/>
                <a:ext cx="12960" cy="687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F3363FE-B852-2442-B9E4-D55046AD87F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890900" y="6664671"/>
                  <a:ext cx="2772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733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B1D154-2793-CF4F-8202-0B80280F16B4}"/>
              </a:ext>
            </a:extLst>
          </p:cNvPr>
          <p:cNvGrpSpPr/>
          <p:nvPr/>
        </p:nvGrpSpPr>
        <p:grpSpPr>
          <a:xfrm>
            <a:off x="922420" y="154071"/>
            <a:ext cx="4264920" cy="625680"/>
            <a:chOff x="922420" y="154071"/>
            <a:chExt cx="426492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ABB1D4A-B37B-914F-B6DC-EAFBFDBC8B14}"/>
                    </a:ext>
                  </a:extLst>
                </p14:cNvPr>
                <p14:cNvContentPartPr/>
                <p14:nvPr/>
              </p14:nvContentPartPr>
              <p14:xfrm>
                <a:off x="922420" y="154071"/>
                <a:ext cx="516960" cy="6256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ABB1D4A-B37B-914F-B6DC-EAFBFDBC8B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60" y="146511"/>
                  <a:ext cx="53208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B9AAE0B-434C-0247-B94A-7DAA7525EB93}"/>
                    </a:ext>
                  </a:extLst>
                </p14:cNvPr>
                <p14:cNvContentPartPr/>
                <p14:nvPr/>
              </p14:nvContentPartPr>
              <p14:xfrm>
                <a:off x="1601020" y="384471"/>
                <a:ext cx="149760" cy="293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B9AAE0B-434C-0247-B94A-7DAA7525EB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93460" y="376911"/>
                  <a:ext cx="164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3239193-4B54-874C-BF02-451DC30AB7B0}"/>
                    </a:ext>
                  </a:extLst>
                </p14:cNvPr>
                <p14:cNvContentPartPr/>
                <p14:nvPr/>
              </p14:nvContentPartPr>
              <p14:xfrm>
                <a:off x="1962100" y="521631"/>
                <a:ext cx="31320" cy="75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3239193-4B54-874C-BF02-451DC30AB7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4540" y="514071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7C33162-DFA3-F64D-8814-5E154613196F}"/>
                    </a:ext>
                  </a:extLst>
                </p14:cNvPr>
                <p14:cNvContentPartPr/>
                <p14:nvPr/>
              </p14:nvContentPartPr>
              <p14:xfrm>
                <a:off x="2148940" y="316071"/>
                <a:ext cx="423720" cy="371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7C33162-DFA3-F64D-8814-5E15461319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1380" y="308511"/>
                  <a:ext cx="4388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C7DF965-E0E9-CE43-9337-954B8A458BEE}"/>
                    </a:ext>
                  </a:extLst>
                </p14:cNvPr>
                <p14:cNvContentPartPr/>
                <p14:nvPr/>
              </p14:nvContentPartPr>
              <p14:xfrm>
                <a:off x="2839780" y="285111"/>
                <a:ext cx="286560" cy="361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C7DF965-E0E9-CE43-9337-954B8A458B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2220" y="277551"/>
                  <a:ext cx="301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962EAFE-E690-C94C-AF4E-E79CB4EEDE7E}"/>
                    </a:ext>
                  </a:extLst>
                </p14:cNvPr>
                <p14:cNvContentPartPr/>
                <p14:nvPr/>
              </p14:nvContentPartPr>
              <p14:xfrm>
                <a:off x="3375460" y="303471"/>
                <a:ext cx="461160" cy="373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962EAFE-E690-C94C-AF4E-E79CB4EEDE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7900" y="295911"/>
                  <a:ext cx="476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0019892-2456-AB43-B210-D462659FC8E0}"/>
                    </a:ext>
                  </a:extLst>
                </p14:cNvPr>
                <p14:cNvContentPartPr/>
                <p14:nvPr/>
              </p14:nvContentPartPr>
              <p14:xfrm>
                <a:off x="3705220" y="478071"/>
                <a:ext cx="118800" cy="81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0019892-2456-AB43-B210-D462659FC8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7660" y="47051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F2878A6-9407-8C41-AC9E-C05A26B344B4}"/>
                    </a:ext>
                  </a:extLst>
                </p14:cNvPr>
                <p14:cNvContentPartPr/>
                <p14:nvPr/>
              </p14:nvContentPartPr>
              <p14:xfrm>
                <a:off x="3727540" y="191511"/>
                <a:ext cx="71640" cy="68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F2878A6-9407-8C41-AC9E-C05A26B344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19980" y="183951"/>
                  <a:ext cx="86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93E095-6A43-124B-8185-66CEBCCBA87E}"/>
                    </a:ext>
                  </a:extLst>
                </p14:cNvPr>
                <p14:cNvContentPartPr/>
                <p14:nvPr/>
              </p14:nvContentPartPr>
              <p14:xfrm>
                <a:off x="4115980" y="228951"/>
                <a:ext cx="759960" cy="498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93E095-6A43-124B-8185-66CEBCCBA8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08420" y="221391"/>
                  <a:ext cx="775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B74C3C4-B76A-9243-8C64-9D751CEDAF31}"/>
                    </a:ext>
                  </a:extLst>
                </p14:cNvPr>
                <p14:cNvContentPartPr/>
                <p14:nvPr/>
              </p14:nvContentPartPr>
              <p14:xfrm>
                <a:off x="5087260" y="602271"/>
                <a:ext cx="4392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B74C3C4-B76A-9243-8C64-9D751CEDAF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9700" y="59507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B8264BB-E95C-DA41-9F46-7CB0CEAAEBB2}"/>
                    </a:ext>
                  </a:extLst>
                </p14:cNvPr>
                <p14:cNvContentPartPr/>
                <p14:nvPr/>
              </p14:nvContentPartPr>
              <p14:xfrm>
                <a:off x="5124700" y="695871"/>
                <a:ext cx="62640" cy="25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B8264BB-E95C-DA41-9F46-7CB0CEAAEB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17140" y="68831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1FC5D23-EFA4-454B-9C41-65FF27407302}"/>
                  </a:ext>
                </a:extLst>
              </p14:cNvPr>
              <p14:cNvContentPartPr/>
              <p14:nvPr/>
            </p14:nvContentPartPr>
            <p14:xfrm>
              <a:off x="854020" y="1411911"/>
              <a:ext cx="205920" cy="2174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1FC5D23-EFA4-454B-9C41-65FF2740730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6460" y="1404351"/>
                <a:ext cx="221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1D5CCC7-492F-F744-AAC0-6B5C3E52DDB5}"/>
                  </a:ext>
                </a:extLst>
              </p14:cNvPr>
              <p14:cNvContentPartPr/>
              <p14:nvPr/>
            </p14:nvContentPartPr>
            <p14:xfrm>
              <a:off x="935740" y="1312191"/>
              <a:ext cx="92880" cy="2534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1D5CCC7-492F-F744-AAC0-6B5C3E52DD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8180" y="1304631"/>
                <a:ext cx="1080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F7AC9EC-6DA0-E648-B46C-5D45D8FE69F1}"/>
                  </a:ext>
                </a:extLst>
              </p14:cNvPr>
              <p14:cNvContentPartPr/>
              <p14:nvPr/>
            </p14:nvContentPartPr>
            <p14:xfrm>
              <a:off x="1208980" y="1436751"/>
              <a:ext cx="155880" cy="936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F7AC9EC-6DA0-E648-B46C-5D45D8FE69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01420" y="1429191"/>
                <a:ext cx="1710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07783ECF-35BE-C041-AE53-66493449E6D6}"/>
              </a:ext>
            </a:extLst>
          </p:cNvPr>
          <p:cNvGrpSpPr/>
          <p:nvPr/>
        </p:nvGrpSpPr>
        <p:grpSpPr>
          <a:xfrm>
            <a:off x="1613620" y="1019511"/>
            <a:ext cx="1245240" cy="697680"/>
            <a:chOff x="1613620" y="1019511"/>
            <a:chExt cx="124524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5260E4-B2A9-8148-B46A-001337BA12F2}"/>
                    </a:ext>
                  </a:extLst>
                </p14:cNvPr>
                <p14:cNvContentPartPr/>
                <p14:nvPr/>
              </p14:nvContentPartPr>
              <p14:xfrm>
                <a:off x="1613620" y="1355751"/>
                <a:ext cx="461160" cy="261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5260E4-B2A9-8148-B46A-001337BA12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06060" y="1348191"/>
                  <a:ext cx="476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537E0F-9074-CF42-82AC-AF1F119F74FA}"/>
                    </a:ext>
                  </a:extLst>
                </p14:cNvPr>
                <p14:cNvContentPartPr/>
                <p14:nvPr/>
              </p14:nvContentPartPr>
              <p14:xfrm>
                <a:off x="2310580" y="1324431"/>
                <a:ext cx="50040" cy="249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537E0F-9074-CF42-82AC-AF1F119F74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03020" y="1317231"/>
                  <a:ext cx="65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F154CE4-58BD-FA47-9B5E-0DFC33F1B030}"/>
                    </a:ext>
                  </a:extLst>
                </p14:cNvPr>
                <p14:cNvContentPartPr/>
                <p14:nvPr/>
              </p14:nvContentPartPr>
              <p14:xfrm>
                <a:off x="2478700" y="1019511"/>
                <a:ext cx="380160" cy="6976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F154CE4-58BD-FA47-9B5E-0DFC33F1B0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1140" y="1011951"/>
                  <a:ext cx="39528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E8A0344-1B3E-9441-AA6E-684F88C8E53D}"/>
                    </a:ext>
                  </a:extLst>
                </p14:cNvPr>
                <p14:cNvContentPartPr/>
                <p14:nvPr/>
              </p14:nvContentPartPr>
              <p14:xfrm>
                <a:off x="2534860" y="1175031"/>
                <a:ext cx="168480" cy="423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E8A0344-1B3E-9441-AA6E-684F88C8E5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27300" y="1167831"/>
                  <a:ext cx="1836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8117B11-CF84-BB42-98A9-FD826113F8AE}"/>
              </a:ext>
            </a:extLst>
          </p:cNvPr>
          <p:cNvGrpSpPr/>
          <p:nvPr/>
        </p:nvGrpSpPr>
        <p:grpSpPr>
          <a:xfrm>
            <a:off x="3593260" y="1262511"/>
            <a:ext cx="354960" cy="354600"/>
            <a:chOff x="3593260" y="1262511"/>
            <a:chExt cx="3549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4BD594A-55ED-3A48-A426-8D5FE5538A6C}"/>
                    </a:ext>
                  </a:extLst>
                </p14:cNvPr>
                <p14:cNvContentPartPr/>
                <p14:nvPr/>
              </p14:nvContentPartPr>
              <p14:xfrm>
                <a:off x="3593260" y="1262511"/>
                <a:ext cx="261720" cy="354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4BD594A-55ED-3A48-A426-8D5FE5538A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85700" y="1254951"/>
                  <a:ext cx="276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5E22851-233B-7F4D-91A8-CC8BEBB23C1D}"/>
                    </a:ext>
                  </a:extLst>
                </p14:cNvPr>
                <p14:cNvContentPartPr/>
                <p14:nvPr/>
              </p14:nvContentPartPr>
              <p14:xfrm>
                <a:off x="3730780" y="1480311"/>
                <a:ext cx="217440" cy="62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5E22851-233B-7F4D-91A8-CC8BEBB23C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23220" y="1472751"/>
                  <a:ext cx="232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4960EA6-9505-C140-86D4-91E71AED19A3}"/>
              </a:ext>
            </a:extLst>
          </p:cNvPr>
          <p:cNvGrpSpPr/>
          <p:nvPr/>
        </p:nvGrpSpPr>
        <p:grpSpPr>
          <a:xfrm>
            <a:off x="4327660" y="1218591"/>
            <a:ext cx="529920" cy="398880"/>
            <a:chOff x="4327660" y="1218591"/>
            <a:chExt cx="5299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FC208C4-8989-7148-82BE-D974B897B6E4}"/>
                    </a:ext>
                  </a:extLst>
                </p14:cNvPr>
                <p14:cNvContentPartPr/>
                <p14:nvPr/>
              </p14:nvContentPartPr>
              <p14:xfrm>
                <a:off x="4327660" y="1349631"/>
                <a:ext cx="15588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FC208C4-8989-7148-82BE-D974B897B6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20100" y="134207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7D09CD0-FC8A-2B45-B485-599558DE7F66}"/>
                    </a:ext>
                  </a:extLst>
                </p14:cNvPr>
                <p14:cNvContentPartPr/>
                <p14:nvPr/>
              </p14:nvContentPartPr>
              <p14:xfrm>
                <a:off x="4358980" y="1467711"/>
                <a:ext cx="180720" cy="31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7D09CD0-FC8A-2B45-B485-599558DE7F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51420" y="146015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2C63CAF-48B3-414A-B129-BCC2F64E73AB}"/>
                    </a:ext>
                  </a:extLst>
                </p14:cNvPr>
                <p14:cNvContentPartPr/>
                <p14:nvPr/>
              </p14:nvContentPartPr>
              <p14:xfrm>
                <a:off x="4782340" y="1218591"/>
                <a:ext cx="75240" cy="398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2C63CAF-48B3-414A-B129-BCC2F64E73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74780" y="1211391"/>
                  <a:ext cx="900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2FB07E3-A950-1A4C-8409-FAA7CA6BC483}"/>
              </a:ext>
            </a:extLst>
          </p:cNvPr>
          <p:cNvGrpSpPr/>
          <p:nvPr/>
        </p:nvGrpSpPr>
        <p:grpSpPr>
          <a:xfrm>
            <a:off x="5199220" y="1244511"/>
            <a:ext cx="380160" cy="323280"/>
            <a:chOff x="5199220" y="1244511"/>
            <a:chExt cx="3801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D3C1AD6-F286-514E-B63B-9277E278D925}"/>
                    </a:ext>
                  </a:extLst>
                </p14:cNvPr>
                <p14:cNvContentPartPr/>
                <p14:nvPr/>
              </p14:nvContentPartPr>
              <p14:xfrm>
                <a:off x="5199220" y="1244511"/>
                <a:ext cx="249480" cy="267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D3C1AD6-F286-514E-B63B-9277E278D9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91660" y="1236951"/>
                  <a:ext cx="264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E88E423-DA22-0F45-8A41-3F7A850D0AFB}"/>
                    </a:ext>
                  </a:extLst>
                </p14:cNvPr>
                <p14:cNvContentPartPr/>
                <p14:nvPr/>
              </p14:nvContentPartPr>
              <p14:xfrm>
                <a:off x="5498020" y="1448991"/>
                <a:ext cx="81360" cy="118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E88E423-DA22-0F45-8A41-3F7A850D0A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90460" y="1441431"/>
                  <a:ext cx="964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5DE0847-CDEB-A84C-951F-342A4C49916B}"/>
              </a:ext>
            </a:extLst>
          </p:cNvPr>
          <p:cNvGrpSpPr/>
          <p:nvPr/>
        </p:nvGrpSpPr>
        <p:grpSpPr>
          <a:xfrm>
            <a:off x="5971420" y="1168911"/>
            <a:ext cx="243000" cy="311760"/>
            <a:chOff x="5971420" y="1168911"/>
            <a:chExt cx="2430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B13DF51-8D92-E94B-BB20-DE98D3109191}"/>
                    </a:ext>
                  </a:extLst>
                </p14:cNvPr>
                <p14:cNvContentPartPr/>
                <p14:nvPr/>
              </p14:nvContentPartPr>
              <p14:xfrm>
                <a:off x="6002380" y="1168911"/>
                <a:ext cx="100080" cy="25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B13DF51-8D92-E94B-BB20-DE98D31091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4820" y="116135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9A6F70B-4895-E744-9F89-05B1BC918B36}"/>
                    </a:ext>
                  </a:extLst>
                </p14:cNvPr>
                <p14:cNvContentPartPr/>
                <p14:nvPr/>
              </p14:nvContentPartPr>
              <p14:xfrm>
                <a:off x="5971420" y="1293471"/>
                <a:ext cx="162360" cy="187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9A6F70B-4895-E744-9F89-05B1BC918B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3860" y="128591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40F0ED3-1429-C144-8387-3899B0CD1DEF}"/>
                    </a:ext>
                  </a:extLst>
                </p14:cNvPr>
                <p14:cNvContentPartPr/>
                <p14:nvPr/>
              </p14:nvContentPartPr>
              <p14:xfrm>
                <a:off x="5986540" y="1330911"/>
                <a:ext cx="227880" cy="31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40F0ED3-1429-C144-8387-3899B0CD1D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78980" y="1323351"/>
                  <a:ext cx="243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62E9F29-EAD0-E54A-B9A0-4380CA5D0078}"/>
                  </a:ext>
                </a:extLst>
              </p14:cNvPr>
              <p14:cNvContentPartPr/>
              <p14:nvPr/>
            </p14:nvContentPartPr>
            <p14:xfrm>
              <a:off x="6475420" y="1168911"/>
              <a:ext cx="161640" cy="4298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62E9F29-EAD0-E54A-B9A0-4380CA5D00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68220" y="1161351"/>
                <a:ext cx="1767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C666034-1C2E-EA42-8B23-E143ED23A2FD}"/>
                  </a:ext>
                </a:extLst>
              </p14:cNvPr>
              <p14:cNvContentPartPr/>
              <p14:nvPr/>
            </p14:nvContentPartPr>
            <p14:xfrm>
              <a:off x="990820" y="2420271"/>
              <a:ext cx="454680" cy="500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C666034-1C2E-EA42-8B23-E143ED23A2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3260" y="2412711"/>
                <a:ext cx="4698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E5F9125F-713F-284C-B51B-7F3BC0DA1978}"/>
              </a:ext>
            </a:extLst>
          </p:cNvPr>
          <p:cNvGrpSpPr/>
          <p:nvPr/>
        </p:nvGrpSpPr>
        <p:grpSpPr>
          <a:xfrm>
            <a:off x="1775260" y="2121471"/>
            <a:ext cx="448560" cy="573120"/>
            <a:chOff x="1775260" y="2121471"/>
            <a:chExt cx="4485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E1FFA3-3639-D644-9DDA-0ED122914950}"/>
                    </a:ext>
                  </a:extLst>
                </p14:cNvPr>
                <p14:cNvContentPartPr/>
                <p14:nvPr/>
              </p14:nvContentPartPr>
              <p14:xfrm>
                <a:off x="1775260" y="2121471"/>
                <a:ext cx="448560" cy="573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E1FFA3-3639-D644-9DDA-0ED1229149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67700" y="2113911"/>
                  <a:ext cx="463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0464274-6793-7E46-8717-D871A2083B11}"/>
                    </a:ext>
                  </a:extLst>
                </p14:cNvPr>
                <p14:cNvContentPartPr/>
                <p14:nvPr/>
              </p14:nvContentPartPr>
              <p14:xfrm>
                <a:off x="2111500" y="2414871"/>
                <a:ext cx="75240" cy="273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0464274-6793-7E46-8717-D871A2083B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3940" y="2407311"/>
                  <a:ext cx="90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1AD223-A432-E044-BDB7-4227B27C5845}"/>
                    </a:ext>
                  </a:extLst>
                </p14:cNvPr>
                <p14:cNvContentPartPr/>
                <p14:nvPr/>
              </p14:nvContentPartPr>
              <p14:xfrm>
                <a:off x="2074060" y="2532231"/>
                <a:ext cx="131040" cy="68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1AD223-A432-E044-BDB7-4227B27C58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66500" y="252467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111655C-B7D4-CB4F-BC89-7D28CF65501C}"/>
              </a:ext>
            </a:extLst>
          </p:cNvPr>
          <p:cNvGrpSpPr/>
          <p:nvPr/>
        </p:nvGrpSpPr>
        <p:grpSpPr>
          <a:xfrm>
            <a:off x="2579140" y="2134071"/>
            <a:ext cx="223920" cy="740520"/>
            <a:chOff x="2579140" y="2134071"/>
            <a:chExt cx="22392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84BC794-5FCD-0349-A2EA-70ABC7C856D3}"/>
                    </a:ext>
                  </a:extLst>
                </p14:cNvPr>
                <p14:cNvContentPartPr/>
                <p14:nvPr/>
              </p14:nvContentPartPr>
              <p14:xfrm>
                <a:off x="2579140" y="2134071"/>
                <a:ext cx="223920" cy="740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84BC794-5FCD-0349-A2EA-70ABC7C856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71580" y="2126511"/>
                  <a:ext cx="2386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A2EA80A-D0E5-3C4C-A39D-8D81BD6E65D9}"/>
                    </a:ext>
                  </a:extLst>
                </p14:cNvPr>
                <p14:cNvContentPartPr/>
                <p14:nvPr/>
              </p14:nvContentPartPr>
              <p14:xfrm>
                <a:off x="2727820" y="2613231"/>
                <a:ext cx="37800" cy="6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A2EA80A-D0E5-3C4C-A39D-8D81BD6E65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20260" y="260567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7AC0AB2-33B1-EC46-B5B5-DB6EEC734B9A}"/>
              </a:ext>
            </a:extLst>
          </p:cNvPr>
          <p:cNvGrpSpPr/>
          <p:nvPr/>
        </p:nvGrpSpPr>
        <p:grpSpPr>
          <a:xfrm>
            <a:off x="3214180" y="2140191"/>
            <a:ext cx="223920" cy="541800"/>
            <a:chOff x="3214180" y="2140191"/>
            <a:chExt cx="2239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A503467-A16E-A047-AC44-B3E9CE4BB685}"/>
                    </a:ext>
                  </a:extLst>
                </p14:cNvPr>
                <p14:cNvContentPartPr/>
                <p14:nvPr/>
              </p14:nvContentPartPr>
              <p14:xfrm>
                <a:off x="3214180" y="2140191"/>
                <a:ext cx="223920" cy="180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A503467-A16E-A047-AC44-B3E9CE4BB6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06620" y="2132631"/>
                  <a:ext cx="238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EB64570-F4C5-A84F-9E81-6DE13FD3657D}"/>
                    </a:ext>
                  </a:extLst>
                </p14:cNvPr>
                <p14:cNvContentPartPr/>
                <p14:nvPr/>
              </p14:nvContentPartPr>
              <p14:xfrm>
                <a:off x="3319300" y="2426391"/>
                <a:ext cx="25200" cy="255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EB64570-F4C5-A84F-9E81-6DE13FD365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11740" y="2418831"/>
                  <a:ext cx="40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C2119C5-6B43-B942-981A-D702223D1B9A}"/>
              </a:ext>
            </a:extLst>
          </p:cNvPr>
          <p:cNvGrpSpPr/>
          <p:nvPr/>
        </p:nvGrpSpPr>
        <p:grpSpPr>
          <a:xfrm>
            <a:off x="3742660" y="2072511"/>
            <a:ext cx="1033920" cy="583920"/>
            <a:chOff x="3742660" y="2072511"/>
            <a:chExt cx="1033920" cy="5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A9D7D54-2761-FA49-9209-AFA4E90C2970}"/>
                    </a:ext>
                  </a:extLst>
                </p14:cNvPr>
                <p14:cNvContentPartPr/>
                <p14:nvPr/>
              </p14:nvContentPartPr>
              <p14:xfrm>
                <a:off x="3742660" y="2246031"/>
                <a:ext cx="330480" cy="330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A9D7D54-2761-FA49-9209-AFA4E90C29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35100" y="2238471"/>
                  <a:ext cx="34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5F27349-C84F-0141-81E4-BF7D723DD4A2}"/>
                    </a:ext>
                  </a:extLst>
                </p14:cNvPr>
                <p14:cNvContentPartPr/>
                <p14:nvPr/>
              </p14:nvContentPartPr>
              <p14:xfrm>
                <a:off x="4203100" y="2208591"/>
                <a:ext cx="560520" cy="447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5F27349-C84F-0141-81E4-BF7D723DD4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95900" y="2201031"/>
                  <a:ext cx="5756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3B8ABCC-877F-E345-92B9-D81A0FD0F35C}"/>
                    </a:ext>
                  </a:extLst>
                </p14:cNvPr>
                <p14:cNvContentPartPr/>
                <p14:nvPr/>
              </p14:nvContentPartPr>
              <p14:xfrm>
                <a:off x="4582900" y="2314431"/>
                <a:ext cx="187200" cy="93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3B8ABCC-877F-E345-92B9-D81A0FD0F3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75340" y="2306871"/>
                  <a:ext cx="20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1D51192-8A53-4842-A39D-BBFDC8DC458A}"/>
                    </a:ext>
                  </a:extLst>
                </p14:cNvPr>
                <p14:cNvContentPartPr/>
                <p14:nvPr/>
              </p14:nvContentPartPr>
              <p14:xfrm>
                <a:off x="4713940" y="2072511"/>
                <a:ext cx="62640" cy="61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1D51192-8A53-4842-A39D-BBFDC8DC45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06380" y="2064951"/>
                  <a:ext cx="777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DD309381-70CB-1142-80A3-3593218263DF}"/>
                  </a:ext>
                </a:extLst>
              </p14:cNvPr>
              <p14:cNvContentPartPr/>
              <p14:nvPr/>
            </p14:nvContentPartPr>
            <p14:xfrm>
              <a:off x="5149540" y="2096631"/>
              <a:ext cx="1046160" cy="5605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DD309381-70CB-1142-80A3-3593218263D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41980" y="2089071"/>
                <a:ext cx="10612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56AFC38-324F-764F-88F5-199BF436903E}"/>
                  </a:ext>
                </a:extLst>
              </p14:cNvPr>
              <p14:cNvContentPartPr/>
              <p14:nvPr/>
            </p14:nvContentPartPr>
            <p14:xfrm>
              <a:off x="6556420" y="2171151"/>
              <a:ext cx="211320" cy="565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56AFC38-324F-764F-88F5-199BF436903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48860" y="2163591"/>
                <a:ext cx="22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7F53AC13-0634-9F4D-A5CD-7CD70A186C77}"/>
                  </a:ext>
                </a:extLst>
              </p14:cNvPr>
              <p14:cNvContentPartPr/>
              <p14:nvPr/>
            </p14:nvContentPartPr>
            <p14:xfrm>
              <a:off x="6581260" y="2357991"/>
              <a:ext cx="75240" cy="3427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7F53AC13-0634-9F4D-A5CD-7CD70A186C7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73700" y="2350431"/>
                <a:ext cx="90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2252938A-3AE5-604D-A170-CA26A9DED587}"/>
                  </a:ext>
                </a:extLst>
              </p14:cNvPr>
              <p14:cNvContentPartPr/>
              <p14:nvPr/>
            </p14:nvContentPartPr>
            <p14:xfrm>
              <a:off x="6942340" y="2756511"/>
              <a:ext cx="105480" cy="1123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2252938A-3AE5-604D-A170-CA26A9DED58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34780" y="2748951"/>
                <a:ext cx="12060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18C31641-2A86-FD4F-B661-A7CB57FFAA2F}"/>
              </a:ext>
            </a:extLst>
          </p:cNvPr>
          <p:cNvGrpSpPr/>
          <p:nvPr/>
        </p:nvGrpSpPr>
        <p:grpSpPr>
          <a:xfrm>
            <a:off x="7913620" y="2227311"/>
            <a:ext cx="1107720" cy="411120"/>
            <a:chOff x="7913620" y="2227311"/>
            <a:chExt cx="110772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099664F-EA25-4F41-9F3F-DDC40A4EE136}"/>
                    </a:ext>
                  </a:extLst>
                </p14:cNvPr>
                <p14:cNvContentPartPr/>
                <p14:nvPr/>
              </p14:nvContentPartPr>
              <p14:xfrm>
                <a:off x="7913620" y="2339271"/>
                <a:ext cx="305280" cy="224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099664F-EA25-4F41-9F3F-DDC40A4EE1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06060" y="2331711"/>
                  <a:ext cx="320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5670332-0448-664A-A5EF-F36717B59403}"/>
                    </a:ext>
                  </a:extLst>
                </p14:cNvPr>
                <p14:cNvContentPartPr/>
                <p14:nvPr/>
              </p14:nvContentPartPr>
              <p14:xfrm>
                <a:off x="8343100" y="2270871"/>
                <a:ext cx="112320" cy="298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5670332-0448-664A-A5EF-F36717B59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35540" y="2263311"/>
                  <a:ext cx="127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7E5D689-B3E6-DF4B-B979-A3B02C059FB4}"/>
                    </a:ext>
                  </a:extLst>
                </p14:cNvPr>
                <p14:cNvContentPartPr/>
                <p14:nvPr/>
              </p14:nvContentPartPr>
              <p14:xfrm>
                <a:off x="8579620" y="2227311"/>
                <a:ext cx="236880" cy="81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7E5D689-B3E6-DF4B-B979-A3B02C059F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72420" y="2219751"/>
                  <a:ext cx="252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C35721D-9462-0344-BDB4-E9BD76C51F95}"/>
                    </a:ext>
                  </a:extLst>
                </p14:cNvPr>
                <p14:cNvContentPartPr/>
                <p14:nvPr/>
              </p14:nvContentPartPr>
              <p14:xfrm>
                <a:off x="8673220" y="2339271"/>
                <a:ext cx="37800" cy="2991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C35721D-9462-0344-BDB4-E9BD76C51F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65660" y="2331711"/>
                  <a:ext cx="52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B4FE54A-839F-BB4B-B776-62711F48E117}"/>
                    </a:ext>
                  </a:extLst>
                </p14:cNvPr>
                <p14:cNvContentPartPr/>
                <p14:nvPr/>
              </p14:nvContentPartPr>
              <p14:xfrm>
                <a:off x="8909740" y="2233431"/>
                <a:ext cx="111600" cy="380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B4FE54A-839F-BB4B-B776-62711F48E1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02180" y="2225871"/>
                  <a:ext cx="1267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F592E52-2456-374F-BE02-4720C644C5D6}"/>
              </a:ext>
            </a:extLst>
          </p:cNvPr>
          <p:cNvGrpSpPr/>
          <p:nvPr/>
        </p:nvGrpSpPr>
        <p:grpSpPr>
          <a:xfrm>
            <a:off x="9289540" y="2376711"/>
            <a:ext cx="205920" cy="124200"/>
            <a:chOff x="9289540" y="2376711"/>
            <a:chExt cx="20592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AF6EA01-26AD-2A4D-9AA5-525A4B3AEC07}"/>
                    </a:ext>
                  </a:extLst>
                </p14:cNvPr>
                <p14:cNvContentPartPr/>
                <p14:nvPr/>
              </p14:nvContentPartPr>
              <p14:xfrm>
                <a:off x="9308260" y="2376711"/>
                <a:ext cx="81360" cy="31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AF6EA01-26AD-2A4D-9AA5-525A4B3AEC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0700" y="236915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48911F3-AE9C-1146-83D7-043BB1C40426}"/>
                    </a:ext>
                  </a:extLst>
                </p14:cNvPr>
                <p14:cNvContentPartPr/>
                <p14:nvPr/>
              </p14:nvContentPartPr>
              <p14:xfrm>
                <a:off x="9289540" y="2476431"/>
                <a:ext cx="205920" cy="24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48911F3-AE9C-1146-83D7-043BB1C404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81980" y="2468871"/>
                  <a:ext cx="2210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FA0F249-F49D-7B4B-8B08-F66CF16F46E9}"/>
              </a:ext>
            </a:extLst>
          </p:cNvPr>
          <p:cNvGrpSpPr/>
          <p:nvPr/>
        </p:nvGrpSpPr>
        <p:grpSpPr>
          <a:xfrm>
            <a:off x="10049140" y="2252151"/>
            <a:ext cx="298800" cy="299160"/>
            <a:chOff x="10049140" y="2252151"/>
            <a:chExt cx="2988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4D5DF60-4FDB-6140-8481-107BA5C98C1F}"/>
                    </a:ext>
                  </a:extLst>
                </p14:cNvPr>
                <p14:cNvContentPartPr/>
                <p14:nvPr/>
              </p14:nvContentPartPr>
              <p14:xfrm>
                <a:off x="10049140" y="2252151"/>
                <a:ext cx="280440" cy="43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4D5DF60-4FDB-6140-8481-107BA5C98C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41580" y="2244591"/>
                  <a:ext cx="295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4044E05-7BA2-744B-B912-4B65A2AD0EE3}"/>
                    </a:ext>
                  </a:extLst>
                </p14:cNvPr>
                <p14:cNvContentPartPr/>
                <p14:nvPr/>
              </p14:nvContentPartPr>
              <p14:xfrm>
                <a:off x="10104940" y="2370591"/>
                <a:ext cx="243000" cy="180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4044E05-7BA2-744B-B912-4B65A2AD0E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97380" y="2363031"/>
                  <a:ext cx="2581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9023775-CFDE-8649-A1B3-209B19E660E7}"/>
              </a:ext>
            </a:extLst>
          </p:cNvPr>
          <p:cNvGrpSpPr/>
          <p:nvPr/>
        </p:nvGrpSpPr>
        <p:grpSpPr>
          <a:xfrm>
            <a:off x="10571860" y="2258271"/>
            <a:ext cx="897120" cy="305640"/>
            <a:chOff x="10571860" y="2258271"/>
            <a:chExt cx="8971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BBBA154-825C-0A44-9333-1C5CF11B19DC}"/>
                    </a:ext>
                  </a:extLst>
                </p14:cNvPr>
                <p14:cNvContentPartPr/>
                <p14:nvPr/>
              </p14:nvContentPartPr>
              <p14:xfrm>
                <a:off x="10571860" y="2276991"/>
                <a:ext cx="261720" cy="218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BBBA154-825C-0A44-9333-1C5CF11B19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64300" y="2269431"/>
                  <a:ext cx="276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C1B83A6-17CB-0A4B-AC4C-EEB824453301}"/>
                    </a:ext>
                  </a:extLst>
                </p14:cNvPr>
                <p14:cNvContentPartPr/>
                <p14:nvPr/>
              </p14:nvContentPartPr>
              <p14:xfrm>
                <a:off x="10908100" y="2258271"/>
                <a:ext cx="100080" cy="205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C1B83A6-17CB-0A4B-AC4C-EEB8244533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00540" y="2251071"/>
                  <a:ext cx="115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DBD52D3-2A28-5B4B-88B8-03704BD6348F}"/>
                    </a:ext>
                  </a:extLst>
                </p14:cNvPr>
                <p14:cNvContentPartPr/>
                <p14:nvPr/>
              </p14:nvContentPartPr>
              <p14:xfrm>
                <a:off x="11107180" y="2320551"/>
                <a:ext cx="162360" cy="167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DBD52D3-2A28-5B4B-88B8-03704BD634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99980" y="2312991"/>
                  <a:ext cx="177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CEAEE16-9F45-744D-8302-1276DBE03679}"/>
                    </a:ext>
                  </a:extLst>
                </p14:cNvPr>
                <p14:cNvContentPartPr/>
                <p14:nvPr/>
              </p14:nvContentPartPr>
              <p14:xfrm>
                <a:off x="11406340" y="2289591"/>
                <a:ext cx="62640" cy="274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CEAEE16-9F45-744D-8302-1276DBE036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98780" y="2282031"/>
                  <a:ext cx="77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E034E8D-D524-6848-BF03-C672DB3426BC}"/>
              </a:ext>
            </a:extLst>
          </p:cNvPr>
          <p:cNvGrpSpPr/>
          <p:nvPr/>
        </p:nvGrpSpPr>
        <p:grpSpPr>
          <a:xfrm>
            <a:off x="9482500" y="2843631"/>
            <a:ext cx="1513080" cy="411120"/>
            <a:chOff x="9482500" y="2843631"/>
            <a:chExt cx="15130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D8F6C28-D5B1-CD43-9D40-41560A808B76}"/>
                    </a:ext>
                  </a:extLst>
                </p14:cNvPr>
                <p14:cNvContentPartPr/>
                <p14:nvPr/>
              </p14:nvContentPartPr>
              <p14:xfrm>
                <a:off x="9482500" y="2893311"/>
                <a:ext cx="330480" cy="2181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D8F6C28-D5B1-CD43-9D40-41560A808B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74940" y="2885751"/>
                  <a:ext cx="345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C7C8CF7-863B-0D48-84DB-96B91916076F}"/>
                    </a:ext>
                  </a:extLst>
                </p14:cNvPr>
                <p14:cNvContentPartPr/>
                <p14:nvPr/>
              </p14:nvContentPartPr>
              <p14:xfrm>
                <a:off x="9887860" y="2893311"/>
                <a:ext cx="161640" cy="187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C7C8CF7-863B-0D48-84DB-96B9191607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80300" y="2885751"/>
                  <a:ext cx="176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9CEF622-672F-A643-B1E0-017FCC39B345}"/>
                    </a:ext>
                  </a:extLst>
                </p14:cNvPr>
                <p14:cNvContentPartPr/>
                <p14:nvPr/>
              </p14:nvContentPartPr>
              <p14:xfrm>
                <a:off x="9999100" y="3011751"/>
                <a:ext cx="93600" cy="25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9CEF622-672F-A643-B1E0-017FCC39B3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91540" y="300419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B98744F-9770-0E4C-9316-D045255F7355}"/>
                    </a:ext>
                  </a:extLst>
                </p14:cNvPr>
                <p14:cNvContentPartPr/>
                <p14:nvPr/>
              </p14:nvContentPartPr>
              <p14:xfrm>
                <a:off x="10242100" y="2843631"/>
                <a:ext cx="137160" cy="500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B98744F-9770-0E4C-9316-D045255F73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34540" y="283607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38F6FD1-4250-2349-8088-8686FA5FF845}"/>
                    </a:ext>
                  </a:extLst>
                </p14:cNvPr>
                <p14:cNvContentPartPr/>
                <p14:nvPr/>
              </p14:nvContentPartPr>
              <p14:xfrm>
                <a:off x="10235620" y="2936871"/>
                <a:ext cx="106200" cy="199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38F6FD1-4250-2349-8088-8686FA5FF8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28060" y="292931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D6D546D-CDD9-D247-994B-193CB9740BDA}"/>
                    </a:ext>
                  </a:extLst>
                </p14:cNvPr>
                <p14:cNvContentPartPr/>
                <p14:nvPr/>
              </p14:nvContentPartPr>
              <p14:xfrm>
                <a:off x="10279180" y="3023991"/>
                <a:ext cx="112320" cy="25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D6D546D-CDD9-D247-994B-193CB9740B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71980" y="301679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5310540-5769-3C48-85BC-C0D8EF8AF294}"/>
                    </a:ext>
                  </a:extLst>
                </p14:cNvPr>
                <p14:cNvContentPartPr/>
                <p14:nvPr/>
              </p14:nvContentPartPr>
              <p14:xfrm>
                <a:off x="10472500" y="2893311"/>
                <a:ext cx="100080" cy="224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5310540-5769-3C48-85BC-C0D8EF8AF2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64940" y="2885751"/>
                  <a:ext cx="115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86BD5FA-E081-F540-998D-3A44DBA869DF}"/>
                    </a:ext>
                  </a:extLst>
                </p14:cNvPr>
                <p14:cNvContentPartPr/>
                <p14:nvPr/>
              </p14:nvContentPartPr>
              <p14:xfrm>
                <a:off x="10658980" y="2893311"/>
                <a:ext cx="155880" cy="31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86BD5FA-E081-F540-998D-3A44DBA869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51420" y="288575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67E4FB0-E23D-AF43-947E-046AE2F1D79C}"/>
                    </a:ext>
                  </a:extLst>
                </p14:cNvPr>
                <p14:cNvContentPartPr/>
                <p14:nvPr/>
              </p14:nvContentPartPr>
              <p14:xfrm>
                <a:off x="10677700" y="2962071"/>
                <a:ext cx="43920" cy="205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67E4FB0-E23D-AF43-947E-046AE2F1D7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70140" y="295451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48F455B-FCF1-FE4C-B660-A8868C7DAA06}"/>
                    </a:ext>
                  </a:extLst>
                </p14:cNvPr>
                <p14:cNvContentPartPr/>
                <p14:nvPr/>
              </p14:nvContentPartPr>
              <p14:xfrm>
                <a:off x="10883260" y="2862351"/>
                <a:ext cx="112320" cy="392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48F455B-FCF1-FE4C-B660-A8868C7DAA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75700" y="2854791"/>
                  <a:ext cx="1274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1660436-8F53-2A47-AB2F-95DEDE8909F6}"/>
              </a:ext>
            </a:extLst>
          </p:cNvPr>
          <p:cNvGrpSpPr/>
          <p:nvPr/>
        </p:nvGrpSpPr>
        <p:grpSpPr>
          <a:xfrm>
            <a:off x="873460" y="3329271"/>
            <a:ext cx="1163880" cy="678960"/>
            <a:chOff x="873460" y="3329271"/>
            <a:chExt cx="116388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A5BB6CC-055A-A240-AC31-6D7314850B47}"/>
                    </a:ext>
                  </a:extLst>
                </p14:cNvPr>
                <p14:cNvContentPartPr/>
                <p14:nvPr/>
              </p14:nvContentPartPr>
              <p14:xfrm>
                <a:off x="1202500" y="3349431"/>
                <a:ext cx="6480" cy="55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A5BB6CC-055A-A240-AC31-6D7314850B4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4940" y="3341871"/>
                  <a:ext cx="21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9300A2D-E49B-0B49-A3AF-D297025D7BFC}"/>
                    </a:ext>
                  </a:extLst>
                </p14:cNvPr>
                <p14:cNvContentPartPr/>
                <p14:nvPr/>
              </p14:nvContentPartPr>
              <p14:xfrm>
                <a:off x="1221220" y="3366711"/>
                <a:ext cx="360" cy="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9300A2D-E49B-0B49-A3AF-D297025D7B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13660" y="335915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3E020F2-7149-9D4D-8739-B96BCE113D71}"/>
                    </a:ext>
                  </a:extLst>
                </p14:cNvPr>
                <p14:cNvContentPartPr/>
                <p14:nvPr/>
              </p14:nvContentPartPr>
              <p14:xfrm>
                <a:off x="873460" y="3329271"/>
                <a:ext cx="696240" cy="436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3E020F2-7149-9D4D-8739-B96BCE113D7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5900" y="3321711"/>
                  <a:ext cx="711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676F4D1-8E2C-5D41-AB97-E621FDE8D561}"/>
                    </a:ext>
                  </a:extLst>
                </p14:cNvPr>
                <p14:cNvContentPartPr/>
                <p14:nvPr/>
              </p14:nvContentPartPr>
              <p14:xfrm>
                <a:off x="1183780" y="3671631"/>
                <a:ext cx="43920" cy="112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676F4D1-8E2C-5D41-AB97-E621FDE8D5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6220" y="366407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5B60290-18EB-564D-AEF7-D410C916D7C2}"/>
                    </a:ext>
                  </a:extLst>
                </p14:cNvPr>
                <p14:cNvContentPartPr/>
                <p14:nvPr/>
              </p14:nvContentPartPr>
              <p14:xfrm>
                <a:off x="1277380" y="3621951"/>
                <a:ext cx="6480" cy="386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5B60290-18EB-564D-AEF7-D410C916D7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69820" y="3614391"/>
                  <a:ext cx="21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A73B390-1253-A440-92FA-E74052B672EE}"/>
                    </a:ext>
                  </a:extLst>
                </p14:cNvPr>
                <p14:cNvContentPartPr/>
                <p14:nvPr/>
              </p14:nvContentPartPr>
              <p14:xfrm>
                <a:off x="1158940" y="3721311"/>
                <a:ext cx="367560" cy="186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A73B390-1253-A440-92FA-E74052B672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1380" y="3713751"/>
                  <a:ext cx="382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F5820E8-CFA0-2941-9384-7A3AB577893C}"/>
                    </a:ext>
                  </a:extLst>
                </p14:cNvPr>
                <p14:cNvContentPartPr/>
                <p14:nvPr/>
              </p14:nvContentPartPr>
              <p14:xfrm>
                <a:off x="1937260" y="3553191"/>
                <a:ext cx="12960" cy="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F5820E8-CFA0-2941-9384-7A3AB57789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9700" y="354563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DA472E4-CFF2-514B-A2DE-7C4A9E978196}"/>
                    </a:ext>
                  </a:extLst>
                </p14:cNvPr>
                <p14:cNvContentPartPr/>
                <p14:nvPr/>
              </p14:nvContentPartPr>
              <p14:xfrm>
                <a:off x="1843660" y="3559671"/>
                <a:ext cx="68760" cy="2930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DA472E4-CFF2-514B-A2DE-7C4A9E9781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36100" y="3552111"/>
                  <a:ext cx="83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021FDE5-DE2A-B64C-9EB5-7FE2FCAA2390}"/>
                    </a:ext>
                  </a:extLst>
                </p14:cNvPr>
                <p14:cNvContentPartPr/>
                <p14:nvPr/>
              </p14:nvContentPartPr>
              <p14:xfrm>
                <a:off x="1769140" y="3715191"/>
                <a:ext cx="62640" cy="81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021FDE5-DE2A-B64C-9EB5-7FE2FCAA239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61580" y="370763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CBA5880-FB8B-9F4A-AA8E-ACE337D14F91}"/>
                    </a:ext>
                  </a:extLst>
                </p14:cNvPr>
                <p14:cNvContentPartPr/>
                <p14:nvPr/>
              </p14:nvContentPartPr>
              <p14:xfrm>
                <a:off x="2024380" y="3715191"/>
                <a:ext cx="12960" cy="50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CBA5880-FB8B-9F4A-AA8E-ACE337D14F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16820" y="37076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776769D-3FFF-9D43-8D4C-61F57056C78D}"/>
                  </a:ext>
                </a:extLst>
              </p14:cNvPr>
              <p14:cNvContentPartPr/>
              <p14:nvPr/>
            </p14:nvContentPartPr>
            <p14:xfrm>
              <a:off x="2304460" y="3481551"/>
              <a:ext cx="361440" cy="3711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776769D-3FFF-9D43-8D4C-61F57056C78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96900" y="3473991"/>
                <a:ext cx="376560" cy="38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31B3962-E51A-5C4A-BF66-635CCF260085}"/>
              </a:ext>
            </a:extLst>
          </p:cNvPr>
          <p:cNvGrpSpPr/>
          <p:nvPr/>
        </p:nvGrpSpPr>
        <p:grpSpPr>
          <a:xfrm>
            <a:off x="2995660" y="3341511"/>
            <a:ext cx="1936440" cy="684000"/>
            <a:chOff x="2995660" y="3341511"/>
            <a:chExt cx="1936440" cy="6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444814F-33D6-7049-A39D-F0697BA63136}"/>
                    </a:ext>
                  </a:extLst>
                </p14:cNvPr>
                <p14:cNvContentPartPr/>
                <p14:nvPr/>
              </p14:nvContentPartPr>
              <p14:xfrm>
                <a:off x="2995660" y="3453831"/>
                <a:ext cx="865800" cy="5716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444814F-33D6-7049-A39D-F0697BA6313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88100" y="3446271"/>
                  <a:ext cx="8809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122113B-2525-DA4A-8BEB-6AFD67C807CA}"/>
                    </a:ext>
                  </a:extLst>
                </p14:cNvPr>
                <p14:cNvContentPartPr/>
                <p14:nvPr/>
              </p14:nvContentPartPr>
              <p14:xfrm>
                <a:off x="3754900" y="3665511"/>
                <a:ext cx="174600" cy="37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122113B-2525-DA4A-8BEB-6AFD67C807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47340" y="365795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58D2467-2463-3B47-92A3-07993E41F5C9}"/>
                    </a:ext>
                  </a:extLst>
                </p14:cNvPr>
                <p14:cNvContentPartPr/>
                <p14:nvPr/>
              </p14:nvContentPartPr>
              <p14:xfrm>
                <a:off x="3829780" y="3341511"/>
                <a:ext cx="106200" cy="62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58D2467-2463-3B47-92A3-07993E41F5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22220" y="333395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54A1D41-9AC0-6F41-9F1C-D77D9A92902F}"/>
                    </a:ext>
                  </a:extLst>
                </p14:cNvPr>
                <p14:cNvContentPartPr/>
                <p14:nvPr/>
              </p14:nvContentPartPr>
              <p14:xfrm>
                <a:off x="4159540" y="3479391"/>
                <a:ext cx="155880" cy="335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54A1D41-9AC0-6F41-9F1C-D77D9A9290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51980" y="3471831"/>
                  <a:ext cx="171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FD13FA5-A638-6C45-8AF1-8E74D5C879C6}"/>
                    </a:ext>
                  </a:extLst>
                </p14:cNvPr>
                <p14:cNvContentPartPr/>
                <p14:nvPr/>
              </p14:nvContentPartPr>
              <p14:xfrm>
                <a:off x="4163140" y="3453831"/>
                <a:ext cx="768960" cy="5634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FD13FA5-A638-6C45-8AF1-8E74D5C879C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55580" y="3446271"/>
                  <a:ext cx="78408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5133E2B-0211-694B-AC9F-7B6B7622FF48}"/>
              </a:ext>
            </a:extLst>
          </p:cNvPr>
          <p:cNvGrpSpPr/>
          <p:nvPr/>
        </p:nvGrpSpPr>
        <p:grpSpPr>
          <a:xfrm>
            <a:off x="1812700" y="4449951"/>
            <a:ext cx="1195560" cy="429840"/>
            <a:chOff x="1812700" y="4449951"/>
            <a:chExt cx="11955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7D96B61-BA1C-0B4E-B7DE-C0A314D4D7BE}"/>
                    </a:ext>
                  </a:extLst>
                </p14:cNvPr>
                <p14:cNvContentPartPr/>
                <p14:nvPr/>
              </p14:nvContentPartPr>
              <p14:xfrm>
                <a:off x="1812700" y="4655151"/>
                <a:ext cx="442440" cy="2246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7D96B61-BA1C-0B4E-B7DE-C0A314D4D7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05140" y="4647591"/>
                  <a:ext cx="457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5BD3789-D131-F549-89C4-C7E35D1634DE}"/>
                    </a:ext>
                  </a:extLst>
                </p14:cNvPr>
                <p14:cNvContentPartPr/>
                <p14:nvPr/>
              </p14:nvContentPartPr>
              <p14:xfrm>
                <a:off x="2447740" y="4748751"/>
                <a:ext cx="93600" cy="87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5BD3789-D131-F549-89C4-C7E35D1634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40180" y="474119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F5F8E6C-A169-FA43-BA63-E8DDCAC5802E}"/>
                    </a:ext>
                  </a:extLst>
                </p14:cNvPr>
                <p14:cNvContentPartPr/>
                <p14:nvPr/>
              </p14:nvContentPartPr>
              <p14:xfrm>
                <a:off x="2485180" y="4449951"/>
                <a:ext cx="81360" cy="100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F5F8E6C-A169-FA43-BA63-E8DDCAC580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77620" y="4442391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3A2B6ED-97AD-3148-AF92-2B1A88E79AD4}"/>
                    </a:ext>
                  </a:extLst>
                </p14:cNvPr>
                <p14:cNvContentPartPr/>
                <p14:nvPr/>
              </p14:nvContentPartPr>
              <p14:xfrm>
                <a:off x="2752660" y="4673871"/>
                <a:ext cx="255600" cy="131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3A2B6ED-97AD-3148-AF92-2B1A88E79A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45100" y="4666311"/>
                  <a:ext cx="270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094C2E9-B15A-224F-815F-96E69AD854AE}"/>
              </a:ext>
            </a:extLst>
          </p:cNvPr>
          <p:cNvGrpSpPr/>
          <p:nvPr/>
        </p:nvGrpSpPr>
        <p:grpSpPr>
          <a:xfrm>
            <a:off x="3269620" y="4444191"/>
            <a:ext cx="1394640" cy="566280"/>
            <a:chOff x="3269620" y="4444191"/>
            <a:chExt cx="139464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C03381B-551A-3D4D-9D4B-DB7CCA7A946C}"/>
                    </a:ext>
                  </a:extLst>
                </p14:cNvPr>
                <p14:cNvContentPartPr/>
                <p14:nvPr/>
              </p14:nvContentPartPr>
              <p14:xfrm>
                <a:off x="3269620" y="4518351"/>
                <a:ext cx="361440" cy="274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C03381B-551A-3D4D-9D4B-DB7CCA7A94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62060" y="4510791"/>
                  <a:ext cx="376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6F95FB4-1D18-4240-848E-16818AA36093}"/>
                    </a:ext>
                  </a:extLst>
                </p14:cNvPr>
                <p14:cNvContentPartPr/>
                <p14:nvPr/>
              </p14:nvContentPartPr>
              <p14:xfrm>
                <a:off x="3792340" y="4499631"/>
                <a:ext cx="118800" cy="293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6F95FB4-1D18-4240-848E-16818AA360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84780" y="4492071"/>
                  <a:ext cx="133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D59CD6F-23C6-B14E-A53B-D1F86F9ABCED}"/>
                    </a:ext>
                  </a:extLst>
                </p14:cNvPr>
                <p14:cNvContentPartPr/>
                <p14:nvPr/>
              </p14:nvContentPartPr>
              <p14:xfrm>
                <a:off x="4085020" y="4493511"/>
                <a:ext cx="274320" cy="87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D59CD6F-23C6-B14E-A53B-D1F86F9ABCE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77460" y="4485951"/>
                  <a:ext cx="289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B6723BD-CA98-1740-9BAB-AB489F159050}"/>
                    </a:ext>
                  </a:extLst>
                </p14:cNvPr>
                <p14:cNvContentPartPr/>
                <p14:nvPr/>
              </p14:nvContentPartPr>
              <p14:xfrm>
                <a:off x="4215700" y="4611591"/>
                <a:ext cx="25200" cy="342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B6723BD-CA98-1740-9BAB-AB489F15905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08140" y="4604031"/>
                  <a:ext cx="40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BD2EADD-77F9-FE42-A1E8-C9A474344476}"/>
                    </a:ext>
                  </a:extLst>
                </p14:cNvPr>
                <p14:cNvContentPartPr/>
                <p14:nvPr/>
              </p14:nvContentPartPr>
              <p14:xfrm>
                <a:off x="4477060" y="4444191"/>
                <a:ext cx="187200" cy="5662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BD2EADD-77F9-FE42-A1E8-C9A4743444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69500" y="4436631"/>
                  <a:ext cx="202320" cy="58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32DD76B-7155-A744-AB8B-19CA91CE7D11}"/>
              </a:ext>
            </a:extLst>
          </p:cNvPr>
          <p:cNvGrpSpPr/>
          <p:nvPr/>
        </p:nvGrpSpPr>
        <p:grpSpPr>
          <a:xfrm>
            <a:off x="5368060" y="5128551"/>
            <a:ext cx="398160" cy="106200"/>
            <a:chOff x="5368060" y="5128551"/>
            <a:chExt cx="39816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F61980B-4E5C-F745-9D44-571D551A9945}"/>
                    </a:ext>
                  </a:extLst>
                </p14:cNvPr>
                <p14:cNvContentPartPr/>
                <p14:nvPr/>
              </p14:nvContentPartPr>
              <p14:xfrm>
                <a:off x="5368060" y="5128551"/>
                <a:ext cx="92880" cy="106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F61980B-4E5C-F745-9D44-571D551A99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60500" y="5120991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C976539-B933-D94D-9F70-4117F8957635}"/>
                    </a:ext>
                  </a:extLst>
                </p14:cNvPr>
                <p14:cNvContentPartPr/>
                <p14:nvPr/>
              </p14:nvContentPartPr>
              <p14:xfrm>
                <a:off x="5703580" y="5163111"/>
                <a:ext cx="62640" cy="3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C976539-B933-D94D-9F70-4117F89576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96020" y="5155551"/>
                  <a:ext cx="77760" cy="1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74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11E01A-5863-8948-AB97-08F74FF1DB04}"/>
              </a:ext>
            </a:extLst>
          </p:cNvPr>
          <p:cNvGrpSpPr/>
          <p:nvPr/>
        </p:nvGrpSpPr>
        <p:grpSpPr>
          <a:xfrm>
            <a:off x="966953" y="182016"/>
            <a:ext cx="398880" cy="741960"/>
            <a:chOff x="966953" y="182016"/>
            <a:chExt cx="398880" cy="74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4A650E1-ED7E-C745-83B7-9778D74E7BF0}"/>
                    </a:ext>
                  </a:extLst>
                </p14:cNvPr>
                <p14:cNvContentPartPr/>
                <p14:nvPr/>
              </p14:nvContentPartPr>
              <p14:xfrm>
                <a:off x="1023113" y="231696"/>
                <a:ext cx="14976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4A650E1-ED7E-C745-83B7-9778D74E7B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5553" y="224136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678337-B78D-7D41-908E-ECB185345229}"/>
                    </a:ext>
                  </a:extLst>
                </p14:cNvPr>
                <p14:cNvContentPartPr/>
                <p14:nvPr/>
              </p14:nvContentPartPr>
              <p14:xfrm>
                <a:off x="1240913" y="182016"/>
                <a:ext cx="124920" cy="1000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678337-B78D-7D41-908E-ECB1853452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3713" y="174456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917400A-7745-6849-B868-7DB434AEC123}"/>
                    </a:ext>
                  </a:extLst>
                </p14:cNvPr>
                <p14:cNvContentPartPr/>
                <p14:nvPr/>
              </p14:nvContentPartPr>
              <p14:xfrm>
                <a:off x="966953" y="362736"/>
                <a:ext cx="349200" cy="286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917400A-7745-6849-B868-7DB434AEC1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9393" y="355176"/>
                  <a:ext cx="364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2B07041-27EC-FC4C-927F-B869B2B81E1B}"/>
                    </a:ext>
                  </a:extLst>
                </p14:cNvPr>
                <p14:cNvContentPartPr/>
                <p14:nvPr/>
              </p14:nvContentPartPr>
              <p14:xfrm>
                <a:off x="1253513" y="512136"/>
                <a:ext cx="50040" cy="411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2B07041-27EC-FC4C-927F-B869B2B81E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5953" y="504576"/>
                  <a:ext cx="6516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F80992-111C-384D-B4A0-1995AD3C66D5}"/>
              </a:ext>
            </a:extLst>
          </p:cNvPr>
          <p:cNvGrpSpPr/>
          <p:nvPr/>
        </p:nvGrpSpPr>
        <p:grpSpPr>
          <a:xfrm>
            <a:off x="1708553" y="281736"/>
            <a:ext cx="311760" cy="399240"/>
            <a:chOff x="1708553" y="281736"/>
            <a:chExt cx="31176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639474-0899-C44C-B16B-702A47E81748}"/>
                    </a:ext>
                  </a:extLst>
                </p14:cNvPr>
                <p14:cNvContentPartPr/>
                <p14:nvPr/>
              </p14:nvContentPartPr>
              <p14:xfrm>
                <a:off x="1752113" y="281736"/>
                <a:ext cx="31680" cy="93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639474-0899-C44C-B16B-702A47E817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4553" y="274176"/>
                  <a:ext cx="46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9A523A9-1F4F-2749-899B-7C74EBE1B73E}"/>
                    </a:ext>
                  </a:extLst>
                </p14:cNvPr>
                <p14:cNvContentPartPr/>
                <p14:nvPr/>
              </p14:nvContentPartPr>
              <p14:xfrm>
                <a:off x="1708553" y="443736"/>
                <a:ext cx="68760" cy="2311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9A523A9-1F4F-2749-899B-7C74EBE1B7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0993" y="436176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06304A0-F05A-ED42-8368-0CB0B852E195}"/>
                    </a:ext>
                  </a:extLst>
                </p14:cNvPr>
                <p14:cNvContentPartPr/>
                <p14:nvPr/>
              </p14:nvContentPartPr>
              <p14:xfrm>
                <a:off x="1895393" y="281736"/>
                <a:ext cx="124920" cy="399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06304A0-F05A-ED42-8368-0CB0B852E1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7833" y="274176"/>
                  <a:ext cx="140040" cy="41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9D38AA2-E807-CD43-90CB-8F519CB13A23}"/>
                  </a:ext>
                </a:extLst>
              </p14:cNvPr>
              <p14:cNvContentPartPr/>
              <p14:nvPr/>
            </p14:nvContentPartPr>
            <p14:xfrm>
              <a:off x="2499833" y="443736"/>
              <a:ext cx="299520" cy="500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9D38AA2-E807-CD43-90CB-8F519CB13A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2273" y="436176"/>
                <a:ext cx="3146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9075E6-4A7D-CD4D-8D28-3ED5E7E3DEDD}"/>
              </a:ext>
            </a:extLst>
          </p:cNvPr>
          <p:cNvGrpSpPr/>
          <p:nvPr/>
        </p:nvGrpSpPr>
        <p:grpSpPr>
          <a:xfrm>
            <a:off x="3266633" y="157176"/>
            <a:ext cx="1040760" cy="619920"/>
            <a:chOff x="3266633" y="157176"/>
            <a:chExt cx="104076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CB4E352-9F68-9B4B-B905-CAD7C5EA6B51}"/>
                    </a:ext>
                  </a:extLst>
                </p14:cNvPr>
                <p14:cNvContentPartPr/>
                <p14:nvPr/>
              </p14:nvContentPartPr>
              <p14:xfrm>
                <a:off x="3266633" y="300456"/>
                <a:ext cx="424080" cy="417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CB4E352-9F68-9B4B-B905-CAD7C5EA6B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9073" y="292896"/>
                  <a:ext cx="4392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2FFF1AB-075B-674D-9B08-5A12B51DDFF9}"/>
                    </a:ext>
                  </a:extLst>
                </p14:cNvPr>
                <p14:cNvContentPartPr/>
                <p14:nvPr/>
              </p14:nvContentPartPr>
              <p14:xfrm>
                <a:off x="3690353" y="157176"/>
                <a:ext cx="62640" cy="68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2FFF1AB-075B-674D-9B08-5A12B51DDF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2793" y="149616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C6FDDE1-8A01-7F48-9F1D-8F28817BCD48}"/>
                    </a:ext>
                  </a:extLst>
                </p14:cNvPr>
                <p14:cNvContentPartPr/>
                <p14:nvPr/>
              </p14:nvContentPartPr>
              <p14:xfrm>
                <a:off x="3877193" y="169416"/>
                <a:ext cx="430200" cy="336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C6FDDE1-8A01-7F48-9F1D-8F28817BCD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9633" y="161856"/>
                  <a:ext cx="4453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2F6DE73-D1F7-6842-85FC-AEE56494DCAC}"/>
                    </a:ext>
                  </a:extLst>
                </p14:cNvPr>
                <p14:cNvContentPartPr/>
                <p14:nvPr/>
              </p14:nvContentPartPr>
              <p14:xfrm>
                <a:off x="3958913" y="443736"/>
                <a:ext cx="167760" cy="333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2F6DE73-D1F7-6842-85FC-AEE56494DC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1353" y="436176"/>
                  <a:ext cx="182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3B3FFDA-594C-AA45-B2DC-7BBC514CF5E0}"/>
                    </a:ext>
                  </a:extLst>
                </p14:cNvPr>
                <p14:cNvContentPartPr/>
                <p14:nvPr/>
              </p14:nvContentPartPr>
              <p14:xfrm>
                <a:off x="4214513" y="537696"/>
                <a:ext cx="86760" cy="86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3B3FFDA-594C-AA45-B2DC-7BBC514CF5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06953" y="530496"/>
                  <a:ext cx="1018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AE4475-126C-D54F-BA04-BE0CBA56FC06}"/>
              </a:ext>
            </a:extLst>
          </p:cNvPr>
          <p:cNvGrpSpPr/>
          <p:nvPr/>
        </p:nvGrpSpPr>
        <p:grpSpPr>
          <a:xfrm>
            <a:off x="4543913" y="381456"/>
            <a:ext cx="343440" cy="230400"/>
            <a:chOff x="4543913" y="381456"/>
            <a:chExt cx="34344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5EAAAA4-0A1A-1E4D-AFB9-D7AAC55926AB}"/>
                    </a:ext>
                  </a:extLst>
                </p14:cNvPr>
                <p14:cNvContentPartPr/>
                <p14:nvPr/>
              </p14:nvContentPartPr>
              <p14:xfrm>
                <a:off x="4618793" y="381456"/>
                <a:ext cx="93960" cy="230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5EAAAA4-0A1A-1E4D-AFB9-D7AAC55926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11233" y="373896"/>
                  <a:ext cx="109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75A30F5-CC86-A04C-B73C-A77ECF96EC16}"/>
                    </a:ext>
                  </a:extLst>
                </p14:cNvPr>
                <p14:cNvContentPartPr/>
                <p14:nvPr/>
              </p14:nvContentPartPr>
              <p14:xfrm>
                <a:off x="4543913" y="518616"/>
                <a:ext cx="43920" cy="56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75A30F5-CC86-A04C-B73C-A77ECF96EC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6353" y="511056"/>
                  <a:ext cx="59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0D027C0-7859-704C-A6AF-5627B2155D49}"/>
                    </a:ext>
                  </a:extLst>
                </p14:cNvPr>
                <p14:cNvContentPartPr/>
                <p14:nvPr/>
              </p14:nvContentPartPr>
              <p14:xfrm>
                <a:off x="4868273" y="506016"/>
                <a:ext cx="19080" cy="43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0D027C0-7859-704C-A6AF-5627B2155D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0713" y="498456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418213-C93B-5343-B6DE-3D8278BADEBA}"/>
              </a:ext>
            </a:extLst>
          </p:cNvPr>
          <p:cNvGrpSpPr/>
          <p:nvPr/>
        </p:nvGrpSpPr>
        <p:grpSpPr>
          <a:xfrm>
            <a:off x="5229713" y="170136"/>
            <a:ext cx="1788120" cy="560880"/>
            <a:chOff x="5229713" y="170136"/>
            <a:chExt cx="178812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F6066E9-8537-5742-96BD-DFB446B0CABF}"/>
                    </a:ext>
                  </a:extLst>
                </p14:cNvPr>
                <p14:cNvContentPartPr/>
                <p14:nvPr/>
              </p14:nvContentPartPr>
              <p14:xfrm>
                <a:off x="5229713" y="281736"/>
                <a:ext cx="218520" cy="361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F6066E9-8537-5742-96BD-DFB446B0CA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2153" y="274176"/>
                  <a:ext cx="2336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A9F2EE0-0085-6241-961C-A66FBD3792EA}"/>
                    </a:ext>
                  </a:extLst>
                </p14:cNvPr>
                <p14:cNvContentPartPr/>
                <p14:nvPr/>
              </p14:nvContentPartPr>
              <p14:xfrm>
                <a:off x="5634713" y="319176"/>
                <a:ext cx="461520" cy="4118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A9F2EE0-0085-6241-961C-A66FBD3792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7153" y="311616"/>
                  <a:ext cx="4766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6452034-320E-5C4D-97CB-658151025444}"/>
                    </a:ext>
                  </a:extLst>
                </p14:cNvPr>
                <p14:cNvContentPartPr/>
                <p14:nvPr/>
              </p14:nvContentPartPr>
              <p14:xfrm>
                <a:off x="5983553" y="481176"/>
                <a:ext cx="156240" cy="68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6452034-320E-5C4D-97CB-6581510254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75993" y="473616"/>
                  <a:ext cx="171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44553E8-2FC5-6C43-85AF-BCCAF322B494}"/>
                    </a:ext>
                  </a:extLst>
                </p14:cNvPr>
                <p14:cNvContentPartPr/>
                <p14:nvPr/>
              </p14:nvContentPartPr>
              <p14:xfrm>
                <a:off x="6095873" y="170136"/>
                <a:ext cx="81360" cy="74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44553E8-2FC5-6C43-85AF-BCCAF322B4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88313" y="162576"/>
                  <a:ext cx="96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B01098F-39E4-5141-B448-B811D88B0CA2}"/>
                    </a:ext>
                  </a:extLst>
                </p14:cNvPr>
                <p14:cNvContentPartPr/>
                <p14:nvPr/>
              </p14:nvContentPartPr>
              <p14:xfrm>
                <a:off x="6382433" y="194256"/>
                <a:ext cx="635400" cy="498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B01098F-39E4-5141-B448-B811D88B0C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4873" y="186696"/>
                  <a:ext cx="650520" cy="51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AB284026-D9DB-D04E-B6C3-2141960D5889}"/>
                  </a:ext>
                </a:extLst>
              </p14:cNvPr>
              <p14:cNvContentPartPr/>
              <p14:nvPr/>
            </p14:nvContentPartPr>
            <p14:xfrm>
              <a:off x="7304753" y="637056"/>
              <a:ext cx="75240" cy="500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AB284026-D9DB-D04E-B6C3-2141960D58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97193" y="629496"/>
                <a:ext cx="9036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E466E186-1853-7049-816F-D3103FE96800}"/>
              </a:ext>
            </a:extLst>
          </p:cNvPr>
          <p:cNvGrpSpPr/>
          <p:nvPr/>
        </p:nvGrpSpPr>
        <p:grpSpPr>
          <a:xfrm>
            <a:off x="698753" y="998496"/>
            <a:ext cx="1882800" cy="442800"/>
            <a:chOff x="698753" y="998496"/>
            <a:chExt cx="188280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B292DBE-D2E5-7B44-BE56-8E09A39D48C5}"/>
                    </a:ext>
                  </a:extLst>
                </p14:cNvPr>
                <p14:cNvContentPartPr/>
                <p14:nvPr/>
              </p14:nvContentPartPr>
              <p14:xfrm>
                <a:off x="698753" y="1098216"/>
                <a:ext cx="43920" cy="343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B292DBE-D2E5-7B44-BE56-8E09A39D48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1193" y="1090656"/>
                  <a:ext cx="59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933487B-1F12-BE45-89D3-009239259A30}"/>
                    </a:ext>
                  </a:extLst>
                </p14:cNvPr>
                <p14:cNvContentPartPr/>
                <p14:nvPr/>
              </p14:nvContentPartPr>
              <p14:xfrm>
                <a:off x="717473" y="1141776"/>
                <a:ext cx="243360" cy="249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933487B-1F12-BE45-89D3-009239259A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9913" y="1134216"/>
                  <a:ext cx="258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65DC24C-65DB-F047-A2BD-065FAE982EE8}"/>
                    </a:ext>
                  </a:extLst>
                </p14:cNvPr>
                <p14:cNvContentPartPr/>
                <p14:nvPr/>
              </p14:nvContentPartPr>
              <p14:xfrm>
                <a:off x="1023113" y="1222776"/>
                <a:ext cx="156240" cy="162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65DC24C-65DB-F047-A2BD-065FAE982E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5553" y="1215216"/>
                  <a:ext cx="171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BECC6FB-4C2A-8D40-A6E1-1A9F62B36353}"/>
                    </a:ext>
                  </a:extLst>
                </p14:cNvPr>
                <p14:cNvContentPartPr/>
                <p14:nvPr/>
              </p14:nvContentPartPr>
              <p14:xfrm>
                <a:off x="1253513" y="1241496"/>
                <a:ext cx="218520" cy="109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BECC6FB-4C2A-8D40-A6E1-1A9F62B363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45953" y="1233936"/>
                  <a:ext cx="233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56E4DAB-1A4E-C543-A87A-694B37B895D9}"/>
                    </a:ext>
                  </a:extLst>
                </p14:cNvPr>
                <p14:cNvContentPartPr/>
                <p14:nvPr/>
              </p14:nvContentPartPr>
              <p14:xfrm>
                <a:off x="1524953" y="1216296"/>
                <a:ext cx="121680" cy="162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56E4DAB-1A4E-C543-A87A-694B37B895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7393" y="1209096"/>
                  <a:ext cx="136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089B3E3-44D8-7C4B-8567-688E42B745B1}"/>
                    </a:ext>
                  </a:extLst>
                </p14:cNvPr>
                <p14:cNvContentPartPr/>
                <p14:nvPr/>
              </p14:nvContentPartPr>
              <p14:xfrm>
                <a:off x="1795673" y="998496"/>
                <a:ext cx="181080" cy="380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089B3E3-44D8-7C4B-8567-688E42B745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8113" y="990936"/>
                  <a:ext cx="196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876F62A-199B-7E45-9B92-85BEA10AF3EB}"/>
                    </a:ext>
                  </a:extLst>
                </p14:cNvPr>
                <p14:cNvContentPartPr/>
                <p14:nvPr/>
              </p14:nvContentPartPr>
              <p14:xfrm>
                <a:off x="2163593" y="1029456"/>
                <a:ext cx="417960" cy="393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876F62A-199B-7E45-9B92-85BEA10AF3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56033" y="1021896"/>
                  <a:ext cx="43308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122F4FF-123B-3B40-BB97-AFD46AD91CBE}"/>
              </a:ext>
            </a:extLst>
          </p:cNvPr>
          <p:cNvGrpSpPr/>
          <p:nvPr/>
        </p:nvGrpSpPr>
        <p:grpSpPr>
          <a:xfrm>
            <a:off x="2817713" y="1353456"/>
            <a:ext cx="69120" cy="162360"/>
            <a:chOff x="2817713" y="1353456"/>
            <a:chExt cx="691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603B5C3-7D5A-FD4A-A939-2E5ABBDCACC5}"/>
                    </a:ext>
                  </a:extLst>
                </p14:cNvPr>
                <p14:cNvContentPartPr/>
                <p14:nvPr/>
              </p14:nvContentPartPr>
              <p14:xfrm>
                <a:off x="2849033" y="1353456"/>
                <a:ext cx="37800" cy="25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603B5C3-7D5A-FD4A-A939-2E5ABBDCAC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41473" y="1345896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2FAF7F7-1AC8-E040-9458-C1F811EA14FF}"/>
                    </a:ext>
                  </a:extLst>
                </p14:cNvPr>
                <p14:cNvContentPartPr/>
                <p14:nvPr/>
              </p14:nvContentPartPr>
              <p14:xfrm>
                <a:off x="2817713" y="1465776"/>
                <a:ext cx="25200" cy="50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2FAF7F7-1AC8-E040-9458-C1F811EA14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10153" y="1458216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696F459-ABE5-8741-AD1A-8582C7F689A7}"/>
              </a:ext>
            </a:extLst>
          </p:cNvPr>
          <p:cNvGrpSpPr/>
          <p:nvPr/>
        </p:nvGrpSpPr>
        <p:grpSpPr>
          <a:xfrm>
            <a:off x="692633" y="1789776"/>
            <a:ext cx="430200" cy="324360"/>
            <a:chOff x="692633" y="1789776"/>
            <a:chExt cx="43020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A23EB61-7311-8F42-AD0A-61A6F5BA8BB3}"/>
                    </a:ext>
                  </a:extLst>
                </p14:cNvPr>
                <p14:cNvContentPartPr/>
                <p14:nvPr/>
              </p14:nvContentPartPr>
              <p14:xfrm>
                <a:off x="916913" y="1883376"/>
                <a:ext cx="25200" cy="106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A23EB61-7311-8F42-AD0A-61A6F5BA8B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9353" y="1875816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2047C76-9E26-5142-80AB-59BD779DA64A}"/>
                    </a:ext>
                  </a:extLst>
                </p14:cNvPr>
                <p14:cNvContentPartPr/>
                <p14:nvPr/>
              </p14:nvContentPartPr>
              <p14:xfrm>
                <a:off x="692633" y="1789776"/>
                <a:ext cx="430200" cy="324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2047C76-9E26-5142-80AB-59BD779DA6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5073" y="1782216"/>
                  <a:ext cx="44532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BB126DB-BEAD-0943-8736-BA553ABAC4E4}"/>
              </a:ext>
            </a:extLst>
          </p:cNvPr>
          <p:cNvGrpSpPr/>
          <p:nvPr/>
        </p:nvGrpSpPr>
        <p:grpSpPr>
          <a:xfrm>
            <a:off x="1608833" y="1795896"/>
            <a:ext cx="311760" cy="443160"/>
            <a:chOff x="1608833" y="1795896"/>
            <a:chExt cx="311760" cy="44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562CBAF-E02D-514A-8AF4-58ED8F14161A}"/>
                    </a:ext>
                  </a:extLst>
                </p14:cNvPr>
                <p14:cNvContentPartPr/>
                <p14:nvPr/>
              </p14:nvContentPartPr>
              <p14:xfrm>
                <a:off x="1608833" y="1795896"/>
                <a:ext cx="274680" cy="62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562CBAF-E02D-514A-8AF4-58ED8F1416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01273" y="1788336"/>
                  <a:ext cx="289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EBEA787-590A-B24C-8E62-FE9D44B9EE5F}"/>
                    </a:ext>
                  </a:extLst>
                </p14:cNvPr>
                <p14:cNvContentPartPr/>
                <p14:nvPr/>
              </p14:nvContentPartPr>
              <p14:xfrm>
                <a:off x="1708553" y="1926936"/>
                <a:ext cx="62640" cy="312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EBEA787-590A-B24C-8E62-FE9D44B9EE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00993" y="1919376"/>
                  <a:ext cx="77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4055848-D580-7C4E-8631-BF9FFF3A5BCB}"/>
                    </a:ext>
                  </a:extLst>
                </p14:cNvPr>
                <p14:cNvContentPartPr/>
                <p14:nvPr/>
              </p14:nvContentPartPr>
              <p14:xfrm>
                <a:off x="1758953" y="2020536"/>
                <a:ext cx="161640" cy="316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4055848-D580-7C4E-8631-BF9FFF3A5B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51393" y="2012976"/>
                  <a:ext cx="176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CC75658-C591-FB40-87F6-EA4514F56C3F}"/>
              </a:ext>
            </a:extLst>
          </p:cNvPr>
          <p:cNvGrpSpPr/>
          <p:nvPr/>
        </p:nvGrpSpPr>
        <p:grpSpPr>
          <a:xfrm>
            <a:off x="2272313" y="1889496"/>
            <a:ext cx="159480" cy="137520"/>
            <a:chOff x="2272313" y="1889496"/>
            <a:chExt cx="15948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D513929-54F0-E644-803A-5FF79A78ED9B}"/>
                    </a:ext>
                  </a:extLst>
                </p14:cNvPr>
                <p14:cNvContentPartPr/>
                <p14:nvPr/>
              </p14:nvContentPartPr>
              <p14:xfrm>
                <a:off x="2272313" y="1889496"/>
                <a:ext cx="140760" cy="31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D513929-54F0-E644-803A-5FF79A78ED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64753" y="1881936"/>
                  <a:ext cx="15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D9C2FE9-99E9-E644-9D73-C278E5A885CD}"/>
                    </a:ext>
                  </a:extLst>
                </p14:cNvPr>
                <p14:cNvContentPartPr/>
                <p14:nvPr/>
              </p14:nvContentPartPr>
              <p14:xfrm>
                <a:off x="2300393" y="2007936"/>
                <a:ext cx="131400" cy="19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D9C2FE9-99E9-E644-9D73-C278E5A885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92833" y="2000376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6FC150A-CFFB-774A-A374-CDEA4BE5EC00}"/>
              </a:ext>
            </a:extLst>
          </p:cNvPr>
          <p:cNvGrpSpPr/>
          <p:nvPr/>
        </p:nvGrpSpPr>
        <p:grpSpPr>
          <a:xfrm>
            <a:off x="2849753" y="1665216"/>
            <a:ext cx="292680" cy="604800"/>
            <a:chOff x="2849753" y="1665216"/>
            <a:chExt cx="29268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865B15A-6377-E641-9780-3398CF528CF1}"/>
                    </a:ext>
                  </a:extLst>
                </p14:cNvPr>
                <p14:cNvContentPartPr/>
                <p14:nvPr/>
              </p14:nvContentPartPr>
              <p14:xfrm>
                <a:off x="2849753" y="1771056"/>
                <a:ext cx="292680" cy="237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865B15A-6377-E641-9780-3398CF528C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42193" y="1763496"/>
                  <a:ext cx="307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3E55A47-6773-394E-9E8C-92576489F127}"/>
                    </a:ext>
                  </a:extLst>
                </p14:cNvPr>
                <p14:cNvContentPartPr/>
                <p14:nvPr/>
              </p14:nvContentPartPr>
              <p14:xfrm>
                <a:off x="2998433" y="1665216"/>
                <a:ext cx="31680" cy="6048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3E55A47-6773-394E-9E8C-92576489F1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90873" y="1657656"/>
                  <a:ext cx="46440" cy="6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892DE64-7C7C-5F44-BC68-62F6B235063B}"/>
              </a:ext>
            </a:extLst>
          </p:cNvPr>
          <p:cNvGrpSpPr/>
          <p:nvPr/>
        </p:nvGrpSpPr>
        <p:grpSpPr>
          <a:xfrm>
            <a:off x="692633" y="2512656"/>
            <a:ext cx="393120" cy="392400"/>
            <a:chOff x="692633" y="2512656"/>
            <a:chExt cx="3931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5F85C8B-CCA8-504B-AA55-C1924626AF6D}"/>
                    </a:ext>
                  </a:extLst>
                </p14:cNvPr>
                <p14:cNvContentPartPr/>
                <p14:nvPr/>
              </p14:nvContentPartPr>
              <p14:xfrm>
                <a:off x="854633" y="2624976"/>
                <a:ext cx="124920" cy="112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5F85C8B-CCA8-504B-AA55-C1924626AF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7073" y="2617416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4EFF7B6-8A95-B64B-9496-2FE43739E446}"/>
                    </a:ext>
                  </a:extLst>
                </p14:cNvPr>
                <p14:cNvContentPartPr/>
                <p14:nvPr/>
              </p14:nvContentPartPr>
              <p14:xfrm>
                <a:off x="692633" y="2512656"/>
                <a:ext cx="393120" cy="392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4EFF7B6-8A95-B64B-9496-2FE43739E4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5073" y="2505096"/>
                  <a:ext cx="40788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174CF21B-6623-7E4B-9102-0FAB6647A466}"/>
                  </a:ext>
                </a:extLst>
              </p14:cNvPr>
              <p14:cNvContentPartPr/>
              <p14:nvPr/>
            </p14:nvContentPartPr>
            <p14:xfrm>
              <a:off x="1624673" y="2568816"/>
              <a:ext cx="402120" cy="6109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174CF21B-6623-7E4B-9102-0FAB6647A4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17113" y="2561256"/>
                <a:ext cx="416880" cy="62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5665F019-F0F2-254F-953E-EA384137D832}"/>
              </a:ext>
            </a:extLst>
          </p:cNvPr>
          <p:cNvGrpSpPr/>
          <p:nvPr/>
        </p:nvGrpSpPr>
        <p:grpSpPr>
          <a:xfrm>
            <a:off x="2275553" y="2637216"/>
            <a:ext cx="386640" cy="330480"/>
            <a:chOff x="2275553" y="2637216"/>
            <a:chExt cx="3866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DBFF66D-2B1A-0D42-8907-E2268F3A6E1F}"/>
                    </a:ext>
                  </a:extLst>
                </p14:cNvPr>
                <p14:cNvContentPartPr/>
                <p14:nvPr/>
              </p14:nvContentPartPr>
              <p14:xfrm>
                <a:off x="2406593" y="2693376"/>
                <a:ext cx="218520" cy="130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DBFF66D-2B1A-0D42-8907-E2268F3A6E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99033" y="2685816"/>
                  <a:ext cx="233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9507764-4CAA-DB4A-93F5-54A7CD7ECD64}"/>
                    </a:ext>
                  </a:extLst>
                </p14:cNvPr>
                <p14:cNvContentPartPr/>
                <p14:nvPr/>
              </p14:nvContentPartPr>
              <p14:xfrm>
                <a:off x="2506313" y="2637216"/>
                <a:ext cx="43920" cy="137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9507764-4CAA-DB4A-93F5-54A7CD7ECD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98753" y="2629656"/>
                  <a:ext cx="59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E2F2158-64D7-F644-AE92-34F0B1925908}"/>
                    </a:ext>
                  </a:extLst>
                </p14:cNvPr>
                <p14:cNvContentPartPr/>
                <p14:nvPr/>
              </p14:nvContentPartPr>
              <p14:xfrm>
                <a:off x="2275553" y="2817936"/>
                <a:ext cx="386640" cy="149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E2F2158-64D7-F644-AE92-34F0B19259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67993" y="2810376"/>
                  <a:ext cx="4017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C6F57834-3C1D-2C4D-81AD-B12745B6C5EF}"/>
                  </a:ext>
                </a:extLst>
              </p14:cNvPr>
              <p14:cNvContentPartPr/>
              <p14:nvPr/>
            </p14:nvContentPartPr>
            <p14:xfrm>
              <a:off x="2942273" y="2681136"/>
              <a:ext cx="224640" cy="2311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C6F57834-3C1D-2C4D-81AD-B12745B6C5E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34713" y="2673576"/>
                <a:ext cx="239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A9FC771-21F0-0844-BBBE-FB48D9E7CFA8}"/>
                  </a:ext>
                </a:extLst>
              </p14:cNvPr>
              <p14:cNvContentPartPr/>
              <p14:nvPr/>
            </p14:nvContentPartPr>
            <p14:xfrm>
              <a:off x="3478313" y="2874816"/>
              <a:ext cx="68760" cy="57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A9FC771-21F0-0844-BBBE-FB48D9E7CF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70753" y="2867256"/>
                <a:ext cx="83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B8AC386B-4D11-F74A-A98A-67C927CA209E}"/>
                  </a:ext>
                </a:extLst>
              </p14:cNvPr>
              <p14:cNvContentPartPr/>
              <p14:nvPr/>
            </p14:nvContentPartPr>
            <p14:xfrm>
              <a:off x="3528353" y="3011256"/>
              <a:ext cx="25200" cy="252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B8AC386B-4D11-F74A-A98A-67C927CA209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20793" y="3003696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06CEEAE-EB90-F04B-9B64-9654576ED352}"/>
                  </a:ext>
                </a:extLst>
              </p14:cNvPr>
              <p14:cNvContentPartPr/>
              <p14:nvPr/>
            </p14:nvContentPartPr>
            <p14:xfrm>
              <a:off x="4388393" y="2631096"/>
              <a:ext cx="205920" cy="2311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06CEEAE-EB90-F04B-9B64-9654576ED3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80833" y="2623536"/>
                <a:ext cx="2210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B2F51F95-A764-A74C-8517-49E199B903B8}"/>
              </a:ext>
            </a:extLst>
          </p:cNvPr>
          <p:cNvGrpSpPr/>
          <p:nvPr/>
        </p:nvGrpSpPr>
        <p:grpSpPr>
          <a:xfrm>
            <a:off x="4868273" y="2531376"/>
            <a:ext cx="878760" cy="474120"/>
            <a:chOff x="4868273" y="2531376"/>
            <a:chExt cx="87876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3E2CF60-B53B-A34C-96FF-B62045A6670A}"/>
                    </a:ext>
                  </a:extLst>
                </p14:cNvPr>
                <p14:cNvContentPartPr/>
                <p14:nvPr/>
              </p14:nvContentPartPr>
              <p14:xfrm>
                <a:off x="4868273" y="2637216"/>
                <a:ext cx="181080" cy="187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3E2CF60-B53B-A34C-96FF-B62045A667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60713" y="2629656"/>
                  <a:ext cx="196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AA24BD8-042E-F849-8AB1-EE9D7D0A4F53}"/>
                    </a:ext>
                  </a:extLst>
                </p14:cNvPr>
                <p14:cNvContentPartPr/>
                <p14:nvPr/>
              </p14:nvContentPartPr>
              <p14:xfrm>
                <a:off x="4899233" y="2712096"/>
                <a:ext cx="187200" cy="378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AA24BD8-042E-F849-8AB1-EE9D7D0A4F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91673" y="2704536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95D5890-46C4-D941-9347-B3627056833A}"/>
                    </a:ext>
                  </a:extLst>
                </p14:cNvPr>
                <p14:cNvContentPartPr/>
                <p14:nvPr/>
              </p14:nvContentPartPr>
              <p14:xfrm>
                <a:off x="4911833" y="2606256"/>
                <a:ext cx="112680" cy="2995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95D5890-46C4-D941-9347-B362705683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04273" y="2598696"/>
                  <a:ext cx="127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E1F4266-8C7A-8D4A-A0AD-F2B7A3939FB5}"/>
                    </a:ext>
                  </a:extLst>
                </p14:cNvPr>
                <p14:cNvContentPartPr/>
                <p14:nvPr/>
              </p14:nvContentPartPr>
              <p14:xfrm>
                <a:off x="5229713" y="2531376"/>
                <a:ext cx="186480" cy="43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E1F4266-8C7A-8D4A-A0AD-F2B7A3939F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22153" y="2523816"/>
                  <a:ext cx="20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736EE38-FC19-4A46-94B2-B5670BFC4B1D}"/>
                    </a:ext>
                  </a:extLst>
                </p14:cNvPr>
                <p14:cNvContentPartPr/>
                <p14:nvPr/>
              </p14:nvContentPartPr>
              <p14:xfrm>
                <a:off x="5248433" y="2662416"/>
                <a:ext cx="50040" cy="324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736EE38-FC19-4A46-94B2-B5670BFC4B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40873" y="2654856"/>
                  <a:ext cx="65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27C1867-7B45-0642-9F2A-AD0F954F2A91}"/>
                    </a:ext>
                  </a:extLst>
                </p14:cNvPr>
                <p14:cNvContentPartPr/>
                <p14:nvPr/>
              </p14:nvContentPartPr>
              <p14:xfrm>
                <a:off x="5304233" y="2736936"/>
                <a:ext cx="162360" cy="500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27C1867-7B45-0642-9F2A-AD0F954F2A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96673" y="2729376"/>
                  <a:ext cx="177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8CC24D4-228F-D548-97D0-F3C43D3E622E}"/>
                    </a:ext>
                  </a:extLst>
                </p14:cNvPr>
                <p14:cNvContentPartPr/>
                <p14:nvPr/>
              </p14:nvContentPartPr>
              <p14:xfrm>
                <a:off x="5584673" y="2849256"/>
                <a:ext cx="162360" cy="1562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8CC24D4-228F-D548-97D0-F3C43D3E62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7113" y="2841696"/>
                  <a:ext cx="1774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0EB8CAC-3AE4-684F-B4E0-B79C7BEA7AF7}"/>
              </a:ext>
            </a:extLst>
          </p:cNvPr>
          <p:cNvGrpSpPr/>
          <p:nvPr/>
        </p:nvGrpSpPr>
        <p:grpSpPr>
          <a:xfrm>
            <a:off x="6382433" y="2581416"/>
            <a:ext cx="1321560" cy="498960"/>
            <a:chOff x="6382433" y="2581416"/>
            <a:chExt cx="132156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3B4EF4D-5226-054A-888D-8B04DF6EC417}"/>
                    </a:ext>
                  </a:extLst>
                </p14:cNvPr>
                <p14:cNvContentPartPr/>
                <p14:nvPr/>
              </p14:nvContentPartPr>
              <p14:xfrm>
                <a:off x="6382433" y="2624976"/>
                <a:ext cx="124920" cy="358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3B4EF4D-5226-054A-888D-8B04DF6EC4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74873" y="2617416"/>
                  <a:ext cx="140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EC5F211-A310-784A-ACF2-315AB21CDEF9}"/>
                    </a:ext>
                  </a:extLst>
                </p14:cNvPr>
                <p14:cNvContentPartPr/>
                <p14:nvPr/>
              </p14:nvContentPartPr>
              <p14:xfrm>
                <a:off x="6407273" y="2600136"/>
                <a:ext cx="231120" cy="316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EC5F211-A310-784A-ACF2-315AB21CDE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99713" y="2592576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3E2987C-3523-1246-B230-3A6905B6975B}"/>
                    </a:ext>
                  </a:extLst>
                </p14:cNvPr>
                <p14:cNvContentPartPr/>
                <p14:nvPr/>
              </p14:nvContentPartPr>
              <p14:xfrm>
                <a:off x="6457313" y="2793096"/>
                <a:ext cx="187200" cy="37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3E2987C-3523-1246-B230-3A6905B697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49753" y="2785536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12D482F-3C9C-8041-9686-59C9A0A572F3}"/>
                    </a:ext>
                  </a:extLst>
                </p14:cNvPr>
                <p14:cNvContentPartPr/>
                <p14:nvPr/>
              </p14:nvContentPartPr>
              <p14:xfrm>
                <a:off x="6812633" y="2655936"/>
                <a:ext cx="199800" cy="262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12D482F-3C9C-8041-9686-59C9A0A572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5073" y="2648376"/>
                  <a:ext cx="214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34D36A4-5A52-4B46-8396-0B5DA2270EB5}"/>
                    </a:ext>
                  </a:extLst>
                </p14:cNvPr>
                <p14:cNvContentPartPr/>
                <p14:nvPr/>
              </p14:nvContentPartPr>
              <p14:xfrm>
                <a:off x="7124033" y="2587536"/>
                <a:ext cx="149760" cy="380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34D36A4-5A52-4B46-8396-0B5DA2270E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16473" y="2579976"/>
                  <a:ext cx="1648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1E8C556-F184-6642-B74A-278030703B96}"/>
                    </a:ext>
                  </a:extLst>
                </p14:cNvPr>
                <p14:cNvContentPartPr/>
                <p14:nvPr/>
              </p14:nvContentPartPr>
              <p14:xfrm>
                <a:off x="7304753" y="2681136"/>
                <a:ext cx="162360" cy="214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1E8C556-F184-6642-B74A-278030703B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97193" y="2673576"/>
                  <a:ext cx="177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B4007D3-9C9E-8540-B5B3-3F310693E45A}"/>
                    </a:ext>
                  </a:extLst>
                </p14:cNvPr>
                <p14:cNvContentPartPr/>
                <p14:nvPr/>
              </p14:nvContentPartPr>
              <p14:xfrm>
                <a:off x="7566473" y="2581416"/>
                <a:ext cx="137520" cy="4989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B4007D3-9C9E-8540-B5B3-3F310693E4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8913" y="2573856"/>
                  <a:ext cx="15264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F19F86C-7F41-6B4B-B076-837BCF4A904C}"/>
              </a:ext>
            </a:extLst>
          </p:cNvPr>
          <p:cNvGrpSpPr/>
          <p:nvPr/>
        </p:nvGrpSpPr>
        <p:grpSpPr>
          <a:xfrm>
            <a:off x="8102513" y="2363256"/>
            <a:ext cx="954000" cy="598680"/>
            <a:chOff x="8102513" y="2363256"/>
            <a:chExt cx="95400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BE97CCA-1C07-0F42-A2E5-DAF0A17E8D67}"/>
                    </a:ext>
                  </a:extLst>
                </p14:cNvPr>
                <p14:cNvContentPartPr/>
                <p14:nvPr/>
              </p14:nvContentPartPr>
              <p14:xfrm>
                <a:off x="8102513" y="2562696"/>
                <a:ext cx="199800" cy="343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BE97CCA-1C07-0F42-A2E5-DAF0A17E8D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94953" y="2555136"/>
                  <a:ext cx="214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EAB778E-0C05-1A4D-87E2-7E3CC8BC1EDE}"/>
                    </a:ext>
                  </a:extLst>
                </p14:cNvPr>
                <p14:cNvContentPartPr/>
                <p14:nvPr/>
              </p14:nvContentPartPr>
              <p14:xfrm>
                <a:off x="8139953" y="2755656"/>
                <a:ext cx="93960" cy="118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EAB778E-0C05-1A4D-87E2-7E3CC8BC1E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32393" y="2748096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4E051EA-980D-2847-A08D-77BCE91F9162}"/>
                    </a:ext>
                  </a:extLst>
                </p14:cNvPr>
                <p14:cNvContentPartPr/>
                <p14:nvPr/>
              </p14:nvContentPartPr>
              <p14:xfrm>
                <a:off x="8376833" y="2817936"/>
                <a:ext cx="31680" cy="62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4E051EA-980D-2847-A08D-77BCE91F916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69273" y="2810376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9AAA53D-3709-A74E-8A57-7B021065409E}"/>
                    </a:ext>
                  </a:extLst>
                </p14:cNvPr>
                <p14:cNvContentPartPr/>
                <p14:nvPr/>
              </p14:nvContentPartPr>
              <p14:xfrm>
                <a:off x="8607233" y="2363256"/>
                <a:ext cx="255960" cy="304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9AAA53D-3709-A74E-8A57-7B021065409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599673" y="2355696"/>
                  <a:ext cx="2710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522262E-67DB-624D-868C-A6F8FD300BFC}"/>
                    </a:ext>
                  </a:extLst>
                </p14:cNvPr>
                <p14:cNvContentPartPr/>
                <p14:nvPr/>
              </p14:nvContentPartPr>
              <p14:xfrm>
                <a:off x="8813153" y="2493936"/>
                <a:ext cx="243360" cy="131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522262E-67DB-624D-868C-A6F8FD300B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05593" y="2486376"/>
                  <a:ext cx="258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B24FEC8-8B3D-6E4F-97AA-054D6EC500CD}"/>
                    </a:ext>
                  </a:extLst>
                </p14:cNvPr>
                <p14:cNvContentPartPr/>
                <p14:nvPr/>
              </p14:nvContentPartPr>
              <p14:xfrm>
                <a:off x="8806673" y="2655936"/>
                <a:ext cx="37800" cy="25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B24FEC8-8B3D-6E4F-97AA-054D6EC500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99113" y="2648376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CA9D582-411E-1A43-A0BF-24E5EEDB422D}"/>
                    </a:ext>
                  </a:extLst>
                </p14:cNvPr>
                <p14:cNvContentPartPr/>
                <p14:nvPr/>
              </p14:nvContentPartPr>
              <p14:xfrm>
                <a:off x="8769233" y="2724696"/>
                <a:ext cx="268200" cy="2372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CA9D582-411E-1A43-A0BF-24E5EEDB42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61673" y="2717136"/>
                  <a:ext cx="2833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D6C2016-C8AA-5D49-98E1-634DB4A98083}"/>
              </a:ext>
            </a:extLst>
          </p:cNvPr>
          <p:cNvGrpSpPr/>
          <p:nvPr/>
        </p:nvGrpSpPr>
        <p:grpSpPr>
          <a:xfrm>
            <a:off x="9305273" y="2282256"/>
            <a:ext cx="561240" cy="798120"/>
            <a:chOff x="9305273" y="2282256"/>
            <a:chExt cx="561240" cy="79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26A00FB-1E67-4042-8AFD-B8AEE8D9B20D}"/>
                    </a:ext>
                  </a:extLst>
                </p14:cNvPr>
                <p14:cNvContentPartPr/>
                <p14:nvPr/>
              </p14:nvContentPartPr>
              <p14:xfrm>
                <a:off x="9305273" y="2513376"/>
                <a:ext cx="75240" cy="3549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26A00FB-1E67-4042-8AFD-B8AEE8D9B2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97713" y="2505816"/>
                  <a:ext cx="90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FEC3E74-5095-E14F-9B98-1D5B721E68F4}"/>
                    </a:ext>
                  </a:extLst>
                </p14:cNvPr>
                <p14:cNvContentPartPr/>
                <p14:nvPr/>
              </p14:nvContentPartPr>
              <p14:xfrm>
                <a:off x="9560873" y="2282256"/>
                <a:ext cx="305640" cy="7981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FEC3E74-5095-E14F-9B98-1D5B721E68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53313" y="2274696"/>
                  <a:ext cx="32076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4EAA11-9562-C840-8CF2-684AE3FA6600}"/>
                    </a:ext>
                  </a:extLst>
                </p14:cNvPr>
                <p14:cNvContentPartPr/>
                <p14:nvPr/>
              </p14:nvContentPartPr>
              <p14:xfrm>
                <a:off x="9504713" y="2450376"/>
                <a:ext cx="187200" cy="280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4EAA11-9562-C840-8CF2-684AE3FA66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97153" y="2442816"/>
                  <a:ext cx="202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7F37479-B5D6-BD43-B6DA-ED8D2D7D3867}"/>
                    </a:ext>
                  </a:extLst>
                </p14:cNvPr>
                <p14:cNvContentPartPr/>
                <p14:nvPr/>
              </p14:nvContentPartPr>
              <p14:xfrm>
                <a:off x="9591833" y="2681136"/>
                <a:ext cx="137520" cy="687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7F37479-B5D6-BD43-B6DA-ED8D2D7D38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84273" y="2673576"/>
                  <a:ext cx="152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16ECBD3-E34E-6745-87B7-309E24AE3DA9}"/>
                    </a:ext>
                  </a:extLst>
                </p14:cNvPr>
                <p14:cNvContentPartPr/>
                <p14:nvPr/>
              </p14:nvContentPartPr>
              <p14:xfrm>
                <a:off x="9573113" y="2775096"/>
                <a:ext cx="112680" cy="118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16ECBD3-E34E-6745-87B7-309E24AE3D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65913" y="2767536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F39D716-F42E-1941-880C-66E2EE12A409}"/>
                    </a:ext>
                  </a:extLst>
                </p14:cNvPr>
                <p14:cNvContentPartPr/>
                <p14:nvPr/>
              </p14:nvContentPartPr>
              <p14:xfrm>
                <a:off x="9510833" y="2961576"/>
                <a:ext cx="224640" cy="19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F39D716-F42E-1941-880C-66E2EE12A4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03273" y="2954016"/>
                  <a:ext cx="2397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F564D2CB-7B1A-074E-80DD-6AFEA45C4698}"/>
                  </a:ext>
                </a:extLst>
              </p14:cNvPr>
              <p14:cNvContentPartPr/>
              <p14:nvPr/>
            </p14:nvContentPartPr>
            <p14:xfrm>
              <a:off x="10184033" y="3067416"/>
              <a:ext cx="19080" cy="378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F564D2CB-7B1A-074E-80DD-6AFEA45C469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76473" y="3059856"/>
                <a:ext cx="34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179E69A-2673-2144-B1F8-8C54BBDEA305}"/>
              </a:ext>
            </a:extLst>
          </p:cNvPr>
          <p:cNvGrpSpPr/>
          <p:nvPr/>
        </p:nvGrpSpPr>
        <p:grpSpPr>
          <a:xfrm>
            <a:off x="10420913" y="2388096"/>
            <a:ext cx="934920" cy="461520"/>
            <a:chOff x="10420913" y="2388096"/>
            <a:chExt cx="93492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AEFB095-17A1-A74F-B2A8-E707CDAB6C98}"/>
                    </a:ext>
                  </a:extLst>
                </p14:cNvPr>
                <p14:cNvContentPartPr/>
                <p14:nvPr/>
              </p14:nvContentPartPr>
              <p14:xfrm>
                <a:off x="10427033" y="2475216"/>
                <a:ext cx="100080" cy="93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AEFB095-17A1-A74F-B2A8-E707CDAB6C9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19473" y="2467656"/>
                  <a:ext cx="11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C212631-975E-7242-ABEF-CAB60075E1FA}"/>
                    </a:ext>
                  </a:extLst>
                </p14:cNvPr>
                <p14:cNvContentPartPr/>
                <p14:nvPr/>
              </p14:nvContentPartPr>
              <p14:xfrm>
                <a:off x="10420913" y="2687256"/>
                <a:ext cx="19080" cy="112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C212631-975E-7242-ABEF-CAB60075E1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13353" y="2679696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68E0A61-4559-F74F-A078-654204E34C4B}"/>
                    </a:ext>
                  </a:extLst>
                </p14:cNvPr>
                <p14:cNvContentPartPr/>
                <p14:nvPr/>
              </p14:nvContentPartPr>
              <p14:xfrm>
                <a:off x="10570313" y="2562696"/>
                <a:ext cx="277200" cy="43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68E0A61-4559-F74F-A078-654204E34C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62753" y="2555136"/>
                  <a:ext cx="29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0934751-EECC-1249-95B5-8480E09338BA}"/>
                    </a:ext>
                  </a:extLst>
                </p14:cNvPr>
                <p14:cNvContentPartPr/>
                <p14:nvPr/>
              </p14:nvContentPartPr>
              <p14:xfrm>
                <a:off x="10613873" y="2552976"/>
                <a:ext cx="31680" cy="125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0934751-EECC-1249-95B5-8480E09338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06673" y="2545416"/>
                  <a:ext cx="46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D72933A-A5DC-2845-8E11-39B396530602}"/>
                    </a:ext>
                  </a:extLst>
                </p14:cNvPr>
                <p14:cNvContentPartPr/>
                <p14:nvPr/>
              </p14:nvContentPartPr>
              <p14:xfrm>
                <a:off x="10589033" y="2550096"/>
                <a:ext cx="174960" cy="273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D72933A-A5DC-2845-8E11-39B3965306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81473" y="2542536"/>
                  <a:ext cx="190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07A197A-05A4-6540-B085-2E8C71415186}"/>
                    </a:ext>
                  </a:extLst>
                </p14:cNvPr>
                <p14:cNvContentPartPr/>
                <p14:nvPr/>
              </p14:nvContentPartPr>
              <p14:xfrm>
                <a:off x="10850753" y="2388096"/>
                <a:ext cx="505080" cy="4615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07A197A-05A4-6540-B085-2E8C714151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43193" y="2380536"/>
                  <a:ext cx="520200" cy="47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9520F2BE-48C3-5A45-937C-4D18B3CAA654}"/>
              </a:ext>
            </a:extLst>
          </p:cNvPr>
          <p:cNvGrpSpPr/>
          <p:nvPr/>
        </p:nvGrpSpPr>
        <p:grpSpPr>
          <a:xfrm>
            <a:off x="3808793" y="1795896"/>
            <a:ext cx="866520" cy="654120"/>
            <a:chOff x="3808793" y="1795896"/>
            <a:chExt cx="86652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F53712E-4B0E-364C-BF73-EC5252FB5417}"/>
                    </a:ext>
                  </a:extLst>
                </p14:cNvPr>
                <p14:cNvContentPartPr/>
                <p14:nvPr/>
              </p14:nvContentPartPr>
              <p14:xfrm>
                <a:off x="4039193" y="2076336"/>
                <a:ext cx="187200" cy="193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F53712E-4B0E-364C-BF73-EC5252FB54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31633" y="2068776"/>
                  <a:ext cx="202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625EFA3-A357-B84C-8F6C-313245A23886}"/>
                    </a:ext>
                  </a:extLst>
                </p14:cNvPr>
                <p14:cNvContentPartPr/>
                <p14:nvPr/>
              </p14:nvContentPartPr>
              <p14:xfrm>
                <a:off x="4276073" y="2226096"/>
                <a:ext cx="19080" cy="12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625EFA3-A357-B84C-8F6C-313245A238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68513" y="2218536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AA42CBA-3A7D-894F-95E6-64029DFDCDC9}"/>
                    </a:ext>
                  </a:extLst>
                </p14:cNvPr>
                <p14:cNvContentPartPr/>
                <p14:nvPr/>
              </p14:nvContentPartPr>
              <p14:xfrm>
                <a:off x="4438073" y="2064096"/>
                <a:ext cx="50040" cy="199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AA42CBA-3A7D-894F-95E6-64029DFDCD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30513" y="2056536"/>
                  <a:ext cx="65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7ED81D5-8C56-0A4C-8FCA-7FC84E4FACB3}"/>
                    </a:ext>
                  </a:extLst>
                </p14:cNvPr>
                <p14:cNvContentPartPr/>
                <p14:nvPr/>
              </p14:nvContentPartPr>
              <p14:xfrm>
                <a:off x="3808793" y="1795896"/>
                <a:ext cx="866520" cy="654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7ED81D5-8C56-0A4C-8FCA-7FC84E4FAC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01233" y="1788336"/>
                  <a:ext cx="88164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A4CC20E-6156-BB49-BCC9-9342CAC404A9}"/>
              </a:ext>
            </a:extLst>
          </p:cNvPr>
          <p:cNvGrpSpPr/>
          <p:nvPr/>
        </p:nvGrpSpPr>
        <p:grpSpPr>
          <a:xfrm>
            <a:off x="6052313" y="1671336"/>
            <a:ext cx="909720" cy="723240"/>
            <a:chOff x="6052313" y="1671336"/>
            <a:chExt cx="909720" cy="72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45CF064-F5F4-3F46-A830-D0788534F719}"/>
                    </a:ext>
                  </a:extLst>
                </p14:cNvPr>
                <p14:cNvContentPartPr/>
                <p14:nvPr/>
              </p14:nvContentPartPr>
              <p14:xfrm>
                <a:off x="6263993" y="1945656"/>
                <a:ext cx="243360" cy="199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45CF064-F5F4-3F46-A830-D0788534F7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56433" y="1938096"/>
                  <a:ext cx="258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6F57603-21F1-BF40-9511-2486DBECD479}"/>
                    </a:ext>
                  </a:extLst>
                </p14:cNvPr>
                <p14:cNvContentPartPr/>
                <p14:nvPr/>
              </p14:nvContentPartPr>
              <p14:xfrm>
                <a:off x="6544433" y="2064096"/>
                <a:ext cx="3168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6F57603-21F1-BF40-9511-2486DBECD47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36873" y="2056536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E002EE4-DF30-2341-A3FC-9AC9CD120DEE}"/>
                    </a:ext>
                  </a:extLst>
                </p14:cNvPr>
                <p14:cNvContentPartPr/>
                <p14:nvPr/>
              </p14:nvContentPartPr>
              <p14:xfrm>
                <a:off x="6694193" y="1933056"/>
                <a:ext cx="143640" cy="230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E002EE4-DF30-2341-A3FC-9AC9CD120D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86633" y="1925496"/>
                  <a:ext cx="158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1BF7CEE-ED88-3240-BCB1-DE9D9C82E9A7}"/>
                    </a:ext>
                  </a:extLst>
                </p14:cNvPr>
                <p14:cNvContentPartPr/>
                <p14:nvPr/>
              </p14:nvContentPartPr>
              <p14:xfrm>
                <a:off x="6052313" y="1671336"/>
                <a:ext cx="909720" cy="7232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1BF7CEE-ED88-3240-BCB1-DE9D9C82E9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42233" y="1661256"/>
                  <a:ext cx="929880" cy="74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3688549-D998-6546-BC66-440BB8484A31}"/>
              </a:ext>
            </a:extLst>
          </p:cNvPr>
          <p:cNvGrpSpPr/>
          <p:nvPr/>
        </p:nvGrpSpPr>
        <p:grpSpPr>
          <a:xfrm>
            <a:off x="11273753" y="2437776"/>
            <a:ext cx="624240" cy="455400"/>
            <a:chOff x="11273753" y="2437776"/>
            <a:chExt cx="624240" cy="45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7E65E82-19BA-7B48-A7B4-75416697AD98}"/>
                    </a:ext>
                  </a:extLst>
                </p14:cNvPr>
                <p14:cNvContentPartPr/>
                <p14:nvPr/>
              </p14:nvContentPartPr>
              <p14:xfrm>
                <a:off x="11418113" y="2681136"/>
                <a:ext cx="360" cy="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7E65E82-19BA-7B48-A7B4-75416697AD9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10553" y="2673576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B18060B-7B0C-964C-B7B1-793B1B5D8196}"/>
                    </a:ext>
                  </a:extLst>
                </p14:cNvPr>
                <p14:cNvContentPartPr/>
                <p14:nvPr/>
              </p14:nvContentPartPr>
              <p14:xfrm>
                <a:off x="11386793" y="2581416"/>
                <a:ext cx="187200" cy="187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B18060B-7B0C-964C-B7B1-793B1B5D81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79233" y="2573856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A87B548-72B3-2C45-9615-9A635E885765}"/>
                    </a:ext>
                  </a:extLst>
                </p14:cNvPr>
                <p14:cNvContentPartPr/>
                <p14:nvPr/>
              </p14:nvContentPartPr>
              <p14:xfrm>
                <a:off x="11648513" y="2736936"/>
                <a:ext cx="6480" cy="6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A87B548-72B3-2C45-9615-9A635E8857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40953" y="2729376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7EFD68C-EBD6-C846-80FA-219A1391734F}"/>
                    </a:ext>
                  </a:extLst>
                </p14:cNvPr>
                <p14:cNvContentPartPr/>
                <p14:nvPr/>
              </p14:nvContentPartPr>
              <p14:xfrm>
                <a:off x="11754353" y="2618496"/>
                <a:ext cx="31680" cy="1249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7EFD68C-EBD6-C846-80FA-219A1391734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746793" y="2611296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5274558-67F8-BF4B-A94F-F303DB774AA4}"/>
                    </a:ext>
                  </a:extLst>
                </p14:cNvPr>
                <p14:cNvContentPartPr/>
                <p14:nvPr/>
              </p14:nvContentPartPr>
              <p14:xfrm>
                <a:off x="11273753" y="2437776"/>
                <a:ext cx="624240" cy="455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5274558-67F8-BF4B-A94F-F303DB774A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266553" y="2430216"/>
                  <a:ext cx="63936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268A586-B8C9-F342-BF25-907299834557}"/>
              </a:ext>
            </a:extLst>
          </p:cNvPr>
          <p:cNvGrpSpPr/>
          <p:nvPr/>
        </p:nvGrpSpPr>
        <p:grpSpPr>
          <a:xfrm>
            <a:off x="1462673" y="3410136"/>
            <a:ext cx="1442880" cy="579240"/>
            <a:chOff x="1462673" y="3410136"/>
            <a:chExt cx="144288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C7A4BE5-7D26-8E4E-9650-608EADF90A8D}"/>
                    </a:ext>
                  </a:extLst>
                </p14:cNvPr>
                <p14:cNvContentPartPr/>
                <p14:nvPr/>
              </p14:nvContentPartPr>
              <p14:xfrm>
                <a:off x="1521353" y="3503736"/>
                <a:ext cx="217800" cy="3556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C7A4BE5-7D26-8E4E-9650-608EADF90A8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514153" y="3496176"/>
                  <a:ext cx="232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FB27C93-374E-4642-81D0-7F2D57D1ADE0}"/>
                    </a:ext>
                  </a:extLst>
                </p14:cNvPr>
                <p14:cNvContentPartPr/>
                <p14:nvPr/>
              </p14:nvContentPartPr>
              <p14:xfrm>
                <a:off x="1639793" y="3522456"/>
                <a:ext cx="124920" cy="62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FB27C93-374E-4642-81D0-7F2D57D1ADE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632233" y="3514896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A798C38-D011-4B40-8EBD-6717C7DAA7EC}"/>
                    </a:ext>
                  </a:extLst>
                </p14:cNvPr>
                <p14:cNvContentPartPr/>
                <p14:nvPr/>
              </p14:nvContentPartPr>
              <p14:xfrm>
                <a:off x="1462673" y="3809016"/>
                <a:ext cx="15264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A798C38-D011-4B40-8EBD-6717C7DAA7E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55113" y="3801456"/>
                  <a:ext cx="16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B107FB3-26DA-3442-A643-9C1C96DC365C}"/>
                    </a:ext>
                  </a:extLst>
                </p14:cNvPr>
                <p14:cNvContentPartPr/>
                <p14:nvPr/>
              </p14:nvContentPartPr>
              <p14:xfrm>
                <a:off x="2163593" y="3634416"/>
                <a:ext cx="174960" cy="1623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B107FB3-26DA-3442-A643-9C1C96DC365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56033" y="3626856"/>
                  <a:ext cx="190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31D5AF7-6E0D-6940-8BEF-C1B7558E1250}"/>
                    </a:ext>
                  </a:extLst>
                </p14:cNvPr>
                <p14:cNvContentPartPr/>
                <p14:nvPr/>
              </p14:nvContentPartPr>
              <p14:xfrm>
                <a:off x="2512433" y="3721896"/>
                <a:ext cx="19080" cy="25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31D5AF7-6E0D-6940-8BEF-C1B7558E125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04873" y="3714336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A7D25D0-768B-2842-976C-A7BB5F168B3D}"/>
                    </a:ext>
                  </a:extLst>
                </p14:cNvPr>
                <p14:cNvContentPartPr/>
                <p14:nvPr/>
              </p14:nvContentPartPr>
              <p14:xfrm>
                <a:off x="2630873" y="3584736"/>
                <a:ext cx="193680" cy="181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A7D25D0-768B-2842-976C-A7BB5F168B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23313" y="3577176"/>
                  <a:ext cx="208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9F8C8D4-677D-304C-B456-BAB81EE05D3F}"/>
                    </a:ext>
                  </a:extLst>
                </p14:cNvPr>
                <p14:cNvContentPartPr/>
                <p14:nvPr/>
              </p14:nvContentPartPr>
              <p14:xfrm>
                <a:off x="1864433" y="3410136"/>
                <a:ext cx="1041120" cy="579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9F8C8D4-677D-304C-B456-BAB81EE05D3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856873" y="3402576"/>
                  <a:ext cx="105624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7DC5BEC-B052-C542-94F0-D8D65944F07F}"/>
              </a:ext>
            </a:extLst>
          </p:cNvPr>
          <p:cNvGrpSpPr/>
          <p:nvPr/>
        </p:nvGrpSpPr>
        <p:grpSpPr>
          <a:xfrm>
            <a:off x="3191753" y="3491136"/>
            <a:ext cx="293400" cy="336960"/>
            <a:chOff x="3191753" y="3491136"/>
            <a:chExt cx="29340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E5EFF72-2418-D54C-8BC0-7DAC005A7786}"/>
                    </a:ext>
                  </a:extLst>
                </p14:cNvPr>
                <p14:cNvContentPartPr/>
                <p14:nvPr/>
              </p14:nvContentPartPr>
              <p14:xfrm>
                <a:off x="3210473" y="3491136"/>
                <a:ext cx="118800" cy="87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E5EFF72-2418-D54C-8BC0-7DAC005A778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202913" y="3483576"/>
                  <a:ext cx="133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C289787-124D-704C-BBAD-22E145439940}"/>
                    </a:ext>
                  </a:extLst>
                </p14:cNvPr>
                <p14:cNvContentPartPr/>
                <p14:nvPr/>
              </p14:nvContentPartPr>
              <p14:xfrm>
                <a:off x="3191753" y="3684456"/>
                <a:ext cx="293400" cy="1436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C289787-124D-704C-BBAD-22E14543994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84193" y="3676896"/>
                  <a:ext cx="3081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AEA6AAD-0315-2542-8F51-0CDDFE0629B0}"/>
                  </a:ext>
                </a:extLst>
              </p14:cNvPr>
              <p14:cNvContentPartPr/>
              <p14:nvPr/>
            </p14:nvContentPartPr>
            <p14:xfrm>
              <a:off x="3855233" y="3304296"/>
              <a:ext cx="365400" cy="9475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AEA6AAD-0315-2542-8F51-0CDDFE0629B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847673" y="3296736"/>
                <a:ext cx="380520" cy="9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EA2321D4-7122-644B-9D7B-96019E10E6A2}"/>
              </a:ext>
            </a:extLst>
          </p:cNvPr>
          <p:cNvGrpSpPr/>
          <p:nvPr/>
        </p:nvGrpSpPr>
        <p:grpSpPr>
          <a:xfrm>
            <a:off x="4525193" y="3272976"/>
            <a:ext cx="1427400" cy="741960"/>
            <a:chOff x="4525193" y="3272976"/>
            <a:chExt cx="1427400" cy="74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C5AD69E-EF78-504F-AA10-053959F9D9C0}"/>
                    </a:ext>
                  </a:extLst>
                </p14:cNvPr>
                <p14:cNvContentPartPr/>
                <p14:nvPr/>
              </p14:nvContentPartPr>
              <p14:xfrm>
                <a:off x="4525193" y="3272976"/>
                <a:ext cx="748080" cy="567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C5AD69E-EF78-504F-AA10-053959F9D9C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17993" y="3265416"/>
                  <a:ext cx="7632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EDE6FF4-C73B-024A-A7D7-E166AA92AFFE}"/>
                    </a:ext>
                  </a:extLst>
                </p14:cNvPr>
                <p14:cNvContentPartPr/>
                <p14:nvPr/>
              </p14:nvContentPartPr>
              <p14:xfrm>
                <a:off x="5379113" y="3453696"/>
                <a:ext cx="218520" cy="3992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EDE6FF4-C73B-024A-A7D7-E166AA92AFF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71553" y="3446136"/>
                  <a:ext cx="2336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599C2FA-8FA5-4F4F-9FFF-FBD3327A5F96}"/>
                    </a:ext>
                  </a:extLst>
                </p14:cNvPr>
                <p14:cNvContentPartPr/>
                <p14:nvPr/>
              </p14:nvContentPartPr>
              <p14:xfrm>
                <a:off x="5609873" y="3671856"/>
                <a:ext cx="118800" cy="626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599C2FA-8FA5-4F4F-9FFF-FBD3327A5F9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02313" y="3664296"/>
                  <a:ext cx="133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EFBC797-A467-8942-ADC7-91EC81C65D04}"/>
                    </a:ext>
                  </a:extLst>
                </p14:cNvPr>
                <p14:cNvContentPartPr/>
                <p14:nvPr/>
              </p14:nvContentPartPr>
              <p14:xfrm>
                <a:off x="5865113" y="3914856"/>
                <a:ext cx="87480" cy="100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EFBC797-A467-8942-ADC7-91EC81C65D0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57553" y="3907296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924CDE83-3902-C248-9A63-73CE04F1CE1A}"/>
              </a:ext>
            </a:extLst>
          </p:cNvPr>
          <p:cNvGrpSpPr/>
          <p:nvPr/>
        </p:nvGrpSpPr>
        <p:grpSpPr>
          <a:xfrm>
            <a:off x="6338873" y="3279096"/>
            <a:ext cx="2374560" cy="791280"/>
            <a:chOff x="6338873" y="3279096"/>
            <a:chExt cx="2374560" cy="79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C2B3E71-BD87-244B-9AA6-884D1DCD62CA}"/>
                    </a:ext>
                  </a:extLst>
                </p14:cNvPr>
                <p14:cNvContentPartPr/>
                <p14:nvPr/>
              </p14:nvContentPartPr>
              <p14:xfrm>
                <a:off x="6338873" y="3372696"/>
                <a:ext cx="430200" cy="498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C2B3E71-BD87-244B-9AA6-884D1DCD62C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331313" y="3365136"/>
                  <a:ext cx="445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970B82C-7AFB-D04B-B5C0-BA57A350332C}"/>
                    </a:ext>
                  </a:extLst>
                </p14:cNvPr>
                <p14:cNvContentPartPr/>
                <p14:nvPr/>
              </p14:nvContentPartPr>
              <p14:xfrm>
                <a:off x="6962033" y="3478536"/>
                <a:ext cx="498960" cy="349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970B82C-7AFB-D04B-B5C0-BA57A350332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54473" y="3470976"/>
                  <a:ext cx="514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73E34A8-B62F-4E48-963A-82A497687536}"/>
                    </a:ext>
                  </a:extLst>
                </p14:cNvPr>
                <p14:cNvContentPartPr/>
                <p14:nvPr/>
              </p14:nvContentPartPr>
              <p14:xfrm>
                <a:off x="7597073" y="3279096"/>
                <a:ext cx="368640" cy="405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73E34A8-B62F-4E48-963A-82A49768753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89513" y="3271896"/>
                  <a:ext cx="3837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5FF8859-D2F7-3E4C-8FB9-4032691FB26D}"/>
                    </a:ext>
                  </a:extLst>
                </p14:cNvPr>
                <p14:cNvContentPartPr/>
                <p14:nvPr/>
              </p14:nvContentPartPr>
              <p14:xfrm>
                <a:off x="7678793" y="3665736"/>
                <a:ext cx="62640" cy="1436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5FF8859-D2F7-3E4C-8FB9-4032691FB26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71233" y="3658176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271590F-62A0-9943-AFC3-BB847E5451C5}"/>
                    </a:ext>
                  </a:extLst>
                </p14:cNvPr>
                <p14:cNvContentPartPr/>
                <p14:nvPr/>
              </p14:nvContentPartPr>
              <p14:xfrm>
                <a:off x="7734953" y="3634416"/>
                <a:ext cx="62640" cy="435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271590F-62A0-9943-AFC3-BB847E5451C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27393" y="3626856"/>
                  <a:ext cx="77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5AA2C6A-36D8-0C49-BC08-733226AE81A0}"/>
                    </a:ext>
                  </a:extLst>
                </p14:cNvPr>
                <p14:cNvContentPartPr/>
                <p14:nvPr/>
              </p14:nvContentPartPr>
              <p14:xfrm>
                <a:off x="7647473" y="3728016"/>
                <a:ext cx="411840" cy="1936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5AA2C6A-36D8-0C49-BC08-733226AE81A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639913" y="3720456"/>
                  <a:ext cx="426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2143205-DFFE-A344-89F5-CBC90C50757B}"/>
                    </a:ext>
                  </a:extLst>
                </p14:cNvPr>
                <p14:cNvContentPartPr/>
                <p14:nvPr/>
              </p14:nvContentPartPr>
              <p14:xfrm>
                <a:off x="8457833" y="3541176"/>
                <a:ext cx="75240" cy="2995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2143205-DFFE-A344-89F5-CBC90C50757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50273" y="3533616"/>
                  <a:ext cx="903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5D51792-BDE5-7C4A-919F-3B5A9B1B3F0F}"/>
                    </a:ext>
                  </a:extLst>
                </p14:cNvPr>
                <p14:cNvContentPartPr/>
                <p14:nvPr/>
              </p14:nvContentPartPr>
              <p14:xfrm>
                <a:off x="8289353" y="3746736"/>
                <a:ext cx="87480" cy="50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5D51792-BDE5-7C4A-919F-3B5A9B1B3F0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81793" y="3739176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2A32CCE-2E23-0E44-891C-C1D555AFABF6}"/>
                    </a:ext>
                  </a:extLst>
                </p14:cNvPr>
                <p14:cNvContentPartPr/>
                <p14:nvPr/>
              </p14:nvContentPartPr>
              <p14:xfrm>
                <a:off x="8625953" y="3721896"/>
                <a:ext cx="8748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2A32CCE-2E23-0E44-891C-C1D555AFABF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18393" y="3714336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B25A1018-A4C5-6B40-AEC8-6A2D208EDC5B}"/>
                  </a:ext>
                </a:extLst>
              </p14:cNvPr>
              <p14:cNvContentPartPr/>
              <p14:nvPr/>
            </p14:nvContentPartPr>
            <p14:xfrm>
              <a:off x="9124553" y="3522456"/>
              <a:ext cx="93240" cy="500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B25A1018-A4C5-6B40-AEC8-6A2D208EDC5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116993" y="3514896"/>
                <a:ext cx="108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D3E0B410-F2DD-624B-9E68-520017EDC9F7}"/>
                  </a:ext>
                </a:extLst>
              </p14:cNvPr>
              <p14:cNvContentPartPr/>
              <p14:nvPr/>
            </p14:nvContentPartPr>
            <p14:xfrm>
              <a:off x="9062273" y="3734136"/>
              <a:ext cx="336960" cy="13752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D3E0B410-F2DD-624B-9E68-520017EDC9F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054713" y="3726576"/>
                <a:ext cx="35208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D26F88F-457B-1845-AF5C-3000F4ADFE02}"/>
              </a:ext>
            </a:extLst>
          </p:cNvPr>
          <p:cNvGrpSpPr/>
          <p:nvPr/>
        </p:nvGrpSpPr>
        <p:grpSpPr>
          <a:xfrm>
            <a:off x="9617033" y="3622176"/>
            <a:ext cx="360720" cy="361800"/>
            <a:chOff x="9617033" y="3622176"/>
            <a:chExt cx="360720" cy="361800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066AB8B7-F6F9-AA45-8C34-8BD29139232F}"/>
                </a:ext>
              </a:extLst>
            </p:cNvPr>
            <p:cNvGrpSpPr/>
            <p:nvPr/>
          </p:nvGrpSpPr>
          <p:grpSpPr>
            <a:xfrm>
              <a:off x="9617033" y="3622176"/>
              <a:ext cx="360720" cy="361800"/>
              <a:chOff x="9617033" y="3622176"/>
              <a:chExt cx="360720" cy="361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148" name="墨迹 147">
                    <a:extLst>
                      <a:ext uri="{FF2B5EF4-FFF2-40B4-BE49-F238E27FC236}">
                        <a16:creationId xmlns:a16="http://schemas.microsoft.com/office/drawing/2014/main" id="{379C79B9-F967-2042-A818-2FB96A33F3DC}"/>
                      </a:ext>
                    </a:extLst>
                  </p14:cNvPr>
                  <p14:cNvContentPartPr/>
                  <p14:nvPr/>
                </p14:nvContentPartPr>
                <p14:xfrm>
                  <a:off x="9772553" y="3709296"/>
                  <a:ext cx="205200" cy="137520"/>
                </p14:xfrm>
              </p:contentPart>
            </mc:Choice>
            <mc:Fallback>
              <p:pic>
                <p:nvPicPr>
                  <p:cNvPr id="148" name="墨迹 147">
                    <a:extLst>
                      <a:ext uri="{FF2B5EF4-FFF2-40B4-BE49-F238E27FC236}">
                        <a16:creationId xmlns:a16="http://schemas.microsoft.com/office/drawing/2014/main" id="{379C79B9-F967-2042-A818-2FB96A33F3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9765353" y="3701736"/>
                    <a:ext cx="2203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EF66345C-8569-FF46-908E-BC1F97B1791B}"/>
                      </a:ext>
                    </a:extLst>
                  </p14:cNvPr>
                  <p14:cNvContentPartPr/>
                  <p14:nvPr/>
                </p14:nvContentPartPr>
                <p14:xfrm>
                  <a:off x="9816473" y="3622176"/>
                  <a:ext cx="112680" cy="193680"/>
                </p14:xfrm>
              </p:contentPart>
            </mc:Choice>
            <mc:Fallback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EF66345C-8569-FF46-908E-BC1F97B1791B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9808913" y="3614616"/>
                    <a:ext cx="1274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D59A50DA-EDAF-D240-A17C-A3442C1C0FCF}"/>
                      </a:ext>
                    </a:extLst>
                  </p14:cNvPr>
                  <p14:cNvContentPartPr/>
                  <p14:nvPr/>
                </p14:nvContentPartPr>
                <p14:xfrm>
                  <a:off x="9617033" y="3784176"/>
                  <a:ext cx="305640" cy="199800"/>
                </p14:xfrm>
              </p:contentPart>
            </mc:Choice>
            <mc:Fallback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D59A50DA-EDAF-D240-A17C-A3442C1C0FCF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609473" y="3776616"/>
                    <a:ext cx="32076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9255E078-EA52-494E-909D-8E3A27097DF1}"/>
                  </a:ext>
                </a:extLst>
              </p14:cNvPr>
              <p14:cNvContentPartPr/>
              <p14:nvPr/>
            </p14:nvContentPartPr>
            <p14:xfrm>
              <a:off x="10215353" y="3653136"/>
              <a:ext cx="205920" cy="2559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9255E078-EA52-494E-909D-8E3A27097DF1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207793" y="3645576"/>
                <a:ext cx="2210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EEB51E05-B10D-2B4E-AA0A-A5317A81128B}"/>
                  </a:ext>
                </a:extLst>
              </p14:cNvPr>
              <p14:cNvContentPartPr/>
              <p14:nvPr/>
            </p14:nvContentPartPr>
            <p14:xfrm>
              <a:off x="10639073" y="4027176"/>
              <a:ext cx="93960" cy="378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EEB51E05-B10D-2B4E-AA0A-A5317A81128B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631513" y="4019616"/>
                <a:ext cx="1090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3858F94A-0CB8-5042-901E-DA259B786053}"/>
              </a:ext>
            </a:extLst>
          </p:cNvPr>
          <p:cNvGrpSpPr/>
          <p:nvPr/>
        </p:nvGrpSpPr>
        <p:grpSpPr>
          <a:xfrm>
            <a:off x="1758233" y="4127616"/>
            <a:ext cx="2343600" cy="682560"/>
            <a:chOff x="1758233" y="4127616"/>
            <a:chExt cx="234360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5CDAD31-7AD4-7043-AAA4-14F8EC04464C}"/>
                    </a:ext>
                  </a:extLst>
                </p14:cNvPr>
                <p14:cNvContentPartPr/>
                <p14:nvPr/>
              </p14:nvContentPartPr>
              <p14:xfrm>
                <a:off x="1758233" y="4127616"/>
                <a:ext cx="199800" cy="4546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5CDAD31-7AD4-7043-AAA4-14F8EC0446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50673" y="4120056"/>
                  <a:ext cx="214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1BA2440-813F-E84D-8BA7-E1E0FBF0511C}"/>
                    </a:ext>
                  </a:extLst>
                </p14:cNvPr>
                <p14:cNvContentPartPr/>
                <p14:nvPr/>
              </p14:nvContentPartPr>
              <p14:xfrm>
                <a:off x="1995113" y="4307616"/>
                <a:ext cx="231120" cy="1188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1BA2440-813F-E84D-8BA7-E1E0FBF0511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87553" y="4300056"/>
                  <a:ext cx="245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85B0D50-A8F5-3748-864E-9077BAC19343}"/>
                    </a:ext>
                  </a:extLst>
                </p14:cNvPr>
                <p14:cNvContentPartPr/>
                <p14:nvPr/>
              </p14:nvContentPartPr>
              <p14:xfrm>
                <a:off x="1970273" y="4463496"/>
                <a:ext cx="50040" cy="31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85B0D50-A8F5-3748-864E-9077BAC1934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62713" y="4455936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2EB803F-AAE3-5445-AAAE-0C92D1353581}"/>
                    </a:ext>
                  </a:extLst>
                </p14:cNvPr>
                <p14:cNvContentPartPr/>
                <p14:nvPr/>
              </p14:nvContentPartPr>
              <p14:xfrm>
                <a:off x="1907993" y="4588056"/>
                <a:ext cx="162360" cy="1623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2EB803F-AAE3-5445-AAAE-0C92D135358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900433" y="4580496"/>
                  <a:ext cx="177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46DE01D-DAEB-034A-9630-15967B8EE5EB}"/>
                    </a:ext>
                  </a:extLst>
                </p14:cNvPr>
                <p14:cNvContentPartPr/>
                <p14:nvPr/>
              </p14:nvContentPartPr>
              <p14:xfrm>
                <a:off x="2462393" y="4345056"/>
                <a:ext cx="212400" cy="4651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46DE01D-DAEB-034A-9630-15967B8EE5E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55193" y="4337496"/>
                  <a:ext cx="2271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E321240-4F1B-4E42-8ECD-B1F13C0761DF}"/>
                    </a:ext>
                  </a:extLst>
                </p14:cNvPr>
                <p14:cNvContentPartPr/>
                <p14:nvPr/>
              </p14:nvContentPartPr>
              <p14:xfrm>
                <a:off x="2655713" y="4575456"/>
                <a:ext cx="212400" cy="37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E321240-4F1B-4E42-8ECD-B1F13C0761D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48153" y="4567896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D287D0F-1238-5244-9342-ED2E0344BFD7}"/>
                    </a:ext>
                  </a:extLst>
                </p14:cNvPr>
                <p14:cNvContentPartPr/>
                <p14:nvPr/>
              </p14:nvContentPartPr>
              <p14:xfrm>
                <a:off x="2630873" y="4400856"/>
                <a:ext cx="156240" cy="316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D287D0F-1238-5244-9342-ED2E0344BFD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23313" y="4393656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FE29736-C5E7-A544-BC91-3AFD1AB9A9EE}"/>
                    </a:ext>
                  </a:extLst>
                </p14:cNvPr>
                <p14:cNvContentPartPr/>
                <p14:nvPr/>
              </p14:nvContentPartPr>
              <p14:xfrm>
                <a:off x="3073313" y="4475736"/>
                <a:ext cx="181080" cy="168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FE29736-C5E7-A544-BC91-3AFD1AB9A9E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065753" y="4468176"/>
                  <a:ext cx="196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34E9DF4-5999-DE46-A2FD-67696F3729B9}"/>
                    </a:ext>
                  </a:extLst>
                </p14:cNvPr>
                <p14:cNvContentPartPr/>
                <p14:nvPr/>
              </p14:nvContentPartPr>
              <p14:xfrm>
                <a:off x="3179153" y="4594176"/>
                <a:ext cx="330480" cy="129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34E9DF4-5999-DE46-A2FD-67696F3729B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71593" y="4586616"/>
                  <a:ext cx="345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490C232-0E25-2E4F-BD3F-6BD0C990B1E6}"/>
                    </a:ext>
                  </a:extLst>
                </p14:cNvPr>
                <p14:cNvContentPartPr/>
                <p14:nvPr/>
              </p14:nvContentPartPr>
              <p14:xfrm>
                <a:off x="3746513" y="4444776"/>
                <a:ext cx="249480" cy="19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490C232-0E25-2E4F-BD3F-6BD0C990B1E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38953" y="4437216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6443A9C-EE8E-A34D-878C-DA68F20A7720}"/>
                    </a:ext>
                  </a:extLst>
                </p14:cNvPr>
                <p14:cNvContentPartPr/>
                <p14:nvPr/>
              </p14:nvContentPartPr>
              <p14:xfrm>
                <a:off x="3858473" y="4500576"/>
                <a:ext cx="43920" cy="299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6443A9C-EE8E-A34D-878C-DA68F20A772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850913" y="4493016"/>
                  <a:ext cx="59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BC06FD1-4C8B-0244-A48C-461612ADD3DF}"/>
                    </a:ext>
                  </a:extLst>
                </p14:cNvPr>
                <p14:cNvContentPartPr/>
                <p14:nvPr/>
              </p14:nvContentPartPr>
              <p14:xfrm>
                <a:off x="3892313" y="4588056"/>
                <a:ext cx="209520" cy="50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BC06FD1-4C8B-0244-A48C-461612ADD3D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84753" y="4580496"/>
                  <a:ext cx="224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7B74D9B0-CC18-8448-9FDE-B234CF3D2418}"/>
                    </a:ext>
                  </a:extLst>
                </p14:cNvPr>
                <p14:cNvContentPartPr/>
                <p14:nvPr/>
              </p14:nvContentPartPr>
              <p14:xfrm>
                <a:off x="3122993" y="4669056"/>
                <a:ext cx="199800" cy="752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7B74D9B0-CC18-8448-9FDE-B234CF3D241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15793" y="4661496"/>
                  <a:ext cx="214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7CFBAC7E-BE82-E044-82BF-799EB2AF69EA}"/>
              </a:ext>
            </a:extLst>
          </p:cNvPr>
          <p:cNvGrpSpPr/>
          <p:nvPr/>
        </p:nvGrpSpPr>
        <p:grpSpPr>
          <a:xfrm>
            <a:off x="4350953" y="4264056"/>
            <a:ext cx="1415160" cy="679680"/>
            <a:chOff x="4350953" y="4264056"/>
            <a:chExt cx="1415160" cy="6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5329F3B-11DB-C441-B31F-FCD433A1F13E}"/>
                    </a:ext>
                  </a:extLst>
                </p14:cNvPr>
                <p14:cNvContentPartPr/>
                <p14:nvPr/>
              </p14:nvContentPartPr>
              <p14:xfrm>
                <a:off x="4350953" y="4457016"/>
                <a:ext cx="167760" cy="2372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5329F3B-11DB-C441-B31F-FCD433A1F13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43393" y="4449456"/>
                  <a:ext cx="182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691C6FE-97CF-DB42-8B2F-8BE285DA3792}"/>
                    </a:ext>
                  </a:extLst>
                </p14:cNvPr>
                <p14:cNvContentPartPr/>
                <p14:nvPr/>
              </p14:nvContentPartPr>
              <p14:xfrm>
                <a:off x="4681073" y="4264056"/>
                <a:ext cx="131400" cy="5299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691C6FE-97CF-DB42-8B2F-8BE285DA379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673513" y="4256496"/>
                  <a:ext cx="1461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DA90483-095D-8444-8344-1D2C46371CC7}"/>
                    </a:ext>
                  </a:extLst>
                </p14:cNvPr>
                <p14:cNvContentPartPr/>
                <p14:nvPr/>
              </p14:nvContentPartPr>
              <p14:xfrm>
                <a:off x="4936673" y="4444776"/>
                <a:ext cx="174960" cy="2682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DA90483-095D-8444-8344-1D2C46371CC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29113" y="4437216"/>
                  <a:ext cx="190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51AA2CC-0717-344D-9883-476D1560F69B}"/>
                    </a:ext>
                  </a:extLst>
                </p14:cNvPr>
                <p14:cNvContentPartPr/>
                <p14:nvPr/>
              </p14:nvContentPartPr>
              <p14:xfrm>
                <a:off x="5310713" y="4288896"/>
                <a:ext cx="156240" cy="654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51AA2CC-0717-344D-9883-476D1560F69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03153" y="4281336"/>
                  <a:ext cx="1713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FC4A59E-E996-904A-B520-9CF518B5C0AB}"/>
                    </a:ext>
                  </a:extLst>
                </p14:cNvPr>
                <p14:cNvContentPartPr/>
                <p14:nvPr/>
              </p14:nvContentPartPr>
              <p14:xfrm>
                <a:off x="5690873" y="4699296"/>
                <a:ext cx="75240" cy="1195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FC4A59E-E996-904A-B520-9CF518B5C0A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83313" y="4692096"/>
                  <a:ext cx="9036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B0638C51-2900-7645-9B80-CA3D860C2205}"/>
                  </a:ext>
                </a:extLst>
              </p14:cNvPr>
              <p14:cNvContentPartPr/>
              <p14:nvPr/>
            </p14:nvContentPartPr>
            <p14:xfrm>
              <a:off x="6083273" y="4301136"/>
              <a:ext cx="629640" cy="4428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B0638C51-2900-7645-9B80-CA3D860C220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075713" y="4293936"/>
                <a:ext cx="64476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079B77E-E73B-C04E-BE05-609ED2CD8298}"/>
              </a:ext>
            </a:extLst>
          </p:cNvPr>
          <p:cNvGrpSpPr/>
          <p:nvPr/>
        </p:nvGrpSpPr>
        <p:grpSpPr>
          <a:xfrm>
            <a:off x="7049153" y="4364136"/>
            <a:ext cx="592560" cy="547920"/>
            <a:chOff x="7049153" y="4364136"/>
            <a:chExt cx="59256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19B6E79-5F8C-0C4A-BC59-339AB17306BE}"/>
                    </a:ext>
                  </a:extLst>
                </p14:cNvPr>
                <p14:cNvContentPartPr/>
                <p14:nvPr/>
              </p14:nvContentPartPr>
              <p14:xfrm>
                <a:off x="7286753" y="4513176"/>
                <a:ext cx="130680" cy="162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19B6E79-5F8C-0C4A-BC59-339AB17306B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79193" y="4505616"/>
                  <a:ext cx="145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E027AE9-5D82-8B4B-AEF9-EA0943870E59}"/>
                    </a:ext>
                  </a:extLst>
                </p14:cNvPr>
                <p14:cNvContentPartPr/>
                <p14:nvPr/>
              </p14:nvContentPartPr>
              <p14:xfrm>
                <a:off x="7049153" y="4364136"/>
                <a:ext cx="592560" cy="5479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E027AE9-5D82-8B4B-AEF9-EA0943870E5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41953" y="4356936"/>
                  <a:ext cx="607320" cy="56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4CF2EEAC-431B-AC4E-8A8D-7489DFF6E3AF}"/>
              </a:ext>
            </a:extLst>
          </p:cNvPr>
          <p:cNvGrpSpPr/>
          <p:nvPr/>
        </p:nvGrpSpPr>
        <p:grpSpPr>
          <a:xfrm>
            <a:off x="500033" y="5273496"/>
            <a:ext cx="850680" cy="645480"/>
            <a:chOff x="500033" y="5273496"/>
            <a:chExt cx="850680" cy="64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9715F5F-3F97-FB48-89B0-1AE5E23F09E3}"/>
                    </a:ext>
                  </a:extLst>
                </p14:cNvPr>
                <p14:cNvContentPartPr/>
                <p14:nvPr/>
              </p14:nvContentPartPr>
              <p14:xfrm>
                <a:off x="867233" y="5385816"/>
                <a:ext cx="231120" cy="324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9715F5F-3F97-FB48-89B0-1AE5E23F09E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59673" y="5378256"/>
                  <a:ext cx="2458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9A70331-F552-8649-8007-F0F9F3D66639}"/>
                    </a:ext>
                  </a:extLst>
                </p14:cNvPr>
                <p14:cNvContentPartPr/>
                <p14:nvPr/>
              </p14:nvContentPartPr>
              <p14:xfrm>
                <a:off x="500033" y="5273496"/>
                <a:ext cx="850680" cy="645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9A70331-F552-8649-8007-F0F9F3D6663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92473" y="5265936"/>
                  <a:ext cx="86580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0A5F9C80-012B-114A-B1B2-34A22D29F072}"/>
              </a:ext>
            </a:extLst>
          </p:cNvPr>
          <p:cNvGrpSpPr/>
          <p:nvPr/>
        </p:nvGrpSpPr>
        <p:grpSpPr>
          <a:xfrm>
            <a:off x="1895393" y="5391936"/>
            <a:ext cx="318240" cy="511560"/>
            <a:chOff x="1895393" y="5391936"/>
            <a:chExt cx="31824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44F5CC5-A698-AF4C-8989-C23F5905601D}"/>
                    </a:ext>
                  </a:extLst>
                </p14:cNvPr>
                <p14:cNvContentPartPr/>
                <p14:nvPr/>
              </p14:nvContentPartPr>
              <p14:xfrm>
                <a:off x="1895393" y="5391936"/>
                <a:ext cx="318240" cy="565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44F5CC5-A698-AF4C-8989-C23F5905601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887833" y="5384376"/>
                  <a:ext cx="333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7BB143A-F465-1546-B163-FAEC001BE282}"/>
                    </a:ext>
                  </a:extLst>
                </p14:cNvPr>
                <p14:cNvContentPartPr/>
                <p14:nvPr/>
              </p14:nvContentPartPr>
              <p14:xfrm>
                <a:off x="2032553" y="5504256"/>
                <a:ext cx="68760" cy="3992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7BB143A-F465-1546-B163-FAEC001BE28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024993" y="5496696"/>
                  <a:ext cx="8388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694BDF8B-6EAC-CC4C-9BE4-87B3913A5425}"/>
              </a:ext>
            </a:extLst>
          </p:cNvPr>
          <p:cNvGrpSpPr/>
          <p:nvPr/>
        </p:nvGrpSpPr>
        <p:grpSpPr>
          <a:xfrm>
            <a:off x="2674433" y="5585256"/>
            <a:ext cx="268200" cy="137160"/>
            <a:chOff x="2674433" y="5585256"/>
            <a:chExt cx="2682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61D65AD-ED5F-CE46-BD7E-D9AE6CF9D074}"/>
                    </a:ext>
                  </a:extLst>
                </p14:cNvPr>
                <p14:cNvContentPartPr/>
                <p14:nvPr/>
              </p14:nvContentPartPr>
              <p14:xfrm>
                <a:off x="2674433" y="5585256"/>
                <a:ext cx="131400" cy="37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61D65AD-ED5F-CE46-BD7E-D9AE6CF9D07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666873" y="5577696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550EA10-0580-2149-9580-11A363D9A540}"/>
                    </a:ext>
                  </a:extLst>
                </p14:cNvPr>
                <p14:cNvContentPartPr/>
                <p14:nvPr/>
              </p14:nvContentPartPr>
              <p14:xfrm>
                <a:off x="2680553" y="5697216"/>
                <a:ext cx="262080" cy="252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550EA10-0580-2149-9580-11A363D9A54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672993" y="5689656"/>
                  <a:ext cx="2772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78273237-569E-CE4A-8DB0-B30A7876B259}"/>
                  </a:ext>
                </a:extLst>
              </p14:cNvPr>
              <p14:cNvContentPartPr/>
              <p14:nvPr/>
            </p14:nvContentPartPr>
            <p14:xfrm>
              <a:off x="3098153" y="5454216"/>
              <a:ext cx="168480" cy="4802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78273237-569E-CE4A-8DB0-B30A7876B25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3090593" y="5446656"/>
                <a:ext cx="18360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DDB71569-7902-5142-A73B-E062BDD4AB7C}"/>
              </a:ext>
            </a:extLst>
          </p:cNvPr>
          <p:cNvGrpSpPr/>
          <p:nvPr/>
        </p:nvGrpSpPr>
        <p:grpSpPr>
          <a:xfrm>
            <a:off x="3540593" y="5522616"/>
            <a:ext cx="442800" cy="368280"/>
            <a:chOff x="3540593" y="5522616"/>
            <a:chExt cx="4428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E79986A-4054-7C4D-9708-55AE6454233E}"/>
                    </a:ext>
                  </a:extLst>
                </p14:cNvPr>
                <p14:cNvContentPartPr/>
                <p14:nvPr/>
              </p14:nvContentPartPr>
              <p14:xfrm>
                <a:off x="3540593" y="5522616"/>
                <a:ext cx="274680" cy="3369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E79986A-4054-7C4D-9708-55AE6454233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33033" y="5515416"/>
                  <a:ext cx="2898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8524BA0-2D17-8A48-8499-4841B9C68BD0}"/>
                    </a:ext>
                  </a:extLst>
                </p14:cNvPr>
                <p14:cNvContentPartPr/>
                <p14:nvPr/>
              </p14:nvContentPartPr>
              <p14:xfrm>
                <a:off x="3958193" y="5747256"/>
                <a:ext cx="25200" cy="143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8524BA0-2D17-8A48-8499-4841B9C68BD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950633" y="5739696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39AF06D0-8570-3F4C-96C8-F7017E47144B}"/>
              </a:ext>
            </a:extLst>
          </p:cNvPr>
          <p:cNvGrpSpPr/>
          <p:nvPr/>
        </p:nvGrpSpPr>
        <p:grpSpPr>
          <a:xfrm>
            <a:off x="4288673" y="5485536"/>
            <a:ext cx="660960" cy="636120"/>
            <a:chOff x="4288673" y="5485536"/>
            <a:chExt cx="66096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72731BE-038D-B54D-863A-996689DB4D5E}"/>
                    </a:ext>
                  </a:extLst>
                </p14:cNvPr>
                <p14:cNvContentPartPr/>
                <p14:nvPr/>
              </p14:nvContentPartPr>
              <p14:xfrm>
                <a:off x="4288673" y="5491656"/>
                <a:ext cx="299520" cy="56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72731BE-038D-B54D-863A-996689DB4D5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81113" y="5484096"/>
                  <a:ext cx="314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5E3198D-8104-E04D-9EE4-F7D5E8CCEA07}"/>
                    </a:ext>
                  </a:extLst>
                </p14:cNvPr>
                <p14:cNvContentPartPr/>
                <p14:nvPr/>
              </p14:nvContentPartPr>
              <p14:xfrm>
                <a:off x="4375793" y="5597496"/>
                <a:ext cx="81360" cy="405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5E3198D-8104-E04D-9EE4-F7D5E8CCEA0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68233" y="5589936"/>
                  <a:ext cx="964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AC8DFDC-C501-954C-9817-D5C03A9539B4}"/>
                    </a:ext>
                  </a:extLst>
                </p14:cNvPr>
                <p14:cNvContentPartPr/>
                <p14:nvPr/>
              </p14:nvContentPartPr>
              <p14:xfrm>
                <a:off x="4407113" y="5740776"/>
                <a:ext cx="286920" cy="25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AC8DFDC-C501-954C-9817-D5C03A9539B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399553" y="5733216"/>
                  <a:ext cx="302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2B6F3B9-FCC3-CE4F-B68B-2BEE650C545F}"/>
                    </a:ext>
                  </a:extLst>
                </p14:cNvPr>
                <p14:cNvContentPartPr/>
                <p14:nvPr/>
              </p14:nvContentPartPr>
              <p14:xfrm>
                <a:off x="4674953" y="5485536"/>
                <a:ext cx="274680" cy="6361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2B6F3B9-FCC3-CE4F-B68B-2BEE650C545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667393" y="5477976"/>
                  <a:ext cx="289800" cy="65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503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A27F777-CF7F-6841-9D5F-57A9F4C2475E}"/>
              </a:ext>
            </a:extLst>
          </p:cNvPr>
          <p:cNvGrpSpPr/>
          <p:nvPr/>
        </p:nvGrpSpPr>
        <p:grpSpPr>
          <a:xfrm>
            <a:off x="1165060" y="285111"/>
            <a:ext cx="828360" cy="983880"/>
            <a:chOff x="1165060" y="285111"/>
            <a:chExt cx="828360" cy="9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310CC12-900C-FA4F-8D4C-4C294678BD44}"/>
                    </a:ext>
                  </a:extLst>
                </p14:cNvPr>
                <p14:cNvContentPartPr/>
                <p14:nvPr/>
              </p14:nvContentPartPr>
              <p14:xfrm>
                <a:off x="1165060" y="471591"/>
                <a:ext cx="193320" cy="317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310CC12-900C-FA4F-8D4C-4C294678BD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57860" y="46403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C2A2176-DEA9-7044-9A60-16EF0BB39062}"/>
                    </a:ext>
                  </a:extLst>
                </p14:cNvPr>
                <p14:cNvContentPartPr/>
                <p14:nvPr/>
              </p14:nvContentPartPr>
              <p14:xfrm>
                <a:off x="1351900" y="533871"/>
                <a:ext cx="317880" cy="236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C2A2176-DEA9-7044-9A60-16EF0BB390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4340" y="526311"/>
                  <a:ext cx="333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EC13EF4-F33E-2949-B61A-624CB67A1142}"/>
                    </a:ext>
                  </a:extLst>
                </p14:cNvPr>
                <p14:cNvContentPartPr/>
                <p14:nvPr/>
              </p14:nvContentPartPr>
              <p14:xfrm>
                <a:off x="1737820" y="285111"/>
                <a:ext cx="75240" cy="983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EC13EF4-F33E-2949-B61A-624CB67A11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0620" y="277551"/>
                  <a:ext cx="9000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D3DDC37-526A-074C-B73A-B4C1D9AD840B}"/>
                    </a:ext>
                  </a:extLst>
                </p14:cNvPr>
                <p14:cNvContentPartPr/>
                <p14:nvPr/>
              </p14:nvContentPartPr>
              <p14:xfrm>
                <a:off x="1931140" y="782991"/>
                <a:ext cx="25200" cy="6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D3DDC37-526A-074C-B73A-B4C1D9AD84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3580" y="7754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2571EA3-FE2F-6546-BEC1-F75C349A6DC5}"/>
                    </a:ext>
                  </a:extLst>
                </p14:cNvPr>
                <p14:cNvContentPartPr/>
                <p14:nvPr/>
              </p14:nvContentPartPr>
              <p14:xfrm>
                <a:off x="1986940" y="919791"/>
                <a:ext cx="6480" cy="43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2571EA3-FE2F-6546-BEC1-F75C349A6D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9380" y="91259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1EEB8EA-C437-0D4C-BB89-FD18106B8B77}"/>
              </a:ext>
            </a:extLst>
          </p:cNvPr>
          <p:cNvGrpSpPr/>
          <p:nvPr/>
        </p:nvGrpSpPr>
        <p:grpSpPr>
          <a:xfrm>
            <a:off x="3032740" y="2077911"/>
            <a:ext cx="4108680" cy="3449160"/>
            <a:chOff x="3032740" y="2077911"/>
            <a:chExt cx="4108680" cy="34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1B7C986-84FE-BD41-A884-E71DA2430E00}"/>
                    </a:ext>
                  </a:extLst>
                </p14:cNvPr>
                <p14:cNvContentPartPr/>
                <p14:nvPr/>
              </p14:nvContentPartPr>
              <p14:xfrm>
                <a:off x="4701340" y="2202471"/>
                <a:ext cx="118800" cy="142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1B7C986-84FE-BD41-A884-E71DA2430E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93780" y="2194911"/>
                  <a:ext cx="133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CA7313D-E125-F549-8F51-500A7C2B1677}"/>
                    </a:ext>
                  </a:extLst>
                </p14:cNvPr>
                <p14:cNvContentPartPr/>
                <p14:nvPr/>
              </p14:nvContentPartPr>
              <p14:xfrm>
                <a:off x="4688740" y="2077911"/>
                <a:ext cx="2216520" cy="212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CA7313D-E125-F549-8F51-500A7C2B16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81180" y="2070351"/>
                  <a:ext cx="2231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3B53B98-2DB0-6B48-804A-AF48A0DF541D}"/>
                    </a:ext>
                  </a:extLst>
                </p14:cNvPr>
                <p14:cNvContentPartPr/>
                <p14:nvPr/>
              </p14:nvContentPartPr>
              <p14:xfrm>
                <a:off x="3910780" y="2389311"/>
                <a:ext cx="865800" cy="1064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3B53B98-2DB0-6B48-804A-AF48A0DF54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3220" y="2381751"/>
                  <a:ext cx="88092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018C9AA-64BF-BA4E-9485-8072D23ADF79}"/>
                    </a:ext>
                  </a:extLst>
                </p14:cNvPr>
                <p14:cNvContentPartPr/>
                <p14:nvPr/>
              </p14:nvContentPartPr>
              <p14:xfrm>
                <a:off x="3804940" y="3428991"/>
                <a:ext cx="193320" cy="241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018C9AA-64BF-BA4E-9485-8072D23ADF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7380" y="3421431"/>
                  <a:ext cx="208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1983A64-DF99-2549-93F7-B9D508AE7AA7}"/>
                    </a:ext>
                  </a:extLst>
                </p14:cNvPr>
                <p14:cNvContentPartPr/>
                <p14:nvPr/>
              </p14:nvContentPartPr>
              <p14:xfrm>
                <a:off x="3954340" y="3478671"/>
                <a:ext cx="2067120" cy="131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1983A64-DF99-2549-93F7-B9D508AE7A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46780" y="3471111"/>
                  <a:ext cx="2082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8F3C3F9-5ADA-FD44-B427-B5B7E36DE1FF}"/>
                    </a:ext>
                  </a:extLst>
                </p14:cNvPr>
                <p14:cNvContentPartPr/>
                <p14:nvPr/>
              </p14:nvContentPartPr>
              <p14:xfrm>
                <a:off x="5865580" y="3453831"/>
                <a:ext cx="124920" cy="112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8F3C3F9-5ADA-FD44-B427-B5B7E36DE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58020" y="3446271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86FE40E-0E91-364C-A77C-478482531F82}"/>
                    </a:ext>
                  </a:extLst>
                </p14:cNvPr>
                <p14:cNvContentPartPr/>
                <p14:nvPr/>
              </p14:nvContentPartPr>
              <p14:xfrm>
                <a:off x="5890420" y="2208591"/>
                <a:ext cx="1008720" cy="1164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86FE40E-0E91-364C-A77C-478482531F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82860" y="2201031"/>
                  <a:ext cx="10238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6F1A015-75ED-A948-83F0-F91DDC64F2DF}"/>
                    </a:ext>
                  </a:extLst>
                </p14:cNvPr>
                <p14:cNvContentPartPr/>
                <p14:nvPr/>
              </p14:nvContentPartPr>
              <p14:xfrm>
                <a:off x="5859100" y="3260871"/>
                <a:ext cx="205920" cy="230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6F1A015-75ED-A948-83F0-F91DDC64F2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1540" y="3253311"/>
                  <a:ext cx="221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4DD5493-8119-A345-856C-CA40AAA53193}"/>
                    </a:ext>
                  </a:extLst>
                </p14:cNvPr>
                <p14:cNvContentPartPr/>
                <p14:nvPr/>
              </p14:nvContentPartPr>
              <p14:xfrm>
                <a:off x="3798460" y="3709071"/>
                <a:ext cx="124920" cy="1625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4DD5493-8119-A345-856C-CA40AAA531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0900" y="3701511"/>
                  <a:ext cx="14004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11AB4CA-35C3-C64B-ABCA-B9F994C2C62B}"/>
                    </a:ext>
                  </a:extLst>
                </p14:cNvPr>
                <p14:cNvContentPartPr/>
                <p14:nvPr/>
              </p14:nvContentPartPr>
              <p14:xfrm>
                <a:off x="3680380" y="5327631"/>
                <a:ext cx="162360" cy="199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11AB4CA-35C3-C64B-ABCA-B9F994C2C6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2820" y="5320071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320BC6F-BA0F-5240-BFD9-BBB0089434C9}"/>
                    </a:ext>
                  </a:extLst>
                </p14:cNvPr>
                <p14:cNvContentPartPr/>
                <p14:nvPr/>
              </p14:nvContentPartPr>
              <p14:xfrm>
                <a:off x="3770380" y="5184351"/>
                <a:ext cx="2288520" cy="131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320BC6F-BA0F-5240-BFD9-BBB0089434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2820" y="5176791"/>
                  <a:ext cx="230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81A33E-DFEC-3A44-94F8-E8904C45D62F}"/>
                    </a:ext>
                  </a:extLst>
                </p14:cNvPr>
                <p14:cNvContentPartPr/>
                <p14:nvPr/>
              </p14:nvContentPartPr>
              <p14:xfrm>
                <a:off x="5865580" y="5047551"/>
                <a:ext cx="149760" cy="224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81A33E-DFEC-3A44-94F8-E8904C45D6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8020" y="5039991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7B9A28A-EB04-624D-99FB-E4F3717B4FCB}"/>
                    </a:ext>
                  </a:extLst>
                </p14:cNvPr>
                <p14:cNvContentPartPr/>
                <p14:nvPr/>
              </p14:nvContentPartPr>
              <p14:xfrm>
                <a:off x="5852980" y="3503511"/>
                <a:ext cx="106200" cy="1748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7B9A28A-EB04-624D-99FB-E4F3717B4F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45420" y="3495951"/>
                  <a:ext cx="12132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79A3F71-4CBA-3346-B463-E1F809934D42}"/>
                    </a:ext>
                  </a:extLst>
                </p14:cNvPr>
                <p14:cNvContentPartPr/>
                <p14:nvPr/>
              </p14:nvContentPartPr>
              <p14:xfrm>
                <a:off x="6917500" y="2270871"/>
                <a:ext cx="100080" cy="17434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79A3F71-4CBA-3346-B463-E1F809934D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09940" y="2263311"/>
                  <a:ext cx="115200" cy="17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E2C56E2-5E4F-3941-A9DB-F11E48ADCA1D}"/>
                    </a:ext>
                  </a:extLst>
                </p14:cNvPr>
                <p14:cNvContentPartPr/>
                <p14:nvPr/>
              </p14:nvContentPartPr>
              <p14:xfrm>
                <a:off x="6911380" y="3926871"/>
                <a:ext cx="230040" cy="197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E2C56E2-5E4F-3941-A9DB-F11E48ADCA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03820" y="3919311"/>
                  <a:ext cx="245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14B3216-F72E-9E41-A85B-7C3C55DCB67D}"/>
                    </a:ext>
                  </a:extLst>
                </p14:cNvPr>
                <p14:cNvContentPartPr/>
                <p14:nvPr/>
              </p14:nvContentPartPr>
              <p14:xfrm>
                <a:off x="5890420" y="4107231"/>
                <a:ext cx="1214280" cy="1114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14B3216-F72E-9E41-A85B-7C3C55DCB6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82860" y="4100031"/>
                  <a:ext cx="122940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C9CD60A-9312-454A-809C-92ADF0E87777}"/>
                    </a:ext>
                  </a:extLst>
                </p14:cNvPr>
                <p14:cNvContentPartPr/>
                <p14:nvPr/>
              </p14:nvContentPartPr>
              <p14:xfrm>
                <a:off x="4707460" y="2438991"/>
                <a:ext cx="100080" cy="1687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C9CD60A-9312-454A-809C-92ADF0E877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99900" y="2431431"/>
                  <a:ext cx="115200" cy="17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F88E271-2326-9349-8B27-20D69BD8CE41}"/>
                    </a:ext>
                  </a:extLst>
                </p14:cNvPr>
                <p14:cNvContentPartPr/>
                <p14:nvPr/>
              </p14:nvContentPartPr>
              <p14:xfrm>
                <a:off x="4639060" y="4038831"/>
                <a:ext cx="137160" cy="180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F88E271-2326-9349-8B27-20D69BD8CE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1500" y="403127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332B8BB-B329-934A-863A-4E8E2EE5BC03}"/>
                    </a:ext>
                  </a:extLst>
                </p14:cNvPr>
                <p14:cNvContentPartPr/>
                <p14:nvPr/>
              </p14:nvContentPartPr>
              <p14:xfrm>
                <a:off x="4757500" y="4151151"/>
                <a:ext cx="19080" cy="6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332B8BB-B329-934A-863A-4E8E2EE5BC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49940" y="414359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CED7C82-74FA-AF46-B909-B8CCD4C78D54}"/>
                    </a:ext>
                  </a:extLst>
                </p14:cNvPr>
                <p14:cNvContentPartPr/>
                <p14:nvPr/>
              </p14:nvContentPartPr>
              <p14:xfrm>
                <a:off x="4707460" y="4163391"/>
                <a:ext cx="31320" cy="19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CED7C82-74FA-AF46-B909-B8CCD4C78D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9900" y="415583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BDD289A-EA93-514C-B789-942F088D7D9C}"/>
                    </a:ext>
                  </a:extLst>
                </p14:cNvPr>
                <p14:cNvContentPartPr/>
                <p14:nvPr/>
              </p14:nvContentPartPr>
              <p14:xfrm>
                <a:off x="4620340" y="4038831"/>
                <a:ext cx="2465640" cy="162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BDD289A-EA93-514C-B789-942F088D7D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12780" y="4031271"/>
                  <a:ext cx="2480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E5387DD-FE98-384F-9427-5ED569CF81CC}"/>
                    </a:ext>
                  </a:extLst>
                </p14:cNvPr>
                <p14:cNvContentPartPr/>
                <p14:nvPr/>
              </p14:nvContentPartPr>
              <p14:xfrm>
                <a:off x="3904300" y="4200831"/>
                <a:ext cx="822240" cy="1189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E5387DD-FE98-384F-9427-5ED569CF8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6740" y="4193271"/>
                  <a:ext cx="837360" cy="12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64097C3-017C-EA4F-80D3-6DDCDBD261A8}"/>
                    </a:ext>
                  </a:extLst>
                </p14:cNvPr>
                <p14:cNvContentPartPr/>
                <p14:nvPr/>
              </p14:nvContentPartPr>
              <p14:xfrm>
                <a:off x="3032740" y="3266991"/>
                <a:ext cx="454680" cy="255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64097C3-017C-EA4F-80D3-6DDCDBD261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25180" y="3259431"/>
                  <a:ext cx="46980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3B3CA9A-FB0A-2040-AC26-BAB1A3729688}"/>
                  </a:ext>
                </a:extLst>
              </p14:cNvPr>
              <p14:cNvContentPartPr/>
              <p14:nvPr/>
            </p14:nvContentPartPr>
            <p14:xfrm>
              <a:off x="3655540" y="3441231"/>
              <a:ext cx="473400" cy="3366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3B3CA9A-FB0A-2040-AC26-BAB1A372968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47980" y="3433671"/>
                <a:ext cx="4885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EF553CC-0EF0-3649-BE63-62188CE87D66}"/>
                  </a:ext>
                </a:extLst>
              </p14:cNvPr>
              <p14:cNvContentPartPr/>
              <p14:nvPr/>
            </p14:nvContentPartPr>
            <p14:xfrm>
              <a:off x="8779060" y="913671"/>
              <a:ext cx="523440" cy="5792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EF553CC-0EF0-3649-BE63-62188CE87D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68980" y="903591"/>
                <a:ext cx="543600" cy="59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BEFD3587-DE19-4C47-958A-92728F7CF0A1}"/>
              </a:ext>
            </a:extLst>
          </p:cNvPr>
          <p:cNvGrpSpPr/>
          <p:nvPr/>
        </p:nvGrpSpPr>
        <p:grpSpPr>
          <a:xfrm>
            <a:off x="9563500" y="1349631"/>
            <a:ext cx="50040" cy="180720"/>
            <a:chOff x="9563500" y="1349631"/>
            <a:chExt cx="50040" cy="18072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8C7CDB-9EFD-334B-9C0E-D6D5A06A42F6}"/>
                </a:ext>
              </a:extLst>
            </p:cNvPr>
            <p:cNvGrpSpPr/>
            <p:nvPr/>
          </p:nvGrpSpPr>
          <p:grpSpPr>
            <a:xfrm>
              <a:off x="9563500" y="1349631"/>
              <a:ext cx="50040" cy="180720"/>
              <a:chOff x="9563500" y="1349631"/>
              <a:chExt cx="50040" cy="180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F6B2B191-4050-AE43-B275-38260789704E}"/>
                      </a:ext>
                    </a:extLst>
                  </p14:cNvPr>
                  <p14:cNvContentPartPr/>
                  <p14:nvPr/>
                </p14:nvContentPartPr>
                <p14:xfrm>
                  <a:off x="9582220" y="1349631"/>
                  <a:ext cx="31320" cy="50040"/>
                </p14:xfrm>
              </p:contentPart>
            </mc:Choice>
            <mc:Fallback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F6B2B191-4050-AE43-B275-38260789704E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9574660" y="1342071"/>
                    <a:ext cx="464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E85F4473-537C-954A-B003-96B86663F0B0}"/>
                      </a:ext>
                    </a:extLst>
                  </p14:cNvPr>
                  <p14:cNvContentPartPr/>
                  <p14:nvPr/>
                </p14:nvContentPartPr>
                <p14:xfrm>
                  <a:off x="9563500" y="1505151"/>
                  <a:ext cx="31320" cy="25200"/>
                </p14:xfrm>
              </p:contentPart>
            </mc:Choice>
            <mc:Fallback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E85F4473-537C-954A-B003-96B86663F0B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9555940" y="1497591"/>
                    <a:ext cx="46440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87DD062-1C2C-1948-914A-764CB60A16E3}"/>
              </a:ext>
            </a:extLst>
          </p:cNvPr>
          <p:cNvGrpSpPr/>
          <p:nvPr/>
        </p:nvGrpSpPr>
        <p:grpSpPr>
          <a:xfrm>
            <a:off x="10129780" y="926271"/>
            <a:ext cx="1195560" cy="517320"/>
            <a:chOff x="10129780" y="926271"/>
            <a:chExt cx="119556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2CFF473-0ED8-2F44-B018-C28936F98DF1}"/>
                    </a:ext>
                  </a:extLst>
                </p14:cNvPr>
                <p14:cNvContentPartPr/>
                <p14:nvPr/>
              </p14:nvContentPartPr>
              <p14:xfrm>
                <a:off x="10129780" y="1007271"/>
                <a:ext cx="131040" cy="436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2CFF473-0ED8-2F44-B018-C28936F98D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2580" y="999711"/>
                  <a:ext cx="146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64961A4-0840-1248-8DF0-303C943B553B}"/>
                    </a:ext>
                  </a:extLst>
                </p14:cNvPr>
                <p14:cNvContentPartPr/>
                <p14:nvPr/>
              </p14:nvContentPartPr>
              <p14:xfrm>
                <a:off x="10422460" y="1137951"/>
                <a:ext cx="199440" cy="174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64961A4-0840-1248-8DF0-303C943B553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14900" y="1130391"/>
                  <a:ext cx="21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3C9FC74-7938-8D4D-ACD1-401B9E7959D9}"/>
                    </a:ext>
                  </a:extLst>
                </p14:cNvPr>
                <p14:cNvContentPartPr/>
                <p14:nvPr/>
              </p14:nvContentPartPr>
              <p14:xfrm>
                <a:off x="10851940" y="926271"/>
                <a:ext cx="473400" cy="454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3C9FC74-7938-8D4D-ACD1-401B9E7959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44740" y="918711"/>
                  <a:ext cx="48852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5E8FE68-7071-5840-ABD6-5CC4B7EAB97B}"/>
              </a:ext>
            </a:extLst>
          </p:cNvPr>
          <p:cNvGrpSpPr/>
          <p:nvPr/>
        </p:nvGrpSpPr>
        <p:grpSpPr>
          <a:xfrm>
            <a:off x="8760340" y="2134071"/>
            <a:ext cx="342720" cy="595080"/>
            <a:chOff x="8760340" y="2134071"/>
            <a:chExt cx="34272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000AAE8-E105-1A49-838E-BC16643A658A}"/>
                    </a:ext>
                  </a:extLst>
                </p14:cNvPr>
                <p14:cNvContentPartPr/>
                <p14:nvPr/>
              </p14:nvContentPartPr>
              <p14:xfrm>
                <a:off x="8760340" y="2134071"/>
                <a:ext cx="224640" cy="31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000AAE8-E105-1A49-838E-BC16643A65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50260" y="2123991"/>
                  <a:ext cx="244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9CFAED3-4B37-FD40-8EB7-7ACAC177BD1D}"/>
                    </a:ext>
                  </a:extLst>
                </p14:cNvPr>
                <p14:cNvContentPartPr/>
                <p14:nvPr/>
              </p14:nvContentPartPr>
              <p14:xfrm>
                <a:off x="8797780" y="2202471"/>
                <a:ext cx="100080" cy="526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9CFAED3-4B37-FD40-8EB7-7ACAC177BD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87700" y="2192391"/>
                  <a:ext cx="1202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1EF2234-6A20-9043-B07E-19CEE50CAEEF}"/>
                    </a:ext>
                  </a:extLst>
                </p14:cNvPr>
                <p14:cNvContentPartPr/>
                <p14:nvPr/>
              </p14:nvContentPartPr>
              <p14:xfrm>
                <a:off x="8866180" y="2426391"/>
                <a:ext cx="236880" cy="43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1EF2234-6A20-9043-B07E-19CEE50CAEE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56100" y="2416311"/>
                  <a:ext cx="25704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780017F-132A-7649-AE9E-C26DDC932787}"/>
              </a:ext>
            </a:extLst>
          </p:cNvPr>
          <p:cNvGrpSpPr/>
          <p:nvPr/>
        </p:nvGrpSpPr>
        <p:grpSpPr>
          <a:xfrm>
            <a:off x="9550900" y="2432871"/>
            <a:ext cx="37800" cy="230400"/>
            <a:chOff x="9550900" y="2432871"/>
            <a:chExt cx="3780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62AF780-43B7-834F-85EB-88EF14354DBD}"/>
                    </a:ext>
                  </a:extLst>
                </p14:cNvPr>
                <p14:cNvContentPartPr/>
                <p14:nvPr/>
              </p14:nvContentPartPr>
              <p14:xfrm>
                <a:off x="9550900" y="2432871"/>
                <a:ext cx="6480" cy="37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62AF780-43B7-834F-85EB-88EF14354D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3340" y="242531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6C798AA-A31A-1E4E-AB2D-590E899180AC}"/>
                    </a:ext>
                  </a:extLst>
                </p14:cNvPr>
                <p14:cNvContentPartPr/>
                <p14:nvPr/>
              </p14:nvContentPartPr>
              <p14:xfrm>
                <a:off x="9563500" y="2619351"/>
                <a:ext cx="25200" cy="43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6C798AA-A31A-1E4E-AB2D-590E899180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55940" y="261215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E0AA218-066F-3247-BEC1-9611EF8BCCB5}"/>
              </a:ext>
            </a:extLst>
          </p:cNvPr>
          <p:cNvGrpSpPr/>
          <p:nvPr/>
        </p:nvGrpSpPr>
        <p:grpSpPr>
          <a:xfrm>
            <a:off x="10204660" y="2108871"/>
            <a:ext cx="1282680" cy="591840"/>
            <a:chOff x="10204660" y="2108871"/>
            <a:chExt cx="12826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D9E84EF-821B-BA42-9879-3E846342F51A}"/>
                    </a:ext>
                  </a:extLst>
                </p14:cNvPr>
                <p14:cNvContentPartPr/>
                <p14:nvPr/>
              </p14:nvContentPartPr>
              <p14:xfrm>
                <a:off x="10204660" y="2146311"/>
                <a:ext cx="187200" cy="554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D9E84EF-821B-BA42-9879-3E846342F5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97100" y="2138751"/>
                  <a:ext cx="2023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32D746D-E912-3841-924C-E90E72ADDCAC}"/>
                    </a:ext>
                  </a:extLst>
                </p14:cNvPr>
                <p14:cNvContentPartPr/>
                <p14:nvPr/>
              </p14:nvContentPartPr>
              <p14:xfrm>
                <a:off x="10559620" y="2358711"/>
                <a:ext cx="143640" cy="186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32D746D-E912-3841-924C-E90E72ADDC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52060" y="2351151"/>
                  <a:ext cx="158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76F3174-14D0-C44C-A966-4DCE327A7322}"/>
                    </a:ext>
                  </a:extLst>
                </p14:cNvPr>
                <p14:cNvContentPartPr/>
                <p14:nvPr/>
              </p14:nvContentPartPr>
              <p14:xfrm>
                <a:off x="10896220" y="2108871"/>
                <a:ext cx="591120" cy="535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76F3174-14D0-C44C-A966-4DCE327A73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88660" y="2101311"/>
                  <a:ext cx="60624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FBD078D-805E-CD41-BFAD-B5CB6A62BF22}"/>
                  </a:ext>
                </a:extLst>
              </p14:cNvPr>
              <p14:cNvContentPartPr/>
              <p14:nvPr/>
            </p14:nvContentPartPr>
            <p14:xfrm>
              <a:off x="4115980" y="3453831"/>
              <a:ext cx="1706040" cy="1807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FBD078D-805E-CD41-BFAD-B5CB6A62BF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08420" y="3446271"/>
                <a:ext cx="1721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604DCCA4-B1EB-E54B-A393-B2231CB1109A}"/>
                  </a:ext>
                </a:extLst>
              </p14:cNvPr>
              <p14:cNvContentPartPr/>
              <p14:nvPr/>
            </p14:nvContentPartPr>
            <p14:xfrm>
              <a:off x="4869460" y="3092751"/>
              <a:ext cx="243000" cy="1807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604DCCA4-B1EB-E54B-A393-B2231CB1109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61900" y="3085191"/>
                <a:ext cx="2581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85DF4434-3A6B-8940-9348-4F0CB78BD331}"/>
                  </a:ext>
                </a:extLst>
              </p14:cNvPr>
              <p14:cNvContentPartPr/>
              <p14:nvPr/>
            </p14:nvContentPartPr>
            <p14:xfrm>
              <a:off x="5747140" y="3366711"/>
              <a:ext cx="311760" cy="2930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85DF4434-3A6B-8940-9348-4F0CB78BD3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39580" y="3359151"/>
                <a:ext cx="3268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308B0D1D-B874-2445-9043-47B753563B4A}"/>
                  </a:ext>
                </a:extLst>
              </p14:cNvPr>
              <p14:cNvContentPartPr/>
              <p14:nvPr/>
            </p14:nvContentPartPr>
            <p14:xfrm>
              <a:off x="5940100" y="2414151"/>
              <a:ext cx="784800" cy="9590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308B0D1D-B874-2445-9043-47B753563B4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32540" y="2406591"/>
                <a:ext cx="799920" cy="9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1AB0A4A1-1A8A-FF4F-9050-3E9F86EA052C}"/>
              </a:ext>
            </a:extLst>
          </p:cNvPr>
          <p:cNvGrpSpPr/>
          <p:nvPr/>
        </p:nvGrpSpPr>
        <p:grpSpPr>
          <a:xfrm>
            <a:off x="3599380" y="3011751"/>
            <a:ext cx="367560" cy="305280"/>
            <a:chOff x="3599380" y="3011751"/>
            <a:chExt cx="3675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8ABC07A-4542-7249-B9DD-5172CFCE2581}"/>
                    </a:ext>
                  </a:extLst>
                </p14:cNvPr>
                <p14:cNvContentPartPr/>
                <p14:nvPr/>
              </p14:nvContentPartPr>
              <p14:xfrm>
                <a:off x="3748780" y="3080151"/>
                <a:ext cx="50040" cy="168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8ABC07A-4542-7249-B9DD-5172CFCE25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41220" y="3072591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CCB1AF5-6A55-3047-A2D9-D157B6C79B18}"/>
                    </a:ext>
                  </a:extLst>
                </p14:cNvPr>
                <p14:cNvContentPartPr/>
                <p14:nvPr/>
              </p14:nvContentPartPr>
              <p14:xfrm>
                <a:off x="3599380" y="3011751"/>
                <a:ext cx="367560" cy="305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CCB1AF5-6A55-3047-A2D9-D157B6C79B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91820" y="3004191"/>
                  <a:ext cx="38268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E48F55D6-7628-C647-8F52-11B22972C59B}"/>
                  </a:ext>
                </a:extLst>
              </p14:cNvPr>
              <p14:cNvContentPartPr/>
              <p14:nvPr/>
            </p14:nvContentPartPr>
            <p14:xfrm>
              <a:off x="6768100" y="2327031"/>
              <a:ext cx="62640" cy="4392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E48F55D6-7628-C647-8F52-11B22972C5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758020" y="2316951"/>
                <a:ext cx="8280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10089846-189F-0446-92DD-3F9ED2C1E972}"/>
              </a:ext>
            </a:extLst>
          </p:cNvPr>
          <p:cNvGrpSpPr/>
          <p:nvPr/>
        </p:nvGrpSpPr>
        <p:grpSpPr>
          <a:xfrm>
            <a:off x="6631300" y="1785231"/>
            <a:ext cx="977760" cy="641520"/>
            <a:chOff x="6631300" y="1785231"/>
            <a:chExt cx="97776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EFB4C5D-F29F-584E-95A3-C69D54436BFF}"/>
                    </a:ext>
                  </a:extLst>
                </p14:cNvPr>
                <p14:cNvContentPartPr/>
                <p14:nvPr/>
              </p14:nvContentPartPr>
              <p14:xfrm>
                <a:off x="7222780" y="1940751"/>
                <a:ext cx="106200" cy="224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EFB4C5D-F29F-584E-95A3-C69D54436B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15220" y="1933551"/>
                  <a:ext cx="12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02B46B5-654E-3A4D-A98E-B297D099FCD9}"/>
                    </a:ext>
                  </a:extLst>
                </p14:cNvPr>
                <p14:cNvContentPartPr/>
                <p14:nvPr/>
              </p14:nvContentPartPr>
              <p14:xfrm>
                <a:off x="7042060" y="1785231"/>
                <a:ext cx="567000" cy="473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02B46B5-654E-3A4D-A98E-B297D099FC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4500" y="1777671"/>
                  <a:ext cx="582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AB5AE29-5F27-B146-B2D8-3F4013C321DB}"/>
                    </a:ext>
                  </a:extLst>
                </p14:cNvPr>
                <p14:cNvContentPartPr/>
                <p14:nvPr/>
              </p14:nvContentPartPr>
              <p14:xfrm>
                <a:off x="6631300" y="2040471"/>
                <a:ext cx="386280" cy="386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AB5AE29-5F27-B146-B2D8-3F4013C321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23740" y="2032911"/>
                  <a:ext cx="40140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F7E3E06-E6CE-4E44-88F6-43D6DBB9358B}"/>
              </a:ext>
            </a:extLst>
          </p:cNvPr>
          <p:cNvGrpSpPr/>
          <p:nvPr/>
        </p:nvGrpSpPr>
        <p:grpSpPr>
          <a:xfrm>
            <a:off x="5629060" y="3360231"/>
            <a:ext cx="1008720" cy="2304000"/>
            <a:chOff x="5629060" y="3360231"/>
            <a:chExt cx="1008720" cy="23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10B2F4A-0E06-A540-A436-7CDF3E294CCA}"/>
                    </a:ext>
                  </a:extLst>
                </p14:cNvPr>
                <p14:cNvContentPartPr/>
                <p14:nvPr/>
              </p14:nvContentPartPr>
              <p14:xfrm>
                <a:off x="6276340" y="3447351"/>
                <a:ext cx="162360" cy="131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10B2F4A-0E06-A540-A436-7CDF3E294C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68780" y="343979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EB1EE6B-AABF-444A-9C92-5B5944E15BA6}"/>
                    </a:ext>
                  </a:extLst>
                </p14:cNvPr>
                <p14:cNvContentPartPr/>
                <p14:nvPr/>
              </p14:nvContentPartPr>
              <p14:xfrm>
                <a:off x="6170500" y="3360231"/>
                <a:ext cx="330480" cy="330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EB1EE6B-AABF-444A-9C92-5B5944E15B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2940" y="3352671"/>
                  <a:ext cx="34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545A283-4018-4241-8095-007DCD4733A5}"/>
                    </a:ext>
                  </a:extLst>
                </p14:cNvPr>
                <p14:cNvContentPartPr/>
                <p14:nvPr/>
              </p14:nvContentPartPr>
              <p14:xfrm>
                <a:off x="5840740" y="3783591"/>
                <a:ext cx="87480" cy="11955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545A283-4018-4241-8095-007DCD4733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33180" y="3776031"/>
                  <a:ext cx="102600" cy="12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DB13A09-0F24-B44D-ACB4-A032C8FDA40F}"/>
                    </a:ext>
                  </a:extLst>
                </p14:cNvPr>
                <p14:cNvContentPartPr/>
                <p14:nvPr/>
              </p14:nvContentPartPr>
              <p14:xfrm>
                <a:off x="5810140" y="4673871"/>
                <a:ext cx="217440" cy="436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DB13A09-0F24-B44D-ACB4-A032C8FDA4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02580" y="4666311"/>
                  <a:ext cx="232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4EB934F-DBB2-F443-BD62-EC7BF59FE010}"/>
                    </a:ext>
                  </a:extLst>
                </p14:cNvPr>
                <p14:cNvContentPartPr/>
                <p14:nvPr/>
              </p14:nvContentPartPr>
              <p14:xfrm>
                <a:off x="6270940" y="5371191"/>
                <a:ext cx="192600" cy="155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4EB934F-DBB2-F443-BD62-EC7BF59FE01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63380" y="5363631"/>
                  <a:ext cx="20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C9A69FA-9A83-724F-A08C-70C705F777D0}"/>
                    </a:ext>
                  </a:extLst>
                </p14:cNvPr>
                <p14:cNvContentPartPr/>
                <p14:nvPr/>
              </p14:nvContentPartPr>
              <p14:xfrm>
                <a:off x="6382180" y="5402151"/>
                <a:ext cx="68760" cy="124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C9A69FA-9A83-724F-A08C-70C705F777D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74620" y="539459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2A6A81C-5071-B14D-88AC-C1FFB9DC31D8}"/>
                    </a:ext>
                  </a:extLst>
                </p14:cNvPr>
                <p14:cNvContentPartPr/>
                <p14:nvPr/>
              </p14:nvContentPartPr>
              <p14:xfrm>
                <a:off x="6114340" y="5290191"/>
                <a:ext cx="523440" cy="374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2A6A81C-5071-B14D-88AC-C1FFB9DC31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07140" y="5282631"/>
                  <a:ext cx="538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F0F44A9-98BB-5644-9AA3-DE047599B836}"/>
                    </a:ext>
                  </a:extLst>
                </p14:cNvPr>
                <p14:cNvContentPartPr/>
                <p14:nvPr/>
              </p14:nvContentPartPr>
              <p14:xfrm>
                <a:off x="5629060" y="5028831"/>
                <a:ext cx="504720" cy="3801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F0F44A9-98BB-5644-9AA3-DE047599B8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21500" y="5021271"/>
                  <a:ext cx="51984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8442E50-5FE6-844A-89A5-3CF49A138623}"/>
              </a:ext>
            </a:extLst>
          </p:cNvPr>
          <p:cNvGrpSpPr/>
          <p:nvPr/>
        </p:nvGrpSpPr>
        <p:grpSpPr>
          <a:xfrm>
            <a:off x="6886540" y="2974311"/>
            <a:ext cx="224640" cy="118800"/>
            <a:chOff x="6886540" y="2974311"/>
            <a:chExt cx="22464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C725A13-E87E-364A-A83A-5674A50CCDC7}"/>
                    </a:ext>
                  </a:extLst>
                </p14:cNvPr>
                <p14:cNvContentPartPr/>
                <p14:nvPr/>
              </p14:nvContentPartPr>
              <p14:xfrm>
                <a:off x="6887260" y="3017871"/>
                <a:ext cx="223920" cy="752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C725A13-E87E-364A-A83A-5674A50CCD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79700" y="3010311"/>
                  <a:ext cx="238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8C565BA-186A-EB4C-816C-B861C7D7E9CA}"/>
                    </a:ext>
                  </a:extLst>
                </p14:cNvPr>
                <p14:cNvContentPartPr/>
                <p14:nvPr/>
              </p14:nvContentPartPr>
              <p14:xfrm>
                <a:off x="6886540" y="2974311"/>
                <a:ext cx="174600" cy="81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8C565BA-186A-EB4C-816C-B861C7D7E9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78980" y="2966751"/>
                  <a:ext cx="189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D6E959F-1A3B-BD4C-82B1-6E729A7A5616}"/>
              </a:ext>
            </a:extLst>
          </p:cNvPr>
          <p:cNvGrpSpPr/>
          <p:nvPr/>
        </p:nvGrpSpPr>
        <p:grpSpPr>
          <a:xfrm>
            <a:off x="6444460" y="4555791"/>
            <a:ext cx="143280" cy="87480"/>
            <a:chOff x="6444460" y="4555791"/>
            <a:chExt cx="14328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7266789-251F-484F-BAB0-7474229060CB}"/>
                    </a:ext>
                  </a:extLst>
                </p14:cNvPr>
                <p14:cNvContentPartPr/>
                <p14:nvPr/>
              </p14:nvContentPartPr>
              <p14:xfrm>
                <a:off x="6444460" y="4555791"/>
                <a:ext cx="81360" cy="87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7266789-251F-484F-BAB0-7474229060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36900" y="454823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C1B4B94-B343-0F47-A20C-9E0DEB225082}"/>
                    </a:ext>
                  </a:extLst>
                </p14:cNvPr>
                <p14:cNvContentPartPr/>
                <p14:nvPr/>
              </p14:nvContentPartPr>
              <p14:xfrm>
                <a:off x="6537700" y="4555791"/>
                <a:ext cx="50040" cy="43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C1B4B94-B343-0F47-A20C-9E0DEB2250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30140" y="454823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776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1178D62-EF9E-6749-99AD-844AA7F3A7DF}"/>
              </a:ext>
            </a:extLst>
          </p:cNvPr>
          <p:cNvGrpSpPr/>
          <p:nvPr/>
        </p:nvGrpSpPr>
        <p:grpSpPr>
          <a:xfrm>
            <a:off x="791740" y="496791"/>
            <a:ext cx="429840" cy="342720"/>
            <a:chOff x="791740" y="496791"/>
            <a:chExt cx="4298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B14E7F6-85EF-814B-BECD-F45B011D6B4A}"/>
                    </a:ext>
                  </a:extLst>
                </p14:cNvPr>
                <p14:cNvContentPartPr/>
                <p14:nvPr/>
              </p14:nvContentPartPr>
              <p14:xfrm>
                <a:off x="1015660" y="596151"/>
                <a:ext cx="12960" cy="112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B14E7F6-85EF-814B-BECD-F45B011D6B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8460" y="588591"/>
                  <a:ext cx="2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F6A0021-CF47-8242-855F-B1103CFDB624}"/>
                    </a:ext>
                  </a:extLst>
                </p14:cNvPr>
                <p14:cNvContentPartPr/>
                <p14:nvPr/>
              </p14:nvContentPartPr>
              <p14:xfrm>
                <a:off x="791740" y="496791"/>
                <a:ext cx="429840" cy="342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F6A0021-CF47-8242-855F-B1103CFDB6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180" y="489231"/>
                  <a:ext cx="4449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52F195C-B34D-5A44-8E32-45481C15F1AE}"/>
              </a:ext>
            </a:extLst>
          </p:cNvPr>
          <p:cNvGrpSpPr/>
          <p:nvPr/>
        </p:nvGrpSpPr>
        <p:grpSpPr>
          <a:xfrm>
            <a:off x="1582300" y="440631"/>
            <a:ext cx="629280" cy="479880"/>
            <a:chOff x="1582300" y="440631"/>
            <a:chExt cx="6292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B769240-07C2-3545-A720-724B7FDF23A9}"/>
                    </a:ext>
                  </a:extLst>
                </p14:cNvPr>
                <p14:cNvContentPartPr/>
                <p14:nvPr/>
              </p14:nvContentPartPr>
              <p14:xfrm>
                <a:off x="1775260" y="440631"/>
                <a:ext cx="187200" cy="137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B769240-07C2-3545-A720-724B7FDF23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7700" y="433071"/>
                  <a:ext cx="20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3BF0596-D9EE-F341-A345-DD8D264FE8D5}"/>
                    </a:ext>
                  </a:extLst>
                </p14:cNvPr>
                <p14:cNvContentPartPr/>
                <p14:nvPr/>
              </p14:nvContentPartPr>
              <p14:xfrm>
                <a:off x="1806580" y="633591"/>
                <a:ext cx="279720" cy="149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3BF0596-D9EE-F341-A345-DD8D264FE8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9020" y="626031"/>
                  <a:ext cx="294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3AAA08A-F700-1248-A452-BB8F90647609}"/>
                    </a:ext>
                  </a:extLst>
                </p14:cNvPr>
                <p14:cNvContentPartPr/>
                <p14:nvPr/>
              </p14:nvContentPartPr>
              <p14:xfrm>
                <a:off x="1582300" y="733311"/>
                <a:ext cx="629280" cy="187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3AAA08A-F700-1248-A452-BB8F906476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4740" y="725751"/>
                  <a:ext cx="644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5CE9B54-F5C0-2240-9F71-F5E75802BE6C}"/>
              </a:ext>
            </a:extLst>
          </p:cNvPr>
          <p:cNvGrpSpPr/>
          <p:nvPr/>
        </p:nvGrpSpPr>
        <p:grpSpPr>
          <a:xfrm>
            <a:off x="2472580" y="390951"/>
            <a:ext cx="1818000" cy="619920"/>
            <a:chOff x="2472580" y="390951"/>
            <a:chExt cx="181800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BFF8817-AD84-DA4D-87DB-EBCF6C759476}"/>
                    </a:ext>
                  </a:extLst>
                </p14:cNvPr>
                <p14:cNvContentPartPr/>
                <p14:nvPr/>
              </p14:nvContentPartPr>
              <p14:xfrm>
                <a:off x="2472580" y="515151"/>
                <a:ext cx="541800" cy="392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BFF8817-AD84-DA4D-87DB-EBCF6C7594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5020" y="507591"/>
                  <a:ext cx="5569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74C7853-36DE-204B-B70B-E53A6D8708CD}"/>
                    </a:ext>
                  </a:extLst>
                </p14:cNvPr>
                <p14:cNvContentPartPr/>
                <p14:nvPr/>
              </p14:nvContentPartPr>
              <p14:xfrm>
                <a:off x="3176020" y="390951"/>
                <a:ext cx="438840" cy="305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74C7853-36DE-204B-B70B-E53A6D8708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8460" y="383391"/>
                  <a:ext cx="453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9891C58-675F-F54E-9D9A-D9B414D4790F}"/>
                    </a:ext>
                  </a:extLst>
                </p14:cNvPr>
                <p14:cNvContentPartPr/>
                <p14:nvPr/>
              </p14:nvContentPartPr>
              <p14:xfrm>
                <a:off x="3325420" y="677151"/>
                <a:ext cx="37800" cy="6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9891C58-675F-F54E-9D9A-D9B414D479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7860" y="66959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460D118-62D9-7F43-A7AB-C3C4B14D7FB5}"/>
                    </a:ext>
                  </a:extLst>
                </p14:cNvPr>
                <p14:cNvContentPartPr/>
                <p14:nvPr/>
              </p14:nvContentPartPr>
              <p14:xfrm>
                <a:off x="3419020" y="652311"/>
                <a:ext cx="37800" cy="358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460D118-62D9-7F43-A7AB-C3C4B14D7F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11460" y="644751"/>
                  <a:ext cx="52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EF40D93-15CA-D842-8254-450C8E423A17}"/>
                    </a:ext>
                  </a:extLst>
                </p14:cNvPr>
                <p14:cNvContentPartPr/>
                <p14:nvPr/>
              </p14:nvContentPartPr>
              <p14:xfrm>
                <a:off x="3284740" y="727551"/>
                <a:ext cx="420840" cy="158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EF40D93-15CA-D842-8254-450C8E423A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77180" y="719991"/>
                  <a:ext cx="435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DD049E-F571-E245-8CC2-CE233FDE8FDD}"/>
                    </a:ext>
                  </a:extLst>
                </p14:cNvPr>
                <p14:cNvContentPartPr/>
                <p14:nvPr/>
              </p14:nvContentPartPr>
              <p14:xfrm>
                <a:off x="3979180" y="602271"/>
                <a:ext cx="81360" cy="268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DD049E-F571-E245-8CC2-CE233FDE8F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1620" y="595071"/>
                  <a:ext cx="96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8334CAC-F710-4245-AEE2-1EA1DB2D9979}"/>
                    </a:ext>
                  </a:extLst>
                </p14:cNvPr>
                <p14:cNvContentPartPr/>
                <p14:nvPr/>
              </p14:nvContentPartPr>
              <p14:xfrm>
                <a:off x="3898180" y="752031"/>
                <a:ext cx="43920" cy="37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8334CAC-F710-4245-AEE2-1EA1DB2D99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0620" y="74447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B91345B-E8B2-6141-93D8-EBF79537C597}"/>
                    </a:ext>
                  </a:extLst>
                </p14:cNvPr>
                <p14:cNvContentPartPr/>
                <p14:nvPr/>
              </p14:nvContentPartPr>
              <p14:xfrm>
                <a:off x="4265380" y="726831"/>
                <a:ext cx="25200" cy="56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B91345B-E8B2-6141-93D8-EBF79537C5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57820" y="71927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BFFA682-C658-8346-B800-8D9394CFA250}"/>
                  </a:ext>
                </a:extLst>
              </p14:cNvPr>
              <p14:cNvContentPartPr/>
              <p14:nvPr/>
            </p14:nvContentPartPr>
            <p14:xfrm>
              <a:off x="4601620" y="496791"/>
              <a:ext cx="137160" cy="687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BFFA682-C658-8346-B800-8D9394CFA2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94060" y="489231"/>
                <a:ext cx="1522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6C36A61E-5E45-B544-87CD-F9C173DAB790}"/>
                  </a:ext>
                </a:extLst>
              </p14:cNvPr>
              <p14:cNvContentPartPr/>
              <p14:nvPr/>
            </p14:nvContentPartPr>
            <p14:xfrm>
              <a:off x="4576780" y="701991"/>
              <a:ext cx="268200" cy="81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6C36A61E-5E45-B544-87CD-F9C173DAB7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69220" y="694431"/>
                <a:ext cx="2829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9127A251-E3F5-B240-9322-FC910914F1F7}"/>
              </a:ext>
            </a:extLst>
          </p:cNvPr>
          <p:cNvGrpSpPr/>
          <p:nvPr/>
        </p:nvGrpSpPr>
        <p:grpSpPr>
          <a:xfrm>
            <a:off x="5087260" y="478071"/>
            <a:ext cx="548280" cy="342360"/>
            <a:chOff x="5087260" y="478071"/>
            <a:chExt cx="548280" cy="34236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8FC38C-B278-CE46-AC84-0218A290B707}"/>
                </a:ext>
              </a:extLst>
            </p:cNvPr>
            <p:cNvGrpSpPr/>
            <p:nvPr/>
          </p:nvGrpSpPr>
          <p:grpSpPr>
            <a:xfrm>
              <a:off x="5087260" y="478071"/>
              <a:ext cx="548280" cy="342360"/>
              <a:chOff x="5087260" y="478071"/>
              <a:chExt cx="548280" cy="342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E51B2AD9-4F07-6D4C-A6F8-A9619B12B948}"/>
                      </a:ext>
                    </a:extLst>
                  </p14:cNvPr>
                  <p14:cNvContentPartPr/>
                  <p14:nvPr/>
                </p14:nvContentPartPr>
                <p14:xfrm>
                  <a:off x="5286340" y="552591"/>
                  <a:ext cx="193320" cy="100080"/>
                </p14:xfrm>
              </p:contentPart>
            </mc:Choice>
            <mc:Fallback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E51B2AD9-4F07-6D4C-A6F8-A9619B12B94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279140" y="545031"/>
                    <a:ext cx="20844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50D872C3-6408-6743-889D-F90E6664175F}"/>
                      </a:ext>
                    </a:extLst>
                  </p14:cNvPr>
                  <p14:cNvContentPartPr/>
                  <p14:nvPr/>
                </p14:nvContentPartPr>
                <p14:xfrm>
                  <a:off x="5286340" y="478071"/>
                  <a:ext cx="68760" cy="187200"/>
                </p14:xfrm>
              </p:contentPart>
            </mc:Choice>
            <mc:Fallback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50D872C3-6408-6743-889D-F90E6664175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279140" y="470511"/>
                    <a:ext cx="8388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DDE33002-4CB3-EA44-9289-DEF60F9A0575}"/>
                      </a:ext>
                    </a:extLst>
                  </p14:cNvPr>
                  <p14:cNvContentPartPr/>
                  <p14:nvPr/>
                </p14:nvContentPartPr>
                <p14:xfrm>
                  <a:off x="5087260" y="683271"/>
                  <a:ext cx="548280" cy="137160"/>
                </p14:xfrm>
              </p:contentPart>
            </mc:Choice>
            <mc:Fallback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DDE33002-4CB3-EA44-9289-DEF60F9A057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79700" y="675711"/>
                    <a:ext cx="56340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42BDF35-4451-B641-B353-D26CADE003EC}"/>
                  </a:ext>
                </a:extLst>
              </p14:cNvPr>
              <p14:cNvContentPartPr/>
              <p14:nvPr/>
            </p14:nvContentPartPr>
            <p14:xfrm>
              <a:off x="5952700" y="789111"/>
              <a:ext cx="360" cy="313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42BDF35-4451-B641-B353-D26CADE003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5140" y="781551"/>
                <a:ext cx="15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86DFB132-D3D4-9C44-A6A8-C0AC62E1B844}"/>
                  </a:ext>
                </a:extLst>
              </p14:cNvPr>
              <p14:cNvContentPartPr/>
              <p14:nvPr/>
            </p14:nvContentPartPr>
            <p14:xfrm>
              <a:off x="5990140" y="913671"/>
              <a:ext cx="12960" cy="22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86DFB132-D3D4-9C44-A6A8-C0AC62E1B8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82580" y="906111"/>
                <a:ext cx="27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C3E0E3C-F797-5742-82D9-219937B2C914}"/>
                  </a:ext>
                </a:extLst>
              </p14:cNvPr>
              <p14:cNvContentPartPr/>
              <p14:nvPr/>
            </p14:nvContentPartPr>
            <p14:xfrm>
              <a:off x="2086660" y="1567431"/>
              <a:ext cx="560520" cy="252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C3E0E3C-F797-5742-82D9-219937B2C9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79100" y="1559871"/>
                <a:ext cx="5756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8559AE07-CBC1-1F48-9673-5F5454C15666}"/>
              </a:ext>
            </a:extLst>
          </p:cNvPr>
          <p:cNvGrpSpPr/>
          <p:nvPr/>
        </p:nvGrpSpPr>
        <p:grpSpPr>
          <a:xfrm>
            <a:off x="3225700" y="1361871"/>
            <a:ext cx="1114920" cy="367560"/>
            <a:chOff x="3225700" y="1361871"/>
            <a:chExt cx="11149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BCCAB52-A5B4-544D-AAB8-0568160D8310}"/>
                    </a:ext>
                  </a:extLst>
                </p14:cNvPr>
                <p14:cNvContentPartPr/>
                <p14:nvPr/>
              </p14:nvContentPartPr>
              <p14:xfrm>
                <a:off x="3225700" y="1461591"/>
                <a:ext cx="106200" cy="193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BCCAB52-A5B4-544D-AAB8-0568160D83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8500" y="1454031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DE1030D-71C5-F84D-A277-FF15BE135437}"/>
                    </a:ext>
                  </a:extLst>
                </p14:cNvPr>
                <p14:cNvContentPartPr/>
                <p14:nvPr/>
              </p14:nvContentPartPr>
              <p14:xfrm>
                <a:off x="3250900" y="1567431"/>
                <a:ext cx="93600" cy="56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DE1030D-71C5-F84D-A277-FF15BE1354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43340" y="155987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CD0279F-520F-6146-B372-B5F9D17A5E09}"/>
                    </a:ext>
                  </a:extLst>
                </p14:cNvPr>
                <p14:cNvContentPartPr/>
                <p14:nvPr/>
              </p14:nvContentPartPr>
              <p14:xfrm>
                <a:off x="3437380" y="1361871"/>
                <a:ext cx="230760" cy="367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CD0279F-520F-6146-B372-B5F9D17A5E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0180" y="1354311"/>
                  <a:ext cx="245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915438E-488C-D645-B172-8514C7B1BD27}"/>
                    </a:ext>
                  </a:extLst>
                </p14:cNvPr>
                <p14:cNvContentPartPr/>
                <p14:nvPr/>
              </p14:nvContentPartPr>
              <p14:xfrm>
                <a:off x="4047580" y="1430271"/>
                <a:ext cx="205920" cy="178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915438E-488C-D645-B172-8514C7B1BD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0020" y="1423071"/>
                  <a:ext cx="221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961BF0D-95BC-934A-B23E-BEF8CB9BCB9A}"/>
                    </a:ext>
                  </a:extLst>
                </p14:cNvPr>
                <p14:cNvContentPartPr/>
                <p14:nvPr/>
              </p14:nvContentPartPr>
              <p14:xfrm>
                <a:off x="4097260" y="1380591"/>
                <a:ext cx="87480" cy="230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961BF0D-95BC-934A-B23E-BEF8CB9BCB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90060" y="137303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84229BD-A851-DD4B-AF78-2142CD936BF2}"/>
                    </a:ext>
                  </a:extLst>
                </p14:cNvPr>
                <p14:cNvContentPartPr/>
                <p14:nvPr/>
              </p14:nvContentPartPr>
              <p14:xfrm>
                <a:off x="3910780" y="1554831"/>
                <a:ext cx="429840" cy="81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84229BD-A851-DD4B-AF78-2142CD936B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03220" y="1547271"/>
                  <a:ext cx="4449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3A3771E-A1A9-DA49-946D-A7E922278F71}"/>
              </a:ext>
            </a:extLst>
          </p:cNvPr>
          <p:cNvGrpSpPr/>
          <p:nvPr/>
        </p:nvGrpSpPr>
        <p:grpSpPr>
          <a:xfrm>
            <a:off x="4657780" y="1337031"/>
            <a:ext cx="479520" cy="410400"/>
            <a:chOff x="4657780" y="1337031"/>
            <a:chExt cx="47952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AF2B852-8E85-7940-8BEC-17D2A5F2232F}"/>
                    </a:ext>
                  </a:extLst>
                </p14:cNvPr>
                <p14:cNvContentPartPr/>
                <p14:nvPr/>
              </p14:nvContentPartPr>
              <p14:xfrm>
                <a:off x="4657780" y="1337031"/>
                <a:ext cx="472680" cy="4104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AF2B852-8E85-7940-8BEC-17D2A5F223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50220" y="1329471"/>
                  <a:ext cx="4878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28BADAC-0773-B84B-9EC8-AE40C9505B31}"/>
                    </a:ext>
                  </a:extLst>
                </p14:cNvPr>
                <p14:cNvContentPartPr/>
                <p14:nvPr/>
              </p14:nvContentPartPr>
              <p14:xfrm>
                <a:off x="4856860" y="1610991"/>
                <a:ext cx="280440" cy="124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28BADAC-0773-B84B-9EC8-AE40C9505B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49300" y="1603431"/>
                  <a:ext cx="2955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4F883E7-47B7-EC45-9E18-1230AAB3F9ED}"/>
              </a:ext>
            </a:extLst>
          </p:cNvPr>
          <p:cNvGrpSpPr/>
          <p:nvPr/>
        </p:nvGrpSpPr>
        <p:grpSpPr>
          <a:xfrm>
            <a:off x="5460940" y="1162791"/>
            <a:ext cx="1214280" cy="757080"/>
            <a:chOff x="5460940" y="1162791"/>
            <a:chExt cx="121428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F24B9A8-9B55-B943-9429-6F1CA54F4BAC}"/>
                    </a:ext>
                  </a:extLst>
                </p14:cNvPr>
                <p14:cNvContentPartPr/>
                <p14:nvPr/>
              </p14:nvContentPartPr>
              <p14:xfrm>
                <a:off x="5460940" y="1399311"/>
                <a:ext cx="411120" cy="29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F24B9A8-9B55-B943-9429-6F1CA54F4B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53380" y="1391751"/>
                  <a:ext cx="426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3BDB813-9532-044F-ADD3-ECD5809B5974}"/>
                    </a:ext>
                  </a:extLst>
                </p14:cNvPr>
                <p14:cNvContentPartPr/>
                <p14:nvPr/>
              </p14:nvContentPartPr>
              <p14:xfrm>
                <a:off x="6108220" y="1162791"/>
                <a:ext cx="442440" cy="757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3BDB813-9532-044F-ADD3-ECD5809B59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00660" y="1155231"/>
                  <a:ext cx="45756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BCDBBAD-6761-E24E-9AE1-F9B24BC9A398}"/>
                    </a:ext>
                  </a:extLst>
                </p14:cNvPr>
                <p14:cNvContentPartPr/>
                <p14:nvPr/>
              </p14:nvContentPartPr>
              <p14:xfrm>
                <a:off x="6562900" y="1361871"/>
                <a:ext cx="112320" cy="236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BCDBBAD-6761-E24E-9AE1-F9B24BC9A3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55340" y="1354311"/>
                  <a:ext cx="1274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C50A60DD-0FF7-3148-94C5-8BE75A8E5F34}"/>
                  </a:ext>
                </a:extLst>
              </p14:cNvPr>
              <p14:cNvContentPartPr/>
              <p14:nvPr/>
            </p14:nvContentPartPr>
            <p14:xfrm>
              <a:off x="6936220" y="1324431"/>
              <a:ext cx="467280" cy="2181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C50A60DD-0FF7-3148-94C5-8BE75A8E5F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28660" y="1317231"/>
                <a:ext cx="4824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35B5A7-782E-534F-8B6B-AEA4E1B1929F}"/>
              </a:ext>
            </a:extLst>
          </p:cNvPr>
          <p:cNvGrpSpPr/>
          <p:nvPr/>
        </p:nvGrpSpPr>
        <p:grpSpPr>
          <a:xfrm>
            <a:off x="7689700" y="1013391"/>
            <a:ext cx="815760" cy="654120"/>
            <a:chOff x="7689700" y="1013391"/>
            <a:chExt cx="8157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F55029C-7043-C043-811A-206161793A76}"/>
                    </a:ext>
                  </a:extLst>
                </p14:cNvPr>
                <p14:cNvContentPartPr/>
                <p14:nvPr/>
              </p14:nvContentPartPr>
              <p14:xfrm>
                <a:off x="7782940" y="1013391"/>
                <a:ext cx="81360" cy="93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F55029C-7043-C043-811A-206161793A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75380" y="100583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EDE7F0A-8120-5E4D-85B4-F72A1E95793E}"/>
                    </a:ext>
                  </a:extLst>
                </p14:cNvPr>
                <p14:cNvContentPartPr/>
                <p14:nvPr/>
              </p14:nvContentPartPr>
              <p14:xfrm>
                <a:off x="7689700" y="1218591"/>
                <a:ext cx="429840" cy="392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EDE7F0A-8120-5E4D-85B4-F72A1E9579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82140" y="1211391"/>
                  <a:ext cx="444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E348AE6-5268-A14B-8F8D-0574849FDD6F}"/>
                    </a:ext>
                  </a:extLst>
                </p14:cNvPr>
                <p14:cNvContentPartPr/>
                <p14:nvPr/>
              </p14:nvContentPartPr>
              <p14:xfrm>
                <a:off x="8368300" y="1604871"/>
                <a:ext cx="137160" cy="626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E348AE6-5268-A14B-8F8D-0574849FDD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60740" y="1597311"/>
                  <a:ext cx="152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F2E192D-0453-5448-AFF6-EC421481B6B4}"/>
              </a:ext>
            </a:extLst>
          </p:cNvPr>
          <p:cNvGrpSpPr/>
          <p:nvPr/>
        </p:nvGrpSpPr>
        <p:grpSpPr>
          <a:xfrm>
            <a:off x="649180" y="2414151"/>
            <a:ext cx="621360" cy="523440"/>
            <a:chOff x="649180" y="2414151"/>
            <a:chExt cx="6213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82A8DAA-DECA-444E-9E73-4F4CF54C4AAC}"/>
                    </a:ext>
                  </a:extLst>
                </p14:cNvPr>
                <p14:cNvContentPartPr/>
                <p14:nvPr/>
              </p14:nvContentPartPr>
              <p14:xfrm>
                <a:off x="959860" y="2563551"/>
                <a:ext cx="196920" cy="174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82A8DAA-DECA-444E-9E73-4F4CF54C4A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2300" y="2555991"/>
                  <a:ext cx="212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6A154F5-F525-604F-9339-946EC9C0AAFF}"/>
                    </a:ext>
                  </a:extLst>
                </p14:cNvPr>
                <p14:cNvContentPartPr/>
                <p14:nvPr/>
              </p14:nvContentPartPr>
              <p14:xfrm>
                <a:off x="649180" y="2414151"/>
                <a:ext cx="621360" cy="523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6A154F5-F525-604F-9339-946EC9C0AA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620" y="2406591"/>
                  <a:ext cx="63648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63FC0F4-96A8-B64F-A90F-5E6AF6AC3804}"/>
              </a:ext>
            </a:extLst>
          </p:cNvPr>
          <p:cNvGrpSpPr/>
          <p:nvPr/>
        </p:nvGrpSpPr>
        <p:grpSpPr>
          <a:xfrm>
            <a:off x="555220" y="3677751"/>
            <a:ext cx="641520" cy="678960"/>
            <a:chOff x="555220" y="3677751"/>
            <a:chExt cx="64152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F1DC308-D52B-8C45-BFB3-35DC41D51414}"/>
                    </a:ext>
                  </a:extLst>
                </p14:cNvPr>
                <p14:cNvContentPartPr/>
                <p14:nvPr/>
              </p14:nvContentPartPr>
              <p14:xfrm>
                <a:off x="916300" y="3827151"/>
                <a:ext cx="31320" cy="12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F1DC308-D52B-8C45-BFB3-35DC41D514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8740" y="381959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18F1643-32C1-234F-BF3A-FBD4711ED96D}"/>
                    </a:ext>
                  </a:extLst>
                </p14:cNvPr>
                <p14:cNvContentPartPr/>
                <p14:nvPr/>
              </p14:nvContentPartPr>
              <p14:xfrm>
                <a:off x="854020" y="3877191"/>
                <a:ext cx="136800" cy="3675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18F1643-32C1-234F-BF3A-FBD4711ED9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6460" y="3869631"/>
                  <a:ext cx="151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E8807D1-DE81-DE45-98CF-094C665E0C9C}"/>
                    </a:ext>
                  </a:extLst>
                </p14:cNvPr>
                <p14:cNvContentPartPr/>
                <p14:nvPr/>
              </p14:nvContentPartPr>
              <p14:xfrm>
                <a:off x="555220" y="3677751"/>
                <a:ext cx="641520" cy="6789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E8807D1-DE81-DE45-98CF-094C665E0C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660" y="3670191"/>
                  <a:ext cx="65664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BE0C3DF7-3618-9D45-9B0C-6F94811334AE}"/>
              </a:ext>
            </a:extLst>
          </p:cNvPr>
          <p:cNvGrpSpPr/>
          <p:nvPr/>
        </p:nvGrpSpPr>
        <p:grpSpPr>
          <a:xfrm>
            <a:off x="2472580" y="3833631"/>
            <a:ext cx="983880" cy="578880"/>
            <a:chOff x="2472580" y="3833631"/>
            <a:chExt cx="983880" cy="578880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F6FF5A1-2E7D-6E45-BDBC-8F4F49C17B98}"/>
                </a:ext>
              </a:extLst>
            </p:cNvPr>
            <p:cNvGrpSpPr/>
            <p:nvPr/>
          </p:nvGrpSpPr>
          <p:grpSpPr>
            <a:xfrm>
              <a:off x="2472580" y="3833631"/>
              <a:ext cx="983880" cy="578880"/>
              <a:chOff x="2472580" y="3833631"/>
              <a:chExt cx="983880" cy="578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5B3DA1D0-7E02-C44D-9050-E0C3971389BA}"/>
                      </a:ext>
                    </a:extLst>
                  </p14:cNvPr>
                  <p14:cNvContentPartPr/>
                  <p14:nvPr/>
                </p14:nvContentPartPr>
                <p14:xfrm>
                  <a:off x="2472580" y="4004271"/>
                  <a:ext cx="143640" cy="259200"/>
                </p14:xfrm>
              </p:contentPart>
            </mc:Choice>
            <mc:Fallback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5B3DA1D0-7E02-C44D-9050-E0C3971389B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465020" y="3996711"/>
                    <a:ext cx="15876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08890FA8-DF96-7943-85D1-F44FE40FA8D7}"/>
                      </a:ext>
                    </a:extLst>
                  </p14:cNvPr>
                  <p14:cNvContentPartPr/>
                  <p14:nvPr/>
                </p14:nvContentPartPr>
                <p14:xfrm>
                  <a:off x="2783980" y="3833631"/>
                  <a:ext cx="124920" cy="504720"/>
                </p14:xfrm>
              </p:contentPart>
            </mc:Choice>
            <mc:Fallback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08890FA8-DF96-7943-85D1-F44FE40FA8D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776420" y="3826071"/>
                    <a:ext cx="140040" cy="51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D61CEF1B-BEF8-1E46-A9D6-CC41E216AE34}"/>
                      </a:ext>
                    </a:extLst>
                  </p14:cNvPr>
                  <p14:cNvContentPartPr/>
                  <p14:nvPr/>
                </p14:nvContentPartPr>
                <p14:xfrm>
                  <a:off x="3002500" y="4001391"/>
                  <a:ext cx="186480" cy="216000"/>
                </p14:xfrm>
              </p:contentPart>
            </mc:Choice>
            <mc:Fallback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D61CEF1B-BEF8-1E46-A9D6-CC41E216AE3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994940" y="3994191"/>
                    <a:ext cx="20160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452076BF-E779-CC42-BBE9-2AAEB521B856}"/>
                      </a:ext>
                    </a:extLst>
                  </p14:cNvPr>
                  <p14:cNvContentPartPr/>
                  <p14:nvPr/>
                </p14:nvContentPartPr>
                <p14:xfrm>
                  <a:off x="3362860" y="3851991"/>
                  <a:ext cx="93600" cy="560520"/>
                </p14:xfrm>
              </p:contentPart>
            </mc:Choice>
            <mc:Fallback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452076BF-E779-CC42-BBE9-2AAEB521B856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355300" y="3844791"/>
                    <a:ext cx="108720" cy="575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2842F98-359F-4844-B1AF-8EA142E4797C}"/>
              </a:ext>
            </a:extLst>
          </p:cNvPr>
          <p:cNvGrpSpPr/>
          <p:nvPr/>
        </p:nvGrpSpPr>
        <p:grpSpPr>
          <a:xfrm>
            <a:off x="1781380" y="2345751"/>
            <a:ext cx="9712080" cy="3461760"/>
            <a:chOff x="1781380" y="2345751"/>
            <a:chExt cx="9712080" cy="34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B42C73D-4D49-F24F-8A4E-DA416A0EF4FF}"/>
                    </a:ext>
                  </a:extLst>
                </p14:cNvPr>
                <p14:cNvContentPartPr/>
                <p14:nvPr/>
              </p14:nvContentPartPr>
              <p14:xfrm>
                <a:off x="9469900" y="5645151"/>
                <a:ext cx="155880" cy="162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B42C73D-4D49-F24F-8A4E-DA416A0EF4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2340" y="563759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1D8A985-46F6-7349-A94F-92A92C96DBC2}"/>
                    </a:ext>
                  </a:extLst>
                </p14:cNvPr>
                <p14:cNvContentPartPr/>
                <p14:nvPr/>
              </p14:nvContentPartPr>
              <p14:xfrm>
                <a:off x="1781380" y="2438991"/>
                <a:ext cx="168480" cy="329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1D8A985-46F6-7349-A94F-92A92C96DB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74180" y="2431431"/>
                  <a:ext cx="183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590DD57-683B-5641-A389-1C83DFADDFD5}"/>
                    </a:ext>
                  </a:extLst>
                </p14:cNvPr>
                <p14:cNvContentPartPr/>
                <p14:nvPr/>
              </p14:nvContentPartPr>
              <p14:xfrm>
                <a:off x="2030500" y="2644551"/>
                <a:ext cx="31320" cy="190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590DD57-683B-5641-A389-1C83DFADDF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22940" y="26369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5085438-15C8-1544-BB3B-30FAD544535C}"/>
                    </a:ext>
                  </a:extLst>
                </p14:cNvPr>
                <p14:cNvContentPartPr/>
                <p14:nvPr/>
              </p14:nvContentPartPr>
              <p14:xfrm>
                <a:off x="2155060" y="2345751"/>
                <a:ext cx="56520" cy="703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5085438-15C8-1544-BB3B-30FAD54453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47500" y="2338191"/>
                  <a:ext cx="7128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3FD1098-67EE-744C-B945-558CB2F72EFB}"/>
                    </a:ext>
                  </a:extLst>
                </p14:cNvPr>
                <p14:cNvContentPartPr/>
                <p14:nvPr/>
              </p14:nvContentPartPr>
              <p14:xfrm>
                <a:off x="2410300" y="2402271"/>
                <a:ext cx="591120" cy="4104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3FD1098-67EE-744C-B945-558CB2F72E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02740" y="2394711"/>
                  <a:ext cx="606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EB8ED4C-DF14-E840-8CC1-3E9ED6272270}"/>
                    </a:ext>
                  </a:extLst>
                </p14:cNvPr>
                <p14:cNvContentPartPr/>
                <p14:nvPr/>
              </p14:nvContentPartPr>
              <p14:xfrm>
                <a:off x="2827540" y="2656791"/>
                <a:ext cx="43920" cy="635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EB8ED4C-DF14-E840-8CC1-3E9ED62722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19980" y="2649231"/>
                  <a:ext cx="590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1F8E934-976F-7744-A9C5-AA504457BCD0}"/>
                    </a:ext>
                  </a:extLst>
                </p14:cNvPr>
                <p14:cNvContentPartPr/>
                <p14:nvPr/>
              </p14:nvContentPartPr>
              <p14:xfrm>
                <a:off x="3357460" y="2495151"/>
                <a:ext cx="217440" cy="255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1F8E934-976F-7744-A9C5-AA504457BCD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49900" y="2487591"/>
                  <a:ext cx="232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CED6C2-A744-C64C-A884-22BBFF1F24C6}"/>
                    </a:ext>
                  </a:extLst>
                </p14:cNvPr>
                <p14:cNvContentPartPr/>
                <p14:nvPr/>
              </p14:nvContentPartPr>
              <p14:xfrm>
                <a:off x="3911500" y="2557431"/>
                <a:ext cx="223920" cy="198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CED6C2-A744-C64C-A884-22BBFF1F24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3940" y="2549871"/>
                  <a:ext cx="23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E0274E4-2A34-F945-96F8-8C6DC38AFC36}"/>
                    </a:ext>
                  </a:extLst>
                </p14:cNvPr>
                <p14:cNvContentPartPr/>
                <p14:nvPr/>
              </p14:nvContentPartPr>
              <p14:xfrm>
                <a:off x="3966580" y="2644551"/>
                <a:ext cx="168480" cy="56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E0274E4-2A34-F945-96F8-8C6DC38AFC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59020" y="263699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8722E46-6BA9-484D-9103-92784BAC5152}"/>
                    </a:ext>
                  </a:extLst>
                </p14:cNvPr>
                <p14:cNvContentPartPr/>
                <p14:nvPr/>
              </p14:nvContentPartPr>
              <p14:xfrm>
                <a:off x="3966580" y="2488671"/>
                <a:ext cx="81360" cy="423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8722E46-6BA9-484D-9103-92784BAC51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59020" y="2481111"/>
                  <a:ext cx="96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2046241-7E35-DD48-BC62-D3B3D0239356}"/>
                    </a:ext>
                  </a:extLst>
                </p14:cNvPr>
                <p14:cNvContentPartPr/>
                <p14:nvPr/>
              </p14:nvContentPartPr>
              <p14:xfrm>
                <a:off x="4352860" y="2476431"/>
                <a:ext cx="236880" cy="50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2046241-7E35-DD48-BC62-D3B3D02393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45300" y="2468871"/>
                  <a:ext cx="252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44CA121-0470-EF4A-B6C8-B8E8E9445D94}"/>
                    </a:ext>
                  </a:extLst>
                </p14:cNvPr>
                <p14:cNvContentPartPr/>
                <p14:nvPr/>
              </p14:nvContentPartPr>
              <p14:xfrm>
                <a:off x="4421260" y="2607111"/>
                <a:ext cx="37800" cy="317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44CA121-0470-EF4A-B6C8-B8E8E9445D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13700" y="2599551"/>
                  <a:ext cx="52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9DDAC16-E480-DA42-B928-CAE77B91DFA5}"/>
                    </a:ext>
                  </a:extLst>
                </p14:cNvPr>
                <p14:cNvContentPartPr/>
                <p14:nvPr/>
              </p14:nvContentPartPr>
              <p14:xfrm>
                <a:off x="4502260" y="2719071"/>
                <a:ext cx="218160" cy="43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9DDAC16-E480-DA42-B928-CAE77B91DF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94700" y="271151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DA0300D-77BE-6241-AC02-5EBC604F77CC}"/>
                    </a:ext>
                  </a:extLst>
                </p14:cNvPr>
                <p14:cNvContentPartPr/>
                <p14:nvPr/>
              </p14:nvContentPartPr>
              <p14:xfrm>
                <a:off x="5174380" y="2949471"/>
                <a:ext cx="37800" cy="190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DA0300D-77BE-6241-AC02-5EBC604F77C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66820" y="294191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AD48BB2-500A-2F47-BF48-2B9E0F83D228}"/>
                    </a:ext>
                  </a:extLst>
                </p14:cNvPr>
                <p14:cNvContentPartPr/>
                <p14:nvPr/>
              </p14:nvContentPartPr>
              <p14:xfrm>
                <a:off x="5538340" y="2482551"/>
                <a:ext cx="233640" cy="149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AD48BB2-500A-2F47-BF48-2B9E0F83D22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30780" y="2474991"/>
                  <a:ext cx="248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BA98A72-59CF-5C49-9B5D-53498347195C}"/>
                    </a:ext>
                  </a:extLst>
                </p14:cNvPr>
                <p14:cNvContentPartPr/>
                <p14:nvPr/>
              </p14:nvContentPartPr>
              <p14:xfrm>
                <a:off x="5672620" y="2613231"/>
                <a:ext cx="50040" cy="4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BA98A72-59CF-5C49-9B5D-5349834719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65060" y="260567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DBC50AD-6559-A645-9C2F-AF6EDDCA5C5F}"/>
                    </a:ext>
                  </a:extLst>
                </p14:cNvPr>
                <p14:cNvContentPartPr/>
                <p14:nvPr/>
              </p14:nvContentPartPr>
              <p14:xfrm>
                <a:off x="5840740" y="2407671"/>
                <a:ext cx="155880" cy="199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DBC50AD-6559-A645-9C2F-AF6EDDCA5C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33180" y="2400471"/>
                  <a:ext cx="171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9C4B72C-188A-6F48-8784-E32D46766591}"/>
                    </a:ext>
                  </a:extLst>
                </p14:cNvPr>
                <p14:cNvContentPartPr/>
                <p14:nvPr/>
              </p14:nvContentPartPr>
              <p14:xfrm>
                <a:off x="5722300" y="2644551"/>
                <a:ext cx="255600" cy="436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9C4B72C-188A-6F48-8784-E32D467665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4740" y="2636991"/>
                  <a:ext cx="270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F18E599-8056-9B46-A463-2147EE548087}"/>
                    </a:ext>
                  </a:extLst>
                </p14:cNvPr>
                <p14:cNvContentPartPr/>
                <p14:nvPr/>
              </p14:nvContentPartPr>
              <p14:xfrm>
                <a:off x="5828140" y="2899791"/>
                <a:ext cx="68760" cy="43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F18E599-8056-9B46-A463-2147EE5480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0580" y="289223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F83FC01-4209-924A-A8F7-6C2AACC7021F}"/>
                    </a:ext>
                  </a:extLst>
                </p14:cNvPr>
                <p14:cNvContentPartPr/>
                <p14:nvPr/>
              </p14:nvContentPartPr>
              <p14:xfrm>
                <a:off x="5859100" y="2843631"/>
                <a:ext cx="106200" cy="1558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F83FC01-4209-924A-A8F7-6C2AACC702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1540" y="283607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0FE6885-2231-5347-A926-41A9410B6D43}"/>
                    </a:ext>
                  </a:extLst>
                </p14:cNvPr>
                <p14:cNvContentPartPr/>
                <p14:nvPr/>
              </p14:nvContentPartPr>
              <p14:xfrm>
                <a:off x="6344740" y="2495151"/>
                <a:ext cx="87480" cy="31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0FE6885-2231-5347-A926-41A9410B6D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37180" y="248759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3D9457D-CFCD-E64B-A233-70E51A1DBF5D}"/>
                    </a:ext>
                  </a:extLst>
                </p14:cNvPr>
                <p14:cNvContentPartPr/>
                <p14:nvPr/>
              </p14:nvContentPartPr>
              <p14:xfrm>
                <a:off x="6282460" y="2469951"/>
                <a:ext cx="236880" cy="5731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3D9457D-CFCD-E64B-A233-70E51A1DBF5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74900" y="2462391"/>
                  <a:ext cx="2520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B471DFF-A422-C145-8654-2BB408317A40}"/>
                    </a:ext>
                  </a:extLst>
                </p14:cNvPr>
                <p14:cNvContentPartPr/>
                <p14:nvPr/>
              </p14:nvContentPartPr>
              <p14:xfrm>
                <a:off x="6780700" y="2550951"/>
                <a:ext cx="360" cy="6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B471DFF-A422-C145-8654-2BB408317A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73140" y="254339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F4B2FC8-F0EE-E24C-8F69-C1F95F8AA5FA}"/>
                    </a:ext>
                  </a:extLst>
                </p14:cNvPr>
                <p14:cNvContentPartPr/>
                <p14:nvPr/>
              </p14:nvContentPartPr>
              <p14:xfrm>
                <a:off x="6799420" y="2575791"/>
                <a:ext cx="187200" cy="373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F4B2FC8-F0EE-E24C-8F69-C1F95F8AA5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91860" y="2568231"/>
                  <a:ext cx="202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9D72B74-8FA8-4041-A6B3-2230A43750EE}"/>
                    </a:ext>
                  </a:extLst>
                </p14:cNvPr>
                <p14:cNvContentPartPr/>
                <p14:nvPr/>
              </p14:nvContentPartPr>
              <p14:xfrm>
                <a:off x="6855220" y="2800071"/>
                <a:ext cx="149760" cy="100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9D72B74-8FA8-4041-A6B3-2230A43750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47660" y="279251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F3D1C13-99D6-D247-BFA9-98C21A17D615}"/>
                    </a:ext>
                  </a:extLst>
                </p14:cNvPr>
                <p14:cNvContentPartPr/>
                <p14:nvPr/>
              </p14:nvContentPartPr>
              <p14:xfrm>
                <a:off x="7129180" y="2457711"/>
                <a:ext cx="118800" cy="131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F3D1C13-99D6-D247-BFA9-98C21A17D6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21620" y="245015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D97B172-1975-7C41-9AC7-B48F4A992A4E}"/>
                    </a:ext>
                  </a:extLst>
                </p14:cNvPr>
                <p14:cNvContentPartPr/>
                <p14:nvPr/>
              </p14:nvContentPartPr>
              <p14:xfrm>
                <a:off x="7160500" y="2681631"/>
                <a:ext cx="187200" cy="323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D97B172-1975-7C41-9AC7-B48F4A992A4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52940" y="2674071"/>
                  <a:ext cx="202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9FAB134-5338-C643-A528-55537AFAAACF}"/>
                    </a:ext>
                  </a:extLst>
                </p14:cNvPr>
                <p14:cNvContentPartPr/>
                <p14:nvPr/>
              </p14:nvContentPartPr>
              <p14:xfrm>
                <a:off x="7508980" y="2613231"/>
                <a:ext cx="106200" cy="100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9FAB134-5338-C643-A528-55537AFAAA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01420" y="260567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A6F2FBB-30EC-2248-A30F-63214CFA64D2}"/>
                    </a:ext>
                  </a:extLst>
                </p14:cNvPr>
                <p14:cNvContentPartPr/>
                <p14:nvPr/>
              </p14:nvContentPartPr>
              <p14:xfrm>
                <a:off x="7515100" y="2750391"/>
                <a:ext cx="548280" cy="243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A6F2FBB-30EC-2248-A30F-63214CFA64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07540" y="2742831"/>
                  <a:ext cx="563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A2ECB1B-99E3-2743-B5E9-62C514927E53}"/>
                    </a:ext>
                  </a:extLst>
                </p14:cNvPr>
                <p14:cNvContentPartPr/>
                <p14:nvPr/>
              </p14:nvContentPartPr>
              <p14:xfrm>
                <a:off x="8287300" y="3036591"/>
                <a:ext cx="12960" cy="25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A2ECB1B-99E3-2743-B5E9-62C514927E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79740" y="302903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6D20BC9-C2B1-8B46-9C5A-BCB939966791}"/>
                    </a:ext>
                  </a:extLst>
                </p14:cNvPr>
                <p14:cNvContentPartPr/>
                <p14:nvPr/>
              </p14:nvContentPartPr>
              <p14:xfrm>
                <a:off x="8274700" y="3185991"/>
                <a:ext cx="43920" cy="129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6D20BC9-C2B1-8B46-9C5A-BCB9399667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67140" y="31784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59DB0A7-F98A-2A45-A135-7F9A08405E36}"/>
                    </a:ext>
                  </a:extLst>
                </p14:cNvPr>
                <p14:cNvContentPartPr/>
                <p14:nvPr/>
              </p14:nvContentPartPr>
              <p14:xfrm>
                <a:off x="1956700" y="3883311"/>
                <a:ext cx="254880" cy="4957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59DB0A7-F98A-2A45-A135-7F9A08405E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949140" y="3875751"/>
                  <a:ext cx="2700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FC8563D-E8B3-424C-BC82-D24420ECAB8D}"/>
                    </a:ext>
                  </a:extLst>
                </p14:cNvPr>
                <p14:cNvContentPartPr/>
                <p14:nvPr/>
              </p14:nvContentPartPr>
              <p14:xfrm>
                <a:off x="2074060" y="4144671"/>
                <a:ext cx="149760" cy="50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FC8563D-E8B3-424C-BC82-D24420ECAB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66500" y="413711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0FA9BBB-A10B-594D-9BA0-8DC12B43A97F}"/>
                    </a:ext>
                  </a:extLst>
                </p14:cNvPr>
                <p14:cNvContentPartPr/>
                <p14:nvPr/>
              </p14:nvContentPartPr>
              <p14:xfrm>
                <a:off x="4234420" y="3802311"/>
                <a:ext cx="143640" cy="87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0FA9BBB-A10B-594D-9BA0-8DC12B43A9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26860" y="379475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A87710F-20DE-CD4B-8964-BE8A8CD1D0F4}"/>
                    </a:ext>
                  </a:extLst>
                </p14:cNvPr>
                <p14:cNvContentPartPr/>
                <p14:nvPr/>
              </p14:nvContentPartPr>
              <p14:xfrm>
                <a:off x="4166020" y="4020111"/>
                <a:ext cx="324000" cy="230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A87710F-20DE-CD4B-8964-BE8A8CD1D0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58460" y="4012551"/>
                  <a:ext cx="339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6286C7-B0EC-8445-83FC-E41668B52CC3}"/>
                    </a:ext>
                  </a:extLst>
                </p14:cNvPr>
                <p14:cNvContentPartPr/>
                <p14:nvPr/>
              </p14:nvContentPartPr>
              <p14:xfrm>
                <a:off x="4782340" y="3908871"/>
                <a:ext cx="31320" cy="248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6286C7-B0EC-8445-83FC-E41668B52C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74780" y="3901311"/>
                  <a:ext cx="46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69517E5-D041-2C49-88B7-A94301B2D99F}"/>
                    </a:ext>
                  </a:extLst>
                </p14:cNvPr>
                <p14:cNvContentPartPr/>
                <p14:nvPr/>
              </p14:nvContentPartPr>
              <p14:xfrm>
                <a:off x="4913020" y="3634191"/>
                <a:ext cx="448560" cy="709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69517E5-D041-2C49-88B7-A94301B2D9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05460" y="3626631"/>
                  <a:ext cx="46368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5E7EE40-6594-6A4A-B84C-B83778486552}"/>
                    </a:ext>
                  </a:extLst>
                </p14:cNvPr>
                <p14:cNvContentPartPr/>
                <p14:nvPr/>
              </p14:nvContentPartPr>
              <p14:xfrm>
                <a:off x="4932460" y="3764871"/>
                <a:ext cx="186480" cy="299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5E7EE40-6594-6A4A-B84C-B837784865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24900" y="3757311"/>
                  <a:ext cx="201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F2DC130-6F33-4F42-9BDC-9F2940BB16A8}"/>
                    </a:ext>
                  </a:extLst>
                </p14:cNvPr>
                <p14:cNvContentPartPr/>
                <p14:nvPr/>
              </p14:nvContentPartPr>
              <p14:xfrm>
                <a:off x="5006260" y="3983031"/>
                <a:ext cx="155880" cy="112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F2DC130-6F33-4F42-9BDC-9F2940BB16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98700" y="397547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F74BAEF-8596-C44D-A6CB-839E7935EDE3}"/>
                    </a:ext>
                  </a:extLst>
                </p14:cNvPr>
                <p14:cNvContentPartPr/>
                <p14:nvPr/>
              </p14:nvContentPartPr>
              <p14:xfrm>
                <a:off x="4969180" y="4101111"/>
                <a:ext cx="162360" cy="93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F74BAEF-8596-C44D-A6CB-839E7935EDE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61620" y="4093551"/>
                  <a:ext cx="177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A1697E2-4173-B344-8EFB-2D64A4DEE5E9}"/>
                    </a:ext>
                  </a:extLst>
                </p14:cNvPr>
                <p14:cNvContentPartPr/>
                <p14:nvPr/>
              </p14:nvContentPartPr>
              <p14:xfrm>
                <a:off x="4931740" y="4250511"/>
                <a:ext cx="205920" cy="81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A1697E2-4173-B344-8EFB-2D64A4DEE5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24180" y="4242951"/>
                  <a:ext cx="221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4AC82CD-EF69-954F-A5F9-FA519827B854}"/>
                    </a:ext>
                  </a:extLst>
                </p14:cNvPr>
                <p14:cNvContentPartPr/>
                <p14:nvPr/>
              </p14:nvContentPartPr>
              <p14:xfrm>
                <a:off x="5684860" y="4337631"/>
                <a:ext cx="43200" cy="106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4AC82CD-EF69-954F-A5F9-FA519827B8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77300" y="4330071"/>
                  <a:ext cx="58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157C383-2E60-1B4E-9F36-34181AAB21C5}"/>
                    </a:ext>
                  </a:extLst>
                </p14:cNvPr>
                <p14:cNvContentPartPr/>
                <p14:nvPr/>
              </p14:nvContentPartPr>
              <p14:xfrm>
                <a:off x="10372780" y="2768751"/>
                <a:ext cx="181080" cy="87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157C383-2E60-1B4E-9F36-34181AAB21C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65220" y="2761551"/>
                  <a:ext cx="19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699FBC2-A128-494F-B10B-CC1194559CFD}"/>
                    </a:ext>
                  </a:extLst>
                </p14:cNvPr>
                <p14:cNvContentPartPr/>
                <p14:nvPr/>
              </p14:nvContentPartPr>
              <p14:xfrm>
                <a:off x="8816500" y="3733911"/>
                <a:ext cx="124920" cy="81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699FBC2-A128-494F-B10B-CC1194559CF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08940" y="372635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A4F0AD1-7028-184C-A01B-7938686A5753}"/>
                    </a:ext>
                  </a:extLst>
                </p14:cNvPr>
                <p14:cNvContentPartPr/>
                <p14:nvPr/>
              </p14:nvContentPartPr>
              <p14:xfrm>
                <a:off x="11300500" y="4126671"/>
                <a:ext cx="100080" cy="105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A4F0AD1-7028-184C-A01B-7938686A57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92940" y="4119111"/>
                  <a:ext cx="11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466CC64-F7D9-3E45-8265-18F95AC73FAD}"/>
                    </a:ext>
                  </a:extLst>
                </p14:cNvPr>
                <p14:cNvContentPartPr/>
                <p14:nvPr/>
              </p14:nvContentPartPr>
              <p14:xfrm>
                <a:off x="8704180" y="2862351"/>
                <a:ext cx="1787040" cy="1002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466CC64-F7D9-3E45-8265-18F95AC73F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94100" y="2852271"/>
                  <a:ext cx="180720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984656D-8B5C-144E-9EF6-4E9C691D1872}"/>
                    </a:ext>
                  </a:extLst>
                </p14:cNvPr>
                <p14:cNvContentPartPr/>
                <p14:nvPr/>
              </p14:nvContentPartPr>
              <p14:xfrm>
                <a:off x="10403740" y="2862351"/>
                <a:ext cx="1015200" cy="1314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984656D-8B5C-144E-9EF6-4E9C691D187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96180" y="2854791"/>
                  <a:ext cx="103032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37673BD-E105-3F4A-950A-57956E08D03C}"/>
                    </a:ext>
                  </a:extLst>
                </p14:cNvPr>
                <p14:cNvContentPartPr/>
                <p14:nvPr/>
              </p14:nvContentPartPr>
              <p14:xfrm>
                <a:off x="9513460" y="4337631"/>
                <a:ext cx="1730880" cy="14320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37673BD-E105-3F4A-950A-57956E08D0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05900" y="4330071"/>
                  <a:ext cx="1746000" cy="14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00F2975-D77A-EC4F-AEE8-C6313DA71F80}"/>
                    </a:ext>
                  </a:extLst>
                </p14:cNvPr>
                <p14:cNvContentPartPr/>
                <p14:nvPr/>
              </p14:nvContentPartPr>
              <p14:xfrm>
                <a:off x="11182060" y="4306671"/>
                <a:ext cx="6480" cy="6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00F2975-D77A-EC4F-AEE8-C6313DA71F8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74500" y="42991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F50F164-9B71-6D44-B033-9FEA9289C3F1}"/>
                    </a:ext>
                  </a:extLst>
                </p14:cNvPr>
                <p14:cNvContentPartPr/>
                <p14:nvPr/>
              </p14:nvContentPartPr>
              <p14:xfrm>
                <a:off x="11250460" y="4119831"/>
                <a:ext cx="243000" cy="2617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F50F164-9B71-6D44-B033-9FEA9289C3F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242900" y="4112271"/>
                  <a:ext cx="2581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1E7102AB-48BD-E547-858B-6467A0CE9C8E}"/>
                  </a:ext>
                </a:extLst>
              </p14:cNvPr>
              <p14:cNvContentPartPr/>
              <p14:nvPr/>
            </p14:nvContentPartPr>
            <p14:xfrm>
              <a:off x="8623540" y="3690351"/>
              <a:ext cx="305280" cy="2617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1E7102AB-48BD-E547-858B-6467A0CE9C8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615980" y="3682791"/>
                <a:ext cx="3204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B790A85-8EE3-ED49-B64D-F215797B3B72}"/>
              </a:ext>
            </a:extLst>
          </p:cNvPr>
          <p:cNvGrpSpPr/>
          <p:nvPr/>
        </p:nvGrpSpPr>
        <p:grpSpPr>
          <a:xfrm>
            <a:off x="6500620" y="5806791"/>
            <a:ext cx="3517560" cy="698040"/>
            <a:chOff x="6500620" y="5806791"/>
            <a:chExt cx="3517560" cy="69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7E3D633-D8DA-834E-BF5B-E872D27BA601}"/>
                    </a:ext>
                  </a:extLst>
                </p14:cNvPr>
                <p14:cNvContentPartPr/>
                <p14:nvPr/>
              </p14:nvContentPartPr>
              <p14:xfrm>
                <a:off x="6500620" y="5819391"/>
                <a:ext cx="529560" cy="5295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7E3D633-D8DA-834E-BF5B-E872D27BA60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93060" y="5811831"/>
                  <a:ext cx="544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11EB088-5B84-7F42-AB4F-E4C0569BD5A3}"/>
                    </a:ext>
                  </a:extLst>
                </p14:cNvPr>
                <p14:cNvContentPartPr/>
                <p14:nvPr/>
              </p14:nvContentPartPr>
              <p14:xfrm>
                <a:off x="7129900" y="5862951"/>
                <a:ext cx="510120" cy="4921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11EB088-5B84-7F42-AB4F-E4C0569BD5A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122340" y="5855391"/>
                  <a:ext cx="525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AEA14E1-3E93-CB4C-9F76-FA4CE6ADE865}"/>
                    </a:ext>
                  </a:extLst>
                </p14:cNvPr>
                <p14:cNvContentPartPr/>
                <p14:nvPr/>
              </p14:nvContentPartPr>
              <p14:xfrm>
                <a:off x="7894900" y="5806791"/>
                <a:ext cx="149760" cy="5972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AEA14E1-3E93-CB4C-9F76-FA4CE6ADE86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887340" y="5799591"/>
                  <a:ext cx="1648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CE55CC6-4CD2-0346-916D-9AF88D64876F}"/>
                    </a:ext>
                  </a:extLst>
                </p14:cNvPr>
                <p14:cNvContentPartPr/>
                <p14:nvPr/>
              </p14:nvContentPartPr>
              <p14:xfrm>
                <a:off x="8131420" y="5919111"/>
                <a:ext cx="43920" cy="50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CE55CC6-4CD2-0346-916D-9AF88D64876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23860" y="591155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A22B288-A6C2-2E4D-88D4-2AFD25744ADC}"/>
                    </a:ext>
                  </a:extLst>
                </p14:cNvPr>
                <p14:cNvContentPartPr/>
                <p14:nvPr/>
              </p14:nvContentPartPr>
              <p14:xfrm>
                <a:off x="7863940" y="5862951"/>
                <a:ext cx="548280" cy="5169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A22B288-A6C2-2E4D-88D4-2AFD25744AD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856380" y="5855391"/>
                  <a:ext cx="5634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0DA67B6-E0F2-FF4E-B0C2-B994683D1FF5}"/>
                    </a:ext>
                  </a:extLst>
                </p14:cNvPr>
                <p14:cNvContentPartPr/>
                <p14:nvPr/>
              </p14:nvContentPartPr>
              <p14:xfrm>
                <a:off x="8592220" y="5987511"/>
                <a:ext cx="118080" cy="355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0DA67B6-E0F2-FF4E-B0C2-B994683D1FF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584660" y="5979951"/>
                  <a:ext cx="133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425D6C7-3100-9C4B-8AC7-4F6912A06BD9}"/>
                    </a:ext>
                  </a:extLst>
                </p14:cNvPr>
                <p14:cNvContentPartPr/>
                <p14:nvPr/>
              </p14:nvContentPartPr>
              <p14:xfrm>
                <a:off x="8486380" y="6199191"/>
                <a:ext cx="162360" cy="100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425D6C7-3100-9C4B-8AC7-4F6912A06BD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478820" y="6191631"/>
                  <a:ext cx="17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2DA6D9F-547F-454C-8F44-7C9AC199404F}"/>
                    </a:ext>
                  </a:extLst>
                </p14:cNvPr>
                <p14:cNvContentPartPr/>
                <p14:nvPr/>
              </p14:nvContentPartPr>
              <p14:xfrm>
                <a:off x="8816500" y="5937831"/>
                <a:ext cx="31320" cy="93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2DA6D9F-547F-454C-8F44-7C9AC199404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808940" y="5930271"/>
                  <a:ext cx="46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D7BF8EF-C22A-CE45-90ED-0D360F2B3224}"/>
                    </a:ext>
                  </a:extLst>
                </p14:cNvPr>
                <p14:cNvContentPartPr/>
                <p14:nvPr/>
              </p14:nvContentPartPr>
              <p14:xfrm>
                <a:off x="8691940" y="6186591"/>
                <a:ext cx="5652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D7BF8EF-C22A-CE45-90ED-0D360F2B322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84380" y="617903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64EDE79-A7AD-D54A-98E8-0DCC45EFDBDE}"/>
                    </a:ext>
                  </a:extLst>
                </p14:cNvPr>
                <p14:cNvContentPartPr/>
                <p14:nvPr/>
              </p14:nvContentPartPr>
              <p14:xfrm>
                <a:off x="8866180" y="5850711"/>
                <a:ext cx="255600" cy="5544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64EDE79-A7AD-D54A-98E8-0DCC45EFDBD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58620" y="5843151"/>
                  <a:ext cx="2707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0EACF4F-3246-044A-8300-F5157B2019D3}"/>
                    </a:ext>
                  </a:extLst>
                </p14:cNvPr>
                <p14:cNvContentPartPr/>
                <p14:nvPr/>
              </p14:nvContentPartPr>
              <p14:xfrm>
                <a:off x="9382780" y="6018471"/>
                <a:ext cx="68040" cy="1436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0EACF4F-3246-044A-8300-F5157B2019D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75220" y="6010911"/>
                  <a:ext cx="83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6016307-1161-7343-8757-958E6AA14872}"/>
                    </a:ext>
                  </a:extLst>
                </p14:cNvPr>
                <p14:cNvContentPartPr/>
                <p14:nvPr/>
              </p14:nvContentPartPr>
              <p14:xfrm>
                <a:off x="9270820" y="6236631"/>
                <a:ext cx="747360" cy="2682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6016307-1161-7343-8757-958E6AA1487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63260" y="6229071"/>
                  <a:ext cx="7624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441C3FA3-3842-3E47-A59B-A02F43BBA07C}"/>
                  </a:ext>
                </a:extLst>
              </p14:cNvPr>
              <p14:cNvContentPartPr/>
              <p14:nvPr/>
            </p14:nvContentPartPr>
            <p14:xfrm>
              <a:off x="11511820" y="4599351"/>
              <a:ext cx="62640" cy="2556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441C3FA3-3842-3E47-A59B-A02F43BBA07C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504620" y="4591791"/>
                <a:ext cx="77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01350AD6-22DF-1247-9FB4-0ED49B65BCC7}"/>
                  </a:ext>
                </a:extLst>
              </p14:cNvPr>
              <p14:cNvContentPartPr/>
              <p14:nvPr/>
            </p14:nvContentPartPr>
            <p14:xfrm>
              <a:off x="9881020" y="5912631"/>
              <a:ext cx="50040" cy="1497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01350AD6-22DF-1247-9FB4-0ED49B65BCC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873460" y="5905431"/>
                <a:ext cx="65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E10C7026-265D-554D-B760-C549A1F6C9C5}"/>
                  </a:ext>
                </a:extLst>
              </p14:cNvPr>
              <p14:cNvContentPartPr/>
              <p14:nvPr/>
            </p14:nvContentPartPr>
            <p14:xfrm>
              <a:off x="7839100" y="3758751"/>
              <a:ext cx="62640" cy="2307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E10C7026-265D-554D-B760-C549A1F6C9C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31540" y="3751191"/>
                <a:ext cx="77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1217FC5C-6EAC-7E44-A8B4-E1B363530F13}"/>
                  </a:ext>
                </a:extLst>
              </p14:cNvPr>
              <p14:cNvContentPartPr/>
              <p14:nvPr/>
            </p14:nvContentPartPr>
            <p14:xfrm>
              <a:off x="8754220" y="3951711"/>
              <a:ext cx="87480" cy="64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1217FC5C-6EAC-7E44-A8B4-E1B363530F1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744140" y="3941631"/>
                <a:ext cx="107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6F33CBD-7332-BB47-A121-2B8177A44782}"/>
                  </a:ext>
                </a:extLst>
              </p14:cNvPr>
              <p14:cNvContentPartPr/>
              <p14:nvPr/>
            </p14:nvContentPartPr>
            <p14:xfrm>
              <a:off x="9980380" y="4468311"/>
              <a:ext cx="19080" cy="68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6F33CBD-7332-BB47-A121-2B8177A4478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972820" y="4461111"/>
                <a:ext cx="34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78C04C41-EC3A-2C4C-8A6D-53A6E7C49F77}"/>
              </a:ext>
            </a:extLst>
          </p:cNvPr>
          <p:cNvGrpSpPr/>
          <p:nvPr/>
        </p:nvGrpSpPr>
        <p:grpSpPr>
          <a:xfrm>
            <a:off x="9408340" y="540351"/>
            <a:ext cx="2184480" cy="1220400"/>
            <a:chOff x="9408340" y="540351"/>
            <a:chExt cx="2184480" cy="12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F9EE5AD-4CE7-D746-9062-45825DEFE8EE}"/>
                    </a:ext>
                  </a:extLst>
                </p14:cNvPr>
                <p14:cNvContentPartPr/>
                <p14:nvPr/>
              </p14:nvContentPartPr>
              <p14:xfrm>
                <a:off x="10752580" y="540351"/>
                <a:ext cx="174600" cy="155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F9EE5AD-4CE7-D746-9062-45825DEFE8E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745020" y="532791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6B16AE6-D914-B544-86EE-950D36F29882}"/>
                    </a:ext>
                  </a:extLst>
                </p14:cNvPr>
                <p14:cNvContentPartPr/>
                <p14:nvPr/>
              </p14:nvContentPartPr>
              <p14:xfrm>
                <a:off x="9619300" y="627471"/>
                <a:ext cx="1158480" cy="691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6B16AE6-D914-B544-86EE-950D36F2988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611740" y="619911"/>
                  <a:ext cx="11732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2427851-123E-A04B-8D3A-D3AE1A37BAE0}"/>
                    </a:ext>
                  </a:extLst>
                </p14:cNvPr>
                <p14:cNvContentPartPr/>
                <p14:nvPr/>
              </p14:nvContentPartPr>
              <p14:xfrm>
                <a:off x="9495100" y="1306071"/>
                <a:ext cx="2097720" cy="4546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2427851-123E-A04B-8D3A-D3AE1A37BAE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87540" y="1298511"/>
                  <a:ext cx="21128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B986095-DE1A-7F43-8FAE-66CF502928E5}"/>
                    </a:ext>
                  </a:extLst>
                </p14:cNvPr>
                <p14:cNvContentPartPr/>
                <p14:nvPr/>
              </p14:nvContentPartPr>
              <p14:xfrm>
                <a:off x="10789660" y="807831"/>
                <a:ext cx="19080" cy="25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B986095-DE1A-7F43-8FAE-66CF502928E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782460" y="80027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B7A3E52-2619-C14C-87FD-D1289C4F16BE}"/>
                    </a:ext>
                  </a:extLst>
                </p14:cNvPr>
                <p14:cNvContentPartPr/>
                <p14:nvPr/>
              </p14:nvContentPartPr>
              <p14:xfrm>
                <a:off x="10758700" y="689751"/>
                <a:ext cx="809640" cy="983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B7A3E52-2619-C14C-87FD-D1289C4F16B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751140" y="682191"/>
                  <a:ext cx="82476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5F4A991-04A4-FE4D-9FDB-996F1B447BF8}"/>
                    </a:ext>
                  </a:extLst>
                </p14:cNvPr>
                <p14:cNvContentPartPr/>
                <p14:nvPr/>
              </p14:nvContentPartPr>
              <p14:xfrm>
                <a:off x="9408340" y="1181511"/>
                <a:ext cx="366840" cy="293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5F4A991-04A4-FE4D-9FDB-996F1B447BF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00780" y="1173951"/>
                  <a:ext cx="3819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ABA3578-344E-D847-ADCD-8F7666DD59AC}"/>
              </a:ext>
            </a:extLst>
          </p:cNvPr>
          <p:cNvGrpSpPr/>
          <p:nvPr/>
        </p:nvGrpSpPr>
        <p:grpSpPr>
          <a:xfrm>
            <a:off x="10306900" y="1797831"/>
            <a:ext cx="1230120" cy="1108440"/>
            <a:chOff x="10306900" y="1797831"/>
            <a:chExt cx="1230120" cy="11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EA73E84-D7DD-C347-B888-3E3683D016A6}"/>
                    </a:ext>
                  </a:extLst>
                </p14:cNvPr>
                <p14:cNvContentPartPr/>
                <p14:nvPr/>
              </p14:nvContentPartPr>
              <p14:xfrm>
                <a:off x="10777420" y="2457711"/>
                <a:ext cx="25200" cy="50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EA73E84-D7DD-C347-B888-3E3683D016A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769860" y="245015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0FB5076-7344-B34E-8EAC-95792B612A87}"/>
                    </a:ext>
                  </a:extLst>
                </p14:cNvPr>
                <p14:cNvContentPartPr/>
                <p14:nvPr/>
              </p14:nvContentPartPr>
              <p14:xfrm>
                <a:off x="10733860" y="2457711"/>
                <a:ext cx="75240" cy="205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0FB5076-7344-B34E-8EAC-95792B612A8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26300" y="245015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73C0C1B-0C8A-D449-ACFB-83A2AC52AE10}"/>
                    </a:ext>
                  </a:extLst>
                </p14:cNvPr>
                <p14:cNvContentPartPr/>
                <p14:nvPr/>
              </p14:nvContentPartPr>
              <p14:xfrm>
                <a:off x="10306900" y="1797831"/>
                <a:ext cx="1230120" cy="11084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73C0C1B-0C8A-D449-ACFB-83A2AC52AE1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96820" y="1787751"/>
                  <a:ext cx="1250280" cy="11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954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1F8341F-827A-654B-B5F6-6DEA508D2567}"/>
              </a:ext>
            </a:extLst>
          </p:cNvPr>
          <p:cNvGrpSpPr/>
          <p:nvPr/>
        </p:nvGrpSpPr>
        <p:grpSpPr>
          <a:xfrm>
            <a:off x="959860" y="241191"/>
            <a:ext cx="1207800" cy="554760"/>
            <a:chOff x="959860" y="241191"/>
            <a:chExt cx="120780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13CB991-56DC-F945-A1CD-8A70E8AA146C}"/>
                    </a:ext>
                  </a:extLst>
                </p14:cNvPr>
                <p14:cNvContentPartPr/>
                <p14:nvPr/>
              </p14:nvContentPartPr>
              <p14:xfrm>
                <a:off x="1077940" y="241191"/>
                <a:ext cx="13104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13CB991-56DC-F945-A1CD-8A70E8AA14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0380" y="23399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6E8255B-14BC-8E4D-93BF-5F15FECB192B}"/>
                    </a:ext>
                  </a:extLst>
                </p14:cNvPr>
                <p14:cNvContentPartPr/>
                <p14:nvPr/>
              </p14:nvContentPartPr>
              <p14:xfrm>
                <a:off x="959860" y="397071"/>
                <a:ext cx="423720" cy="392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6E8255B-14BC-8E4D-93BF-5F15FECB19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2300" y="389511"/>
                  <a:ext cx="438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F71957B-AD77-404F-AFD3-C6FD4D3A7DFB}"/>
                    </a:ext>
                  </a:extLst>
                </p14:cNvPr>
                <p14:cNvContentPartPr/>
                <p14:nvPr/>
              </p14:nvContentPartPr>
              <p14:xfrm>
                <a:off x="1551340" y="409311"/>
                <a:ext cx="8136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F71957B-AD77-404F-AFD3-C6FD4D3A7D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780" y="40175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6773933-C548-E14A-920C-E83D1853A1FD}"/>
                    </a:ext>
                  </a:extLst>
                </p14:cNvPr>
                <p14:cNvContentPartPr/>
                <p14:nvPr/>
              </p14:nvContentPartPr>
              <p14:xfrm>
                <a:off x="1514620" y="266391"/>
                <a:ext cx="472680" cy="442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6773933-C548-E14A-920C-E83D1853A1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7060" y="258831"/>
                  <a:ext cx="487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7F8E0E0-D8B6-7A43-8E35-413176E269CA}"/>
                    </a:ext>
                  </a:extLst>
                </p14:cNvPr>
                <p14:cNvContentPartPr/>
                <p14:nvPr/>
              </p14:nvContentPartPr>
              <p14:xfrm>
                <a:off x="2111500" y="671031"/>
                <a:ext cx="360" cy="626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7F8E0E0-D8B6-7A43-8E35-413176E269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3940" y="663471"/>
                  <a:ext cx="15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D152C64-087E-2F4D-A1E1-511BF27A1284}"/>
                    </a:ext>
                  </a:extLst>
                </p14:cNvPr>
                <p14:cNvContentPartPr/>
                <p14:nvPr/>
              </p14:nvContentPartPr>
              <p14:xfrm>
                <a:off x="2136340" y="776871"/>
                <a:ext cx="3132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D152C64-087E-2F4D-A1E1-511BF27A12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8780" y="76931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973D3FE-98FF-D446-94D6-CFF95C2D9083}"/>
              </a:ext>
            </a:extLst>
          </p:cNvPr>
          <p:cNvGrpSpPr/>
          <p:nvPr/>
        </p:nvGrpSpPr>
        <p:grpSpPr>
          <a:xfrm>
            <a:off x="2522260" y="197631"/>
            <a:ext cx="442800" cy="508320"/>
            <a:chOff x="2522260" y="197631"/>
            <a:chExt cx="44280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195D82F-03FC-8846-8727-52534C694ACA}"/>
                    </a:ext>
                  </a:extLst>
                </p14:cNvPr>
                <p14:cNvContentPartPr/>
                <p14:nvPr/>
              </p14:nvContentPartPr>
              <p14:xfrm>
                <a:off x="2559700" y="259911"/>
                <a:ext cx="106200" cy="81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195D82F-03FC-8846-8727-52534C694A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2140" y="25235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53FF021-0CDD-3F47-A76A-CB664CFF398D}"/>
                    </a:ext>
                  </a:extLst>
                </p14:cNvPr>
                <p14:cNvContentPartPr/>
                <p14:nvPr/>
              </p14:nvContentPartPr>
              <p14:xfrm>
                <a:off x="2522260" y="403191"/>
                <a:ext cx="155880" cy="302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53FF021-0CDD-3F47-A76A-CB664CFF39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4700" y="395631"/>
                  <a:ext cx="171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0FE1D85-1EE9-3A43-9D46-FD24D34CBB64}"/>
                    </a:ext>
                  </a:extLst>
                </p14:cNvPr>
                <p14:cNvContentPartPr/>
                <p14:nvPr/>
              </p14:nvContentPartPr>
              <p14:xfrm>
                <a:off x="2802700" y="197631"/>
                <a:ext cx="162360" cy="4982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0FE1D85-1EE9-3A43-9D46-FD24D34CBB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5140" y="190431"/>
                  <a:ext cx="17712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59B4F8-3961-B046-85E3-0EEC67A9A9C2}"/>
              </a:ext>
            </a:extLst>
          </p:cNvPr>
          <p:cNvGrpSpPr/>
          <p:nvPr/>
        </p:nvGrpSpPr>
        <p:grpSpPr>
          <a:xfrm>
            <a:off x="3406420" y="316071"/>
            <a:ext cx="292680" cy="355320"/>
            <a:chOff x="3406420" y="316071"/>
            <a:chExt cx="2926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682E57D-3350-3A4D-98C7-561C1710D6A8}"/>
                    </a:ext>
                  </a:extLst>
                </p14:cNvPr>
                <p14:cNvContentPartPr/>
                <p14:nvPr/>
              </p14:nvContentPartPr>
              <p14:xfrm>
                <a:off x="3406420" y="316071"/>
                <a:ext cx="218160" cy="355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682E57D-3350-3A4D-98C7-561C1710D6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8860" y="308511"/>
                  <a:ext cx="233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8D6F143-25A0-864A-83F3-BE1F607E343C}"/>
                    </a:ext>
                  </a:extLst>
                </p14:cNvPr>
                <p14:cNvContentPartPr/>
                <p14:nvPr/>
              </p14:nvContentPartPr>
              <p14:xfrm>
                <a:off x="3518380" y="527751"/>
                <a:ext cx="18072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8D6F143-25A0-864A-83F3-BE1F607E34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0820" y="520191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4BA25F1-C559-4A4A-885F-9F79E5604843}"/>
              </a:ext>
            </a:extLst>
          </p:cNvPr>
          <p:cNvGrpSpPr/>
          <p:nvPr/>
        </p:nvGrpSpPr>
        <p:grpSpPr>
          <a:xfrm>
            <a:off x="3929500" y="378351"/>
            <a:ext cx="417240" cy="305280"/>
            <a:chOff x="3929500" y="378351"/>
            <a:chExt cx="4172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885A801-752F-FD45-BFB2-E146EB39A4E7}"/>
                    </a:ext>
                  </a:extLst>
                </p14:cNvPr>
                <p14:cNvContentPartPr/>
                <p14:nvPr/>
              </p14:nvContentPartPr>
              <p14:xfrm>
                <a:off x="3929500" y="478071"/>
                <a:ext cx="174600" cy="19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885A801-752F-FD45-BFB2-E146EB39A4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1940" y="47051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D83FE60-C22E-B94E-AFF9-CC6B59FC0B3E}"/>
                    </a:ext>
                  </a:extLst>
                </p14:cNvPr>
                <p14:cNvContentPartPr/>
                <p14:nvPr/>
              </p14:nvContentPartPr>
              <p14:xfrm>
                <a:off x="3942460" y="614871"/>
                <a:ext cx="192600" cy="31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D83FE60-C22E-B94E-AFF9-CC6B59FC0B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4900" y="607311"/>
                  <a:ext cx="20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79B1639-4E5F-CF4E-8A91-D0C2CA77369E}"/>
                    </a:ext>
                  </a:extLst>
                </p14:cNvPr>
                <p14:cNvContentPartPr/>
                <p14:nvPr/>
              </p14:nvContentPartPr>
              <p14:xfrm>
                <a:off x="4284100" y="378351"/>
                <a:ext cx="62640" cy="305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79B1639-4E5F-CF4E-8A91-D0C2CA7736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76540" y="37079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5D4EC2D-D963-954D-BEA0-F89C00F5D3D3}"/>
              </a:ext>
            </a:extLst>
          </p:cNvPr>
          <p:cNvGrpSpPr/>
          <p:nvPr/>
        </p:nvGrpSpPr>
        <p:grpSpPr>
          <a:xfrm>
            <a:off x="4539340" y="347031"/>
            <a:ext cx="280440" cy="311760"/>
            <a:chOff x="4539340" y="347031"/>
            <a:chExt cx="2804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7AB40E0-BBA7-DC4F-A10B-6842BA291EF0}"/>
                    </a:ext>
                  </a:extLst>
                </p14:cNvPr>
                <p14:cNvContentPartPr/>
                <p14:nvPr/>
              </p14:nvContentPartPr>
              <p14:xfrm>
                <a:off x="4539340" y="347031"/>
                <a:ext cx="187200" cy="305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7AB40E0-BBA7-DC4F-A10B-6842BA291E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1780" y="339831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25BC0F4-8AEA-D444-95CE-4399F9982F4B}"/>
                    </a:ext>
                  </a:extLst>
                </p14:cNvPr>
                <p14:cNvContentPartPr/>
                <p14:nvPr/>
              </p14:nvContentPartPr>
              <p14:xfrm>
                <a:off x="4788460" y="571311"/>
                <a:ext cx="31320" cy="87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25BC0F4-8AEA-D444-95CE-4399F9982F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0900" y="56375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876A2A-8D62-CB4C-994D-09C6313792E0}"/>
              </a:ext>
            </a:extLst>
          </p:cNvPr>
          <p:cNvGrpSpPr/>
          <p:nvPr/>
        </p:nvGrpSpPr>
        <p:grpSpPr>
          <a:xfrm>
            <a:off x="5093380" y="372231"/>
            <a:ext cx="162360" cy="317520"/>
            <a:chOff x="5093380" y="372231"/>
            <a:chExt cx="1623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4651573-6CF5-9440-86C9-E46495BA1FDF}"/>
                    </a:ext>
                  </a:extLst>
                </p14:cNvPr>
                <p14:cNvContentPartPr/>
                <p14:nvPr/>
              </p14:nvContentPartPr>
              <p14:xfrm>
                <a:off x="5105980" y="372231"/>
                <a:ext cx="6480" cy="6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4651573-6CF5-9440-86C9-E46495BA1F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8420" y="36467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01CB7CD-A557-814C-95DE-A395F16EB71F}"/>
                    </a:ext>
                  </a:extLst>
                </p14:cNvPr>
                <p14:cNvContentPartPr/>
                <p14:nvPr/>
              </p14:nvContentPartPr>
              <p14:xfrm>
                <a:off x="5093380" y="372231"/>
                <a:ext cx="15588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01CB7CD-A557-814C-95DE-A395F16EB7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5820" y="36467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0AF3010-4DD5-4E45-BD7C-5197BDB2441E}"/>
                    </a:ext>
                  </a:extLst>
                </p14:cNvPr>
                <p14:cNvContentPartPr/>
                <p14:nvPr/>
              </p14:nvContentPartPr>
              <p14:xfrm>
                <a:off x="5093380" y="452871"/>
                <a:ext cx="106200" cy="236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0AF3010-4DD5-4E45-BD7C-5197BDB244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5820" y="445671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8E4F7F4-D4E9-FD4C-A52C-2459EF437D29}"/>
                    </a:ext>
                  </a:extLst>
                </p14:cNvPr>
                <p14:cNvContentPartPr/>
                <p14:nvPr/>
              </p14:nvContentPartPr>
              <p14:xfrm>
                <a:off x="5124700" y="558711"/>
                <a:ext cx="131040" cy="25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8E4F7F4-D4E9-FD4C-A52C-2459EF437D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17140" y="55151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B8B94FE-364F-984A-8DD8-004B9B219520}"/>
                  </a:ext>
                </a:extLst>
              </p14:cNvPr>
              <p14:cNvContentPartPr/>
              <p14:nvPr/>
            </p14:nvContentPartPr>
            <p14:xfrm>
              <a:off x="5491900" y="322191"/>
              <a:ext cx="106200" cy="3924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B8B94FE-364F-984A-8DD8-004B9B2195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84340" y="314631"/>
                <a:ext cx="1213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314E1F7C-BCB4-1843-8818-C3FDFA7AB1FD}"/>
              </a:ext>
            </a:extLst>
          </p:cNvPr>
          <p:cNvGrpSpPr/>
          <p:nvPr/>
        </p:nvGrpSpPr>
        <p:grpSpPr>
          <a:xfrm>
            <a:off x="5790700" y="141831"/>
            <a:ext cx="797400" cy="567000"/>
            <a:chOff x="5790700" y="141831"/>
            <a:chExt cx="7974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BB9A34E-C2A4-1B4A-BCF7-8BA95EFC77B7}"/>
                    </a:ext>
                  </a:extLst>
                </p14:cNvPr>
                <p14:cNvContentPartPr/>
                <p14:nvPr/>
              </p14:nvContentPartPr>
              <p14:xfrm>
                <a:off x="5790700" y="141831"/>
                <a:ext cx="554400" cy="567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BB9A34E-C2A4-1B4A-BCF7-8BA95EFC77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3140" y="134271"/>
                  <a:ext cx="5695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845B7A-AD3E-0C4E-AA64-55717CDE1044}"/>
                    </a:ext>
                  </a:extLst>
                </p14:cNvPr>
                <p14:cNvContentPartPr/>
                <p14:nvPr/>
              </p14:nvContentPartPr>
              <p14:xfrm>
                <a:off x="6394780" y="496791"/>
                <a:ext cx="193320" cy="50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845B7A-AD3E-0C4E-AA64-55717CDE10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87220" y="48923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94AEC2-5827-D84A-A1E9-B80620B6BB5B}"/>
              </a:ext>
            </a:extLst>
          </p:cNvPr>
          <p:cNvGrpSpPr/>
          <p:nvPr/>
        </p:nvGrpSpPr>
        <p:grpSpPr>
          <a:xfrm>
            <a:off x="6805540" y="322191"/>
            <a:ext cx="180720" cy="392760"/>
            <a:chOff x="6805540" y="322191"/>
            <a:chExt cx="1807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A7D64DD-274A-0D43-8DD5-F03D336B4CC6}"/>
                    </a:ext>
                  </a:extLst>
                </p14:cNvPr>
                <p14:cNvContentPartPr/>
                <p14:nvPr/>
              </p14:nvContentPartPr>
              <p14:xfrm>
                <a:off x="6805540" y="322191"/>
                <a:ext cx="180720" cy="124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A7D64DD-274A-0D43-8DD5-F03D336B4C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97980" y="314631"/>
                  <a:ext cx="195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22C7ABB-247B-7345-AC86-1536FC73A671}"/>
                    </a:ext>
                  </a:extLst>
                </p14:cNvPr>
                <p14:cNvContentPartPr/>
                <p14:nvPr/>
              </p14:nvContentPartPr>
              <p14:xfrm>
                <a:off x="6892660" y="540351"/>
                <a:ext cx="19080" cy="174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22C7ABB-247B-7345-AC86-1536FC73A6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5100" y="532791"/>
                  <a:ext cx="342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F362BAA-0C8F-384C-AEDF-C8F88A9BB7CC}"/>
              </a:ext>
            </a:extLst>
          </p:cNvPr>
          <p:cNvGrpSpPr/>
          <p:nvPr/>
        </p:nvGrpSpPr>
        <p:grpSpPr>
          <a:xfrm>
            <a:off x="7303420" y="353511"/>
            <a:ext cx="1077480" cy="299160"/>
            <a:chOff x="7303420" y="353511"/>
            <a:chExt cx="10774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09B885A-68D8-5843-B966-E5C1BA4235AA}"/>
                    </a:ext>
                  </a:extLst>
                </p14:cNvPr>
                <p14:cNvContentPartPr/>
                <p14:nvPr/>
              </p14:nvContentPartPr>
              <p14:xfrm>
                <a:off x="7303420" y="434511"/>
                <a:ext cx="142920" cy="1436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09B885A-68D8-5843-B966-E5C1BA4235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95860" y="426951"/>
                  <a:ext cx="158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560C6D8-13D9-ED49-BE43-9BA6BE24F547}"/>
                    </a:ext>
                  </a:extLst>
                </p14:cNvPr>
                <p14:cNvContentPartPr/>
                <p14:nvPr/>
              </p14:nvContentPartPr>
              <p14:xfrm>
                <a:off x="7334740" y="406071"/>
                <a:ext cx="93600" cy="178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560C6D8-13D9-ED49-BE43-9BA6BE24F5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27180" y="398511"/>
                  <a:ext cx="10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D7B8F8-67D8-1147-B0B3-E99749F668EB}"/>
                    </a:ext>
                  </a:extLst>
                </p14:cNvPr>
                <p14:cNvContentPartPr/>
                <p14:nvPr/>
              </p14:nvContentPartPr>
              <p14:xfrm>
                <a:off x="7589980" y="478071"/>
                <a:ext cx="143640" cy="75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D7B8F8-67D8-1147-B0B3-E99749F668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2420" y="470511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DFA3E1F-F0D7-294B-A104-8C726CF69602}"/>
                    </a:ext>
                  </a:extLst>
                </p14:cNvPr>
                <p14:cNvContentPartPr/>
                <p14:nvPr/>
              </p14:nvContentPartPr>
              <p14:xfrm>
                <a:off x="7861060" y="353511"/>
                <a:ext cx="519840" cy="299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DFA3E1F-F0D7-294B-A104-8C726CF696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3500" y="345951"/>
                  <a:ext cx="5349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C7D5204-CFD7-CC45-891A-E300C3EC26E9}"/>
              </a:ext>
            </a:extLst>
          </p:cNvPr>
          <p:cNvGrpSpPr/>
          <p:nvPr/>
        </p:nvGrpSpPr>
        <p:grpSpPr>
          <a:xfrm>
            <a:off x="8623540" y="141831"/>
            <a:ext cx="790920" cy="666360"/>
            <a:chOff x="8623540" y="141831"/>
            <a:chExt cx="79092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FF6BAA-8925-A140-93C7-CF6AA8BED39E}"/>
                    </a:ext>
                  </a:extLst>
                </p14:cNvPr>
                <p14:cNvContentPartPr/>
                <p14:nvPr/>
              </p14:nvContentPartPr>
              <p14:xfrm>
                <a:off x="8623540" y="434511"/>
                <a:ext cx="19080" cy="162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FF6BAA-8925-A140-93C7-CF6AA8BED3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15980" y="42695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853A9EE-3132-3E44-89A6-ED7BEA41701D}"/>
                    </a:ext>
                  </a:extLst>
                </p14:cNvPr>
                <p14:cNvContentPartPr/>
                <p14:nvPr/>
              </p14:nvContentPartPr>
              <p14:xfrm>
                <a:off x="8822620" y="141831"/>
                <a:ext cx="361440" cy="629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853A9EE-3132-3E44-89A6-ED7BEA4170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15060" y="134271"/>
                  <a:ext cx="3765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D92685F-5B31-9B41-8C4B-587FE0083296}"/>
                    </a:ext>
                  </a:extLst>
                </p14:cNvPr>
                <p14:cNvContentPartPr/>
                <p14:nvPr/>
              </p14:nvContentPartPr>
              <p14:xfrm>
                <a:off x="8822620" y="272511"/>
                <a:ext cx="180720" cy="380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D92685F-5B31-9B41-8C4B-587FE00832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15060" y="264951"/>
                  <a:ext cx="195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12A9992-00E0-524D-BF8F-6C5DE5BCBF48}"/>
                    </a:ext>
                  </a:extLst>
                </p14:cNvPr>
                <p14:cNvContentPartPr/>
                <p14:nvPr/>
              </p14:nvContentPartPr>
              <p14:xfrm>
                <a:off x="9351820" y="758151"/>
                <a:ext cx="62640" cy="50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12A9992-00E0-524D-BF8F-6C5DE5BCBF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44260" y="75059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0CABFE0-1887-3E42-B758-C7ED8EEFF40F}"/>
              </a:ext>
            </a:extLst>
          </p:cNvPr>
          <p:cNvGrpSpPr/>
          <p:nvPr/>
        </p:nvGrpSpPr>
        <p:grpSpPr>
          <a:xfrm>
            <a:off x="9924580" y="204111"/>
            <a:ext cx="1924200" cy="734760"/>
            <a:chOff x="9924580" y="204111"/>
            <a:chExt cx="192420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F2E5EAF-32DE-D44E-B7EB-3B8BDF80BF74}"/>
                    </a:ext>
                  </a:extLst>
                </p14:cNvPr>
                <p14:cNvContentPartPr/>
                <p14:nvPr/>
              </p14:nvContentPartPr>
              <p14:xfrm>
                <a:off x="9924580" y="384471"/>
                <a:ext cx="31320" cy="198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F2E5EAF-32DE-D44E-B7EB-3B8BDF80BF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17020" y="376911"/>
                  <a:ext cx="4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F8019BC-4C94-3B49-8B4F-941D03287F83}"/>
                    </a:ext>
                  </a:extLst>
                </p14:cNvPr>
                <p14:cNvContentPartPr/>
                <p14:nvPr/>
              </p14:nvContentPartPr>
              <p14:xfrm>
                <a:off x="9962020" y="353511"/>
                <a:ext cx="199440" cy="180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F8019BC-4C94-3B49-8B4F-941D03287F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54460" y="345951"/>
                  <a:ext cx="21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7844497-1951-B742-B383-E700D8FA14EB}"/>
                    </a:ext>
                  </a:extLst>
                </p14:cNvPr>
                <p14:cNvContentPartPr/>
                <p14:nvPr/>
              </p14:nvContentPartPr>
              <p14:xfrm>
                <a:off x="10229500" y="452871"/>
                <a:ext cx="137160" cy="124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7844497-1951-B742-B383-E700D8FA14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21940" y="44567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8F74F20-306E-2B42-8E8C-FE06DA936915}"/>
                    </a:ext>
                  </a:extLst>
                </p14:cNvPr>
                <p14:cNvContentPartPr/>
                <p14:nvPr/>
              </p14:nvContentPartPr>
              <p14:xfrm>
                <a:off x="10378900" y="490311"/>
                <a:ext cx="199440" cy="81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8F74F20-306E-2B42-8E8C-FE06DA9369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71340" y="482751"/>
                  <a:ext cx="214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0C95DEF-6860-BE4E-B813-4F1A54B8046B}"/>
                    </a:ext>
                  </a:extLst>
                </p14:cNvPr>
                <p14:cNvContentPartPr/>
                <p14:nvPr/>
              </p14:nvContentPartPr>
              <p14:xfrm>
                <a:off x="10565740" y="471591"/>
                <a:ext cx="75240" cy="180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0C95DEF-6860-BE4E-B813-4F1A54B804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58180" y="464031"/>
                  <a:ext cx="9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F9FA9C5-D328-3F46-BBCD-BA79E0F70564}"/>
                    </a:ext>
                  </a:extLst>
                </p14:cNvPr>
                <p14:cNvContentPartPr/>
                <p14:nvPr/>
              </p14:nvContentPartPr>
              <p14:xfrm>
                <a:off x="10764820" y="285111"/>
                <a:ext cx="268200" cy="367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F9FA9C5-D328-3F46-BBCD-BA79E0F705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57260" y="277551"/>
                  <a:ext cx="28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0CC5946-C035-C74A-9156-2E5B697066D0}"/>
                    </a:ext>
                  </a:extLst>
                </p14:cNvPr>
                <p14:cNvContentPartPr/>
                <p14:nvPr/>
              </p14:nvContentPartPr>
              <p14:xfrm>
                <a:off x="11007820" y="210231"/>
                <a:ext cx="374040" cy="423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0CC5946-C035-C74A-9156-2E5B697066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00260" y="202671"/>
                  <a:ext cx="388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352904D-9CC4-6444-99E3-CA54F40B98F8}"/>
                    </a:ext>
                  </a:extLst>
                </p14:cNvPr>
                <p14:cNvContentPartPr/>
                <p14:nvPr/>
              </p14:nvContentPartPr>
              <p14:xfrm>
                <a:off x="11362420" y="297351"/>
                <a:ext cx="12960" cy="43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352904D-9CC4-6444-99E3-CA54F40B98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55220" y="28979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F0709FD-5EB3-8C4F-87B1-E691FCD55DE3}"/>
                    </a:ext>
                  </a:extLst>
                </p14:cNvPr>
                <p14:cNvContentPartPr/>
                <p14:nvPr/>
              </p14:nvContentPartPr>
              <p14:xfrm>
                <a:off x="11486980" y="216351"/>
                <a:ext cx="180360" cy="133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F0709FD-5EB3-8C4F-87B1-E691FCD55DE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79420" y="208791"/>
                  <a:ext cx="195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B091B18-9543-6E49-A651-E6A46BE065C4}"/>
                    </a:ext>
                  </a:extLst>
                </p14:cNvPr>
                <p14:cNvContentPartPr/>
                <p14:nvPr/>
              </p14:nvContentPartPr>
              <p14:xfrm>
                <a:off x="11574100" y="378351"/>
                <a:ext cx="25200" cy="6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B091B18-9543-6E49-A651-E6A46BE065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66540" y="37079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3CABA99-89FA-2F4B-A4C6-8B33B6AB7A2F}"/>
                    </a:ext>
                  </a:extLst>
                </p14:cNvPr>
                <p14:cNvContentPartPr/>
                <p14:nvPr/>
              </p14:nvContentPartPr>
              <p14:xfrm>
                <a:off x="11705140" y="204111"/>
                <a:ext cx="143640" cy="168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3CABA99-89FA-2F4B-A4C6-8B33B6AB7A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97580" y="19655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7514080-7CC3-CF4B-8B17-B1A03BDD9FDD}"/>
                    </a:ext>
                  </a:extLst>
                </p14:cNvPr>
                <p14:cNvContentPartPr/>
                <p14:nvPr/>
              </p14:nvContentPartPr>
              <p14:xfrm>
                <a:off x="11350900" y="421911"/>
                <a:ext cx="398160" cy="268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7514080-7CC3-CF4B-8B17-B1A03BDD9F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43340" y="414351"/>
                  <a:ext cx="413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A331559-1822-8A48-8661-CE0264071063}"/>
                    </a:ext>
                  </a:extLst>
                </p14:cNvPr>
                <p14:cNvContentPartPr/>
                <p14:nvPr/>
              </p14:nvContentPartPr>
              <p14:xfrm>
                <a:off x="11574100" y="558711"/>
                <a:ext cx="50040" cy="745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A331559-1822-8A48-8661-CE02640710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66540" y="551511"/>
                  <a:ext cx="65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A93DE9C-597D-6147-BCD8-343D88902EFB}"/>
                    </a:ext>
                  </a:extLst>
                </p14:cNvPr>
                <p14:cNvContentPartPr/>
                <p14:nvPr/>
              </p14:nvContentPartPr>
              <p14:xfrm>
                <a:off x="11624140" y="533871"/>
                <a:ext cx="68760" cy="4050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A93DE9C-597D-6147-BCD8-343D88902E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16580" y="526311"/>
                  <a:ext cx="8388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8EF5ED1-0117-D741-AE00-C17304549004}"/>
              </a:ext>
            </a:extLst>
          </p:cNvPr>
          <p:cNvGrpSpPr/>
          <p:nvPr/>
        </p:nvGrpSpPr>
        <p:grpSpPr>
          <a:xfrm>
            <a:off x="623620" y="957231"/>
            <a:ext cx="1152000" cy="703800"/>
            <a:chOff x="623620" y="957231"/>
            <a:chExt cx="115200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2BA0F5D-19F8-EB4B-AF9C-D3352DFFC9C3}"/>
                    </a:ext>
                  </a:extLst>
                </p14:cNvPr>
                <p14:cNvContentPartPr/>
                <p14:nvPr/>
              </p14:nvContentPartPr>
              <p14:xfrm>
                <a:off x="623620" y="1113111"/>
                <a:ext cx="75240" cy="118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2BA0F5D-19F8-EB4B-AF9C-D3352DFFC9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6060" y="110555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6979ABA-2A92-5548-80FE-708260FC333F}"/>
                    </a:ext>
                  </a:extLst>
                </p14:cNvPr>
                <p14:cNvContentPartPr/>
                <p14:nvPr/>
              </p14:nvContentPartPr>
              <p14:xfrm>
                <a:off x="623620" y="1486431"/>
                <a:ext cx="68760" cy="149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6979ABA-2A92-5548-80FE-708260FC33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060" y="1478871"/>
                  <a:ext cx="83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EE9CD57-CAE0-8041-804D-2A92401600A4}"/>
                    </a:ext>
                  </a:extLst>
                </p14:cNvPr>
                <p14:cNvContentPartPr/>
                <p14:nvPr/>
              </p14:nvContentPartPr>
              <p14:xfrm>
                <a:off x="803980" y="1168911"/>
                <a:ext cx="193320" cy="4921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EE9CD57-CAE0-8041-804D-2A92401600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6780" y="1161351"/>
                  <a:ext cx="208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518E8F5-AFF5-624D-86C1-A588C1E6D672}"/>
                    </a:ext>
                  </a:extLst>
                </p14:cNvPr>
                <p14:cNvContentPartPr/>
                <p14:nvPr/>
              </p14:nvContentPartPr>
              <p14:xfrm>
                <a:off x="1146700" y="1121751"/>
                <a:ext cx="124920" cy="3772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518E8F5-AFF5-624D-86C1-A588C1E6D6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9140" y="1114551"/>
                  <a:ext cx="140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C03092A-7DFB-5844-A9BD-9C510B61062E}"/>
                    </a:ext>
                  </a:extLst>
                </p14:cNvPr>
                <p14:cNvContentPartPr/>
                <p14:nvPr/>
              </p14:nvContentPartPr>
              <p14:xfrm>
                <a:off x="1408060" y="957231"/>
                <a:ext cx="367560" cy="591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C03092A-7DFB-5844-A9BD-9C510B6106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0500" y="949671"/>
                  <a:ext cx="38268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A13EB64-3AAC-774C-9945-B04356F7B13C}"/>
              </a:ext>
            </a:extLst>
          </p:cNvPr>
          <p:cNvGrpSpPr/>
          <p:nvPr/>
        </p:nvGrpSpPr>
        <p:grpSpPr>
          <a:xfrm>
            <a:off x="2005660" y="1025631"/>
            <a:ext cx="442440" cy="765360"/>
            <a:chOff x="2005660" y="1025631"/>
            <a:chExt cx="442440" cy="76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9630AEB-8947-FF41-BC37-A1399C5BE152}"/>
                    </a:ext>
                  </a:extLst>
                </p14:cNvPr>
                <p14:cNvContentPartPr/>
                <p14:nvPr/>
              </p14:nvContentPartPr>
              <p14:xfrm>
                <a:off x="2005660" y="1087911"/>
                <a:ext cx="299160" cy="348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9630AEB-8947-FF41-BC37-A1399C5BE1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98100" y="1080351"/>
                  <a:ext cx="314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1D8BF68-5741-4E49-A0F9-6A3D8D8786B5}"/>
                    </a:ext>
                  </a:extLst>
                </p14:cNvPr>
                <p14:cNvContentPartPr/>
                <p14:nvPr/>
              </p14:nvContentPartPr>
              <p14:xfrm>
                <a:off x="2385460" y="1025631"/>
                <a:ext cx="62640" cy="765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1D8BF68-5741-4E49-A0F9-6A3D8D8786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77900" y="1018071"/>
                  <a:ext cx="77760" cy="78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B402C1B-73A9-904F-8DFE-5FDAEE1C0420}"/>
              </a:ext>
            </a:extLst>
          </p:cNvPr>
          <p:cNvGrpSpPr/>
          <p:nvPr/>
        </p:nvGrpSpPr>
        <p:grpSpPr>
          <a:xfrm>
            <a:off x="2721700" y="1156671"/>
            <a:ext cx="286560" cy="273960"/>
            <a:chOff x="2721700" y="1156671"/>
            <a:chExt cx="28656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CE17F64-5278-0C4E-BEF2-CF814A3F3055}"/>
                    </a:ext>
                  </a:extLst>
                </p14:cNvPr>
                <p14:cNvContentPartPr/>
                <p14:nvPr/>
              </p14:nvContentPartPr>
              <p14:xfrm>
                <a:off x="2740420" y="1156671"/>
                <a:ext cx="93600" cy="62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CE17F64-5278-0C4E-BEF2-CF814A3F305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32860" y="114911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E881AE8-B3DE-DE4C-BC92-50F623D20283}"/>
                    </a:ext>
                  </a:extLst>
                </p14:cNvPr>
                <p14:cNvContentPartPr/>
                <p14:nvPr/>
              </p14:nvContentPartPr>
              <p14:xfrm>
                <a:off x="2721700" y="1337031"/>
                <a:ext cx="286560" cy="936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E881AE8-B3DE-DE4C-BC92-50F623D2028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14140" y="1329471"/>
                  <a:ext cx="3016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BEEDCD7A-223F-EB47-9E2C-52A6D9E778F8}"/>
              </a:ext>
            </a:extLst>
          </p:cNvPr>
          <p:cNvGrpSpPr/>
          <p:nvPr/>
        </p:nvGrpSpPr>
        <p:grpSpPr>
          <a:xfrm>
            <a:off x="3362860" y="1162791"/>
            <a:ext cx="193320" cy="448560"/>
            <a:chOff x="3362860" y="1162791"/>
            <a:chExt cx="1933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10B5CCF-9EE5-F547-A207-D2BA95C6A5DC}"/>
                    </a:ext>
                  </a:extLst>
                </p14:cNvPr>
                <p14:cNvContentPartPr/>
                <p14:nvPr/>
              </p14:nvContentPartPr>
              <p14:xfrm>
                <a:off x="3362860" y="1162791"/>
                <a:ext cx="193320" cy="50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10B5CCF-9EE5-F547-A207-D2BA95C6A5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55300" y="115523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F980B26-EE1A-DA40-B6AF-08ACEB0D7043}"/>
                    </a:ext>
                  </a:extLst>
                </p14:cNvPr>
                <p14:cNvContentPartPr/>
                <p14:nvPr/>
              </p14:nvContentPartPr>
              <p14:xfrm>
                <a:off x="3437380" y="1256031"/>
                <a:ext cx="37800" cy="355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F980B26-EE1A-DA40-B6AF-08ACEB0D70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30180" y="1248471"/>
                  <a:ext cx="529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6CBB5B9A-7755-2343-B615-F821F3B5077B}"/>
              </a:ext>
            </a:extLst>
          </p:cNvPr>
          <p:cNvGrpSpPr/>
          <p:nvPr/>
        </p:nvGrpSpPr>
        <p:grpSpPr>
          <a:xfrm>
            <a:off x="3773620" y="1349631"/>
            <a:ext cx="174600" cy="124560"/>
            <a:chOff x="3773620" y="1349631"/>
            <a:chExt cx="17460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A1BEB0A-FBCB-2948-9F2B-55E5D15B4A3D}"/>
                    </a:ext>
                  </a:extLst>
                </p14:cNvPr>
                <p14:cNvContentPartPr/>
                <p14:nvPr/>
              </p14:nvContentPartPr>
              <p14:xfrm>
                <a:off x="3773620" y="1349631"/>
                <a:ext cx="137160" cy="25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A1BEB0A-FBCB-2948-9F2B-55E5D15B4A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66060" y="134207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BCB9A50-6C85-E649-ABE6-B72DA2D76A1B}"/>
                    </a:ext>
                  </a:extLst>
                </p14:cNvPr>
                <p14:cNvContentPartPr/>
                <p14:nvPr/>
              </p14:nvContentPartPr>
              <p14:xfrm>
                <a:off x="3798460" y="1448991"/>
                <a:ext cx="149760" cy="25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BCB9A50-6C85-E649-ABE6-B72DA2D76A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90900" y="144143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A952B39-DD08-9D45-8E56-53639E295492}"/>
              </a:ext>
            </a:extLst>
          </p:cNvPr>
          <p:cNvGrpSpPr/>
          <p:nvPr/>
        </p:nvGrpSpPr>
        <p:grpSpPr>
          <a:xfrm>
            <a:off x="4228300" y="1168911"/>
            <a:ext cx="529200" cy="349200"/>
            <a:chOff x="4228300" y="1168911"/>
            <a:chExt cx="52920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2493559-AF49-394A-AFD6-E79906F99333}"/>
                    </a:ext>
                  </a:extLst>
                </p14:cNvPr>
                <p14:cNvContentPartPr/>
                <p14:nvPr/>
              </p14:nvContentPartPr>
              <p14:xfrm>
                <a:off x="4228300" y="1200231"/>
                <a:ext cx="93600" cy="3178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2493559-AF49-394A-AFD6-E79906F993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20740" y="1192671"/>
                  <a:ext cx="108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079F52B-6467-FE4F-A233-6C4D94A268DA}"/>
                    </a:ext>
                  </a:extLst>
                </p14:cNvPr>
                <p14:cNvContentPartPr/>
                <p14:nvPr/>
              </p14:nvContentPartPr>
              <p14:xfrm>
                <a:off x="4483540" y="1168911"/>
                <a:ext cx="155880" cy="249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079F52B-6467-FE4F-A233-6C4D94A268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75980" y="1161351"/>
                  <a:ext cx="171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CB1505D-B450-FB4A-B054-00CA73990737}"/>
                    </a:ext>
                  </a:extLst>
                </p14:cNvPr>
                <p14:cNvContentPartPr/>
                <p14:nvPr/>
              </p14:nvContentPartPr>
              <p14:xfrm>
                <a:off x="4726180" y="1411911"/>
                <a:ext cx="31320" cy="100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CB1505D-B450-FB4A-B054-00CA7399073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18620" y="1404351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2F9972E-EF75-8F42-AE0F-D1AED30E38CD}"/>
              </a:ext>
            </a:extLst>
          </p:cNvPr>
          <p:cNvGrpSpPr/>
          <p:nvPr/>
        </p:nvGrpSpPr>
        <p:grpSpPr>
          <a:xfrm>
            <a:off x="5121100" y="1137951"/>
            <a:ext cx="253080" cy="392400"/>
            <a:chOff x="5121100" y="1137951"/>
            <a:chExt cx="2530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B2B3E95-31E8-8A4B-9439-C8DF07A8F6E0}"/>
                    </a:ext>
                  </a:extLst>
                </p14:cNvPr>
                <p14:cNvContentPartPr/>
                <p14:nvPr/>
              </p14:nvContentPartPr>
              <p14:xfrm>
                <a:off x="5121100" y="1137951"/>
                <a:ext cx="227160" cy="4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B2B3E95-31E8-8A4B-9439-C8DF07A8F6E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13540" y="1130391"/>
                  <a:ext cx="24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B67F192-F518-2D41-ACEC-4112FD880426}"/>
                    </a:ext>
                  </a:extLst>
                </p14:cNvPr>
                <p14:cNvContentPartPr/>
                <p14:nvPr/>
              </p14:nvContentPartPr>
              <p14:xfrm>
                <a:off x="5162140" y="1293471"/>
                <a:ext cx="31320" cy="236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B67F192-F518-2D41-ACEC-4112FD8804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54580" y="1285911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ECAB616-2AD9-CC42-BB3A-B175867B7CA1}"/>
                    </a:ext>
                  </a:extLst>
                </p14:cNvPr>
                <p14:cNvContentPartPr/>
                <p14:nvPr/>
              </p14:nvContentPartPr>
              <p14:xfrm>
                <a:off x="5168260" y="1349631"/>
                <a:ext cx="205920" cy="565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ECAB616-2AD9-CC42-BB3A-B175867B7C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60700" y="1342071"/>
                  <a:ext cx="2210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D217D9D2-E36F-0041-8AD6-53AE4EC7BC0A}"/>
                  </a:ext>
                </a:extLst>
              </p14:cNvPr>
              <p14:cNvContentPartPr/>
              <p14:nvPr/>
            </p14:nvContentPartPr>
            <p14:xfrm>
              <a:off x="5709700" y="1225071"/>
              <a:ext cx="68760" cy="2494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D217D9D2-E36F-0041-8AD6-53AE4EC7BC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02140" y="1217511"/>
                <a:ext cx="8388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10E6A4FA-4832-224F-BF28-A044D819F119}"/>
              </a:ext>
            </a:extLst>
          </p:cNvPr>
          <p:cNvGrpSpPr/>
          <p:nvPr/>
        </p:nvGrpSpPr>
        <p:grpSpPr>
          <a:xfrm>
            <a:off x="6171220" y="863991"/>
            <a:ext cx="1051920" cy="759960"/>
            <a:chOff x="6171220" y="863991"/>
            <a:chExt cx="105192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3BE2D19-16F5-C14B-BA54-BE01D9F527A5}"/>
                    </a:ext>
                  </a:extLst>
                </p14:cNvPr>
                <p14:cNvContentPartPr/>
                <p14:nvPr/>
              </p14:nvContentPartPr>
              <p14:xfrm>
                <a:off x="6171220" y="919791"/>
                <a:ext cx="684360" cy="473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3BE2D19-16F5-C14B-BA54-BE01D9F527A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63660" y="912591"/>
                  <a:ext cx="6994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A5B3724-5C59-C04E-85E2-627960A88DE1}"/>
                    </a:ext>
                  </a:extLst>
                </p14:cNvPr>
                <p14:cNvContentPartPr/>
                <p14:nvPr/>
              </p14:nvContentPartPr>
              <p14:xfrm>
                <a:off x="6743260" y="863991"/>
                <a:ext cx="398160" cy="374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A5B3724-5C59-C04E-85E2-627960A88D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35700" y="856431"/>
                  <a:ext cx="413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C941B4E-9F4E-E044-A25A-ADA115B1DC24}"/>
                    </a:ext>
                  </a:extLst>
                </p14:cNvPr>
                <p14:cNvContentPartPr/>
                <p14:nvPr/>
              </p14:nvContentPartPr>
              <p14:xfrm>
                <a:off x="6824260" y="1249911"/>
                <a:ext cx="398880" cy="374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C941B4E-9F4E-E044-A25A-ADA115B1DC2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16700" y="1242351"/>
                  <a:ext cx="4140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AF79E6B-F362-0C4B-B23A-4F53AA539B96}"/>
              </a:ext>
            </a:extLst>
          </p:cNvPr>
          <p:cNvGrpSpPr/>
          <p:nvPr/>
        </p:nvGrpSpPr>
        <p:grpSpPr>
          <a:xfrm>
            <a:off x="7502860" y="1113111"/>
            <a:ext cx="317520" cy="280440"/>
            <a:chOff x="7502860" y="1113111"/>
            <a:chExt cx="3175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BE0EBF7-7991-1F4F-81FF-ABDC0AA71A5E}"/>
                    </a:ext>
                  </a:extLst>
                </p14:cNvPr>
                <p14:cNvContentPartPr/>
                <p14:nvPr/>
              </p14:nvContentPartPr>
              <p14:xfrm>
                <a:off x="7646140" y="1113111"/>
                <a:ext cx="62640" cy="280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BE0EBF7-7991-1F4F-81FF-ABDC0AA71A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38580" y="1105551"/>
                  <a:ext cx="7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9400B4F-AE3C-2142-96DE-230579F06360}"/>
                    </a:ext>
                  </a:extLst>
                </p14:cNvPr>
                <p14:cNvContentPartPr/>
                <p14:nvPr/>
              </p14:nvContentPartPr>
              <p14:xfrm>
                <a:off x="7502860" y="1293471"/>
                <a:ext cx="56520" cy="31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9400B4F-AE3C-2142-96DE-230579F063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95300" y="128591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758C079-4EF6-E448-8840-EB6E73CE9A9D}"/>
                    </a:ext>
                  </a:extLst>
                </p14:cNvPr>
                <p14:cNvContentPartPr/>
                <p14:nvPr/>
              </p14:nvContentPartPr>
              <p14:xfrm>
                <a:off x="7813900" y="1312191"/>
                <a:ext cx="6480" cy="31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758C079-4EF6-E448-8840-EB6E73CE9A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6700" y="130463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1B2B11D-B46D-CB45-8524-B255B2CA5A1D}"/>
              </a:ext>
            </a:extLst>
          </p:cNvPr>
          <p:cNvGrpSpPr/>
          <p:nvPr/>
        </p:nvGrpSpPr>
        <p:grpSpPr>
          <a:xfrm>
            <a:off x="8119180" y="1007271"/>
            <a:ext cx="1923840" cy="565920"/>
            <a:chOff x="8119180" y="1007271"/>
            <a:chExt cx="192384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26E2F19-5E80-C542-8D34-8E7316BB3A07}"/>
                    </a:ext>
                  </a:extLst>
                </p14:cNvPr>
                <p14:cNvContentPartPr/>
                <p14:nvPr/>
              </p14:nvContentPartPr>
              <p14:xfrm>
                <a:off x="8119180" y="1026351"/>
                <a:ext cx="230760" cy="379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26E2F19-5E80-C542-8D34-8E7316BB3A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11620" y="1018791"/>
                  <a:ext cx="245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B1D5069-F1C7-2E47-8587-3631820E42AC}"/>
                    </a:ext>
                  </a:extLst>
                </p14:cNvPr>
                <p14:cNvContentPartPr/>
                <p14:nvPr/>
              </p14:nvContentPartPr>
              <p14:xfrm>
                <a:off x="8561260" y="1081791"/>
                <a:ext cx="336600" cy="42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B1D5069-F1C7-2E47-8587-3631820E42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3700" y="1074231"/>
                  <a:ext cx="3517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214E83C-AFBB-EE40-AC94-E3745DBC4A04}"/>
                    </a:ext>
                  </a:extLst>
                </p14:cNvPr>
                <p14:cNvContentPartPr/>
                <p14:nvPr/>
              </p14:nvContentPartPr>
              <p14:xfrm>
                <a:off x="8878780" y="1262511"/>
                <a:ext cx="143640" cy="12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214E83C-AFBB-EE40-AC94-E3745DBC4A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71220" y="125495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5666311-2EE3-FC4E-93C0-6260021EF11B}"/>
                    </a:ext>
                  </a:extLst>
                </p14:cNvPr>
                <p14:cNvContentPartPr/>
                <p14:nvPr/>
              </p14:nvContentPartPr>
              <p14:xfrm>
                <a:off x="8897140" y="1007271"/>
                <a:ext cx="81360" cy="37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5666311-2EE3-FC4E-93C0-6260021EF1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89580" y="99971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29B9BEA-1C7B-0A4A-BC47-DB537B72DBD9}"/>
                    </a:ext>
                  </a:extLst>
                </p14:cNvPr>
                <p14:cNvContentPartPr/>
                <p14:nvPr/>
              </p14:nvContentPartPr>
              <p14:xfrm>
                <a:off x="9102700" y="1087911"/>
                <a:ext cx="940320" cy="4852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29B9BEA-1C7B-0A4A-BC47-DB537B72DB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95140" y="1080351"/>
                  <a:ext cx="955440" cy="50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2878A33-1D02-1940-9D4A-49437F39B10F}"/>
              </a:ext>
            </a:extLst>
          </p:cNvPr>
          <p:cNvGrpSpPr/>
          <p:nvPr/>
        </p:nvGrpSpPr>
        <p:grpSpPr>
          <a:xfrm>
            <a:off x="9271540" y="141831"/>
            <a:ext cx="872640" cy="386280"/>
            <a:chOff x="9271540" y="141831"/>
            <a:chExt cx="8726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09C15FD-01AF-5D43-AD99-D20D42B84C59}"/>
                    </a:ext>
                  </a:extLst>
                </p14:cNvPr>
                <p14:cNvContentPartPr/>
                <p14:nvPr/>
              </p14:nvContentPartPr>
              <p14:xfrm>
                <a:off x="9271540" y="147951"/>
                <a:ext cx="311040" cy="3740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09C15FD-01AF-5D43-AD99-D20D42B84C5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63980" y="140391"/>
                  <a:ext cx="326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C3A9AC3-67E1-B347-9280-570F298411EC}"/>
                    </a:ext>
                  </a:extLst>
                </p14:cNvPr>
                <p14:cNvContentPartPr/>
                <p14:nvPr/>
              </p14:nvContentPartPr>
              <p14:xfrm>
                <a:off x="9594460" y="141831"/>
                <a:ext cx="549720" cy="386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C3A9AC3-67E1-B347-9280-570F298411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86900" y="134271"/>
                  <a:ext cx="56448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6C7BAC3A-E5CD-9A4A-AA55-C756219FA4BF}"/>
                  </a:ext>
                </a:extLst>
              </p14:cNvPr>
              <p14:cNvContentPartPr/>
              <p14:nvPr/>
            </p14:nvContentPartPr>
            <p14:xfrm>
              <a:off x="10055260" y="683271"/>
              <a:ext cx="56520" cy="687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6C7BAC3A-E5CD-9A4A-AA55-C756219FA4B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47700" y="675711"/>
                <a:ext cx="712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AE4A7318-6F8D-E94E-AF65-E01C0C219AB6}"/>
              </a:ext>
            </a:extLst>
          </p:cNvPr>
          <p:cNvGrpSpPr/>
          <p:nvPr/>
        </p:nvGrpSpPr>
        <p:grpSpPr>
          <a:xfrm>
            <a:off x="486820" y="1903671"/>
            <a:ext cx="846720" cy="523080"/>
            <a:chOff x="486820" y="1903671"/>
            <a:chExt cx="84672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79418C7-D319-BF4D-AD95-B3CB8F83190A}"/>
                    </a:ext>
                  </a:extLst>
                </p14:cNvPr>
                <p14:cNvContentPartPr/>
                <p14:nvPr/>
              </p14:nvContentPartPr>
              <p14:xfrm>
                <a:off x="486820" y="1903671"/>
                <a:ext cx="654120" cy="516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79418C7-D319-BF4D-AD95-B3CB8F8319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9260" y="1896111"/>
                  <a:ext cx="6692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1CC58D2-52DC-8049-8347-64F17EBA6637}"/>
                    </a:ext>
                  </a:extLst>
                </p14:cNvPr>
                <p14:cNvContentPartPr/>
                <p14:nvPr/>
              </p14:nvContentPartPr>
              <p14:xfrm>
                <a:off x="1302220" y="2301831"/>
                <a:ext cx="31320" cy="124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1CC58D2-52DC-8049-8347-64F17EBA66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94660" y="229463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2EC42A35-4A66-0040-9324-DF710FA43DBF}"/>
              </a:ext>
            </a:extLst>
          </p:cNvPr>
          <p:cNvGrpSpPr/>
          <p:nvPr/>
        </p:nvGrpSpPr>
        <p:grpSpPr>
          <a:xfrm>
            <a:off x="1657900" y="2084031"/>
            <a:ext cx="491400" cy="342720"/>
            <a:chOff x="1657900" y="2084031"/>
            <a:chExt cx="4914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FC7CCFB-6DEC-FA47-B86B-A947F6365C92}"/>
                    </a:ext>
                  </a:extLst>
                </p14:cNvPr>
                <p14:cNvContentPartPr/>
                <p14:nvPr/>
              </p14:nvContentPartPr>
              <p14:xfrm>
                <a:off x="1893700" y="2183751"/>
                <a:ext cx="37800" cy="93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FC7CCFB-6DEC-FA47-B86B-A947F6365C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86140" y="217619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0960324-2B97-B74A-ACE5-ACCE85695AB5}"/>
                    </a:ext>
                  </a:extLst>
                </p14:cNvPr>
                <p14:cNvContentPartPr/>
                <p14:nvPr/>
              </p14:nvContentPartPr>
              <p14:xfrm>
                <a:off x="1657900" y="2084031"/>
                <a:ext cx="491400" cy="3427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0960324-2B97-B74A-ACE5-ACCE85695A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50340" y="2076471"/>
                  <a:ext cx="50652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2EC3BD2-9658-3F40-B417-30929657A8DA}"/>
              </a:ext>
            </a:extLst>
          </p:cNvPr>
          <p:cNvGrpSpPr/>
          <p:nvPr/>
        </p:nvGrpSpPr>
        <p:grpSpPr>
          <a:xfrm>
            <a:off x="2796220" y="2071791"/>
            <a:ext cx="230760" cy="367560"/>
            <a:chOff x="2796220" y="2071791"/>
            <a:chExt cx="2307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5F5B312-65EC-0C49-96FA-B5AA9396D16F}"/>
                    </a:ext>
                  </a:extLst>
                </p14:cNvPr>
                <p14:cNvContentPartPr/>
                <p14:nvPr/>
              </p14:nvContentPartPr>
              <p14:xfrm>
                <a:off x="2796220" y="2071791"/>
                <a:ext cx="230760" cy="43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5F5B312-65EC-0C49-96FA-B5AA9396D1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88660" y="206423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2AEA595-BCE0-8F47-83A7-1882A2C72377}"/>
                    </a:ext>
                  </a:extLst>
                </p14:cNvPr>
                <p14:cNvContentPartPr/>
                <p14:nvPr/>
              </p14:nvContentPartPr>
              <p14:xfrm>
                <a:off x="2920780" y="2171151"/>
                <a:ext cx="25200" cy="268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2AEA595-BCE0-8F47-83A7-1882A2C723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13220" y="2163591"/>
                  <a:ext cx="403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CA6D0B2-F4AB-1A4F-B4DB-6D53DC696B44}"/>
              </a:ext>
            </a:extLst>
          </p:cNvPr>
          <p:cNvGrpSpPr/>
          <p:nvPr/>
        </p:nvGrpSpPr>
        <p:grpSpPr>
          <a:xfrm>
            <a:off x="3393820" y="2189871"/>
            <a:ext cx="236880" cy="155880"/>
            <a:chOff x="3393820" y="2189871"/>
            <a:chExt cx="23688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5EAAB0C-1575-1C45-BECC-1FDF5361AFB5}"/>
                    </a:ext>
                  </a:extLst>
                </p14:cNvPr>
                <p14:cNvContentPartPr/>
                <p14:nvPr/>
              </p14:nvContentPartPr>
              <p14:xfrm>
                <a:off x="3393820" y="2189871"/>
                <a:ext cx="131040" cy="129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5EAAB0C-1575-1C45-BECC-1FDF5361AFB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86260" y="218231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7867956-6496-F046-BBC9-DD437AB2F0F1}"/>
                    </a:ext>
                  </a:extLst>
                </p14:cNvPr>
                <p14:cNvContentPartPr/>
                <p14:nvPr/>
              </p14:nvContentPartPr>
              <p14:xfrm>
                <a:off x="3437380" y="2314431"/>
                <a:ext cx="193320" cy="31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7867956-6496-F046-BBC9-DD437AB2F0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30180" y="230687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65EA0B4A-9881-9046-86CE-404CED5C28BE}"/>
                  </a:ext>
                </a:extLst>
              </p14:cNvPr>
              <p14:cNvContentPartPr/>
              <p14:nvPr/>
            </p14:nvContentPartPr>
            <p14:xfrm>
              <a:off x="3879460" y="2096631"/>
              <a:ext cx="87480" cy="2743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65EA0B4A-9881-9046-86CE-404CED5C28B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71900" y="2089071"/>
                <a:ext cx="1026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81CC6863-C7E4-2D48-8B35-5BBDB8ED063A}"/>
              </a:ext>
            </a:extLst>
          </p:cNvPr>
          <p:cNvGrpSpPr/>
          <p:nvPr/>
        </p:nvGrpSpPr>
        <p:grpSpPr>
          <a:xfrm>
            <a:off x="4184740" y="2022471"/>
            <a:ext cx="274320" cy="317160"/>
            <a:chOff x="4184740" y="2022471"/>
            <a:chExt cx="27432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5EF5EDE-B3A4-1245-A7A5-03078EE9D81C}"/>
                    </a:ext>
                  </a:extLst>
                </p14:cNvPr>
                <p14:cNvContentPartPr/>
                <p14:nvPr/>
              </p14:nvContentPartPr>
              <p14:xfrm>
                <a:off x="4184740" y="2022471"/>
                <a:ext cx="205920" cy="2984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5EF5EDE-B3A4-1245-A7A5-03078EE9D8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77180" y="2014911"/>
                  <a:ext cx="221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5D301C1-E832-B74F-B050-64AB7BBB76E4}"/>
                    </a:ext>
                  </a:extLst>
                </p14:cNvPr>
                <p14:cNvContentPartPr/>
                <p14:nvPr/>
              </p14:nvContentPartPr>
              <p14:xfrm>
                <a:off x="4446100" y="2289591"/>
                <a:ext cx="12960" cy="50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5D301C1-E832-B74F-B050-64AB7BBB76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38540" y="22820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94F55D2-D2B9-D142-8503-55EE164AE61C}"/>
              </a:ext>
            </a:extLst>
          </p:cNvPr>
          <p:cNvGrpSpPr/>
          <p:nvPr/>
        </p:nvGrpSpPr>
        <p:grpSpPr>
          <a:xfrm>
            <a:off x="4807180" y="2034351"/>
            <a:ext cx="627120" cy="398880"/>
            <a:chOff x="4807180" y="2034351"/>
            <a:chExt cx="6271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CEE97E8-4495-E248-906A-EF6C3A20274A}"/>
                    </a:ext>
                  </a:extLst>
                </p14:cNvPr>
                <p14:cNvContentPartPr/>
                <p14:nvPr/>
              </p14:nvContentPartPr>
              <p14:xfrm>
                <a:off x="4807180" y="2034351"/>
                <a:ext cx="203040" cy="25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CEE97E8-4495-E248-906A-EF6C3A20274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99620" y="2026791"/>
                  <a:ext cx="218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F22E79E-58A1-CB48-9A15-8A5F7F43EE04}"/>
                    </a:ext>
                  </a:extLst>
                </p14:cNvPr>
                <p14:cNvContentPartPr/>
                <p14:nvPr/>
              </p14:nvContentPartPr>
              <p14:xfrm>
                <a:off x="4819420" y="2177631"/>
                <a:ext cx="37800" cy="248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F22E79E-58A1-CB48-9A15-8A5F7F43EE0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12220" y="2170071"/>
                  <a:ext cx="52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6E77F7A-5356-D04E-BFF7-102EB80A1294}"/>
                    </a:ext>
                  </a:extLst>
                </p14:cNvPr>
                <p14:cNvContentPartPr/>
                <p14:nvPr/>
              </p14:nvContentPartPr>
              <p14:xfrm>
                <a:off x="4900420" y="2258271"/>
                <a:ext cx="168480" cy="6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6E77F7A-5356-D04E-BFF7-102EB80A129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92860" y="225107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BD05F7D-35FC-C648-83D7-0E91EAAA9BB3}"/>
                    </a:ext>
                  </a:extLst>
                </p14:cNvPr>
                <p14:cNvContentPartPr/>
                <p14:nvPr/>
              </p14:nvContentPartPr>
              <p14:xfrm>
                <a:off x="5255380" y="2077911"/>
                <a:ext cx="178920" cy="355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BD05F7D-35FC-C648-83D7-0E91EAAA9B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47820" y="2070351"/>
                  <a:ext cx="19404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293092A-F06D-DE45-91FD-8F1259468071}"/>
                  </a:ext>
                </a:extLst>
              </p14:cNvPr>
              <p14:cNvContentPartPr/>
              <p14:nvPr/>
            </p14:nvContentPartPr>
            <p14:xfrm>
              <a:off x="5723020" y="1797831"/>
              <a:ext cx="522720" cy="6534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293092A-F06D-DE45-91FD-8F125946807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15460" y="1790271"/>
                <a:ext cx="537840" cy="66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544AD8AF-90A7-144E-9138-EC2979BCA8D7}"/>
              </a:ext>
            </a:extLst>
          </p:cNvPr>
          <p:cNvGrpSpPr/>
          <p:nvPr/>
        </p:nvGrpSpPr>
        <p:grpSpPr>
          <a:xfrm>
            <a:off x="6562900" y="1854351"/>
            <a:ext cx="2396160" cy="733680"/>
            <a:chOff x="6562900" y="1854351"/>
            <a:chExt cx="2396160" cy="73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4CDAC27-72CA-1E43-8322-F0AF0E75F625}"/>
                    </a:ext>
                  </a:extLst>
                </p14:cNvPr>
                <p14:cNvContentPartPr/>
                <p14:nvPr/>
              </p14:nvContentPartPr>
              <p14:xfrm>
                <a:off x="6562900" y="1990791"/>
                <a:ext cx="268200" cy="342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4CDAC27-72CA-1E43-8322-F0AF0E75F6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55340" y="1983231"/>
                  <a:ext cx="282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FBA93C4-787B-AC4D-8B08-9ABB7F3A3A6B}"/>
                    </a:ext>
                  </a:extLst>
                </p14:cNvPr>
                <p14:cNvContentPartPr/>
                <p14:nvPr/>
              </p14:nvContentPartPr>
              <p14:xfrm>
                <a:off x="7017220" y="1978191"/>
                <a:ext cx="374040" cy="5454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FBA93C4-787B-AC4D-8B08-9ABB7F3A3A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09660" y="1970631"/>
                  <a:ext cx="3888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07E176E-5D2F-DF43-8EB6-7E57B3F33B99}"/>
                    </a:ext>
                  </a:extLst>
                </p14:cNvPr>
                <p14:cNvContentPartPr/>
                <p14:nvPr/>
              </p14:nvContentPartPr>
              <p14:xfrm>
                <a:off x="7285060" y="2208591"/>
                <a:ext cx="162360" cy="56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07E176E-5D2F-DF43-8EB6-7E57B3F33B9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77500" y="220103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0D01137-6620-AE4F-98F5-D6D2848650CE}"/>
                    </a:ext>
                  </a:extLst>
                </p14:cNvPr>
                <p14:cNvContentPartPr/>
                <p14:nvPr/>
              </p14:nvContentPartPr>
              <p14:xfrm>
                <a:off x="7440580" y="1854351"/>
                <a:ext cx="87480" cy="130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0D01137-6620-AE4F-98F5-D6D2848650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33020" y="1846791"/>
                  <a:ext cx="102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F643999-34DB-394E-A058-18383E21D3F8}"/>
                    </a:ext>
                  </a:extLst>
                </p14:cNvPr>
                <p14:cNvContentPartPr/>
                <p14:nvPr/>
              </p14:nvContentPartPr>
              <p14:xfrm>
                <a:off x="7628140" y="1903671"/>
                <a:ext cx="1051920" cy="585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F643999-34DB-394E-A058-18383E21D3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20580" y="1896111"/>
                  <a:ext cx="10666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AD718F6-D150-9C45-A4D4-238179437EC9}"/>
                    </a:ext>
                  </a:extLst>
                </p14:cNvPr>
                <p14:cNvContentPartPr/>
                <p14:nvPr/>
              </p14:nvContentPartPr>
              <p14:xfrm>
                <a:off x="8834860" y="2469951"/>
                <a:ext cx="124200" cy="118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AD718F6-D150-9C45-A4D4-238179437E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27660" y="2462391"/>
                  <a:ext cx="1393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AC8B736-02D2-4848-9D8F-0B6699E54B70}"/>
              </a:ext>
            </a:extLst>
          </p:cNvPr>
          <p:cNvGrpSpPr/>
          <p:nvPr/>
        </p:nvGrpSpPr>
        <p:grpSpPr>
          <a:xfrm>
            <a:off x="318700" y="2700351"/>
            <a:ext cx="1040040" cy="585720"/>
            <a:chOff x="318700" y="2700351"/>
            <a:chExt cx="10400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C3C6C8C-1F43-7842-8E9C-5B3E368E29AA}"/>
                    </a:ext>
                  </a:extLst>
                </p14:cNvPr>
                <p14:cNvContentPartPr/>
                <p14:nvPr/>
              </p14:nvContentPartPr>
              <p14:xfrm>
                <a:off x="698140" y="2974311"/>
                <a:ext cx="31320" cy="1807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C3C6C8C-1F43-7842-8E9C-5B3E368E29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0940" y="296675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E1A97E0-E852-7C44-BA28-A8F1B40F9507}"/>
                    </a:ext>
                  </a:extLst>
                </p14:cNvPr>
                <p14:cNvContentPartPr/>
                <p14:nvPr/>
              </p14:nvContentPartPr>
              <p14:xfrm>
                <a:off x="897580" y="3042711"/>
                <a:ext cx="50040" cy="1249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E1A97E0-E852-7C44-BA28-A8F1B40F95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0020" y="3035151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3307AA3-92E3-AD4B-B6C2-CB07B25EA757}"/>
                    </a:ext>
                  </a:extLst>
                </p14:cNvPr>
                <p14:cNvContentPartPr/>
                <p14:nvPr/>
              </p14:nvContentPartPr>
              <p14:xfrm>
                <a:off x="1090540" y="2962071"/>
                <a:ext cx="37800" cy="224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3307AA3-92E3-AD4B-B6C2-CB07B25EA7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2980" y="2954511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A6BD11F-9941-3544-BF90-3592B7E8279B}"/>
                    </a:ext>
                  </a:extLst>
                </p14:cNvPr>
                <p14:cNvContentPartPr/>
                <p14:nvPr/>
              </p14:nvContentPartPr>
              <p14:xfrm>
                <a:off x="318700" y="2700351"/>
                <a:ext cx="1040040" cy="5857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A6BD11F-9941-3544-BF90-3592B7E827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1140" y="2692791"/>
                  <a:ext cx="105516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92491817-5CF2-9C4E-8F5C-FED85DBB67C4}"/>
              </a:ext>
            </a:extLst>
          </p:cNvPr>
          <p:cNvGrpSpPr/>
          <p:nvPr/>
        </p:nvGrpSpPr>
        <p:grpSpPr>
          <a:xfrm>
            <a:off x="287380" y="3459951"/>
            <a:ext cx="1064880" cy="560520"/>
            <a:chOff x="287380" y="3459951"/>
            <a:chExt cx="10648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FFDE53D-DFA6-874C-A603-4B50925300F1}"/>
                    </a:ext>
                  </a:extLst>
                </p14:cNvPr>
                <p14:cNvContentPartPr/>
                <p14:nvPr/>
              </p14:nvContentPartPr>
              <p14:xfrm>
                <a:off x="586180" y="3652911"/>
                <a:ext cx="43920" cy="2181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FFDE53D-DFA6-874C-A603-4B50925300F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8620" y="3645351"/>
                  <a:ext cx="59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47ECA5C-0E88-E848-8F8A-B7CB81EA557B}"/>
                    </a:ext>
                  </a:extLst>
                </p14:cNvPr>
                <p14:cNvContentPartPr/>
                <p14:nvPr/>
              </p14:nvContentPartPr>
              <p14:xfrm>
                <a:off x="803980" y="3827151"/>
                <a:ext cx="12960" cy="129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47ECA5C-0E88-E848-8F8A-B7CB81EA557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6780" y="381959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029955E-FFF7-2C44-B0FE-9574E877D479}"/>
                    </a:ext>
                  </a:extLst>
                </p14:cNvPr>
                <p14:cNvContentPartPr/>
                <p14:nvPr/>
              </p14:nvContentPartPr>
              <p14:xfrm>
                <a:off x="1003420" y="3715191"/>
                <a:ext cx="149760" cy="106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029955E-FFF7-2C44-B0FE-9574E877D47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5860" y="3707631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FCCC058-5F26-6240-A42D-DC25D1217B73}"/>
                    </a:ext>
                  </a:extLst>
                </p14:cNvPr>
                <p14:cNvContentPartPr/>
                <p14:nvPr/>
              </p14:nvContentPartPr>
              <p14:xfrm>
                <a:off x="287380" y="3459951"/>
                <a:ext cx="1064880" cy="560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FCCC058-5F26-6240-A42D-DC25D1217B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79820" y="3452391"/>
                  <a:ext cx="108000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7ED77EB3-149A-6E4B-A683-5C9AE33EFC14}"/>
              </a:ext>
            </a:extLst>
          </p:cNvPr>
          <p:cNvGrpSpPr/>
          <p:nvPr/>
        </p:nvGrpSpPr>
        <p:grpSpPr>
          <a:xfrm>
            <a:off x="1825300" y="2650671"/>
            <a:ext cx="3106800" cy="1382400"/>
            <a:chOff x="1825300" y="2650671"/>
            <a:chExt cx="3106800" cy="13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E33F852-A311-C341-8A53-A7467C8CE051}"/>
                    </a:ext>
                  </a:extLst>
                </p14:cNvPr>
                <p14:cNvContentPartPr/>
                <p14:nvPr/>
              </p14:nvContentPartPr>
              <p14:xfrm>
                <a:off x="1937260" y="2837511"/>
                <a:ext cx="131040" cy="56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E33F852-A311-C341-8A53-A7467C8CE05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9700" y="2829951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A820D30-905F-C24C-B0D8-0EA1C3CE3EA1}"/>
                    </a:ext>
                  </a:extLst>
                </p14:cNvPr>
                <p14:cNvContentPartPr/>
                <p14:nvPr/>
              </p14:nvContentPartPr>
              <p14:xfrm>
                <a:off x="1825300" y="2950191"/>
                <a:ext cx="436320" cy="292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A820D30-905F-C24C-B0D8-0EA1C3CE3EA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17740" y="2942631"/>
                  <a:ext cx="451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0A9CBC5-9B8E-9246-85A6-149DEFCF03C7}"/>
                    </a:ext>
                  </a:extLst>
                </p14:cNvPr>
                <p14:cNvContentPartPr/>
                <p14:nvPr/>
              </p14:nvContentPartPr>
              <p14:xfrm>
                <a:off x="2397700" y="2874591"/>
                <a:ext cx="93600" cy="2368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0A9CBC5-9B8E-9246-85A6-149DEFCF03C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90500" y="2867391"/>
                  <a:ext cx="108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8FF64C0-9B84-7D48-AF7E-854FB3C39437}"/>
                    </a:ext>
                  </a:extLst>
                </p14:cNvPr>
                <p14:cNvContentPartPr/>
                <p14:nvPr/>
              </p14:nvContentPartPr>
              <p14:xfrm>
                <a:off x="2528740" y="2650671"/>
                <a:ext cx="380160" cy="5670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8FF64C0-9B84-7D48-AF7E-854FB3C394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21180" y="2643111"/>
                  <a:ext cx="395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44E87B4-0B6A-1E4E-B8A1-61118D4AF4D4}"/>
                    </a:ext>
                  </a:extLst>
                </p14:cNvPr>
                <p14:cNvContentPartPr/>
                <p14:nvPr/>
              </p14:nvContentPartPr>
              <p14:xfrm>
                <a:off x="2553580" y="2793951"/>
                <a:ext cx="174600" cy="2430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44E87B4-0B6A-1E4E-B8A1-61118D4AF4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46020" y="2786391"/>
                  <a:ext cx="18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54F91B3-6D3E-3540-997C-EC40BD46F8DF}"/>
                    </a:ext>
                  </a:extLst>
                </p14:cNvPr>
                <p14:cNvContentPartPr/>
                <p14:nvPr/>
              </p14:nvContentPartPr>
              <p14:xfrm>
                <a:off x="2603260" y="2999151"/>
                <a:ext cx="130320" cy="62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54F91B3-6D3E-3540-997C-EC40BD46F8D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95700" y="2991591"/>
                  <a:ext cx="14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9B9EEF7-0B12-394A-A5C1-5CB512AE7EAE}"/>
                    </a:ext>
                  </a:extLst>
                </p14:cNvPr>
                <p14:cNvContentPartPr/>
                <p14:nvPr/>
              </p14:nvContentPartPr>
              <p14:xfrm>
                <a:off x="2584540" y="3067911"/>
                <a:ext cx="106200" cy="100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9B9EEF7-0B12-394A-A5C1-5CB512AE7E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76980" y="306035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0F95F7F-BF34-814E-AD7C-4A38C2D2AD1B}"/>
                    </a:ext>
                  </a:extLst>
                </p14:cNvPr>
                <p14:cNvContentPartPr/>
                <p14:nvPr/>
              </p14:nvContentPartPr>
              <p14:xfrm>
                <a:off x="2615860" y="3229551"/>
                <a:ext cx="19080" cy="252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0F95F7F-BF34-814E-AD7C-4A38C2D2AD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08300" y="32219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E0B0C91-5760-C245-8D76-D2319E468073}"/>
                    </a:ext>
                  </a:extLst>
                </p14:cNvPr>
                <p14:cNvContentPartPr/>
                <p14:nvPr/>
              </p14:nvContentPartPr>
              <p14:xfrm>
                <a:off x="2597140" y="3192111"/>
                <a:ext cx="255600" cy="626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E0B0C91-5760-C245-8D76-D2319E4680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89580" y="3184551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E19EF5A-BD80-9745-B84D-21B1620CEFB0}"/>
                    </a:ext>
                  </a:extLst>
                </p14:cNvPr>
                <p14:cNvContentPartPr/>
                <p14:nvPr/>
              </p14:nvContentPartPr>
              <p14:xfrm>
                <a:off x="3275740" y="3235671"/>
                <a:ext cx="55080" cy="37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E19EF5A-BD80-9745-B84D-21B1620CEF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8180" y="3228471"/>
                  <a:ext cx="70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1FED4FE-9690-6449-9008-79485B97EDA7}"/>
                    </a:ext>
                  </a:extLst>
                </p14:cNvPr>
                <p14:cNvContentPartPr/>
                <p14:nvPr/>
              </p14:nvContentPartPr>
              <p14:xfrm>
                <a:off x="1912420" y="3634191"/>
                <a:ext cx="212040" cy="43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1FED4FE-9690-6449-9008-79485B97EDA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04860" y="362663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FF89F26-1511-8247-B30D-072261EF2A5F}"/>
                    </a:ext>
                  </a:extLst>
                </p14:cNvPr>
                <p14:cNvContentPartPr/>
                <p14:nvPr/>
              </p14:nvContentPartPr>
              <p14:xfrm>
                <a:off x="1980820" y="3702591"/>
                <a:ext cx="62640" cy="2984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FF89F26-1511-8247-B30D-072261EF2A5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73260" y="3695031"/>
                  <a:ext cx="77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CAC99D7-8B60-3940-9151-31EC22CC5586}"/>
                    </a:ext>
                  </a:extLst>
                </p14:cNvPr>
                <p14:cNvContentPartPr/>
                <p14:nvPr/>
              </p14:nvContentPartPr>
              <p14:xfrm>
                <a:off x="2404900" y="3441231"/>
                <a:ext cx="398160" cy="504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CAC99D7-8B60-3940-9151-31EC22CC558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97340" y="3433671"/>
                  <a:ext cx="4132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204905F-4383-DA42-ACD5-10826B5634C1}"/>
                    </a:ext>
                  </a:extLst>
                </p14:cNvPr>
                <p14:cNvContentPartPr/>
                <p14:nvPr/>
              </p14:nvContentPartPr>
              <p14:xfrm>
                <a:off x="2889820" y="3466071"/>
                <a:ext cx="429840" cy="448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204905F-4383-DA42-ACD5-10826B5634C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82260" y="3458511"/>
                  <a:ext cx="444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B4D8B22-1BB8-3E43-B877-4D23CFF9DC17}"/>
                    </a:ext>
                  </a:extLst>
                </p14:cNvPr>
                <p14:cNvContentPartPr/>
                <p14:nvPr/>
              </p14:nvContentPartPr>
              <p14:xfrm>
                <a:off x="3474820" y="3459951"/>
                <a:ext cx="398880" cy="4424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B4D8B22-1BB8-3E43-B877-4D23CFF9DC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7260" y="3452391"/>
                  <a:ext cx="414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FC9C088-0316-2F41-9F89-48143D8113A1}"/>
                    </a:ext>
                  </a:extLst>
                </p14:cNvPr>
                <p14:cNvContentPartPr/>
                <p14:nvPr/>
              </p14:nvContentPartPr>
              <p14:xfrm>
                <a:off x="3070180" y="3740031"/>
                <a:ext cx="19080" cy="81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FC9C088-0316-2F41-9F89-48143D8113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62620" y="373247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8F880F4-B866-594D-B988-532ACCC7449D}"/>
                    </a:ext>
                  </a:extLst>
                </p14:cNvPr>
                <p14:cNvContentPartPr/>
                <p14:nvPr/>
              </p14:nvContentPartPr>
              <p14:xfrm>
                <a:off x="4066300" y="3562191"/>
                <a:ext cx="31320" cy="215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8F880F4-B866-594D-B988-532ACCC7449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8740" y="3554631"/>
                  <a:ext cx="46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C01380A-7826-3F4B-AFD6-5323FAB2967C}"/>
                    </a:ext>
                  </a:extLst>
                </p14:cNvPr>
                <p14:cNvContentPartPr/>
                <p14:nvPr/>
              </p14:nvContentPartPr>
              <p14:xfrm>
                <a:off x="4308940" y="3291831"/>
                <a:ext cx="305280" cy="6472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C01380A-7826-3F4B-AFD6-5323FAB296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01740" y="3284271"/>
                  <a:ext cx="32040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0F7130F-7C67-3E41-A393-AB2A155F3EC2}"/>
                    </a:ext>
                  </a:extLst>
                </p14:cNvPr>
                <p14:cNvContentPartPr/>
                <p14:nvPr/>
              </p14:nvContentPartPr>
              <p14:xfrm>
                <a:off x="4234420" y="3447351"/>
                <a:ext cx="236880" cy="436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0F7130F-7C67-3E41-A393-AB2A155F3EC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26860" y="3439791"/>
                  <a:ext cx="252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E0C98FC-766E-FA4B-91C8-A47ADAF72BCF}"/>
                    </a:ext>
                  </a:extLst>
                </p14:cNvPr>
                <p14:cNvContentPartPr/>
                <p14:nvPr/>
              </p14:nvContentPartPr>
              <p14:xfrm>
                <a:off x="4838140" y="3908151"/>
                <a:ext cx="50040" cy="25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E0C98FC-766E-FA4B-91C8-A47ADAF72B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30580" y="390059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CB8FEB3-D7B3-0242-899B-55D45537737A}"/>
                    </a:ext>
                  </a:extLst>
                </p14:cNvPr>
                <p14:cNvContentPartPr/>
                <p14:nvPr/>
              </p14:nvContentPartPr>
              <p14:xfrm>
                <a:off x="4782340" y="3883311"/>
                <a:ext cx="149760" cy="149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CB8FEB3-D7B3-0242-899B-55D45537737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74780" y="3875751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E51FD36-6F0A-4944-8676-42E5FB612FF0}"/>
              </a:ext>
            </a:extLst>
          </p:cNvPr>
          <p:cNvGrpSpPr/>
          <p:nvPr/>
        </p:nvGrpSpPr>
        <p:grpSpPr>
          <a:xfrm>
            <a:off x="5410900" y="3316671"/>
            <a:ext cx="361440" cy="560880"/>
            <a:chOff x="5410900" y="3316671"/>
            <a:chExt cx="36144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498D15F-69A9-8A40-9B1F-6922E56D2578}"/>
                    </a:ext>
                  </a:extLst>
                </p14:cNvPr>
                <p14:cNvContentPartPr/>
                <p14:nvPr/>
              </p14:nvContentPartPr>
              <p14:xfrm>
                <a:off x="5410900" y="3316671"/>
                <a:ext cx="336600" cy="5605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498D15F-69A9-8A40-9B1F-6922E56D257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03340" y="3309111"/>
                  <a:ext cx="351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A5B71BA-32F3-DC4E-A54E-B48DA39DAE41}"/>
                    </a:ext>
                  </a:extLst>
                </p14:cNvPr>
                <p14:cNvContentPartPr/>
                <p14:nvPr/>
              </p14:nvContentPartPr>
              <p14:xfrm>
                <a:off x="5535460" y="3777471"/>
                <a:ext cx="236880" cy="100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A5B71BA-32F3-DC4E-A54E-B48DA39DAE4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27900" y="3769911"/>
                  <a:ext cx="2520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A4DE7338-6E9F-FF44-B936-FD20EF03DAAE}"/>
                  </a:ext>
                </a:extLst>
              </p14:cNvPr>
              <p14:cNvContentPartPr/>
              <p14:nvPr/>
            </p14:nvContentPartPr>
            <p14:xfrm>
              <a:off x="6220180" y="3459951"/>
              <a:ext cx="223920" cy="43632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A4DE7338-6E9F-FF44-B936-FD20EF03DAA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212620" y="3452391"/>
                <a:ext cx="23868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33827FB-D5A1-434A-BDB8-C4A04A8155E7}"/>
              </a:ext>
            </a:extLst>
          </p:cNvPr>
          <p:cNvGrpSpPr/>
          <p:nvPr/>
        </p:nvGrpSpPr>
        <p:grpSpPr>
          <a:xfrm>
            <a:off x="6768100" y="3198591"/>
            <a:ext cx="2808360" cy="666360"/>
            <a:chOff x="6768100" y="3198591"/>
            <a:chExt cx="280836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10C70DE-BE2C-2C43-84C8-CFD11F9922B5}"/>
                    </a:ext>
                  </a:extLst>
                </p14:cNvPr>
                <p14:cNvContentPartPr/>
                <p14:nvPr/>
              </p14:nvContentPartPr>
              <p14:xfrm>
                <a:off x="6768100" y="3435111"/>
                <a:ext cx="192600" cy="3488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10C70DE-BE2C-2C43-84C8-CFD11F9922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60540" y="3427551"/>
                  <a:ext cx="207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D952EF4-1ACE-0A4F-84B6-42B210B2F9D8}"/>
                    </a:ext>
                  </a:extLst>
                </p14:cNvPr>
                <p14:cNvContentPartPr/>
                <p14:nvPr/>
              </p14:nvContentPartPr>
              <p14:xfrm>
                <a:off x="6836500" y="3628071"/>
                <a:ext cx="87480" cy="752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D952EF4-1ACE-0A4F-84B6-42B210B2F9D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8940" y="362051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D0C88D9-737F-C340-98CD-CD5DFE0C0C3C}"/>
                    </a:ext>
                  </a:extLst>
                </p14:cNvPr>
                <p14:cNvContentPartPr/>
                <p14:nvPr/>
              </p14:nvContentPartPr>
              <p14:xfrm>
                <a:off x="7042060" y="3671631"/>
                <a:ext cx="37800" cy="190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D0C88D9-737F-C340-98CD-CD5DFE0C0C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34500" y="366407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C990015-9696-FD41-BD4C-9717F6F92C7F}"/>
                    </a:ext>
                  </a:extLst>
                </p14:cNvPr>
                <p14:cNvContentPartPr/>
                <p14:nvPr/>
              </p14:nvContentPartPr>
              <p14:xfrm>
                <a:off x="7273180" y="3254391"/>
                <a:ext cx="504000" cy="5482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C990015-9696-FD41-BD4C-9717F6F92C7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65620" y="3246831"/>
                  <a:ext cx="519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59B49BF-268B-F841-8678-7D370747E6D2}"/>
                    </a:ext>
                  </a:extLst>
                </p14:cNvPr>
                <p14:cNvContentPartPr/>
                <p14:nvPr/>
              </p14:nvContentPartPr>
              <p14:xfrm>
                <a:off x="7982020" y="3385071"/>
                <a:ext cx="180720" cy="37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59B49BF-268B-F841-8678-7D370747E6D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74460" y="337787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4007515-D5AB-2546-84D9-178D7E45C923}"/>
                    </a:ext>
                  </a:extLst>
                </p14:cNvPr>
                <p14:cNvContentPartPr/>
                <p14:nvPr/>
              </p14:nvContentPartPr>
              <p14:xfrm>
                <a:off x="7858180" y="3316671"/>
                <a:ext cx="453960" cy="504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4007515-D5AB-2546-84D9-178D7E45C92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50620" y="3309111"/>
                  <a:ext cx="469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23BC7F7-AD05-D548-BE2B-97A18F03F49C}"/>
                    </a:ext>
                  </a:extLst>
                </p14:cNvPr>
                <p14:cNvContentPartPr/>
                <p14:nvPr/>
              </p14:nvContentPartPr>
              <p14:xfrm>
                <a:off x="8505820" y="3291831"/>
                <a:ext cx="453960" cy="4860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23BC7F7-AD05-D548-BE2B-97A18F03F49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98260" y="3284271"/>
                  <a:ext cx="4690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74C91D2-1A31-0044-A1BD-294892FD5D7B}"/>
                    </a:ext>
                  </a:extLst>
                </p14:cNvPr>
                <p14:cNvContentPartPr/>
                <p14:nvPr/>
              </p14:nvContentPartPr>
              <p14:xfrm>
                <a:off x="9077860" y="3459951"/>
                <a:ext cx="37800" cy="187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74C91D2-1A31-0044-A1BD-294892FD5D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70300" y="345239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D8E2FD2-5182-5443-B8BF-2FF5692829A6}"/>
                    </a:ext>
                  </a:extLst>
                </p14:cNvPr>
                <p14:cNvContentPartPr/>
                <p14:nvPr/>
              </p14:nvContentPartPr>
              <p14:xfrm>
                <a:off x="9326980" y="3198591"/>
                <a:ext cx="249480" cy="666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D8E2FD2-5182-5443-B8BF-2FF5692829A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19420" y="3191031"/>
                  <a:ext cx="26460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2605139-60A9-964B-B79F-EC36BFC2C084}"/>
                    </a:ext>
                  </a:extLst>
                </p14:cNvPr>
                <p14:cNvContentPartPr/>
                <p14:nvPr/>
              </p14:nvContentPartPr>
              <p14:xfrm>
                <a:off x="9252100" y="3347991"/>
                <a:ext cx="236880" cy="4168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2605139-60A9-964B-B79F-EC36BFC2C08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244540" y="3340431"/>
                  <a:ext cx="25200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388C6B0-D89D-9D49-806A-0B5DA0EB2254}"/>
                  </a:ext>
                </a:extLst>
              </p14:cNvPr>
              <p14:cNvContentPartPr/>
              <p14:nvPr/>
            </p14:nvContentPartPr>
            <p14:xfrm>
              <a:off x="9874540" y="3936591"/>
              <a:ext cx="37800" cy="219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388C6B0-D89D-9D49-806A-0B5DA0EB225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866980" y="3929031"/>
                <a:ext cx="5292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2F3C9865-8079-394D-B3F0-B2568ADC8F66}"/>
              </a:ext>
            </a:extLst>
          </p:cNvPr>
          <p:cNvGrpSpPr/>
          <p:nvPr/>
        </p:nvGrpSpPr>
        <p:grpSpPr>
          <a:xfrm>
            <a:off x="10223380" y="3297951"/>
            <a:ext cx="1693800" cy="486000"/>
            <a:chOff x="10223380" y="3297951"/>
            <a:chExt cx="16938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23BDDD8-3665-E745-A664-E7ACAAC6ACAC}"/>
                    </a:ext>
                  </a:extLst>
                </p14:cNvPr>
                <p14:cNvContentPartPr/>
                <p14:nvPr/>
              </p14:nvContentPartPr>
              <p14:xfrm>
                <a:off x="10273060" y="3478671"/>
                <a:ext cx="230760" cy="43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23BDDD8-3665-E745-A664-E7ACAAC6ACA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65500" y="347111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4C6E640-BB4B-4C4D-BD29-2BF6E3F36438}"/>
                    </a:ext>
                  </a:extLst>
                </p14:cNvPr>
                <p14:cNvContentPartPr/>
                <p14:nvPr/>
              </p14:nvContentPartPr>
              <p14:xfrm>
                <a:off x="10223380" y="3590631"/>
                <a:ext cx="324000" cy="190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4C6E640-BB4B-4C4D-BD29-2BF6E3F3643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15820" y="3583071"/>
                  <a:ext cx="339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01E6CE1-5F64-1340-864B-2213350C81CB}"/>
                    </a:ext>
                  </a:extLst>
                </p14:cNvPr>
                <p14:cNvContentPartPr/>
                <p14:nvPr/>
              </p14:nvContentPartPr>
              <p14:xfrm>
                <a:off x="10410220" y="3354111"/>
                <a:ext cx="242640" cy="3862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01E6CE1-5F64-1340-864B-2213350C81C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02660" y="3346551"/>
                  <a:ext cx="257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A33AA2C4-76C4-F845-94A7-1ABE428ED316}"/>
                    </a:ext>
                  </a:extLst>
                </p14:cNvPr>
                <p14:cNvContentPartPr/>
                <p14:nvPr/>
              </p14:nvContentPartPr>
              <p14:xfrm>
                <a:off x="10982980" y="3329271"/>
                <a:ext cx="242640" cy="129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A33AA2C4-76C4-F845-94A7-1ABE428ED31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975420" y="3321711"/>
                  <a:ext cx="257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C26D6A62-AF6E-7E4A-A1B5-BF64AE6DAAA8}"/>
                    </a:ext>
                  </a:extLst>
                </p14:cNvPr>
                <p14:cNvContentPartPr/>
                <p14:nvPr/>
              </p14:nvContentPartPr>
              <p14:xfrm>
                <a:off x="10839700" y="3297951"/>
                <a:ext cx="324000" cy="4050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C26D6A62-AF6E-7E4A-A1B5-BF64AE6DAAA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32140" y="3290391"/>
                  <a:ext cx="339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D66F261-F2AE-464A-A942-2DEBA025F249}"/>
                    </a:ext>
                  </a:extLst>
                </p14:cNvPr>
                <p14:cNvContentPartPr/>
                <p14:nvPr/>
              </p14:nvContentPartPr>
              <p14:xfrm>
                <a:off x="10877140" y="3516111"/>
                <a:ext cx="31320" cy="2556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D66F261-F2AE-464A-A942-2DEBA025F2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69580" y="3508551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3706893-34ED-004C-A588-4A4CF88D7F53}"/>
                    </a:ext>
                  </a:extLst>
                </p14:cNvPr>
                <p14:cNvContentPartPr/>
                <p14:nvPr/>
              </p14:nvContentPartPr>
              <p14:xfrm>
                <a:off x="11132380" y="3529071"/>
                <a:ext cx="212040" cy="2480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3706893-34ED-004C-A588-4A4CF88D7F5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24820" y="3521511"/>
                  <a:ext cx="227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A0957CB5-E8D9-434B-B7ED-24E72EF6C2B1}"/>
                    </a:ext>
                  </a:extLst>
                </p14:cNvPr>
                <p14:cNvContentPartPr/>
                <p14:nvPr/>
              </p14:nvContentPartPr>
              <p14:xfrm>
                <a:off x="11586700" y="3397671"/>
                <a:ext cx="218160" cy="25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A0957CB5-E8D9-434B-B7ED-24E72EF6C2B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579140" y="339011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D30953D-3433-3145-836E-6BD4F30D5ABC}"/>
                    </a:ext>
                  </a:extLst>
                </p14:cNvPr>
                <p14:cNvContentPartPr/>
                <p14:nvPr/>
              </p14:nvContentPartPr>
              <p14:xfrm>
                <a:off x="11549260" y="3354831"/>
                <a:ext cx="218160" cy="2984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D30953D-3433-3145-836E-6BD4F30D5A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541700" y="3347271"/>
                  <a:ext cx="233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A175FBA-0F91-9647-887A-0040ED74E188}"/>
                    </a:ext>
                  </a:extLst>
                </p14:cNvPr>
                <p14:cNvContentPartPr/>
                <p14:nvPr/>
              </p14:nvContentPartPr>
              <p14:xfrm>
                <a:off x="11511820" y="3516111"/>
                <a:ext cx="43920" cy="1746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A175FBA-0F91-9647-887A-0040ED74E1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04620" y="350855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A78C889-C43F-C04A-8BFC-8DD2213C02BC}"/>
                    </a:ext>
                  </a:extLst>
                </p14:cNvPr>
                <p14:cNvContentPartPr/>
                <p14:nvPr/>
              </p14:nvContentPartPr>
              <p14:xfrm>
                <a:off x="11605420" y="3553911"/>
                <a:ext cx="311760" cy="230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A78C889-C43F-C04A-8BFC-8DD2213C02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97860" y="3546351"/>
                  <a:ext cx="3268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86775F41-8FB2-5F4B-9C23-1E71CAE992DC}"/>
              </a:ext>
            </a:extLst>
          </p:cNvPr>
          <p:cNvGrpSpPr/>
          <p:nvPr/>
        </p:nvGrpSpPr>
        <p:grpSpPr>
          <a:xfrm>
            <a:off x="813700" y="4206951"/>
            <a:ext cx="214920" cy="703800"/>
            <a:chOff x="813700" y="4206951"/>
            <a:chExt cx="21492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459C63F-02BE-6141-9E58-FD1E7B65DB7B}"/>
                    </a:ext>
                  </a:extLst>
                </p14:cNvPr>
                <p14:cNvContentPartPr/>
                <p14:nvPr/>
              </p14:nvContentPartPr>
              <p14:xfrm>
                <a:off x="813700" y="4206951"/>
                <a:ext cx="214920" cy="703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459C63F-02BE-6141-9E58-FD1E7B65DB7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6140" y="4199391"/>
                  <a:ext cx="2300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7F06727-6419-3A41-AB72-39C92232B5BF}"/>
                    </a:ext>
                  </a:extLst>
                </p14:cNvPr>
                <p14:cNvContentPartPr/>
                <p14:nvPr/>
              </p14:nvContentPartPr>
              <p14:xfrm>
                <a:off x="909820" y="4673871"/>
                <a:ext cx="43920" cy="50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7F06727-6419-3A41-AB72-39C92232B5B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2620" y="466631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A3778D31-8243-B641-982D-4FCAD5AF1BE1}"/>
              </a:ext>
            </a:extLst>
          </p:cNvPr>
          <p:cNvGrpSpPr/>
          <p:nvPr/>
        </p:nvGrpSpPr>
        <p:grpSpPr>
          <a:xfrm>
            <a:off x="1345780" y="4219551"/>
            <a:ext cx="1183320" cy="504720"/>
            <a:chOff x="1345780" y="4219551"/>
            <a:chExt cx="11833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0840E2C-6676-524F-8B25-4431485201E2}"/>
                    </a:ext>
                  </a:extLst>
                </p14:cNvPr>
                <p14:cNvContentPartPr/>
                <p14:nvPr/>
              </p14:nvContentPartPr>
              <p14:xfrm>
                <a:off x="1345780" y="4219551"/>
                <a:ext cx="143640" cy="1558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0840E2C-6676-524F-8B25-4431485201E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38220" y="421199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7B6C274-0C6F-C241-AB79-7B63A08B5AF5}"/>
                    </a:ext>
                  </a:extLst>
                </p14:cNvPr>
                <p14:cNvContentPartPr/>
                <p14:nvPr/>
              </p14:nvContentPartPr>
              <p14:xfrm>
                <a:off x="1432900" y="4487031"/>
                <a:ext cx="62640" cy="212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7B6C274-0C6F-C241-AB79-7B63A08B5A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25340" y="447947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D75646F-B4AD-FE47-BE8B-34573B7B1FB0}"/>
                    </a:ext>
                  </a:extLst>
                </p14:cNvPr>
                <p14:cNvContentPartPr/>
                <p14:nvPr/>
              </p14:nvContentPartPr>
              <p14:xfrm>
                <a:off x="1712980" y="4238271"/>
                <a:ext cx="336600" cy="4604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D75646F-B4AD-FE47-BE8B-34573B7B1FB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05420" y="4230711"/>
                  <a:ext cx="351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CB67F34-D046-2A44-878B-7BF84226B775}"/>
                    </a:ext>
                  </a:extLst>
                </p14:cNvPr>
                <p14:cNvContentPartPr/>
                <p14:nvPr/>
              </p14:nvContentPartPr>
              <p14:xfrm>
                <a:off x="2186380" y="4244391"/>
                <a:ext cx="342720" cy="479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CB67F34-D046-2A44-878B-7BF84226B77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78820" y="4236831"/>
                  <a:ext cx="3578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F8081FCB-1A9A-AE4D-9B3C-B79AADF0AD71}"/>
              </a:ext>
            </a:extLst>
          </p:cNvPr>
          <p:cNvGrpSpPr/>
          <p:nvPr/>
        </p:nvGrpSpPr>
        <p:grpSpPr>
          <a:xfrm>
            <a:off x="2858500" y="4306671"/>
            <a:ext cx="685080" cy="417240"/>
            <a:chOff x="2858500" y="4306671"/>
            <a:chExt cx="68508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8D9C37F-8A2E-4F44-92AE-76326042A082}"/>
                    </a:ext>
                  </a:extLst>
                </p14:cNvPr>
                <p14:cNvContentPartPr/>
                <p14:nvPr/>
              </p14:nvContentPartPr>
              <p14:xfrm>
                <a:off x="2858500" y="4306671"/>
                <a:ext cx="461160" cy="3924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8D9C37F-8A2E-4F44-92AE-76326042A08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50940" y="4299111"/>
                  <a:ext cx="476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867870B-A36A-0441-866D-6B2860D4F0EB}"/>
                    </a:ext>
                  </a:extLst>
                </p14:cNvPr>
                <p14:cNvContentPartPr/>
                <p14:nvPr/>
              </p14:nvContentPartPr>
              <p14:xfrm>
                <a:off x="3480940" y="4655151"/>
                <a:ext cx="62640" cy="687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867870B-A36A-0441-866D-6B2860D4F0E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73740" y="464759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940B8C4B-00A8-364A-BADE-E09E82B69FB1}"/>
              </a:ext>
            </a:extLst>
          </p:cNvPr>
          <p:cNvGrpSpPr/>
          <p:nvPr/>
        </p:nvGrpSpPr>
        <p:grpSpPr>
          <a:xfrm>
            <a:off x="3954340" y="4231791"/>
            <a:ext cx="534960" cy="622800"/>
            <a:chOff x="3954340" y="4231791"/>
            <a:chExt cx="5349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263389B-27F6-E34E-9389-41F63DC488CF}"/>
                    </a:ext>
                  </a:extLst>
                </p14:cNvPr>
                <p14:cNvContentPartPr/>
                <p14:nvPr/>
              </p14:nvContentPartPr>
              <p14:xfrm>
                <a:off x="4035340" y="4231791"/>
                <a:ext cx="187200" cy="261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263389B-27F6-E34E-9389-41F63DC488C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27780" y="4224231"/>
                  <a:ext cx="202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590EF6E-9846-F945-A592-83718804A772}"/>
                    </a:ext>
                  </a:extLst>
                </p14:cNvPr>
                <p14:cNvContentPartPr/>
                <p14:nvPr/>
              </p14:nvContentPartPr>
              <p14:xfrm>
                <a:off x="3954340" y="4512231"/>
                <a:ext cx="19080" cy="81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590EF6E-9846-F945-A592-83718804A7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46780" y="450467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3EE2558-A75D-624E-86CC-D6042F320211}"/>
                    </a:ext>
                  </a:extLst>
                </p14:cNvPr>
                <p14:cNvContentPartPr/>
                <p14:nvPr/>
              </p14:nvContentPartPr>
              <p14:xfrm>
                <a:off x="4010140" y="4419351"/>
                <a:ext cx="479160" cy="2300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3EE2558-A75D-624E-86CC-D6042F32021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02580" y="4411791"/>
                  <a:ext cx="493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42686B1-7153-3C4E-AA85-E2F5E5E209F8}"/>
                    </a:ext>
                  </a:extLst>
                </p14:cNvPr>
                <p14:cNvContentPartPr/>
                <p14:nvPr/>
              </p14:nvContentPartPr>
              <p14:xfrm>
                <a:off x="4109860" y="4568031"/>
                <a:ext cx="50040" cy="565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42686B1-7153-3C4E-AA85-E2F5E5E209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02300" y="456047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A0D9D5F-AD00-4E44-A7DD-48914EDF84C8}"/>
                    </a:ext>
                  </a:extLst>
                </p14:cNvPr>
                <p14:cNvContentPartPr/>
                <p14:nvPr/>
              </p14:nvContentPartPr>
              <p14:xfrm>
                <a:off x="4215700" y="4549311"/>
                <a:ext cx="19080" cy="3052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A0D9D5F-AD00-4E44-A7DD-48914EDF84C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08140" y="4541751"/>
                  <a:ext cx="3420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27946029-FA51-E245-8F74-08C542E4FAE9}"/>
              </a:ext>
            </a:extLst>
          </p:cNvPr>
          <p:cNvGrpSpPr/>
          <p:nvPr/>
        </p:nvGrpSpPr>
        <p:grpSpPr>
          <a:xfrm>
            <a:off x="4850740" y="4101111"/>
            <a:ext cx="3069360" cy="654120"/>
            <a:chOff x="4850740" y="4101111"/>
            <a:chExt cx="30693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871074D-C042-B844-9CCD-D71A741030D4}"/>
                    </a:ext>
                  </a:extLst>
                </p14:cNvPr>
                <p14:cNvContentPartPr/>
                <p14:nvPr/>
              </p14:nvContentPartPr>
              <p14:xfrm>
                <a:off x="4850740" y="4244391"/>
                <a:ext cx="268200" cy="3988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871074D-C042-B844-9CCD-D71A741030D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43180" y="4236831"/>
                  <a:ext cx="282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C2B2F2F-042F-634A-BA78-1566F8F3B897}"/>
                    </a:ext>
                  </a:extLst>
                </p14:cNvPr>
                <p14:cNvContentPartPr/>
                <p14:nvPr/>
              </p14:nvContentPartPr>
              <p14:xfrm>
                <a:off x="5000140" y="4456071"/>
                <a:ext cx="218160" cy="626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C2B2F2F-042F-634A-BA78-1566F8F3B89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92580" y="4448511"/>
                  <a:ext cx="233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F7E8993A-1088-D24B-B6FC-76C16774987E}"/>
                    </a:ext>
                  </a:extLst>
                </p14:cNvPr>
                <p14:cNvContentPartPr/>
                <p14:nvPr/>
              </p14:nvContentPartPr>
              <p14:xfrm>
                <a:off x="5342500" y="4119831"/>
                <a:ext cx="529560" cy="5047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F7E8993A-1088-D24B-B6FC-76C1677498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34940" y="4112271"/>
                  <a:ext cx="5446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8C71073B-7F47-0641-BF63-F27D959BE146}"/>
                    </a:ext>
                  </a:extLst>
                </p14:cNvPr>
                <p14:cNvContentPartPr/>
                <p14:nvPr/>
              </p14:nvContentPartPr>
              <p14:xfrm>
                <a:off x="5965660" y="4101111"/>
                <a:ext cx="466560" cy="5482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8C71073B-7F47-0641-BF63-F27D959BE14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58100" y="4093551"/>
                  <a:ext cx="4816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EB0EDE0-D1EE-BD4B-906D-0541216C1B44}"/>
                    </a:ext>
                  </a:extLst>
                </p14:cNvPr>
                <p14:cNvContentPartPr/>
                <p14:nvPr/>
              </p14:nvContentPartPr>
              <p14:xfrm>
                <a:off x="6718420" y="4163391"/>
                <a:ext cx="236880" cy="4104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EB0EDE0-D1EE-BD4B-906D-0541216C1B4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10860" y="4155831"/>
                  <a:ext cx="2520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6858170-63EA-F740-9DF4-63BF8385F190}"/>
                    </a:ext>
                  </a:extLst>
                </p14:cNvPr>
                <p14:cNvContentPartPr/>
                <p14:nvPr/>
              </p14:nvContentPartPr>
              <p14:xfrm>
                <a:off x="6460300" y="4480911"/>
                <a:ext cx="557280" cy="168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6858170-63EA-F740-9DF4-63BF8385F19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52740" y="4473351"/>
                  <a:ext cx="572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9523D45-B523-CD4A-A436-A1C6F3F51C27}"/>
                    </a:ext>
                  </a:extLst>
                </p14:cNvPr>
                <p14:cNvContentPartPr/>
                <p14:nvPr/>
              </p14:nvContentPartPr>
              <p14:xfrm>
                <a:off x="7228900" y="4383351"/>
                <a:ext cx="37800" cy="166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9523D45-B523-CD4A-A436-A1C6F3F51C2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21340" y="4375791"/>
                  <a:ext cx="52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53E4CF7-295F-8A4B-83FC-7E9E4D9D142B}"/>
                    </a:ext>
                  </a:extLst>
                </p14:cNvPr>
                <p14:cNvContentPartPr/>
                <p14:nvPr/>
              </p14:nvContentPartPr>
              <p14:xfrm>
                <a:off x="7415740" y="4119831"/>
                <a:ext cx="280440" cy="5662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53E4CF7-295F-8A4B-83FC-7E9E4D9D142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08180" y="4112271"/>
                  <a:ext cx="2955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56348FF-C6AA-734E-BE86-3C20D1F564C6}"/>
                    </a:ext>
                  </a:extLst>
                </p14:cNvPr>
                <p14:cNvContentPartPr/>
                <p14:nvPr/>
              </p14:nvContentPartPr>
              <p14:xfrm>
                <a:off x="7359580" y="4281831"/>
                <a:ext cx="255600" cy="355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56348FF-C6AA-734E-BE86-3C20D1F564C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352020" y="4274271"/>
                  <a:ext cx="270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C22225E1-0E81-2F44-8C40-9226B7311906}"/>
                    </a:ext>
                  </a:extLst>
                </p14:cNvPr>
                <p14:cNvContentPartPr/>
                <p14:nvPr/>
              </p14:nvContentPartPr>
              <p14:xfrm>
                <a:off x="7832620" y="4692591"/>
                <a:ext cx="87480" cy="62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C22225E1-0E81-2F44-8C40-9226B731190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25060" y="468503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047771B-8519-024B-B348-4CC715079AF2}"/>
              </a:ext>
            </a:extLst>
          </p:cNvPr>
          <p:cNvGrpSpPr/>
          <p:nvPr/>
        </p:nvGrpSpPr>
        <p:grpSpPr>
          <a:xfrm>
            <a:off x="8330860" y="4125951"/>
            <a:ext cx="3840840" cy="790920"/>
            <a:chOff x="8330860" y="4125951"/>
            <a:chExt cx="384084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F05ECD0-1F7A-424A-9DC7-4CDB9E16516B}"/>
                    </a:ext>
                  </a:extLst>
                </p14:cNvPr>
                <p14:cNvContentPartPr/>
                <p14:nvPr/>
              </p14:nvContentPartPr>
              <p14:xfrm>
                <a:off x="8330860" y="4449951"/>
                <a:ext cx="180720" cy="12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F05ECD0-1F7A-424A-9DC7-4CDB9E1651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23300" y="444239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1DA95AB3-2B76-AF4F-ACE2-22B484AD69FC}"/>
                    </a:ext>
                  </a:extLst>
                </p14:cNvPr>
                <p14:cNvContentPartPr/>
                <p14:nvPr/>
              </p14:nvContentPartPr>
              <p14:xfrm>
                <a:off x="8772940" y="4125951"/>
                <a:ext cx="199440" cy="874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1DA95AB3-2B76-AF4F-ACE2-22B484AD69F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65380" y="4118391"/>
                  <a:ext cx="214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06B68E3-FDA5-D447-8AE1-96D554843729}"/>
                    </a:ext>
                  </a:extLst>
                </p14:cNvPr>
                <p14:cNvContentPartPr/>
                <p14:nvPr/>
              </p14:nvContentPartPr>
              <p14:xfrm>
                <a:off x="8747740" y="4250511"/>
                <a:ext cx="380160" cy="4237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06B68E3-FDA5-D447-8AE1-96D55484372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40180" y="4242951"/>
                  <a:ext cx="395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A4FA64A-0F56-4044-A1D1-41028CA76DCB}"/>
                    </a:ext>
                  </a:extLst>
                </p14:cNvPr>
                <p14:cNvContentPartPr/>
                <p14:nvPr/>
              </p14:nvContentPartPr>
              <p14:xfrm>
                <a:off x="9426340" y="4231791"/>
                <a:ext cx="198720" cy="378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A4FA64A-0F56-4044-A1D1-41028CA76DC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18780" y="4224231"/>
                  <a:ext cx="213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8262093-D2F8-4F4C-8F7E-190D137207F5}"/>
                    </a:ext>
                  </a:extLst>
                </p14:cNvPr>
                <p14:cNvContentPartPr/>
                <p14:nvPr/>
              </p14:nvContentPartPr>
              <p14:xfrm>
                <a:off x="9214660" y="4206951"/>
                <a:ext cx="342720" cy="498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8262093-D2F8-4F4C-8F7E-190D137207F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07100" y="4199391"/>
                  <a:ext cx="357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67F90BC-8210-6E42-96EC-78FC968141D1}"/>
                    </a:ext>
                  </a:extLst>
                </p14:cNvPr>
                <p14:cNvContentPartPr/>
                <p14:nvPr/>
              </p14:nvContentPartPr>
              <p14:xfrm>
                <a:off x="9507340" y="4487031"/>
                <a:ext cx="280440" cy="1684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67F90BC-8210-6E42-96EC-78FC968141D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99780" y="4479471"/>
                  <a:ext cx="29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12985E1-1706-1A4A-A7E5-9CCE7D476252}"/>
                    </a:ext>
                  </a:extLst>
                </p14:cNvPr>
                <p14:cNvContentPartPr/>
                <p14:nvPr/>
              </p14:nvContentPartPr>
              <p14:xfrm>
                <a:off x="10055260" y="4331511"/>
                <a:ext cx="224640" cy="288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12985E1-1706-1A4A-A7E5-9CCE7D47625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47700" y="4323951"/>
                  <a:ext cx="239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27F7DE1-C30E-FA48-A7C1-B6D975BAA6F6}"/>
                    </a:ext>
                  </a:extLst>
                </p14:cNvPr>
                <p14:cNvContentPartPr/>
                <p14:nvPr/>
              </p14:nvContentPartPr>
              <p14:xfrm>
                <a:off x="9986860" y="4306671"/>
                <a:ext cx="268200" cy="3052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27F7DE1-C30E-FA48-A7C1-B6D975BAA6F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79300" y="4299111"/>
                  <a:ext cx="282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8CFE591-BE26-2048-8B7E-5C43EBFE87F0}"/>
                    </a:ext>
                  </a:extLst>
                </p14:cNvPr>
                <p14:cNvContentPartPr/>
                <p14:nvPr/>
              </p14:nvContentPartPr>
              <p14:xfrm>
                <a:off x="9980380" y="4487031"/>
                <a:ext cx="50040" cy="1807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8CFE591-BE26-2048-8B7E-5C43EBFE87F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972820" y="4479471"/>
                  <a:ext cx="6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18898F5-C6BC-5848-B49C-742C9A2A236A}"/>
                    </a:ext>
                  </a:extLst>
                </p14:cNvPr>
                <p14:cNvContentPartPr/>
                <p14:nvPr/>
              </p14:nvContentPartPr>
              <p14:xfrm>
                <a:off x="10104940" y="4481631"/>
                <a:ext cx="249480" cy="1368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18898F5-C6BC-5848-B49C-742C9A2A236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097380" y="4474071"/>
                  <a:ext cx="26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E74059C-990C-904E-9F50-9ABC44A5BF44}"/>
                    </a:ext>
                  </a:extLst>
                </p14:cNvPr>
                <p14:cNvContentPartPr/>
                <p14:nvPr/>
              </p14:nvContentPartPr>
              <p14:xfrm>
                <a:off x="10715140" y="4337631"/>
                <a:ext cx="230760" cy="1684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E74059C-990C-904E-9F50-9ABC44A5BF4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707580" y="4330071"/>
                  <a:ext cx="245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304D91C-D5CE-1048-A29E-061886740459}"/>
                    </a:ext>
                  </a:extLst>
                </p14:cNvPr>
                <p14:cNvContentPartPr/>
                <p14:nvPr/>
              </p14:nvContentPartPr>
              <p14:xfrm>
                <a:off x="10771300" y="4306671"/>
                <a:ext cx="137160" cy="2307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304D91C-D5CE-1048-A29E-06188674045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763740" y="4299111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4856090F-9F99-CD4B-A31A-21DCE10028C8}"/>
                    </a:ext>
                  </a:extLst>
                </p14:cNvPr>
                <p14:cNvContentPartPr/>
                <p14:nvPr/>
              </p14:nvContentPartPr>
              <p14:xfrm>
                <a:off x="10565740" y="4512231"/>
                <a:ext cx="585720" cy="1872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4856090F-9F99-CD4B-A31A-21DCE10028C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58180" y="4504671"/>
                  <a:ext cx="600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980EF74-D1C4-B345-8C04-B2E39C29E851}"/>
                    </a:ext>
                  </a:extLst>
                </p14:cNvPr>
                <p14:cNvContentPartPr/>
                <p14:nvPr/>
              </p14:nvContentPartPr>
              <p14:xfrm>
                <a:off x="11182060" y="4312791"/>
                <a:ext cx="218160" cy="2368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980EF74-D1C4-B345-8C04-B2E39C29E8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174500" y="4305231"/>
                  <a:ext cx="233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F387D770-EB72-1043-9C0A-1996AFA461C3}"/>
                    </a:ext>
                  </a:extLst>
                </p14:cNvPr>
                <p14:cNvContentPartPr/>
                <p14:nvPr/>
              </p14:nvContentPartPr>
              <p14:xfrm>
                <a:off x="11511820" y="4418631"/>
                <a:ext cx="49320" cy="31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F387D770-EB72-1043-9C0A-1996AFA461C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504620" y="4411071"/>
                  <a:ext cx="6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422D0A37-9B4E-6A43-9ED6-4CE3EF7B7E78}"/>
                    </a:ext>
                  </a:extLst>
                </p14:cNvPr>
                <p14:cNvContentPartPr/>
                <p14:nvPr/>
              </p14:nvContentPartPr>
              <p14:xfrm>
                <a:off x="11452420" y="4499631"/>
                <a:ext cx="178200" cy="37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422D0A37-9B4E-6A43-9ED6-4CE3EF7B7E7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444860" y="4492071"/>
                  <a:ext cx="193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CE713B8-C3A9-9149-9EBB-36EA9B04DB03}"/>
                    </a:ext>
                  </a:extLst>
                </p14:cNvPr>
                <p14:cNvContentPartPr/>
                <p14:nvPr/>
              </p14:nvContentPartPr>
              <p14:xfrm>
                <a:off x="11605420" y="4238271"/>
                <a:ext cx="162360" cy="417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CE713B8-C3A9-9149-9EBB-36EA9B04DB0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597860" y="4230711"/>
                  <a:ext cx="177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980396A2-1E0C-C046-BD12-85E948EC6C6E}"/>
                    </a:ext>
                  </a:extLst>
                </p14:cNvPr>
                <p14:cNvContentPartPr/>
                <p14:nvPr/>
              </p14:nvContentPartPr>
              <p14:xfrm>
                <a:off x="11754820" y="4446351"/>
                <a:ext cx="87480" cy="134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980396A2-1E0C-C046-BD12-85E948EC6C6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747260" y="4438791"/>
                  <a:ext cx="10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5792FBF6-94C1-FA45-8B7D-F87F29F25636}"/>
                    </a:ext>
                  </a:extLst>
                </p14:cNvPr>
                <p14:cNvContentPartPr/>
                <p14:nvPr/>
              </p14:nvContentPartPr>
              <p14:xfrm>
                <a:off x="11767420" y="4443471"/>
                <a:ext cx="124920" cy="100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5792FBF6-94C1-FA45-8B7D-F87F29F2563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759860" y="4435911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13686CF-A070-9A4E-9D17-8204FA1FBFD9}"/>
                    </a:ext>
                  </a:extLst>
                </p14:cNvPr>
                <p14:cNvContentPartPr/>
                <p14:nvPr/>
              </p14:nvContentPartPr>
              <p14:xfrm>
                <a:off x="11854540" y="4611591"/>
                <a:ext cx="43920" cy="64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13686CF-A070-9A4E-9D17-8204FA1FBFD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46980" y="460403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2ACA3A7E-326D-4140-95CA-F922C984F7C2}"/>
                    </a:ext>
                  </a:extLst>
                </p14:cNvPr>
                <p14:cNvContentPartPr/>
                <p14:nvPr/>
              </p14:nvContentPartPr>
              <p14:xfrm>
                <a:off x="11960380" y="4431231"/>
                <a:ext cx="112320" cy="2930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2ACA3A7E-326D-4140-95CA-F922C984F7C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952820" y="4423671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F8AFE4C-09FD-3447-86B7-3AFBFBB10325}"/>
                    </a:ext>
                  </a:extLst>
                </p14:cNvPr>
                <p14:cNvContentPartPr/>
                <p14:nvPr/>
              </p14:nvContentPartPr>
              <p14:xfrm>
                <a:off x="11985220" y="4294071"/>
                <a:ext cx="186480" cy="622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F8AFE4C-09FD-3447-86B7-3AFBFBB1032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977660" y="4286511"/>
                  <a:ext cx="2016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472B506A-0FBA-9542-9D7D-928A92024169}"/>
                  </a:ext>
                </a:extLst>
              </p14:cNvPr>
              <p14:cNvContentPartPr/>
              <p14:nvPr/>
            </p14:nvContentPartPr>
            <p14:xfrm>
              <a:off x="848260" y="5246631"/>
              <a:ext cx="218160" cy="26820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472B506A-0FBA-9542-9D7D-928A9202416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40700" y="5239071"/>
                <a:ext cx="23328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5ACC1B1C-CC54-3740-8A47-9588C8A8D2B8}"/>
              </a:ext>
            </a:extLst>
          </p:cNvPr>
          <p:cNvGrpSpPr/>
          <p:nvPr/>
        </p:nvGrpSpPr>
        <p:grpSpPr>
          <a:xfrm>
            <a:off x="220060" y="5203071"/>
            <a:ext cx="796680" cy="427320"/>
            <a:chOff x="220060" y="5203071"/>
            <a:chExt cx="7966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A486F12-BAF7-6346-A474-6C321F51F3E4}"/>
                    </a:ext>
                  </a:extLst>
                </p14:cNvPr>
                <p14:cNvContentPartPr/>
                <p14:nvPr/>
              </p14:nvContentPartPr>
              <p14:xfrm>
                <a:off x="910540" y="5203071"/>
                <a:ext cx="106200" cy="874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A486F12-BAF7-6346-A474-6C321F51F3E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02980" y="519551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49180F7E-6B07-6846-8A40-8AA90EFFD369}"/>
                    </a:ext>
                  </a:extLst>
                </p14:cNvPr>
                <p14:cNvContentPartPr/>
                <p14:nvPr/>
              </p14:nvContentPartPr>
              <p14:xfrm>
                <a:off x="220060" y="5252751"/>
                <a:ext cx="248760" cy="378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49180F7E-6B07-6846-8A40-8AA90EFFD3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12500" y="5245191"/>
                  <a:ext cx="26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B48FCCC-7997-4649-AABC-A1C748962B92}"/>
                    </a:ext>
                  </a:extLst>
                </p14:cNvPr>
                <p14:cNvContentPartPr/>
                <p14:nvPr/>
              </p14:nvContentPartPr>
              <p14:xfrm>
                <a:off x="356500" y="5365071"/>
                <a:ext cx="68760" cy="2653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B48FCCC-7997-4649-AABC-A1C748962B9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48940" y="5357511"/>
                  <a:ext cx="83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63916294-DCAC-7341-9022-3CCCABB02195}"/>
                    </a:ext>
                  </a:extLst>
                </p14:cNvPr>
                <p14:cNvContentPartPr/>
                <p14:nvPr/>
              </p14:nvContentPartPr>
              <p14:xfrm>
                <a:off x="505900" y="5402151"/>
                <a:ext cx="174600" cy="378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63916294-DCAC-7341-9022-3CCCABB0219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8340" y="539459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7DE9577-CBBE-BF4C-BFCA-32DFDE4D29BC}"/>
                    </a:ext>
                  </a:extLst>
                </p14:cNvPr>
                <p14:cNvContentPartPr/>
                <p14:nvPr/>
              </p14:nvContentPartPr>
              <p14:xfrm>
                <a:off x="617860" y="5333751"/>
                <a:ext cx="360" cy="193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7DE9577-CBBE-BF4C-BFCA-32DFDE4D29B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0300" y="5326191"/>
                  <a:ext cx="154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36AF8DCF-4543-CD48-B2B1-412398644298}"/>
              </a:ext>
            </a:extLst>
          </p:cNvPr>
          <p:cNvGrpSpPr/>
          <p:nvPr/>
        </p:nvGrpSpPr>
        <p:grpSpPr>
          <a:xfrm>
            <a:off x="1408420" y="5178231"/>
            <a:ext cx="547560" cy="311760"/>
            <a:chOff x="1408420" y="5178231"/>
            <a:chExt cx="5475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D546538-85C8-C94A-91F5-0C1C9166D532}"/>
                    </a:ext>
                  </a:extLst>
                </p14:cNvPr>
                <p14:cNvContentPartPr/>
                <p14:nvPr/>
              </p14:nvContentPartPr>
              <p14:xfrm>
                <a:off x="1408420" y="5178231"/>
                <a:ext cx="87480" cy="2991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D546538-85C8-C94A-91F5-0C1C9166D53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400860" y="5170671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1DFEDB3B-19F5-5D45-B98D-B87E35EDEFE8}"/>
                    </a:ext>
                  </a:extLst>
                </p14:cNvPr>
                <p14:cNvContentPartPr/>
                <p14:nvPr/>
              </p14:nvContentPartPr>
              <p14:xfrm>
                <a:off x="1738540" y="5178231"/>
                <a:ext cx="217440" cy="293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1DFEDB3B-19F5-5D45-B98D-B87E35EDEFE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30980" y="5170671"/>
                  <a:ext cx="232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A5BF6EC-51B8-A648-A65E-36578114907B}"/>
                    </a:ext>
                  </a:extLst>
                </p14:cNvPr>
                <p14:cNvContentPartPr/>
                <p14:nvPr/>
              </p14:nvContentPartPr>
              <p14:xfrm>
                <a:off x="1738540" y="5364351"/>
                <a:ext cx="19080" cy="1256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A5BF6EC-51B8-A648-A65E-36578114907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730980" y="5356791"/>
                  <a:ext cx="34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64C57181-5A64-6946-A09C-0D80F1586812}"/>
                    </a:ext>
                  </a:extLst>
                </p14:cNvPr>
                <p14:cNvContentPartPr/>
                <p14:nvPr/>
              </p14:nvContentPartPr>
              <p14:xfrm>
                <a:off x="1688500" y="5396031"/>
                <a:ext cx="12960" cy="3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64C57181-5A64-6946-A09C-0D80F15868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681300" y="538847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E40FBBAC-37B1-344E-8B06-9E6289827D3A}"/>
              </a:ext>
            </a:extLst>
          </p:cNvPr>
          <p:cNvGrpSpPr/>
          <p:nvPr/>
        </p:nvGrpSpPr>
        <p:grpSpPr>
          <a:xfrm>
            <a:off x="2286460" y="4904271"/>
            <a:ext cx="1164240" cy="660240"/>
            <a:chOff x="2286460" y="4904271"/>
            <a:chExt cx="11642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647A0E93-9B5E-4B47-9D20-0BCEA26955A1}"/>
                    </a:ext>
                  </a:extLst>
                </p14:cNvPr>
                <p14:cNvContentPartPr/>
                <p14:nvPr/>
              </p14:nvContentPartPr>
              <p14:xfrm>
                <a:off x="2286460" y="5115951"/>
                <a:ext cx="417600" cy="3855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647A0E93-9B5E-4B47-9D20-0BCEA26955A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278900" y="5108391"/>
                  <a:ext cx="432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1EB39E9-472A-A64D-9536-A6CA98FCEA19}"/>
                    </a:ext>
                  </a:extLst>
                </p14:cNvPr>
                <p14:cNvContentPartPr/>
                <p14:nvPr/>
              </p14:nvContentPartPr>
              <p14:xfrm>
                <a:off x="2896300" y="5203071"/>
                <a:ext cx="19080" cy="218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1EB39E9-472A-A64D-9536-A6CA98FCEA1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888740" y="5195511"/>
                  <a:ext cx="3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B8AE5C9-EEA2-0641-AB6F-260E32CC7DD4}"/>
                    </a:ext>
                  </a:extLst>
                </p14:cNvPr>
                <p14:cNvContentPartPr/>
                <p14:nvPr/>
              </p14:nvContentPartPr>
              <p14:xfrm>
                <a:off x="3083140" y="4904271"/>
                <a:ext cx="367560" cy="6602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B8AE5C9-EEA2-0641-AB6F-260E32CC7D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075580" y="4896711"/>
                  <a:ext cx="3826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D88D45F-1D94-474C-93AB-1FDE8E758F12}"/>
                    </a:ext>
                  </a:extLst>
                </p14:cNvPr>
                <p14:cNvContentPartPr/>
                <p14:nvPr/>
              </p14:nvContentPartPr>
              <p14:xfrm>
                <a:off x="3026980" y="5059791"/>
                <a:ext cx="187200" cy="3052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D88D45F-1D94-474C-93AB-1FDE8E758F1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19780" y="5052231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F343B85-E004-5C40-A507-3C8F391BE3B3}"/>
                    </a:ext>
                  </a:extLst>
                </p14:cNvPr>
                <p14:cNvContentPartPr/>
                <p14:nvPr/>
              </p14:nvContentPartPr>
              <p14:xfrm>
                <a:off x="3139300" y="5277951"/>
                <a:ext cx="131040" cy="626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F343B85-E004-5C40-A507-3C8F391BE3B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131740" y="527039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D3C3F87-2894-194F-9900-3AC97E10A884}"/>
                    </a:ext>
                  </a:extLst>
                </p14:cNvPr>
                <p14:cNvContentPartPr/>
                <p14:nvPr/>
              </p14:nvContentPartPr>
              <p14:xfrm>
                <a:off x="3064420" y="5365071"/>
                <a:ext cx="212040" cy="1684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D3C3F87-2894-194F-9900-3AC97E10A88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056860" y="535751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17899B50-2A45-5942-8D31-91F78E8ACEE6}"/>
                  </a:ext>
                </a:extLst>
              </p14:cNvPr>
              <p14:cNvContentPartPr/>
              <p14:nvPr/>
            </p14:nvContentPartPr>
            <p14:xfrm>
              <a:off x="3986020" y="5483151"/>
              <a:ext cx="25200" cy="565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17899B50-2A45-5942-8D31-91F78E8ACEE6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3978460" y="5475591"/>
                <a:ext cx="40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50320474-07D3-804E-8F74-714213B08CE7}"/>
              </a:ext>
            </a:extLst>
          </p:cNvPr>
          <p:cNvGrpSpPr/>
          <p:nvPr/>
        </p:nvGrpSpPr>
        <p:grpSpPr>
          <a:xfrm>
            <a:off x="4453660" y="4929111"/>
            <a:ext cx="510120" cy="934200"/>
            <a:chOff x="4453660" y="4929111"/>
            <a:chExt cx="510120" cy="93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E8E31375-977B-AC49-BF88-8F05953AB9EA}"/>
                    </a:ext>
                  </a:extLst>
                </p14:cNvPr>
                <p14:cNvContentPartPr/>
                <p14:nvPr/>
              </p14:nvContentPartPr>
              <p14:xfrm>
                <a:off x="4453660" y="4929111"/>
                <a:ext cx="510120" cy="5288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E8E31375-977B-AC49-BF88-8F05953AB9E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446100" y="4921551"/>
                  <a:ext cx="5252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C97D9194-3DA7-5349-B872-D3DC02B8D4AA}"/>
                    </a:ext>
                  </a:extLst>
                </p14:cNvPr>
                <p14:cNvContentPartPr/>
                <p14:nvPr/>
              </p14:nvContentPartPr>
              <p14:xfrm>
                <a:off x="4583620" y="5402151"/>
                <a:ext cx="100080" cy="5652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C97D9194-3DA7-5349-B872-D3DC02B8D4A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576060" y="539459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4B151465-F9BF-3A45-A950-1B13D305FBF9}"/>
                    </a:ext>
                  </a:extLst>
                </p14:cNvPr>
                <p14:cNvContentPartPr/>
                <p14:nvPr/>
              </p14:nvContentPartPr>
              <p14:xfrm>
                <a:off x="4739140" y="5352471"/>
                <a:ext cx="31320" cy="5108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4B151465-F9BF-3A45-A950-1B13D305FBF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731580" y="5344911"/>
                  <a:ext cx="4644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9C05A59C-3275-9B4A-B06F-C76A2BEB5E65}"/>
              </a:ext>
            </a:extLst>
          </p:cNvPr>
          <p:cNvGrpSpPr/>
          <p:nvPr/>
        </p:nvGrpSpPr>
        <p:grpSpPr>
          <a:xfrm>
            <a:off x="5224780" y="5115951"/>
            <a:ext cx="529560" cy="535680"/>
            <a:chOff x="5224780" y="5115951"/>
            <a:chExt cx="5295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663D1314-6FD8-2C4B-8787-DFF8B8BD6E6B}"/>
                    </a:ext>
                  </a:extLst>
                </p14:cNvPr>
                <p14:cNvContentPartPr/>
                <p14:nvPr/>
              </p14:nvContentPartPr>
              <p14:xfrm>
                <a:off x="5224780" y="5153391"/>
                <a:ext cx="124200" cy="1062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663D1314-6FD8-2C4B-8787-DFF8B8BD6E6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217220" y="5145831"/>
                  <a:ext cx="139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E65B80D-3335-5945-93B2-364D495602E9}"/>
                    </a:ext>
                  </a:extLst>
                </p14:cNvPr>
                <p14:cNvContentPartPr/>
                <p14:nvPr/>
              </p14:nvContentPartPr>
              <p14:xfrm>
                <a:off x="5249620" y="5346351"/>
                <a:ext cx="68760" cy="1249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E65B80D-3335-5945-93B2-364D495602E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242060" y="533879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CDAC777-8B8C-8840-8EBD-286C0BF0F358}"/>
                    </a:ext>
                  </a:extLst>
                </p14:cNvPr>
                <p14:cNvContentPartPr/>
                <p14:nvPr/>
              </p14:nvContentPartPr>
              <p14:xfrm>
                <a:off x="5455180" y="5115951"/>
                <a:ext cx="299160" cy="5356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CDAC777-8B8C-8840-8EBD-286C0BF0F35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47620" y="5108391"/>
                  <a:ext cx="31428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7924CAA3-8EB0-F344-9B30-72E27B265366}"/>
              </a:ext>
            </a:extLst>
          </p:cNvPr>
          <p:cNvGrpSpPr/>
          <p:nvPr/>
        </p:nvGrpSpPr>
        <p:grpSpPr>
          <a:xfrm>
            <a:off x="6152500" y="4873311"/>
            <a:ext cx="1780560" cy="784800"/>
            <a:chOff x="6152500" y="4873311"/>
            <a:chExt cx="1780560" cy="78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A1218F0D-61B2-8E48-835D-176F293ABE0A}"/>
                    </a:ext>
                  </a:extLst>
                </p14:cNvPr>
                <p14:cNvContentPartPr/>
                <p14:nvPr/>
              </p14:nvContentPartPr>
              <p14:xfrm>
                <a:off x="6158620" y="5159511"/>
                <a:ext cx="162360" cy="2991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A1218F0D-61B2-8E48-835D-176F293ABE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51060" y="5151951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E1BE3E3C-C392-E64F-8AD8-B83E871A4BA7}"/>
                    </a:ext>
                  </a:extLst>
                </p14:cNvPr>
                <p14:cNvContentPartPr/>
                <p14:nvPr/>
              </p14:nvContentPartPr>
              <p14:xfrm>
                <a:off x="6152500" y="5377311"/>
                <a:ext cx="299160" cy="1000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E1BE3E3C-C392-E64F-8AD8-B83E871A4BA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44940" y="5369751"/>
                  <a:ext cx="314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654ECE0-134D-B642-9E46-35A439E57924}"/>
                    </a:ext>
                  </a:extLst>
                </p14:cNvPr>
                <p14:cNvContentPartPr/>
                <p14:nvPr/>
              </p14:nvContentPartPr>
              <p14:xfrm>
                <a:off x="6662980" y="5109831"/>
                <a:ext cx="155880" cy="336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654ECE0-134D-B642-9E46-35A439E5792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655420" y="5102271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B4AED2F1-74B3-7348-8F51-E56D386C92C7}"/>
                    </a:ext>
                  </a:extLst>
                </p14:cNvPr>
                <p14:cNvContentPartPr/>
                <p14:nvPr/>
              </p14:nvContentPartPr>
              <p14:xfrm>
                <a:off x="6906340" y="4873311"/>
                <a:ext cx="372600" cy="4611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B4AED2F1-74B3-7348-8F51-E56D386C92C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98780" y="4865751"/>
                  <a:ext cx="3877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34FAC7BA-B6E2-EB46-B10A-D22C32C62F7A}"/>
                    </a:ext>
                  </a:extLst>
                </p14:cNvPr>
                <p14:cNvContentPartPr/>
                <p14:nvPr/>
              </p14:nvContentPartPr>
              <p14:xfrm>
                <a:off x="7067620" y="5365071"/>
                <a:ext cx="131040" cy="2930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34FAC7BA-B6E2-EB46-B10A-D22C32C62F7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60060" y="5357511"/>
                  <a:ext cx="146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A7692CA-6F2E-3E49-971F-5702ABF449B0}"/>
                    </a:ext>
                  </a:extLst>
                </p14:cNvPr>
                <p14:cNvContentPartPr/>
                <p14:nvPr/>
              </p14:nvContentPartPr>
              <p14:xfrm>
                <a:off x="7621660" y="5240511"/>
                <a:ext cx="217440" cy="1807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A7692CA-6F2E-3E49-971F-5702ABF449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614100" y="5232951"/>
                  <a:ext cx="232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BE7118AC-1DBE-C046-A93F-A3CAEA6A10F1}"/>
                    </a:ext>
                  </a:extLst>
                </p14:cNvPr>
                <p14:cNvContentPartPr/>
                <p14:nvPr/>
              </p14:nvContentPartPr>
              <p14:xfrm>
                <a:off x="7503220" y="5470911"/>
                <a:ext cx="429840" cy="1371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BE7118AC-1DBE-C046-A93F-A3CAEA6A10F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495660" y="5463351"/>
                  <a:ext cx="4449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7F672415-4B21-9842-B1A0-1223F9F34EF3}"/>
                  </a:ext>
                </a:extLst>
              </p14:cNvPr>
              <p14:cNvContentPartPr/>
              <p14:nvPr/>
            </p14:nvContentPartPr>
            <p14:xfrm>
              <a:off x="8318980" y="5831991"/>
              <a:ext cx="87480" cy="5652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7F672415-4B21-9842-B1A0-1223F9F34EF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8311420" y="5824431"/>
                <a:ext cx="1026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7544DF15-F77D-D548-8C0A-CE3A011A18D6}"/>
              </a:ext>
            </a:extLst>
          </p:cNvPr>
          <p:cNvGrpSpPr/>
          <p:nvPr/>
        </p:nvGrpSpPr>
        <p:grpSpPr>
          <a:xfrm>
            <a:off x="8835580" y="5122071"/>
            <a:ext cx="342720" cy="678960"/>
            <a:chOff x="8835580" y="5122071"/>
            <a:chExt cx="34272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E714D343-B205-FC4B-A39C-C0373C7A1E59}"/>
                    </a:ext>
                  </a:extLst>
                </p14:cNvPr>
                <p14:cNvContentPartPr/>
                <p14:nvPr/>
              </p14:nvContentPartPr>
              <p14:xfrm>
                <a:off x="8835580" y="5302791"/>
                <a:ext cx="360" cy="6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E714D343-B205-FC4B-A39C-C0373C7A1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28020" y="529523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FB28C721-359E-7349-9B95-CA792E486498}"/>
                    </a:ext>
                  </a:extLst>
                </p14:cNvPr>
                <p14:cNvContentPartPr/>
                <p14:nvPr/>
              </p14:nvContentPartPr>
              <p14:xfrm>
                <a:off x="8841700" y="5122071"/>
                <a:ext cx="336600" cy="67896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FB28C721-359E-7349-9B95-CA792E48649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834140" y="5114511"/>
                  <a:ext cx="3517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3ACB0DC3-9B0A-0F44-A551-A5A8329719D8}"/>
                    </a:ext>
                  </a:extLst>
                </p14:cNvPr>
                <p14:cNvContentPartPr/>
                <p14:nvPr/>
              </p14:nvContentPartPr>
              <p14:xfrm>
                <a:off x="8888140" y="5507991"/>
                <a:ext cx="166320" cy="1436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3ACB0DC3-9B0A-0F44-A551-A5A8329719D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880580" y="5500431"/>
                  <a:ext cx="1814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8BEB68BE-A17F-F640-A472-94CEAAF42354}"/>
                  </a:ext>
                </a:extLst>
              </p14:cNvPr>
              <p14:cNvContentPartPr/>
              <p14:nvPr/>
            </p14:nvContentPartPr>
            <p14:xfrm>
              <a:off x="9489340" y="5081391"/>
              <a:ext cx="516960" cy="57024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8BEB68BE-A17F-F640-A472-94CEAAF42354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9481780" y="5073831"/>
                <a:ext cx="532080" cy="58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E7DA012A-EE78-5E4F-8DE1-D5BEA52E4970}"/>
              </a:ext>
            </a:extLst>
          </p:cNvPr>
          <p:cNvGrpSpPr/>
          <p:nvPr/>
        </p:nvGrpSpPr>
        <p:grpSpPr>
          <a:xfrm>
            <a:off x="10304740" y="5800671"/>
            <a:ext cx="317880" cy="81360"/>
            <a:chOff x="10304740" y="5800671"/>
            <a:chExt cx="317880" cy="8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B381F6DF-522C-2B47-842D-E5CF55FFDDB2}"/>
                    </a:ext>
                  </a:extLst>
                </p14:cNvPr>
                <p14:cNvContentPartPr/>
                <p14:nvPr/>
              </p14:nvContentPartPr>
              <p14:xfrm>
                <a:off x="10304740" y="5800671"/>
                <a:ext cx="124920" cy="752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B381F6DF-522C-2B47-842D-E5CF55FFDDB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297180" y="579311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85B4B472-BB27-5B4C-870A-3464D81A2EB0}"/>
                    </a:ext>
                  </a:extLst>
                </p14:cNvPr>
                <p14:cNvContentPartPr/>
                <p14:nvPr/>
              </p14:nvContentPartPr>
              <p14:xfrm>
                <a:off x="10609660" y="5869071"/>
                <a:ext cx="12960" cy="1296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85B4B472-BB27-5B4C-870A-3464D81A2EB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02100" y="58615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0725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FE85336-54EA-0C4F-B12E-04DB1F69BF72}"/>
              </a:ext>
            </a:extLst>
          </p:cNvPr>
          <p:cNvGrpSpPr/>
          <p:nvPr/>
        </p:nvGrpSpPr>
        <p:grpSpPr>
          <a:xfrm>
            <a:off x="555220" y="172791"/>
            <a:ext cx="548280" cy="497880"/>
            <a:chOff x="555220" y="172791"/>
            <a:chExt cx="54828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D69CC15-A35E-C540-8486-C346F557F4F8}"/>
                    </a:ext>
                  </a:extLst>
                </p14:cNvPr>
                <p14:cNvContentPartPr/>
                <p14:nvPr/>
              </p14:nvContentPartPr>
              <p14:xfrm>
                <a:off x="816580" y="353511"/>
                <a:ext cx="149760" cy="131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D69CC15-A35E-C540-8486-C346F557F4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20" y="34595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C7D1BC8-499B-F746-9B21-0E66F4B60103}"/>
                    </a:ext>
                  </a:extLst>
                </p14:cNvPr>
                <p14:cNvContentPartPr/>
                <p14:nvPr/>
              </p14:nvContentPartPr>
              <p14:xfrm>
                <a:off x="555220" y="172791"/>
                <a:ext cx="548280" cy="497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C7D1BC8-499B-F746-9B21-0E66F4B601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660" y="165231"/>
                  <a:ext cx="56340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C1E95BD-349F-7247-A089-80BBF6C41D34}"/>
                  </a:ext>
                </a:extLst>
              </p14:cNvPr>
              <p14:cNvContentPartPr/>
              <p14:nvPr/>
            </p14:nvContentPartPr>
            <p14:xfrm>
              <a:off x="1557460" y="285111"/>
              <a:ext cx="186480" cy="476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C1E95BD-349F-7247-A089-80BBF6C41D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900" y="277551"/>
                <a:ext cx="201600" cy="49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7F3AD8A2-034A-C74F-89B2-E17145FAE8D5}"/>
              </a:ext>
            </a:extLst>
          </p:cNvPr>
          <p:cNvGrpSpPr/>
          <p:nvPr/>
        </p:nvGrpSpPr>
        <p:grpSpPr>
          <a:xfrm>
            <a:off x="2179900" y="496791"/>
            <a:ext cx="230760" cy="143280"/>
            <a:chOff x="2179900" y="496791"/>
            <a:chExt cx="23076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F1B4377-33FB-0447-93F8-32078744B376}"/>
                    </a:ext>
                  </a:extLst>
                </p14:cNvPr>
                <p14:cNvContentPartPr/>
                <p14:nvPr/>
              </p14:nvContentPartPr>
              <p14:xfrm>
                <a:off x="2217340" y="614871"/>
                <a:ext cx="118800" cy="25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F1B4377-33FB-0447-93F8-32078744B3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09780" y="60731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C4D2CB3-50F0-A84E-95F7-B2DC9373052A}"/>
                    </a:ext>
                  </a:extLst>
                </p14:cNvPr>
                <p14:cNvContentPartPr/>
                <p14:nvPr/>
              </p14:nvContentPartPr>
              <p14:xfrm>
                <a:off x="2179900" y="496791"/>
                <a:ext cx="230760" cy="25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C4D2CB3-50F0-A84E-95F7-B2DC937305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2340" y="48923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87DB6B-47F4-4C46-B2C0-886519695D97}"/>
              </a:ext>
            </a:extLst>
          </p:cNvPr>
          <p:cNvGrpSpPr/>
          <p:nvPr/>
        </p:nvGrpSpPr>
        <p:grpSpPr>
          <a:xfrm>
            <a:off x="2678140" y="316071"/>
            <a:ext cx="560520" cy="348840"/>
            <a:chOff x="2678140" y="316071"/>
            <a:chExt cx="5605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5DFD60B-0CBD-5745-88F5-A6DE74AAF724}"/>
                    </a:ext>
                  </a:extLst>
                </p14:cNvPr>
                <p14:cNvContentPartPr/>
                <p14:nvPr/>
              </p14:nvContentPartPr>
              <p14:xfrm>
                <a:off x="2678140" y="403191"/>
                <a:ext cx="100080" cy="261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5DFD60B-0CBD-5745-88F5-A6DE74AAF7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70580" y="395631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79C45A2-02D2-AE4C-BD58-5D8CBF9F47FD}"/>
                    </a:ext>
                  </a:extLst>
                </p14:cNvPr>
                <p14:cNvContentPartPr/>
                <p14:nvPr/>
              </p14:nvContentPartPr>
              <p14:xfrm>
                <a:off x="2945620" y="316071"/>
                <a:ext cx="199440" cy="248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79C45A2-02D2-AE4C-BD58-5D8CBF9F47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38060" y="308511"/>
                  <a:ext cx="214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368054-FE27-1D40-ABEB-7DEC2DDE0EE7}"/>
                    </a:ext>
                  </a:extLst>
                </p14:cNvPr>
                <p14:cNvContentPartPr/>
                <p14:nvPr/>
              </p14:nvContentPartPr>
              <p14:xfrm>
                <a:off x="3200860" y="521631"/>
                <a:ext cx="37800" cy="112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368054-FE27-1D40-ABEB-7DEC2DDE0E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3300" y="51407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401CBBA-665D-3743-B082-34635E93268B}"/>
              </a:ext>
            </a:extLst>
          </p:cNvPr>
          <p:cNvGrpSpPr/>
          <p:nvPr/>
        </p:nvGrpSpPr>
        <p:grpSpPr>
          <a:xfrm>
            <a:off x="3605500" y="291231"/>
            <a:ext cx="542160" cy="429840"/>
            <a:chOff x="3605500" y="291231"/>
            <a:chExt cx="5421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BA8B417-0639-F14C-8944-3C14FBE96F18}"/>
                    </a:ext>
                  </a:extLst>
                </p14:cNvPr>
                <p14:cNvContentPartPr/>
                <p14:nvPr/>
              </p14:nvContentPartPr>
              <p14:xfrm>
                <a:off x="3605500" y="291231"/>
                <a:ext cx="186480" cy="19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BA8B417-0639-F14C-8944-3C14FBE96F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7940" y="283671"/>
                  <a:ext cx="20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E989774-D937-3446-8FA3-E06EB5FA2862}"/>
                    </a:ext>
                  </a:extLst>
                </p14:cNvPr>
                <p14:cNvContentPartPr/>
                <p14:nvPr/>
              </p14:nvContentPartPr>
              <p14:xfrm>
                <a:off x="3655540" y="403191"/>
                <a:ext cx="43920" cy="317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E989774-D937-3446-8FA3-E06EB5FA28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7980" y="395631"/>
                  <a:ext cx="59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3F98129-E13A-CB4D-88AC-C9F0EC945DF0}"/>
                    </a:ext>
                  </a:extLst>
                </p14:cNvPr>
                <p14:cNvContentPartPr/>
                <p14:nvPr/>
              </p14:nvContentPartPr>
              <p14:xfrm>
                <a:off x="3711340" y="452871"/>
                <a:ext cx="187200" cy="4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3F98129-E13A-CB4D-88AC-C9F0EC945D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3780" y="44567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FA415DE-70DD-2F47-B180-47E010912E46}"/>
                    </a:ext>
                  </a:extLst>
                </p14:cNvPr>
                <p14:cNvContentPartPr/>
                <p14:nvPr/>
              </p14:nvContentPartPr>
              <p14:xfrm>
                <a:off x="4035340" y="328671"/>
                <a:ext cx="112320" cy="305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FA415DE-70DD-2F47-B180-47E010912E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27780" y="321111"/>
                  <a:ext cx="1274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CD236A3-B807-D740-BADE-4249DE48AAAD}"/>
              </a:ext>
            </a:extLst>
          </p:cNvPr>
          <p:cNvGrpSpPr/>
          <p:nvPr/>
        </p:nvGrpSpPr>
        <p:grpSpPr>
          <a:xfrm>
            <a:off x="4514500" y="116991"/>
            <a:ext cx="1102320" cy="694440"/>
            <a:chOff x="4514500" y="116991"/>
            <a:chExt cx="110232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CC2321F-9436-2246-B51F-A7EE644E8E3C}"/>
                    </a:ext>
                  </a:extLst>
                </p14:cNvPr>
                <p14:cNvContentPartPr/>
                <p14:nvPr/>
              </p14:nvContentPartPr>
              <p14:xfrm>
                <a:off x="4514500" y="116991"/>
                <a:ext cx="467280" cy="541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CC2321F-9436-2246-B51F-A7EE644E8E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6940" y="109431"/>
                  <a:ext cx="4824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A7B7916-4ABE-B741-AB60-DC898487B0C0}"/>
                    </a:ext>
                  </a:extLst>
                </p14:cNvPr>
                <p14:cNvContentPartPr/>
                <p14:nvPr/>
              </p14:nvContentPartPr>
              <p14:xfrm>
                <a:off x="5124700" y="129231"/>
                <a:ext cx="423720" cy="348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A7B7916-4ABE-B741-AB60-DC898487B0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7140" y="121671"/>
                  <a:ext cx="438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4D536C5-1901-1440-B4B0-D152376A1976}"/>
                    </a:ext>
                  </a:extLst>
                </p14:cNvPr>
                <p14:cNvContentPartPr/>
                <p14:nvPr/>
              </p14:nvContentPartPr>
              <p14:xfrm>
                <a:off x="5274100" y="428031"/>
                <a:ext cx="19080" cy="118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4D536C5-1901-1440-B4B0-D152376A19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66540" y="42047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80FC7E2-A492-C74F-A058-F28A617FBFB4}"/>
                    </a:ext>
                  </a:extLst>
                </p14:cNvPr>
                <p14:cNvContentPartPr/>
                <p14:nvPr/>
              </p14:nvContentPartPr>
              <p14:xfrm>
                <a:off x="5355100" y="409311"/>
                <a:ext cx="19080" cy="402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80FC7E2-A492-C74F-A058-F28A617FBF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7540" y="401751"/>
                  <a:ext cx="34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44B6F8F-88CD-644D-84F0-C325DC9A07D9}"/>
                    </a:ext>
                  </a:extLst>
                </p14:cNvPr>
                <p14:cNvContentPartPr/>
                <p14:nvPr/>
              </p14:nvContentPartPr>
              <p14:xfrm>
                <a:off x="5261500" y="484191"/>
                <a:ext cx="355320" cy="137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44B6F8F-88CD-644D-84F0-C325DC9A07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53940" y="476631"/>
                  <a:ext cx="370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5DC614B-6D4E-2745-8E84-721B223A3D47}"/>
              </a:ext>
            </a:extLst>
          </p:cNvPr>
          <p:cNvGrpSpPr/>
          <p:nvPr/>
        </p:nvGrpSpPr>
        <p:grpSpPr>
          <a:xfrm>
            <a:off x="5877820" y="365751"/>
            <a:ext cx="355320" cy="274320"/>
            <a:chOff x="5877820" y="365751"/>
            <a:chExt cx="3553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DFB768-C45D-E24C-91E6-65420495E8F0}"/>
                    </a:ext>
                  </a:extLst>
                </p14:cNvPr>
                <p14:cNvContentPartPr/>
                <p14:nvPr/>
              </p14:nvContentPartPr>
              <p14:xfrm>
                <a:off x="5971420" y="365751"/>
                <a:ext cx="124920" cy="274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DFB768-C45D-E24C-91E6-65420495E8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63860" y="358191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8B6FDEA-7E4C-BE4D-BF6F-952DE02E916E}"/>
                    </a:ext>
                  </a:extLst>
                </p14:cNvPr>
                <p14:cNvContentPartPr/>
                <p14:nvPr/>
              </p14:nvContentPartPr>
              <p14:xfrm>
                <a:off x="5877820" y="490311"/>
                <a:ext cx="68760" cy="92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8B6FDEA-7E4C-BE4D-BF6F-952DE02E91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0260" y="482751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0AC9702-C634-D943-ACC6-41A69F7CC96F}"/>
                    </a:ext>
                  </a:extLst>
                </p14:cNvPr>
                <p14:cNvContentPartPr/>
                <p14:nvPr/>
              </p14:nvContentPartPr>
              <p14:xfrm>
                <a:off x="6207940" y="515151"/>
                <a:ext cx="25200" cy="37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0AC9702-C634-D943-ACC6-41A69F7CC9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00380" y="50759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4E9EE7F-8A81-A64E-86BB-84EEEA3536C1}"/>
                  </a:ext>
                </a:extLst>
              </p14:cNvPr>
              <p14:cNvContentPartPr/>
              <p14:nvPr/>
            </p14:nvContentPartPr>
            <p14:xfrm>
              <a:off x="6531580" y="303471"/>
              <a:ext cx="180720" cy="2930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4E9EE7F-8A81-A64E-86BB-84EEEA3536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24020" y="295911"/>
                <a:ext cx="19584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515CFE93-10D4-4040-83A5-D5301E8496F3}"/>
              </a:ext>
            </a:extLst>
          </p:cNvPr>
          <p:cNvGrpSpPr/>
          <p:nvPr/>
        </p:nvGrpSpPr>
        <p:grpSpPr>
          <a:xfrm>
            <a:off x="6979780" y="228951"/>
            <a:ext cx="455040" cy="458280"/>
            <a:chOff x="6979780" y="228951"/>
            <a:chExt cx="45504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0325443-9C9D-8247-AECB-AE71FFFB7EBD}"/>
                    </a:ext>
                  </a:extLst>
                </p14:cNvPr>
                <p14:cNvContentPartPr/>
                <p14:nvPr/>
              </p14:nvContentPartPr>
              <p14:xfrm>
                <a:off x="6979780" y="253791"/>
                <a:ext cx="367560" cy="433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0325443-9C9D-8247-AECB-AE71FFFB7E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72220" y="246231"/>
                  <a:ext cx="3826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6134B2C-2DDB-EE43-9A65-231626F6DF9F}"/>
                    </a:ext>
                  </a:extLst>
                </p14:cNvPr>
                <p14:cNvContentPartPr/>
                <p14:nvPr/>
              </p14:nvContentPartPr>
              <p14:xfrm>
                <a:off x="7291180" y="478071"/>
                <a:ext cx="131040" cy="43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6134B2C-2DDB-EE43-9A65-231626F6DF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83620" y="47051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B66655E-5D25-B140-91E0-82A2A14890C7}"/>
                    </a:ext>
                  </a:extLst>
                </p14:cNvPr>
                <p14:cNvContentPartPr/>
                <p14:nvPr/>
              </p14:nvContentPartPr>
              <p14:xfrm>
                <a:off x="7390900" y="228951"/>
                <a:ext cx="43920" cy="31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B66655E-5D25-B140-91E0-82A2A14890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83340" y="22139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6F1DC0C-AF07-EB44-B5E3-AA453C9EA477}"/>
              </a:ext>
            </a:extLst>
          </p:cNvPr>
          <p:cNvGrpSpPr/>
          <p:nvPr/>
        </p:nvGrpSpPr>
        <p:grpSpPr>
          <a:xfrm>
            <a:off x="7726780" y="197631"/>
            <a:ext cx="940320" cy="610560"/>
            <a:chOff x="7726780" y="197631"/>
            <a:chExt cx="9403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92E40A5-ECB4-AA42-9976-70DC98BD442A}"/>
                    </a:ext>
                  </a:extLst>
                </p14:cNvPr>
                <p14:cNvContentPartPr/>
                <p14:nvPr/>
              </p14:nvContentPartPr>
              <p14:xfrm>
                <a:off x="7726780" y="197631"/>
                <a:ext cx="647640" cy="486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92E40A5-ECB4-AA42-9976-70DC98BD44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19220" y="190431"/>
                  <a:ext cx="6627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DD0017E-FFC1-564B-8E2E-EBC230AB5F49}"/>
                    </a:ext>
                  </a:extLst>
                </p14:cNvPr>
                <p14:cNvContentPartPr/>
                <p14:nvPr/>
              </p14:nvContentPartPr>
              <p14:xfrm>
                <a:off x="8486380" y="720711"/>
                <a:ext cx="180720" cy="6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DD0017E-FFC1-564B-8E2E-EBC230AB5F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78820" y="713151"/>
                  <a:ext cx="195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78CA492-2959-0546-89EA-B6AD56A11F9C}"/>
                    </a:ext>
                  </a:extLst>
                </p14:cNvPr>
                <p14:cNvContentPartPr/>
                <p14:nvPr/>
              </p14:nvContentPartPr>
              <p14:xfrm>
                <a:off x="8492500" y="677151"/>
                <a:ext cx="155880" cy="131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78CA492-2959-0546-89EA-B6AD56A11F9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84940" y="669591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8B1398D-960F-E44F-8C19-8504DE6F7D3D}"/>
              </a:ext>
            </a:extLst>
          </p:cNvPr>
          <p:cNvGrpSpPr/>
          <p:nvPr/>
        </p:nvGrpSpPr>
        <p:grpSpPr>
          <a:xfrm>
            <a:off x="9158860" y="154071"/>
            <a:ext cx="324000" cy="585720"/>
            <a:chOff x="9158860" y="154071"/>
            <a:chExt cx="3240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8226E7C-9424-7442-A735-30D4D74641EC}"/>
                    </a:ext>
                  </a:extLst>
                </p14:cNvPr>
                <p14:cNvContentPartPr/>
                <p14:nvPr/>
              </p14:nvContentPartPr>
              <p14:xfrm>
                <a:off x="9158860" y="154071"/>
                <a:ext cx="311760" cy="585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8226E7C-9424-7442-A735-30D4D74641E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51300" y="146511"/>
                  <a:ext cx="3268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8988F6D-BBE2-7D4E-9A21-F2E08FC93D06}"/>
                    </a:ext>
                  </a:extLst>
                </p14:cNvPr>
                <p14:cNvContentPartPr/>
                <p14:nvPr/>
              </p14:nvContentPartPr>
              <p14:xfrm>
                <a:off x="9326980" y="583911"/>
                <a:ext cx="155880" cy="1249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8988F6D-BBE2-7D4E-9A21-F2E08FC93D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9420" y="57635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EDE37E-CAE3-7E44-81AA-71D5166E4E37}"/>
              </a:ext>
            </a:extLst>
          </p:cNvPr>
          <p:cNvGrpSpPr/>
          <p:nvPr/>
        </p:nvGrpSpPr>
        <p:grpSpPr>
          <a:xfrm>
            <a:off x="9874540" y="116991"/>
            <a:ext cx="1307520" cy="759600"/>
            <a:chOff x="9874540" y="116991"/>
            <a:chExt cx="130752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5F27824-0A70-A44E-AE5F-B1AC5BF9644F}"/>
                    </a:ext>
                  </a:extLst>
                </p14:cNvPr>
                <p14:cNvContentPartPr/>
                <p14:nvPr/>
              </p14:nvContentPartPr>
              <p14:xfrm>
                <a:off x="9887140" y="303471"/>
                <a:ext cx="180720" cy="348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5F27824-0A70-A44E-AE5F-B1AC5BF964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79580" y="295911"/>
                  <a:ext cx="19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13F180A-371D-554C-9E58-C757DD049611}"/>
                    </a:ext>
                  </a:extLst>
                </p14:cNvPr>
                <p14:cNvContentPartPr/>
                <p14:nvPr/>
              </p14:nvContentPartPr>
              <p14:xfrm>
                <a:off x="9874540" y="496791"/>
                <a:ext cx="311760" cy="75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13F180A-371D-554C-9E58-C757DD0496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66980" y="489231"/>
                  <a:ext cx="326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ECF4DB0-DB44-B447-9C3E-4BD2BC6D9936}"/>
                    </a:ext>
                  </a:extLst>
                </p14:cNvPr>
                <p14:cNvContentPartPr/>
                <p14:nvPr/>
              </p14:nvContentPartPr>
              <p14:xfrm>
                <a:off x="10397620" y="166671"/>
                <a:ext cx="106200" cy="423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ECF4DB0-DB44-B447-9C3E-4BD2BC6D99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90060" y="159111"/>
                  <a:ext cx="121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FB5AAEA-6EAD-CA4F-818E-3915E8337BCC}"/>
                    </a:ext>
                  </a:extLst>
                </p14:cNvPr>
                <p14:cNvContentPartPr/>
                <p14:nvPr/>
              </p14:nvContentPartPr>
              <p14:xfrm>
                <a:off x="10286380" y="259911"/>
                <a:ext cx="472680" cy="284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FB5AAEA-6EAD-CA4F-818E-3915E8337B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78820" y="252351"/>
                  <a:ext cx="4878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C9FB005-A250-7C42-B649-727C43F49625}"/>
                    </a:ext>
                  </a:extLst>
                </p14:cNvPr>
                <p14:cNvContentPartPr/>
                <p14:nvPr/>
              </p14:nvContentPartPr>
              <p14:xfrm>
                <a:off x="10802260" y="116991"/>
                <a:ext cx="50040" cy="106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C9FB005-A250-7C42-B649-727C43F496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94700" y="10943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DFF37F6-D868-1445-AA61-ACFC12D2F5F5}"/>
                    </a:ext>
                  </a:extLst>
                </p14:cNvPr>
                <p14:cNvContentPartPr/>
                <p14:nvPr/>
              </p14:nvContentPartPr>
              <p14:xfrm>
                <a:off x="10248220" y="695871"/>
                <a:ext cx="666360" cy="43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DFF37F6-D868-1445-AA61-ACFC12D2F5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40660" y="688311"/>
                  <a:ext cx="681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04F31BF-3914-1E42-B4F4-7376985CDB6B}"/>
                    </a:ext>
                  </a:extLst>
                </p14:cNvPr>
                <p14:cNvContentPartPr/>
                <p14:nvPr/>
              </p14:nvContentPartPr>
              <p14:xfrm>
                <a:off x="11119780" y="807831"/>
                <a:ext cx="31320" cy="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04F31BF-3914-1E42-B4F4-7376985CDB6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2220" y="800271"/>
                  <a:ext cx="46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9DA4ECD-CFF2-274D-B344-D55A465F7E2E}"/>
                    </a:ext>
                  </a:extLst>
                </p14:cNvPr>
                <p14:cNvContentPartPr/>
                <p14:nvPr/>
              </p14:nvContentPartPr>
              <p14:xfrm>
                <a:off x="11150740" y="851391"/>
                <a:ext cx="31320" cy="25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9DA4ECD-CFF2-274D-B344-D55A465F7E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43540" y="84383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740D101-6DBE-704E-960B-1EF5CE37B78E}"/>
              </a:ext>
            </a:extLst>
          </p:cNvPr>
          <p:cNvGrpSpPr/>
          <p:nvPr/>
        </p:nvGrpSpPr>
        <p:grpSpPr>
          <a:xfrm>
            <a:off x="685900" y="1113111"/>
            <a:ext cx="1687320" cy="498240"/>
            <a:chOff x="685900" y="1113111"/>
            <a:chExt cx="16873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CD562EC-5689-2D48-AF54-A4E88E5914A4}"/>
                    </a:ext>
                  </a:extLst>
                </p14:cNvPr>
                <p14:cNvContentPartPr/>
                <p14:nvPr/>
              </p14:nvContentPartPr>
              <p14:xfrm>
                <a:off x="716860" y="1150191"/>
                <a:ext cx="75240" cy="100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CD562EC-5689-2D48-AF54-A4E88E5914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9300" y="114263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354D9EF-68F9-B444-AE5D-60F96B46A072}"/>
                    </a:ext>
                  </a:extLst>
                </p14:cNvPr>
                <p14:cNvContentPartPr/>
                <p14:nvPr/>
              </p14:nvContentPartPr>
              <p14:xfrm>
                <a:off x="897580" y="1113111"/>
                <a:ext cx="131040" cy="155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354D9EF-68F9-B444-AE5D-60F96B46A0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0020" y="110555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2AE52B5-C41B-9C45-8B29-8B8AD91E6E7F}"/>
                    </a:ext>
                  </a:extLst>
                </p14:cNvPr>
                <p14:cNvContentPartPr/>
                <p14:nvPr/>
              </p14:nvContentPartPr>
              <p14:xfrm>
                <a:off x="685900" y="1386711"/>
                <a:ext cx="100080" cy="187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2AE52B5-C41B-9C45-8B29-8B8AD91E6E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340" y="1379151"/>
                  <a:ext cx="115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C652330-904D-5748-A928-FB4E51A6FD21}"/>
                    </a:ext>
                  </a:extLst>
                </p14:cNvPr>
                <p14:cNvContentPartPr/>
                <p14:nvPr/>
              </p14:nvContentPartPr>
              <p14:xfrm>
                <a:off x="884980" y="1399311"/>
                <a:ext cx="143640" cy="212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C652330-904D-5748-A928-FB4E51A6FD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7420" y="1391751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82232EF-78A4-5F44-BC8E-D182A2755812}"/>
                    </a:ext>
                  </a:extLst>
                </p14:cNvPr>
                <p14:cNvContentPartPr/>
                <p14:nvPr/>
              </p14:nvContentPartPr>
              <p14:xfrm>
                <a:off x="884980" y="1486431"/>
                <a:ext cx="324000" cy="124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82232EF-78A4-5F44-BC8E-D182A27558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7420" y="1478871"/>
                  <a:ext cx="339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5E5734E-6B49-F348-AB28-EC7B52282898}"/>
                    </a:ext>
                  </a:extLst>
                </p14:cNvPr>
                <p14:cNvContentPartPr/>
                <p14:nvPr/>
              </p14:nvContentPartPr>
              <p14:xfrm>
                <a:off x="1320940" y="1175031"/>
                <a:ext cx="504720" cy="380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5E5734E-6B49-F348-AB28-EC7B522828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13380" y="1167831"/>
                  <a:ext cx="519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04EEDD6-2154-4A4D-A646-18A1F3020343}"/>
                    </a:ext>
                  </a:extLst>
                </p14:cNvPr>
                <p14:cNvContentPartPr/>
                <p14:nvPr/>
              </p14:nvContentPartPr>
              <p14:xfrm>
                <a:off x="1538740" y="1430271"/>
                <a:ext cx="218160" cy="168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04EEDD6-2154-4A4D-A646-18A1F30203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31180" y="142307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F44F242-C52D-FC40-8A74-129B9E5A6E47}"/>
                    </a:ext>
                  </a:extLst>
                </p14:cNvPr>
                <p14:cNvContentPartPr/>
                <p14:nvPr/>
              </p14:nvContentPartPr>
              <p14:xfrm>
                <a:off x="2030500" y="1168911"/>
                <a:ext cx="342720" cy="392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F44F242-C52D-FC40-8A74-129B9E5A6E4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22940" y="1161351"/>
                  <a:ext cx="3578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C444DD0-3E5D-EE4E-B983-9426BB0DAE90}"/>
              </a:ext>
            </a:extLst>
          </p:cNvPr>
          <p:cNvGrpSpPr/>
          <p:nvPr/>
        </p:nvGrpSpPr>
        <p:grpSpPr>
          <a:xfrm>
            <a:off x="2646820" y="1293471"/>
            <a:ext cx="473400" cy="180720"/>
            <a:chOff x="2646820" y="1293471"/>
            <a:chExt cx="4734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2BA9142-BF26-E348-93B2-AE4E19B5B9CF}"/>
                    </a:ext>
                  </a:extLst>
                </p14:cNvPr>
                <p14:cNvContentPartPr/>
                <p14:nvPr/>
              </p14:nvContentPartPr>
              <p14:xfrm>
                <a:off x="2646820" y="1337031"/>
                <a:ext cx="155880" cy="137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2BA9142-BF26-E348-93B2-AE4E19B5B9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39260" y="1329471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6E7A97D-7AD0-9242-8E4B-B5BF2CA0DEF1}"/>
                    </a:ext>
                  </a:extLst>
                </p14:cNvPr>
                <p14:cNvContentPartPr/>
                <p14:nvPr/>
              </p14:nvContentPartPr>
              <p14:xfrm>
                <a:off x="2715220" y="1293471"/>
                <a:ext cx="405000" cy="180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6E7A97D-7AD0-9242-8E4B-B5BF2CA0DEF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08020" y="1285911"/>
                  <a:ext cx="4201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93DF301-DE8D-4447-B60E-EEC583A84EFA}"/>
              </a:ext>
            </a:extLst>
          </p:cNvPr>
          <p:cNvGrpSpPr/>
          <p:nvPr/>
        </p:nvGrpSpPr>
        <p:grpSpPr>
          <a:xfrm>
            <a:off x="3375460" y="1274751"/>
            <a:ext cx="336240" cy="236880"/>
            <a:chOff x="3375460" y="1274751"/>
            <a:chExt cx="3362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B552CD9-06C2-9B46-9183-9DD1E5A6F8B3}"/>
                    </a:ext>
                  </a:extLst>
                </p14:cNvPr>
                <p14:cNvContentPartPr/>
                <p14:nvPr/>
              </p14:nvContentPartPr>
              <p14:xfrm>
                <a:off x="3375460" y="1380591"/>
                <a:ext cx="137160" cy="112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B552CD9-06C2-9B46-9183-9DD1E5A6F8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67900" y="1373031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8502679-26F5-BB4F-AD93-4274688E0708}"/>
                    </a:ext>
                  </a:extLst>
                </p14:cNvPr>
                <p14:cNvContentPartPr/>
                <p14:nvPr/>
              </p14:nvContentPartPr>
              <p14:xfrm>
                <a:off x="3412540" y="1274751"/>
                <a:ext cx="299160" cy="236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8502679-26F5-BB4F-AD93-4274688E07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04980" y="1267191"/>
                  <a:ext cx="3142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399E29-9A25-8246-971B-1E5E0D378428}"/>
              </a:ext>
            </a:extLst>
          </p:cNvPr>
          <p:cNvGrpSpPr/>
          <p:nvPr/>
        </p:nvGrpSpPr>
        <p:grpSpPr>
          <a:xfrm>
            <a:off x="3954340" y="1231191"/>
            <a:ext cx="254880" cy="380160"/>
            <a:chOff x="3954340" y="1231191"/>
            <a:chExt cx="2548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3A23A62-19AA-EE4D-9608-3DA28481A543}"/>
                    </a:ext>
                  </a:extLst>
                </p14:cNvPr>
                <p14:cNvContentPartPr/>
                <p14:nvPr/>
              </p14:nvContentPartPr>
              <p14:xfrm>
                <a:off x="3954340" y="1231191"/>
                <a:ext cx="254880" cy="50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3A23A62-19AA-EE4D-9608-3DA28481A5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46780" y="1223631"/>
                  <a:ext cx="27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2014308-19B3-9F4B-9A81-92B600DD923B}"/>
                    </a:ext>
                  </a:extLst>
                </p14:cNvPr>
                <p14:cNvContentPartPr/>
                <p14:nvPr/>
              </p14:nvContentPartPr>
              <p14:xfrm>
                <a:off x="4060180" y="1349631"/>
                <a:ext cx="43920" cy="261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2014308-19B3-9F4B-9A81-92B600DD92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52620" y="1342071"/>
                  <a:ext cx="590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FE3389A-3B1D-7648-9A08-D343C8FB51D8}"/>
              </a:ext>
            </a:extLst>
          </p:cNvPr>
          <p:cNvGrpSpPr/>
          <p:nvPr/>
        </p:nvGrpSpPr>
        <p:grpSpPr>
          <a:xfrm>
            <a:off x="4514500" y="1187631"/>
            <a:ext cx="268200" cy="280800"/>
            <a:chOff x="4514500" y="1187631"/>
            <a:chExt cx="26820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3C4BA41-CC00-3B49-93A3-DDD636F55C04}"/>
                    </a:ext>
                  </a:extLst>
                </p14:cNvPr>
                <p14:cNvContentPartPr/>
                <p14:nvPr/>
              </p14:nvContentPartPr>
              <p14:xfrm>
                <a:off x="4520620" y="1187631"/>
                <a:ext cx="111600" cy="68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3C4BA41-CC00-3B49-93A3-DDD636F55C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3060" y="1180071"/>
                  <a:ext cx="126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0AE6482-B18A-AE4A-9BC5-532886425722}"/>
                    </a:ext>
                  </a:extLst>
                </p14:cNvPr>
                <p14:cNvContentPartPr/>
                <p14:nvPr/>
              </p14:nvContentPartPr>
              <p14:xfrm>
                <a:off x="4514500" y="1349631"/>
                <a:ext cx="268200" cy="1188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0AE6482-B18A-AE4A-9BC5-5328864257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6940" y="1342071"/>
                  <a:ext cx="2829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5BB44FC-077A-334D-9697-C48AF5636A25}"/>
              </a:ext>
            </a:extLst>
          </p:cNvPr>
          <p:cNvGrpSpPr/>
          <p:nvPr/>
        </p:nvGrpSpPr>
        <p:grpSpPr>
          <a:xfrm>
            <a:off x="5081140" y="1094391"/>
            <a:ext cx="523080" cy="485640"/>
            <a:chOff x="5081140" y="1094391"/>
            <a:chExt cx="52308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6B28911-E9FF-3544-A033-5E279E508E74}"/>
                    </a:ext>
                  </a:extLst>
                </p14:cNvPr>
                <p14:cNvContentPartPr/>
                <p14:nvPr/>
              </p14:nvContentPartPr>
              <p14:xfrm>
                <a:off x="5081140" y="1131471"/>
                <a:ext cx="218160" cy="448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6B28911-E9FF-3544-A033-5E279E508E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73580" y="1123911"/>
                  <a:ext cx="233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8F79475-7562-1C45-B74F-A1CDBD7014AA}"/>
                    </a:ext>
                  </a:extLst>
                </p14:cNvPr>
                <p14:cNvContentPartPr/>
                <p14:nvPr/>
              </p14:nvContentPartPr>
              <p14:xfrm>
                <a:off x="5448340" y="1094391"/>
                <a:ext cx="155880" cy="3740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8F79475-7562-1C45-B74F-A1CDBD7014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40780" y="1086831"/>
                  <a:ext cx="1710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0F445820-1BF5-7B48-85F8-19B2C9B84751}"/>
                  </a:ext>
                </a:extLst>
              </p14:cNvPr>
              <p14:cNvContentPartPr/>
              <p14:nvPr/>
            </p14:nvContentPartPr>
            <p14:xfrm>
              <a:off x="5834260" y="982071"/>
              <a:ext cx="311760" cy="6354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0F445820-1BF5-7B48-85F8-19B2C9B8475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26700" y="974511"/>
                <a:ext cx="3268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9A183074-F82E-EB4D-8910-119BC510F6DC}"/>
                  </a:ext>
                </a:extLst>
              </p14:cNvPr>
              <p14:cNvContentPartPr/>
              <p14:nvPr/>
            </p14:nvContentPartPr>
            <p14:xfrm>
              <a:off x="6376060" y="1492551"/>
              <a:ext cx="62640" cy="936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9A183074-F82E-EB4D-8910-119BC510F6D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68500" y="1484991"/>
                <a:ext cx="7776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F8F6D7DA-513D-8548-99A9-694CDA9868C7}"/>
              </a:ext>
            </a:extLst>
          </p:cNvPr>
          <p:cNvGrpSpPr/>
          <p:nvPr/>
        </p:nvGrpSpPr>
        <p:grpSpPr>
          <a:xfrm>
            <a:off x="6855220" y="1100511"/>
            <a:ext cx="212040" cy="373680"/>
            <a:chOff x="6855220" y="1100511"/>
            <a:chExt cx="21204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0223984-C5FC-1D4C-9C14-921A4C3EB9FB}"/>
                    </a:ext>
                  </a:extLst>
                </p14:cNvPr>
                <p14:cNvContentPartPr/>
                <p14:nvPr/>
              </p14:nvContentPartPr>
              <p14:xfrm>
                <a:off x="6855220" y="1100511"/>
                <a:ext cx="212040" cy="68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0223984-C5FC-1D4C-9C14-921A4C3EB9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47660" y="1092951"/>
                  <a:ext cx="227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E11D8D7-F64F-D545-8FED-E7973D40D5F6}"/>
                    </a:ext>
                  </a:extLst>
                </p14:cNvPr>
                <p14:cNvContentPartPr/>
                <p14:nvPr/>
              </p14:nvContentPartPr>
              <p14:xfrm>
                <a:off x="6942340" y="1193751"/>
                <a:ext cx="37800" cy="280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E11D8D7-F64F-D545-8FED-E7973D40D5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34780" y="1186191"/>
                  <a:ext cx="5292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3EFAD954-FC45-C740-A4F4-6FD0DA25249D}"/>
                  </a:ext>
                </a:extLst>
              </p14:cNvPr>
              <p14:cNvContentPartPr/>
              <p14:nvPr/>
            </p14:nvContentPartPr>
            <p14:xfrm>
              <a:off x="7440580" y="1087911"/>
              <a:ext cx="62640" cy="626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3EFAD954-FC45-C740-A4F4-6FD0DA25249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33020" y="1080351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D3EC4C1-C1C6-9048-9AB5-7F5E19DFDAA9}"/>
                  </a:ext>
                </a:extLst>
              </p14:cNvPr>
              <p14:cNvContentPartPr/>
              <p14:nvPr/>
            </p14:nvContentPartPr>
            <p14:xfrm>
              <a:off x="7365700" y="1293471"/>
              <a:ext cx="236880" cy="93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D3EC4C1-C1C6-9048-9AB5-7F5E19DFDA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358140" y="1285911"/>
                <a:ext cx="2520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8C3D4A0E-E4DE-0F4C-84FF-2BE47591172A}"/>
              </a:ext>
            </a:extLst>
          </p:cNvPr>
          <p:cNvGrpSpPr/>
          <p:nvPr/>
        </p:nvGrpSpPr>
        <p:grpSpPr>
          <a:xfrm>
            <a:off x="7860340" y="1156671"/>
            <a:ext cx="365040" cy="267840"/>
            <a:chOff x="7860340" y="1156671"/>
            <a:chExt cx="3650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320524D-CB2E-6A46-8EEA-B92997949A40}"/>
                    </a:ext>
                  </a:extLst>
                </p14:cNvPr>
                <p14:cNvContentPartPr/>
                <p14:nvPr/>
              </p14:nvContentPartPr>
              <p14:xfrm>
                <a:off x="8076340" y="1225071"/>
                <a:ext cx="149040" cy="131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320524D-CB2E-6A46-8EEA-B92997949A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8780" y="1217511"/>
                  <a:ext cx="16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A161F73-7CA4-C441-ABFA-23C6B561B8CB}"/>
                    </a:ext>
                  </a:extLst>
                </p14:cNvPr>
                <p14:cNvContentPartPr/>
                <p14:nvPr/>
              </p14:nvContentPartPr>
              <p14:xfrm>
                <a:off x="7994620" y="1156671"/>
                <a:ext cx="174600" cy="243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A161F73-7CA4-C441-ABFA-23C6B561B8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7060" y="1149111"/>
                  <a:ext cx="18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F2A1F69-C3EC-C041-90D6-6EAEF6346BB6}"/>
                    </a:ext>
                  </a:extLst>
                </p14:cNvPr>
                <p14:cNvContentPartPr/>
                <p14:nvPr/>
              </p14:nvContentPartPr>
              <p14:xfrm>
                <a:off x="7860340" y="1380591"/>
                <a:ext cx="302760" cy="43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F2A1F69-C3EC-C041-90D6-6EAEF6346B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52780" y="1373031"/>
                  <a:ext cx="317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08FD2569-8D78-BE48-9495-371B5F975D5A}"/>
              </a:ext>
            </a:extLst>
          </p:cNvPr>
          <p:cNvGrpSpPr/>
          <p:nvPr/>
        </p:nvGrpSpPr>
        <p:grpSpPr>
          <a:xfrm>
            <a:off x="8561260" y="1069191"/>
            <a:ext cx="317880" cy="342720"/>
            <a:chOff x="8561260" y="1069191"/>
            <a:chExt cx="317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9A3BF42-6FD4-9E4E-A8B2-DF5BEB7B2BE4}"/>
                    </a:ext>
                  </a:extLst>
                </p14:cNvPr>
                <p14:cNvContentPartPr/>
                <p14:nvPr/>
              </p14:nvContentPartPr>
              <p14:xfrm>
                <a:off x="8641900" y="1082511"/>
                <a:ext cx="31320" cy="80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9A3BF42-6FD4-9E4E-A8B2-DF5BEB7B2B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34340" y="1074951"/>
                  <a:ext cx="46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5C44B7A-673D-9445-AD2A-91007A60A622}"/>
                    </a:ext>
                  </a:extLst>
                </p14:cNvPr>
                <p14:cNvContentPartPr/>
                <p14:nvPr/>
              </p14:nvContentPartPr>
              <p14:xfrm>
                <a:off x="8561260" y="1069191"/>
                <a:ext cx="317880" cy="342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5C44B7A-673D-9445-AD2A-91007A60A6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53700" y="1061991"/>
                  <a:ext cx="3330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FCE88AD-2051-9942-86B8-097E8474C1FF}"/>
              </a:ext>
            </a:extLst>
          </p:cNvPr>
          <p:cNvGrpSpPr/>
          <p:nvPr/>
        </p:nvGrpSpPr>
        <p:grpSpPr>
          <a:xfrm>
            <a:off x="9152380" y="1106631"/>
            <a:ext cx="1301760" cy="343080"/>
            <a:chOff x="9152380" y="1106631"/>
            <a:chExt cx="130176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8E644A0-91C3-3746-901B-6C51BBEC26CE}"/>
                    </a:ext>
                  </a:extLst>
                </p14:cNvPr>
                <p14:cNvContentPartPr/>
                <p14:nvPr/>
              </p14:nvContentPartPr>
              <p14:xfrm>
                <a:off x="9152380" y="1106631"/>
                <a:ext cx="218160" cy="230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8E644A0-91C3-3746-901B-6C51BBEC26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45180" y="1099071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4580F09-6842-A740-BDCD-860DB0393789}"/>
                    </a:ext>
                  </a:extLst>
                </p14:cNvPr>
                <p14:cNvContentPartPr/>
                <p14:nvPr/>
              </p14:nvContentPartPr>
              <p14:xfrm>
                <a:off x="9445060" y="1306071"/>
                <a:ext cx="25200" cy="106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4580F09-6842-A740-BDCD-860DB03937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37500" y="1298511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E9217AA-8EBB-934E-A31D-444E5F658B82}"/>
                    </a:ext>
                  </a:extLst>
                </p14:cNvPr>
                <p14:cNvContentPartPr/>
                <p14:nvPr/>
              </p14:nvContentPartPr>
              <p14:xfrm>
                <a:off x="9607060" y="1393191"/>
                <a:ext cx="31320" cy="56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E9217AA-8EBB-934E-A31D-444E5F658B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9500" y="138563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4EFE870-960E-504A-BD43-8684D8AD6FC7}"/>
                    </a:ext>
                  </a:extLst>
                </p14:cNvPr>
                <p14:cNvContentPartPr/>
                <p14:nvPr/>
              </p14:nvContentPartPr>
              <p14:xfrm>
                <a:off x="9800020" y="1162791"/>
                <a:ext cx="193320" cy="149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4EFE870-960E-504A-BD43-8684D8AD6F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92460" y="115523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49D4305-2316-2642-8935-EAEF1B95DBA0}"/>
                    </a:ext>
                  </a:extLst>
                </p14:cNvPr>
                <p14:cNvContentPartPr/>
                <p14:nvPr/>
              </p14:nvContentPartPr>
              <p14:xfrm>
                <a:off x="9955540" y="1119231"/>
                <a:ext cx="360" cy="19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49D4305-2316-2642-8935-EAEF1B95DB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47980" y="111167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5E8107F-7577-314B-8777-7C98D844084B}"/>
                    </a:ext>
                  </a:extLst>
                </p14:cNvPr>
                <p14:cNvContentPartPr/>
                <p14:nvPr/>
              </p14:nvContentPartPr>
              <p14:xfrm>
                <a:off x="10098820" y="1268631"/>
                <a:ext cx="106200" cy="1062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5E8107F-7577-314B-8777-7C98D84408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91260" y="126107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CACAF53-FEC0-8343-B5F4-F02ED9B536E3}"/>
                    </a:ext>
                  </a:extLst>
                </p14:cNvPr>
                <p14:cNvContentPartPr/>
                <p14:nvPr/>
              </p14:nvContentPartPr>
              <p14:xfrm>
                <a:off x="10410220" y="1349631"/>
                <a:ext cx="43920" cy="68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CACAF53-FEC0-8343-B5F4-F02ED9B536E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02660" y="134207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67F13EBE-1C6B-CE43-993F-CA12FE5FDBEF}"/>
              </a:ext>
            </a:extLst>
          </p:cNvPr>
          <p:cNvGrpSpPr/>
          <p:nvPr/>
        </p:nvGrpSpPr>
        <p:grpSpPr>
          <a:xfrm>
            <a:off x="10690300" y="1106631"/>
            <a:ext cx="1245240" cy="454680"/>
            <a:chOff x="10690300" y="1106631"/>
            <a:chExt cx="12452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2C2D8B9-FE2B-A44F-8F70-D96FDF1CF1F5}"/>
                    </a:ext>
                  </a:extLst>
                </p14:cNvPr>
                <p14:cNvContentPartPr/>
                <p14:nvPr/>
              </p14:nvContentPartPr>
              <p14:xfrm>
                <a:off x="10690300" y="1256031"/>
                <a:ext cx="106200" cy="190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2C2D8B9-FE2B-A44F-8F70-D96FDF1CF1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82740" y="124847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C33FAF7-4460-FA4F-82DB-2ADC246E00E1}"/>
                    </a:ext>
                  </a:extLst>
                </p14:cNvPr>
                <p14:cNvContentPartPr/>
                <p14:nvPr/>
              </p14:nvContentPartPr>
              <p14:xfrm>
                <a:off x="10833580" y="1280871"/>
                <a:ext cx="81360" cy="12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C33FAF7-4460-FA4F-82DB-2ADC246E00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26020" y="127367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50843C9-15A0-3441-A8DC-E6EF21E8F90E}"/>
                    </a:ext>
                  </a:extLst>
                </p14:cNvPr>
                <p14:cNvContentPartPr/>
                <p14:nvPr/>
              </p14:nvContentPartPr>
              <p14:xfrm>
                <a:off x="10970380" y="1280871"/>
                <a:ext cx="10620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50843C9-15A0-3441-A8DC-E6EF21E8F90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62820" y="127367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008C465-9199-734A-9112-550A7E55AB5F}"/>
                    </a:ext>
                  </a:extLst>
                </p14:cNvPr>
                <p14:cNvContentPartPr/>
                <p14:nvPr/>
              </p14:nvContentPartPr>
              <p14:xfrm>
                <a:off x="11238220" y="1355751"/>
                <a:ext cx="31320" cy="62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008C465-9199-734A-9112-550A7E55AB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30660" y="1348191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211A7FE-C9B3-8A48-93D3-F729B400F258}"/>
                    </a:ext>
                  </a:extLst>
                </p14:cNvPr>
                <p14:cNvContentPartPr/>
                <p14:nvPr/>
              </p14:nvContentPartPr>
              <p14:xfrm>
                <a:off x="11294740" y="1106631"/>
                <a:ext cx="242640" cy="274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211A7FE-C9B3-8A48-93D3-F729B400F2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87180" y="1099071"/>
                  <a:ext cx="257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48DEAD8-FA4F-EE45-81C7-43538B50B105}"/>
                    </a:ext>
                  </a:extLst>
                </p14:cNvPr>
                <p14:cNvContentPartPr/>
                <p14:nvPr/>
              </p14:nvContentPartPr>
              <p14:xfrm>
                <a:off x="11580580" y="1330911"/>
                <a:ext cx="118800" cy="87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48DEAD8-FA4F-EE45-81C7-43538B50B1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73020" y="132335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B09FA47-7241-8649-8498-6F1BE03E20F6}"/>
                    </a:ext>
                  </a:extLst>
                </p14:cNvPr>
                <p14:cNvContentPartPr/>
                <p14:nvPr/>
              </p14:nvContentPartPr>
              <p14:xfrm>
                <a:off x="11754820" y="1349631"/>
                <a:ext cx="75240" cy="31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B09FA47-7241-8649-8498-6F1BE03E20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747260" y="134207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55C088F-049F-864C-9F02-8978F66B49E1}"/>
                    </a:ext>
                  </a:extLst>
                </p14:cNvPr>
                <p14:cNvContentPartPr/>
                <p14:nvPr/>
              </p14:nvContentPartPr>
              <p14:xfrm>
                <a:off x="11904220" y="1324431"/>
                <a:ext cx="31320" cy="236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55C088F-049F-864C-9F02-8978F66B49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96660" y="1317231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6E9FEC4-AFFE-4446-925A-2C0198AF0F89}"/>
              </a:ext>
            </a:extLst>
          </p:cNvPr>
          <p:cNvGrpSpPr/>
          <p:nvPr/>
        </p:nvGrpSpPr>
        <p:grpSpPr>
          <a:xfrm>
            <a:off x="735580" y="2065311"/>
            <a:ext cx="429840" cy="417600"/>
            <a:chOff x="735580" y="2065311"/>
            <a:chExt cx="4298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1E14970-7E40-0D44-9D18-9830315250F3}"/>
                    </a:ext>
                  </a:extLst>
                </p14:cNvPr>
                <p14:cNvContentPartPr/>
                <p14:nvPr/>
              </p14:nvContentPartPr>
              <p14:xfrm>
                <a:off x="803980" y="2183751"/>
                <a:ext cx="6480" cy="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1E14970-7E40-0D44-9D18-9830315250F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6780" y="217619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DDFB7C5-3F52-964E-A659-C3C98ACA8615}"/>
                    </a:ext>
                  </a:extLst>
                </p14:cNvPr>
                <p14:cNvContentPartPr/>
                <p14:nvPr/>
              </p14:nvContentPartPr>
              <p14:xfrm>
                <a:off x="803980" y="2158911"/>
                <a:ext cx="155880" cy="565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DDFB7C5-3F52-964E-A659-C3C98ACA86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6780" y="215135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9051F95-362E-4244-BD7E-674094004EA9}"/>
                    </a:ext>
                  </a:extLst>
                </p14:cNvPr>
                <p14:cNvContentPartPr/>
                <p14:nvPr/>
              </p14:nvContentPartPr>
              <p14:xfrm>
                <a:off x="735580" y="2258271"/>
                <a:ext cx="286560" cy="565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9051F95-362E-4244-BD7E-674094004EA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8020" y="2251071"/>
                  <a:ext cx="301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EFD8B36-03B0-3C47-9F5A-E4A173C29A3A}"/>
                    </a:ext>
                  </a:extLst>
                </p14:cNvPr>
                <p14:cNvContentPartPr/>
                <p14:nvPr/>
              </p14:nvContentPartPr>
              <p14:xfrm>
                <a:off x="878860" y="2065311"/>
                <a:ext cx="286560" cy="417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EFD8B36-03B0-3C47-9F5A-E4A173C29A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300" y="2057751"/>
                  <a:ext cx="30168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CF58615-C8D7-4B41-B865-357FDDECAFA4}"/>
              </a:ext>
            </a:extLst>
          </p:cNvPr>
          <p:cNvGrpSpPr/>
          <p:nvPr/>
        </p:nvGrpSpPr>
        <p:grpSpPr>
          <a:xfrm>
            <a:off x="1613620" y="2096631"/>
            <a:ext cx="317880" cy="255600"/>
            <a:chOff x="1613620" y="2096631"/>
            <a:chExt cx="31788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750CF07-3088-5E48-8927-E55A5251AAA4}"/>
                    </a:ext>
                  </a:extLst>
                </p14:cNvPr>
                <p14:cNvContentPartPr/>
                <p14:nvPr/>
              </p14:nvContentPartPr>
              <p14:xfrm>
                <a:off x="1626580" y="2158911"/>
                <a:ext cx="43200" cy="6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750CF07-3088-5E48-8927-E55A5251AA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19020" y="2151351"/>
                  <a:ext cx="58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2E8B589-B0CB-D844-970C-6385CBDCEC97}"/>
                    </a:ext>
                  </a:extLst>
                </p14:cNvPr>
                <p14:cNvContentPartPr/>
                <p14:nvPr/>
              </p14:nvContentPartPr>
              <p14:xfrm>
                <a:off x="1613620" y="2096631"/>
                <a:ext cx="317880" cy="2556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2E8B589-B0CB-D844-970C-6385CBDCEC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06060" y="2089071"/>
                  <a:ext cx="3330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C20BB08-E2EB-284E-B211-44743314ECF5}"/>
              </a:ext>
            </a:extLst>
          </p:cNvPr>
          <p:cNvGrpSpPr/>
          <p:nvPr/>
        </p:nvGrpSpPr>
        <p:grpSpPr>
          <a:xfrm>
            <a:off x="2155060" y="2108871"/>
            <a:ext cx="810000" cy="268200"/>
            <a:chOff x="2155060" y="2108871"/>
            <a:chExt cx="8100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8B4CE68-6F77-D940-91D1-415FFAF73F85}"/>
                    </a:ext>
                  </a:extLst>
                </p14:cNvPr>
                <p14:cNvContentPartPr/>
                <p14:nvPr/>
              </p14:nvContentPartPr>
              <p14:xfrm>
                <a:off x="2155060" y="2146311"/>
                <a:ext cx="93600" cy="218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8B4CE68-6F77-D940-91D1-415FFAF73F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47500" y="213875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FED85AF-9AFD-304C-9C7E-69190B924BFE}"/>
                    </a:ext>
                  </a:extLst>
                </p14:cNvPr>
                <p14:cNvContentPartPr/>
                <p14:nvPr/>
              </p14:nvContentPartPr>
              <p14:xfrm>
                <a:off x="2366740" y="2152431"/>
                <a:ext cx="162360" cy="2181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FED85AF-9AFD-304C-9C7E-69190B924BF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59180" y="2145231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03C8DA7-A882-9246-88A9-82C88F433305}"/>
                    </a:ext>
                  </a:extLst>
                </p14:cNvPr>
                <p14:cNvContentPartPr/>
                <p14:nvPr/>
              </p14:nvContentPartPr>
              <p14:xfrm>
                <a:off x="2671660" y="2314431"/>
                <a:ext cx="6480" cy="62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03C8DA7-A882-9246-88A9-82C88F4333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64100" y="2306871"/>
                  <a:ext cx="21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784FC1D-1D4F-2944-9F99-A1D846FCD217}"/>
                    </a:ext>
                  </a:extLst>
                </p14:cNvPr>
                <p14:cNvContentPartPr/>
                <p14:nvPr/>
              </p14:nvContentPartPr>
              <p14:xfrm>
                <a:off x="2889820" y="2108871"/>
                <a:ext cx="75240" cy="268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784FC1D-1D4F-2944-9F99-A1D846FCD21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82260" y="210131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39CF17D-0239-1348-A139-35BCF8ECC3D0}"/>
              </a:ext>
            </a:extLst>
          </p:cNvPr>
          <p:cNvGrpSpPr/>
          <p:nvPr/>
        </p:nvGrpSpPr>
        <p:grpSpPr>
          <a:xfrm>
            <a:off x="3309580" y="2122191"/>
            <a:ext cx="159480" cy="211320"/>
            <a:chOff x="3309580" y="2122191"/>
            <a:chExt cx="15948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C21B668-FBAB-9D44-9CC2-6AD007336F22}"/>
                    </a:ext>
                  </a:extLst>
                </p14:cNvPr>
                <p14:cNvContentPartPr/>
                <p14:nvPr/>
              </p14:nvContentPartPr>
              <p14:xfrm>
                <a:off x="3331540" y="2122191"/>
                <a:ext cx="112320" cy="149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C21B668-FBAB-9D44-9CC2-6AD007336F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324340" y="2114631"/>
                  <a:ext cx="127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80296AB-AB01-A34B-A3EC-940AC74631FB}"/>
                    </a:ext>
                  </a:extLst>
                </p14:cNvPr>
                <p14:cNvContentPartPr/>
                <p14:nvPr/>
              </p14:nvContentPartPr>
              <p14:xfrm>
                <a:off x="3309580" y="2320551"/>
                <a:ext cx="159480" cy="12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80296AB-AB01-A34B-A3EC-940AC74631F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02020" y="2312991"/>
                  <a:ext cx="174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AED2BF36-A5FC-D240-B926-F4E16E0C0806}"/>
                  </a:ext>
                </a:extLst>
              </p14:cNvPr>
              <p14:cNvContentPartPr/>
              <p14:nvPr/>
            </p14:nvContentPartPr>
            <p14:xfrm>
              <a:off x="3754900" y="2190591"/>
              <a:ext cx="255600" cy="1796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AED2BF36-A5FC-D240-B926-F4E16E0C080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747340" y="2183031"/>
                <a:ext cx="27072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FECC811-D8DD-C940-9313-9E98CAF9043C}"/>
              </a:ext>
            </a:extLst>
          </p:cNvPr>
          <p:cNvGrpSpPr/>
          <p:nvPr/>
        </p:nvGrpSpPr>
        <p:grpSpPr>
          <a:xfrm>
            <a:off x="4253140" y="2134071"/>
            <a:ext cx="809640" cy="261720"/>
            <a:chOff x="4253140" y="2134071"/>
            <a:chExt cx="8096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E105A6F-67AA-DD4C-BFCA-59BA74FB3B6C}"/>
                    </a:ext>
                  </a:extLst>
                </p14:cNvPr>
                <p14:cNvContentPartPr/>
                <p14:nvPr/>
              </p14:nvContentPartPr>
              <p14:xfrm>
                <a:off x="4253140" y="2158911"/>
                <a:ext cx="87480" cy="2246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E105A6F-67AA-DD4C-BFCA-59BA74FB3B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45580" y="2151351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21FF972-1EAB-3B44-AF5D-89987006E768}"/>
                    </a:ext>
                  </a:extLst>
                </p14:cNvPr>
                <p14:cNvContentPartPr/>
                <p14:nvPr/>
              </p14:nvContentPartPr>
              <p14:xfrm>
                <a:off x="4421980" y="2134071"/>
                <a:ext cx="186480" cy="2059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21FF972-1EAB-3B44-AF5D-89987006E76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14420" y="2126511"/>
                  <a:ext cx="20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73204326-5C35-B14D-8A08-31095C2D9083}"/>
                    </a:ext>
                  </a:extLst>
                </p14:cNvPr>
                <p14:cNvContentPartPr/>
                <p14:nvPr/>
              </p14:nvContentPartPr>
              <p14:xfrm>
                <a:off x="4744900" y="2301831"/>
                <a:ext cx="112320" cy="87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73204326-5C35-B14D-8A08-31095C2D90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7340" y="229463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AC0433B-7D23-5946-8567-2ABDF12D8953}"/>
                    </a:ext>
                  </a:extLst>
                </p14:cNvPr>
                <p14:cNvContentPartPr/>
                <p14:nvPr/>
              </p14:nvContentPartPr>
              <p14:xfrm>
                <a:off x="4994020" y="2177631"/>
                <a:ext cx="68760" cy="218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AC0433B-7D23-5946-8567-2ABDF12D89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86460" y="217007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03AD535A-1772-334D-8C7B-116D3D853BC4}"/>
              </a:ext>
            </a:extLst>
          </p:cNvPr>
          <p:cNvGrpSpPr/>
          <p:nvPr/>
        </p:nvGrpSpPr>
        <p:grpSpPr>
          <a:xfrm>
            <a:off x="5401180" y="2165031"/>
            <a:ext cx="190800" cy="224280"/>
            <a:chOff x="5401180" y="2165031"/>
            <a:chExt cx="1908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E737662-276C-5B46-8AE3-E36F0B2E7530}"/>
                    </a:ext>
                  </a:extLst>
                </p14:cNvPr>
                <p14:cNvContentPartPr/>
                <p14:nvPr/>
              </p14:nvContentPartPr>
              <p14:xfrm>
                <a:off x="5401180" y="2165031"/>
                <a:ext cx="190440" cy="1497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E737662-276C-5B46-8AE3-E36F0B2E75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93620" y="2157471"/>
                  <a:ext cx="205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4774767-4864-5543-B876-5B893259F345}"/>
                    </a:ext>
                  </a:extLst>
                </p14:cNvPr>
                <p14:cNvContentPartPr/>
                <p14:nvPr/>
              </p14:nvContentPartPr>
              <p14:xfrm>
                <a:off x="5424220" y="2357991"/>
                <a:ext cx="167760" cy="31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4774767-4864-5543-B876-5B893259F3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16660" y="2350431"/>
                  <a:ext cx="1828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7E6DA81-C401-6543-A170-42AD1A9BF153}"/>
              </a:ext>
            </a:extLst>
          </p:cNvPr>
          <p:cNvGrpSpPr/>
          <p:nvPr/>
        </p:nvGrpSpPr>
        <p:grpSpPr>
          <a:xfrm>
            <a:off x="6045940" y="2276991"/>
            <a:ext cx="429840" cy="37800"/>
            <a:chOff x="6045940" y="2276991"/>
            <a:chExt cx="42984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433CFDC-48CA-6544-ADD4-E53AB70FD7AD}"/>
                    </a:ext>
                  </a:extLst>
                </p14:cNvPr>
                <p14:cNvContentPartPr/>
                <p14:nvPr/>
              </p14:nvContentPartPr>
              <p14:xfrm>
                <a:off x="6045940" y="2276991"/>
                <a:ext cx="112320" cy="6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433CFDC-48CA-6544-ADD4-E53AB70FD7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38380" y="226943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A3553DF-6DE9-B849-A304-38AF7EB60DBF}"/>
                    </a:ext>
                  </a:extLst>
                </p14:cNvPr>
                <p14:cNvContentPartPr/>
                <p14:nvPr/>
              </p14:nvContentPartPr>
              <p14:xfrm>
                <a:off x="6257620" y="2295711"/>
                <a:ext cx="218160" cy="19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A3553DF-6DE9-B849-A304-38AF7EB60DB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50060" y="2288151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4BB5FFA3-70F3-B04A-A5ED-0B6296628D91}"/>
              </a:ext>
            </a:extLst>
          </p:cNvPr>
          <p:cNvGrpSpPr/>
          <p:nvPr/>
        </p:nvGrpSpPr>
        <p:grpSpPr>
          <a:xfrm>
            <a:off x="6861700" y="2221191"/>
            <a:ext cx="323640" cy="236520"/>
            <a:chOff x="6861700" y="2221191"/>
            <a:chExt cx="32364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EF267A3-2E2E-A742-AF59-32B07754432D}"/>
                    </a:ext>
                  </a:extLst>
                </p14:cNvPr>
                <p14:cNvContentPartPr/>
                <p14:nvPr/>
              </p14:nvContentPartPr>
              <p14:xfrm>
                <a:off x="6861700" y="2221191"/>
                <a:ext cx="234000" cy="118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EF267A3-2E2E-A742-AF59-32B07754432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54140" y="2213631"/>
                  <a:ext cx="249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32FBA43-A707-2A48-8E24-03BA1730A472}"/>
                    </a:ext>
                  </a:extLst>
                </p14:cNvPr>
                <p14:cNvContentPartPr/>
                <p14:nvPr/>
              </p14:nvContentPartPr>
              <p14:xfrm>
                <a:off x="6942340" y="2407671"/>
                <a:ext cx="243000" cy="50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32FBA43-A707-2A48-8E24-03BA1730A4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34780" y="2400471"/>
                  <a:ext cx="2581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553C9B0-7960-1448-BACC-E65497D679E4}"/>
              </a:ext>
            </a:extLst>
          </p:cNvPr>
          <p:cNvGrpSpPr/>
          <p:nvPr/>
        </p:nvGrpSpPr>
        <p:grpSpPr>
          <a:xfrm>
            <a:off x="7496380" y="2084031"/>
            <a:ext cx="1146240" cy="322200"/>
            <a:chOff x="7496380" y="2084031"/>
            <a:chExt cx="114624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5B64056-8DB9-C647-8706-1BD19401B8D4}"/>
                    </a:ext>
                  </a:extLst>
                </p14:cNvPr>
                <p14:cNvContentPartPr/>
                <p14:nvPr/>
              </p14:nvContentPartPr>
              <p14:xfrm>
                <a:off x="7496380" y="2202471"/>
                <a:ext cx="286560" cy="2037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5B64056-8DB9-C647-8706-1BD19401B8D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89180" y="2194911"/>
                  <a:ext cx="301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EADE53C-2EAA-AC4E-895B-B913B1713F24}"/>
                    </a:ext>
                  </a:extLst>
                </p14:cNvPr>
                <p14:cNvContentPartPr/>
                <p14:nvPr/>
              </p14:nvContentPartPr>
              <p14:xfrm>
                <a:off x="7951060" y="2121471"/>
                <a:ext cx="87480" cy="249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EADE53C-2EAA-AC4E-895B-B913B1713F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43500" y="2113911"/>
                  <a:ext cx="102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8D36A07-F8E6-DF42-8E17-401B98983CD8}"/>
                    </a:ext>
                  </a:extLst>
                </p14:cNvPr>
                <p14:cNvContentPartPr/>
                <p14:nvPr/>
              </p14:nvContentPartPr>
              <p14:xfrm>
                <a:off x="8174980" y="2084031"/>
                <a:ext cx="249480" cy="2430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8D36A07-F8E6-DF42-8E17-401B98983CD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67420" y="2076471"/>
                  <a:ext cx="26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B14EEAA-EB5E-494C-906F-AE82EBAA0BA6}"/>
                    </a:ext>
                  </a:extLst>
                </p14:cNvPr>
                <p14:cNvContentPartPr/>
                <p14:nvPr/>
              </p14:nvContentPartPr>
              <p14:xfrm>
                <a:off x="8498980" y="2314431"/>
                <a:ext cx="143640" cy="687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B14EEAA-EB5E-494C-906F-AE82EBAA0BA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91420" y="230687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893D350-8438-5C4B-BD37-C1F62377C112}"/>
              </a:ext>
            </a:extLst>
          </p:cNvPr>
          <p:cNvGrpSpPr/>
          <p:nvPr/>
        </p:nvGrpSpPr>
        <p:grpSpPr>
          <a:xfrm>
            <a:off x="8860060" y="2053071"/>
            <a:ext cx="554400" cy="510840"/>
            <a:chOff x="8860060" y="2053071"/>
            <a:chExt cx="55440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FC997BF-D574-7E45-B316-BA9E3C9F6CF1}"/>
                    </a:ext>
                  </a:extLst>
                </p14:cNvPr>
                <p14:cNvContentPartPr/>
                <p14:nvPr/>
              </p14:nvContentPartPr>
              <p14:xfrm>
                <a:off x="8860060" y="2345751"/>
                <a:ext cx="124920" cy="190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FC997BF-D574-7E45-B316-BA9E3C9F6C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2500" y="233819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C024B34-6551-B441-B2F0-2EFB2C557F8D}"/>
                    </a:ext>
                  </a:extLst>
                </p14:cNvPr>
                <p14:cNvContentPartPr/>
                <p14:nvPr/>
              </p14:nvContentPartPr>
              <p14:xfrm>
                <a:off x="9034300" y="2301831"/>
                <a:ext cx="37800" cy="174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C024B34-6551-B441-B2F0-2EFB2C557F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26740" y="2294631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96D4948-20EB-A64A-9DA9-D527E3CD0F8F}"/>
                    </a:ext>
                  </a:extLst>
                </p14:cNvPr>
                <p14:cNvContentPartPr/>
                <p14:nvPr/>
              </p14:nvContentPartPr>
              <p14:xfrm>
                <a:off x="9264700" y="2053071"/>
                <a:ext cx="149760" cy="5108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96D4948-20EB-A64A-9DA9-D527E3CD0F8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57140" y="2045511"/>
                  <a:ext cx="16488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18F3432E-C26B-A146-986A-9BD379FDBA3C}"/>
                  </a:ext>
                </a:extLst>
              </p14:cNvPr>
              <p14:cNvContentPartPr/>
              <p14:nvPr/>
            </p14:nvContentPartPr>
            <p14:xfrm>
              <a:off x="9719020" y="2526111"/>
              <a:ext cx="109080" cy="626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18F3432E-C26B-A146-986A-9BD379FDBA3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711460" y="2518551"/>
                <a:ext cx="124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A980B621-B610-0245-8256-B45C33286B92}"/>
                  </a:ext>
                </a:extLst>
              </p14:cNvPr>
              <p14:cNvContentPartPr/>
              <p14:nvPr/>
            </p14:nvContentPartPr>
            <p14:xfrm>
              <a:off x="829180" y="2899791"/>
              <a:ext cx="255600" cy="874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A980B621-B610-0245-8256-B45C33286B9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1620" y="2892231"/>
                <a:ext cx="270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7FE43AD5-0DAC-EE44-9864-B98EAC476086}"/>
                  </a:ext>
                </a:extLst>
              </p14:cNvPr>
              <p14:cNvContentPartPr/>
              <p14:nvPr/>
            </p14:nvContentPartPr>
            <p14:xfrm>
              <a:off x="922420" y="3098871"/>
              <a:ext cx="31320" cy="31176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7FE43AD5-0DAC-EE44-9864-B98EAC47608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14860" y="3091311"/>
                <a:ext cx="46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2FD6CF4-8FCA-7B45-A643-EE1BD0734EA4}"/>
                  </a:ext>
                </a:extLst>
              </p14:cNvPr>
              <p14:cNvContentPartPr/>
              <p14:nvPr/>
            </p14:nvContentPartPr>
            <p14:xfrm>
              <a:off x="1594900" y="2999151"/>
              <a:ext cx="31320" cy="190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2FD6CF4-8FCA-7B45-A643-EE1BD0734EA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587340" y="2991591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24336EC-CE4F-5246-A287-E75756F5D02B}"/>
              </a:ext>
            </a:extLst>
          </p:cNvPr>
          <p:cNvGrpSpPr/>
          <p:nvPr/>
        </p:nvGrpSpPr>
        <p:grpSpPr>
          <a:xfrm>
            <a:off x="1383220" y="2700351"/>
            <a:ext cx="1519200" cy="722520"/>
            <a:chOff x="1383220" y="2700351"/>
            <a:chExt cx="151920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CAD446F-2E25-5D41-B12E-A0238719490D}"/>
                    </a:ext>
                  </a:extLst>
                </p14:cNvPr>
                <p14:cNvContentPartPr/>
                <p14:nvPr/>
              </p14:nvContentPartPr>
              <p14:xfrm>
                <a:off x="1401940" y="2912031"/>
                <a:ext cx="37800" cy="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CAD446F-2E25-5D41-B12E-A0238719490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94380" y="2904471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736DC9F-0A99-FB4F-B8A6-BA94EE9686C2}"/>
                    </a:ext>
                  </a:extLst>
                </p14:cNvPr>
                <p14:cNvContentPartPr/>
                <p14:nvPr/>
              </p14:nvContentPartPr>
              <p14:xfrm>
                <a:off x="1383220" y="2968191"/>
                <a:ext cx="143640" cy="348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736DC9F-0A99-FB4F-B8A6-BA94EE9686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75660" y="2960631"/>
                  <a:ext cx="158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C4C9E6A-5C85-6D4D-9C7C-34472B0264B3}"/>
                    </a:ext>
                  </a:extLst>
                </p14:cNvPr>
                <p14:cNvContentPartPr/>
                <p14:nvPr/>
              </p14:nvContentPartPr>
              <p14:xfrm>
                <a:off x="1383220" y="3204711"/>
                <a:ext cx="162360" cy="687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C4C9E6A-5C85-6D4D-9C7C-34472B0264B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75660" y="3197151"/>
                  <a:ext cx="177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72FB262-F33B-904F-B645-D35BB9E8AF07}"/>
                    </a:ext>
                  </a:extLst>
                </p14:cNvPr>
                <p14:cNvContentPartPr/>
                <p14:nvPr/>
              </p14:nvContentPartPr>
              <p14:xfrm>
                <a:off x="1588420" y="3217311"/>
                <a:ext cx="112320" cy="626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72FB262-F33B-904F-B645-D35BB9E8AF0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80860" y="320975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B2B7D87-B6D9-3748-ACE4-C34D27FA37B3}"/>
                    </a:ext>
                  </a:extLst>
                </p14:cNvPr>
                <p14:cNvContentPartPr/>
                <p14:nvPr/>
              </p14:nvContentPartPr>
              <p14:xfrm>
                <a:off x="1874980" y="2768751"/>
                <a:ext cx="486000" cy="5536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B2B7D87-B6D9-3748-ACE4-C34D27FA37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67420" y="2761551"/>
                  <a:ext cx="5011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EB2338A-6C64-FD4F-A456-8DFF12BE2E4B}"/>
                    </a:ext>
                  </a:extLst>
                </p14:cNvPr>
                <p14:cNvContentPartPr/>
                <p14:nvPr/>
              </p14:nvContentPartPr>
              <p14:xfrm>
                <a:off x="2391580" y="2700351"/>
                <a:ext cx="420840" cy="330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EB2338A-6C64-FD4F-A456-8DFF12BE2E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84020" y="2692791"/>
                  <a:ext cx="435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533EE03-C619-D74F-935C-13DF542752F7}"/>
                    </a:ext>
                  </a:extLst>
                </p14:cNvPr>
                <p14:cNvContentPartPr/>
                <p14:nvPr/>
              </p14:nvContentPartPr>
              <p14:xfrm>
                <a:off x="2497420" y="3067911"/>
                <a:ext cx="56520" cy="1062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533EE03-C619-D74F-935C-13DF542752F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489860" y="306035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8BBCC1E-FE4F-0C40-8E50-9C98F0F4F3AD}"/>
                    </a:ext>
                  </a:extLst>
                </p14:cNvPr>
                <p14:cNvContentPartPr/>
                <p14:nvPr/>
              </p14:nvContentPartPr>
              <p14:xfrm>
                <a:off x="2584540" y="3011751"/>
                <a:ext cx="25200" cy="4111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8BBCC1E-FE4F-0C40-8E50-9C98F0F4F3A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76980" y="3004191"/>
                  <a:ext cx="4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B653AFD-FBB2-AD4B-A2BD-C6BAAA2F8FE4}"/>
                    </a:ext>
                  </a:extLst>
                </p14:cNvPr>
                <p14:cNvContentPartPr/>
                <p14:nvPr/>
              </p14:nvContentPartPr>
              <p14:xfrm>
                <a:off x="2459980" y="3148551"/>
                <a:ext cx="442440" cy="1249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B653AFD-FBB2-AD4B-A2BD-C6BAAA2F8F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52420" y="3140991"/>
                  <a:ext cx="4575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BC597B1D-07E6-7D4D-8CAA-E312401D154E}"/>
              </a:ext>
            </a:extLst>
          </p:cNvPr>
          <p:cNvGrpSpPr/>
          <p:nvPr/>
        </p:nvGrpSpPr>
        <p:grpSpPr>
          <a:xfrm>
            <a:off x="3145060" y="2968191"/>
            <a:ext cx="392400" cy="230760"/>
            <a:chOff x="3145060" y="2968191"/>
            <a:chExt cx="3924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AF7AA0F-E1B4-504D-B541-21BAD75BB089}"/>
                    </a:ext>
                  </a:extLst>
                </p14:cNvPr>
                <p14:cNvContentPartPr/>
                <p14:nvPr/>
              </p14:nvContentPartPr>
              <p14:xfrm>
                <a:off x="3219580" y="2968191"/>
                <a:ext cx="131040" cy="2181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AF7AA0F-E1B4-504D-B541-21BAD75BB0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12020" y="2960631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738A191-A995-E140-9238-0B2EE160F0C2}"/>
                    </a:ext>
                  </a:extLst>
                </p14:cNvPr>
                <p14:cNvContentPartPr/>
                <p14:nvPr/>
              </p14:nvContentPartPr>
              <p14:xfrm>
                <a:off x="3145060" y="3098871"/>
                <a:ext cx="62640" cy="43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738A191-A995-E140-9238-0B2EE160F0C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7500" y="309131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2A31F44-F92F-9A4F-A4A0-2B335C12D510}"/>
                    </a:ext>
                  </a:extLst>
                </p14:cNvPr>
                <p14:cNvContentPartPr/>
                <p14:nvPr/>
              </p14:nvContentPartPr>
              <p14:xfrm>
                <a:off x="3400300" y="3111471"/>
                <a:ext cx="137160" cy="87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2A31F44-F92F-9A4F-A4A0-2B335C12D5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92740" y="310391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DF4555E4-5778-9743-BDB1-DCFA053A7DC5}"/>
              </a:ext>
            </a:extLst>
          </p:cNvPr>
          <p:cNvGrpSpPr/>
          <p:nvPr/>
        </p:nvGrpSpPr>
        <p:grpSpPr>
          <a:xfrm>
            <a:off x="3873340" y="2781351"/>
            <a:ext cx="2054880" cy="604080"/>
            <a:chOff x="3873340" y="2781351"/>
            <a:chExt cx="20548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4D98AF9-FB7D-B74E-ABAD-BD8627FCF01B}"/>
                    </a:ext>
                  </a:extLst>
                </p14:cNvPr>
                <p14:cNvContentPartPr/>
                <p14:nvPr/>
              </p14:nvContentPartPr>
              <p14:xfrm>
                <a:off x="3873340" y="2843631"/>
                <a:ext cx="971640" cy="5047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4D98AF9-FB7D-B74E-ABAD-BD8627FCF0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65780" y="2836071"/>
                  <a:ext cx="986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4F921B7-3758-B549-AC08-CBE0EE25B89C}"/>
                    </a:ext>
                  </a:extLst>
                </p14:cNvPr>
                <p14:cNvContentPartPr/>
                <p14:nvPr/>
              </p14:nvContentPartPr>
              <p14:xfrm>
                <a:off x="4751020" y="3104991"/>
                <a:ext cx="168480" cy="190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4F921B7-3758-B549-AC08-CBE0EE25B8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43460" y="309743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7F0F2D6-1346-4249-A76F-05637BFA1352}"/>
                    </a:ext>
                  </a:extLst>
                </p14:cNvPr>
                <p14:cNvContentPartPr/>
                <p14:nvPr/>
              </p14:nvContentPartPr>
              <p14:xfrm>
                <a:off x="4763620" y="2781351"/>
                <a:ext cx="168480" cy="565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7F0F2D6-1346-4249-A76F-05637BFA135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56060" y="277379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19F56DD-1C0C-5042-86F5-7848D827F3CA}"/>
                    </a:ext>
                  </a:extLst>
                </p14:cNvPr>
                <p14:cNvContentPartPr/>
                <p14:nvPr/>
              </p14:nvContentPartPr>
              <p14:xfrm>
                <a:off x="5124700" y="2781351"/>
                <a:ext cx="803520" cy="6040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19F56DD-1C0C-5042-86F5-7848D827F3C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17140" y="2773791"/>
                  <a:ext cx="818640" cy="61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315DF661-C638-B84E-BDDB-9A81474A4DF6}"/>
                  </a:ext>
                </a:extLst>
              </p14:cNvPr>
              <p14:cNvContentPartPr/>
              <p14:nvPr/>
            </p14:nvContentPartPr>
            <p14:xfrm>
              <a:off x="6245380" y="3385071"/>
              <a:ext cx="75240" cy="500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315DF661-C638-B84E-BDDB-9A81474A4DF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237820" y="3377871"/>
                <a:ext cx="900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09FC55AF-BBDE-DF49-B87C-F76E49D37B19}"/>
              </a:ext>
            </a:extLst>
          </p:cNvPr>
          <p:cNvGrpSpPr/>
          <p:nvPr/>
        </p:nvGrpSpPr>
        <p:grpSpPr>
          <a:xfrm>
            <a:off x="6892660" y="2712951"/>
            <a:ext cx="2525760" cy="697680"/>
            <a:chOff x="6892660" y="2712951"/>
            <a:chExt cx="25257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588C341-E8A5-B24A-B1B4-0AAC437B9B96}"/>
                    </a:ext>
                  </a:extLst>
                </p14:cNvPr>
                <p14:cNvContentPartPr/>
                <p14:nvPr/>
              </p14:nvContentPartPr>
              <p14:xfrm>
                <a:off x="6892660" y="2912031"/>
                <a:ext cx="293040" cy="62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588C341-E8A5-B24A-B1B4-0AAC437B9B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85100" y="2904471"/>
                  <a:ext cx="308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E6350EF-5DDE-E245-A42F-A66BBCBEB432}"/>
                    </a:ext>
                  </a:extLst>
                </p14:cNvPr>
                <p14:cNvContentPartPr/>
                <p14:nvPr/>
              </p14:nvContentPartPr>
              <p14:xfrm>
                <a:off x="6954940" y="3042711"/>
                <a:ext cx="68760" cy="211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E6350EF-5DDE-E245-A42F-A66BBCBEB43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47380" y="3035151"/>
                  <a:ext cx="83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0B62B11-493B-AA4D-85B0-E57F886DB66B}"/>
                    </a:ext>
                  </a:extLst>
                </p14:cNvPr>
                <p14:cNvContentPartPr/>
                <p14:nvPr/>
              </p14:nvContentPartPr>
              <p14:xfrm>
                <a:off x="7390900" y="2856231"/>
                <a:ext cx="224640" cy="439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0B62B11-493B-AA4D-85B0-E57F886DB66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83340" y="2848671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C67AE59-244C-664D-8C9C-F1B50B477EA2}"/>
                    </a:ext>
                  </a:extLst>
                </p14:cNvPr>
                <p14:cNvContentPartPr/>
                <p14:nvPr/>
              </p14:nvContentPartPr>
              <p14:xfrm>
                <a:off x="7465420" y="2818791"/>
                <a:ext cx="124920" cy="168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C67AE59-244C-664D-8C9C-F1B50B477EA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57860" y="2811231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150A2AD-1474-2944-AF12-458ECFA6BED0}"/>
                    </a:ext>
                  </a:extLst>
                </p14:cNvPr>
                <p14:cNvContentPartPr/>
                <p14:nvPr/>
              </p14:nvContentPartPr>
              <p14:xfrm>
                <a:off x="7490260" y="2831031"/>
                <a:ext cx="100080" cy="1497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150A2AD-1474-2944-AF12-458ECFA6BED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82700" y="2823471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C9836E8-EFE5-D644-9119-D09808807A00}"/>
                    </a:ext>
                  </a:extLst>
                </p14:cNvPr>
                <p14:cNvContentPartPr/>
                <p14:nvPr/>
              </p14:nvContentPartPr>
              <p14:xfrm>
                <a:off x="7944940" y="2712951"/>
                <a:ext cx="155880" cy="3117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C9836E8-EFE5-D644-9119-D09808807A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37380" y="2705391"/>
                  <a:ext cx="171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813D7B7-BCCE-FB4F-8E67-2179B69DD2CB}"/>
                    </a:ext>
                  </a:extLst>
                </p14:cNvPr>
                <p14:cNvContentPartPr/>
                <p14:nvPr/>
              </p14:nvContentPartPr>
              <p14:xfrm>
                <a:off x="7758820" y="2962071"/>
                <a:ext cx="653400" cy="3924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813D7B7-BCCE-FB4F-8E67-2179B69DD2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51260" y="2954511"/>
                  <a:ext cx="668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C5E0DF0-C279-E947-8F83-EEF0322472BD}"/>
                    </a:ext>
                  </a:extLst>
                </p14:cNvPr>
                <p14:cNvContentPartPr/>
                <p14:nvPr/>
              </p14:nvContentPartPr>
              <p14:xfrm>
                <a:off x="8448940" y="2712951"/>
                <a:ext cx="447840" cy="3488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C5E0DF0-C279-E947-8F83-EEF0322472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41380" y="2705391"/>
                  <a:ext cx="462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BC15C06B-356B-CD47-8A7F-D74F30E593C2}"/>
                    </a:ext>
                  </a:extLst>
                </p14:cNvPr>
                <p14:cNvContentPartPr/>
                <p14:nvPr/>
              </p14:nvContentPartPr>
              <p14:xfrm>
                <a:off x="8554780" y="3098871"/>
                <a:ext cx="43920" cy="86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BC15C06B-356B-CD47-8A7F-D74F30E593C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47220" y="3091311"/>
                  <a:ext cx="59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CB3C8733-8486-A347-B0CC-0ABE572D3C77}"/>
                    </a:ext>
                  </a:extLst>
                </p14:cNvPr>
                <p14:cNvContentPartPr/>
                <p14:nvPr/>
              </p14:nvContentPartPr>
              <p14:xfrm>
                <a:off x="8604820" y="3036591"/>
                <a:ext cx="43920" cy="374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CB3C8733-8486-A347-B0CC-0ABE572D3C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97260" y="3029031"/>
                  <a:ext cx="59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65446797-D629-0B4F-92C6-3F280F354005}"/>
                    </a:ext>
                  </a:extLst>
                </p14:cNvPr>
                <p14:cNvContentPartPr/>
                <p14:nvPr/>
              </p14:nvContentPartPr>
              <p14:xfrm>
                <a:off x="8542540" y="3130551"/>
                <a:ext cx="361440" cy="1429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65446797-D629-0B4F-92C6-3F280F35400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34980" y="3122991"/>
                  <a:ext cx="376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DC576A3-6134-FB43-949B-8284948E2C52}"/>
                    </a:ext>
                  </a:extLst>
                </p14:cNvPr>
                <p14:cNvContentPartPr/>
                <p14:nvPr/>
              </p14:nvContentPartPr>
              <p14:xfrm>
                <a:off x="9208540" y="3005631"/>
                <a:ext cx="106200" cy="329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DC576A3-6134-FB43-949B-8284948E2C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00980" y="2998071"/>
                  <a:ext cx="121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287D3D5-029C-8D4C-832B-F8450E37CDCC}"/>
                    </a:ext>
                  </a:extLst>
                </p14:cNvPr>
                <p14:cNvContentPartPr/>
                <p14:nvPr/>
              </p14:nvContentPartPr>
              <p14:xfrm>
                <a:off x="9096580" y="3161151"/>
                <a:ext cx="50040" cy="687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287D3D5-029C-8D4C-832B-F8450E37CDC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89020" y="315359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37D5BF8A-BBF3-CA44-BDFC-C14A8708E550}"/>
                    </a:ext>
                  </a:extLst>
                </p14:cNvPr>
                <p14:cNvContentPartPr/>
                <p14:nvPr/>
              </p14:nvContentPartPr>
              <p14:xfrm>
                <a:off x="9395380" y="3229551"/>
                <a:ext cx="23040" cy="439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37D5BF8A-BBF3-CA44-BDFC-C14A8708E5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87820" y="3221991"/>
                  <a:ext cx="38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521D83F6-6BF9-C247-AD17-EA15E437FEC2}"/>
              </a:ext>
            </a:extLst>
          </p:cNvPr>
          <p:cNvGrpSpPr/>
          <p:nvPr/>
        </p:nvGrpSpPr>
        <p:grpSpPr>
          <a:xfrm>
            <a:off x="9681580" y="2849751"/>
            <a:ext cx="1924200" cy="634680"/>
            <a:chOff x="9681580" y="2849751"/>
            <a:chExt cx="192420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C6B5F4C-FE15-9144-88D2-CEB66EBB97C4}"/>
                    </a:ext>
                  </a:extLst>
                </p14:cNvPr>
                <p14:cNvContentPartPr/>
                <p14:nvPr/>
              </p14:nvContentPartPr>
              <p14:xfrm>
                <a:off x="9681580" y="2974311"/>
                <a:ext cx="803520" cy="4665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C6B5F4C-FE15-9144-88D2-CEB66EBB97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74020" y="2966751"/>
                  <a:ext cx="8186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BAEB6BA4-4C77-3345-AF62-D10C6FEA18FA}"/>
                    </a:ext>
                  </a:extLst>
                </p14:cNvPr>
                <p14:cNvContentPartPr/>
                <p14:nvPr/>
              </p14:nvContentPartPr>
              <p14:xfrm>
                <a:off x="10428940" y="3179871"/>
                <a:ext cx="124920" cy="50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BAEB6BA4-4C77-3345-AF62-D10C6FEA18F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21380" y="317231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8056F02-3910-E446-8E33-1330DA47DC2F}"/>
                    </a:ext>
                  </a:extLst>
                </p14:cNvPr>
                <p14:cNvContentPartPr/>
                <p14:nvPr/>
              </p14:nvContentPartPr>
              <p14:xfrm>
                <a:off x="10547020" y="2874591"/>
                <a:ext cx="62640" cy="565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8056F02-3910-E446-8E33-1330DA47DC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39460" y="286739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FED8AFB-EDF7-784B-9D3D-A03E5C7ED35F}"/>
                    </a:ext>
                  </a:extLst>
                </p14:cNvPr>
                <p14:cNvContentPartPr/>
                <p14:nvPr/>
              </p14:nvContentPartPr>
              <p14:xfrm>
                <a:off x="10764820" y="2849751"/>
                <a:ext cx="840960" cy="6346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FED8AFB-EDF7-784B-9D3D-A03E5C7ED35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757260" y="2842191"/>
                  <a:ext cx="855720" cy="64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924B289E-7744-E849-8005-821F91E17658}"/>
                  </a:ext>
                </a:extLst>
              </p14:cNvPr>
              <p14:cNvContentPartPr/>
              <p14:nvPr/>
            </p14:nvContentPartPr>
            <p14:xfrm>
              <a:off x="11679940" y="3646791"/>
              <a:ext cx="81360" cy="313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924B289E-7744-E849-8005-821F91E1765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672380" y="3639231"/>
                <a:ext cx="964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DB4B323A-513A-7B49-88C2-2108DEB668A6}"/>
              </a:ext>
            </a:extLst>
          </p:cNvPr>
          <p:cNvGrpSpPr/>
          <p:nvPr/>
        </p:nvGrpSpPr>
        <p:grpSpPr>
          <a:xfrm>
            <a:off x="399340" y="3777471"/>
            <a:ext cx="1431720" cy="479880"/>
            <a:chOff x="399340" y="3777471"/>
            <a:chExt cx="14317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C88DB87-6F3D-1B43-B705-9A94FDA7BE3A}"/>
                    </a:ext>
                  </a:extLst>
                </p14:cNvPr>
                <p14:cNvContentPartPr/>
                <p14:nvPr/>
              </p14:nvContentPartPr>
              <p14:xfrm>
                <a:off x="629740" y="3808431"/>
                <a:ext cx="62640" cy="305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C88DB87-6F3D-1B43-B705-9A94FDA7BE3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2180" y="380087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DD65E0A4-2838-1D44-8336-C304D2B00FCF}"/>
                    </a:ext>
                  </a:extLst>
                </p14:cNvPr>
                <p14:cNvContentPartPr/>
                <p14:nvPr/>
              </p14:nvContentPartPr>
              <p14:xfrm>
                <a:off x="679780" y="3777471"/>
                <a:ext cx="205920" cy="4485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DD65E0A4-2838-1D44-8336-C304D2B00FC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2220" y="3769911"/>
                  <a:ext cx="2210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6D36C43-15AF-894D-B8BA-491B012E2FB7}"/>
                    </a:ext>
                  </a:extLst>
                </p14:cNvPr>
                <p14:cNvContentPartPr/>
                <p14:nvPr/>
              </p14:nvContentPartPr>
              <p14:xfrm>
                <a:off x="695620" y="3926871"/>
                <a:ext cx="102600" cy="1623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6D36C43-15AF-894D-B8BA-491B012E2F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8060" y="3919311"/>
                  <a:ext cx="11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C75C537-DBB1-8A44-8D64-2580E1D36D67}"/>
                    </a:ext>
                  </a:extLst>
                </p14:cNvPr>
                <p14:cNvContentPartPr/>
                <p14:nvPr/>
              </p14:nvContentPartPr>
              <p14:xfrm>
                <a:off x="399340" y="4175991"/>
                <a:ext cx="672840" cy="813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C75C537-DBB1-8A44-8D64-2580E1D36D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2140" y="4168431"/>
                  <a:ext cx="687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62384B0-098F-874A-B74B-9AF219827320}"/>
                    </a:ext>
                  </a:extLst>
                </p14:cNvPr>
                <p14:cNvContentPartPr/>
                <p14:nvPr/>
              </p14:nvContentPartPr>
              <p14:xfrm>
                <a:off x="1221220" y="3914271"/>
                <a:ext cx="261720" cy="50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62384B0-098F-874A-B74B-9AF21982732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13660" y="3906711"/>
                  <a:ext cx="276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6F455B2-1257-2941-825E-EB61DBAA4CDB}"/>
                    </a:ext>
                  </a:extLst>
                </p14:cNvPr>
                <p14:cNvContentPartPr/>
                <p14:nvPr/>
              </p14:nvContentPartPr>
              <p14:xfrm>
                <a:off x="1370620" y="4007871"/>
                <a:ext cx="25200" cy="2246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6F455B2-1257-2941-825E-EB61DBAA4CD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63060" y="4000311"/>
                  <a:ext cx="4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5D9EFD2-8770-6D4B-8915-A43933678524}"/>
                    </a:ext>
                  </a:extLst>
                </p14:cNvPr>
                <p14:cNvContentPartPr/>
                <p14:nvPr/>
              </p14:nvContentPartPr>
              <p14:xfrm>
                <a:off x="1657180" y="3864591"/>
                <a:ext cx="173880" cy="565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5D9EFD2-8770-6D4B-8915-A4393367852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649620" y="3857031"/>
                  <a:ext cx="189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045089F-B823-8F4A-9D03-699CA1B38018}"/>
                    </a:ext>
                  </a:extLst>
                </p14:cNvPr>
                <p14:cNvContentPartPr/>
                <p14:nvPr/>
              </p14:nvContentPartPr>
              <p14:xfrm>
                <a:off x="1737820" y="3821031"/>
                <a:ext cx="81360" cy="1497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045089F-B823-8F4A-9D03-699CA1B3801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30620" y="3813471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A895A734-8162-4641-BB73-068A6553C2C7}"/>
                    </a:ext>
                  </a:extLst>
                </p14:cNvPr>
                <p14:cNvContentPartPr/>
                <p14:nvPr/>
              </p14:nvContentPartPr>
              <p14:xfrm>
                <a:off x="1725580" y="3839751"/>
                <a:ext cx="37800" cy="118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A895A734-8162-4641-BB73-068A6553C2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18020" y="3832191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A68372B-59C8-9448-BE16-9DD80EAFD372}"/>
              </a:ext>
            </a:extLst>
          </p:cNvPr>
          <p:cNvGrpSpPr/>
          <p:nvPr/>
        </p:nvGrpSpPr>
        <p:grpSpPr>
          <a:xfrm>
            <a:off x="2077660" y="3802311"/>
            <a:ext cx="438840" cy="398880"/>
            <a:chOff x="2077660" y="3802311"/>
            <a:chExt cx="4388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757E16A-229E-CE4E-98FB-28E1F3712909}"/>
                    </a:ext>
                  </a:extLst>
                </p14:cNvPr>
                <p14:cNvContentPartPr/>
                <p14:nvPr/>
              </p14:nvContentPartPr>
              <p14:xfrm>
                <a:off x="2242180" y="3802311"/>
                <a:ext cx="274320" cy="2991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757E16A-229E-CE4E-98FB-28E1F371290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34620" y="3794751"/>
                  <a:ext cx="28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12B1B9C-A537-344C-8D2C-BDAB1A9369CD}"/>
                    </a:ext>
                  </a:extLst>
                </p14:cNvPr>
                <p14:cNvContentPartPr/>
                <p14:nvPr/>
              </p14:nvContentPartPr>
              <p14:xfrm>
                <a:off x="2397700" y="3851991"/>
                <a:ext cx="118800" cy="37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12B1B9C-A537-344C-8D2C-BDAB1A9369C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90500" y="384479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6372070-8822-614F-968E-EFBE0C3084A0}"/>
                    </a:ext>
                  </a:extLst>
                </p14:cNvPr>
                <p14:cNvContentPartPr/>
                <p14:nvPr/>
              </p14:nvContentPartPr>
              <p14:xfrm>
                <a:off x="2077660" y="4082391"/>
                <a:ext cx="258480" cy="118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6372070-8822-614F-968E-EFBE0C3084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70100" y="4074831"/>
                  <a:ext cx="2736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11DBA24A-211E-FF4A-A11D-A1D7E5F15B3E}"/>
              </a:ext>
            </a:extLst>
          </p:cNvPr>
          <p:cNvGrpSpPr/>
          <p:nvPr/>
        </p:nvGrpSpPr>
        <p:grpSpPr>
          <a:xfrm>
            <a:off x="2877220" y="3845871"/>
            <a:ext cx="218160" cy="367920"/>
            <a:chOff x="2877220" y="3845871"/>
            <a:chExt cx="2181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6471C78-3A42-034C-AB9D-59EA6B3FE04A}"/>
                    </a:ext>
                  </a:extLst>
                </p14:cNvPr>
                <p14:cNvContentPartPr/>
                <p14:nvPr/>
              </p14:nvContentPartPr>
              <p14:xfrm>
                <a:off x="2877220" y="3845871"/>
                <a:ext cx="218160" cy="439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6471C78-3A42-034C-AB9D-59EA6B3FE04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69660" y="383831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BAC122F-1F52-0742-853E-8433169385C5}"/>
                    </a:ext>
                  </a:extLst>
                </p14:cNvPr>
                <p14:cNvContentPartPr/>
                <p14:nvPr/>
              </p14:nvContentPartPr>
              <p14:xfrm>
                <a:off x="2958220" y="3939471"/>
                <a:ext cx="43920" cy="274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BAC122F-1F52-0742-853E-8433169385C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50660" y="3931911"/>
                  <a:ext cx="590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A4FE52AC-F865-4741-A36F-612B00C2B8BA}"/>
              </a:ext>
            </a:extLst>
          </p:cNvPr>
          <p:cNvGrpSpPr/>
          <p:nvPr/>
        </p:nvGrpSpPr>
        <p:grpSpPr>
          <a:xfrm>
            <a:off x="3474820" y="3783591"/>
            <a:ext cx="367560" cy="255600"/>
            <a:chOff x="3474820" y="3783591"/>
            <a:chExt cx="3675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AE3A1E6-3DDA-2E48-8613-EE08D553D24D}"/>
                    </a:ext>
                  </a:extLst>
                </p14:cNvPr>
                <p14:cNvContentPartPr/>
                <p14:nvPr/>
              </p14:nvContentPartPr>
              <p14:xfrm>
                <a:off x="3487420" y="3783591"/>
                <a:ext cx="131040" cy="626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AE3A1E6-3DDA-2E48-8613-EE08D553D24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79860" y="377603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575497E-360C-DE41-BE5E-E7F1A21A2888}"/>
                    </a:ext>
                  </a:extLst>
                </p14:cNvPr>
                <p14:cNvContentPartPr/>
                <p14:nvPr/>
              </p14:nvContentPartPr>
              <p14:xfrm>
                <a:off x="3474820" y="3870711"/>
                <a:ext cx="367560" cy="168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575497E-360C-DE41-BE5E-E7F1A21A288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67260" y="3863151"/>
                  <a:ext cx="3826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D626D87A-194D-3343-A946-0EE25502846F}"/>
              </a:ext>
            </a:extLst>
          </p:cNvPr>
          <p:cNvGrpSpPr/>
          <p:nvPr/>
        </p:nvGrpSpPr>
        <p:grpSpPr>
          <a:xfrm>
            <a:off x="4190860" y="3721311"/>
            <a:ext cx="305280" cy="411120"/>
            <a:chOff x="4190860" y="3721311"/>
            <a:chExt cx="3052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702088A-7913-804F-A4AE-57A1CBCBD2B4}"/>
                    </a:ext>
                  </a:extLst>
                </p14:cNvPr>
                <p14:cNvContentPartPr/>
                <p14:nvPr/>
              </p14:nvContentPartPr>
              <p14:xfrm>
                <a:off x="4190860" y="3721311"/>
                <a:ext cx="37800" cy="1000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702088A-7913-804F-A4AE-57A1CBCBD2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83300" y="371375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3C6B088-3929-0D4F-B121-D86DCCC6D9CD}"/>
                    </a:ext>
                  </a:extLst>
                </p14:cNvPr>
                <p14:cNvContentPartPr/>
                <p14:nvPr/>
              </p14:nvContentPartPr>
              <p14:xfrm>
                <a:off x="4433500" y="3752631"/>
                <a:ext cx="62640" cy="936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3C6B088-3929-0D4F-B121-D86DCCC6D9C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25940" y="374507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3823F58-98FE-2449-AF75-DF0F0F94981C}"/>
                    </a:ext>
                  </a:extLst>
                </p14:cNvPr>
                <p14:cNvContentPartPr/>
                <p14:nvPr/>
              </p14:nvContentPartPr>
              <p14:xfrm>
                <a:off x="4312540" y="3951711"/>
                <a:ext cx="182160" cy="180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3823F58-98FE-2449-AF75-DF0F0F94981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04980" y="3944151"/>
                  <a:ext cx="1972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0A8A3082-265C-8046-B8FE-831A2BCB1502}"/>
              </a:ext>
            </a:extLst>
          </p:cNvPr>
          <p:cNvGrpSpPr/>
          <p:nvPr/>
        </p:nvGrpSpPr>
        <p:grpSpPr>
          <a:xfrm>
            <a:off x="4757500" y="3690351"/>
            <a:ext cx="416520" cy="473400"/>
            <a:chOff x="4757500" y="3690351"/>
            <a:chExt cx="4165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13302E2-E16D-F547-A0E4-A136CD5F721E}"/>
                    </a:ext>
                  </a:extLst>
                </p14:cNvPr>
                <p14:cNvContentPartPr/>
                <p14:nvPr/>
              </p14:nvContentPartPr>
              <p14:xfrm>
                <a:off x="4813300" y="3758751"/>
                <a:ext cx="360720" cy="37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13302E2-E16D-F547-A0E4-A136CD5F72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805740" y="3751191"/>
                  <a:ext cx="37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B17557A-CD9D-2C44-A89F-3410AAA93EE9}"/>
                    </a:ext>
                  </a:extLst>
                </p14:cNvPr>
                <p14:cNvContentPartPr/>
                <p14:nvPr/>
              </p14:nvContentPartPr>
              <p14:xfrm>
                <a:off x="4943980" y="3758751"/>
                <a:ext cx="37800" cy="680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B17557A-CD9D-2C44-A89F-3410AAA93EE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36420" y="3751191"/>
                  <a:ext cx="52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12327EA-386A-D44B-A869-FE054EDD92A4}"/>
                    </a:ext>
                  </a:extLst>
                </p14:cNvPr>
                <p14:cNvContentPartPr/>
                <p14:nvPr/>
              </p14:nvContentPartPr>
              <p14:xfrm>
                <a:off x="4919140" y="3690351"/>
                <a:ext cx="174600" cy="2617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12327EA-386A-D44B-A869-FE054EDD92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11580" y="3682791"/>
                  <a:ext cx="189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C759292-6CAB-8C4E-A5D2-C87E98FE81F5}"/>
                    </a:ext>
                  </a:extLst>
                </p14:cNvPr>
                <p14:cNvContentPartPr/>
                <p14:nvPr/>
              </p14:nvContentPartPr>
              <p14:xfrm>
                <a:off x="4757500" y="3926871"/>
                <a:ext cx="373320" cy="1371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C759292-6CAB-8C4E-A5D2-C87E98FE81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749940" y="3919311"/>
                  <a:ext cx="38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66F91E9-62DC-6A41-ABA1-0BF7C422E137}"/>
                    </a:ext>
                  </a:extLst>
                </p14:cNvPr>
                <p14:cNvContentPartPr/>
                <p14:nvPr/>
              </p14:nvContentPartPr>
              <p14:xfrm>
                <a:off x="4913020" y="4107231"/>
                <a:ext cx="50040" cy="25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66F91E9-62DC-6A41-ABA1-0BF7C422E13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05460" y="410003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89698F4-5579-3243-B0AD-5E52F5113B56}"/>
                    </a:ext>
                  </a:extLst>
                </p14:cNvPr>
                <p14:cNvContentPartPr/>
                <p14:nvPr/>
              </p14:nvContentPartPr>
              <p14:xfrm>
                <a:off x="5093380" y="4119831"/>
                <a:ext cx="75240" cy="43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89698F4-5579-3243-B0AD-5E52F5113B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85820" y="411227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022A11C8-D0E4-BA44-82AA-A3C12D29F1EC}"/>
              </a:ext>
            </a:extLst>
          </p:cNvPr>
          <p:cNvGrpSpPr/>
          <p:nvPr/>
        </p:nvGrpSpPr>
        <p:grpSpPr>
          <a:xfrm>
            <a:off x="5516740" y="3510351"/>
            <a:ext cx="1949040" cy="744120"/>
            <a:chOff x="5516740" y="3510351"/>
            <a:chExt cx="194904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C5DF79F-469E-BD4B-839D-A56F16BA1735}"/>
                    </a:ext>
                  </a:extLst>
                </p14:cNvPr>
                <p14:cNvContentPartPr/>
                <p14:nvPr/>
              </p14:nvContentPartPr>
              <p14:xfrm>
                <a:off x="5703580" y="3833631"/>
                <a:ext cx="212040" cy="1623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C5DF79F-469E-BD4B-839D-A56F16BA173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96020" y="3826071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55FA457-9381-B344-A082-D9A4CFDCE860}"/>
                    </a:ext>
                  </a:extLst>
                </p14:cNvPr>
                <p14:cNvContentPartPr/>
                <p14:nvPr/>
              </p14:nvContentPartPr>
              <p14:xfrm>
                <a:off x="5709700" y="3783591"/>
                <a:ext cx="112320" cy="199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55FA457-9381-B344-A082-D9A4CFDCE86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02140" y="377603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97D96EA-9F23-334F-B511-EFE795EE2DA0}"/>
                    </a:ext>
                  </a:extLst>
                </p14:cNvPr>
                <p14:cNvContentPartPr/>
                <p14:nvPr/>
              </p14:nvContentPartPr>
              <p14:xfrm>
                <a:off x="5516740" y="3995271"/>
                <a:ext cx="398880" cy="149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97D96EA-9F23-334F-B511-EFE795EE2DA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09180" y="3987711"/>
                  <a:ext cx="414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0C55B0F-DC81-204D-837F-9CDD25CE7C75}"/>
                    </a:ext>
                  </a:extLst>
                </p14:cNvPr>
                <p14:cNvContentPartPr/>
                <p14:nvPr/>
              </p14:nvContentPartPr>
              <p14:xfrm>
                <a:off x="6126940" y="3836151"/>
                <a:ext cx="62640" cy="196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0C55B0F-DC81-204D-837F-9CDD25CE7C7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19380" y="3828591"/>
                  <a:ext cx="77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0525A53-8924-464E-8B15-9B58ED62CDE1}"/>
                    </a:ext>
                  </a:extLst>
                </p14:cNvPr>
                <p14:cNvContentPartPr/>
                <p14:nvPr/>
              </p14:nvContentPartPr>
              <p14:xfrm>
                <a:off x="6059980" y="3615471"/>
                <a:ext cx="372600" cy="5670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0525A53-8924-464E-8B15-9B58ED62CDE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52420" y="3607911"/>
                  <a:ext cx="3877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F2D69E7-2782-0542-9284-3E8B973A2B85}"/>
                    </a:ext>
                  </a:extLst>
                </p14:cNvPr>
                <p14:cNvContentPartPr/>
                <p14:nvPr/>
              </p14:nvContentPartPr>
              <p14:xfrm>
                <a:off x="6139540" y="3796191"/>
                <a:ext cx="539280" cy="3488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F2D69E7-2782-0542-9284-3E8B973A2B8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31980" y="3788631"/>
                  <a:ext cx="554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7C96188-52D9-3645-BFAE-6C1616114660}"/>
                    </a:ext>
                  </a:extLst>
                </p14:cNvPr>
                <p14:cNvContentPartPr/>
                <p14:nvPr/>
              </p14:nvContentPartPr>
              <p14:xfrm>
                <a:off x="6425740" y="3964311"/>
                <a:ext cx="355320" cy="174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7C96188-52D9-3645-BFAE-6C161611466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18180" y="3956751"/>
                  <a:ext cx="370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47E7A335-5D20-7C4C-9898-D17D752B15E2}"/>
                    </a:ext>
                  </a:extLst>
                </p14:cNvPr>
                <p14:cNvContentPartPr/>
                <p14:nvPr/>
              </p14:nvContentPartPr>
              <p14:xfrm>
                <a:off x="6882940" y="3510351"/>
                <a:ext cx="492840" cy="5162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47E7A335-5D20-7C4C-9898-D17D752B15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75380" y="3502791"/>
                  <a:ext cx="5079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BC4C495-1E5E-D041-A72C-E1F5A72E8360}"/>
                    </a:ext>
                  </a:extLst>
                </p14:cNvPr>
                <p14:cNvContentPartPr/>
                <p14:nvPr/>
              </p14:nvContentPartPr>
              <p14:xfrm>
                <a:off x="7110460" y="3859911"/>
                <a:ext cx="50040" cy="3945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BC4C495-1E5E-D041-A72C-E1F5A72E836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02900" y="3852351"/>
                  <a:ext cx="651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3130252-78EC-534D-9974-EE2A9C6D9AC6}"/>
                    </a:ext>
                  </a:extLst>
                </p14:cNvPr>
                <p14:cNvContentPartPr/>
                <p14:nvPr/>
              </p14:nvContentPartPr>
              <p14:xfrm>
                <a:off x="6956380" y="3957831"/>
                <a:ext cx="509400" cy="124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3130252-78EC-534D-9974-EE2A9C6D9AC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48820" y="3950631"/>
                  <a:ext cx="5245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DA2C4058-2769-B64F-90B8-FDE81885A994}"/>
              </a:ext>
            </a:extLst>
          </p:cNvPr>
          <p:cNvGrpSpPr/>
          <p:nvPr/>
        </p:nvGrpSpPr>
        <p:grpSpPr>
          <a:xfrm>
            <a:off x="7771060" y="3523671"/>
            <a:ext cx="616320" cy="861480"/>
            <a:chOff x="7771060" y="3523671"/>
            <a:chExt cx="616320" cy="86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DE68CF8-E401-324E-B760-1FA4AF8DBBF7}"/>
                    </a:ext>
                  </a:extLst>
                </p14:cNvPr>
                <p14:cNvContentPartPr/>
                <p14:nvPr/>
              </p14:nvContentPartPr>
              <p14:xfrm>
                <a:off x="7771060" y="3523671"/>
                <a:ext cx="311040" cy="8614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DE68CF8-E401-324E-B760-1FA4AF8DBBF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63500" y="3516111"/>
                  <a:ext cx="32616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0C41092-61AA-7640-AAF3-E4B987D3CD74}"/>
                    </a:ext>
                  </a:extLst>
                </p14:cNvPr>
                <p14:cNvContentPartPr/>
                <p14:nvPr/>
              </p14:nvContentPartPr>
              <p14:xfrm>
                <a:off x="7901380" y="4063671"/>
                <a:ext cx="75240" cy="87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0C41092-61AA-7640-AAF3-E4B987D3CD7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93820" y="405611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A3A0B33-68FD-4943-8EAF-39359A1A3223}"/>
                    </a:ext>
                  </a:extLst>
                </p14:cNvPr>
                <p14:cNvContentPartPr/>
                <p14:nvPr/>
              </p14:nvContentPartPr>
              <p14:xfrm>
                <a:off x="8343100" y="4226391"/>
                <a:ext cx="37800" cy="806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A3A0B33-68FD-4943-8EAF-39359A1A322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35540" y="4218831"/>
                  <a:ext cx="52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94E03E7E-6C5B-EA4F-B4F0-7AF8609D37B3}"/>
                    </a:ext>
                  </a:extLst>
                </p14:cNvPr>
                <p14:cNvContentPartPr/>
                <p14:nvPr/>
              </p14:nvContentPartPr>
              <p14:xfrm>
                <a:off x="8306020" y="4194711"/>
                <a:ext cx="81360" cy="1249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94E03E7E-6C5B-EA4F-B4F0-7AF8609D37B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98460" y="4187151"/>
                  <a:ext cx="964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E93D5CD1-09C2-774F-84B1-EEC0DF6275FB}"/>
              </a:ext>
            </a:extLst>
          </p:cNvPr>
          <p:cNvGrpSpPr/>
          <p:nvPr/>
        </p:nvGrpSpPr>
        <p:grpSpPr>
          <a:xfrm>
            <a:off x="8797780" y="3641031"/>
            <a:ext cx="1668600" cy="497880"/>
            <a:chOff x="8797780" y="3641031"/>
            <a:chExt cx="166860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F0FD8D97-309F-F349-A85A-8A904D7E1903}"/>
                    </a:ext>
                  </a:extLst>
                </p14:cNvPr>
                <p14:cNvContentPartPr/>
                <p14:nvPr/>
              </p14:nvContentPartPr>
              <p14:xfrm>
                <a:off x="8797780" y="3772071"/>
                <a:ext cx="191160" cy="3668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F0FD8D97-309F-F349-A85A-8A904D7E190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90220" y="3764511"/>
                  <a:ext cx="206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F92A7F1-B2FF-E345-9C02-6D9341574FAF}"/>
                    </a:ext>
                  </a:extLst>
                </p14:cNvPr>
                <p14:cNvContentPartPr/>
                <p14:nvPr/>
              </p14:nvContentPartPr>
              <p14:xfrm>
                <a:off x="8940700" y="3970431"/>
                <a:ext cx="106200" cy="252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F92A7F1-B2FF-E345-9C02-6D9341574FA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33500" y="396287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E826EEE-8BDC-9644-9820-32F2F8B6AA59}"/>
                    </a:ext>
                  </a:extLst>
                </p14:cNvPr>
                <p14:cNvContentPartPr/>
                <p14:nvPr/>
              </p14:nvContentPartPr>
              <p14:xfrm>
                <a:off x="9233380" y="3671631"/>
                <a:ext cx="243000" cy="2617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E826EEE-8BDC-9644-9820-32F2F8B6AA5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225820" y="3664071"/>
                  <a:ext cx="258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75A8CB4-7B87-074B-911E-C9ECCAB06105}"/>
                    </a:ext>
                  </a:extLst>
                </p14:cNvPr>
                <p14:cNvContentPartPr/>
                <p14:nvPr/>
              </p14:nvContentPartPr>
              <p14:xfrm>
                <a:off x="9158860" y="3945591"/>
                <a:ext cx="93600" cy="1249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75A8CB4-7B87-074B-911E-C9ECCAB0610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51300" y="3938031"/>
                  <a:ext cx="10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980933A-2C12-0E4F-9A9F-511642829C58}"/>
                    </a:ext>
                  </a:extLst>
                </p14:cNvPr>
                <p14:cNvContentPartPr/>
                <p14:nvPr/>
              </p14:nvContentPartPr>
              <p14:xfrm>
                <a:off x="9339220" y="3815631"/>
                <a:ext cx="411120" cy="2797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980933A-2C12-0E4F-9A9F-511642829C5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331660" y="3808071"/>
                  <a:ext cx="426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99FABD3-749B-5E46-BADA-0506A933D804}"/>
                    </a:ext>
                  </a:extLst>
                </p14:cNvPr>
                <p14:cNvContentPartPr/>
                <p14:nvPr/>
              </p14:nvContentPartPr>
              <p14:xfrm>
                <a:off x="9389260" y="3926871"/>
                <a:ext cx="180720" cy="1558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99FABD3-749B-5E46-BADA-0506A933D80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81700" y="3919311"/>
                  <a:ext cx="19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AF751014-9F74-6140-A1B8-3FB12F74B334}"/>
                    </a:ext>
                  </a:extLst>
                </p14:cNvPr>
                <p14:cNvContentPartPr/>
                <p14:nvPr/>
              </p14:nvContentPartPr>
              <p14:xfrm>
                <a:off x="9992980" y="3641031"/>
                <a:ext cx="68760" cy="105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AF751014-9F74-6140-A1B8-3FB12F74B33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85420" y="3633471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AE07E40-CA17-7C4F-8034-CDD7A27238D4}"/>
                    </a:ext>
                  </a:extLst>
                </p14:cNvPr>
                <p14:cNvContentPartPr/>
                <p14:nvPr/>
              </p14:nvContentPartPr>
              <p14:xfrm>
                <a:off x="9874540" y="3821751"/>
                <a:ext cx="591840" cy="2854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AE07E40-CA17-7C4F-8034-CDD7A27238D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6980" y="3814191"/>
                  <a:ext cx="60696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FD09DD34-F7B2-7141-9ADD-16CC9D8F978A}"/>
              </a:ext>
            </a:extLst>
          </p:cNvPr>
          <p:cNvGrpSpPr/>
          <p:nvPr/>
        </p:nvGrpSpPr>
        <p:grpSpPr>
          <a:xfrm>
            <a:off x="10727740" y="3702591"/>
            <a:ext cx="566640" cy="479880"/>
            <a:chOff x="10727740" y="3702591"/>
            <a:chExt cx="5666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C3FD5810-3CF7-D24E-9B11-789CCCB8A165}"/>
                    </a:ext>
                  </a:extLst>
                </p14:cNvPr>
                <p14:cNvContentPartPr/>
                <p14:nvPr/>
              </p14:nvContentPartPr>
              <p14:xfrm>
                <a:off x="10727740" y="3702591"/>
                <a:ext cx="248760" cy="565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C3FD5810-3CF7-D24E-9B11-789CCCB8A16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720180" y="3695031"/>
                  <a:ext cx="26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77414F05-4127-E749-98BB-CB2D7FDF2BC3}"/>
                    </a:ext>
                  </a:extLst>
                </p14:cNvPr>
                <p14:cNvContentPartPr/>
                <p14:nvPr/>
              </p14:nvContentPartPr>
              <p14:xfrm>
                <a:off x="10764820" y="3821031"/>
                <a:ext cx="93600" cy="3614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77414F05-4127-E749-98BB-CB2D7FDF2BC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757260" y="3813471"/>
                  <a:ext cx="108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5851FA9-C877-9246-87A1-9A35D1498F72}"/>
                    </a:ext>
                  </a:extLst>
                </p14:cNvPr>
                <p14:cNvContentPartPr/>
                <p14:nvPr/>
              </p14:nvContentPartPr>
              <p14:xfrm>
                <a:off x="11076220" y="3889431"/>
                <a:ext cx="131040" cy="25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5851FA9-C877-9246-87A1-9A35D1498F7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068660" y="388187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76995AB6-4FEC-D54E-8CEE-12C66B863999}"/>
                    </a:ext>
                  </a:extLst>
                </p14:cNvPr>
                <p14:cNvContentPartPr/>
                <p14:nvPr/>
              </p14:nvContentPartPr>
              <p14:xfrm>
                <a:off x="11101060" y="3995271"/>
                <a:ext cx="193320" cy="31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76995AB6-4FEC-D54E-8CEE-12C66B86399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93500" y="398771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C809C659-C980-1148-8F0B-A8ED3CE58F63}"/>
              </a:ext>
            </a:extLst>
          </p:cNvPr>
          <p:cNvGrpSpPr/>
          <p:nvPr/>
        </p:nvGrpSpPr>
        <p:grpSpPr>
          <a:xfrm>
            <a:off x="11580580" y="3733911"/>
            <a:ext cx="510840" cy="405000"/>
            <a:chOff x="11580580" y="3733911"/>
            <a:chExt cx="5108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B7185CF-B8CC-E742-8FA7-42B46775291B}"/>
                    </a:ext>
                  </a:extLst>
                </p14:cNvPr>
                <p14:cNvContentPartPr/>
                <p14:nvPr/>
              </p14:nvContentPartPr>
              <p14:xfrm>
                <a:off x="11583100" y="3733911"/>
                <a:ext cx="221760" cy="31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B7185CF-B8CC-E742-8FA7-42B46775291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575540" y="3726351"/>
                  <a:ext cx="23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1DBBE5E-E8C7-7943-8F57-2584FFCFE612}"/>
                    </a:ext>
                  </a:extLst>
                </p14:cNvPr>
                <p14:cNvContentPartPr/>
                <p14:nvPr/>
              </p14:nvContentPartPr>
              <p14:xfrm>
                <a:off x="11580580" y="3796191"/>
                <a:ext cx="143640" cy="3427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1DBBE5E-E8C7-7943-8F57-2584FFCFE61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573020" y="3788631"/>
                  <a:ext cx="158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54365C1-BCEB-A04A-8942-2D5DDBEF9608}"/>
                    </a:ext>
                  </a:extLst>
                </p14:cNvPr>
                <p14:cNvContentPartPr/>
                <p14:nvPr/>
              </p14:nvContentPartPr>
              <p14:xfrm>
                <a:off x="11885500" y="3752631"/>
                <a:ext cx="205920" cy="1497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54365C1-BCEB-A04A-8942-2D5DDBEF960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875420" y="3742551"/>
                  <a:ext cx="226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E1FC596-EDED-D840-9CA2-E4EB1D2B2F27}"/>
                    </a:ext>
                  </a:extLst>
                </p14:cNvPr>
                <p14:cNvContentPartPr/>
                <p14:nvPr/>
              </p14:nvContentPartPr>
              <p14:xfrm>
                <a:off x="11985220" y="3746151"/>
                <a:ext cx="50040" cy="1933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E1FC596-EDED-D840-9CA2-E4EB1D2B2F2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975140" y="3736071"/>
                  <a:ext cx="70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9E44868-05CC-3B46-BEC1-2D5B9CC12EEA}"/>
                    </a:ext>
                  </a:extLst>
                </p14:cNvPr>
                <p14:cNvContentPartPr/>
                <p14:nvPr/>
              </p14:nvContentPartPr>
              <p14:xfrm>
                <a:off x="11592820" y="3733911"/>
                <a:ext cx="230760" cy="439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9E44868-05CC-3B46-BEC1-2D5B9CC12EE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585260" y="372635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A1540130-32E0-9949-BE30-CC7DB56BFBD7}"/>
              </a:ext>
            </a:extLst>
          </p:cNvPr>
          <p:cNvGrpSpPr/>
          <p:nvPr/>
        </p:nvGrpSpPr>
        <p:grpSpPr>
          <a:xfrm>
            <a:off x="648460" y="4580631"/>
            <a:ext cx="878400" cy="703800"/>
            <a:chOff x="648460" y="4580631"/>
            <a:chExt cx="87840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E22229F-294F-B64C-BFD0-9F8B1B5FAA40}"/>
                    </a:ext>
                  </a:extLst>
                </p14:cNvPr>
                <p14:cNvContentPartPr/>
                <p14:nvPr/>
              </p14:nvContentPartPr>
              <p14:xfrm>
                <a:off x="648460" y="4580631"/>
                <a:ext cx="143640" cy="4050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E22229F-294F-B64C-BFD0-9F8B1B5FAA4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40900" y="4573071"/>
                  <a:ext cx="158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42F9CA8-8F3F-B348-94DC-05396C26D669}"/>
                    </a:ext>
                  </a:extLst>
                </p14:cNvPr>
                <p14:cNvContentPartPr/>
                <p14:nvPr/>
              </p14:nvContentPartPr>
              <p14:xfrm>
                <a:off x="661060" y="4854591"/>
                <a:ext cx="93600" cy="500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42F9CA8-8F3F-B348-94DC-05396C26D66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53500" y="484703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E601E503-AC23-4C4B-BF0C-8ECC9617C7A6}"/>
                    </a:ext>
                  </a:extLst>
                </p14:cNvPr>
                <p14:cNvContentPartPr/>
                <p14:nvPr/>
              </p14:nvContentPartPr>
              <p14:xfrm>
                <a:off x="854020" y="4848111"/>
                <a:ext cx="43920" cy="56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E601E503-AC23-4C4B-BF0C-8ECC9617C7A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6460" y="484055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0A720DDF-F537-8D4C-A751-96DB9517FCB9}"/>
                    </a:ext>
                  </a:extLst>
                </p14:cNvPr>
                <p14:cNvContentPartPr/>
                <p14:nvPr/>
              </p14:nvContentPartPr>
              <p14:xfrm>
                <a:off x="729460" y="4997511"/>
                <a:ext cx="187200" cy="1000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0A720DDF-F537-8D4C-A751-96DB9517FCB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1900" y="4989951"/>
                  <a:ext cx="202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12F63EFF-9921-F240-8B51-5FE93FA8F19A}"/>
                    </a:ext>
                  </a:extLst>
                </p14:cNvPr>
                <p14:cNvContentPartPr/>
                <p14:nvPr/>
              </p14:nvContentPartPr>
              <p14:xfrm>
                <a:off x="1071820" y="4717431"/>
                <a:ext cx="299160" cy="2548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12F63EFF-9921-F240-8B51-5FE93FA8F1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64260" y="4709871"/>
                  <a:ext cx="314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9406724-AA12-C441-92D9-ABF68AB2EB19}"/>
                    </a:ext>
                  </a:extLst>
                </p14:cNvPr>
                <p14:cNvContentPartPr/>
                <p14:nvPr/>
              </p14:nvContentPartPr>
              <p14:xfrm>
                <a:off x="1408060" y="4599351"/>
                <a:ext cx="118800" cy="6850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9406724-AA12-C441-92D9-ABF68AB2EB1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400500" y="4591791"/>
                  <a:ext cx="133560" cy="70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03007D33-430A-784F-AC1B-2B519943B803}"/>
                  </a:ext>
                </a:extLst>
              </p14:cNvPr>
              <p14:cNvContentPartPr/>
              <p14:nvPr/>
            </p14:nvContentPartPr>
            <p14:xfrm>
              <a:off x="1793980" y="4956831"/>
              <a:ext cx="31320" cy="5364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03007D33-430A-784F-AC1B-2B519943B803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786420" y="4949271"/>
                <a:ext cx="4644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79550F5B-0269-CF41-8414-637E9D823E8E}"/>
              </a:ext>
            </a:extLst>
          </p:cNvPr>
          <p:cNvGrpSpPr/>
          <p:nvPr/>
        </p:nvGrpSpPr>
        <p:grpSpPr>
          <a:xfrm>
            <a:off x="2179900" y="4537071"/>
            <a:ext cx="1842480" cy="498240"/>
            <a:chOff x="2179900" y="4537071"/>
            <a:chExt cx="18424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61F23478-79EF-794D-B36F-D5D9A8C78D48}"/>
                    </a:ext>
                  </a:extLst>
                </p14:cNvPr>
                <p14:cNvContentPartPr/>
                <p14:nvPr/>
              </p14:nvContentPartPr>
              <p14:xfrm>
                <a:off x="2179900" y="4649031"/>
                <a:ext cx="342720" cy="565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61F23478-79EF-794D-B36F-D5D9A8C78D4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172340" y="4641471"/>
                  <a:ext cx="357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AAF3CD8D-415F-B044-845E-20F57CE96857}"/>
                    </a:ext>
                  </a:extLst>
                </p14:cNvPr>
                <p14:cNvContentPartPr/>
                <p14:nvPr/>
              </p14:nvContentPartPr>
              <p14:xfrm>
                <a:off x="2360620" y="4754871"/>
                <a:ext cx="37800" cy="2556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AAF3CD8D-415F-B044-845E-20F57CE9685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353060" y="4747311"/>
                  <a:ext cx="52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5A39073B-5376-294D-8EDE-55DA3D2383EA}"/>
                    </a:ext>
                  </a:extLst>
                </p14:cNvPr>
                <p14:cNvContentPartPr/>
                <p14:nvPr/>
              </p14:nvContentPartPr>
              <p14:xfrm>
                <a:off x="2659420" y="4561911"/>
                <a:ext cx="240480" cy="626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5A39073B-5376-294D-8EDE-55DA3D2383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51860" y="4554351"/>
                  <a:ext cx="255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41EC279-C4FE-DC41-B1C4-0430BA264774}"/>
                    </a:ext>
                  </a:extLst>
                </p14:cNvPr>
                <p14:cNvContentPartPr/>
                <p14:nvPr/>
              </p14:nvContentPartPr>
              <p14:xfrm>
                <a:off x="2771380" y="4537071"/>
                <a:ext cx="68760" cy="1497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41EC279-C4FE-DC41-B1C4-0430BA26477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63820" y="452951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43E05851-F4E6-0445-A874-BB4A55C6531D}"/>
                    </a:ext>
                  </a:extLst>
                </p14:cNvPr>
                <p14:cNvContentPartPr/>
                <p14:nvPr/>
              </p14:nvContentPartPr>
              <p14:xfrm>
                <a:off x="2746540" y="4543191"/>
                <a:ext cx="87480" cy="1188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43E05851-F4E6-0445-A874-BB4A55C6531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38980" y="453563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8F2178D-87B5-C948-97A8-123B8B3A648F}"/>
                    </a:ext>
                  </a:extLst>
                </p14:cNvPr>
                <p14:cNvContentPartPr/>
                <p14:nvPr/>
              </p14:nvContentPartPr>
              <p14:xfrm>
                <a:off x="3225700" y="4730031"/>
                <a:ext cx="118800" cy="378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8F2178D-87B5-C948-97A8-123B8B3A648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218500" y="472247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C77010C-0250-B744-A87B-41FA09FDD899}"/>
                    </a:ext>
                  </a:extLst>
                </p14:cNvPr>
                <p14:cNvContentPartPr/>
                <p14:nvPr/>
              </p14:nvContentPartPr>
              <p14:xfrm>
                <a:off x="3232180" y="4873311"/>
                <a:ext cx="243000" cy="313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C77010C-0250-B744-A87B-41FA09FDD89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24620" y="4865751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83B933C-C518-8242-B644-42A40A73A530}"/>
                    </a:ext>
                  </a:extLst>
                </p14:cNvPr>
                <p14:cNvContentPartPr/>
                <p14:nvPr/>
              </p14:nvContentPartPr>
              <p14:xfrm>
                <a:off x="3798460" y="4661631"/>
                <a:ext cx="223920" cy="565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83B933C-C518-8242-B644-42A40A73A53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790900" y="4654071"/>
                  <a:ext cx="238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01D574F3-9AD5-D44C-B10C-445B4A8CBFD7}"/>
                    </a:ext>
                  </a:extLst>
                </p14:cNvPr>
                <p14:cNvContentPartPr/>
                <p14:nvPr/>
              </p14:nvContentPartPr>
              <p14:xfrm>
                <a:off x="3873340" y="4760991"/>
                <a:ext cx="37800" cy="2743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01D574F3-9AD5-D44C-B10C-445B4A8CBFD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865780" y="4753431"/>
                  <a:ext cx="52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E02C533E-3967-2F4D-9CDA-3080EA798372}"/>
                    </a:ext>
                  </a:extLst>
                </p14:cNvPr>
                <p14:cNvContentPartPr/>
                <p14:nvPr/>
              </p14:nvContentPartPr>
              <p14:xfrm>
                <a:off x="3250900" y="4642911"/>
                <a:ext cx="193320" cy="3240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E02C533E-3967-2F4D-9CDA-3080EA79837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43340" y="4635351"/>
                  <a:ext cx="20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1F0D1E24-DAF4-3942-BE78-2B6D62730C71}"/>
                    </a:ext>
                  </a:extLst>
                </p14:cNvPr>
                <p14:cNvContentPartPr/>
                <p14:nvPr/>
              </p14:nvContentPartPr>
              <p14:xfrm>
                <a:off x="3138580" y="4723551"/>
                <a:ext cx="442440" cy="565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1F0D1E24-DAF4-3942-BE78-2B6D62730C7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131020" y="4716351"/>
                  <a:ext cx="457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F8E23C6-0CEB-1B4F-BA25-073156A9103A}"/>
                    </a:ext>
                  </a:extLst>
                </p14:cNvPr>
                <p14:cNvContentPartPr/>
                <p14:nvPr/>
              </p14:nvContentPartPr>
              <p14:xfrm>
                <a:off x="3119860" y="4904271"/>
                <a:ext cx="529560" cy="439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F8E23C6-0CEB-1B4F-BA25-073156A9103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112660" y="4896711"/>
                  <a:ext cx="544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D7D65B5-DF3B-F14D-88DB-9241380F6E6B}"/>
                    </a:ext>
                  </a:extLst>
                </p14:cNvPr>
                <p14:cNvContentPartPr/>
                <p14:nvPr/>
              </p14:nvContentPartPr>
              <p14:xfrm>
                <a:off x="3238300" y="4655151"/>
                <a:ext cx="243000" cy="374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D7D65B5-DF3B-F14D-88DB-9241380F6E6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230740" y="464759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4629E05F-FCD6-214A-99D6-774E80EF860E}"/>
                  </a:ext>
                </a:extLst>
              </p14:cNvPr>
              <p14:cNvContentPartPr/>
              <p14:nvPr/>
            </p14:nvContentPartPr>
            <p14:xfrm>
              <a:off x="4203100" y="5016231"/>
              <a:ext cx="87480" cy="6876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4629E05F-FCD6-214A-99D6-774E80EF860E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195900" y="5008671"/>
                <a:ext cx="1026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08E2589B-D593-D546-A434-0DCAB6ECDE6E}"/>
              </a:ext>
            </a:extLst>
          </p:cNvPr>
          <p:cNvGrpSpPr/>
          <p:nvPr/>
        </p:nvGrpSpPr>
        <p:grpSpPr>
          <a:xfrm>
            <a:off x="4801060" y="4518351"/>
            <a:ext cx="1438200" cy="498240"/>
            <a:chOff x="4801060" y="4518351"/>
            <a:chExt cx="14382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11CD4557-F729-FC48-A848-3E0604D6BFC2}"/>
                    </a:ext>
                  </a:extLst>
                </p14:cNvPr>
                <p14:cNvContentPartPr/>
                <p14:nvPr/>
              </p14:nvContentPartPr>
              <p14:xfrm>
                <a:off x="4801060" y="4692591"/>
                <a:ext cx="118800" cy="2991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11CD4557-F729-FC48-A848-3E0604D6BFC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793500" y="4685031"/>
                  <a:ext cx="13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FDC815B-F6B2-3241-915A-C1913B3FA836}"/>
                    </a:ext>
                  </a:extLst>
                </p14:cNvPr>
                <p14:cNvContentPartPr/>
                <p14:nvPr/>
              </p14:nvContentPartPr>
              <p14:xfrm>
                <a:off x="4813300" y="4879431"/>
                <a:ext cx="56520" cy="752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FDC815B-F6B2-3241-915A-C1913B3FA83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05740" y="487187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66667ECC-E9A2-694A-89C4-668791BC0551}"/>
                    </a:ext>
                  </a:extLst>
                </p14:cNvPr>
                <p14:cNvContentPartPr/>
                <p14:nvPr/>
              </p14:nvContentPartPr>
              <p14:xfrm>
                <a:off x="4950460" y="4854591"/>
                <a:ext cx="68760" cy="6876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66667ECC-E9A2-694A-89C4-668791BC05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42900" y="484703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04F7AC2C-6E7C-B64B-BEF7-54EDA47B4F9D}"/>
                    </a:ext>
                  </a:extLst>
                </p14:cNvPr>
                <p14:cNvContentPartPr/>
                <p14:nvPr/>
              </p14:nvContentPartPr>
              <p14:xfrm>
                <a:off x="5217940" y="4649031"/>
                <a:ext cx="224640" cy="3171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04F7AC2C-6E7C-B64B-BEF7-54EDA47B4F9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10380" y="4641471"/>
                  <a:ext cx="239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39A3CDF6-745D-7B4C-9E45-B35F5F4EADB4}"/>
                    </a:ext>
                  </a:extLst>
                </p14:cNvPr>
                <p14:cNvContentPartPr/>
                <p14:nvPr/>
              </p14:nvContentPartPr>
              <p14:xfrm>
                <a:off x="5541580" y="4605471"/>
                <a:ext cx="112320" cy="565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39A3CDF6-745D-7B4C-9E45-B35F5F4EADB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34380" y="459791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4F48A66-7155-4247-9144-528BB1A8A65A}"/>
                    </a:ext>
                  </a:extLst>
                </p14:cNvPr>
                <p14:cNvContentPartPr/>
                <p14:nvPr/>
              </p14:nvContentPartPr>
              <p14:xfrm>
                <a:off x="5572900" y="4742271"/>
                <a:ext cx="137160" cy="2307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4F48A66-7155-4247-9144-528BB1A8A65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565340" y="4734711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075CD39-2082-4540-A757-DD9220BFFA55}"/>
                    </a:ext>
                  </a:extLst>
                </p14:cNvPr>
                <p14:cNvContentPartPr/>
                <p14:nvPr/>
              </p14:nvContentPartPr>
              <p14:xfrm>
                <a:off x="5834260" y="4592871"/>
                <a:ext cx="124200" cy="1436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075CD39-2082-4540-A757-DD9220BFFA5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26700" y="4585311"/>
                  <a:ext cx="139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2265267E-B422-4045-8177-061D88E27ADF}"/>
                    </a:ext>
                  </a:extLst>
                </p14:cNvPr>
                <p14:cNvContentPartPr/>
                <p14:nvPr/>
              </p14:nvContentPartPr>
              <p14:xfrm>
                <a:off x="5843980" y="4760991"/>
                <a:ext cx="127800" cy="1746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2265267E-B422-4045-8177-061D88E27AD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36420" y="4753431"/>
                  <a:ext cx="142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E1B84BE3-D5CC-C741-828F-0D8353F8664C}"/>
                    </a:ext>
                  </a:extLst>
                </p14:cNvPr>
                <p14:cNvContentPartPr/>
                <p14:nvPr/>
              </p14:nvContentPartPr>
              <p14:xfrm>
                <a:off x="6126940" y="4518351"/>
                <a:ext cx="87480" cy="1933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E1B84BE3-D5CC-C741-828F-0D8353F8664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119380" y="4510791"/>
                  <a:ext cx="10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C083B7B9-29E4-6948-8928-04AB568CA0F0}"/>
                    </a:ext>
                  </a:extLst>
                </p14:cNvPr>
                <p14:cNvContentPartPr/>
                <p14:nvPr/>
              </p14:nvContentPartPr>
              <p14:xfrm>
                <a:off x="6070780" y="4798431"/>
                <a:ext cx="168480" cy="2181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C083B7B9-29E4-6948-8928-04AB568CA0F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063220" y="4790871"/>
                  <a:ext cx="1836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1A832978-0387-2D42-98C7-F8F6F20AABDC}"/>
              </a:ext>
            </a:extLst>
          </p:cNvPr>
          <p:cNvGrpSpPr/>
          <p:nvPr/>
        </p:nvGrpSpPr>
        <p:grpSpPr>
          <a:xfrm>
            <a:off x="6506740" y="4754871"/>
            <a:ext cx="1139760" cy="286560"/>
            <a:chOff x="6506740" y="4754871"/>
            <a:chExt cx="11397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38932F2F-65C3-B842-B7A2-CAC4E9E034C1}"/>
                    </a:ext>
                  </a:extLst>
                </p14:cNvPr>
                <p14:cNvContentPartPr/>
                <p14:nvPr/>
              </p14:nvContentPartPr>
              <p14:xfrm>
                <a:off x="6506740" y="4754871"/>
                <a:ext cx="199440" cy="19944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38932F2F-65C3-B842-B7A2-CAC4E9E034C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499180" y="4747311"/>
                  <a:ext cx="21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DAFDEFD6-9B38-694B-B09B-8281BE7937D0}"/>
                    </a:ext>
                  </a:extLst>
                </p14:cNvPr>
                <p14:cNvContentPartPr/>
                <p14:nvPr/>
              </p14:nvContentPartPr>
              <p14:xfrm>
                <a:off x="6824260" y="4929111"/>
                <a:ext cx="25200" cy="626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DAFDEFD6-9B38-694B-B09B-8281BE7937D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16700" y="492155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958D01F-745A-1948-9D7A-3893D274C5FE}"/>
                    </a:ext>
                  </a:extLst>
                </p14:cNvPr>
                <p14:cNvContentPartPr/>
                <p14:nvPr/>
              </p14:nvContentPartPr>
              <p14:xfrm>
                <a:off x="7011100" y="4972671"/>
                <a:ext cx="62640" cy="439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958D01F-745A-1948-9D7A-3893D274C5F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003540" y="496511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DD0B5D49-4E45-E948-A155-6068B926925F}"/>
                    </a:ext>
                  </a:extLst>
                </p14:cNvPr>
                <p14:cNvContentPartPr/>
                <p14:nvPr/>
              </p14:nvContentPartPr>
              <p14:xfrm>
                <a:off x="7228900" y="4754871"/>
                <a:ext cx="168480" cy="2120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DD0B5D49-4E45-E948-A155-6068B926925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221340" y="4747311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32696B85-75F0-1149-864D-BBE196F20D7A}"/>
                    </a:ext>
                  </a:extLst>
                </p14:cNvPr>
                <p14:cNvContentPartPr/>
                <p14:nvPr/>
              </p14:nvContentPartPr>
              <p14:xfrm>
                <a:off x="7502860" y="4935231"/>
                <a:ext cx="143640" cy="10620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32696B85-75F0-1149-864D-BBE196F20D7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495300" y="4928031"/>
                  <a:ext cx="158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FEEFEC65-B7BF-0E41-A0F2-CA8A9B304960}"/>
              </a:ext>
            </a:extLst>
          </p:cNvPr>
          <p:cNvGrpSpPr/>
          <p:nvPr/>
        </p:nvGrpSpPr>
        <p:grpSpPr>
          <a:xfrm>
            <a:off x="7988500" y="4748751"/>
            <a:ext cx="1600200" cy="342720"/>
            <a:chOff x="7988500" y="4748751"/>
            <a:chExt cx="16002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1BCD4E06-E836-BB4C-AA0C-286DDC1B44EC}"/>
                    </a:ext>
                  </a:extLst>
                </p14:cNvPr>
                <p14:cNvContentPartPr/>
                <p14:nvPr/>
              </p14:nvContentPartPr>
              <p14:xfrm>
                <a:off x="7988500" y="4891671"/>
                <a:ext cx="124920" cy="190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1BCD4E06-E836-BB4C-AA0C-286DDC1B44E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980940" y="48841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11F0EB2E-3AFA-A246-A1FF-E0FCD3DFBF44}"/>
                    </a:ext>
                  </a:extLst>
                </p14:cNvPr>
                <p14:cNvContentPartPr/>
                <p14:nvPr/>
              </p14:nvContentPartPr>
              <p14:xfrm>
                <a:off x="8212420" y="4891671"/>
                <a:ext cx="124920" cy="252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11F0EB2E-3AFA-A246-A1FF-E0FCD3DFBF4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204860" y="488411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AC3FF20E-5389-EF44-85AC-530112C87515}"/>
                    </a:ext>
                  </a:extLst>
                </p14:cNvPr>
                <p14:cNvContentPartPr/>
                <p14:nvPr/>
              </p14:nvContentPartPr>
              <p14:xfrm>
                <a:off x="8436700" y="4885551"/>
                <a:ext cx="25200" cy="129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AC3FF20E-5389-EF44-85AC-530112C8751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429140" y="487799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C07413CF-DECE-7341-8BE9-8C62262EF410}"/>
                    </a:ext>
                  </a:extLst>
                </p14:cNvPr>
                <p14:cNvContentPartPr/>
                <p14:nvPr/>
              </p14:nvContentPartPr>
              <p14:xfrm>
                <a:off x="8648380" y="4748751"/>
                <a:ext cx="286560" cy="2059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C07413CF-DECE-7341-8BE9-8C62262EF41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640820" y="4741191"/>
                  <a:ext cx="30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3504CE66-42B2-6D45-9491-A4B900631B8D}"/>
                    </a:ext>
                  </a:extLst>
                </p14:cNvPr>
                <p14:cNvContentPartPr/>
                <p14:nvPr/>
              </p14:nvContentPartPr>
              <p14:xfrm>
                <a:off x="9028180" y="4910391"/>
                <a:ext cx="19080" cy="1123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3504CE66-42B2-6D45-9491-A4B900631B8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020620" y="490283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5365A7B7-811B-4848-9BFA-D6097CC184A5}"/>
                    </a:ext>
                  </a:extLst>
                </p14:cNvPr>
                <p14:cNvContentPartPr/>
                <p14:nvPr/>
              </p14:nvContentPartPr>
              <p14:xfrm>
                <a:off x="9053740" y="4910391"/>
                <a:ext cx="161640" cy="1310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5365A7B7-811B-4848-9BFA-D6097CC184A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046180" y="4902831"/>
                  <a:ext cx="176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CD2EC5CB-D97A-E744-9330-4AB41509F5F3}"/>
                    </a:ext>
                  </a:extLst>
                </p14:cNvPr>
                <p14:cNvContentPartPr/>
                <p14:nvPr/>
              </p14:nvContentPartPr>
              <p14:xfrm>
                <a:off x="9320500" y="4978791"/>
                <a:ext cx="131040" cy="64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CD2EC5CB-D97A-E744-9330-4AB41509F5F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312940" y="497159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BF8DCAAC-4FC1-034F-930C-9436C010E830}"/>
                    </a:ext>
                  </a:extLst>
                </p14:cNvPr>
                <p14:cNvContentPartPr/>
                <p14:nvPr/>
              </p14:nvContentPartPr>
              <p14:xfrm>
                <a:off x="9563500" y="4916871"/>
                <a:ext cx="25200" cy="1746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BF8DCAAC-4FC1-034F-930C-9436C010E83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555940" y="4909311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8DC6305D-BFC8-A04F-BFCD-D7C7C015D436}"/>
              </a:ext>
            </a:extLst>
          </p:cNvPr>
          <p:cNvGrpSpPr/>
          <p:nvPr/>
        </p:nvGrpSpPr>
        <p:grpSpPr>
          <a:xfrm>
            <a:off x="9844300" y="4811031"/>
            <a:ext cx="248760" cy="230760"/>
            <a:chOff x="9844300" y="4811031"/>
            <a:chExt cx="2487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9F3AE74A-55B4-0B4C-B821-C83006D8508D}"/>
                    </a:ext>
                  </a:extLst>
                </p14:cNvPr>
                <p14:cNvContentPartPr/>
                <p14:nvPr/>
              </p14:nvContentPartPr>
              <p14:xfrm>
                <a:off x="9844300" y="4811031"/>
                <a:ext cx="217440" cy="2307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9F3AE74A-55B4-0B4C-B821-C83006D8508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836740" y="4803471"/>
                  <a:ext cx="232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DBD350C0-8B33-5B41-8C44-8EE28A97B03D}"/>
                    </a:ext>
                  </a:extLst>
                </p14:cNvPr>
                <p14:cNvContentPartPr/>
                <p14:nvPr/>
              </p14:nvContentPartPr>
              <p14:xfrm>
                <a:off x="9949420" y="4960431"/>
                <a:ext cx="143640" cy="129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DBD350C0-8B33-5B41-8C44-8EE28A97B03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41860" y="495287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2D1379D6-673A-EC40-8D26-CA425D18B42A}"/>
              </a:ext>
            </a:extLst>
          </p:cNvPr>
          <p:cNvGrpSpPr/>
          <p:nvPr/>
        </p:nvGrpSpPr>
        <p:grpSpPr>
          <a:xfrm>
            <a:off x="10323100" y="4711311"/>
            <a:ext cx="1407240" cy="442440"/>
            <a:chOff x="10323100" y="4711311"/>
            <a:chExt cx="14072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52B0BDC0-8429-AD4F-8399-443A18630351}"/>
                    </a:ext>
                  </a:extLst>
                </p14:cNvPr>
                <p14:cNvContentPartPr/>
                <p14:nvPr/>
              </p14:nvContentPartPr>
              <p14:xfrm>
                <a:off x="10335340" y="4754871"/>
                <a:ext cx="193320" cy="626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52B0BDC0-8429-AD4F-8399-443A1863035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327780" y="474731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39251523-D3D6-9645-AE69-2CD183E3B77E}"/>
                    </a:ext>
                  </a:extLst>
                </p14:cNvPr>
                <p14:cNvContentPartPr/>
                <p14:nvPr/>
              </p14:nvContentPartPr>
              <p14:xfrm>
                <a:off x="10323100" y="4848111"/>
                <a:ext cx="143640" cy="2181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39251523-D3D6-9645-AE69-2CD183E3B77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315540" y="4840551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B09334C2-8CDE-7449-AE15-BCC10E1C3091}"/>
                    </a:ext>
                  </a:extLst>
                </p14:cNvPr>
                <p14:cNvContentPartPr/>
                <p14:nvPr/>
              </p14:nvContentPartPr>
              <p14:xfrm>
                <a:off x="10410220" y="4922991"/>
                <a:ext cx="187200" cy="500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B09334C2-8CDE-7449-AE15-BCC10E1C309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402660" y="4915431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EFC0A7D8-003E-D448-BDA6-801716ABB3EC}"/>
                    </a:ext>
                  </a:extLst>
                </p14:cNvPr>
                <p14:cNvContentPartPr/>
                <p14:nvPr/>
              </p14:nvContentPartPr>
              <p14:xfrm>
                <a:off x="10677700" y="4761711"/>
                <a:ext cx="118800" cy="2862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EFC0A7D8-003E-D448-BDA6-801716ABB3E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70140" y="4754151"/>
                  <a:ext cx="133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F3AA6892-3A09-8244-9B8E-E684E39C0604}"/>
                    </a:ext>
                  </a:extLst>
                </p14:cNvPr>
                <p14:cNvContentPartPr/>
                <p14:nvPr/>
              </p14:nvContentPartPr>
              <p14:xfrm>
                <a:off x="10964260" y="4785831"/>
                <a:ext cx="218160" cy="439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F3AA6892-3A09-8244-9B8E-E684E39C060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956700" y="477827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46EE992D-D05D-5943-9BAD-65EDA16630E2}"/>
                    </a:ext>
                  </a:extLst>
                </p14:cNvPr>
                <p14:cNvContentPartPr/>
                <p14:nvPr/>
              </p14:nvContentPartPr>
              <p14:xfrm>
                <a:off x="10995220" y="4860711"/>
                <a:ext cx="124920" cy="2930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46EE992D-D05D-5943-9BAD-65EDA16630E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987660" y="4853151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406EDFB7-DDFB-7C45-9907-C5CE4AE74520}"/>
                    </a:ext>
                  </a:extLst>
                </p14:cNvPr>
                <p14:cNvContentPartPr/>
                <p14:nvPr/>
              </p14:nvContentPartPr>
              <p14:xfrm>
                <a:off x="11312740" y="4779711"/>
                <a:ext cx="199440" cy="252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406EDFB7-DDFB-7C45-9907-C5CE4AE7452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305180" y="477215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D29E871F-6252-5B40-A812-45BDB34DD142}"/>
                    </a:ext>
                  </a:extLst>
                </p14:cNvPr>
                <p14:cNvContentPartPr/>
                <p14:nvPr/>
              </p14:nvContentPartPr>
              <p14:xfrm>
                <a:off x="11337580" y="4736151"/>
                <a:ext cx="155880" cy="15588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D29E871F-6252-5B40-A812-45BDB34DD14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330020" y="472859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4A8CF9D7-1F27-9641-BBD3-05D9D24E3E76}"/>
                    </a:ext>
                  </a:extLst>
                </p14:cNvPr>
                <p14:cNvContentPartPr/>
                <p14:nvPr/>
              </p14:nvContentPartPr>
              <p14:xfrm>
                <a:off x="11387620" y="4736151"/>
                <a:ext cx="56520" cy="17460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4A8CF9D7-1F27-9641-BBD3-05D9D24E3E7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380060" y="472859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29836567-5CE2-9242-8889-353BEDF632B9}"/>
                    </a:ext>
                  </a:extLst>
                </p14:cNvPr>
                <p14:cNvContentPartPr/>
                <p14:nvPr/>
              </p14:nvContentPartPr>
              <p14:xfrm>
                <a:off x="11524420" y="4711311"/>
                <a:ext cx="205920" cy="4237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29836567-5CE2-9242-8889-353BEDF632B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516860" y="4703751"/>
                  <a:ext cx="22104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D4257909-1EAD-6740-B8D0-395D89FF16A2}"/>
              </a:ext>
            </a:extLst>
          </p:cNvPr>
          <p:cNvGrpSpPr/>
          <p:nvPr/>
        </p:nvGrpSpPr>
        <p:grpSpPr>
          <a:xfrm>
            <a:off x="768700" y="5595111"/>
            <a:ext cx="502560" cy="386640"/>
            <a:chOff x="768700" y="5595111"/>
            <a:chExt cx="5025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07F63506-9091-BE4E-BE7A-1569D7115C17}"/>
                    </a:ext>
                  </a:extLst>
                </p14:cNvPr>
                <p14:cNvContentPartPr/>
                <p14:nvPr/>
              </p14:nvContentPartPr>
              <p14:xfrm>
                <a:off x="768700" y="5595111"/>
                <a:ext cx="197640" cy="3704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07F63506-9091-BE4E-BE7A-1569D7115C1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61500" y="5587911"/>
                  <a:ext cx="2124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7A2A9C72-C26E-4C43-A42E-784BFEEA9039}"/>
                    </a:ext>
                  </a:extLst>
                </p14:cNvPr>
                <p14:cNvContentPartPr/>
                <p14:nvPr/>
              </p14:nvContentPartPr>
              <p14:xfrm>
                <a:off x="1059220" y="5669991"/>
                <a:ext cx="212040" cy="3117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7A2A9C72-C26E-4C43-A42E-784BFEEA903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52020" y="5662431"/>
                  <a:ext cx="2271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E88C213-7452-EA4A-805F-C0177FA5A32B}"/>
              </a:ext>
            </a:extLst>
          </p:cNvPr>
          <p:cNvGrpSpPr/>
          <p:nvPr/>
        </p:nvGrpSpPr>
        <p:grpSpPr>
          <a:xfrm>
            <a:off x="1669420" y="5588991"/>
            <a:ext cx="591840" cy="411480"/>
            <a:chOff x="1669420" y="5588991"/>
            <a:chExt cx="59184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9B49F121-1058-6845-9027-A20D6DA00EAA}"/>
                    </a:ext>
                  </a:extLst>
                </p14:cNvPr>
                <p14:cNvContentPartPr/>
                <p14:nvPr/>
              </p14:nvContentPartPr>
              <p14:xfrm>
                <a:off x="1669420" y="5588991"/>
                <a:ext cx="212040" cy="36072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9B49F121-1058-6845-9027-A20D6DA00EA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661860" y="5581431"/>
                  <a:ext cx="227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3C7ECAB5-564B-D149-B8CF-3BF399A0158E}"/>
                    </a:ext>
                  </a:extLst>
                </p14:cNvPr>
                <p14:cNvContentPartPr/>
                <p14:nvPr/>
              </p14:nvContentPartPr>
              <p14:xfrm>
                <a:off x="2068660" y="5813271"/>
                <a:ext cx="24480" cy="1872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3C7ECAB5-564B-D149-B8CF-3BF399A0158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061100" y="5805711"/>
                  <a:ext cx="39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126C60A2-1B63-C048-AFD0-7EC5A98D52F8}"/>
                    </a:ext>
                  </a:extLst>
                </p14:cNvPr>
                <p14:cNvContentPartPr/>
                <p14:nvPr/>
              </p14:nvContentPartPr>
              <p14:xfrm>
                <a:off x="2077660" y="5800671"/>
                <a:ext cx="183600" cy="16848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126C60A2-1B63-C048-AFD0-7EC5A98D52F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070100" y="5793111"/>
                  <a:ext cx="198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89B24E9A-D2D0-0F4B-9019-3990F64FF182}"/>
              </a:ext>
            </a:extLst>
          </p:cNvPr>
          <p:cNvGrpSpPr/>
          <p:nvPr/>
        </p:nvGrpSpPr>
        <p:grpSpPr>
          <a:xfrm>
            <a:off x="2697220" y="5564151"/>
            <a:ext cx="317520" cy="641520"/>
            <a:chOff x="2697220" y="5564151"/>
            <a:chExt cx="31752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19DF740B-3696-B44C-998A-D13CA3B47BA5}"/>
                    </a:ext>
                  </a:extLst>
                </p14:cNvPr>
                <p14:cNvContentPartPr/>
                <p14:nvPr/>
              </p14:nvContentPartPr>
              <p14:xfrm>
                <a:off x="2697220" y="5663871"/>
                <a:ext cx="254880" cy="2430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19DF740B-3696-B44C-998A-D13CA3B47BA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690020" y="5656311"/>
                  <a:ext cx="27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20B756ED-4B7A-E04C-A156-D9DE30D0777F}"/>
                    </a:ext>
                  </a:extLst>
                </p14:cNvPr>
                <p14:cNvContentPartPr/>
                <p14:nvPr/>
              </p14:nvContentPartPr>
              <p14:xfrm>
                <a:off x="2790820" y="5788431"/>
                <a:ext cx="223920" cy="5004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20B756ED-4B7A-E04C-A156-D9DE30D0777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783260" y="5780871"/>
                  <a:ext cx="238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14DBEA8F-307C-B44A-A8B4-60F1510EEB1B}"/>
                    </a:ext>
                  </a:extLst>
                </p14:cNvPr>
                <p14:cNvContentPartPr/>
                <p14:nvPr/>
              </p14:nvContentPartPr>
              <p14:xfrm>
                <a:off x="2827540" y="5564151"/>
                <a:ext cx="81360" cy="6415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14DBEA8F-307C-B44A-A8B4-60F1510EEB1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819980" y="5556591"/>
                  <a:ext cx="96480" cy="65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B80DB0AD-BBBE-CC47-93C6-5E22CF4DB67D}"/>
              </a:ext>
            </a:extLst>
          </p:cNvPr>
          <p:cNvGrpSpPr/>
          <p:nvPr/>
        </p:nvGrpSpPr>
        <p:grpSpPr>
          <a:xfrm>
            <a:off x="3338020" y="5452191"/>
            <a:ext cx="1842120" cy="719280"/>
            <a:chOff x="3338020" y="5452191"/>
            <a:chExt cx="1842120" cy="7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C2339636-BD79-0C44-AAE7-FB315B261583}"/>
                    </a:ext>
                  </a:extLst>
                </p14:cNvPr>
                <p14:cNvContentPartPr/>
                <p14:nvPr/>
              </p14:nvContentPartPr>
              <p14:xfrm>
                <a:off x="3338020" y="5645151"/>
                <a:ext cx="230760" cy="313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C2339636-BD79-0C44-AAE7-FB315B26158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330460" y="563759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CFEF4D53-6ACC-B24D-8B33-9B52E6AE2762}"/>
                    </a:ext>
                  </a:extLst>
                </p14:cNvPr>
                <p14:cNvContentPartPr/>
                <p14:nvPr/>
              </p14:nvContentPartPr>
              <p14:xfrm>
                <a:off x="3400300" y="5713551"/>
                <a:ext cx="149760" cy="2368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CFEF4D53-6ACC-B24D-8B33-9B52E6AE2762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392740" y="5705991"/>
                  <a:ext cx="164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E017F6D8-9220-4843-BAB4-0F1528CB54C7}"/>
                    </a:ext>
                  </a:extLst>
                </p14:cNvPr>
                <p14:cNvContentPartPr/>
                <p14:nvPr/>
              </p14:nvContentPartPr>
              <p14:xfrm>
                <a:off x="3437380" y="5813271"/>
                <a:ext cx="112320" cy="313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E017F6D8-9220-4843-BAB4-0F1528CB54C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430180" y="580571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27E0EC6F-3A41-BC4A-A1F6-222CA5FFBB0B}"/>
                    </a:ext>
                  </a:extLst>
                </p14:cNvPr>
                <p14:cNvContentPartPr/>
                <p14:nvPr/>
              </p14:nvContentPartPr>
              <p14:xfrm>
                <a:off x="3748780" y="5595111"/>
                <a:ext cx="268200" cy="3614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27E0EC6F-3A41-BC4A-A1F6-222CA5FFBB0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741220" y="5587911"/>
                  <a:ext cx="282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9E560616-A01D-C045-8EE1-4458DCFDCF61}"/>
                    </a:ext>
                  </a:extLst>
                </p14:cNvPr>
                <p14:cNvContentPartPr/>
                <p14:nvPr/>
              </p14:nvContentPartPr>
              <p14:xfrm>
                <a:off x="4097260" y="5620311"/>
                <a:ext cx="252720" cy="378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9E560616-A01D-C045-8EE1-4458DCFDCF61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090060" y="5612751"/>
                  <a:ext cx="267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3318C2C5-F81B-BA4D-BCF9-A3BB76C81F9E}"/>
                    </a:ext>
                  </a:extLst>
                </p14:cNvPr>
                <p14:cNvContentPartPr/>
                <p14:nvPr/>
              </p14:nvContentPartPr>
              <p14:xfrm>
                <a:off x="4215700" y="5732271"/>
                <a:ext cx="25200" cy="2120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3318C2C5-F81B-BA4D-BCF9-A3BB76C81F9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208140" y="5724711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26C4E5EC-C2D3-5047-8F32-1C25ADDA029C}"/>
                    </a:ext>
                  </a:extLst>
                </p14:cNvPr>
                <p14:cNvContentPartPr/>
                <p14:nvPr/>
              </p14:nvContentPartPr>
              <p14:xfrm>
                <a:off x="4473820" y="5501871"/>
                <a:ext cx="246600" cy="439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26C4E5EC-C2D3-5047-8F32-1C25ADDA029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66260" y="5494311"/>
                  <a:ext cx="261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5BAFDB9A-F0FA-FA42-9613-37E876EF102E}"/>
                    </a:ext>
                  </a:extLst>
                </p14:cNvPr>
                <p14:cNvContentPartPr/>
                <p14:nvPr/>
              </p14:nvContentPartPr>
              <p14:xfrm>
                <a:off x="4558060" y="5464431"/>
                <a:ext cx="149760" cy="2181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5BAFDB9A-F0FA-FA42-9613-37E876EF102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550500" y="5456871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DA700F97-A133-4245-BFDA-2BA4AF10ABA9}"/>
                    </a:ext>
                  </a:extLst>
                </p14:cNvPr>
                <p14:cNvContentPartPr/>
                <p14:nvPr/>
              </p14:nvContentPartPr>
              <p14:xfrm>
                <a:off x="4564180" y="5452191"/>
                <a:ext cx="118800" cy="19944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DA700F97-A133-4245-BFDA-2BA4AF10ABA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556980" y="544463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BF0D261C-0C4B-BB4D-B55E-5C3FE3AE8A65}"/>
                    </a:ext>
                  </a:extLst>
                </p14:cNvPr>
                <p14:cNvContentPartPr/>
                <p14:nvPr/>
              </p14:nvContentPartPr>
              <p14:xfrm>
                <a:off x="4875580" y="5576751"/>
                <a:ext cx="304560" cy="59472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BF0D261C-0C4B-BB4D-B55E-5C3FE3AE8A6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868020" y="5569191"/>
                  <a:ext cx="319680" cy="60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44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55167CA-62FD-8149-B340-66D4A58AB054}"/>
              </a:ext>
            </a:extLst>
          </p:cNvPr>
          <p:cNvGrpSpPr/>
          <p:nvPr/>
        </p:nvGrpSpPr>
        <p:grpSpPr>
          <a:xfrm>
            <a:off x="1457740" y="720711"/>
            <a:ext cx="348840" cy="579240"/>
            <a:chOff x="1457740" y="720711"/>
            <a:chExt cx="3488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BB3533A-D224-8A4F-A9AC-001A5E931CAF}"/>
                    </a:ext>
                  </a:extLst>
                </p14:cNvPr>
                <p14:cNvContentPartPr/>
                <p14:nvPr/>
              </p14:nvContentPartPr>
              <p14:xfrm>
                <a:off x="1457740" y="720711"/>
                <a:ext cx="348840" cy="50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BB3533A-D224-8A4F-A9AC-001A5E931C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0180" y="713151"/>
                  <a:ext cx="363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B085AF5-3CA6-B645-B4BE-4B8683893E8B}"/>
                    </a:ext>
                  </a:extLst>
                </p14:cNvPr>
                <p14:cNvContentPartPr/>
                <p14:nvPr/>
              </p14:nvContentPartPr>
              <p14:xfrm>
                <a:off x="1594900" y="845271"/>
                <a:ext cx="100080" cy="454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B085AF5-3CA6-B645-B4BE-4B8683893E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7340" y="837711"/>
                  <a:ext cx="11520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DA6B75D-70F2-A84B-843D-3B2BD4956431}"/>
                  </a:ext>
                </a:extLst>
              </p14:cNvPr>
              <p14:cNvContentPartPr/>
              <p14:nvPr/>
            </p14:nvContentPartPr>
            <p14:xfrm>
              <a:off x="2273500" y="1069191"/>
              <a:ext cx="37800" cy="12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DA6B75D-70F2-A84B-843D-3B2BD49564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5940" y="1061991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4ED7FFA-97D7-6F49-A304-4552A84C2F75}"/>
                  </a:ext>
                </a:extLst>
              </p14:cNvPr>
              <p14:cNvContentPartPr/>
              <p14:nvPr/>
            </p14:nvContentPartPr>
            <p14:xfrm>
              <a:off x="2275300" y="1249911"/>
              <a:ext cx="41760" cy="43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4ED7FFA-97D7-6F49-A304-4552A84C2F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7740" y="1242351"/>
                <a:ext cx="56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710FB9B-B9D9-594F-8974-9BC7B2BC536A}"/>
                  </a:ext>
                </a:extLst>
              </p14:cNvPr>
              <p14:cNvContentPartPr/>
              <p14:nvPr/>
            </p14:nvContentPartPr>
            <p14:xfrm>
              <a:off x="3014380" y="813951"/>
              <a:ext cx="293040" cy="355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710FB9B-B9D9-594F-8974-9BC7B2BC53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6820" y="806751"/>
                <a:ext cx="308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80628C4-610E-A941-948A-42CF327315D8}"/>
                  </a:ext>
                </a:extLst>
              </p14:cNvPr>
              <p14:cNvContentPartPr/>
              <p14:nvPr/>
            </p14:nvContentPartPr>
            <p14:xfrm>
              <a:off x="3537100" y="1144071"/>
              <a:ext cx="19080" cy="1062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80628C4-610E-A941-948A-42CF327315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9540" y="1136511"/>
                <a:ext cx="342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AFB1337A-F527-7A42-956D-D8A2621E9497}"/>
              </a:ext>
            </a:extLst>
          </p:cNvPr>
          <p:cNvGrpSpPr/>
          <p:nvPr/>
        </p:nvGrpSpPr>
        <p:grpSpPr>
          <a:xfrm>
            <a:off x="4060180" y="845271"/>
            <a:ext cx="685080" cy="405000"/>
            <a:chOff x="4060180" y="845271"/>
            <a:chExt cx="6850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6958948-1A7F-7140-82CB-0F6D6ECB8C13}"/>
                    </a:ext>
                  </a:extLst>
                </p14:cNvPr>
                <p14:cNvContentPartPr/>
                <p14:nvPr/>
              </p14:nvContentPartPr>
              <p14:xfrm>
                <a:off x="4060180" y="845271"/>
                <a:ext cx="311760" cy="305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6958948-1A7F-7140-82CB-0F6D6ECB8C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52620" y="837711"/>
                  <a:ext cx="326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6E0EF69-9C78-3C41-A097-20722D1CDE51}"/>
                    </a:ext>
                  </a:extLst>
                </p14:cNvPr>
                <p14:cNvContentPartPr/>
                <p14:nvPr/>
              </p14:nvContentPartPr>
              <p14:xfrm>
                <a:off x="4514500" y="1075671"/>
                <a:ext cx="230760" cy="174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6E0EF69-9C78-3C41-A097-20722D1CDE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06940" y="1068111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8E6106D-9A95-F84A-995B-4DAC59668291}"/>
              </a:ext>
            </a:extLst>
          </p:cNvPr>
          <p:cNvGrpSpPr/>
          <p:nvPr/>
        </p:nvGrpSpPr>
        <p:grpSpPr>
          <a:xfrm>
            <a:off x="5485780" y="1087911"/>
            <a:ext cx="485640" cy="37800"/>
            <a:chOff x="5485780" y="1087911"/>
            <a:chExt cx="48564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E0459C1-A673-3F46-AA50-9FD1CC3B199F}"/>
                    </a:ext>
                  </a:extLst>
                </p14:cNvPr>
                <p14:cNvContentPartPr/>
                <p14:nvPr/>
              </p14:nvContentPartPr>
              <p14:xfrm>
                <a:off x="5485780" y="1119231"/>
                <a:ext cx="56520" cy="6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E0459C1-A673-3F46-AA50-9FD1CC3B19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78220" y="111167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34C31E8-697F-3C42-AF2A-25A6ED6CA4F1}"/>
                    </a:ext>
                  </a:extLst>
                </p14:cNvPr>
                <p14:cNvContentPartPr/>
                <p14:nvPr/>
              </p14:nvContentPartPr>
              <p14:xfrm>
                <a:off x="5647420" y="1087911"/>
                <a:ext cx="324000" cy="31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34C31E8-697F-3C42-AF2A-25A6ED6CA4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40220" y="1080351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D480EE-35BB-274A-B8E4-A4CADFD4EC5C}"/>
              </a:ext>
            </a:extLst>
          </p:cNvPr>
          <p:cNvGrpSpPr/>
          <p:nvPr/>
        </p:nvGrpSpPr>
        <p:grpSpPr>
          <a:xfrm>
            <a:off x="6756580" y="845271"/>
            <a:ext cx="1113840" cy="429840"/>
            <a:chOff x="6756580" y="845271"/>
            <a:chExt cx="11138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1A4299F-D6D2-5743-A6D3-E19BFADA6281}"/>
                    </a:ext>
                  </a:extLst>
                </p14:cNvPr>
                <p14:cNvContentPartPr/>
                <p14:nvPr/>
              </p14:nvContentPartPr>
              <p14:xfrm>
                <a:off x="6756580" y="845271"/>
                <a:ext cx="329760" cy="311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1A4299F-D6D2-5743-A6D3-E19BFADA62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9020" y="837711"/>
                  <a:ext cx="3445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7CD6D2-4036-F648-8FA4-0468A50D8295}"/>
                    </a:ext>
                  </a:extLst>
                </p14:cNvPr>
                <p14:cNvContentPartPr/>
                <p14:nvPr/>
              </p14:nvContentPartPr>
              <p14:xfrm>
                <a:off x="7204060" y="1069191"/>
                <a:ext cx="37800" cy="187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7CD6D2-4036-F648-8FA4-0468A50D82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96500" y="106199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2108CD-249D-6044-925D-0F4FC8BE0F41}"/>
                    </a:ext>
                  </a:extLst>
                </p14:cNvPr>
                <p14:cNvContentPartPr/>
                <p14:nvPr/>
              </p14:nvContentPartPr>
              <p14:xfrm>
                <a:off x="7201180" y="1100511"/>
                <a:ext cx="208440" cy="137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2108CD-249D-6044-925D-0F4FC8BE0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93620" y="1092951"/>
                  <a:ext cx="22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991E39-FEC7-0C40-89B9-C141DB23385D}"/>
                    </a:ext>
                  </a:extLst>
                </p14:cNvPr>
                <p14:cNvContentPartPr/>
                <p14:nvPr/>
              </p14:nvContentPartPr>
              <p14:xfrm>
                <a:off x="7565140" y="1150191"/>
                <a:ext cx="137160" cy="19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991E39-FEC7-0C40-89B9-C141DB2338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57580" y="114263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F93C5A7-3046-0C45-8166-2895E39727F2}"/>
                    </a:ext>
                  </a:extLst>
                </p14:cNvPr>
                <p14:cNvContentPartPr/>
                <p14:nvPr/>
              </p14:nvContentPartPr>
              <p14:xfrm>
                <a:off x="7857460" y="1100511"/>
                <a:ext cx="12960" cy="174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F93C5A7-3046-0C45-8166-2895E39727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50260" y="1092951"/>
                  <a:ext cx="277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43D4328D-82DA-F042-9AD5-CDD6128E790A}"/>
                  </a:ext>
                </a:extLst>
              </p14:cNvPr>
              <p14:cNvContentPartPr/>
              <p14:nvPr/>
            </p14:nvContentPartPr>
            <p14:xfrm>
              <a:off x="8137900" y="1237311"/>
              <a:ext cx="50040" cy="129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43D4328D-82DA-F042-9AD5-CDD6128E790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30340" y="1229751"/>
                <a:ext cx="651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71EFD1-5CFB-834B-8479-35C108A5FFC7}"/>
              </a:ext>
            </a:extLst>
          </p:cNvPr>
          <p:cNvGrpSpPr/>
          <p:nvPr/>
        </p:nvGrpSpPr>
        <p:grpSpPr>
          <a:xfrm>
            <a:off x="8424100" y="826551"/>
            <a:ext cx="722520" cy="455040"/>
            <a:chOff x="8424100" y="826551"/>
            <a:chExt cx="72252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25A1D79-A4FB-3D43-938A-BBBC84BEB31E}"/>
                    </a:ext>
                  </a:extLst>
                </p14:cNvPr>
                <p14:cNvContentPartPr/>
                <p14:nvPr/>
              </p14:nvContentPartPr>
              <p14:xfrm>
                <a:off x="8424100" y="826551"/>
                <a:ext cx="299160" cy="311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25A1D79-A4FB-3D43-938A-BBBC84BEB3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16540" y="818991"/>
                  <a:ext cx="314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E74BFA8-F34D-9D4B-ADD6-EE97D2976DE4}"/>
                    </a:ext>
                  </a:extLst>
                </p14:cNvPr>
                <p14:cNvContentPartPr/>
                <p14:nvPr/>
              </p14:nvContentPartPr>
              <p14:xfrm>
                <a:off x="8878780" y="1050831"/>
                <a:ext cx="12960" cy="230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E74BFA8-F34D-9D4B-ADD6-EE97D2976D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71220" y="1043271"/>
                  <a:ext cx="27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966889-A92E-3144-BC97-D61CA87FBC32}"/>
                    </a:ext>
                  </a:extLst>
                </p14:cNvPr>
                <p14:cNvContentPartPr/>
                <p14:nvPr/>
              </p14:nvContentPartPr>
              <p14:xfrm>
                <a:off x="8934580" y="1087911"/>
                <a:ext cx="212040" cy="112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966889-A92E-3144-BC97-D61CA87FBC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7020" y="1080351"/>
                  <a:ext cx="2271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4E8266F-611B-D447-AE58-55119B03C2E6}"/>
              </a:ext>
            </a:extLst>
          </p:cNvPr>
          <p:cNvGrpSpPr/>
          <p:nvPr/>
        </p:nvGrpSpPr>
        <p:grpSpPr>
          <a:xfrm>
            <a:off x="9588340" y="1025631"/>
            <a:ext cx="573120" cy="38160"/>
            <a:chOff x="9588340" y="1025631"/>
            <a:chExt cx="573120" cy="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2F79561-0467-C54E-AC81-1828D4616CEB}"/>
                    </a:ext>
                  </a:extLst>
                </p14:cNvPr>
                <p14:cNvContentPartPr/>
                <p14:nvPr/>
              </p14:nvContentPartPr>
              <p14:xfrm>
                <a:off x="9588340" y="1025631"/>
                <a:ext cx="131040" cy="37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2F79561-0467-C54E-AC81-1828D4616C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80780" y="101807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4AEE685-6785-3448-9EEC-47B9D05CB30F}"/>
                    </a:ext>
                  </a:extLst>
                </p14:cNvPr>
                <p14:cNvContentPartPr/>
                <p14:nvPr/>
              </p14:nvContentPartPr>
              <p14:xfrm>
                <a:off x="9862300" y="1038231"/>
                <a:ext cx="118800" cy="1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4AEE685-6785-3448-9EEC-47B9D05CB3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54740" y="103067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0980F4-4817-0E44-9F59-724E22BE64D9}"/>
                    </a:ext>
                  </a:extLst>
                </p14:cNvPr>
                <p14:cNvContentPartPr/>
                <p14:nvPr/>
              </p14:nvContentPartPr>
              <p14:xfrm>
                <a:off x="10073980" y="1050831"/>
                <a:ext cx="62640" cy="12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0980F4-4817-0E44-9F59-724E22BE64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66420" y="104327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7598EE9-2C23-CC4D-A4C2-E3BBD1411C49}"/>
                    </a:ext>
                  </a:extLst>
                </p14:cNvPr>
                <p14:cNvContentPartPr/>
                <p14:nvPr/>
              </p14:nvContentPartPr>
              <p14:xfrm>
                <a:off x="10148500" y="1056951"/>
                <a:ext cx="12960" cy="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7598EE9-2C23-CC4D-A4C2-E3BBD1411C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40940" y="104939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5E8EF9E-8DFD-D143-BD4C-83807BF1F423}"/>
              </a:ext>
            </a:extLst>
          </p:cNvPr>
          <p:cNvGrpSpPr/>
          <p:nvPr/>
        </p:nvGrpSpPr>
        <p:grpSpPr>
          <a:xfrm>
            <a:off x="10484740" y="870111"/>
            <a:ext cx="871920" cy="461160"/>
            <a:chOff x="10484740" y="870111"/>
            <a:chExt cx="8719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F760146-8581-4942-AD88-C079E2A6F566}"/>
                    </a:ext>
                  </a:extLst>
                </p14:cNvPr>
                <p14:cNvContentPartPr/>
                <p14:nvPr/>
              </p14:nvContentPartPr>
              <p14:xfrm>
                <a:off x="10484740" y="870111"/>
                <a:ext cx="243000" cy="330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F760146-8581-4942-AD88-C079E2A6F5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77180" y="862551"/>
                  <a:ext cx="25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BC99681-A3ED-284A-86D4-9E518B721BA0}"/>
                    </a:ext>
                  </a:extLst>
                </p14:cNvPr>
                <p14:cNvContentPartPr/>
                <p14:nvPr/>
              </p14:nvContentPartPr>
              <p14:xfrm>
                <a:off x="10796140" y="1144071"/>
                <a:ext cx="149760" cy="112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BC99681-A3ED-284A-86D4-9E518B721B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88580" y="113651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B7A12FF-658B-3244-95D1-F0550B00F927}"/>
                    </a:ext>
                  </a:extLst>
                </p14:cNvPr>
                <p14:cNvContentPartPr/>
                <p14:nvPr/>
              </p14:nvContentPartPr>
              <p14:xfrm>
                <a:off x="11064340" y="1206351"/>
                <a:ext cx="136800" cy="12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B7A12FF-658B-3244-95D1-F0550B00F9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56780" y="1198791"/>
                  <a:ext cx="151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77AF5B6-2E34-354E-8710-FF9A3B55266D}"/>
                    </a:ext>
                  </a:extLst>
                </p14:cNvPr>
                <p14:cNvContentPartPr/>
                <p14:nvPr/>
              </p14:nvContentPartPr>
              <p14:xfrm>
                <a:off x="11331460" y="1137951"/>
                <a:ext cx="25200" cy="193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77AF5B6-2E34-354E-8710-FF9A3B5526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23900" y="1130391"/>
                  <a:ext cx="403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5D9BB03-A6D7-AB41-BD6A-1234B6DE8FA3}"/>
              </a:ext>
            </a:extLst>
          </p:cNvPr>
          <p:cNvGrpSpPr/>
          <p:nvPr/>
        </p:nvGrpSpPr>
        <p:grpSpPr>
          <a:xfrm>
            <a:off x="1445500" y="2314431"/>
            <a:ext cx="759600" cy="678960"/>
            <a:chOff x="1445500" y="2314431"/>
            <a:chExt cx="75960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8EBB1B5-C3A9-904B-A689-FBC0960D32E3}"/>
                    </a:ext>
                  </a:extLst>
                </p14:cNvPr>
                <p14:cNvContentPartPr/>
                <p14:nvPr/>
              </p14:nvContentPartPr>
              <p14:xfrm>
                <a:off x="1445500" y="2438991"/>
                <a:ext cx="365040" cy="62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8EBB1B5-C3A9-904B-A689-FBC0960D32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37940" y="2431431"/>
                  <a:ext cx="379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9E09BE6-4F53-B547-8BAD-D390CF8CB13B}"/>
                    </a:ext>
                  </a:extLst>
                </p14:cNvPr>
                <p14:cNvContentPartPr/>
                <p14:nvPr/>
              </p14:nvContentPartPr>
              <p14:xfrm>
                <a:off x="1582300" y="2607111"/>
                <a:ext cx="87480" cy="386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9E09BE6-4F53-B547-8BAD-D390CF8CB1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74740" y="2599551"/>
                  <a:ext cx="102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968F9E0-FB0B-8F4E-9BAF-225B8910DD5D}"/>
                    </a:ext>
                  </a:extLst>
                </p14:cNvPr>
                <p14:cNvContentPartPr/>
                <p14:nvPr/>
              </p14:nvContentPartPr>
              <p14:xfrm>
                <a:off x="1987660" y="2382831"/>
                <a:ext cx="217440" cy="752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968F9E0-FB0B-8F4E-9BAF-225B8910DD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80100" y="2375271"/>
                  <a:ext cx="232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5C1B597-0EA3-A14D-965C-B3529E46E751}"/>
                    </a:ext>
                  </a:extLst>
                </p14:cNvPr>
                <p14:cNvContentPartPr/>
                <p14:nvPr/>
              </p14:nvContentPartPr>
              <p14:xfrm>
                <a:off x="2011780" y="2314431"/>
                <a:ext cx="155880" cy="305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5C1B597-0EA3-A14D-965C-B3529E46E7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4220" y="2306871"/>
                  <a:ext cx="171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5EC386F-7C58-DF40-828A-60BB08EF4488}"/>
                    </a:ext>
                  </a:extLst>
                </p14:cNvPr>
                <p14:cNvContentPartPr/>
                <p14:nvPr/>
              </p14:nvContentPartPr>
              <p14:xfrm>
                <a:off x="2024380" y="2364111"/>
                <a:ext cx="118800" cy="162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5EC386F-7C58-DF40-828A-60BB08EF44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16820" y="2356551"/>
                  <a:ext cx="13356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442FD78-B4C4-5B43-83A2-DEB58B91BFAA}"/>
                  </a:ext>
                </a:extLst>
              </p14:cNvPr>
              <p14:cNvContentPartPr/>
              <p14:nvPr/>
            </p14:nvContentPartPr>
            <p14:xfrm>
              <a:off x="2540980" y="2712951"/>
              <a:ext cx="25200" cy="565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442FD78-B4C4-5B43-83A2-DEB58B91BF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33420" y="2705391"/>
                <a:ext cx="40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C1C0C666-287C-3C4A-AA2F-598D89A9039A}"/>
                  </a:ext>
                </a:extLst>
              </p14:cNvPr>
              <p14:cNvContentPartPr/>
              <p14:nvPr/>
            </p14:nvContentPartPr>
            <p14:xfrm>
              <a:off x="2615860" y="2905911"/>
              <a:ext cx="50040" cy="313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C1C0C666-287C-3C4A-AA2F-598D89A903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8300" y="2898351"/>
                <a:ext cx="65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AA5EB4C8-0879-AC4C-A836-6395D42B8B18}"/>
                  </a:ext>
                </a:extLst>
              </p14:cNvPr>
              <p14:cNvContentPartPr/>
              <p14:nvPr/>
            </p14:nvContentPartPr>
            <p14:xfrm>
              <a:off x="2934100" y="2414151"/>
              <a:ext cx="304560" cy="3240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AA5EB4C8-0879-AC4C-A836-6395D42B8B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26540" y="2406591"/>
                <a:ext cx="319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19983DA-D218-7D4F-B711-9A913B65EDAD}"/>
                  </a:ext>
                </a:extLst>
              </p14:cNvPr>
              <p14:cNvContentPartPr/>
              <p14:nvPr/>
            </p14:nvContentPartPr>
            <p14:xfrm>
              <a:off x="3480940" y="2681631"/>
              <a:ext cx="25200" cy="1310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19983DA-D218-7D4F-B711-9A913B65EDA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73740" y="2674071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6E81556-1245-4141-92D1-3D7B888903E1}"/>
                  </a:ext>
                </a:extLst>
              </p14:cNvPr>
              <p14:cNvContentPartPr/>
              <p14:nvPr/>
            </p14:nvContentPartPr>
            <p14:xfrm>
              <a:off x="4023460" y="2401551"/>
              <a:ext cx="317160" cy="3427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6E81556-1245-4141-92D1-3D7B888903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15900" y="2393991"/>
                <a:ext cx="332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5F580FD9-4B61-7241-8B02-DB26B6519326}"/>
                  </a:ext>
                </a:extLst>
              </p14:cNvPr>
              <p14:cNvContentPartPr/>
              <p14:nvPr/>
            </p14:nvContentPartPr>
            <p14:xfrm>
              <a:off x="4620340" y="2644551"/>
              <a:ext cx="187200" cy="124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5F580FD9-4B61-7241-8B02-DB26B651932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12780" y="2636991"/>
                <a:ext cx="202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41395ED-4C63-1E47-9A75-1993D460C25F}"/>
                  </a:ext>
                </a:extLst>
              </p14:cNvPr>
              <p14:cNvContentPartPr/>
              <p14:nvPr/>
            </p14:nvContentPartPr>
            <p14:xfrm>
              <a:off x="5990140" y="2631951"/>
              <a:ext cx="249480" cy="252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41395ED-4C63-1E47-9A75-1993D460C2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82580" y="2624391"/>
                <a:ext cx="264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F9E583CC-A0AB-984B-8E70-D7173F496D5E}"/>
                  </a:ext>
                </a:extLst>
              </p14:cNvPr>
              <p14:cNvContentPartPr/>
              <p14:nvPr/>
            </p14:nvContentPartPr>
            <p14:xfrm>
              <a:off x="6431860" y="2638071"/>
              <a:ext cx="261720" cy="313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F9E583CC-A0AB-984B-8E70-D7173F496D5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24300" y="2630511"/>
                <a:ext cx="276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11C08095-515B-F94A-99E2-363473BA19C0}"/>
              </a:ext>
            </a:extLst>
          </p:cNvPr>
          <p:cNvGrpSpPr/>
          <p:nvPr/>
        </p:nvGrpSpPr>
        <p:grpSpPr>
          <a:xfrm>
            <a:off x="6886540" y="2395431"/>
            <a:ext cx="1077480" cy="473400"/>
            <a:chOff x="6886540" y="2395431"/>
            <a:chExt cx="1077480" cy="47340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680BA90-2905-D148-A143-38D9B5688E4D}"/>
                </a:ext>
              </a:extLst>
            </p:cNvPr>
            <p:cNvGrpSpPr/>
            <p:nvPr/>
          </p:nvGrpSpPr>
          <p:grpSpPr>
            <a:xfrm>
              <a:off x="6886540" y="2395431"/>
              <a:ext cx="1077480" cy="473400"/>
              <a:chOff x="6886540" y="2395431"/>
              <a:chExt cx="1077480" cy="473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AB8F1CD2-129B-A34F-A173-7A147886F2F7}"/>
                      </a:ext>
                    </a:extLst>
                  </p14:cNvPr>
                  <p14:cNvContentPartPr/>
                  <p14:nvPr/>
                </p14:nvContentPartPr>
                <p14:xfrm>
                  <a:off x="6886540" y="2656791"/>
                  <a:ext cx="112320" cy="6480"/>
                </p14:xfrm>
              </p:contentPart>
            </mc:Choice>
            <mc:Fallback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AB8F1CD2-129B-A34F-A173-7A147886F2F7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878980" y="2649231"/>
                    <a:ext cx="12744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25914624-5624-6447-9DC5-995C162210CD}"/>
                      </a:ext>
                    </a:extLst>
                  </p14:cNvPr>
                  <p14:cNvContentPartPr/>
                  <p14:nvPr/>
                </p14:nvContentPartPr>
                <p14:xfrm>
                  <a:off x="7085620" y="2395431"/>
                  <a:ext cx="243000" cy="355320"/>
                </p14:xfrm>
              </p:contentPart>
            </mc:Choice>
            <mc:Fallback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25914624-5624-6447-9DC5-995C162210C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078060" y="2387871"/>
                    <a:ext cx="25812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1B82E410-B60F-B44D-A44E-73DABF205717}"/>
                      </a:ext>
                    </a:extLst>
                  </p14:cNvPr>
                  <p14:cNvContentPartPr/>
                  <p14:nvPr/>
                </p14:nvContentPartPr>
                <p14:xfrm>
                  <a:off x="7421860" y="2650671"/>
                  <a:ext cx="37800" cy="173880"/>
                </p14:xfrm>
              </p:contentPart>
            </mc:Choice>
            <mc:Fallback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1B82E410-B60F-B44D-A44E-73DABF20571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414300" y="2643111"/>
                    <a:ext cx="5292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C00D81F9-6091-1E4B-8F27-7E74B6ABBFAC}"/>
                      </a:ext>
                    </a:extLst>
                  </p14:cNvPr>
                  <p14:cNvContentPartPr/>
                  <p14:nvPr/>
                </p14:nvContentPartPr>
                <p14:xfrm>
                  <a:off x="7465420" y="2694231"/>
                  <a:ext cx="137160" cy="106200"/>
                </p14:xfrm>
              </p:contentPart>
            </mc:Choice>
            <mc:Fallback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C00D81F9-6091-1E4B-8F27-7E74B6ABBFA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457860" y="2686671"/>
                    <a:ext cx="15228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E4ADB614-904F-5549-B0AF-5B8BEBFA7DAB}"/>
                      </a:ext>
                    </a:extLst>
                  </p14:cNvPr>
                  <p14:cNvContentPartPr/>
                  <p14:nvPr/>
                </p14:nvContentPartPr>
                <p14:xfrm>
                  <a:off x="7714540" y="2750391"/>
                  <a:ext cx="100080" cy="25200"/>
                </p14:xfrm>
              </p:contentPart>
            </mc:Choice>
            <mc:Fallback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E4ADB614-904F-5549-B0AF-5B8BEBFA7DAB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706980" y="2742831"/>
                    <a:ext cx="11520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A4998D96-E1DA-384E-8E55-93D2098F8D34}"/>
                      </a:ext>
                    </a:extLst>
                  </p14:cNvPr>
                  <p14:cNvContentPartPr/>
                  <p14:nvPr/>
                </p14:nvContentPartPr>
                <p14:xfrm>
                  <a:off x="7888780" y="2675511"/>
                  <a:ext cx="75240" cy="193320"/>
                </p14:xfrm>
              </p:contentPart>
            </mc:Choice>
            <mc:Fallback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A4998D96-E1DA-384E-8E55-93D2098F8D3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881220" y="2667951"/>
                    <a:ext cx="90000" cy="208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6C6F4F3-9F4F-F24E-9165-94FFAD7D7F72}"/>
              </a:ext>
            </a:extLst>
          </p:cNvPr>
          <p:cNvGrpSpPr/>
          <p:nvPr/>
        </p:nvGrpSpPr>
        <p:grpSpPr>
          <a:xfrm>
            <a:off x="8511220" y="2376711"/>
            <a:ext cx="741240" cy="504720"/>
            <a:chOff x="8511220" y="2376711"/>
            <a:chExt cx="7412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9FEAD0A-A240-FA49-89E7-895D6074CB74}"/>
                    </a:ext>
                  </a:extLst>
                </p14:cNvPr>
                <p14:cNvContentPartPr/>
                <p14:nvPr/>
              </p14:nvContentPartPr>
              <p14:xfrm>
                <a:off x="8511220" y="2376711"/>
                <a:ext cx="317880" cy="3488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9FEAD0A-A240-FA49-89E7-895D6074CB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03660" y="2369151"/>
                  <a:ext cx="333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1B32E90-2E71-B245-8498-EB1511569FA6}"/>
                    </a:ext>
                  </a:extLst>
                </p14:cNvPr>
                <p14:cNvContentPartPr/>
                <p14:nvPr/>
              </p14:nvContentPartPr>
              <p14:xfrm>
                <a:off x="8959420" y="2644551"/>
                <a:ext cx="6264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1B32E90-2E71-B245-8498-EB1511569F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1860" y="2636991"/>
                  <a:ext cx="77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C24652E-FFB4-4744-9055-317932201BB7}"/>
                    </a:ext>
                  </a:extLst>
                </p14:cNvPr>
                <p14:cNvContentPartPr/>
                <p14:nvPr/>
              </p14:nvContentPartPr>
              <p14:xfrm>
                <a:off x="9034300" y="2700351"/>
                <a:ext cx="218160" cy="15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C24652E-FFB4-4744-9055-317932201B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26740" y="2692791"/>
                  <a:ext cx="2332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AF33322A-4E1D-7A45-B488-13B14BD5E32C}"/>
                  </a:ext>
                </a:extLst>
              </p14:cNvPr>
              <p14:cNvContentPartPr/>
              <p14:nvPr/>
            </p14:nvContentPartPr>
            <p14:xfrm>
              <a:off x="9762580" y="3609351"/>
              <a:ext cx="566280" cy="10083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AF33322A-4E1D-7A45-B488-13B14BD5E32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755020" y="3601791"/>
                <a:ext cx="581400" cy="10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8AFB2B0-EAFF-3F43-B272-EDF957C130CA}"/>
              </a:ext>
            </a:extLst>
          </p:cNvPr>
          <p:cNvGrpSpPr/>
          <p:nvPr/>
        </p:nvGrpSpPr>
        <p:grpSpPr>
          <a:xfrm>
            <a:off x="399340" y="135711"/>
            <a:ext cx="10383840" cy="4668840"/>
            <a:chOff x="399340" y="135711"/>
            <a:chExt cx="10383840" cy="46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A9E4165-2FAC-DE4E-9F8F-27CDF5617CD7}"/>
                    </a:ext>
                  </a:extLst>
                </p14:cNvPr>
                <p14:cNvContentPartPr/>
                <p14:nvPr/>
              </p14:nvContentPartPr>
              <p14:xfrm>
                <a:off x="399340" y="3335391"/>
                <a:ext cx="709920" cy="604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A9E4165-2FAC-DE4E-9F8F-27CDF5617CD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9260" y="3325311"/>
                  <a:ext cx="730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19D7E7C-D894-0F48-A4B5-2A4F42696C20}"/>
                    </a:ext>
                  </a:extLst>
                </p14:cNvPr>
                <p14:cNvContentPartPr/>
                <p14:nvPr/>
              </p14:nvContentPartPr>
              <p14:xfrm>
                <a:off x="941140" y="3167271"/>
                <a:ext cx="436320" cy="274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19D7E7C-D894-0F48-A4B5-2A4F42696C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3580" y="3159711"/>
                  <a:ext cx="451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343D25E-204A-2348-A1FD-8AC45315797F}"/>
                    </a:ext>
                  </a:extLst>
                </p14:cNvPr>
                <p14:cNvContentPartPr/>
                <p14:nvPr/>
              </p14:nvContentPartPr>
              <p14:xfrm>
                <a:off x="580060" y="3764871"/>
                <a:ext cx="498240" cy="4021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343D25E-204A-2348-A1FD-8AC4531579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2500" y="3757311"/>
                  <a:ext cx="5133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E49CE84-42CB-A845-803C-512323BA3B4B}"/>
                    </a:ext>
                  </a:extLst>
                </p14:cNvPr>
                <p14:cNvContentPartPr/>
                <p14:nvPr/>
              </p14:nvContentPartPr>
              <p14:xfrm>
                <a:off x="705340" y="4144671"/>
                <a:ext cx="68040" cy="61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E49CE84-42CB-A845-803C-512323BA3B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7780" y="4137111"/>
                  <a:ext cx="83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8A6733B-7DB0-134E-BF3C-BC9FE15B93DB}"/>
                    </a:ext>
                  </a:extLst>
                </p14:cNvPr>
                <p14:cNvContentPartPr/>
                <p14:nvPr/>
              </p14:nvContentPartPr>
              <p14:xfrm>
                <a:off x="785620" y="4082391"/>
                <a:ext cx="43920" cy="3924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8A6733B-7DB0-134E-BF3C-BC9FE15B93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8060" y="4074831"/>
                  <a:ext cx="59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E310F79-CB08-F64B-BD06-60DD6B805F43}"/>
                    </a:ext>
                  </a:extLst>
                </p14:cNvPr>
                <p14:cNvContentPartPr/>
                <p14:nvPr/>
              </p14:nvContentPartPr>
              <p14:xfrm>
                <a:off x="685900" y="4151151"/>
                <a:ext cx="492120" cy="196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E310F79-CB08-F64B-BD06-60DD6B805F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8340" y="4143591"/>
                  <a:ext cx="507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EA7D642-EFD7-D54C-A46E-E1D289F85332}"/>
                    </a:ext>
                  </a:extLst>
                </p14:cNvPr>
                <p14:cNvContentPartPr/>
                <p14:nvPr/>
              </p14:nvContentPartPr>
              <p14:xfrm>
                <a:off x="1470340" y="3951711"/>
                <a:ext cx="68760" cy="355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EA7D642-EFD7-D54C-A46E-E1D289F853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62780" y="3944151"/>
                  <a:ext cx="83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9DE665C-A8ED-0F48-AE05-94E175F1203E}"/>
                    </a:ext>
                  </a:extLst>
                </p14:cNvPr>
                <p14:cNvContentPartPr/>
                <p14:nvPr/>
              </p14:nvContentPartPr>
              <p14:xfrm>
                <a:off x="1339660" y="4157271"/>
                <a:ext cx="50040" cy="56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9DE665C-A8ED-0F48-AE05-94E175F120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32100" y="414971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2880159-8710-434C-9848-3799C0C89D35}"/>
                    </a:ext>
                  </a:extLst>
                </p14:cNvPr>
                <p14:cNvContentPartPr/>
                <p14:nvPr/>
              </p14:nvContentPartPr>
              <p14:xfrm>
                <a:off x="1669420" y="4169511"/>
                <a:ext cx="31320" cy="56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2880159-8710-434C-9848-3799C0C89D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61860" y="416195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DEA2B5F-8882-254F-BA10-17D1EBDBDD11}"/>
                    </a:ext>
                  </a:extLst>
                </p14:cNvPr>
                <p14:cNvContentPartPr/>
                <p14:nvPr/>
              </p14:nvContentPartPr>
              <p14:xfrm>
                <a:off x="1912420" y="3827151"/>
                <a:ext cx="330480" cy="392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DEA2B5F-8882-254F-BA10-17D1EBDBDD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04860" y="3819591"/>
                  <a:ext cx="345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03A2AA4-CAAD-034A-A7BB-06B23ED72A20}"/>
                    </a:ext>
                  </a:extLst>
                </p14:cNvPr>
                <p14:cNvContentPartPr/>
                <p14:nvPr/>
              </p14:nvContentPartPr>
              <p14:xfrm>
                <a:off x="2335780" y="3851991"/>
                <a:ext cx="429840" cy="4726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03A2AA4-CAAD-034A-A7BB-06B23ED72A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28220" y="3844791"/>
                  <a:ext cx="4449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0C01478-9FA2-AD45-B08F-C598D92478E6}"/>
                    </a:ext>
                  </a:extLst>
                </p14:cNvPr>
                <p14:cNvContentPartPr/>
                <p14:nvPr/>
              </p14:nvContentPartPr>
              <p14:xfrm>
                <a:off x="2653300" y="4008591"/>
                <a:ext cx="174600" cy="86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0C01478-9FA2-AD45-B08F-C598D92478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45740" y="4001031"/>
                  <a:ext cx="189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B861501-1CBF-3A4C-995F-0B99F06F0F74}"/>
                    </a:ext>
                  </a:extLst>
                </p14:cNvPr>
                <p14:cNvContentPartPr/>
                <p14:nvPr/>
              </p14:nvContentPartPr>
              <p14:xfrm>
                <a:off x="2696860" y="3696471"/>
                <a:ext cx="100080" cy="752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B861501-1CBF-3A4C-995F-0B99F06F0F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89300" y="368891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CBCD304-2446-6B47-AC63-9662A6947AB4}"/>
                    </a:ext>
                  </a:extLst>
                </p14:cNvPr>
                <p14:cNvContentPartPr/>
                <p14:nvPr/>
              </p14:nvContentPartPr>
              <p14:xfrm>
                <a:off x="2983060" y="3765591"/>
                <a:ext cx="622800" cy="5475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CBCD304-2446-6B47-AC63-9662A6947A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75500" y="3758031"/>
                  <a:ext cx="6379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74A17E4-5537-8B48-89E8-C975202D23AB}"/>
                    </a:ext>
                  </a:extLst>
                </p14:cNvPr>
                <p14:cNvContentPartPr/>
                <p14:nvPr/>
              </p14:nvContentPartPr>
              <p14:xfrm>
                <a:off x="2323180" y="4020111"/>
                <a:ext cx="50040" cy="192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74A17E4-5537-8B48-89E8-C975202D23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15620" y="4012551"/>
                  <a:ext cx="65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EC62A44-7B83-4043-8AE0-2D83AAFB8C61}"/>
                    </a:ext>
                  </a:extLst>
                </p14:cNvPr>
                <p14:cNvContentPartPr/>
                <p14:nvPr/>
              </p14:nvContentPartPr>
              <p14:xfrm>
                <a:off x="8648380" y="2221911"/>
                <a:ext cx="305280" cy="871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EC62A44-7B83-4043-8AE0-2D83AAFB8C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40820" y="2214351"/>
                  <a:ext cx="32040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E5DDB63-1E91-7340-A5B1-49E389629989}"/>
                    </a:ext>
                  </a:extLst>
                </p14:cNvPr>
                <p14:cNvContentPartPr/>
                <p14:nvPr/>
              </p14:nvContentPartPr>
              <p14:xfrm>
                <a:off x="8336980" y="2090511"/>
                <a:ext cx="988200" cy="1040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E5DDB63-1E91-7340-A5B1-49E3896299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29420" y="2082951"/>
                  <a:ext cx="100332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F21F95D-25C1-934D-8AAE-958F56419B54}"/>
                    </a:ext>
                  </a:extLst>
                </p14:cNvPr>
                <p14:cNvContentPartPr/>
                <p14:nvPr/>
              </p14:nvContentPartPr>
              <p14:xfrm>
                <a:off x="2746540" y="3042711"/>
                <a:ext cx="5441400" cy="224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F21F95D-25C1-934D-8AAE-958F56419B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38980" y="3035151"/>
                  <a:ext cx="5456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32787FB-2031-B646-ACC4-3B42F9D2C355}"/>
                    </a:ext>
                  </a:extLst>
                </p14:cNvPr>
                <p14:cNvContentPartPr/>
                <p14:nvPr/>
              </p14:nvContentPartPr>
              <p14:xfrm>
                <a:off x="8032060" y="571311"/>
                <a:ext cx="143640" cy="2764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32787FB-2031-B646-ACC4-3B42F9D2C35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24500" y="563751"/>
                  <a:ext cx="158760" cy="27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0A3D352-4C4D-8443-9E7C-69FBE83FE61C}"/>
                    </a:ext>
                  </a:extLst>
                </p14:cNvPr>
                <p14:cNvContentPartPr/>
                <p14:nvPr/>
              </p14:nvContentPartPr>
              <p14:xfrm>
                <a:off x="8324380" y="509031"/>
                <a:ext cx="1021320" cy="990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0A3D352-4C4D-8443-9E7C-69FBE83FE6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17180" y="501471"/>
                  <a:ext cx="103644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6B44D4A-C2C3-BB4E-A742-12B239F76B7E}"/>
                    </a:ext>
                  </a:extLst>
                </p14:cNvPr>
                <p14:cNvContentPartPr/>
                <p14:nvPr/>
              </p14:nvContentPartPr>
              <p14:xfrm>
                <a:off x="6805540" y="1448991"/>
                <a:ext cx="1668960" cy="1064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6B44D4A-C2C3-BB4E-A742-12B239F76B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97980" y="1441431"/>
                  <a:ext cx="168372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2BC00B3-B089-CA4D-B71E-2532E85903FF}"/>
                    </a:ext>
                  </a:extLst>
                </p14:cNvPr>
                <p14:cNvContentPartPr/>
                <p14:nvPr/>
              </p14:nvContentPartPr>
              <p14:xfrm>
                <a:off x="6699700" y="2196351"/>
                <a:ext cx="701640" cy="405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2BC00B3-B089-CA4D-B71E-2532E85903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92140" y="2188791"/>
                  <a:ext cx="716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D4FF91B-D489-E44C-8117-94B7FF1990CC}"/>
                    </a:ext>
                  </a:extLst>
                </p14:cNvPr>
                <p14:cNvContentPartPr/>
                <p14:nvPr/>
              </p14:nvContentPartPr>
              <p14:xfrm>
                <a:off x="2752660" y="316071"/>
                <a:ext cx="5304600" cy="1450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D4FF91B-D489-E44C-8117-94B7FF1990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5100" y="308511"/>
                  <a:ext cx="53197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A5ADAE9-FCF8-F442-803D-091E37662933}"/>
                    </a:ext>
                  </a:extLst>
                </p14:cNvPr>
                <p14:cNvContentPartPr/>
                <p14:nvPr/>
              </p14:nvContentPartPr>
              <p14:xfrm>
                <a:off x="3076300" y="2924631"/>
                <a:ext cx="19080" cy="62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A5ADAE9-FCF8-F442-803D-091E376629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69100" y="291707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2963F21-9133-E648-894A-32FC9E87FE1B}"/>
                    </a:ext>
                  </a:extLst>
                </p14:cNvPr>
                <p14:cNvContentPartPr/>
                <p14:nvPr/>
              </p14:nvContentPartPr>
              <p14:xfrm>
                <a:off x="2821060" y="2177631"/>
                <a:ext cx="5167440" cy="9403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2963F21-9133-E648-894A-32FC9E87FE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3500" y="2170071"/>
                  <a:ext cx="518256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36503D9-AFC8-E948-A8FE-77385EBF75DB}"/>
                    </a:ext>
                  </a:extLst>
                </p14:cNvPr>
                <p14:cNvContentPartPr/>
                <p14:nvPr/>
              </p14:nvContentPartPr>
              <p14:xfrm>
                <a:off x="7316020" y="490311"/>
                <a:ext cx="1102320" cy="330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36503D9-AFC8-E948-A8FE-77385EBF75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08460" y="482751"/>
                  <a:ext cx="1117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3C13500-4F2A-9F47-BDFB-8A6D0E85269F}"/>
                    </a:ext>
                  </a:extLst>
                </p14:cNvPr>
                <p14:cNvContentPartPr/>
                <p14:nvPr/>
              </p14:nvContentPartPr>
              <p14:xfrm>
                <a:off x="7172740" y="409311"/>
                <a:ext cx="579240" cy="380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3C13500-4F2A-9F47-BDFB-8A6D0E85269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65180" y="401751"/>
                  <a:ext cx="5943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D691F3A-7DA3-5249-A8D1-A66895359FBF}"/>
                    </a:ext>
                  </a:extLst>
                </p14:cNvPr>
                <p14:cNvContentPartPr/>
                <p14:nvPr/>
              </p14:nvContentPartPr>
              <p14:xfrm>
                <a:off x="9700300" y="309951"/>
                <a:ext cx="136800" cy="112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D691F3A-7DA3-5249-A8D1-A66895359F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90220" y="299871"/>
                  <a:ext cx="156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DF17346-2AEE-6446-A66C-B8522DBBE03B}"/>
                    </a:ext>
                  </a:extLst>
                </p14:cNvPr>
                <p14:cNvContentPartPr/>
                <p14:nvPr/>
              </p14:nvContentPartPr>
              <p14:xfrm>
                <a:off x="9553780" y="546471"/>
                <a:ext cx="420840" cy="255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DF17346-2AEE-6446-A66C-B8522DBBE03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43700" y="536391"/>
                  <a:ext cx="441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AD69E2A-5EF5-3840-BF2C-BDF8EB41656E}"/>
                    </a:ext>
                  </a:extLst>
                </p14:cNvPr>
                <p14:cNvContentPartPr/>
                <p14:nvPr/>
              </p14:nvContentPartPr>
              <p14:xfrm>
                <a:off x="10067860" y="403191"/>
                <a:ext cx="81360" cy="3240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AD69E2A-5EF5-3840-BF2C-BDF8EB4165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57420" y="393111"/>
                  <a:ext cx="101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A708D31-D313-154F-B214-EFC9BE0581EE}"/>
                    </a:ext>
                  </a:extLst>
                </p14:cNvPr>
                <p14:cNvContentPartPr/>
                <p14:nvPr/>
              </p14:nvContentPartPr>
              <p14:xfrm>
                <a:off x="10297900" y="135711"/>
                <a:ext cx="305280" cy="746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A708D31-D313-154F-B214-EFC9BE0581E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90340" y="128151"/>
                  <a:ext cx="32040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1BD10EF-2406-6040-A6B1-64B1B4F639F6}"/>
                    </a:ext>
                  </a:extLst>
                </p14:cNvPr>
                <p14:cNvContentPartPr/>
                <p14:nvPr/>
              </p14:nvContentPartPr>
              <p14:xfrm>
                <a:off x="10261900" y="322191"/>
                <a:ext cx="191880" cy="193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1BD10EF-2406-6040-A6B1-64B1B4F639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54700" y="314631"/>
                  <a:ext cx="207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0A27CEC-7E15-1E48-B470-6F86EC431CA6}"/>
                    </a:ext>
                  </a:extLst>
                </p14:cNvPr>
                <p14:cNvContentPartPr/>
                <p14:nvPr/>
              </p14:nvContentPartPr>
              <p14:xfrm>
                <a:off x="10242100" y="340911"/>
                <a:ext cx="187200" cy="243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0A27CEC-7E15-1E48-B470-6F86EC431C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34540" y="333351"/>
                  <a:ext cx="20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A831012-ADFD-7B49-BAAA-E221DE409754}"/>
                    </a:ext>
                  </a:extLst>
                </p14:cNvPr>
                <p14:cNvContentPartPr/>
                <p14:nvPr/>
              </p14:nvContentPartPr>
              <p14:xfrm>
                <a:off x="10173340" y="602271"/>
                <a:ext cx="567720" cy="155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A831012-ADFD-7B49-BAAA-E221DE4097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63260" y="592191"/>
                  <a:ext cx="587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441D5B7-3270-8B46-A92B-32191040DA17}"/>
                    </a:ext>
                  </a:extLst>
                </p14:cNvPr>
                <p14:cNvContentPartPr/>
                <p14:nvPr/>
              </p14:nvContentPartPr>
              <p14:xfrm>
                <a:off x="9128260" y="3441231"/>
                <a:ext cx="1654920" cy="1363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441D5B7-3270-8B46-A92B-32191040DA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20700" y="3433671"/>
                  <a:ext cx="167004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9BF066C-56B5-4C4D-80ED-23DC6EF80416}"/>
                    </a:ext>
                  </a:extLst>
                </p14:cNvPr>
                <p14:cNvContentPartPr/>
                <p14:nvPr/>
              </p14:nvContentPartPr>
              <p14:xfrm>
                <a:off x="6743260" y="3316671"/>
                <a:ext cx="2347200" cy="1164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9BF066C-56B5-4C4D-80ED-23DC6EF804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35700" y="3309111"/>
                  <a:ext cx="236232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BB87F1C-E19F-1240-8FE5-2109B6649C59}"/>
                    </a:ext>
                  </a:extLst>
                </p14:cNvPr>
                <p14:cNvContentPartPr/>
                <p14:nvPr/>
              </p14:nvContentPartPr>
              <p14:xfrm>
                <a:off x="6674860" y="3341511"/>
                <a:ext cx="694800" cy="3924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BB87F1C-E19F-1240-8FE5-2109B6649C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67300" y="3333951"/>
                  <a:ext cx="7099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5CA9E11-C20E-8548-B7EC-7F5C0045E6F4}"/>
              </a:ext>
            </a:extLst>
          </p:cNvPr>
          <p:cNvGrpSpPr/>
          <p:nvPr/>
        </p:nvGrpSpPr>
        <p:grpSpPr>
          <a:xfrm>
            <a:off x="8940700" y="1280871"/>
            <a:ext cx="63000" cy="69120"/>
            <a:chOff x="8940700" y="1280871"/>
            <a:chExt cx="6300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4C7C516-062F-5048-90D8-47D0C3F54E2C}"/>
                    </a:ext>
                  </a:extLst>
                </p14:cNvPr>
                <p14:cNvContentPartPr/>
                <p14:nvPr/>
              </p14:nvContentPartPr>
              <p14:xfrm>
                <a:off x="8965900" y="1280871"/>
                <a:ext cx="37800" cy="50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4C7C516-062F-5048-90D8-47D0C3F54E2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58340" y="127367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A5D5848-8FC5-8944-B5DF-4E132F827199}"/>
                    </a:ext>
                  </a:extLst>
                </p14:cNvPr>
                <p14:cNvContentPartPr/>
                <p14:nvPr/>
              </p14:nvContentPartPr>
              <p14:xfrm>
                <a:off x="8965900" y="1293471"/>
                <a:ext cx="12960" cy="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A5D5848-8FC5-8944-B5DF-4E132F8271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58340" y="128591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2C2CBAF-827F-8B43-9AEF-25FD1354F60A}"/>
                    </a:ext>
                  </a:extLst>
                </p14:cNvPr>
                <p14:cNvContentPartPr/>
                <p14:nvPr/>
              </p14:nvContentPartPr>
              <p14:xfrm>
                <a:off x="8940700" y="1337031"/>
                <a:ext cx="19080" cy="6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2C2CBAF-827F-8B43-9AEF-25FD1354F6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33500" y="132947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9E76D76-AAA4-064F-81DA-C493A70FF5A5}"/>
                    </a:ext>
                  </a:extLst>
                </p14:cNvPr>
                <p14:cNvContentPartPr/>
                <p14:nvPr/>
              </p14:nvContentPartPr>
              <p14:xfrm>
                <a:off x="8959420" y="1337031"/>
                <a:ext cx="37800" cy="12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9E76D76-AAA4-064F-81DA-C493A70FF5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51860" y="132947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8471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31C6EC-E46E-324D-BB55-6AB7DCC49B4E}"/>
              </a:ext>
            </a:extLst>
          </p:cNvPr>
          <p:cNvGrpSpPr/>
          <p:nvPr/>
        </p:nvGrpSpPr>
        <p:grpSpPr>
          <a:xfrm>
            <a:off x="953740" y="446751"/>
            <a:ext cx="392400" cy="455040"/>
            <a:chOff x="953740" y="446751"/>
            <a:chExt cx="39240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CBCF629-1445-414E-807E-7A23B4582282}"/>
                    </a:ext>
                  </a:extLst>
                </p14:cNvPr>
                <p14:cNvContentPartPr/>
                <p14:nvPr/>
              </p14:nvContentPartPr>
              <p14:xfrm>
                <a:off x="953740" y="577431"/>
                <a:ext cx="93600" cy="286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CBCF629-1445-414E-807E-7A23B45822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6180" y="569871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50975D4-003B-4944-9445-CEECD7E2E48B}"/>
                    </a:ext>
                  </a:extLst>
                </p14:cNvPr>
                <p14:cNvContentPartPr/>
                <p14:nvPr/>
              </p14:nvContentPartPr>
              <p14:xfrm>
                <a:off x="1115380" y="446751"/>
                <a:ext cx="230760" cy="448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50975D4-003B-4944-9445-CEECD7E2E4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7820" y="439191"/>
                  <a:ext cx="245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4C1483D-ACD2-BE43-B1C6-61A1D922131C}"/>
                    </a:ext>
                  </a:extLst>
                </p14:cNvPr>
                <p14:cNvContentPartPr/>
                <p14:nvPr/>
              </p14:nvContentPartPr>
              <p14:xfrm>
                <a:off x="1090540" y="602991"/>
                <a:ext cx="196920" cy="204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4C1483D-ACD2-BE43-B1C6-61A1D92213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980" y="595431"/>
                  <a:ext cx="21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C7AE96C-4F59-A24F-8EE5-ECAAC09764D8}"/>
                    </a:ext>
                  </a:extLst>
                </p14:cNvPr>
                <p14:cNvContentPartPr/>
                <p14:nvPr/>
              </p14:nvContentPartPr>
              <p14:xfrm>
                <a:off x="1140220" y="863991"/>
                <a:ext cx="11232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C7AE96C-4F59-A24F-8EE5-ECAAC09764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2660" y="85643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3ED619-562E-1049-883E-2FC4E4CEA057}"/>
              </a:ext>
            </a:extLst>
          </p:cNvPr>
          <p:cNvGrpSpPr/>
          <p:nvPr/>
        </p:nvGrpSpPr>
        <p:grpSpPr>
          <a:xfrm>
            <a:off x="1638460" y="384471"/>
            <a:ext cx="349200" cy="473400"/>
            <a:chOff x="1638460" y="384471"/>
            <a:chExt cx="3492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EEC8D2A-333E-674E-B623-E7093A69857D}"/>
                    </a:ext>
                  </a:extLst>
                </p14:cNvPr>
                <p14:cNvContentPartPr/>
                <p14:nvPr/>
              </p14:nvContentPartPr>
              <p14:xfrm>
                <a:off x="1638460" y="446751"/>
                <a:ext cx="75240" cy="336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EEC8D2A-333E-674E-B623-E7093A6985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0900" y="439191"/>
                  <a:ext cx="90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6BFB8EC-D917-6B40-8643-673055777B6D}"/>
                    </a:ext>
                  </a:extLst>
                </p14:cNvPr>
                <p14:cNvContentPartPr/>
                <p14:nvPr/>
              </p14:nvContentPartPr>
              <p14:xfrm>
                <a:off x="1763740" y="384471"/>
                <a:ext cx="223920" cy="473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6BFB8EC-D917-6B40-8643-673055777B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6180" y="376911"/>
                  <a:ext cx="2386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A4DC05-A2C2-3749-985D-7F2596ABA3AB}"/>
              </a:ext>
            </a:extLst>
          </p:cNvPr>
          <p:cNvGrpSpPr/>
          <p:nvPr/>
        </p:nvGrpSpPr>
        <p:grpSpPr>
          <a:xfrm>
            <a:off x="2242180" y="322191"/>
            <a:ext cx="436320" cy="448560"/>
            <a:chOff x="2242180" y="322191"/>
            <a:chExt cx="4363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CCC9601-E491-BC4B-B7FA-2C0FAD2C4BBD}"/>
                    </a:ext>
                  </a:extLst>
                </p14:cNvPr>
                <p14:cNvContentPartPr/>
                <p14:nvPr/>
              </p14:nvContentPartPr>
              <p14:xfrm>
                <a:off x="2267020" y="378351"/>
                <a:ext cx="93600" cy="93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CCC9601-E491-BC4B-B7FA-2C0FAD2C4B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9460" y="37079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A1ACD84-931C-0B4A-9257-447DC1CEEBDB}"/>
                    </a:ext>
                  </a:extLst>
                </p14:cNvPr>
                <p14:cNvContentPartPr/>
                <p14:nvPr/>
              </p14:nvContentPartPr>
              <p14:xfrm>
                <a:off x="2242180" y="322191"/>
                <a:ext cx="436320" cy="448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A1ACD84-931C-0B4A-9257-447DC1CEEB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20" y="314631"/>
                  <a:ext cx="4510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E0A305-8944-664A-9927-561D40F4DAB3}"/>
              </a:ext>
            </a:extLst>
          </p:cNvPr>
          <p:cNvGrpSpPr/>
          <p:nvPr/>
        </p:nvGrpSpPr>
        <p:grpSpPr>
          <a:xfrm>
            <a:off x="3163780" y="278631"/>
            <a:ext cx="995760" cy="596880"/>
            <a:chOff x="3163780" y="278631"/>
            <a:chExt cx="99576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0AE5085-12CA-0647-85F9-4EA243F9FBCD}"/>
                    </a:ext>
                  </a:extLst>
                </p14:cNvPr>
                <p14:cNvContentPartPr/>
                <p14:nvPr/>
              </p14:nvContentPartPr>
              <p14:xfrm>
                <a:off x="3163780" y="403191"/>
                <a:ext cx="286560" cy="5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0AE5085-12CA-0647-85F9-4EA243F9FB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220" y="395631"/>
                  <a:ext cx="301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FCC1073-C240-AF42-823D-77F18469A5A5}"/>
                    </a:ext>
                  </a:extLst>
                </p14:cNvPr>
                <p14:cNvContentPartPr/>
                <p14:nvPr/>
              </p14:nvContentPartPr>
              <p14:xfrm>
                <a:off x="3269620" y="546471"/>
                <a:ext cx="62640" cy="329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FCC1073-C240-AF42-823D-77F18469A5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2060" y="538911"/>
                  <a:ext cx="777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E1BB3F6-7936-4B4B-8BF1-C676DD4A620A}"/>
                    </a:ext>
                  </a:extLst>
                </p14:cNvPr>
                <p14:cNvContentPartPr/>
                <p14:nvPr/>
              </p14:nvContentPartPr>
              <p14:xfrm>
                <a:off x="3636820" y="322191"/>
                <a:ext cx="168480" cy="56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E1BB3F6-7936-4B4B-8BF1-C676DD4A62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9260" y="31463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78CAD13-C404-0749-8A07-7C71D4AFA88E}"/>
                    </a:ext>
                  </a:extLst>
                </p14:cNvPr>
                <p14:cNvContentPartPr/>
                <p14:nvPr/>
              </p14:nvContentPartPr>
              <p14:xfrm>
                <a:off x="3630700" y="285111"/>
                <a:ext cx="112320" cy="243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78CAD13-C404-0749-8A07-7C71D4AFA8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3140" y="277551"/>
                  <a:ext cx="127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64B845C-A9A9-2A43-B002-C5CA07809D2A}"/>
                    </a:ext>
                  </a:extLst>
                </p14:cNvPr>
                <p14:cNvContentPartPr/>
                <p14:nvPr/>
              </p14:nvContentPartPr>
              <p14:xfrm>
                <a:off x="3655540" y="278631"/>
                <a:ext cx="100080" cy="180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64B845C-A9A9-2A43-B002-C5CA07809D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7980" y="27107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55A6B88-7207-1F44-943A-5C68B61D84DF}"/>
                    </a:ext>
                  </a:extLst>
                </p14:cNvPr>
                <p14:cNvContentPartPr/>
                <p14:nvPr/>
              </p14:nvContentPartPr>
              <p14:xfrm>
                <a:off x="3929500" y="689751"/>
                <a:ext cx="230040" cy="25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55A6B88-7207-1F44-943A-5C68B61D84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1940" y="682191"/>
                  <a:ext cx="24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7163795-2EA6-2B48-8634-7EE86E7D0C96}"/>
                    </a:ext>
                  </a:extLst>
                </p14:cNvPr>
                <p14:cNvContentPartPr/>
                <p14:nvPr/>
              </p14:nvContentPartPr>
              <p14:xfrm>
                <a:off x="4028860" y="627471"/>
                <a:ext cx="6480" cy="212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7163795-2EA6-2B48-8634-7EE86E7D0C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1300" y="619911"/>
                  <a:ext cx="216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C40008C-A87D-6145-8542-B08C41A209CF}"/>
              </a:ext>
            </a:extLst>
          </p:cNvPr>
          <p:cNvGrpSpPr/>
          <p:nvPr/>
        </p:nvGrpSpPr>
        <p:grpSpPr>
          <a:xfrm>
            <a:off x="4389940" y="471591"/>
            <a:ext cx="536040" cy="351720"/>
            <a:chOff x="4389940" y="471591"/>
            <a:chExt cx="53604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637F6A8-4041-8147-9CEF-881CE79CB682}"/>
                    </a:ext>
                  </a:extLst>
                </p14:cNvPr>
                <p14:cNvContentPartPr/>
                <p14:nvPr/>
              </p14:nvContentPartPr>
              <p14:xfrm>
                <a:off x="4389940" y="471591"/>
                <a:ext cx="212040" cy="330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637F6A8-4041-8147-9CEF-881CE79CB6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82380" y="464031"/>
                  <a:ext cx="227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9847275-92D1-7646-9726-B16FA5A1C9AB}"/>
                    </a:ext>
                  </a:extLst>
                </p14:cNvPr>
                <p14:cNvContentPartPr/>
                <p14:nvPr/>
              </p14:nvContentPartPr>
              <p14:xfrm>
                <a:off x="4751020" y="639711"/>
                <a:ext cx="19080" cy="183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9847275-92D1-7646-9726-B16FA5A1C9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43460" y="632151"/>
                  <a:ext cx="34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1C449E2-3DDA-8C41-A357-F2D4DE550EAF}"/>
                    </a:ext>
                  </a:extLst>
                </p14:cNvPr>
                <p14:cNvContentPartPr/>
                <p14:nvPr/>
              </p14:nvContentPartPr>
              <p14:xfrm>
                <a:off x="4801060" y="677151"/>
                <a:ext cx="124920" cy="100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1C449E2-3DDA-8C41-A357-F2D4DE550E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93500" y="669591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56F90C1-A114-E641-870D-DB319DAC6618}"/>
              </a:ext>
            </a:extLst>
          </p:cNvPr>
          <p:cNvGrpSpPr/>
          <p:nvPr/>
        </p:nvGrpSpPr>
        <p:grpSpPr>
          <a:xfrm>
            <a:off x="5255380" y="247671"/>
            <a:ext cx="435600" cy="654120"/>
            <a:chOff x="5255380" y="247671"/>
            <a:chExt cx="43560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E7F0B25-B22F-7446-A645-ABB2258C7EB3}"/>
                    </a:ext>
                  </a:extLst>
                </p14:cNvPr>
                <p14:cNvContentPartPr/>
                <p14:nvPr/>
              </p14:nvContentPartPr>
              <p14:xfrm>
                <a:off x="5255380" y="247671"/>
                <a:ext cx="124920" cy="360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E7F0B25-B22F-7446-A645-ABB2258C7E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47820" y="240111"/>
                  <a:ext cx="140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30487D5-3439-7347-86B7-CF6F4D72CD30}"/>
                    </a:ext>
                  </a:extLst>
                </p14:cNvPr>
                <p14:cNvContentPartPr/>
                <p14:nvPr/>
              </p14:nvContentPartPr>
              <p14:xfrm>
                <a:off x="5417380" y="322191"/>
                <a:ext cx="273600" cy="199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30487D5-3439-7347-86B7-CF6F4D72CD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09820" y="314631"/>
                  <a:ext cx="28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816DCDA-F803-DA46-AE6D-1393CC052B1A}"/>
                    </a:ext>
                  </a:extLst>
                </p14:cNvPr>
                <p14:cNvContentPartPr/>
                <p14:nvPr/>
              </p14:nvContentPartPr>
              <p14:xfrm>
                <a:off x="5361220" y="521631"/>
                <a:ext cx="118800" cy="31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816DCDA-F803-DA46-AE6D-1393CC052B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53660" y="51407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66548ED-A740-294D-912D-695207DC8873}"/>
                    </a:ext>
                  </a:extLst>
                </p14:cNvPr>
                <p14:cNvContentPartPr/>
                <p14:nvPr/>
              </p14:nvContentPartPr>
              <p14:xfrm>
                <a:off x="5342500" y="671031"/>
                <a:ext cx="280440" cy="230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66548ED-A740-294D-912D-695207DC88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34940" y="663471"/>
                  <a:ext cx="2955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01921BC-466D-3440-BDFC-055DB0FFAFD2}"/>
              </a:ext>
            </a:extLst>
          </p:cNvPr>
          <p:cNvGrpSpPr/>
          <p:nvPr/>
        </p:nvGrpSpPr>
        <p:grpSpPr>
          <a:xfrm>
            <a:off x="5971420" y="154071"/>
            <a:ext cx="740520" cy="809640"/>
            <a:chOff x="5971420" y="154071"/>
            <a:chExt cx="74052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EFFAB6F-3766-394D-86CF-23E73E516F4A}"/>
                    </a:ext>
                  </a:extLst>
                </p14:cNvPr>
                <p14:cNvContentPartPr/>
                <p14:nvPr/>
              </p14:nvContentPartPr>
              <p14:xfrm>
                <a:off x="5971420" y="515151"/>
                <a:ext cx="19080" cy="2376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EFFAB6F-3766-394D-86CF-23E73E516F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63860" y="507591"/>
                  <a:ext cx="34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A9CD2AB-3E90-FD49-8967-112BA52FF326}"/>
                    </a:ext>
                  </a:extLst>
                </p14:cNvPr>
                <p14:cNvContentPartPr/>
                <p14:nvPr/>
              </p14:nvContentPartPr>
              <p14:xfrm>
                <a:off x="6170500" y="154071"/>
                <a:ext cx="367560" cy="7164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A9CD2AB-3E90-FD49-8967-112BA52FF3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62940" y="146511"/>
                  <a:ext cx="38268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84B2352-D61E-E24F-856B-218F6D403630}"/>
                    </a:ext>
                  </a:extLst>
                </p14:cNvPr>
                <p14:cNvContentPartPr/>
                <p14:nvPr/>
              </p14:nvContentPartPr>
              <p14:xfrm>
                <a:off x="6108220" y="309951"/>
                <a:ext cx="199440" cy="361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84B2352-D61E-E24F-856B-218F6D4036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00660" y="30239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E619C96-4EB3-E649-8848-1DE6FDC67FE4}"/>
                    </a:ext>
                  </a:extLst>
                </p14:cNvPr>
                <p14:cNvContentPartPr/>
                <p14:nvPr/>
              </p14:nvContentPartPr>
              <p14:xfrm>
                <a:off x="6232780" y="577431"/>
                <a:ext cx="118800" cy="31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E619C96-4EB3-E649-8848-1DE6FDC67F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5220" y="56987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41E8FDB-3FC8-7A42-9F22-090AD3EF8429}"/>
                    </a:ext>
                  </a:extLst>
                </p14:cNvPr>
                <p14:cNvContentPartPr/>
                <p14:nvPr/>
              </p14:nvContentPartPr>
              <p14:xfrm>
                <a:off x="6226660" y="646191"/>
                <a:ext cx="87480" cy="6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41E8FDB-3FC8-7A42-9F22-090AD3EF84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19100" y="63863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D441796-0F28-124A-AE3D-C858F71149CF}"/>
                    </a:ext>
                  </a:extLst>
                </p14:cNvPr>
                <p14:cNvContentPartPr/>
                <p14:nvPr/>
              </p14:nvContentPartPr>
              <p14:xfrm>
                <a:off x="6183100" y="807831"/>
                <a:ext cx="106200" cy="12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D441796-0F28-124A-AE3D-C858F71149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75540" y="80027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6B5D310-1AD3-7146-BD01-42AFF6559898}"/>
                    </a:ext>
                  </a:extLst>
                </p14:cNvPr>
                <p14:cNvContentPartPr/>
                <p14:nvPr/>
              </p14:nvContentPartPr>
              <p14:xfrm>
                <a:off x="6656140" y="876231"/>
                <a:ext cx="55800" cy="87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6B5D310-1AD3-7146-BD01-42AFF65598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48580" y="868671"/>
                  <a:ext cx="709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7118EF1-2552-8043-9BE4-E401892F9378}"/>
              </a:ext>
            </a:extLst>
          </p:cNvPr>
          <p:cNvGrpSpPr/>
          <p:nvPr/>
        </p:nvGrpSpPr>
        <p:grpSpPr>
          <a:xfrm>
            <a:off x="6725260" y="434511"/>
            <a:ext cx="317160" cy="292320"/>
            <a:chOff x="6725260" y="434511"/>
            <a:chExt cx="31716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B98A319-59CD-4C44-AF88-26AF1A825464}"/>
                    </a:ext>
                  </a:extLst>
                </p14:cNvPr>
                <p14:cNvContentPartPr/>
                <p14:nvPr/>
              </p14:nvContentPartPr>
              <p14:xfrm>
                <a:off x="6892660" y="490311"/>
                <a:ext cx="360" cy="12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B98A319-59CD-4C44-AF88-26AF1A8254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85100" y="48275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2DFDF86-CDB0-0F42-ACA4-1D40C277655D}"/>
                    </a:ext>
                  </a:extLst>
                </p14:cNvPr>
                <p14:cNvContentPartPr/>
                <p14:nvPr/>
              </p14:nvContentPartPr>
              <p14:xfrm>
                <a:off x="6725260" y="434511"/>
                <a:ext cx="317160" cy="292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2DFDF86-CDB0-0F42-ACA4-1D40C27765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17700" y="426951"/>
                  <a:ext cx="33228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6470389-C5AF-B64C-B97F-977A8E457834}"/>
                  </a:ext>
                </a:extLst>
              </p14:cNvPr>
              <p14:cNvContentPartPr/>
              <p14:nvPr/>
            </p14:nvContentPartPr>
            <p14:xfrm>
              <a:off x="7346980" y="820431"/>
              <a:ext cx="68760" cy="1062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6470389-C5AF-B64C-B97F-977A8E45783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39780" y="812871"/>
                <a:ext cx="83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12911A9D-6307-854C-8E25-9CC42926BCA2}"/>
                  </a:ext>
                </a:extLst>
              </p14:cNvPr>
              <p14:cNvContentPartPr/>
              <p14:nvPr/>
            </p14:nvContentPartPr>
            <p14:xfrm>
              <a:off x="7789060" y="509031"/>
              <a:ext cx="311760" cy="2556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12911A9D-6307-854C-8E25-9CC42926BC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81500" y="501471"/>
                <a:ext cx="32688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F2A4799D-3926-884B-A845-4BB425B732F5}"/>
              </a:ext>
            </a:extLst>
          </p:cNvPr>
          <p:cNvGrpSpPr/>
          <p:nvPr/>
        </p:nvGrpSpPr>
        <p:grpSpPr>
          <a:xfrm>
            <a:off x="8451820" y="490311"/>
            <a:ext cx="215640" cy="280440"/>
            <a:chOff x="8451820" y="490311"/>
            <a:chExt cx="2156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6495689-9A46-4D47-90D6-927E0349AEB7}"/>
                    </a:ext>
                  </a:extLst>
                </p14:cNvPr>
                <p14:cNvContentPartPr/>
                <p14:nvPr/>
              </p14:nvContentPartPr>
              <p14:xfrm>
                <a:off x="8486380" y="490311"/>
                <a:ext cx="93600" cy="168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6495689-9A46-4D47-90D6-927E0349AE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78820" y="482751"/>
                  <a:ext cx="108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1055B1-998A-204E-8776-360BE8636517}"/>
                    </a:ext>
                  </a:extLst>
                </p14:cNvPr>
                <p14:cNvContentPartPr/>
                <p14:nvPr/>
              </p14:nvContentPartPr>
              <p14:xfrm>
                <a:off x="8451820" y="764271"/>
                <a:ext cx="215640" cy="6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1055B1-998A-204E-8776-360BE86365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44260" y="756711"/>
                  <a:ext cx="2304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86D51FC-AC51-4148-BD4A-F585B1C70A34}"/>
              </a:ext>
            </a:extLst>
          </p:cNvPr>
          <p:cNvGrpSpPr/>
          <p:nvPr/>
        </p:nvGrpSpPr>
        <p:grpSpPr>
          <a:xfrm>
            <a:off x="9083980" y="291231"/>
            <a:ext cx="366840" cy="572040"/>
            <a:chOff x="9083980" y="291231"/>
            <a:chExt cx="36684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9A6FB91-3B68-5649-A7A1-8702AE532551}"/>
                    </a:ext>
                  </a:extLst>
                </p14:cNvPr>
                <p14:cNvContentPartPr/>
                <p14:nvPr/>
              </p14:nvContentPartPr>
              <p14:xfrm>
                <a:off x="9083980" y="291231"/>
                <a:ext cx="366840" cy="522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9A6FB91-3B68-5649-A7A1-8702AE5325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76420" y="283671"/>
                  <a:ext cx="3819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087CD34-B129-3F46-B446-7386070C02B6}"/>
                    </a:ext>
                  </a:extLst>
                </p14:cNvPr>
                <p14:cNvContentPartPr/>
                <p14:nvPr/>
              </p14:nvContentPartPr>
              <p14:xfrm>
                <a:off x="9289540" y="558711"/>
                <a:ext cx="75240" cy="304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087CD34-B129-3F46-B446-7386070C02B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81980" y="551511"/>
                  <a:ext cx="90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8C33C4-3393-5542-B354-F5FB8D5C8207}"/>
                    </a:ext>
                  </a:extLst>
                </p14:cNvPr>
                <p14:cNvContentPartPr/>
                <p14:nvPr/>
              </p14:nvContentPartPr>
              <p14:xfrm>
                <a:off x="9245980" y="683271"/>
                <a:ext cx="162360" cy="43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8C33C4-3393-5542-B354-F5FB8D5C82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38420" y="67571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22DE47B-A084-E04D-98A4-B59298B4D1F2}"/>
              </a:ext>
            </a:extLst>
          </p:cNvPr>
          <p:cNvGrpSpPr/>
          <p:nvPr/>
        </p:nvGrpSpPr>
        <p:grpSpPr>
          <a:xfrm>
            <a:off x="9681580" y="303471"/>
            <a:ext cx="2291400" cy="622800"/>
            <a:chOff x="9681580" y="303471"/>
            <a:chExt cx="229140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38A23D5-52EA-AD4F-9880-6F5CEC11E0E7}"/>
                    </a:ext>
                  </a:extLst>
                </p14:cNvPr>
                <p14:cNvContentPartPr/>
                <p14:nvPr/>
              </p14:nvContentPartPr>
              <p14:xfrm>
                <a:off x="9681580" y="620991"/>
                <a:ext cx="174600" cy="12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38A23D5-52EA-AD4F-9880-6F5CEC11E0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74020" y="61343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AB16BFB-28F8-914C-954F-554A3232EFB8}"/>
                    </a:ext>
                  </a:extLst>
                </p14:cNvPr>
                <p14:cNvContentPartPr/>
                <p14:nvPr/>
              </p14:nvContentPartPr>
              <p14:xfrm>
                <a:off x="10030420" y="303471"/>
                <a:ext cx="374040" cy="280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AB16BFB-28F8-914C-954F-554A3232EF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22860" y="295911"/>
                  <a:ext cx="388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C0C98FF-5BC6-E54C-9480-E9E2EF699FE9}"/>
                    </a:ext>
                  </a:extLst>
                </p14:cNvPr>
                <p14:cNvContentPartPr/>
                <p14:nvPr/>
              </p14:nvContentPartPr>
              <p14:xfrm>
                <a:off x="10136260" y="608751"/>
                <a:ext cx="100080" cy="230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C0C98FF-5BC6-E54C-9480-E9E2EF699F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28700" y="60119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7832676-388E-6F46-9983-0EC40C4A79B5}"/>
                    </a:ext>
                  </a:extLst>
                </p14:cNvPr>
                <p14:cNvContentPartPr/>
                <p14:nvPr/>
              </p14:nvContentPartPr>
              <p14:xfrm>
                <a:off x="10061380" y="739431"/>
                <a:ext cx="37800" cy="50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7832676-388E-6F46-9983-0EC40C4A79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53820" y="73187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7CCB434-5D77-C841-AD31-C944F0AEC471}"/>
                    </a:ext>
                  </a:extLst>
                </p14:cNvPr>
                <p14:cNvContentPartPr/>
                <p14:nvPr/>
              </p14:nvContentPartPr>
              <p14:xfrm>
                <a:off x="10323100" y="789111"/>
                <a:ext cx="6480" cy="129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7CCB434-5D77-C841-AD31-C944F0AEC4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15540" y="7815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F857218-C642-294E-9B7C-5031AF3C3361}"/>
                    </a:ext>
                  </a:extLst>
                </p14:cNvPr>
                <p14:cNvContentPartPr/>
                <p14:nvPr/>
              </p14:nvContentPartPr>
              <p14:xfrm>
                <a:off x="10783540" y="602271"/>
                <a:ext cx="111600" cy="143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F857218-C642-294E-9B7C-5031AF3C336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75980" y="595071"/>
                  <a:ext cx="126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06A7FD0-46F9-2C45-B8E8-92A3FC103C9B}"/>
                    </a:ext>
                  </a:extLst>
                </p14:cNvPr>
                <p14:cNvContentPartPr/>
                <p14:nvPr/>
              </p14:nvContentPartPr>
              <p14:xfrm>
                <a:off x="10721260" y="533871"/>
                <a:ext cx="106200" cy="199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06A7FD0-46F9-2C45-B8E8-92A3FC103C9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13700" y="52631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07E9F5F-A8DA-8B43-A8E8-97FFED028CAD}"/>
                    </a:ext>
                  </a:extLst>
                </p14:cNvPr>
                <p14:cNvContentPartPr/>
                <p14:nvPr/>
              </p14:nvContentPartPr>
              <p14:xfrm>
                <a:off x="10559620" y="689751"/>
                <a:ext cx="411120" cy="168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07E9F5F-A8DA-8B43-A8E8-97FFED028CA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52060" y="682191"/>
                  <a:ext cx="426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4C55B24-EC35-1942-A864-FD21786D5B03}"/>
                    </a:ext>
                  </a:extLst>
                </p14:cNvPr>
                <p14:cNvContentPartPr/>
                <p14:nvPr/>
              </p14:nvContentPartPr>
              <p14:xfrm>
                <a:off x="11088820" y="701991"/>
                <a:ext cx="212040" cy="31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4C55B24-EC35-1942-A864-FD21786D5B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81260" y="69443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9451C51-F125-DC47-95F7-F8FCB91FAE80}"/>
                    </a:ext>
                  </a:extLst>
                </p14:cNvPr>
                <p14:cNvContentPartPr/>
                <p14:nvPr/>
              </p14:nvContentPartPr>
              <p14:xfrm>
                <a:off x="11630260" y="365751"/>
                <a:ext cx="81360" cy="62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9451C51-F125-DC47-95F7-F8FCB91FAE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622700" y="35819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23D04E6-1A3E-BE4B-BC92-7C0C66C330FD}"/>
                    </a:ext>
                  </a:extLst>
                </p14:cNvPr>
                <p14:cNvContentPartPr/>
                <p14:nvPr/>
              </p14:nvContentPartPr>
              <p14:xfrm>
                <a:off x="11462140" y="515151"/>
                <a:ext cx="510840" cy="411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23D04E6-1A3E-BE4B-BC92-7C0C66C330F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454580" y="507591"/>
                  <a:ext cx="5259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8B5C89B-06D8-214B-A072-9F583DC5EA6A}"/>
              </a:ext>
            </a:extLst>
          </p:cNvPr>
          <p:cNvGrpSpPr/>
          <p:nvPr/>
        </p:nvGrpSpPr>
        <p:grpSpPr>
          <a:xfrm>
            <a:off x="580060" y="1312191"/>
            <a:ext cx="878040" cy="597960"/>
            <a:chOff x="580060" y="1312191"/>
            <a:chExt cx="87804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F3F9DAE-25FA-4B4A-9748-88A9D23B3D5B}"/>
                    </a:ext>
                  </a:extLst>
                </p14:cNvPr>
                <p14:cNvContentPartPr/>
                <p14:nvPr/>
              </p14:nvContentPartPr>
              <p14:xfrm>
                <a:off x="580060" y="1480311"/>
                <a:ext cx="342720" cy="416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F3F9DAE-25FA-4B4A-9748-88A9D23B3D5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2500" y="1472751"/>
                  <a:ext cx="357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DD25442-85A7-3942-ADE4-8F49903BAD1C}"/>
                    </a:ext>
                  </a:extLst>
                </p14:cNvPr>
                <p14:cNvContentPartPr/>
                <p14:nvPr/>
              </p14:nvContentPartPr>
              <p14:xfrm>
                <a:off x="1096660" y="1312191"/>
                <a:ext cx="212040" cy="5979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DD25442-85A7-3942-ADE4-8F49903BAD1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89100" y="1304631"/>
                  <a:ext cx="2271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E12BE1F-22B8-904A-AE29-39F647E28E8C}"/>
                    </a:ext>
                  </a:extLst>
                </p14:cNvPr>
                <p14:cNvContentPartPr/>
                <p14:nvPr/>
              </p14:nvContentPartPr>
              <p14:xfrm>
                <a:off x="1270900" y="1592271"/>
                <a:ext cx="187200" cy="286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E12BE1F-22B8-904A-AE29-39F647E28E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263700" y="1584711"/>
                  <a:ext cx="2023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3B9E57D-E17E-1B44-B39F-C4874E8E65DB}"/>
              </a:ext>
            </a:extLst>
          </p:cNvPr>
          <p:cNvGrpSpPr/>
          <p:nvPr/>
        </p:nvGrpSpPr>
        <p:grpSpPr>
          <a:xfrm>
            <a:off x="1843660" y="1442871"/>
            <a:ext cx="155160" cy="460800"/>
            <a:chOff x="1843660" y="1442871"/>
            <a:chExt cx="15516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3AF1209-0497-3648-A442-27AA6D32E659}"/>
                    </a:ext>
                  </a:extLst>
                </p14:cNvPr>
                <p14:cNvContentPartPr/>
                <p14:nvPr/>
              </p14:nvContentPartPr>
              <p14:xfrm>
                <a:off x="1862380" y="1442871"/>
                <a:ext cx="112320" cy="81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3AF1209-0497-3648-A442-27AA6D32E6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54820" y="143531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7B21F6D-ED8D-6A43-97D3-79CDF2CB69DA}"/>
                    </a:ext>
                  </a:extLst>
                </p14:cNvPr>
                <p14:cNvContentPartPr/>
                <p14:nvPr/>
              </p14:nvContentPartPr>
              <p14:xfrm>
                <a:off x="1843660" y="1617111"/>
                <a:ext cx="155160" cy="286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7B21F6D-ED8D-6A43-97D3-79CDF2CB69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36100" y="1609551"/>
                  <a:ext cx="1702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FE87ABF-859D-1041-AB3B-EE58B79ED14D}"/>
              </a:ext>
            </a:extLst>
          </p:cNvPr>
          <p:cNvGrpSpPr/>
          <p:nvPr/>
        </p:nvGrpSpPr>
        <p:grpSpPr>
          <a:xfrm>
            <a:off x="2360620" y="1455471"/>
            <a:ext cx="198720" cy="386280"/>
            <a:chOff x="2360620" y="1455471"/>
            <a:chExt cx="1987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3EFB9E3-CD2C-CE45-B647-1994F77156F5}"/>
                    </a:ext>
                  </a:extLst>
                </p14:cNvPr>
                <p14:cNvContentPartPr/>
                <p14:nvPr/>
              </p14:nvContentPartPr>
              <p14:xfrm>
                <a:off x="2360620" y="1455471"/>
                <a:ext cx="198720" cy="37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3EFB9E3-CD2C-CE45-B647-1994F77156F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53060" y="1447911"/>
                  <a:ext cx="213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92D29F9-2D2F-D84E-A495-6CE1720AFF90}"/>
                    </a:ext>
                  </a:extLst>
                </p14:cNvPr>
                <p14:cNvContentPartPr/>
                <p14:nvPr/>
              </p14:nvContentPartPr>
              <p14:xfrm>
                <a:off x="2478700" y="1542591"/>
                <a:ext cx="25200" cy="299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92D29F9-2D2F-D84E-A495-6CE1720AFF9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71140" y="1535031"/>
                  <a:ext cx="40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937B1F3A-23EF-1D4F-B598-F0A483627F44}"/>
                  </a:ext>
                </a:extLst>
              </p14:cNvPr>
              <p14:cNvContentPartPr/>
              <p14:nvPr/>
            </p14:nvContentPartPr>
            <p14:xfrm>
              <a:off x="2790100" y="1779111"/>
              <a:ext cx="81360" cy="1371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937B1F3A-23EF-1D4F-B598-F0A483627F4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782540" y="1771551"/>
                <a:ext cx="96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5F68E46B-FBB1-C34D-964A-BBFE9C1D125E}"/>
                  </a:ext>
                </a:extLst>
              </p14:cNvPr>
              <p14:cNvContentPartPr/>
              <p14:nvPr/>
            </p14:nvContentPartPr>
            <p14:xfrm>
              <a:off x="4688740" y="1828791"/>
              <a:ext cx="87480" cy="378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5F68E46B-FBB1-C34D-964A-BBFE9C1D125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681180" y="1821231"/>
                <a:ext cx="1026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9A15563F-A823-264A-8736-6D296207C8B3}"/>
              </a:ext>
            </a:extLst>
          </p:cNvPr>
          <p:cNvGrpSpPr/>
          <p:nvPr/>
        </p:nvGrpSpPr>
        <p:grpSpPr>
          <a:xfrm>
            <a:off x="3288700" y="1374471"/>
            <a:ext cx="1101600" cy="554400"/>
            <a:chOff x="3288700" y="1374471"/>
            <a:chExt cx="11016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48809E9-8165-5D4E-A6C1-EBCDE23A0A0B}"/>
                    </a:ext>
                  </a:extLst>
                </p14:cNvPr>
                <p14:cNvContentPartPr/>
                <p14:nvPr/>
              </p14:nvContentPartPr>
              <p14:xfrm>
                <a:off x="3300580" y="1418031"/>
                <a:ext cx="131040" cy="100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48809E9-8165-5D4E-A6C1-EBCDE23A0A0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93020" y="141047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AE3CB05-3C84-1E4B-854F-64EA73DA5AAA}"/>
                    </a:ext>
                  </a:extLst>
                </p14:cNvPr>
                <p14:cNvContentPartPr/>
                <p14:nvPr/>
              </p14:nvContentPartPr>
              <p14:xfrm>
                <a:off x="3288700" y="1623591"/>
                <a:ext cx="118080" cy="224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AE3CB05-3C84-1E4B-854F-64EA73DA5A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81140" y="1616031"/>
                  <a:ext cx="133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E671919-2F19-214E-AC7C-4AF28B260F06}"/>
                    </a:ext>
                  </a:extLst>
                </p14:cNvPr>
                <p14:cNvContentPartPr/>
                <p14:nvPr/>
              </p14:nvContentPartPr>
              <p14:xfrm>
                <a:off x="3543220" y="1374471"/>
                <a:ext cx="131040" cy="461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E671919-2F19-214E-AC7C-4AF28B260F0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35660" y="1366911"/>
                  <a:ext cx="146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FDC06C5-B117-B940-9074-D2C701462787}"/>
                    </a:ext>
                  </a:extLst>
                </p14:cNvPr>
                <p14:cNvContentPartPr/>
                <p14:nvPr/>
              </p14:nvContentPartPr>
              <p14:xfrm>
                <a:off x="4147300" y="1405431"/>
                <a:ext cx="243000" cy="523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FDC06C5-B117-B940-9074-D2C70146278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139740" y="1397871"/>
                  <a:ext cx="2581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0A26DEE-7912-2D41-85DA-15FCBE96D454}"/>
                    </a:ext>
                  </a:extLst>
                </p14:cNvPr>
                <p14:cNvContentPartPr/>
                <p14:nvPr/>
              </p14:nvContentPartPr>
              <p14:xfrm>
                <a:off x="3786220" y="1448991"/>
                <a:ext cx="68760" cy="100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0A26DEE-7912-2D41-85DA-15FCBE96D45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78660" y="144143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2E52945-4844-B54C-9302-4851FB42ED40}"/>
                    </a:ext>
                  </a:extLst>
                </p14:cNvPr>
                <p14:cNvContentPartPr/>
                <p14:nvPr/>
              </p14:nvContentPartPr>
              <p14:xfrm>
                <a:off x="3804940" y="1418031"/>
                <a:ext cx="255600" cy="346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2E52945-4844-B54C-9302-4851FB42ED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97380" y="1410471"/>
                  <a:ext cx="2707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687BED2-574B-B74E-884E-357C0D81BC8B}"/>
              </a:ext>
            </a:extLst>
          </p:cNvPr>
          <p:cNvGrpSpPr/>
          <p:nvPr/>
        </p:nvGrpSpPr>
        <p:grpSpPr>
          <a:xfrm>
            <a:off x="5532580" y="1499031"/>
            <a:ext cx="519120" cy="392400"/>
            <a:chOff x="5532580" y="1499031"/>
            <a:chExt cx="5191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93D4C78-B1B1-8E45-A789-B9F439590DB5}"/>
                    </a:ext>
                  </a:extLst>
                </p14:cNvPr>
                <p14:cNvContentPartPr/>
                <p14:nvPr/>
              </p14:nvContentPartPr>
              <p14:xfrm>
                <a:off x="5541580" y="1604871"/>
                <a:ext cx="335880" cy="37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93D4C78-B1B1-8E45-A789-B9F439590DB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34380" y="1597311"/>
                  <a:ext cx="35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44CEAC1-E7DE-454E-8E1B-2CA5A8484491}"/>
                    </a:ext>
                  </a:extLst>
                </p14:cNvPr>
                <p14:cNvContentPartPr/>
                <p14:nvPr/>
              </p14:nvContentPartPr>
              <p14:xfrm>
                <a:off x="5532580" y="1722951"/>
                <a:ext cx="395280" cy="50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44CEAC1-E7DE-454E-8E1B-2CA5A848449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25380" y="1715391"/>
                  <a:ext cx="410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4CAD344-9E88-924D-AAC9-92A1BEAD3C08}"/>
                    </a:ext>
                  </a:extLst>
                </p14:cNvPr>
                <p14:cNvContentPartPr/>
                <p14:nvPr/>
              </p14:nvContentPartPr>
              <p14:xfrm>
                <a:off x="5771980" y="1499031"/>
                <a:ext cx="279720" cy="3924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4CAD344-9E88-924D-AAC9-92A1BEAD3C0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64420" y="1491471"/>
                  <a:ext cx="2948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D675630-6358-3A49-A29C-117958FE407F}"/>
              </a:ext>
            </a:extLst>
          </p:cNvPr>
          <p:cNvGrpSpPr/>
          <p:nvPr/>
        </p:nvGrpSpPr>
        <p:grpSpPr>
          <a:xfrm>
            <a:off x="6656140" y="1529991"/>
            <a:ext cx="205920" cy="374040"/>
            <a:chOff x="6656140" y="1529991"/>
            <a:chExt cx="2059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E94A479-725D-EC48-BA8C-DE2BF04C9CF2}"/>
                    </a:ext>
                  </a:extLst>
                </p14:cNvPr>
                <p14:cNvContentPartPr/>
                <p14:nvPr/>
              </p14:nvContentPartPr>
              <p14:xfrm>
                <a:off x="6656140" y="1529991"/>
                <a:ext cx="205920" cy="25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E94A479-725D-EC48-BA8C-DE2BF04C9CF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48580" y="152243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4D0AC15-ACAE-9D4E-8F73-CFFF8E3E49B9}"/>
                    </a:ext>
                  </a:extLst>
                </p14:cNvPr>
                <p14:cNvContentPartPr/>
                <p14:nvPr/>
              </p14:nvContentPartPr>
              <p14:xfrm>
                <a:off x="6724540" y="1635831"/>
                <a:ext cx="50040" cy="268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4D0AC15-ACAE-9D4E-8F73-CFFF8E3E49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16980" y="1628271"/>
                  <a:ext cx="651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EB05169-97C8-FC4E-9F6B-5BCC11E4EA0D}"/>
              </a:ext>
            </a:extLst>
          </p:cNvPr>
          <p:cNvGrpSpPr/>
          <p:nvPr/>
        </p:nvGrpSpPr>
        <p:grpSpPr>
          <a:xfrm>
            <a:off x="7085620" y="1411911"/>
            <a:ext cx="162360" cy="180720"/>
            <a:chOff x="7085620" y="1411911"/>
            <a:chExt cx="1623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674C3CF-A1CA-6D47-8F25-A6779834B9B1}"/>
                    </a:ext>
                  </a:extLst>
                </p14:cNvPr>
                <p14:cNvContentPartPr/>
                <p14:nvPr/>
              </p14:nvContentPartPr>
              <p14:xfrm>
                <a:off x="7085620" y="1474191"/>
                <a:ext cx="162360" cy="25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674C3CF-A1CA-6D47-8F25-A6779834B9B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78060" y="146663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5B20669-52CC-714F-833A-D655660173C6}"/>
                    </a:ext>
                  </a:extLst>
                </p14:cNvPr>
                <p14:cNvContentPartPr/>
                <p14:nvPr/>
              </p14:nvContentPartPr>
              <p14:xfrm>
                <a:off x="7110460" y="1411911"/>
                <a:ext cx="106200" cy="180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5B20669-52CC-714F-833A-D655660173C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02900" y="1404351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8D30A68-F573-444F-B412-E371DB03C935}"/>
                    </a:ext>
                  </a:extLst>
                </p14:cNvPr>
                <p14:cNvContentPartPr/>
                <p14:nvPr/>
              </p14:nvContentPartPr>
              <p14:xfrm>
                <a:off x="7129180" y="1424871"/>
                <a:ext cx="56520" cy="118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8D30A68-F573-444F-B412-E371DB03C93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21620" y="1417311"/>
                  <a:ext cx="712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03FEC1F-841B-0647-89F3-3F5EE4C7A513}"/>
              </a:ext>
            </a:extLst>
          </p:cNvPr>
          <p:cNvGrpSpPr/>
          <p:nvPr/>
        </p:nvGrpSpPr>
        <p:grpSpPr>
          <a:xfrm>
            <a:off x="7449580" y="1660671"/>
            <a:ext cx="240480" cy="205920"/>
            <a:chOff x="7449580" y="1660671"/>
            <a:chExt cx="24048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C565B03-9014-BD4F-8A5D-B2D56BD769B0}"/>
                    </a:ext>
                  </a:extLst>
                </p14:cNvPr>
                <p14:cNvContentPartPr/>
                <p14:nvPr/>
              </p14:nvContentPartPr>
              <p14:xfrm>
                <a:off x="7449580" y="1729431"/>
                <a:ext cx="240480" cy="19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C565B03-9014-BD4F-8A5D-B2D56BD769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42020" y="1721871"/>
                  <a:ext cx="255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ED50E25-10F1-1D44-9313-63D1F767FAC1}"/>
                    </a:ext>
                  </a:extLst>
                </p14:cNvPr>
                <p14:cNvContentPartPr/>
                <p14:nvPr/>
              </p14:nvContentPartPr>
              <p14:xfrm>
                <a:off x="7577380" y="1660671"/>
                <a:ext cx="25200" cy="205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ED50E25-10F1-1D44-9313-63D1F767FAC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69820" y="165311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E0C52C2-178F-9847-B5AD-41544F95EB6E}"/>
              </a:ext>
            </a:extLst>
          </p:cNvPr>
          <p:cNvGrpSpPr/>
          <p:nvPr/>
        </p:nvGrpSpPr>
        <p:grpSpPr>
          <a:xfrm>
            <a:off x="7951060" y="1573551"/>
            <a:ext cx="498240" cy="311760"/>
            <a:chOff x="7951060" y="1573551"/>
            <a:chExt cx="4982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77F8021-2580-F44C-86E8-8A8A710FA8BA}"/>
                    </a:ext>
                  </a:extLst>
                </p14:cNvPr>
                <p14:cNvContentPartPr/>
                <p14:nvPr/>
              </p14:nvContentPartPr>
              <p14:xfrm>
                <a:off x="7951060" y="1573551"/>
                <a:ext cx="230760" cy="230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77F8021-2580-F44C-86E8-8A8A710FA8B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943500" y="156599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6B63DAD-9929-2C4B-8F24-6258A0BB6F29}"/>
                    </a:ext>
                  </a:extLst>
                </p14:cNvPr>
                <p14:cNvContentPartPr/>
                <p14:nvPr/>
              </p14:nvContentPartPr>
              <p14:xfrm>
                <a:off x="8262460" y="1741671"/>
                <a:ext cx="19080" cy="143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6B63DAD-9929-2C4B-8F24-6258A0BB6F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254900" y="1734111"/>
                  <a:ext cx="3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82CD11D-BC24-C54F-9CB7-127864E6C4C4}"/>
                    </a:ext>
                  </a:extLst>
                </p14:cNvPr>
                <p14:cNvContentPartPr/>
                <p14:nvPr/>
              </p14:nvContentPartPr>
              <p14:xfrm>
                <a:off x="8293420" y="1766511"/>
                <a:ext cx="155880" cy="93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82CD11D-BC24-C54F-9CB7-127864E6C4C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85860" y="175895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E1D0DBD8-05CD-2D43-829E-825D6919A952}"/>
                  </a:ext>
                </a:extLst>
              </p14:cNvPr>
              <p14:cNvContentPartPr/>
              <p14:nvPr/>
            </p14:nvContentPartPr>
            <p14:xfrm>
              <a:off x="8679340" y="1766511"/>
              <a:ext cx="149760" cy="129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E1D0DBD8-05CD-2D43-829E-825D6919A95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671780" y="1758951"/>
                <a:ext cx="16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084A1C1D-2CBC-5149-A656-6A33E8D02C1C}"/>
                  </a:ext>
                </a:extLst>
              </p14:cNvPr>
              <p14:cNvContentPartPr/>
              <p14:nvPr/>
            </p14:nvContentPartPr>
            <p14:xfrm>
              <a:off x="9152380" y="1523871"/>
              <a:ext cx="286560" cy="6105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084A1C1D-2CBC-5149-A656-6A33E8D02C1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145180" y="1516311"/>
                <a:ext cx="301680" cy="62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0404512-95C9-6249-887E-0C414A2744C7}"/>
              </a:ext>
            </a:extLst>
          </p:cNvPr>
          <p:cNvGrpSpPr/>
          <p:nvPr/>
        </p:nvGrpSpPr>
        <p:grpSpPr>
          <a:xfrm>
            <a:off x="9700300" y="1374471"/>
            <a:ext cx="2104560" cy="529560"/>
            <a:chOff x="9700300" y="1374471"/>
            <a:chExt cx="21045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CE77475-C522-AD41-A0C0-A1ECFEEF43BD}"/>
                    </a:ext>
                  </a:extLst>
                </p14:cNvPr>
                <p14:cNvContentPartPr/>
                <p14:nvPr/>
              </p14:nvContentPartPr>
              <p14:xfrm>
                <a:off x="9700300" y="1567431"/>
                <a:ext cx="118800" cy="268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CE77475-C522-AD41-A0C0-A1ECFEEF43B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92740" y="1559871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B14C0B8-568E-1D42-90D2-76CA547531FE}"/>
                    </a:ext>
                  </a:extLst>
                </p14:cNvPr>
                <p14:cNvContentPartPr/>
                <p14:nvPr/>
              </p14:nvContentPartPr>
              <p14:xfrm>
                <a:off x="10017820" y="1573551"/>
                <a:ext cx="211320" cy="2865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B14C0B8-568E-1D42-90D2-76CA547531F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10260" y="1565991"/>
                  <a:ext cx="226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E4BDB9B-6563-1240-85F6-086731B529D4}"/>
                    </a:ext>
                  </a:extLst>
                </p14:cNvPr>
                <p14:cNvContentPartPr/>
                <p14:nvPr/>
              </p14:nvContentPartPr>
              <p14:xfrm>
                <a:off x="9999100" y="1722951"/>
                <a:ext cx="12960" cy="124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E4BDB9B-6563-1240-85F6-086731B529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91540" y="1715391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2DE656E-E62C-F743-AA6D-2A1B666F579B}"/>
                    </a:ext>
                  </a:extLst>
                </p14:cNvPr>
                <p14:cNvContentPartPr/>
                <p14:nvPr/>
              </p14:nvContentPartPr>
              <p14:xfrm>
                <a:off x="10391500" y="1374471"/>
                <a:ext cx="454680" cy="5295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2DE656E-E62C-F743-AA6D-2A1B666F579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83940" y="1366911"/>
                  <a:ext cx="4698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7F275EE-C308-9549-ACF0-D7CBDB45AA2C}"/>
                    </a:ext>
                  </a:extLst>
                </p14:cNvPr>
                <p14:cNvContentPartPr/>
                <p14:nvPr/>
              </p14:nvContentPartPr>
              <p14:xfrm>
                <a:off x="10964260" y="1492551"/>
                <a:ext cx="293040" cy="408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7F275EE-C308-9549-ACF0-D7CBDB45AA2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56700" y="1484991"/>
                  <a:ext cx="3081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4770246-2C9D-0F4A-A095-3E169C6DE692}"/>
                    </a:ext>
                  </a:extLst>
                </p14:cNvPr>
                <p14:cNvContentPartPr/>
                <p14:nvPr/>
              </p14:nvContentPartPr>
              <p14:xfrm>
                <a:off x="11132380" y="1729431"/>
                <a:ext cx="268200" cy="37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4770246-2C9D-0F4A-A095-3E169C6DE6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124820" y="1721871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BAA8154-36B2-1844-8D40-00DF0FE89307}"/>
                    </a:ext>
                  </a:extLst>
                </p14:cNvPr>
                <p14:cNvContentPartPr/>
                <p14:nvPr/>
              </p14:nvContentPartPr>
              <p14:xfrm>
                <a:off x="11580580" y="1548711"/>
                <a:ext cx="68760" cy="81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BAA8154-36B2-1844-8D40-00DF0FE8930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573020" y="154115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2BDBD7B-AD43-FF41-8F45-ACBC4A481A7B}"/>
                    </a:ext>
                  </a:extLst>
                </p14:cNvPr>
                <p14:cNvContentPartPr/>
                <p14:nvPr/>
              </p14:nvContentPartPr>
              <p14:xfrm>
                <a:off x="11468260" y="1772991"/>
                <a:ext cx="336600" cy="118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2BDBD7B-AD43-FF41-8F45-ACBC4A481A7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61060" y="1765431"/>
                  <a:ext cx="3517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C49CA41-5A8F-9A43-9E3C-47753C3CE101}"/>
                  </a:ext>
                </a:extLst>
              </p14:cNvPr>
              <p14:cNvContentPartPr/>
              <p14:nvPr/>
            </p14:nvContentPartPr>
            <p14:xfrm>
              <a:off x="723340" y="2289591"/>
              <a:ext cx="317880" cy="4546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C49CA41-5A8F-9A43-9E3C-47753C3CE101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15780" y="2282031"/>
                <a:ext cx="33300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28BCB05D-7ABB-524C-8BA6-A40DE6F06335}"/>
              </a:ext>
            </a:extLst>
          </p:cNvPr>
          <p:cNvGrpSpPr/>
          <p:nvPr/>
        </p:nvGrpSpPr>
        <p:grpSpPr>
          <a:xfrm>
            <a:off x="1302220" y="2171151"/>
            <a:ext cx="548280" cy="604800"/>
            <a:chOff x="1302220" y="2171151"/>
            <a:chExt cx="54828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10B3CB2-41A8-1C4F-91C1-9E9163718376}"/>
                    </a:ext>
                  </a:extLst>
                </p14:cNvPr>
                <p14:cNvContentPartPr/>
                <p14:nvPr/>
              </p14:nvContentPartPr>
              <p14:xfrm>
                <a:off x="1302220" y="2196711"/>
                <a:ext cx="461160" cy="5792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10B3CB2-41A8-1C4F-91C1-9E916371837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94660" y="2189151"/>
                  <a:ext cx="4762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DC6506-698D-EE4B-949D-3E188843491B}"/>
                    </a:ext>
                  </a:extLst>
                </p14:cNvPr>
                <p14:cNvContentPartPr/>
                <p14:nvPr/>
              </p14:nvContentPartPr>
              <p14:xfrm>
                <a:off x="1712980" y="2488671"/>
                <a:ext cx="118800" cy="50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DC6506-698D-EE4B-949D-3E188843491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05420" y="248111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E0ECEB1-25C7-334C-8532-DABE63841CF9}"/>
                    </a:ext>
                  </a:extLst>
                </p14:cNvPr>
                <p14:cNvContentPartPr/>
                <p14:nvPr/>
              </p14:nvContentPartPr>
              <p14:xfrm>
                <a:off x="1794700" y="2171151"/>
                <a:ext cx="55800" cy="87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E0ECEB1-25C7-334C-8532-DABE63841CF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87140" y="2163591"/>
                  <a:ext cx="709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C104E3D1-8652-EC4E-ACC9-A7505C622121}"/>
                  </a:ext>
                </a:extLst>
              </p14:cNvPr>
              <p14:cNvContentPartPr/>
              <p14:nvPr/>
            </p14:nvContentPartPr>
            <p14:xfrm>
              <a:off x="2155780" y="2178711"/>
              <a:ext cx="690840" cy="540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C104E3D1-8652-EC4E-ACC9-A7505C62212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148220" y="2171511"/>
                <a:ext cx="70560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8B6766BA-CAB1-2745-8D09-46E6653AFE30}"/>
                  </a:ext>
                </a:extLst>
              </p14:cNvPr>
              <p14:cNvContentPartPr/>
              <p14:nvPr/>
            </p14:nvContentPartPr>
            <p14:xfrm>
              <a:off x="3244420" y="2600991"/>
              <a:ext cx="118800" cy="936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8B6766BA-CAB1-2745-8D09-46E6653AFE30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236860" y="2593431"/>
                <a:ext cx="133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5E8C9451-3FD9-5647-B9AF-1F9B9E79421F}"/>
                  </a:ext>
                </a:extLst>
              </p14:cNvPr>
              <p14:cNvContentPartPr/>
              <p14:nvPr/>
            </p14:nvContentPartPr>
            <p14:xfrm>
              <a:off x="1457740" y="3416391"/>
              <a:ext cx="293040" cy="2120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5E8C9451-3FD9-5647-B9AF-1F9B9E79421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450180" y="3408831"/>
                <a:ext cx="308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6680F57A-37B1-5A4B-B54D-7A95DBBE08C6}"/>
                  </a:ext>
                </a:extLst>
              </p14:cNvPr>
              <p14:cNvContentPartPr/>
              <p14:nvPr/>
            </p14:nvContentPartPr>
            <p14:xfrm>
              <a:off x="1955980" y="3372831"/>
              <a:ext cx="81360" cy="2430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6680F57A-37B1-5A4B-B54D-7A95DBBE08C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948420" y="3365271"/>
                <a:ext cx="964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4F83E942-83FB-044B-ADBE-79461BDE9463}"/>
              </a:ext>
            </a:extLst>
          </p:cNvPr>
          <p:cNvGrpSpPr/>
          <p:nvPr/>
        </p:nvGrpSpPr>
        <p:grpSpPr>
          <a:xfrm>
            <a:off x="2298340" y="3254391"/>
            <a:ext cx="567000" cy="423720"/>
            <a:chOff x="2298340" y="3254391"/>
            <a:chExt cx="5670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47467D4-A2EE-4346-A530-ED2235632AAE}"/>
                    </a:ext>
                  </a:extLst>
                </p14:cNvPr>
                <p14:cNvContentPartPr/>
                <p14:nvPr/>
              </p14:nvContentPartPr>
              <p14:xfrm>
                <a:off x="2298340" y="3341511"/>
                <a:ext cx="255600" cy="31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47467D4-A2EE-4346-A530-ED2235632AA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90780" y="333395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3061C22-DF93-AA47-9785-C1DB0D759894}"/>
                    </a:ext>
                  </a:extLst>
                </p14:cNvPr>
                <p14:cNvContentPartPr/>
                <p14:nvPr/>
              </p14:nvContentPartPr>
              <p14:xfrm>
                <a:off x="2391580" y="3422511"/>
                <a:ext cx="31320" cy="2556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3061C22-DF93-AA47-9785-C1DB0D7598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84020" y="3414951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F185097-21C1-0647-8270-F2D8DD0DB838}"/>
                    </a:ext>
                  </a:extLst>
                </p14:cNvPr>
                <p14:cNvContentPartPr/>
                <p14:nvPr/>
              </p14:nvContentPartPr>
              <p14:xfrm>
                <a:off x="2696860" y="3291831"/>
                <a:ext cx="168480" cy="31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F185097-21C1-0647-8270-F2D8DD0DB83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89300" y="32842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F35B8BF-B71B-E445-9156-F37327E7D8EE}"/>
                    </a:ext>
                  </a:extLst>
                </p14:cNvPr>
                <p14:cNvContentPartPr/>
                <p14:nvPr/>
              </p14:nvContentPartPr>
              <p14:xfrm>
                <a:off x="2746540" y="3254391"/>
                <a:ext cx="75240" cy="168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F35B8BF-B71B-E445-9156-F37327E7D8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38980" y="324683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F7D4212-A15D-2044-AB7C-A77F16B43BCA}"/>
                    </a:ext>
                  </a:extLst>
                </p14:cNvPr>
                <p14:cNvContentPartPr/>
                <p14:nvPr/>
              </p14:nvContentPartPr>
              <p14:xfrm>
                <a:off x="2709100" y="3279231"/>
                <a:ext cx="93600" cy="131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F7D4212-A15D-2044-AB7C-A77F16B43BC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01540" y="327203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7A042BE-B0AB-154F-9BE4-D3613D6F84A0}"/>
              </a:ext>
            </a:extLst>
          </p:cNvPr>
          <p:cNvGrpSpPr/>
          <p:nvPr/>
        </p:nvGrpSpPr>
        <p:grpSpPr>
          <a:xfrm>
            <a:off x="3512260" y="3266991"/>
            <a:ext cx="1313640" cy="336600"/>
            <a:chOff x="3512260" y="3266991"/>
            <a:chExt cx="13136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1235E7F-C1D7-0E4E-9770-B419400DDE3A}"/>
                    </a:ext>
                  </a:extLst>
                </p14:cNvPr>
                <p14:cNvContentPartPr/>
                <p14:nvPr/>
              </p14:nvContentPartPr>
              <p14:xfrm>
                <a:off x="3512260" y="3428991"/>
                <a:ext cx="218160" cy="129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1235E7F-C1D7-0E4E-9770-B419400DDE3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504700" y="3421431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BF2D4B1-8051-7F4B-B521-BD9CBEF0BDB4}"/>
                    </a:ext>
                  </a:extLst>
                </p14:cNvPr>
                <p14:cNvContentPartPr/>
                <p14:nvPr/>
              </p14:nvContentPartPr>
              <p14:xfrm>
                <a:off x="3630700" y="3360231"/>
                <a:ext cx="12960" cy="199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BF2D4B1-8051-7F4B-B521-BD9CBEF0BDB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23140" y="3352671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56E1DF8-955C-C747-89CB-0295A5787D84}"/>
                    </a:ext>
                  </a:extLst>
                </p14:cNvPr>
                <p14:cNvContentPartPr/>
                <p14:nvPr/>
              </p14:nvContentPartPr>
              <p14:xfrm>
                <a:off x="3929500" y="3266991"/>
                <a:ext cx="168480" cy="255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56E1DF8-955C-C747-89CB-0295A5787D8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21940" y="325943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EBCAAB8-32D3-D34F-B7BE-6295A08A3AD1}"/>
                    </a:ext>
                  </a:extLst>
                </p14:cNvPr>
                <p14:cNvContentPartPr/>
                <p14:nvPr/>
              </p14:nvContentPartPr>
              <p14:xfrm>
                <a:off x="4259260" y="3453831"/>
                <a:ext cx="37800" cy="1497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EBCAAB8-32D3-D34F-B7BE-6295A08A3AD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51700" y="3446271"/>
                  <a:ext cx="5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7E290B0-044E-4F41-868D-14E1F14FB043}"/>
                    </a:ext>
                  </a:extLst>
                </p14:cNvPr>
                <p14:cNvContentPartPr/>
                <p14:nvPr/>
              </p14:nvContentPartPr>
              <p14:xfrm>
                <a:off x="4290940" y="3478671"/>
                <a:ext cx="205200" cy="112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7E290B0-044E-4F41-868D-14E1F14FB04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283740" y="3471111"/>
                  <a:ext cx="22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1174852-A10B-A04F-B474-0D20D021DC94}"/>
                    </a:ext>
                  </a:extLst>
                </p14:cNvPr>
                <p14:cNvContentPartPr/>
                <p14:nvPr/>
              </p14:nvContentPartPr>
              <p14:xfrm>
                <a:off x="4670020" y="3453831"/>
                <a:ext cx="155880" cy="31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1174852-A10B-A04F-B474-0D20D021DC9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62820" y="344627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7CE43C4C-2DF7-0448-B374-F4B111C3BBC8}"/>
                  </a:ext>
                </a:extLst>
              </p14:cNvPr>
              <p14:cNvContentPartPr/>
              <p14:nvPr/>
            </p14:nvContentPartPr>
            <p14:xfrm>
              <a:off x="5224420" y="3242151"/>
              <a:ext cx="305280" cy="5605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7CE43C4C-2DF7-0448-B374-F4B111C3BBC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216860" y="3234591"/>
                <a:ext cx="3204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7F64C62E-7F5F-2D4A-9CB2-E9147AFD4807}"/>
                  </a:ext>
                </a:extLst>
              </p14:cNvPr>
              <p14:cNvContentPartPr/>
              <p14:nvPr/>
            </p14:nvContentPartPr>
            <p14:xfrm>
              <a:off x="5722300" y="3185991"/>
              <a:ext cx="143640" cy="5295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7F64C62E-7F5F-2D4A-9CB2-E9147AFD480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714740" y="3178431"/>
                <a:ext cx="1587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11829680-7EBA-6E46-BC0B-5640BB6769E5}"/>
                  </a:ext>
                </a:extLst>
              </p14:cNvPr>
              <p14:cNvContentPartPr/>
              <p14:nvPr/>
            </p14:nvContentPartPr>
            <p14:xfrm>
              <a:off x="6344740" y="3490911"/>
              <a:ext cx="224640" cy="313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11829680-7EBA-6E46-BC0B-5640BB6769E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337180" y="3483711"/>
                <a:ext cx="239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BF141657-9F4B-9D4A-BD87-F89C72F5DA87}"/>
                  </a:ext>
                </a:extLst>
              </p14:cNvPr>
              <p14:cNvContentPartPr/>
              <p14:nvPr/>
            </p14:nvContentPartPr>
            <p14:xfrm>
              <a:off x="6382180" y="3652911"/>
              <a:ext cx="199440" cy="190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BF141657-9F4B-9D4A-BD87-F89C72F5DA8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374620" y="3645351"/>
                <a:ext cx="214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64660BE-E480-6E4C-8763-D5FB8FE0E8D7}"/>
                  </a:ext>
                </a:extLst>
              </p14:cNvPr>
              <p14:cNvContentPartPr/>
              <p14:nvPr/>
            </p14:nvContentPartPr>
            <p14:xfrm>
              <a:off x="7011100" y="3323151"/>
              <a:ext cx="411120" cy="2865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64660BE-E480-6E4C-8763-D5FB8FE0E8D7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03540" y="3315591"/>
                <a:ext cx="4262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1C93EEAB-4DE5-314B-8EF7-EA14819438FE}"/>
                  </a:ext>
                </a:extLst>
              </p14:cNvPr>
              <p14:cNvContentPartPr/>
              <p14:nvPr/>
            </p14:nvContentPartPr>
            <p14:xfrm>
              <a:off x="7640380" y="3323511"/>
              <a:ext cx="111600" cy="2862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1C93EEAB-4DE5-314B-8EF7-EA14819438F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632820" y="3316311"/>
                <a:ext cx="1267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BD61DC3-9319-5048-A424-91AE111BA108}"/>
              </a:ext>
            </a:extLst>
          </p:cNvPr>
          <p:cNvGrpSpPr/>
          <p:nvPr/>
        </p:nvGrpSpPr>
        <p:grpSpPr>
          <a:xfrm>
            <a:off x="636220" y="4082391"/>
            <a:ext cx="1064880" cy="448560"/>
            <a:chOff x="636220" y="4082391"/>
            <a:chExt cx="10648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4567437-706D-0E4F-A35E-A4A5CC51940D}"/>
                    </a:ext>
                  </a:extLst>
                </p14:cNvPr>
                <p14:cNvContentPartPr/>
                <p14:nvPr/>
              </p14:nvContentPartPr>
              <p14:xfrm>
                <a:off x="692020" y="4132431"/>
                <a:ext cx="19080" cy="129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4567437-706D-0E4F-A35E-A4A5CC51940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460" y="412487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AF8FA91-6449-8A48-A0CB-8A9BD43EEC3A}"/>
                    </a:ext>
                  </a:extLst>
                </p14:cNvPr>
                <p14:cNvContentPartPr/>
                <p14:nvPr/>
              </p14:nvContentPartPr>
              <p14:xfrm>
                <a:off x="636220" y="4119831"/>
                <a:ext cx="492120" cy="330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AF8FA91-6449-8A48-A0CB-8A9BD43EEC3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8660" y="4112271"/>
                  <a:ext cx="507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B5F94FA-91C9-3F4A-94EB-2E06DD6CD0C1}"/>
                    </a:ext>
                  </a:extLst>
                </p14:cNvPr>
                <p14:cNvContentPartPr/>
                <p14:nvPr/>
              </p14:nvContentPartPr>
              <p14:xfrm>
                <a:off x="1003420" y="4082391"/>
                <a:ext cx="143640" cy="436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B5F94FA-91C9-3F4A-94EB-2E06DD6CD0C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95860" y="4074831"/>
                  <a:ext cx="158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60A12FD-856D-124E-914B-DECA9074A15F}"/>
                    </a:ext>
                  </a:extLst>
                </p14:cNvPr>
                <p14:cNvContentPartPr/>
                <p14:nvPr/>
              </p14:nvContentPartPr>
              <p14:xfrm>
                <a:off x="935020" y="4331511"/>
                <a:ext cx="168480" cy="1738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60A12FD-856D-124E-914B-DECA9074A15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7460" y="4323951"/>
                  <a:ext cx="183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7F106127-3F10-994D-AA30-B0E38BB017C4}"/>
                    </a:ext>
                  </a:extLst>
                </p14:cNvPr>
                <p14:cNvContentPartPr/>
                <p14:nvPr/>
              </p14:nvContentPartPr>
              <p14:xfrm>
                <a:off x="1345780" y="4082391"/>
                <a:ext cx="355320" cy="4485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7F106127-3F10-994D-AA30-B0E38BB017C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338220" y="4074831"/>
                  <a:ext cx="3704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D2B494E-DFFE-3B43-A83D-8D6DB7994B6A}"/>
              </a:ext>
            </a:extLst>
          </p:cNvPr>
          <p:cNvGrpSpPr/>
          <p:nvPr/>
        </p:nvGrpSpPr>
        <p:grpSpPr>
          <a:xfrm>
            <a:off x="1996660" y="3939471"/>
            <a:ext cx="439200" cy="871560"/>
            <a:chOff x="1996660" y="3939471"/>
            <a:chExt cx="439200" cy="87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0BE3A1B-60DB-C94E-B5C2-9F681C3FAA0C}"/>
                    </a:ext>
                  </a:extLst>
                </p14:cNvPr>
                <p14:cNvContentPartPr/>
                <p14:nvPr/>
              </p14:nvContentPartPr>
              <p14:xfrm>
                <a:off x="1999540" y="3939471"/>
                <a:ext cx="436320" cy="2059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0BE3A1B-60DB-C94E-B5C2-9F681C3FAA0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991980" y="3931911"/>
                  <a:ext cx="451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846001D-1B4B-3B42-9E36-E845411B4474}"/>
                    </a:ext>
                  </a:extLst>
                </p14:cNvPr>
                <p14:cNvContentPartPr/>
                <p14:nvPr/>
              </p14:nvContentPartPr>
              <p14:xfrm>
                <a:off x="2130220" y="4151151"/>
                <a:ext cx="199440" cy="193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846001D-1B4B-3B42-9E36-E845411B447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122660" y="414359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5F424E4-7FF7-D844-9C2E-7B89EEA1B1CB}"/>
                    </a:ext>
                  </a:extLst>
                </p14:cNvPr>
                <p14:cNvContentPartPr/>
                <p14:nvPr/>
              </p14:nvContentPartPr>
              <p14:xfrm>
                <a:off x="1996660" y="4325391"/>
                <a:ext cx="386280" cy="1054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5F424E4-7FF7-D844-9C2E-7B89EEA1B1C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89100" y="4317831"/>
                  <a:ext cx="40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62CBC48-B42E-3A42-ACF3-9188C789F1CD}"/>
                    </a:ext>
                  </a:extLst>
                </p14:cNvPr>
                <p14:cNvContentPartPr/>
                <p14:nvPr/>
              </p14:nvContentPartPr>
              <p14:xfrm>
                <a:off x="2136340" y="4375071"/>
                <a:ext cx="37800" cy="93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62CBC48-B42E-3A42-ACF3-9188C789F1C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128780" y="436751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28139AF-C44F-3340-8171-B439B128183A}"/>
                    </a:ext>
                  </a:extLst>
                </p14:cNvPr>
                <p14:cNvContentPartPr/>
                <p14:nvPr/>
              </p14:nvContentPartPr>
              <p14:xfrm>
                <a:off x="2267020" y="4312791"/>
                <a:ext cx="25200" cy="4982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28139AF-C44F-3340-8171-B439B128183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259460" y="4305231"/>
                  <a:ext cx="4032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DA0C57B-5D82-4F44-9BF6-7CD8AB55861F}"/>
              </a:ext>
            </a:extLst>
          </p:cNvPr>
          <p:cNvGrpSpPr/>
          <p:nvPr/>
        </p:nvGrpSpPr>
        <p:grpSpPr>
          <a:xfrm>
            <a:off x="2702980" y="4070151"/>
            <a:ext cx="446040" cy="324000"/>
            <a:chOff x="2702980" y="4070151"/>
            <a:chExt cx="4460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7F1DBF3-5258-0944-AC47-E23BDCB3F13D}"/>
                    </a:ext>
                  </a:extLst>
                </p14:cNvPr>
                <p14:cNvContentPartPr/>
                <p14:nvPr/>
              </p14:nvContentPartPr>
              <p14:xfrm>
                <a:off x="2721700" y="4082391"/>
                <a:ext cx="37800" cy="687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7F1DBF3-5258-0944-AC47-E23BDCB3F1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714140" y="407483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2754C7A-CFF2-1D47-922A-EC9622C53F06}"/>
                    </a:ext>
                  </a:extLst>
                </p14:cNvPr>
                <p14:cNvContentPartPr/>
                <p14:nvPr/>
              </p14:nvContentPartPr>
              <p14:xfrm>
                <a:off x="2702980" y="4287951"/>
                <a:ext cx="50040" cy="106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2754C7A-CFF2-1D47-922A-EC9622C53F0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95420" y="428039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17DD6F2-B227-3749-809E-7BAB85BDE3B9}"/>
                    </a:ext>
                  </a:extLst>
                </p14:cNvPr>
                <p14:cNvContentPartPr/>
                <p14:nvPr/>
              </p14:nvContentPartPr>
              <p14:xfrm>
                <a:off x="2926900" y="4113711"/>
                <a:ext cx="212040" cy="19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17DD6F2-B227-3749-809E-7BAB85BDE3B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19340" y="410615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81266B4-50B9-7F4B-A5FE-40D659D2EEDC}"/>
                    </a:ext>
                  </a:extLst>
                </p14:cNvPr>
                <p14:cNvContentPartPr/>
                <p14:nvPr/>
              </p14:nvContentPartPr>
              <p14:xfrm>
                <a:off x="2995660" y="4070151"/>
                <a:ext cx="153360" cy="3052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81266B4-50B9-7F4B-A5FE-40D659D2EED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88100" y="4062591"/>
                  <a:ext cx="1681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89CDAADF-E360-D644-B933-0E49D3A69927}"/>
              </a:ext>
            </a:extLst>
          </p:cNvPr>
          <p:cNvGrpSpPr/>
          <p:nvPr/>
        </p:nvGrpSpPr>
        <p:grpSpPr>
          <a:xfrm>
            <a:off x="3823660" y="4076271"/>
            <a:ext cx="1126800" cy="367560"/>
            <a:chOff x="3823660" y="4076271"/>
            <a:chExt cx="11268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16EA574-7A18-9348-8D63-3977C39445D1}"/>
                    </a:ext>
                  </a:extLst>
                </p14:cNvPr>
                <p14:cNvContentPartPr/>
                <p14:nvPr/>
              </p14:nvContentPartPr>
              <p14:xfrm>
                <a:off x="3823660" y="4076271"/>
                <a:ext cx="224640" cy="2865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16EA574-7A18-9348-8D63-3977C39445D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816100" y="4068711"/>
                  <a:ext cx="239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4E95E47-7347-0743-93BB-2F97E649B101}"/>
                    </a:ext>
                  </a:extLst>
                </p14:cNvPr>
                <p14:cNvContentPartPr/>
                <p14:nvPr/>
              </p14:nvContentPartPr>
              <p14:xfrm>
                <a:off x="4128580" y="4337631"/>
                <a:ext cx="43920" cy="1062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4E95E47-7347-0743-93BB-2F97E649B10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21020" y="4330071"/>
                  <a:ext cx="59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369F3F0-368F-0C4C-AD6B-2610312006AD}"/>
                    </a:ext>
                  </a:extLst>
                </p14:cNvPr>
                <p14:cNvContentPartPr/>
                <p14:nvPr/>
              </p14:nvContentPartPr>
              <p14:xfrm>
                <a:off x="4340260" y="4287951"/>
                <a:ext cx="87480" cy="190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369F3F0-368F-0C4C-AD6B-2610312006A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32700" y="4280391"/>
                  <a:ext cx="10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295FA32-E6E1-6B42-9DC9-9DB0BAE6D343}"/>
                    </a:ext>
                  </a:extLst>
                </p14:cNvPr>
                <p14:cNvContentPartPr/>
                <p14:nvPr/>
              </p14:nvContentPartPr>
              <p14:xfrm>
                <a:off x="4545820" y="4294071"/>
                <a:ext cx="143640" cy="31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295FA32-E6E1-6B42-9DC9-9DB0BAE6D34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38260" y="428651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5832F7B4-18F1-C34F-9CDA-B20FFDB8005C}"/>
                    </a:ext>
                  </a:extLst>
                </p14:cNvPr>
                <p14:cNvContentPartPr/>
                <p14:nvPr/>
              </p14:nvContentPartPr>
              <p14:xfrm>
                <a:off x="4813300" y="4294071"/>
                <a:ext cx="137160" cy="50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5832F7B4-18F1-C34F-9CDA-B20FFDB8005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05740" y="428651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A03B98AB-7170-144F-B9D0-052DD50B875C}"/>
              </a:ext>
            </a:extLst>
          </p:cNvPr>
          <p:cNvGrpSpPr/>
          <p:nvPr/>
        </p:nvGrpSpPr>
        <p:grpSpPr>
          <a:xfrm>
            <a:off x="5199220" y="4125951"/>
            <a:ext cx="822240" cy="423720"/>
            <a:chOff x="5199220" y="4125951"/>
            <a:chExt cx="8222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9F66BD8-CF4A-814D-9EDA-3C7D0DA33E6D}"/>
                    </a:ext>
                  </a:extLst>
                </p14:cNvPr>
                <p14:cNvContentPartPr/>
                <p14:nvPr/>
              </p14:nvContentPartPr>
              <p14:xfrm>
                <a:off x="5199220" y="4125951"/>
                <a:ext cx="249480" cy="2610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9F66BD8-CF4A-814D-9EDA-3C7D0DA33E6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191660" y="4118391"/>
                  <a:ext cx="264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2AA887B-54C9-F946-AAD3-DB88A16CFFB5}"/>
                    </a:ext>
                  </a:extLst>
                </p14:cNvPr>
                <p14:cNvContentPartPr/>
                <p14:nvPr/>
              </p14:nvContentPartPr>
              <p14:xfrm>
                <a:off x="5523220" y="4306671"/>
                <a:ext cx="31320" cy="162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2AA887B-54C9-F946-AAD3-DB88A16CFFB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515660" y="429911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BCD269C-1FD6-4742-8CB4-AC4664336CA9}"/>
                    </a:ext>
                  </a:extLst>
                </p14:cNvPr>
                <p14:cNvContentPartPr/>
                <p14:nvPr/>
              </p14:nvContentPartPr>
              <p14:xfrm>
                <a:off x="5560300" y="4344111"/>
                <a:ext cx="137160" cy="124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BCD269C-1FD6-4742-8CB4-AC4664336CA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52740" y="433655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DCDB4111-8C8F-1541-A142-E80BA6FBDDCA}"/>
                    </a:ext>
                  </a:extLst>
                </p14:cNvPr>
                <p14:cNvContentPartPr/>
                <p14:nvPr/>
              </p14:nvContentPartPr>
              <p14:xfrm>
                <a:off x="5778460" y="4418631"/>
                <a:ext cx="112320" cy="190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DCDB4111-8C8F-1541-A142-E80BA6FBDDC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770900" y="441107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0D8E75C-53F6-EC40-A348-6887A67C11E3}"/>
                    </a:ext>
                  </a:extLst>
                </p14:cNvPr>
                <p14:cNvContentPartPr/>
                <p14:nvPr/>
              </p14:nvContentPartPr>
              <p14:xfrm>
                <a:off x="6002380" y="4331511"/>
                <a:ext cx="19080" cy="2181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0D8E75C-53F6-EC40-A348-6887A67C11E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994820" y="4323951"/>
                  <a:ext cx="342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963F052B-2160-B240-9383-C3C29CF51347}"/>
                  </a:ext>
                </a:extLst>
              </p14:cNvPr>
              <p14:cNvContentPartPr/>
              <p14:nvPr/>
            </p14:nvContentPartPr>
            <p14:xfrm>
              <a:off x="6201820" y="4496031"/>
              <a:ext cx="81360" cy="475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963F052B-2160-B240-9383-C3C29CF51347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194260" y="4488471"/>
                <a:ext cx="964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877015C-D80E-8043-B321-7C5640734FC8}"/>
                  </a:ext>
                </a:extLst>
              </p14:cNvPr>
              <p14:cNvContentPartPr/>
              <p14:nvPr/>
            </p14:nvContentPartPr>
            <p14:xfrm>
              <a:off x="3487420" y="3902031"/>
              <a:ext cx="155880" cy="6602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877015C-D80E-8043-B321-7C5640734FC8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479860" y="3894471"/>
                <a:ext cx="171000" cy="67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D6CBBA2F-3F14-4346-9DF0-84887E4E2570}"/>
              </a:ext>
            </a:extLst>
          </p:cNvPr>
          <p:cNvGrpSpPr/>
          <p:nvPr/>
        </p:nvGrpSpPr>
        <p:grpSpPr>
          <a:xfrm>
            <a:off x="6531580" y="4032711"/>
            <a:ext cx="790200" cy="635400"/>
            <a:chOff x="6531580" y="4032711"/>
            <a:chExt cx="7902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50FA8EA-2519-0B46-AF36-4EF544F6D5B5}"/>
                    </a:ext>
                  </a:extLst>
                </p14:cNvPr>
                <p14:cNvContentPartPr/>
                <p14:nvPr/>
              </p14:nvContentPartPr>
              <p14:xfrm>
                <a:off x="6531580" y="4194711"/>
                <a:ext cx="230760" cy="2368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50FA8EA-2519-0B46-AF36-4EF544F6D5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24020" y="4187151"/>
                  <a:ext cx="245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309E2EBA-7104-0046-BC14-26586B2DF4A6}"/>
                    </a:ext>
                  </a:extLst>
                </p14:cNvPr>
                <p14:cNvContentPartPr/>
                <p14:nvPr/>
              </p14:nvContentPartPr>
              <p14:xfrm>
                <a:off x="6886540" y="4365351"/>
                <a:ext cx="25200" cy="172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309E2EBA-7104-0046-BC14-26586B2DF4A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878980" y="4357791"/>
                  <a:ext cx="40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C38A3DE-F784-3342-80F5-54CD3698F835}"/>
                    </a:ext>
                  </a:extLst>
                </p14:cNvPr>
                <p14:cNvContentPartPr/>
                <p14:nvPr/>
              </p14:nvContentPartPr>
              <p14:xfrm>
                <a:off x="6936220" y="4418631"/>
                <a:ext cx="187200" cy="1188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C38A3DE-F784-3342-80F5-54CD3698F83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928660" y="4411071"/>
                  <a:ext cx="202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90BCED50-A94A-AE4F-BC1E-1EA0DDE2F256}"/>
                    </a:ext>
                  </a:extLst>
                </p14:cNvPr>
                <p14:cNvContentPartPr/>
                <p14:nvPr/>
              </p14:nvContentPartPr>
              <p14:xfrm>
                <a:off x="7235020" y="4032711"/>
                <a:ext cx="86760" cy="635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90BCED50-A94A-AE4F-BC1E-1EA0DDE2F25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227460" y="4025151"/>
                  <a:ext cx="101880" cy="6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980BF9F8-8047-B544-AA7C-022F691EEE80}"/>
              </a:ext>
            </a:extLst>
          </p:cNvPr>
          <p:cNvGrpSpPr/>
          <p:nvPr/>
        </p:nvGrpSpPr>
        <p:grpSpPr>
          <a:xfrm>
            <a:off x="7926940" y="4163391"/>
            <a:ext cx="460440" cy="423720"/>
            <a:chOff x="7926940" y="4163391"/>
            <a:chExt cx="4604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AF4E1C5-E63E-384C-A879-F2C4DFF111E1}"/>
                    </a:ext>
                  </a:extLst>
                </p14:cNvPr>
                <p14:cNvContentPartPr/>
                <p14:nvPr/>
              </p14:nvContentPartPr>
              <p14:xfrm>
                <a:off x="8025580" y="4163391"/>
                <a:ext cx="167760" cy="687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AF4E1C5-E63E-384C-A879-F2C4DFF111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18020" y="4155831"/>
                  <a:ext cx="182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43728A9-5A32-1C43-8ACC-F8117E2D309A}"/>
                    </a:ext>
                  </a:extLst>
                </p14:cNvPr>
                <p14:cNvContentPartPr/>
                <p14:nvPr/>
              </p14:nvContentPartPr>
              <p14:xfrm>
                <a:off x="7926940" y="4325391"/>
                <a:ext cx="460440" cy="261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43728A9-5A32-1C43-8ACC-F8117E2D309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919380" y="4317831"/>
                  <a:ext cx="475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EB480FAB-877E-3048-A6B6-512E87A6F6A3}"/>
              </a:ext>
            </a:extLst>
          </p:cNvPr>
          <p:cNvGrpSpPr/>
          <p:nvPr/>
        </p:nvGrpSpPr>
        <p:grpSpPr>
          <a:xfrm>
            <a:off x="8635780" y="3957831"/>
            <a:ext cx="597960" cy="697680"/>
            <a:chOff x="8635780" y="3957831"/>
            <a:chExt cx="5979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B9469DB-CCEA-A345-AC53-45FE358FA973}"/>
                    </a:ext>
                  </a:extLst>
                </p14:cNvPr>
                <p14:cNvContentPartPr/>
                <p14:nvPr/>
              </p14:nvContentPartPr>
              <p14:xfrm>
                <a:off x="8635780" y="4188231"/>
                <a:ext cx="31320" cy="3240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B9469DB-CCEA-A345-AC53-45FE358FA97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628220" y="4180671"/>
                  <a:ext cx="46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B5AF667-3515-5545-B529-DC3C3E9BFC24}"/>
                    </a:ext>
                  </a:extLst>
                </p14:cNvPr>
                <p14:cNvContentPartPr/>
                <p14:nvPr/>
              </p14:nvContentPartPr>
              <p14:xfrm>
                <a:off x="8834860" y="3957831"/>
                <a:ext cx="398880" cy="6976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B5AF667-3515-5545-B529-DC3C3E9BFC2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27660" y="3950631"/>
                  <a:ext cx="4140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90331CB-AE9A-144A-AE43-F80A585B3CDC}"/>
                    </a:ext>
                  </a:extLst>
                </p14:cNvPr>
                <p14:cNvContentPartPr/>
                <p14:nvPr/>
              </p14:nvContentPartPr>
              <p14:xfrm>
                <a:off x="8847460" y="4132431"/>
                <a:ext cx="100080" cy="25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90331CB-AE9A-144A-AE43-F80A585B3CD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839900" y="412487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B72E9D7-AA25-5349-96CE-85EDED16D142}"/>
                    </a:ext>
                  </a:extLst>
                </p14:cNvPr>
                <p14:cNvContentPartPr/>
                <p14:nvPr/>
              </p14:nvContentPartPr>
              <p14:xfrm>
                <a:off x="8844580" y="4113711"/>
                <a:ext cx="202320" cy="293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B72E9D7-AA25-5349-96CE-85EDED16D1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37020" y="4106151"/>
                  <a:ext cx="217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D4F89AA-1C85-D34A-98FE-6584D1641157}"/>
                    </a:ext>
                  </a:extLst>
                </p14:cNvPr>
                <p14:cNvContentPartPr/>
                <p14:nvPr/>
              </p14:nvContentPartPr>
              <p14:xfrm>
                <a:off x="8878780" y="4393791"/>
                <a:ext cx="137160" cy="1000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D4F89AA-1C85-D34A-98FE-6584D164115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871220" y="438623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2827662-444A-A547-99AA-6E90C5AF5D04}"/>
                    </a:ext>
                  </a:extLst>
                </p14:cNvPr>
                <p14:cNvContentPartPr/>
                <p14:nvPr/>
              </p14:nvContentPartPr>
              <p14:xfrm>
                <a:off x="8791300" y="4518351"/>
                <a:ext cx="311760" cy="626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2827662-444A-A547-99AA-6E90C5AF5D0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784100" y="4510791"/>
                  <a:ext cx="3268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4D4D75C6-1371-9E49-9FCF-0DFD21A0AE3B}"/>
              </a:ext>
            </a:extLst>
          </p:cNvPr>
          <p:cNvGrpSpPr/>
          <p:nvPr/>
        </p:nvGrpSpPr>
        <p:grpSpPr>
          <a:xfrm>
            <a:off x="3412540" y="4792311"/>
            <a:ext cx="741240" cy="551520"/>
            <a:chOff x="3412540" y="4792311"/>
            <a:chExt cx="74124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F2ADB9A-434B-4946-8960-BE1B2FA4EC77}"/>
                    </a:ext>
                  </a:extLst>
                </p14:cNvPr>
                <p14:cNvContentPartPr/>
                <p14:nvPr/>
              </p14:nvContentPartPr>
              <p14:xfrm>
                <a:off x="3412540" y="4792311"/>
                <a:ext cx="168480" cy="5515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F2ADB9A-434B-4946-8960-BE1B2FA4EC7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04980" y="4784751"/>
                  <a:ext cx="1836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69304F7D-A4CA-1046-AAE3-D3B24398F0F9}"/>
                    </a:ext>
                  </a:extLst>
                </p14:cNvPr>
                <p14:cNvContentPartPr/>
                <p14:nvPr/>
              </p14:nvContentPartPr>
              <p14:xfrm>
                <a:off x="3730060" y="4922991"/>
                <a:ext cx="217440" cy="2991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69304F7D-A4CA-1046-AAE3-D3B24398F0F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22500" y="4915431"/>
                  <a:ext cx="232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8C98A92B-BD94-B249-A39A-EF49AADE91F2}"/>
                    </a:ext>
                  </a:extLst>
                </p14:cNvPr>
                <p14:cNvContentPartPr/>
                <p14:nvPr/>
              </p14:nvContentPartPr>
              <p14:xfrm>
                <a:off x="4143700" y="5190471"/>
                <a:ext cx="10080" cy="124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8C98A92B-BD94-B249-A39A-EF49AADE91F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136140" y="5183271"/>
                  <a:ext cx="252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C9FA79BA-076B-DB45-98AF-2DC4CB08E198}"/>
              </a:ext>
            </a:extLst>
          </p:cNvPr>
          <p:cNvGrpSpPr/>
          <p:nvPr/>
        </p:nvGrpSpPr>
        <p:grpSpPr>
          <a:xfrm>
            <a:off x="4825900" y="4929111"/>
            <a:ext cx="1369800" cy="405000"/>
            <a:chOff x="4825900" y="4929111"/>
            <a:chExt cx="13698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20CAEB2-A22A-C94E-8D01-86D67294A064}"/>
                    </a:ext>
                  </a:extLst>
                </p14:cNvPr>
                <p14:cNvContentPartPr/>
                <p14:nvPr/>
              </p14:nvContentPartPr>
              <p14:xfrm>
                <a:off x="4825900" y="5109831"/>
                <a:ext cx="155880" cy="31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20CAEB2-A22A-C94E-8D01-86D67294A06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818340" y="510227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8BE4098-AC5B-ED47-897B-C5B8C4E98DE8}"/>
                    </a:ext>
                  </a:extLst>
                </p14:cNvPr>
                <p14:cNvContentPartPr/>
                <p14:nvPr/>
              </p14:nvContentPartPr>
              <p14:xfrm>
                <a:off x="5124700" y="5134671"/>
                <a:ext cx="124920" cy="190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8BE4098-AC5B-ED47-897B-C5B8C4E98DE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117140" y="51271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FD657648-46F9-D745-B010-BF3119F7784E}"/>
                    </a:ext>
                  </a:extLst>
                </p14:cNvPr>
                <p14:cNvContentPartPr/>
                <p14:nvPr/>
              </p14:nvContentPartPr>
              <p14:xfrm>
                <a:off x="5305060" y="5103351"/>
                <a:ext cx="75240" cy="37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FD657648-46F9-D745-B010-BF3119F7784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297500" y="5095791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DE72937B-5695-4C40-AE52-E0D2A062EAD0}"/>
                    </a:ext>
                  </a:extLst>
                </p14:cNvPr>
                <p14:cNvContentPartPr/>
                <p14:nvPr/>
              </p14:nvContentPartPr>
              <p14:xfrm>
                <a:off x="5424220" y="4929111"/>
                <a:ext cx="223920" cy="2556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DE72937B-5695-4C40-AE52-E0D2A062EAD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416660" y="4921551"/>
                  <a:ext cx="238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4B2955AD-78DC-C040-B2DA-4D474AF07017}"/>
                    </a:ext>
                  </a:extLst>
                </p14:cNvPr>
                <p14:cNvContentPartPr/>
                <p14:nvPr/>
              </p14:nvContentPartPr>
              <p14:xfrm>
                <a:off x="5741020" y="5109831"/>
                <a:ext cx="25200" cy="168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4B2955AD-78DC-C040-B2DA-4D474AF0701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33460" y="5102271"/>
                  <a:ext cx="4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BA830AE-84C5-264B-947C-FA9FE014F1FF}"/>
                    </a:ext>
                  </a:extLst>
                </p14:cNvPr>
                <p14:cNvContentPartPr/>
                <p14:nvPr/>
              </p14:nvContentPartPr>
              <p14:xfrm>
                <a:off x="5784580" y="5178231"/>
                <a:ext cx="118800" cy="1249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BA830AE-84C5-264B-947C-FA9FE014F1F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777020" y="517067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8707D3D-404F-974D-ABAD-97C51AF98E1D}"/>
                    </a:ext>
                  </a:extLst>
                </p14:cNvPr>
                <p14:cNvContentPartPr/>
                <p14:nvPr/>
              </p14:nvContentPartPr>
              <p14:xfrm>
                <a:off x="6002380" y="5246631"/>
                <a:ext cx="100080" cy="64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8707D3D-404F-974D-ABAD-97C51AF98E1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94820" y="523907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6205764-59FF-F441-AF4F-9A7D39A9BBD8}"/>
                    </a:ext>
                  </a:extLst>
                </p14:cNvPr>
                <p14:cNvContentPartPr/>
                <p14:nvPr/>
              </p14:nvContentPartPr>
              <p14:xfrm>
                <a:off x="6151780" y="5178231"/>
                <a:ext cx="43920" cy="155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6205764-59FF-F441-AF4F-9A7D39A9BBD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144220" y="5170671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BFF440E2-D7B9-1E45-9DDF-0B641EABC69F}"/>
                  </a:ext>
                </a:extLst>
              </p14:cNvPr>
              <p14:cNvContentPartPr/>
              <p14:nvPr/>
            </p14:nvContentPartPr>
            <p14:xfrm>
              <a:off x="6506740" y="5445711"/>
              <a:ext cx="19080" cy="5004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BFF440E2-D7B9-1E45-9DDF-0B641EABC69F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499180" y="5438511"/>
                <a:ext cx="34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DEEE3D6D-92E4-914F-BFA3-7F513F59F9A7}"/>
              </a:ext>
            </a:extLst>
          </p:cNvPr>
          <p:cNvGrpSpPr/>
          <p:nvPr/>
        </p:nvGrpSpPr>
        <p:grpSpPr>
          <a:xfrm>
            <a:off x="6755860" y="4854591"/>
            <a:ext cx="616680" cy="697680"/>
            <a:chOff x="6755860" y="4854591"/>
            <a:chExt cx="61668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89966BE-DDF4-594C-85F7-E8E16239B82B}"/>
                    </a:ext>
                  </a:extLst>
                </p14:cNvPr>
                <p14:cNvContentPartPr/>
                <p14:nvPr/>
              </p14:nvContentPartPr>
              <p14:xfrm>
                <a:off x="6755860" y="4916871"/>
                <a:ext cx="299160" cy="6354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89966BE-DDF4-594C-85F7-E8E16239B82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748300" y="4909311"/>
                  <a:ext cx="3142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EEC7978-4B2A-3E47-945F-131DB5D5D43E}"/>
                    </a:ext>
                  </a:extLst>
                </p14:cNvPr>
                <p14:cNvContentPartPr/>
                <p14:nvPr/>
              </p14:nvContentPartPr>
              <p14:xfrm>
                <a:off x="7247620" y="4854591"/>
                <a:ext cx="124920" cy="6415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EEC7978-4B2A-3E47-945F-131DB5D5D43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240060" y="4847031"/>
                  <a:ext cx="140040" cy="65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C93F8404-26E2-654B-BFF3-95B5E54E999D}"/>
              </a:ext>
            </a:extLst>
          </p:cNvPr>
          <p:cNvGrpSpPr/>
          <p:nvPr/>
        </p:nvGrpSpPr>
        <p:grpSpPr>
          <a:xfrm>
            <a:off x="8067340" y="4931991"/>
            <a:ext cx="500400" cy="457560"/>
            <a:chOff x="8067340" y="4931991"/>
            <a:chExt cx="50040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A608454-3046-C14E-9B14-8351979C29B8}"/>
                    </a:ext>
                  </a:extLst>
                </p14:cNvPr>
                <p14:cNvContentPartPr/>
                <p14:nvPr/>
              </p14:nvContentPartPr>
              <p14:xfrm>
                <a:off x="8255980" y="4931991"/>
                <a:ext cx="84600" cy="784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A608454-3046-C14E-9B14-8351979C29B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48420" y="4924431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B37C3E1-A747-9349-A51C-1331AA7430B3}"/>
                    </a:ext>
                  </a:extLst>
                </p14:cNvPr>
                <p14:cNvContentPartPr/>
                <p14:nvPr/>
              </p14:nvContentPartPr>
              <p14:xfrm>
                <a:off x="8067340" y="5091831"/>
                <a:ext cx="500400" cy="2977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B37C3E1-A747-9349-A51C-1331AA7430B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59780" y="5084271"/>
                  <a:ext cx="51552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835E26BC-4E9B-FC40-8554-44D6727838CC}"/>
              </a:ext>
            </a:extLst>
          </p:cNvPr>
          <p:cNvGrpSpPr/>
          <p:nvPr/>
        </p:nvGrpSpPr>
        <p:grpSpPr>
          <a:xfrm>
            <a:off x="8834860" y="4785831"/>
            <a:ext cx="573120" cy="716400"/>
            <a:chOff x="8834860" y="4785831"/>
            <a:chExt cx="57312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15C0ECE-FE4B-D94C-892A-3C0E15434C64}"/>
                    </a:ext>
                  </a:extLst>
                </p14:cNvPr>
                <p14:cNvContentPartPr/>
                <p14:nvPr/>
              </p14:nvContentPartPr>
              <p14:xfrm>
                <a:off x="8834860" y="4972671"/>
                <a:ext cx="75240" cy="3427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15C0ECE-FE4B-D94C-892A-3C0E15434C6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827660" y="4965111"/>
                  <a:ext cx="90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D2A88E3-4F40-174C-8E62-4C7A6235B4ED}"/>
                    </a:ext>
                  </a:extLst>
                </p14:cNvPr>
                <p14:cNvContentPartPr/>
                <p14:nvPr/>
              </p14:nvContentPartPr>
              <p14:xfrm>
                <a:off x="9083980" y="4785831"/>
                <a:ext cx="324000" cy="7164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D2A88E3-4F40-174C-8E62-4C7A6235B4E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076420" y="4778271"/>
                  <a:ext cx="33912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8C0E61E-C49B-464B-BBA7-94BF2A223DD8}"/>
                    </a:ext>
                  </a:extLst>
                </p14:cNvPr>
                <p14:cNvContentPartPr/>
                <p14:nvPr/>
              </p14:nvContentPartPr>
              <p14:xfrm>
                <a:off x="9015580" y="4891671"/>
                <a:ext cx="205920" cy="268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8C0E61E-C49B-464B-BBA7-94BF2A223DD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008020" y="488411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28AED1D-78C0-1944-85E8-07F31855894F}"/>
                    </a:ext>
                  </a:extLst>
                </p14:cNvPr>
                <p14:cNvContentPartPr/>
                <p14:nvPr/>
              </p14:nvContentPartPr>
              <p14:xfrm>
                <a:off x="9040420" y="5159511"/>
                <a:ext cx="124920" cy="130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28AED1D-78C0-1944-85E8-07F31855894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032860" y="5151951"/>
                  <a:ext cx="140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A4D6380-328D-AB48-9672-638A5B894263}"/>
                    </a:ext>
                  </a:extLst>
                </p14:cNvPr>
                <p14:cNvContentPartPr/>
                <p14:nvPr/>
              </p14:nvContentPartPr>
              <p14:xfrm>
                <a:off x="8853580" y="5389911"/>
                <a:ext cx="380160" cy="190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A4D6380-328D-AB48-9672-638A5B89426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846020" y="5382351"/>
                  <a:ext cx="395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7B915B70-C657-8E49-9410-AB7A2B6566D9}"/>
              </a:ext>
            </a:extLst>
          </p:cNvPr>
          <p:cNvGrpSpPr/>
          <p:nvPr/>
        </p:nvGrpSpPr>
        <p:grpSpPr>
          <a:xfrm>
            <a:off x="810460" y="5881671"/>
            <a:ext cx="628560" cy="610560"/>
            <a:chOff x="810460" y="5881671"/>
            <a:chExt cx="6285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C01B84A-2C25-6B41-947F-0D3F7C2289AC}"/>
                    </a:ext>
                  </a:extLst>
                </p14:cNvPr>
                <p14:cNvContentPartPr/>
                <p14:nvPr/>
              </p14:nvContentPartPr>
              <p14:xfrm>
                <a:off x="891460" y="6049791"/>
                <a:ext cx="342720" cy="62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C01B84A-2C25-6B41-947F-0D3F7C2289A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83900" y="6042231"/>
                  <a:ext cx="357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24268E9-CD18-1C44-A870-EF93EA0BB4AF}"/>
                    </a:ext>
                  </a:extLst>
                </p14:cNvPr>
                <p14:cNvContentPartPr/>
                <p14:nvPr/>
              </p14:nvContentPartPr>
              <p14:xfrm>
                <a:off x="810460" y="6199191"/>
                <a:ext cx="523440" cy="19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24268E9-CD18-1C44-A870-EF93EA0BB4A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2900" y="6191631"/>
                  <a:ext cx="538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CB12A7C-4047-8448-BC52-5FB573ECC5C8}"/>
                    </a:ext>
                  </a:extLst>
                </p14:cNvPr>
                <p14:cNvContentPartPr/>
                <p14:nvPr/>
              </p14:nvContentPartPr>
              <p14:xfrm>
                <a:off x="1128700" y="5881671"/>
                <a:ext cx="310320" cy="6105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CB12A7C-4047-8448-BC52-5FB573ECC5C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21140" y="5874111"/>
                  <a:ext cx="32544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B8EAA3E-07BD-C64E-9669-815CE76A6639}"/>
              </a:ext>
            </a:extLst>
          </p:cNvPr>
          <p:cNvGrpSpPr/>
          <p:nvPr/>
        </p:nvGrpSpPr>
        <p:grpSpPr>
          <a:xfrm>
            <a:off x="1968220" y="5962671"/>
            <a:ext cx="1481760" cy="361440"/>
            <a:chOff x="1968220" y="5962671"/>
            <a:chExt cx="14817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18D5F93-2B6A-B643-8F74-8521C22BEC26}"/>
                    </a:ext>
                  </a:extLst>
                </p14:cNvPr>
                <p14:cNvContentPartPr/>
                <p14:nvPr/>
              </p14:nvContentPartPr>
              <p14:xfrm>
                <a:off x="1968220" y="6031071"/>
                <a:ext cx="249480" cy="199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18D5F93-2B6A-B643-8F74-8521C22BEC2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960660" y="6023511"/>
                  <a:ext cx="264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E163618-5D6B-D547-B4B0-44D4D2960A4D}"/>
                    </a:ext>
                  </a:extLst>
                </p14:cNvPr>
                <p14:cNvContentPartPr/>
                <p14:nvPr/>
              </p14:nvContentPartPr>
              <p14:xfrm>
                <a:off x="2398420" y="5987511"/>
                <a:ext cx="99360" cy="265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E163618-5D6B-D547-B4B0-44D4D2960A4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390860" y="5979951"/>
                  <a:ext cx="114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8C592C7D-2628-9B4D-AD38-556B3C777741}"/>
                    </a:ext>
                  </a:extLst>
                </p14:cNvPr>
                <p14:cNvContentPartPr/>
                <p14:nvPr/>
              </p14:nvContentPartPr>
              <p14:xfrm>
                <a:off x="2672380" y="5962671"/>
                <a:ext cx="211320" cy="2617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8C592C7D-2628-9B4D-AD38-556B3C77774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64820" y="5955111"/>
                  <a:ext cx="22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71BA9B4-6912-EA43-9CB3-F1EFAE35D27B}"/>
                    </a:ext>
                  </a:extLst>
                </p14:cNvPr>
                <p14:cNvContentPartPr/>
                <p14:nvPr/>
              </p14:nvContentPartPr>
              <p14:xfrm>
                <a:off x="3007900" y="6162471"/>
                <a:ext cx="49320" cy="1616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71BA9B4-6912-EA43-9CB3-F1EFAE35D27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000340" y="6154911"/>
                  <a:ext cx="64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C8EDD80-EB6B-604C-A14D-67C05ACCBD90}"/>
                    </a:ext>
                  </a:extLst>
                </p14:cNvPr>
                <p14:cNvContentPartPr/>
                <p14:nvPr/>
              </p14:nvContentPartPr>
              <p14:xfrm>
                <a:off x="3045340" y="6193071"/>
                <a:ext cx="162360" cy="1310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C8EDD80-EB6B-604C-A14D-67C05ACCBD9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037780" y="618551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BC2F67E-DA31-8846-8020-E1A27A575741}"/>
                    </a:ext>
                  </a:extLst>
                </p14:cNvPr>
                <p14:cNvContentPartPr/>
                <p14:nvPr/>
              </p14:nvContentPartPr>
              <p14:xfrm>
                <a:off x="3313180" y="6049791"/>
                <a:ext cx="136800" cy="2617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BC2F67E-DA31-8846-8020-E1A27A57574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305620" y="6042231"/>
                  <a:ext cx="151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2C143286-A97A-BD42-8E14-07D29BAF9A26}"/>
              </a:ext>
            </a:extLst>
          </p:cNvPr>
          <p:cNvGrpSpPr/>
          <p:nvPr/>
        </p:nvGrpSpPr>
        <p:grpSpPr>
          <a:xfrm>
            <a:off x="3942460" y="5956191"/>
            <a:ext cx="242640" cy="317880"/>
            <a:chOff x="3942460" y="5956191"/>
            <a:chExt cx="2426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87742E7-61B4-FA4D-87F6-0DB2E78EAEDE}"/>
                    </a:ext>
                  </a:extLst>
                </p14:cNvPr>
                <p14:cNvContentPartPr/>
                <p14:nvPr/>
              </p14:nvContentPartPr>
              <p14:xfrm>
                <a:off x="3942460" y="5956191"/>
                <a:ext cx="242640" cy="2246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87742E7-61B4-FA4D-87F6-0DB2E78EAEDE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34900" y="5948991"/>
                  <a:ext cx="257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F426395F-682D-D944-AF13-CCFE46D53EC1}"/>
                    </a:ext>
                  </a:extLst>
                </p14:cNvPr>
                <p14:cNvContentPartPr/>
                <p14:nvPr/>
              </p14:nvContentPartPr>
              <p14:xfrm>
                <a:off x="3966580" y="6230151"/>
                <a:ext cx="205920" cy="43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F426395F-682D-D944-AF13-CCFE46D53EC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59020" y="622259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3DFB08B6-AE4C-9841-8E88-C32E44ED1671}"/>
              </a:ext>
            </a:extLst>
          </p:cNvPr>
          <p:cNvGrpSpPr/>
          <p:nvPr/>
        </p:nvGrpSpPr>
        <p:grpSpPr>
          <a:xfrm>
            <a:off x="4459060" y="5974911"/>
            <a:ext cx="603720" cy="311760"/>
            <a:chOff x="4459060" y="5974911"/>
            <a:chExt cx="6037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C07640CE-DD71-B448-BEA9-0E9EC5265E9F}"/>
                    </a:ext>
                  </a:extLst>
                </p14:cNvPr>
                <p14:cNvContentPartPr/>
                <p14:nvPr/>
              </p14:nvContentPartPr>
              <p14:xfrm>
                <a:off x="4459060" y="6018471"/>
                <a:ext cx="360720" cy="2617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C07640CE-DD71-B448-BEA9-0E9EC5265E9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451500" y="6010911"/>
                  <a:ext cx="375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BF93D211-A732-5D4E-8880-201584EF3EE8}"/>
                    </a:ext>
                  </a:extLst>
                </p14:cNvPr>
                <p14:cNvContentPartPr/>
                <p14:nvPr/>
              </p14:nvContentPartPr>
              <p14:xfrm>
                <a:off x="5006260" y="5974911"/>
                <a:ext cx="56520" cy="3117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BF93D211-A732-5D4E-8880-201584EF3EE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998700" y="5967351"/>
                  <a:ext cx="712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7ACE9A54-C1F2-C44B-B056-3007E58F876F}"/>
              </a:ext>
            </a:extLst>
          </p:cNvPr>
          <p:cNvGrpSpPr/>
          <p:nvPr/>
        </p:nvGrpSpPr>
        <p:grpSpPr>
          <a:xfrm>
            <a:off x="5330260" y="5862951"/>
            <a:ext cx="559800" cy="672840"/>
            <a:chOff x="5330260" y="5862951"/>
            <a:chExt cx="55980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0E052177-022A-8F45-ACF2-A154D28DBB05}"/>
                    </a:ext>
                  </a:extLst>
                </p14:cNvPr>
                <p14:cNvContentPartPr/>
                <p14:nvPr/>
              </p14:nvContentPartPr>
              <p14:xfrm>
                <a:off x="5330260" y="5862951"/>
                <a:ext cx="212040" cy="6728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0E052177-022A-8F45-ACF2-A154D28DBB0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22700" y="5855391"/>
                  <a:ext cx="2271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8578DFD-8803-8441-BB5D-E24275B8463F}"/>
                    </a:ext>
                  </a:extLst>
                </p14:cNvPr>
                <p14:cNvContentPartPr/>
                <p14:nvPr/>
              </p14:nvContentPartPr>
              <p14:xfrm>
                <a:off x="5684860" y="5968791"/>
                <a:ext cx="205200" cy="3240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8578DFD-8803-8441-BB5D-E24275B8463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677300" y="5961231"/>
                  <a:ext cx="2203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7F3FB651-BDCA-0644-B6B4-920B17F1A4B7}"/>
                  </a:ext>
                </a:extLst>
              </p14:cNvPr>
              <p14:cNvContentPartPr/>
              <p14:nvPr/>
            </p14:nvContentPartPr>
            <p14:xfrm>
              <a:off x="6282460" y="6367311"/>
              <a:ext cx="43920" cy="7524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7F3FB651-BDCA-0644-B6B4-920B17F1A4B7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6274900" y="6359751"/>
                <a:ext cx="590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4CD7E68D-850C-DA41-9C22-6903A9CA5058}"/>
              </a:ext>
            </a:extLst>
          </p:cNvPr>
          <p:cNvGrpSpPr/>
          <p:nvPr/>
        </p:nvGrpSpPr>
        <p:grpSpPr>
          <a:xfrm>
            <a:off x="6631300" y="6055911"/>
            <a:ext cx="609480" cy="423720"/>
            <a:chOff x="6631300" y="6055911"/>
            <a:chExt cx="6094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FCF3A99-84AC-D540-8E9E-03C4BEA2C0E6}"/>
                    </a:ext>
                  </a:extLst>
                </p14:cNvPr>
                <p14:cNvContentPartPr/>
                <p14:nvPr/>
              </p14:nvContentPartPr>
              <p14:xfrm>
                <a:off x="6737140" y="6174351"/>
                <a:ext cx="293040" cy="500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FCF3A99-84AC-D540-8E9E-03C4BEA2C0E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729580" y="6166791"/>
                  <a:ext cx="308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8FABA6E-A863-B144-8C8F-92A8BFEE0A9D}"/>
                    </a:ext>
                  </a:extLst>
                </p14:cNvPr>
                <p14:cNvContentPartPr/>
                <p14:nvPr/>
              </p14:nvContentPartPr>
              <p14:xfrm>
                <a:off x="6631300" y="6311151"/>
                <a:ext cx="486000" cy="378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8FABA6E-A863-B144-8C8F-92A8BFEE0A9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623740" y="6303591"/>
                  <a:ext cx="501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1A970F1-F76E-654F-A5FD-9AF25A54E6D4}"/>
                    </a:ext>
                  </a:extLst>
                </p14:cNvPr>
                <p14:cNvContentPartPr/>
                <p14:nvPr/>
              </p14:nvContentPartPr>
              <p14:xfrm>
                <a:off x="6961060" y="6055911"/>
                <a:ext cx="279720" cy="4237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1A970F1-F76E-654F-A5FD-9AF25A54E6D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53500" y="6048351"/>
                  <a:ext cx="29484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8B40999F-077E-7A49-87A4-40016822CA78}"/>
              </a:ext>
            </a:extLst>
          </p:cNvPr>
          <p:cNvGrpSpPr/>
          <p:nvPr/>
        </p:nvGrpSpPr>
        <p:grpSpPr>
          <a:xfrm>
            <a:off x="7465420" y="6024951"/>
            <a:ext cx="2352960" cy="591840"/>
            <a:chOff x="7465420" y="6024951"/>
            <a:chExt cx="235296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077E8A8-7EA0-1D4A-B012-0BA88DF09CB3}"/>
                    </a:ext>
                  </a:extLst>
                </p14:cNvPr>
                <p14:cNvContentPartPr/>
                <p14:nvPr/>
              </p14:nvContentPartPr>
              <p14:xfrm>
                <a:off x="7465420" y="6130791"/>
                <a:ext cx="299160" cy="2430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077E8A8-7EA0-1D4A-B012-0BA88DF09CB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457860" y="6123231"/>
                  <a:ext cx="314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D6875EF0-E2F2-A241-A747-1BE6A93A7BD3}"/>
                    </a:ext>
                  </a:extLst>
                </p14:cNvPr>
                <p14:cNvContentPartPr/>
                <p14:nvPr/>
              </p14:nvContentPartPr>
              <p14:xfrm>
                <a:off x="7857460" y="6143031"/>
                <a:ext cx="106200" cy="2494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D6875EF0-E2F2-A241-A747-1BE6A93A7BD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850260" y="613547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61F7371-EDC5-DB4B-99AE-53A1EC314FFF}"/>
                    </a:ext>
                  </a:extLst>
                </p14:cNvPr>
                <p14:cNvContentPartPr/>
                <p14:nvPr/>
              </p14:nvContentPartPr>
              <p14:xfrm>
                <a:off x="8063020" y="6143031"/>
                <a:ext cx="193320" cy="378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61F7371-EDC5-DB4B-99AE-53A1EC314FF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055460" y="613547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85A4E27F-FECB-5440-8991-7D0F08E340CC}"/>
                    </a:ext>
                  </a:extLst>
                </p14:cNvPr>
                <p14:cNvContentPartPr/>
                <p14:nvPr/>
              </p14:nvContentPartPr>
              <p14:xfrm>
                <a:off x="8119180" y="6242751"/>
                <a:ext cx="56520" cy="2246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85A4E27F-FECB-5440-8991-7D0F08E340C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111620" y="6235191"/>
                  <a:ext cx="71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9BD66A0-25DE-AA4D-9237-89B3358F8713}"/>
                    </a:ext>
                  </a:extLst>
                </p14:cNvPr>
                <p14:cNvContentPartPr/>
                <p14:nvPr/>
              </p14:nvContentPartPr>
              <p14:xfrm>
                <a:off x="8324380" y="6080751"/>
                <a:ext cx="162360" cy="500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9BD66A0-25DE-AA4D-9237-89B3358F871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317180" y="6073191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7DA75EB-EE83-914D-980D-2920ADA06FDC}"/>
                    </a:ext>
                  </a:extLst>
                </p14:cNvPr>
                <p14:cNvContentPartPr/>
                <p14:nvPr/>
              </p14:nvContentPartPr>
              <p14:xfrm>
                <a:off x="8374420" y="6049791"/>
                <a:ext cx="87480" cy="1436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7DA75EB-EE83-914D-980D-2920ADA06FD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366860" y="6042231"/>
                  <a:ext cx="102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AA449CA-2DC8-CE44-A1BC-C9B8299A03D3}"/>
                    </a:ext>
                  </a:extLst>
                </p14:cNvPr>
                <p14:cNvContentPartPr/>
                <p14:nvPr/>
              </p14:nvContentPartPr>
              <p14:xfrm>
                <a:off x="8368300" y="6024951"/>
                <a:ext cx="50040" cy="1746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AA449CA-2DC8-CE44-A1BC-C9B8299A03D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360740" y="6017391"/>
                  <a:ext cx="6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56E9E046-B69C-FC49-AC34-291B57E032A4}"/>
                    </a:ext>
                  </a:extLst>
                </p14:cNvPr>
                <p14:cNvContentPartPr/>
                <p14:nvPr/>
              </p14:nvContentPartPr>
              <p14:xfrm>
                <a:off x="8293420" y="6329871"/>
                <a:ext cx="205920" cy="500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56E9E046-B69C-FC49-AC34-291B57E032A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85860" y="6322311"/>
                  <a:ext cx="221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CB5F822-D5BA-CA45-8913-E7AA919D67B1}"/>
                    </a:ext>
                  </a:extLst>
                </p14:cNvPr>
                <p14:cNvContentPartPr/>
                <p14:nvPr/>
              </p14:nvContentPartPr>
              <p14:xfrm>
                <a:off x="8393140" y="6329871"/>
                <a:ext cx="25200" cy="1371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CB5F822-D5BA-CA45-8913-E7AA919D67B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385580" y="632231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E83C318-614E-924A-B7B2-751E665A4307}"/>
                    </a:ext>
                  </a:extLst>
                </p14:cNvPr>
                <p14:cNvContentPartPr/>
                <p14:nvPr/>
              </p14:nvContentPartPr>
              <p14:xfrm>
                <a:off x="8629660" y="6217911"/>
                <a:ext cx="174600" cy="1933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E83C318-614E-924A-B7B2-751E665A430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622100" y="6210351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AA23E502-5214-414A-A840-8CD404F9D5D9}"/>
                    </a:ext>
                  </a:extLst>
                </p14:cNvPr>
                <p14:cNvContentPartPr/>
                <p14:nvPr/>
              </p14:nvContentPartPr>
              <p14:xfrm>
                <a:off x="8915860" y="6361191"/>
                <a:ext cx="31320" cy="1123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AA23E502-5214-414A-A840-8CD404F9D5D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908300" y="6353631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86964AE4-EEA5-D742-891E-8C3220C2871A}"/>
                    </a:ext>
                  </a:extLst>
                </p14:cNvPr>
                <p14:cNvContentPartPr/>
                <p14:nvPr/>
              </p14:nvContentPartPr>
              <p14:xfrm>
                <a:off x="8965900" y="6373431"/>
                <a:ext cx="143640" cy="1123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86964AE4-EEA5-D742-891E-8C3220C2871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58340" y="6365871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36CDCE1-0625-A245-9363-A0877487C32B}"/>
                    </a:ext>
                  </a:extLst>
                </p14:cNvPr>
                <p14:cNvContentPartPr/>
                <p14:nvPr/>
              </p14:nvContentPartPr>
              <p14:xfrm>
                <a:off x="8375140" y="6280191"/>
                <a:ext cx="49320" cy="118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36CDCE1-0625-A245-9363-A0877487C32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367580" y="6272631"/>
                  <a:ext cx="64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228816BC-EB9B-454C-8158-30B67D797EE3}"/>
                    </a:ext>
                  </a:extLst>
                </p14:cNvPr>
                <p14:cNvContentPartPr/>
                <p14:nvPr/>
              </p14:nvContentPartPr>
              <p14:xfrm>
                <a:off x="9289540" y="6343191"/>
                <a:ext cx="112320" cy="309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228816BC-EB9B-454C-8158-30B67D797EE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281980" y="6335631"/>
                  <a:ext cx="127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6545F2B7-F6EC-2149-B899-16DDFA1D4A7E}"/>
                    </a:ext>
                  </a:extLst>
                </p14:cNvPr>
                <p14:cNvContentPartPr/>
                <p14:nvPr/>
              </p14:nvContentPartPr>
              <p14:xfrm>
                <a:off x="9550900" y="6094071"/>
                <a:ext cx="267480" cy="5227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6545F2B7-F6EC-2149-B899-16DDFA1D4A7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43340" y="6086511"/>
                  <a:ext cx="2826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343EC45-E7FF-2446-BFE7-E0AB1FCF8252}"/>
                    </a:ext>
                  </a:extLst>
                </p14:cNvPr>
                <p14:cNvContentPartPr/>
                <p14:nvPr/>
              </p14:nvContentPartPr>
              <p14:xfrm>
                <a:off x="8878780" y="6454431"/>
                <a:ext cx="62640" cy="1062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343EC45-E7FF-2446-BFE7-E0AB1FCF825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871220" y="644687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9C233862-9D00-7E46-A1EF-CA970C97E84D}"/>
                  </a:ext>
                </a:extLst>
              </p14:cNvPr>
              <p14:cNvContentPartPr/>
              <p14:nvPr/>
            </p14:nvContentPartPr>
            <p14:xfrm>
              <a:off x="10086220" y="6130791"/>
              <a:ext cx="93600" cy="38016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9C233862-9D00-7E46-A1EF-CA970C97E84D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10078660" y="6123231"/>
                <a:ext cx="10872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DC284ED7-3BDD-884F-A214-5B407F5D1AFA}"/>
              </a:ext>
            </a:extLst>
          </p:cNvPr>
          <p:cNvGrpSpPr/>
          <p:nvPr/>
        </p:nvGrpSpPr>
        <p:grpSpPr>
          <a:xfrm>
            <a:off x="10509580" y="6136911"/>
            <a:ext cx="1524960" cy="616680"/>
            <a:chOff x="10509580" y="6136911"/>
            <a:chExt cx="15249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8499D19A-0565-C540-9430-ED1FFF01FC8C}"/>
                    </a:ext>
                  </a:extLst>
                </p14:cNvPr>
                <p14:cNvContentPartPr/>
                <p14:nvPr/>
              </p14:nvContentPartPr>
              <p14:xfrm>
                <a:off x="10509580" y="6217911"/>
                <a:ext cx="199440" cy="1684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8499D19A-0565-C540-9430-ED1FFF01FC8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502020" y="6210351"/>
                  <a:ext cx="21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2BFBAD6A-6FD8-134B-A59A-ABDCE4D1E73E}"/>
                    </a:ext>
                  </a:extLst>
                </p14:cNvPr>
                <p14:cNvContentPartPr/>
                <p14:nvPr/>
              </p14:nvContentPartPr>
              <p14:xfrm>
                <a:off x="10516060" y="6455151"/>
                <a:ext cx="187200" cy="24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2BFBAD6A-6FD8-134B-A59A-ABDCE4D1E73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08500" y="6447591"/>
                  <a:ext cx="202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2C76602-6779-A942-9BBD-8E44535C76E4}"/>
                    </a:ext>
                  </a:extLst>
                </p14:cNvPr>
                <p14:cNvContentPartPr/>
                <p14:nvPr/>
              </p14:nvContentPartPr>
              <p14:xfrm>
                <a:off x="10827100" y="6167871"/>
                <a:ext cx="380160" cy="2682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2C76602-6779-A942-9BBD-8E44535C76E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819540" y="6160671"/>
                  <a:ext cx="395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1C0F5A7-82DD-0349-8E65-ABCF95B7923C}"/>
                    </a:ext>
                  </a:extLst>
                </p14:cNvPr>
                <p14:cNvContentPartPr/>
                <p14:nvPr/>
              </p14:nvContentPartPr>
              <p14:xfrm>
                <a:off x="11275300" y="6137631"/>
                <a:ext cx="143640" cy="2984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1C0F5A7-82DD-0349-8E65-ABCF95B7923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267740" y="6130071"/>
                  <a:ext cx="158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8FDC6959-4BE5-744A-9078-BEF2267E61D9}"/>
                    </a:ext>
                  </a:extLst>
                </p14:cNvPr>
                <p14:cNvContentPartPr/>
                <p14:nvPr/>
              </p14:nvContentPartPr>
              <p14:xfrm>
                <a:off x="11549260" y="6224031"/>
                <a:ext cx="190440" cy="439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8FDC6959-4BE5-744A-9078-BEF2267E61D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541700" y="6216471"/>
                  <a:ext cx="205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404CE65-C6DD-8D49-9B9E-8BC554CA53C2}"/>
                    </a:ext>
                  </a:extLst>
                </p14:cNvPr>
                <p14:cNvContentPartPr/>
                <p14:nvPr/>
              </p14:nvContentPartPr>
              <p14:xfrm>
                <a:off x="11543140" y="6298911"/>
                <a:ext cx="93600" cy="2865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404CE65-C6DD-8D49-9B9E-8BC554CA53C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535580" y="6291351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18053048-ACD6-C44C-A6A8-BBF30B480E2C}"/>
                    </a:ext>
                  </a:extLst>
                </p14:cNvPr>
                <p14:cNvContentPartPr/>
                <p14:nvPr/>
              </p14:nvContentPartPr>
              <p14:xfrm>
                <a:off x="11773540" y="6255351"/>
                <a:ext cx="174600" cy="190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18053048-ACD6-C44C-A6A8-BBF30B480E2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765980" y="624779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C03292FA-82E9-6A49-9F28-81B0E7609B66}"/>
                    </a:ext>
                  </a:extLst>
                </p14:cNvPr>
                <p14:cNvContentPartPr/>
                <p14:nvPr/>
              </p14:nvContentPartPr>
              <p14:xfrm>
                <a:off x="11773540" y="6214311"/>
                <a:ext cx="137160" cy="1468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C03292FA-82E9-6A49-9F28-81B0E7609B6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765980" y="6206751"/>
                  <a:ext cx="152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A33FAE0-3019-E949-99B9-1F9941ECBAC5}"/>
                    </a:ext>
                  </a:extLst>
                </p14:cNvPr>
                <p14:cNvContentPartPr/>
                <p14:nvPr/>
              </p14:nvContentPartPr>
              <p14:xfrm>
                <a:off x="11817100" y="6205311"/>
                <a:ext cx="87480" cy="1436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A33FAE0-3019-E949-99B9-1F9941ECBAC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809540" y="6197751"/>
                  <a:ext cx="102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73C02F9C-C6E0-7D4C-A5AD-990F0A49524E}"/>
                    </a:ext>
                  </a:extLst>
                </p14:cNvPr>
                <p14:cNvContentPartPr/>
                <p14:nvPr/>
              </p14:nvContentPartPr>
              <p14:xfrm>
                <a:off x="11736100" y="6136911"/>
                <a:ext cx="298440" cy="6166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73C02F9C-C6E0-7D4C-A5AD-990F0A49524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728540" y="6129351"/>
                  <a:ext cx="31356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DD59057B-5000-0D41-81F9-D6597AF9C3BD}"/>
              </a:ext>
            </a:extLst>
          </p:cNvPr>
          <p:cNvGrpSpPr/>
          <p:nvPr/>
        </p:nvGrpSpPr>
        <p:grpSpPr>
          <a:xfrm>
            <a:off x="7994620" y="3242871"/>
            <a:ext cx="4233600" cy="715680"/>
            <a:chOff x="7994620" y="3242871"/>
            <a:chExt cx="423360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3A6FCE6-6D3D-A24E-AFFB-81F075F454DA}"/>
                    </a:ext>
                  </a:extLst>
                </p14:cNvPr>
                <p14:cNvContentPartPr/>
                <p14:nvPr/>
              </p14:nvContentPartPr>
              <p14:xfrm>
                <a:off x="7994620" y="3360231"/>
                <a:ext cx="261000" cy="43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3A6FCE6-6D3D-A24E-AFFB-81F075F454D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987060" y="3352671"/>
                  <a:ext cx="276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7D6C00F-ADB2-6440-A871-A35BBD228113}"/>
                    </a:ext>
                  </a:extLst>
                </p14:cNvPr>
                <p14:cNvContentPartPr/>
                <p14:nvPr/>
              </p14:nvContentPartPr>
              <p14:xfrm>
                <a:off x="8100460" y="3435111"/>
                <a:ext cx="43920" cy="2556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7D6C00F-ADB2-6440-A871-A35BBD22811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092900" y="3427551"/>
                  <a:ext cx="59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E5C034B-07A7-8C42-9666-8D834655F5D7}"/>
                    </a:ext>
                  </a:extLst>
                </p14:cNvPr>
                <p14:cNvContentPartPr/>
                <p14:nvPr/>
              </p14:nvContentPartPr>
              <p14:xfrm>
                <a:off x="8417980" y="3291831"/>
                <a:ext cx="17460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E5C034B-07A7-8C42-9666-8D834655F5D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410420" y="328427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4F89465-336E-1F41-B6A4-B0F1DEA15434}"/>
                    </a:ext>
                  </a:extLst>
                </p14:cNvPr>
                <p14:cNvContentPartPr/>
                <p14:nvPr/>
              </p14:nvContentPartPr>
              <p14:xfrm>
                <a:off x="8442820" y="3260871"/>
                <a:ext cx="143640" cy="1807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4F89465-336E-1F41-B6A4-B0F1DEA1543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435260" y="325331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265FAF1-BA38-F549-969A-DCF19070AD64}"/>
                    </a:ext>
                  </a:extLst>
                </p14:cNvPr>
                <p14:cNvContentPartPr/>
                <p14:nvPr/>
              </p14:nvContentPartPr>
              <p14:xfrm>
                <a:off x="8458660" y="3242871"/>
                <a:ext cx="71640" cy="211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265FAF1-BA38-F549-969A-DCF19070AD6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451100" y="3235311"/>
                  <a:ext cx="86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6AC7114-2FAF-3B4C-AEF7-E979ED8E8D51}"/>
                    </a:ext>
                  </a:extLst>
                </p14:cNvPr>
                <p14:cNvContentPartPr/>
                <p14:nvPr/>
              </p14:nvContentPartPr>
              <p14:xfrm>
                <a:off x="8691940" y="3422511"/>
                <a:ext cx="149760" cy="392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6AC7114-2FAF-3B4C-AEF7-E979ED8E8D5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684380" y="3414951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F5B80D1-AE5C-004A-B691-35BCBC9E12A4}"/>
                    </a:ext>
                  </a:extLst>
                </p14:cNvPr>
                <p14:cNvContentPartPr/>
                <p14:nvPr/>
              </p14:nvContentPartPr>
              <p14:xfrm>
                <a:off x="9077860" y="3615471"/>
                <a:ext cx="224640" cy="25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F5B80D1-AE5C-004A-B691-35BCBC9E12A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070300" y="360791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1911913-9C2E-2D41-8FE0-D06D069557AB}"/>
                    </a:ext>
                  </a:extLst>
                </p14:cNvPr>
                <p14:cNvContentPartPr/>
                <p14:nvPr/>
              </p14:nvContentPartPr>
              <p14:xfrm>
                <a:off x="9594460" y="3453831"/>
                <a:ext cx="305280" cy="236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1911913-9C2E-2D41-8FE0-D06D069557A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86900" y="3446271"/>
                  <a:ext cx="320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7E98236-D4FD-2649-AAA4-BE5FBD815044}"/>
                    </a:ext>
                  </a:extLst>
                </p14:cNvPr>
                <p14:cNvContentPartPr/>
                <p14:nvPr/>
              </p14:nvContentPartPr>
              <p14:xfrm>
                <a:off x="10030420" y="3422511"/>
                <a:ext cx="68760" cy="261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7E98236-D4FD-2649-AAA4-BE5FBD81504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022860" y="3414951"/>
                  <a:ext cx="83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F48C26A-066A-7648-9490-EBC693EA5864}"/>
                    </a:ext>
                  </a:extLst>
                </p14:cNvPr>
                <p14:cNvContentPartPr/>
                <p14:nvPr/>
              </p14:nvContentPartPr>
              <p14:xfrm>
                <a:off x="10210780" y="3397671"/>
                <a:ext cx="212040" cy="255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F48C26A-066A-7648-9490-EBC693EA586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203220" y="339011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B87BBC5-1379-2F46-AACB-3D6A3EB6F6AC}"/>
                    </a:ext>
                  </a:extLst>
                </p14:cNvPr>
                <p14:cNvContentPartPr/>
                <p14:nvPr/>
              </p14:nvContentPartPr>
              <p14:xfrm>
                <a:off x="10484740" y="3565791"/>
                <a:ext cx="25200" cy="1468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B87BBC5-1379-2F46-AACB-3D6A3EB6F6A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477180" y="3558231"/>
                  <a:ext cx="40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A3374F7-A177-F049-9EA9-4FB46EB0BECB}"/>
                    </a:ext>
                  </a:extLst>
                </p14:cNvPr>
                <p14:cNvContentPartPr/>
                <p14:nvPr/>
              </p14:nvContentPartPr>
              <p14:xfrm>
                <a:off x="10472500" y="3603231"/>
                <a:ext cx="205920" cy="149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A3374F7-A177-F049-9EA9-4FB46EB0BEC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464940" y="3595671"/>
                  <a:ext cx="221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1ADD3FE-7869-E049-ACA9-549D1631CA26}"/>
                    </a:ext>
                  </a:extLst>
                </p14:cNvPr>
                <p14:cNvContentPartPr/>
                <p14:nvPr/>
              </p14:nvContentPartPr>
              <p14:xfrm>
                <a:off x="10715140" y="3435111"/>
                <a:ext cx="118080" cy="299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1ADD3FE-7869-E049-ACA9-549D1631CA2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707580" y="3427551"/>
                  <a:ext cx="133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265DFB7-0EE1-B740-93CC-676A57DB5520}"/>
                    </a:ext>
                  </a:extLst>
                </p14:cNvPr>
                <p14:cNvContentPartPr/>
                <p14:nvPr/>
              </p14:nvContentPartPr>
              <p14:xfrm>
                <a:off x="10951660" y="3584511"/>
                <a:ext cx="212040" cy="378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265DFB7-0EE1-B740-93CC-676A57DB552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944100" y="35769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CA410CE-95D5-9746-8DC1-CC769395D543}"/>
                    </a:ext>
                  </a:extLst>
                </p14:cNvPr>
                <p14:cNvContentPartPr/>
                <p14:nvPr/>
              </p14:nvContentPartPr>
              <p14:xfrm>
                <a:off x="11020060" y="3559671"/>
                <a:ext cx="81360" cy="149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CA410CE-95D5-9746-8DC1-CC769395D54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012500" y="3552111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2A63920-1C82-4240-9720-6B1A8BBBC7EC}"/>
                    </a:ext>
                  </a:extLst>
                </p14:cNvPr>
                <p14:cNvContentPartPr/>
                <p14:nvPr/>
              </p14:nvContentPartPr>
              <p14:xfrm>
                <a:off x="11182060" y="3441951"/>
                <a:ext cx="280440" cy="286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2A63920-1C82-4240-9720-6B1A8BBBC7E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174500" y="3434391"/>
                  <a:ext cx="295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675AAE1-A350-294D-BBCC-99D528730F5C}"/>
                    </a:ext>
                  </a:extLst>
                </p14:cNvPr>
                <p14:cNvContentPartPr/>
                <p14:nvPr/>
              </p14:nvContentPartPr>
              <p14:xfrm>
                <a:off x="11511820" y="3565791"/>
                <a:ext cx="93600" cy="2556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675AAE1-A350-294D-BBCC-99D528730F5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1504620" y="3558231"/>
                  <a:ext cx="108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DFB09AB-AAF9-8F4C-809D-572547436428}"/>
                    </a:ext>
                  </a:extLst>
                </p14:cNvPr>
                <p14:cNvContentPartPr/>
                <p14:nvPr/>
              </p14:nvContentPartPr>
              <p14:xfrm>
                <a:off x="11661580" y="3428991"/>
                <a:ext cx="193320" cy="4111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DFB09AB-AAF9-8F4C-809D-57254743642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1654020" y="3421431"/>
                  <a:ext cx="208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FCCCF3B-94EE-AF4B-A967-534E09D6324A}"/>
                    </a:ext>
                  </a:extLst>
                </p14:cNvPr>
                <p14:cNvContentPartPr/>
                <p14:nvPr/>
              </p14:nvContentPartPr>
              <p14:xfrm>
                <a:off x="11885500" y="3497391"/>
                <a:ext cx="162360" cy="342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FCCCF3B-94EE-AF4B-A967-534E09D6324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877940" y="3489831"/>
                  <a:ext cx="177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B71BA644-4D90-B84E-8906-FC952C0156D1}"/>
                    </a:ext>
                  </a:extLst>
                </p14:cNvPr>
                <p14:cNvContentPartPr/>
                <p14:nvPr/>
              </p14:nvContentPartPr>
              <p14:xfrm>
                <a:off x="8903620" y="3771351"/>
                <a:ext cx="3324600" cy="1872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B71BA644-4D90-B84E-8906-FC952C0156D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896060" y="3763791"/>
                  <a:ext cx="3339720" cy="20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634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E0AA734-3FEA-0943-AFBF-1BB26F071826}"/>
              </a:ext>
            </a:extLst>
          </p:cNvPr>
          <p:cNvGrpSpPr/>
          <p:nvPr/>
        </p:nvGrpSpPr>
        <p:grpSpPr>
          <a:xfrm>
            <a:off x="835300" y="452871"/>
            <a:ext cx="436320" cy="486000"/>
            <a:chOff x="835300" y="452871"/>
            <a:chExt cx="4363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4A4E892-8F16-F643-8200-60AEABB24184}"/>
                    </a:ext>
                  </a:extLst>
                </p14:cNvPr>
                <p14:cNvContentPartPr/>
                <p14:nvPr/>
              </p14:nvContentPartPr>
              <p14:xfrm>
                <a:off x="860140" y="664551"/>
                <a:ext cx="28656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4A4E892-8F16-F643-8200-60AEABB241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2580" y="656991"/>
                  <a:ext cx="30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ECAD9C9-7C90-4443-B580-EA63627964FC}"/>
                    </a:ext>
                  </a:extLst>
                </p14:cNvPr>
                <p14:cNvContentPartPr/>
                <p14:nvPr/>
              </p14:nvContentPartPr>
              <p14:xfrm>
                <a:off x="835300" y="596151"/>
                <a:ext cx="299160" cy="25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ECAD9C9-7C90-4443-B580-EA63627964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740" y="588591"/>
                  <a:ext cx="314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981B7C9-D621-9349-85B3-1A7B846367BF}"/>
                    </a:ext>
                  </a:extLst>
                </p14:cNvPr>
                <p14:cNvContentPartPr/>
                <p14:nvPr/>
              </p14:nvContentPartPr>
              <p14:xfrm>
                <a:off x="978580" y="452871"/>
                <a:ext cx="293040" cy="486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981B7C9-D621-9349-85B3-1A7B846367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1020" y="445671"/>
                  <a:ext cx="30816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AB75BF-DF4E-BC40-B8E8-41DA44E4D7EC}"/>
              </a:ext>
            </a:extLst>
          </p:cNvPr>
          <p:cNvGrpSpPr/>
          <p:nvPr/>
        </p:nvGrpSpPr>
        <p:grpSpPr>
          <a:xfrm>
            <a:off x="1638460" y="397791"/>
            <a:ext cx="1780560" cy="622080"/>
            <a:chOff x="1638460" y="397791"/>
            <a:chExt cx="178056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775927F-A4A9-F54C-A113-C3B0929707DE}"/>
                    </a:ext>
                  </a:extLst>
                </p14:cNvPr>
                <p14:cNvContentPartPr/>
                <p14:nvPr/>
              </p14:nvContentPartPr>
              <p14:xfrm>
                <a:off x="1638460" y="496791"/>
                <a:ext cx="367560" cy="50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775927F-A4A9-F54C-A113-C3B0929707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0900" y="489231"/>
                  <a:ext cx="382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6BD2A14-6D17-5945-8FC4-A9EB975C445C}"/>
                    </a:ext>
                  </a:extLst>
                </p14:cNvPr>
                <p14:cNvContentPartPr/>
                <p14:nvPr/>
              </p14:nvContentPartPr>
              <p14:xfrm>
                <a:off x="1793980" y="620991"/>
                <a:ext cx="50040" cy="398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6BD2A14-6D17-5945-8FC4-A9EB975C44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6420" y="613431"/>
                  <a:ext cx="65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3252C3B-4E0A-9847-9631-AFB9FFF59168}"/>
                    </a:ext>
                  </a:extLst>
                </p14:cNvPr>
                <p14:cNvContentPartPr/>
                <p14:nvPr/>
              </p14:nvContentPartPr>
              <p14:xfrm>
                <a:off x="2161900" y="490311"/>
                <a:ext cx="217440" cy="50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3252C3B-4E0A-9847-9631-AFB9FFF591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4340" y="482751"/>
                  <a:ext cx="232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259D444-EFE1-324A-AECD-13303151CEC5}"/>
                    </a:ext>
                  </a:extLst>
                </p14:cNvPr>
                <p14:cNvContentPartPr/>
                <p14:nvPr/>
              </p14:nvContentPartPr>
              <p14:xfrm>
                <a:off x="2217340" y="397791"/>
                <a:ext cx="112320" cy="273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259D444-EFE1-324A-AECD-13303151CE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09780" y="390231"/>
                  <a:ext cx="127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FC2D50C-7804-5E4E-BB85-B9ADDF375B17}"/>
                    </a:ext>
                  </a:extLst>
                </p14:cNvPr>
                <p14:cNvContentPartPr/>
                <p14:nvPr/>
              </p14:nvContentPartPr>
              <p14:xfrm>
                <a:off x="2248300" y="440631"/>
                <a:ext cx="124920" cy="187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FC2D50C-7804-5E4E-BB85-B9ADDF375B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1100" y="43307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56DD247-DD1D-F24F-BCDB-3C4F42EA7C11}"/>
                    </a:ext>
                  </a:extLst>
                </p14:cNvPr>
                <p14:cNvContentPartPr/>
                <p14:nvPr/>
              </p14:nvContentPartPr>
              <p14:xfrm>
                <a:off x="2578420" y="689751"/>
                <a:ext cx="249480" cy="56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56DD247-DD1D-F24F-BCDB-3C4F42EA7C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0860" y="682191"/>
                  <a:ext cx="264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296EF99-0AA1-5046-88C2-626036B3732A}"/>
                    </a:ext>
                  </a:extLst>
                </p14:cNvPr>
                <p14:cNvContentPartPr/>
                <p14:nvPr/>
              </p14:nvContentPartPr>
              <p14:xfrm>
                <a:off x="2696860" y="652311"/>
                <a:ext cx="31320" cy="184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296EF99-0AA1-5046-88C2-626036B373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89300" y="644751"/>
                  <a:ext cx="46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3DB8DA3-15C3-4646-81EB-AAF2BEA93C0C}"/>
                    </a:ext>
                  </a:extLst>
                </p14:cNvPr>
                <p14:cNvContentPartPr/>
                <p14:nvPr/>
              </p14:nvContentPartPr>
              <p14:xfrm>
                <a:off x="2914660" y="502911"/>
                <a:ext cx="230760" cy="336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3DB8DA3-15C3-4646-81EB-AAF2BEA93C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7100" y="495351"/>
                  <a:ext cx="245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29D9943-4265-BC49-8B2D-232C1CE7475C}"/>
                    </a:ext>
                  </a:extLst>
                </p14:cNvPr>
                <p14:cNvContentPartPr/>
                <p14:nvPr/>
              </p14:nvContentPartPr>
              <p14:xfrm>
                <a:off x="3250900" y="720711"/>
                <a:ext cx="12960" cy="186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29D9943-4265-BC49-8B2D-232C1CE747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3340" y="713151"/>
                  <a:ext cx="27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E0A5431-610F-9747-8B06-6F3D882B6473}"/>
                    </a:ext>
                  </a:extLst>
                </p14:cNvPr>
                <p14:cNvContentPartPr/>
                <p14:nvPr/>
              </p14:nvContentPartPr>
              <p14:xfrm>
                <a:off x="3269980" y="776871"/>
                <a:ext cx="149040" cy="118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E0A5431-610F-9747-8B06-6F3D882B64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62780" y="769311"/>
                  <a:ext cx="1641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07D29A5-01A4-F64D-9E56-00AB514ABE7D}"/>
                  </a:ext>
                </a:extLst>
              </p14:cNvPr>
              <p14:cNvContentPartPr/>
              <p14:nvPr/>
            </p14:nvContentPartPr>
            <p14:xfrm>
              <a:off x="3674260" y="733311"/>
              <a:ext cx="180720" cy="439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07D29A5-01A4-F64D-9E56-00AB514ABE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66700" y="725751"/>
                <a:ext cx="195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E91B0F9E-4525-5746-ADCA-7DE288618DD2}"/>
                  </a:ext>
                </a:extLst>
              </p14:cNvPr>
              <p14:cNvContentPartPr/>
              <p14:nvPr/>
            </p14:nvContentPartPr>
            <p14:xfrm>
              <a:off x="4166020" y="446751"/>
              <a:ext cx="261720" cy="703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E91B0F9E-4525-5746-ADCA-7DE288618DD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8460" y="439191"/>
                <a:ext cx="276840" cy="71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FA47FB-0D98-6E47-BC74-FEC4BC7EB1CA}"/>
              </a:ext>
            </a:extLst>
          </p:cNvPr>
          <p:cNvGrpSpPr/>
          <p:nvPr/>
        </p:nvGrpSpPr>
        <p:grpSpPr>
          <a:xfrm>
            <a:off x="4744900" y="347031"/>
            <a:ext cx="1208160" cy="672120"/>
            <a:chOff x="4744900" y="347031"/>
            <a:chExt cx="120816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2F408AD-FAF4-274A-99E1-D1589045B8B2}"/>
                    </a:ext>
                  </a:extLst>
                </p14:cNvPr>
                <p14:cNvContentPartPr/>
                <p14:nvPr/>
              </p14:nvContentPartPr>
              <p14:xfrm>
                <a:off x="4744900" y="353511"/>
                <a:ext cx="504720" cy="6354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2F408AD-FAF4-274A-99E1-D1589045B8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7340" y="345951"/>
                  <a:ext cx="5198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3D66DE1-2604-4044-9BAD-48AF85330C1E}"/>
                    </a:ext>
                  </a:extLst>
                </p14:cNvPr>
                <p14:cNvContentPartPr/>
                <p14:nvPr/>
              </p14:nvContentPartPr>
              <p14:xfrm>
                <a:off x="5469940" y="347031"/>
                <a:ext cx="483120" cy="672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3D66DE1-2604-4044-9BAD-48AF85330C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62380" y="339831"/>
                  <a:ext cx="49824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C1B832C-E699-5045-A3BC-0A6423575DE6}"/>
              </a:ext>
            </a:extLst>
          </p:cNvPr>
          <p:cNvGrpSpPr/>
          <p:nvPr/>
        </p:nvGrpSpPr>
        <p:grpSpPr>
          <a:xfrm>
            <a:off x="6270220" y="639711"/>
            <a:ext cx="379800" cy="280440"/>
            <a:chOff x="6270220" y="639711"/>
            <a:chExt cx="3798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6912475-7DCF-494F-9391-0F2867589CCC}"/>
                    </a:ext>
                  </a:extLst>
                </p14:cNvPr>
                <p14:cNvContentPartPr/>
                <p14:nvPr/>
              </p14:nvContentPartPr>
              <p14:xfrm>
                <a:off x="6419620" y="639711"/>
                <a:ext cx="61920" cy="280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6912475-7DCF-494F-9391-0F2867589C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2060" y="632151"/>
                  <a:ext cx="77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324DFAE-90A6-7846-B6C6-8DF0B40CE599}"/>
                    </a:ext>
                  </a:extLst>
                </p14:cNvPr>
                <p14:cNvContentPartPr/>
                <p14:nvPr/>
              </p14:nvContentPartPr>
              <p14:xfrm>
                <a:off x="6270220" y="782991"/>
                <a:ext cx="81360" cy="37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324DFAE-90A6-7846-B6C6-8DF0B40CE5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2660" y="7754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C332B4D-A071-6844-B2E0-33A3D97219D1}"/>
                    </a:ext>
                  </a:extLst>
                </p14:cNvPr>
                <p14:cNvContentPartPr/>
                <p14:nvPr/>
              </p14:nvContentPartPr>
              <p14:xfrm>
                <a:off x="6618700" y="820431"/>
                <a:ext cx="31320" cy="12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C332B4D-A071-6844-B2E0-33A3D97219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1140" y="81287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CA90D94-930E-FA4D-9311-9A02A086D656}"/>
              </a:ext>
            </a:extLst>
          </p:cNvPr>
          <p:cNvGrpSpPr/>
          <p:nvPr/>
        </p:nvGrpSpPr>
        <p:grpSpPr>
          <a:xfrm>
            <a:off x="6961060" y="372951"/>
            <a:ext cx="1002960" cy="556920"/>
            <a:chOff x="6961060" y="372951"/>
            <a:chExt cx="1002960" cy="55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3C3771C-1333-484B-AF1E-1124E7438DB3}"/>
                    </a:ext>
                  </a:extLst>
                </p14:cNvPr>
                <p14:cNvContentPartPr/>
                <p14:nvPr/>
              </p14:nvContentPartPr>
              <p14:xfrm>
                <a:off x="6961060" y="533871"/>
                <a:ext cx="280440" cy="317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3C3771C-1333-484B-AF1E-1124E7438D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53500" y="526311"/>
                  <a:ext cx="295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C860A15-3E51-A84B-B8C7-90B2CC110F74}"/>
                    </a:ext>
                  </a:extLst>
                </p14:cNvPr>
                <p14:cNvContentPartPr/>
                <p14:nvPr/>
              </p14:nvContentPartPr>
              <p14:xfrm>
                <a:off x="7452820" y="497151"/>
                <a:ext cx="386280" cy="432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C860A15-3E51-A84B-B8C7-90B2CC110F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45620" y="489951"/>
                  <a:ext cx="4014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2AD5F96-56FA-3343-8BEA-24AF63C973E7}"/>
                    </a:ext>
                  </a:extLst>
                </p14:cNvPr>
                <p14:cNvContentPartPr/>
                <p14:nvPr/>
              </p14:nvContentPartPr>
              <p14:xfrm>
                <a:off x="7782940" y="701991"/>
                <a:ext cx="118800" cy="43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2AD5F96-56FA-3343-8BEA-24AF63C973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75380" y="69443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A180AEA-9C59-6A46-BF62-33BC30238B6A}"/>
                    </a:ext>
                  </a:extLst>
                </p14:cNvPr>
                <p14:cNvContentPartPr/>
                <p14:nvPr/>
              </p14:nvContentPartPr>
              <p14:xfrm>
                <a:off x="7926940" y="372951"/>
                <a:ext cx="37080" cy="68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A180AEA-9C59-6A46-BF62-33BC30238B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19380" y="365391"/>
                  <a:ext cx="522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409F78D-4834-5347-9423-AEC1A1EF6501}"/>
              </a:ext>
            </a:extLst>
          </p:cNvPr>
          <p:cNvGrpSpPr/>
          <p:nvPr/>
        </p:nvGrpSpPr>
        <p:grpSpPr>
          <a:xfrm>
            <a:off x="8268580" y="409311"/>
            <a:ext cx="971640" cy="648000"/>
            <a:chOff x="8268580" y="409311"/>
            <a:chExt cx="9716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114A350-1EC8-1440-A9C5-DFD463A9F110}"/>
                    </a:ext>
                  </a:extLst>
                </p14:cNvPr>
                <p14:cNvContentPartPr/>
                <p14:nvPr/>
              </p14:nvContentPartPr>
              <p14:xfrm>
                <a:off x="8268580" y="409311"/>
                <a:ext cx="721800" cy="539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114A350-1EC8-1440-A9C5-DFD463A9F1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1020" y="401751"/>
                  <a:ext cx="7369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D7B94DF-3190-8E41-8C89-419F2D2C47E9}"/>
                    </a:ext>
                  </a:extLst>
                </p14:cNvPr>
                <p14:cNvContentPartPr/>
                <p14:nvPr/>
              </p14:nvContentPartPr>
              <p14:xfrm>
                <a:off x="9034300" y="982071"/>
                <a:ext cx="205920" cy="75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D7B94DF-3190-8E41-8C89-419F2D2C47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26740" y="974511"/>
                  <a:ext cx="2210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797068C-337C-0E48-88B4-780EA515BC09}"/>
                  </a:ext>
                </a:extLst>
              </p14:cNvPr>
              <p14:cNvContentPartPr/>
              <p14:nvPr/>
            </p14:nvContentPartPr>
            <p14:xfrm>
              <a:off x="1046980" y="1810071"/>
              <a:ext cx="124920" cy="3614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797068C-337C-0E48-88B4-780EA515BC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39420" y="1802511"/>
                <a:ext cx="140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BB37479C-DB1A-6E42-9534-8680A471A6C9}"/>
                  </a:ext>
                </a:extLst>
              </p14:cNvPr>
              <p14:cNvContentPartPr/>
              <p14:nvPr/>
            </p14:nvContentPartPr>
            <p14:xfrm>
              <a:off x="1408060" y="1822671"/>
              <a:ext cx="230760" cy="311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BB37479C-DB1A-6E42-9534-8680A471A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00500" y="1815111"/>
                <a:ext cx="24588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98F6DD60-4938-264D-8451-1F7535FB8947}"/>
              </a:ext>
            </a:extLst>
          </p:cNvPr>
          <p:cNvGrpSpPr/>
          <p:nvPr/>
        </p:nvGrpSpPr>
        <p:grpSpPr>
          <a:xfrm>
            <a:off x="1962100" y="1673991"/>
            <a:ext cx="498600" cy="519840"/>
            <a:chOff x="1962100" y="1673991"/>
            <a:chExt cx="49860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ABC8D85-3ACE-6847-927B-4B6F5876202E}"/>
                    </a:ext>
                  </a:extLst>
                </p14:cNvPr>
                <p14:cNvContentPartPr/>
                <p14:nvPr/>
              </p14:nvContentPartPr>
              <p14:xfrm>
                <a:off x="1962100" y="1853631"/>
                <a:ext cx="124920" cy="31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ABC8D85-3ACE-6847-927B-4B6F587620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54540" y="184607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13F053E-A715-E341-8E68-8F89F2C0B7A6}"/>
                    </a:ext>
                  </a:extLst>
                </p14:cNvPr>
                <p14:cNvContentPartPr/>
                <p14:nvPr/>
              </p14:nvContentPartPr>
              <p14:xfrm>
                <a:off x="2018260" y="1934631"/>
                <a:ext cx="68760" cy="259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13F053E-A715-E341-8E68-8F89F2C0B7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10700" y="1927071"/>
                  <a:ext cx="83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75447A6-423E-214F-8BCA-2AC41AB6EAE5}"/>
                    </a:ext>
                  </a:extLst>
                </p14:cNvPr>
                <p14:cNvContentPartPr/>
                <p14:nvPr/>
              </p14:nvContentPartPr>
              <p14:xfrm>
                <a:off x="2254780" y="1754271"/>
                <a:ext cx="205920" cy="56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75447A6-423E-214F-8BCA-2AC41AB6EA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47220" y="1746711"/>
                  <a:ext cx="221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CEF7710-A426-4444-A686-93EF092A6301}"/>
                    </a:ext>
                  </a:extLst>
                </p14:cNvPr>
                <p14:cNvContentPartPr/>
                <p14:nvPr/>
              </p14:nvContentPartPr>
              <p14:xfrm>
                <a:off x="2360620" y="1673991"/>
                <a:ext cx="62640" cy="198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CEF7710-A426-4444-A686-93EF092A630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53060" y="1666431"/>
                  <a:ext cx="77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53C7993-D030-6243-9D9C-039FE84C27D8}"/>
                    </a:ext>
                  </a:extLst>
                </p14:cNvPr>
                <p14:cNvContentPartPr/>
                <p14:nvPr/>
              </p14:nvContentPartPr>
              <p14:xfrm>
                <a:off x="2329300" y="1729431"/>
                <a:ext cx="124920" cy="11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53C7993-D030-6243-9D9C-039FE84C27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21740" y="1721871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C839DB1-0242-994B-88D6-47EE2AA39B86}"/>
              </a:ext>
            </a:extLst>
          </p:cNvPr>
          <p:cNvGrpSpPr/>
          <p:nvPr/>
        </p:nvGrpSpPr>
        <p:grpSpPr>
          <a:xfrm>
            <a:off x="2727820" y="1654551"/>
            <a:ext cx="996480" cy="372960"/>
            <a:chOff x="2727820" y="1654551"/>
            <a:chExt cx="9964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55A4F9E-9FC6-6648-874C-EEEE6C2FAD97}"/>
                    </a:ext>
                  </a:extLst>
                </p14:cNvPr>
                <p14:cNvContentPartPr/>
                <p14:nvPr/>
              </p14:nvContentPartPr>
              <p14:xfrm>
                <a:off x="2727820" y="1866231"/>
                <a:ext cx="293040" cy="50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55A4F9E-9FC6-6648-874C-EEEE6C2FAD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20260" y="1858671"/>
                  <a:ext cx="308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3D4B598-B0E7-8E4A-BD62-FD3A5019FC01}"/>
                    </a:ext>
                  </a:extLst>
                </p14:cNvPr>
                <p14:cNvContentPartPr/>
                <p14:nvPr/>
              </p14:nvContentPartPr>
              <p14:xfrm>
                <a:off x="2864620" y="1810071"/>
                <a:ext cx="56520" cy="217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3D4B598-B0E7-8E4A-BD62-FD3A5019FC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57420" y="1802511"/>
                  <a:ext cx="71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CF40239-32F1-5A48-B146-D0BF35544E3D}"/>
                    </a:ext>
                  </a:extLst>
                </p14:cNvPr>
                <p14:cNvContentPartPr/>
                <p14:nvPr/>
              </p14:nvContentPartPr>
              <p14:xfrm>
                <a:off x="3170620" y="1654551"/>
                <a:ext cx="230040" cy="293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CF40239-32F1-5A48-B146-D0BF35544E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3060" y="1646991"/>
                  <a:ext cx="245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1676736-001A-1848-B2C8-B151B313CCFC}"/>
                    </a:ext>
                  </a:extLst>
                </p14:cNvPr>
                <p14:cNvContentPartPr/>
                <p14:nvPr/>
              </p14:nvContentPartPr>
              <p14:xfrm>
                <a:off x="3524860" y="1866231"/>
                <a:ext cx="12960" cy="118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1676736-001A-1848-B2C8-B151B313CC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17300" y="1858671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98375CB-0A8C-984A-A7A5-47BA2788CB90}"/>
                    </a:ext>
                  </a:extLst>
                </p14:cNvPr>
                <p14:cNvContentPartPr/>
                <p14:nvPr/>
              </p14:nvContentPartPr>
              <p14:xfrm>
                <a:off x="3568420" y="1866231"/>
                <a:ext cx="155880" cy="93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98375CB-0A8C-984A-A7A5-47BA2788CB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60860" y="185867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1D817A4-88B1-2B40-8606-62AE5D95A52B}"/>
                  </a:ext>
                </a:extLst>
              </p14:cNvPr>
              <p14:cNvContentPartPr/>
              <p14:nvPr/>
            </p14:nvContentPartPr>
            <p14:xfrm>
              <a:off x="4013020" y="1891071"/>
              <a:ext cx="140760" cy="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1D817A4-88B1-2B40-8606-62AE5D95A52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05460" y="1883511"/>
                <a:ext cx="155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CE68700-30C6-0243-AC6D-A6AD2E748AB4}"/>
                  </a:ext>
                </a:extLst>
              </p14:cNvPr>
              <p14:cNvContentPartPr/>
              <p14:nvPr/>
            </p14:nvContentPartPr>
            <p14:xfrm>
              <a:off x="4421260" y="1573551"/>
              <a:ext cx="279720" cy="6472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CE68700-30C6-0243-AC6D-A6AD2E748AB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13700" y="1565991"/>
                <a:ext cx="294840" cy="66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94972E18-3089-2040-9FC7-D9052311FF38}"/>
              </a:ext>
            </a:extLst>
          </p:cNvPr>
          <p:cNvGrpSpPr/>
          <p:nvPr/>
        </p:nvGrpSpPr>
        <p:grpSpPr>
          <a:xfrm>
            <a:off x="5112820" y="1648431"/>
            <a:ext cx="409680" cy="411120"/>
            <a:chOff x="5112820" y="1648431"/>
            <a:chExt cx="4096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1C80675-F5F2-344E-B888-890E5EFAE8CC}"/>
                    </a:ext>
                  </a:extLst>
                </p14:cNvPr>
                <p14:cNvContentPartPr/>
                <p14:nvPr/>
              </p14:nvContentPartPr>
              <p14:xfrm>
                <a:off x="5242780" y="1648431"/>
                <a:ext cx="279720" cy="411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1C80675-F5F2-344E-B888-890E5EFAE8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5220" y="1640871"/>
                  <a:ext cx="294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0DF5F51-FC9D-4E41-A08C-B16852D0DF84}"/>
                    </a:ext>
                  </a:extLst>
                </p14:cNvPr>
                <p14:cNvContentPartPr/>
                <p14:nvPr/>
              </p14:nvContentPartPr>
              <p14:xfrm>
                <a:off x="5367340" y="1729431"/>
                <a:ext cx="143640" cy="25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0DF5F51-FC9D-4E41-A08C-B16852D0DF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59780" y="172187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4537966-0BC4-C84B-9046-A23461F03062}"/>
                    </a:ext>
                  </a:extLst>
                </p14:cNvPr>
                <p14:cNvContentPartPr/>
                <p14:nvPr/>
              </p14:nvContentPartPr>
              <p14:xfrm>
                <a:off x="5112820" y="1965951"/>
                <a:ext cx="217440" cy="378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4537966-0BC4-C84B-9046-A23461F030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05260" y="1958391"/>
                  <a:ext cx="2325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2167738-BF79-444E-B448-A0908F9A13C4}"/>
              </a:ext>
            </a:extLst>
          </p:cNvPr>
          <p:cNvGrpSpPr/>
          <p:nvPr/>
        </p:nvGrpSpPr>
        <p:grpSpPr>
          <a:xfrm>
            <a:off x="6033700" y="1766511"/>
            <a:ext cx="254880" cy="473400"/>
            <a:chOff x="6033700" y="1766511"/>
            <a:chExt cx="25488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9A6FC3-B899-D94F-AE8E-D89B7E10CEFC}"/>
                    </a:ext>
                  </a:extLst>
                </p14:cNvPr>
                <p14:cNvContentPartPr/>
                <p14:nvPr/>
              </p14:nvContentPartPr>
              <p14:xfrm>
                <a:off x="6033700" y="1766511"/>
                <a:ext cx="254880" cy="43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9A6FC3-B899-D94F-AE8E-D89B7E10CE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6140" y="1758951"/>
                  <a:ext cx="27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9EB68F5-916C-4442-B2EE-E8458F6AA3CB}"/>
                    </a:ext>
                  </a:extLst>
                </p14:cNvPr>
                <p14:cNvContentPartPr/>
                <p14:nvPr/>
              </p14:nvContentPartPr>
              <p14:xfrm>
                <a:off x="6089500" y="1897191"/>
                <a:ext cx="43920" cy="342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9EB68F5-916C-4442-B2EE-E8458F6AA3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81940" y="1889991"/>
                  <a:ext cx="590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858FAC0-CEB2-834E-8C6F-F83897254DD2}"/>
              </a:ext>
            </a:extLst>
          </p:cNvPr>
          <p:cNvGrpSpPr/>
          <p:nvPr/>
        </p:nvGrpSpPr>
        <p:grpSpPr>
          <a:xfrm>
            <a:off x="6599980" y="1660671"/>
            <a:ext cx="1289160" cy="464400"/>
            <a:chOff x="6599980" y="1660671"/>
            <a:chExt cx="128916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AEA36BF-BE78-5F44-92B2-DF68CD1D72C9}"/>
                    </a:ext>
                  </a:extLst>
                </p14:cNvPr>
                <p14:cNvContentPartPr/>
                <p14:nvPr/>
              </p14:nvContentPartPr>
              <p14:xfrm>
                <a:off x="6599980" y="1685511"/>
                <a:ext cx="230040" cy="56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AEA36BF-BE78-5F44-92B2-DF68CD1D72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92420" y="1678311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3F0C1F4-65C9-6D46-92BB-6669DDABCAA5}"/>
                    </a:ext>
                  </a:extLst>
                </p14:cNvPr>
                <p14:cNvContentPartPr/>
                <p14:nvPr/>
              </p14:nvContentPartPr>
              <p14:xfrm>
                <a:off x="6643540" y="1660671"/>
                <a:ext cx="124920" cy="2059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3F0C1F4-65C9-6D46-92BB-6669DDABCA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35980" y="1653111"/>
                  <a:ext cx="140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697A51E-3DE8-8941-9967-C49ED348B256}"/>
                    </a:ext>
                  </a:extLst>
                </p14:cNvPr>
                <p14:cNvContentPartPr/>
                <p14:nvPr/>
              </p14:nvContentPartPr>
              <p14:xfrm>
                <a:off x="6699700" y="1685511"/>
                <a:ext cx="87480" cy="187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697A51E-3DE8-8941-9967-C49ED348B2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2140" y="1678311"/>
                  <a:ext cx="10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4DC8865-587A-B647-A27D-AC91E2641B9E}"/>
                    </a:ext>
                  </a:extLst>
                </p14:cNvPr>
                <p14:cNvContentPartPr/>
                <p14:nvPr/>
              </p14:nvContentPartPr>
              <p14:xfrm>
                <a:off x="7107220" y="1704951"/>
                <a:ext cx="781920" cy="4201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4DC8865-587A-B647-A27D-AC91E2641B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99660" y="1697391"/>
                  <a:ext cx="797040" cy="43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F2BC5F7-36A8-3C49-8467-C923E60C6103}"/>
                  </a:ext>
                </a:extLst>
              </p14:cNvPr>
              <p14:cNvContentPartPr/>
              <p14:nvPr/>
            </p14:nvContentPartPr>
            <p14:xfrm>
              <a:off x="8237980" y="1729791"/>
              <a:ext cx="883800" cy="3848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F2BC5F7-36A8-3C49-8467-C923E60C610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30420" y="1722591"/>
                <a:ext cx="898920" cy="39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3915380B-6282-6849-9421-084E18A09E36}"/>
              </a:ext>
            </a:extLst>
          </p:cNvPr>
          <p:cNvGrpSpPr/>
          <p:nvPr/>
        </p:nvGrpSpPr>
        <p:grpSpPr>
          <a:xfrm>
            <a:off x="1433620" y="3023991"/>
            <a:ext cx="528840" cy="467280"/>
            <a:chOff x="1433620" y="3023991"/>
            <a:chExt cx="5288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CD50B3A-FB75-6E4F-86BD-7DD170E5094C}"/>
                    </a:ext>
                  </a:extLst>
                </p14:cNvPr>
                <p14:cNvContentPartPr/>
                <p14:nvPr/>
              </p14:nvContentPartPr>
              <p14:xfrm>
                <a:off x="1712980" y="3023991"/>
                <a:ext cx="249480" cy="4478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CD50B3A-FB75-6E4F-86BD-7DD170E509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05420" y="3016791"/>
                  <a:ext cx="2646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BA58827-BC63-4941-BCE9-C293DB854E86}"/>
                    </a:ext>
                  </a:extLst>
                </p14:cNvPr>
                <p14:cNvContentPartPr/>
                <p14:nvPr/>
              </p14:nvContentPartPr>
              <p14:xfrm>
                <a:off x="1756540" y="3136311"/>
                <a:ext cx="149760" cy="100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BA58827-BC63-4941-BCE9-C293DB854E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48980" y="312875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B296406-B215-E348-AC41-D1AFF9F205CF}"/>
                    </a:ext>
                  </a:extLst>
                </p14:cNvPr>
                <p14:cNvContentPartPr/>
                <p14:nvPr/>
              </p14:nvContentPartPr>
              <p14:xfrm>
                <a:off x="1433620" y="3403791"/>
                <a:ext cx="329760" cy="87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B296406-B215-E348-AC41-D1AFF9F205C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6060" y="3396231"/>
                  <a:ext cx="3445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F6C8DD6-912E-4245-89D9-A1C989966A23}"/>
              </a:ext>
            </a:extLst>
          </p:cNvPr>
          <p:cNvGrpSpPr/>
          <p:nvPr/>
        </p:nvGrpSpPr>
        <p:grpSpPr>
          <a:xfrm>
            <a:off x="2317060" y="3030471"/>
            <a:ext cx="342720" cy="616680"/>
            <a:chOff x="2317060" y="3030471"/>
            <a:chExt cx="3427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7145AF5-6B8E-2B43-9614-11E194707DC5}"/>
                    </a:ext>
                  </a:extLst>
                </p14:cNvPr>
                <p14:cNvContentPartPr/>
                <p14:nvPr/>
              </p14:nvContentPartPr>
              <p14:xfrm>
                <a:off x="2317060" y="3030471"/>
                <a:ext cx="342720" cy="752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7145AF5-6B8E-2B43-9614-11E194707D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09500" y="3022911"/>
                  <a:ext cx="357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B759808-47C0-4242-B091-1E88E357B707}"/>
                    </a:ext>
                  </a:extLst>
                </p14:cNvPr>
                <p14:cNvContentPartPr/>
                <p14:nvPr/>
              </p14:nvContentPartPr>
              <p14:xfrm>
                <a:off x="2478700" y="3136311"/>
                <a:ext cx="50040" cy="510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B759808-47C0-4242-B091-1E88E357B7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71140" y="3128751"/>
                  <a:ext cx="6516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D776BAF2-C06E-7A4A-9E5A-A9C3DBF3F041}"/>
                  </a:ext>
                </a:extLst>
              </p14:cNvPr>
              <p14:cNvContentPartPr/>
              <p14:nvPr/>
            </p14:nvContentPartPr>
            <p14:xfrm>
              <a:off x="3126340" y="3005631"/>
              <a:ext cx="162360" cy="1310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D776BAF2-C06E-7A4A-9E5A-A9C3DBF3F0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118780" y="2998071"/>
                <a:ext cx="177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B6A9215C-0FF2-4C47-B0C3-5A9F48C02C97}"/>
                  </a:ext>
                </a:extLst>
              </p14:cNvPr>
              <p14:cNvContentPartPr/>
              <p14:nvPr/>
            </p14:nvContentPartPr>
            <p14:xfrm>
              <a:off x="3077020" y="3297951"/>
              <a:ext cx="435600" cy="1310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B6A9215C-0FF2-4C47-B0C3-5A9F48C02C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069460" y="3290391"/>
                <a:ext cx="450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7EDAB63A-ADA0-5A4A-B76B-F8D11E887F6A}"/>
                  </a:ext>
                </a:extLst>
              </p14:cNvPr>
              <p14:cNvContentPartPr/>
              <p14:nvPr/>
            </p14:nvContentPartPr>
            <p14:xfrm>
              <a:off x="3905020" y="3046311"/>
              <a:ext cx="30960" cy="1339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7EDAB63A-ADA0-5A4A-B76B-F8D11E887F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97460" y="3038751"/>
                <a:ext cx="45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E088DFB0-BC03-BB4F-9036-9C68963EF836}"/>
                  </a:ext>
                </a:extLst>
              </p14:cNvPr>
              <p14:cNvContentPartPr/>
              <p14:nvPr/>
            </p14:nvContentPartPr>
            <p14:xfrm>
              <a:off x="4271860" y="3049911"/>
              <a:ext cx="75240" cy="993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E088DFB0-BC03-BB4F-9036-9C68963EF83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64300" y="3042351"/>
                <a:ext cx="90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564F8C4A-AB86-1E41-9A97-152ADF67156E}"/>
                  </a:ext>
                </a:extLst>
              </p14:cNvPr>
              <p14:cNvContentPartPr/>
              <p14:nvPr/>
            </p14:nvContentPartPr>
            <p14:xfrm>
              <a:off x="4091140" y="3347991"/>
              <a:ext cx="124920" cy="1429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564F8C4A-AB86-1E41-9A97-152ADF67156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83580" y="3340431"/>
                <a:ext cx="14004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C8F985A5-B07E-EF4D-A641-1C482252E03D}"/>
              </a:ext>
            </a:extLst>
          </p:cNvPr>
          <p:cNvGrpSpPr/>
          <p:nvPr/>
        </p:nvGrpSpPr>
        <p:grpSpPr>
          <a:xfrm>
            <a:off x="4738780" y="3017871"/>
            <a:ext cx="404640" cy="442440"/>
            <a:chOff x="4738780" y="3017871"/>
            <a:chExt cx="4046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52ED106-7EE3-954F-AE1C-9EA099DAB743}"/>
                    </a:ext>
                  </a:extLst>
                </p14:cNvPr>
                <p14:cNvContentPartPr/>
                <p14:nvPr/>
              </p14:nvContentPartPr>
              <p14:xfrm>
                <a:off x="4738780" y="3092751"/>
                <a:ext cx="299160" cy="19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52ED106-7EE3-954F-AE1C-9EA099DAB7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31220" y="3085191"/>
                  <a:ext cx="314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5639A15-7AE9-5E48-AF48-1905AB894250}"/>
                    </a:ext>
                  </a:extLst>
                </p14:cNvPr>
                <p14:cNvContentPartPr/>
                <p14:nvPr/>
              </p14:nvContentPartPr>
              <p14:xfrm>
                <a:off x="4757500" y="3017871"/>
                <a:ext cx="299160" cy="3052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5639A15-7AE9-5E48-AF48-1905AB8942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9940" y="3010311"/>
                  <a:ext cx="314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2341090-28BA-AC40-8673-1F7FB72C268F}"/>
                    </a:ext>
                  </a:extLst>
                </p14:cNvPr>
                <p14:cNvContentPartPr/>
                <p14:nvPr/>
              </p14:nvContentPartPr>
              <p14:xfrm>
                <a:off x="4881700" y="3410271"/>
                <a:ext cx="261720" cy="50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2341090-28BA-AC40-8673-1F7FB72C26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74140" y="3402711"/>
                  <a:ext cx="2768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70DAA0ED-7B34-0C4E-81E6-3E0418B23C27}"/>
              </a:ext>
            </a:extLst>
          </p:cNvPr>
          <p:cNvGrpSpPr/>
          <p:nvPr/>
        </p:nvGrpSpPr>
        <p:grpSpPr>
          <a:xfrm>
            <a:off x="5457340" y="2968191"/>
            <a:ext cx="881640" cy="548280"/>
            <a:chOff x="5457340" y="2968191"/>
            <a:chExt cx="8816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95B6E87-07C8-ED47-AE53-8326FB40FF7E}"/>
                    </a:ext>
                  </a:extLst>
                </p14:cNvPr>
                <p14:cNvContentPartPr/>
                <p14:nvPr/>
              </p14:nvContentPartPr>
              <p14:xfrm>
                <a:off x="5840740" y="3061431"/>
                <a:ext cx="167760" cy="193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95B6E87-07C8-ED47-AE53-8326FB40FF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33180" y="3053871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72A4A94-3577-3343-B2AC-EE79BF5F764C}"/>
                    </a:ext>
                  </a:extLst>
                </p14:cNvPr>
                <p14:cNvContentPartPr/>
                <p14:nvPr/>
              </p14:nvContentPartPr>
              <p14:xfrm>
                <a:off x="5747140" y="2968191"/>
                <a:ext cx="112320" cy="249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72A4A94-3577-3343-B2AC-EE79BF5F76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39580" y="2960631"/>
                  <a:ext cx="127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09886A2-8D4B-124D-A591-1DC2FA44E0C1}"/>
                    </a:ext>
                  </a:extLst>
                </p14:cNvPr>
                <p14:cNvContentPartPr/>
                <p14:nvPr/>
              </p14:nvContentPartPr>
              <p14:xfrm>
                <a:off x="5457340" y="3260871"/>
                <a:ext cx="626400" cy="168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09886A2-8D4B-124D-A591-1DC2FA44E0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49780" y="3253311"/>
                  <a:ext cx="641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BEF8DE8-863C-5641-986C-D99AAAD21B94}"/>
                    </a:ext>
                  </a:extLst>
                </p14:cNvPr>
                <p14:cNvContentPartPr/>
                <p14:nvPr/>
              </p14:nvContentPartPr>
              <p14:xfrm>
                <a:off x="6220180" y="3426111"/>
                <a:ext cx="118800" cy="90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BEF8DE8-863C-5641-986C-D99AAAD21B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12620" y="3418551"/>
                  <a:ext cx="13356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4EB2133-D72B-434A-BA74-E9C007B566C5}"/>
              </a:ext>
            </a:extLst>
          </p:cNvPr>
          <p:cNvGrpSpPr/>
          <p:nvPr/>
        </p:nvGrpSpPr>
        <p:grpSpPr>
          <a:xfrm>
            <a:off x="7060780" y="2775231"/>
            <a:ext cx="286200" cy="865800"/>
            <a:chOff x="7060780" y="2775231"/>
            <a:chExt cx="28620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DABD217-D107-734B-9892-E1CDF9ED3346}"/>
                    </a:ext>
                  </a:extLst>
                </p14:cNvPr>
                <p14:cNvContentPartPr/>
                <p14:nvPr/>
              </p14:nvContentPartPr>
              <p14:xfrm>
                <a:off x="7060780" y="2775231"/>
                <a:ext cx="286200" cy="8658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DABD217-D107-734B-9892-E1CDF9ED33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53220" y="2767671"/>
                  <a:ext cx="3009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D66F2C8-2E09-4D48-8347-3F2D06D15885}"/>
                    </a:ext>
                  </a:extLst>
                </p14:cNvPr>
                <p14:cNvContentPartPr/>
                <p14:nvPr/>
              </p14:nvContentPartPr>
              <p14:xfrm>
                <a:off x="7192180" y="3381831"/>
                <a:ext cx="61920" cy="72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D66F2C8-2E09-4D48-8347-3F2D06D158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84620" y="3374271"/>
                  <a:ext cx="7704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D986A112-E6D2-EE47-AC6E-F766BC75548C}"/>
                  </a:ext>
                </a:extLst>
              </p14:cNvPr>
              <p14:cNvContentPartPr/>
              <p14:nvPr/>
            </p14:nvContentPartPr>
            <p14:xfrm>
              <a:off x="7926220" y="2990151"/>
              <a:ext cx="199440" cy="4888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D986A112-E6D2-EE47-AC6E-F766BC7554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18660" y="2982591"/>
                <a:ext cx="21456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D6D22E41-232E-2F42-B0D5-A5ADED7D0B22}"/>
              </a:ext>
            </a:extLst>
          </p:cNvPr>
          <p:cNvGrpSpPr/>
          <p:nvPr/>
        </p:nvGrpSpPr>
        <p:grpSpPr>
          <a:xfrm>
            <a:off x="8635780" y="2775231"/>
            <a:ext cx="2036160" cy="672480"/>
            <a:chOff x="8635780" y="2775231"/>
            <a:chExt cx="203616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7C34F14-8C5E-1748-8580-D20AA0D5AF11}"/>
                    </a:ext>
                  </a:extLst>
                </p14:cNvPr>
                <p14:cNvContentPartPr/>
                <p14:nvPr/>
              </p14:nvContentPartPr>
              <p14:xfrm>
                <a:off x="8635780" y="2918151"/>
                <a:ext cx="291600" cy="448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7C34F14-8C5E-1748-8580-D20AA0D5AF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28220" y="2910951"/>
                  <a:ext cx="306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9B20C8E-9C00-F442-864E-F6B58257EE0B}"/>
                    </a:ext>
                  </a:extLst>
                </p14:cNvPr>
                <p14:cNvContentPartPr/>
                <p14:nvPr/>
              </p14:nvContentPartPr>
              <p14:xfrm>
                <a:off x="9164980" y="3210831"/>
                <a:ext cx="25200" cy="2368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9B20C8E-9C00-F442-864E-F6B58257EE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57420" y="3203271"/>
                  <a:ext cx="40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AE6A4D8-E8A8-CA43-8E8A-0544E0783CD4}"/>
                    </a:ext>
                  </a:extLst>
                </p14:cNvPr>
                <p14:cNvContentPartPr/>
                <p14:nvPr/>
              </p14:nvContentPartPr>
              <p14:xfrm>
                <a:off x="9153100" y="3279231"/>
                <a:ext cx="292320" cy="1558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AE6A4D8-E8A8-CA43-8E8A-0544E0783C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45540" y="3272031"/>
                  <a:ext cx="30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6A752CA-466D-0F43-92F9-5C05CD1740F6}"/>
                    </a:ext>
                  </a:extLst>
                </p14:cNvPr>
                <p14:cNvContentPartPr/>
                <p14:nvPr/>
              </p14:nvContentPartPr>
              <p14:xfrm>
                <a:off x="9843580" y="2775231"/>
                <a:ext cx="212040" cy="752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6A752CA-466D-0F43-92F9-5C05CD1740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36020" y="2767671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A1765BC-743A-FB45-A8CB-D2910A140ACF}"/>
                    </a:ext>
                  </a:extLst>
                </p14:cNvPr>
                <p14:cNvContentPartPr/>
                <p14:nvPr/>
              </p14:nvContentPartPr>
              <p14:xfrm>
                <a:off x="9868420" y="2962071"/>
                <a:ext cx="224640" cy="2991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A1765BC-743A-FB45-A8CB-D2910A140AC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60860" y="2954511"/>
                  <a:ext cx="23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2A3AAB9-9113-2048-B323-525FCD17D997}"/>
                    </a:ext>
                  </a:extLst>
                </p14:cNvPr>
                <p14:cNvContentPartPr/>
                <p14:nvPr/>
              </p14:nvContentPartPr>
              <p14:xfrm>
                <a:off x="9594460" y="3224151"/>
                <a:ext cx="647640" cy="1918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2A3AAB9-9113-2048-B323-525FCD17D9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86900" y="3216591"/>
                  <a:ext cx="6627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697E242-3D71-E844-8E95-1F0DAC1311EF}"/>
                    </a:ext>
                  </a:extLst>
                </p14:cNvPr>
                <p14:cNvContentPartPr/>
                <p14:nvPr/>
              </p14:nvContentPartPr>
              <p14:xfrm>
                <a:off x="10425340" y="3155031"/>
                <a:ext cx="246600" cy="129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697E242-3D71-E844-8E95-1F0DAC1311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17780" y="3147471"/>
                  <a:ext cx="261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4D23534-DF69-3146-856D-7AD2F71AC399}"/>
              </a:ext>
            </a:extLst>
          </p:cNvPr>
          <p:cNvGrpSpPr/>
          <p:nvPr/>
        </p:nvGrpSpPr>
        <p:grpSpPr>
          <a:xfrm>
            <a:off x="11033380" y="2694231"/>
            <a:ext cx="416520" cy="778680"/>
            <a:chOff x="11033380" y="2694231"/>
            <a:chExt cx="41652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29E1489-A67D-3143-B3EA-F71A4B2E36C1}"/>
                    </a:ext>
                  </a:extLst>
                </p14:cNvPr>
                <p14:cNvContentPartPr/>
                <p14:nvPr/>
              </p14:nvContentPartPr>
              <p14:xfrm>
                <a:off x="11033380" y="2694231"/>
                <a:ext cx="385560" cy="461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29E1489-A67D-3143-B3EA-F71A4B2E36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025820" y="2686671"/>
                  <a:ext cx="4006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AC2F9EF-7A9A-2D41-9AA2-EBD4F2B76A8A}"/>
                    </a:ext>
                  </a:extLst>
                </p14:cNvPr>
                <p14:cNvContentPartPr/>
                <p14:nvPr/>
              </p14:nvContentPartPr>
              <p14:xfrm>
                <a:off x="11072620" y="3155031"/>
                <a:ext cx="277200" cy="311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AC2F9EF-7A9A-2D41-9AA2-EBD4F2B76A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65060" y="3147471"/>
                  <a:ext cx="291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4541A09-8155-FC4D-BBEE-F3C14B2A9FE9}"/>
                    </a:ext>
                  </a:extLst>
                </p14:cNvPr>
                <p14:cNvContentPartPr/>
                <p14:nvPr/>
              </p14:nvContentPartPr>
              <p14:xfrm>
                <a:off x="11038780" y="3347991"/>
                <a:ext cx="56520" cy="62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4541A09-8155-FC4D-BBEE-F3C14B2A9F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031220" y="334043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58EF19A-8D2F-CC4C-B216-0F0FC6595CC4}"/>
                    </a:ext>
                  </a:extLst>
                </p14:cNvPr>
                <p14:cNvContentPartPr/>
                <p14:nvPr/>
              </p14:nvContentPartPr>
              <p14:xfrm>
                <a:off x="11424700" y="3435111"/>
                <a:ext cx="25200" cy="37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58EF19A-8D2F-CC4C-B216-0F0FC6595C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17140" y="342755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DF2DB86-84F3-8447-A53F-E400D5AABBE0}"/>
              </a:ext>
            </a:extLst>
          </p:cNvPr>
          <p:cNvGrpSpPr/>
          <p:nvPr/>
        </p:nvGrpSpPr>
        <p:grpSpPr>
          <a:xfrm>
            <a:off x="1324180" y="4332231"/>
            <a:ext cx="451440" cy="435240"/>
            <a:chOff x="1324180" y="4332231"/>
            <a:chExt cx="45144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F22B0D3-921E-C04E-902C-A65DE07CDB26}"/>
                    </a:ext>
                  </a:extLst>
                </p14:cNvPr>
                <p14:cNvContentPartPr/>
                <p14:nvPr/>
              </p14:nvContentPartPr>
              <p14:xfrm>
                <a:off x="1495180" y="4332231"/>
                <a:ext cx="280440" cy="423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F22B0D3-921E-C04E-902C-A65DE07CDB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7620" y="4324671"/>
                  <a:ext cx="295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BA3D017-F43B-B644-9B4A-AD4A27FAAB2C}"/>
                    </a:ext>
                  </a:extLst>
                </p14:cNvPr>
                <p14:cNvContentPartPr/>
                <p14:nvPr/>
              </p14:nvContentPartPr>
              <p14:xfrm>
                <a:off x="1619740" y="4462191"/>
                <a:ext cx="50040" cy="68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BA3D017-F43B-B644-9B4A-AD4A27FAAB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12180" y="445463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932BD78-17B9-0342-82A6-F66DFC75AE67}"/>
                    </a:ext>
                  </a:extLst>
                </p14:cNvPr>
                <p14:cNvContentPartPr/>
                <p14:nvPr/>
              </p14:nvContentPartPr>
              <p14:xfrm>
                <a:off x="1324180" y="4698711"/>
                <a:ext cx="171360" cy="687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932BD78-17B9-0342-82A6-F66DFC75AE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16620" y="4691151"/>
                  <a:ext cx="1861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7E0D829-7DD9-CE45-B522-F9E79C2153EC}"/>
              </a:ext>
            </a:extLst>
          </p:cNvPr>
          <p:cNvGrpSpPr/>
          <p:nvPr/>
        </p:nvGrpSpPr>
        <p:grpSpPr>
          <a:xfrm>
            <a:off x="2020780" y="4256631"/>
            <a:ext cx="514440" cy="666360"/>
            <a:chOff x="2020780" y="4256631"/>
            <a:chExt cx="51444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52F90C6-AC59-EB46-BFED-650055CA7839}"/>
                    </a:ext>
                  </a:extLst>
                </p14:cNvPr>
                <p14:cNvContentPartPr/>
                <p14:nvPr/>
              </p14:nvContentPartPr>
              <p14:xfrm>
                <a:off x="2020780" y="4300551"/>
                <a:ext cx="146880" cy="405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52F90C6-AC59-EB46-BFED-650055CA78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13220" y="4292991"/>
                  <a:ext cx="162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C841798-67BD-6845-8F78-18A359B397DA}"/>
                    </a:ext>
                  </a:extLst>
                </p14:cNvPr>
                <p14:cNvContentPartPr/>
                <p14:nvPr/>
              </p14:nvContentPartPr>
              <p14:xfrm>
                <a:off x="2242180" y="4256631"/>
                <a:ext cx="293040" cy="666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C841798-67BD-6845-8F78-18A359B397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34620" y="4249431"/>
                  <a:ext cx="30816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073E8-21C4-E348-8682-4F6A74B656FD}"/>
              </a:ext>
            </a:extLst>
          </p:cNvPr>
          <p:cNvGrpSpPr/>
          <p:nvPr/>
        </p:nvGrpSpPr>
        <p:grpSpPr>
          <a:xfrm>
            <a:off x="2833660" y="4231791"/>
            <a:ext cx="473400" cy="529560"/>
            <a:chOff x="2833660" y="4231791"/>
            <a:chExt cx="4734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18C9099-0D12-9C4C-A58B-ABB51178763B}"/>
                    </a:ext>
                  </a:extLst>
                </p14:cNvPr>
                <p14:cNvContentPartPr/>
                <p14:nvPr/>
              </p14:nvContentPartPr>
              <p14:xfrm>
                <a:off x="2871100" y="4325391"/>
                <a:ext cx="111600" cy="81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18C9099-0D12-9C4C-A58B-ABB5117876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63540" y="4317831"/>
                  <a:ext cx="126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31D827E-9649-F04C-AD20-853FDF88FAC9}"/>
                    </a:ext>
                  </a:extLst>
                </p14:cNvPr>
                <p14:cNvContentPartPr/>
                <p14:nvPr/>
              </p14:nvContentPartPr>
              <p14:xfrm>
                <a:off x="2833660" y="4537071"/>
                <a:ext cx="131040" cy="211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31D827E-9649-F04C-AD20-853FDF88FA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26100" y="4529511"/>
                  <a:ext cx="146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7CBB9DB-F65E-1B4A-9B03-291917627DE3}"/>
                    </a:ext>
                  </a:extLst>
                </p14:cNvPr>
                <p14:cNvContentPartPr/>
                <p14:nvPr/>
              </p14:nvContentPartPr>
              <p14:xfrm>
                <a:off x="3126340" y="4231791"/>
                <a:ext cx="180720" cy="529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7CBB9DB-F65E-1B4A-9B03-291917627D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18780" y="4224231"/>
                  <a:ext cx="19584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3B9CF94-54A5-8D4F-A22E-D2EB5C1AA3B3}"/>
              </a:ext>
            </a:extLst>
          </p:cNvPr>
          <p:cNvGrpSpPr/>
          <p:nvPr/>
        </p:nvGrpSpPr>
        <p:grpSpPr>
          <a:xfrm>
            <a:off x="3649060" y="4742271"/>
            <a:ext cx="12960" cy="174600"/>
            <a:chOff x="3649060" y="4742271"/>
            <a:chExt cx="1296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292E1B5-E3E1-ED42-B3D6-F38575EFE193}"/>
                    </a:ext>
                  </a:extLst>
                </p14:cNvPr>
                <p14:cNvContentPartPr/>
                <p14:nvPr/>
              </p14:nvContentPartPr>
              <p14:xfrm>
                <a:off x="3649060" y="4742271"/>
                <a:ext cx="12960" cy="12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292E1B5-E3E1-ED42-B3D6-F38575EFE1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41500" y="47347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2924833-2857-DD4B-99F8-368671F42DEF}"/>
                    </a:ext>
                  </a:extLst>
                </p14:cNvPr>
                <p14:cNvContentPartPr/>
                <p14:nvPr/>
              </p14:nvContentPartPr>
              <p14:xfrm>
                <a:off x="3649060" y="4848111"/>
                <a:ext cx="6480" cy="68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2924833-2857-DD4B-99F8-368671F42D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41500" y="4840551"/>
                  <a:ext cx="216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5E4B489-FDEA-0D4E-BE2F-B2E12F1C08DC}"/>
              </a:ext>
            </a:extLst>
          </p:cNvPr>
          <p:cNvGrpSpPr/>
          <p:nvPr/>
        </p:nvGrpSpPr>
        <p:grpSpPr>
          <a:xfrm>
            <a:off x="4097260" y="4387671"/>
            <a:ext cx="249480" cy="398520"/>
            <a:chOff x="4097260" y="4387671"/>
            <a:chExt cx="2494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E9F9B57-0A9B-4348-AA30-5A878EF69636}"/>
                    </a:ext>
                  </a:extLst>
                </p14:cNvPr>
                <p14:cNvContentPartPr/>
                <p14:nvPr/>
              </p14:nvContentPartPr>
              <p14:xfrm>
                <a:off x="4097260" y="4387671"/>
                <a:ext cx="249480" cy="25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E9F9B57-0A9B-4348-AA30-5A878EF696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90060" y="4380111"/>
                  <a:ext cx="26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A2C03B2-92BA-B542-831E-E9A98587914F}"/>
                    </a:ext>
                  </a:extLst>
                </p14:cNvPr>
                <p14:cNvContentPartPr/>
                <p14:nvPr/>
              </p14:nvContentPartPr>
              <p14:xfrm>
                <a:off x="4209580" y="4487031"/>
                <a:ext cx="31320" cy="299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A2C03B2-92BA-B542-831E-E9A9858791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02020" y="4479471"/>
                  <a:ext cx="464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6C8CDB76-7C68-1044-9D22-CF66B6CA8447}"/>
              </a:ext>
            </a:extLst>
          </p:cNvPr>
          <p:cNvGrpSpPr/>
          <p:nvPr/>
        </p:nvGrpSpPr>
        <p:grpSpPr>
          <a:xfrm>
            <a:off x="4595500" y="4287951"/>
            <a:ext cx="255600" cy="205920"/>
            <a:chOff x="4595500" y="4287951"/>
            <a:chExt cx="2556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C57F449-9A80-FC42-8CD0-6ABA8C8E13E3}"/>
                    </a:ext>
                  </a:extLst>
                </p14:cNvPr>
                <p14:cNvContentPartPr/>
                <p14:nvPr/>
              </p14:nvContentPartPr>
              <p14:xfrm>
                <a:off x="4595500" y="4318911"/>
                <a:ext cx="255600" cy="68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C57F449-9A80-FC42-8CD0-6ABA8C8E13E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87940" y="4311351"/>
                  <a:ext cx="270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B30EF89-86D4-4A46-8EE5-2D44CF631851}"/>
                    </a:ext>
                  </a:extLst>
                </p14:cNvPr>
                <p14:cNvContentPartPr/>
                <p14:nvPr/>
              </p14:nvContentPartPr>
              <p14:xfrm>
                <a:off x="4682620" y="4287951"/>
                <a:ext cx="100080" cy="1872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B30EF89-86D4-4A46-8EE5-2D44CF63185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75060" y="4280391"/>
                  <a:ext cx="115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EC5B0D5-D702-E940-BCC9-7D471AED9CC7}"/>
                    </a:ext>
                  </a:extLst>
                </p14:cNvPr>
                <p14:cNvContentPartPr/>
                <p14:nvPr/>
              </p14:nvContentPartPr>
              <p14:xfrm>
                <a:off x="4695220" y="4331511"/>
                <a:ext cx="75240" cy="162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EC5B0D5-D702-E940-BCC9-7D471AED9CC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87660" y="432395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0F402F32-AC21-DE4C-B129-77ACF6C7B418}"/>
              </a:ext>
            </a:extLst>
          </p:cNvPr>
          <p:cNvGrpSpPr/>
          <p:nvPr/>
        </p:nvGrpSpPr>
        <p:grpSpPr>
          <a:xfrm>
            <a:off x="5081140" y="4356351"/>
            <a:ext cx="372960" cy="398880"/>
            <a:chOff x="5081140" y="4356351"/>
            <a:chExt cx="3729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028AE9D-7294-E348-B3AE-2C0DA5FD6F82}"/>
                    </a:ext>
                  </a:extLst>
                </p14:cNvPr>
                <p14:cNvContentPartPr/>
                <p14:nvPr/>
              </p14:nvContentPartPr>
              <p14:xfrm>
                <a:off x="5230540" y="4356351"/>
                <a:ext cx="174600" cy="398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028AE9D-7294-E348-B3AE-2C0DA5FD6F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22980" y="4348791"/>
                  <a:ext cx="189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36ACEDA-D1E7-874F-83D5-89B08D4EB8B2}"/>
                    </a:ext>
                  </a:extLst>
                </p14:cNvPr>
                <p14:cNvContentPartPr/>
                <p14:nvPr/>
              </p14:nvContentPartPr>
              <p14:xfrm>
                <a:off x="5298940" y="4462191"/>
                <a:ext cx="155160" cy="31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36ACEDA-D1E7-874F-83D5-89B08D4EB8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91380" y="4454631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F549A37-1817-2249-9B72-8DCBDE453C65}"/>
                    </a:ext>
                  </a:extLst>
                </p14:cNvPr>
                <p14:cNvContentPartPr/>
                <p14:nvPr/>
              </p14:nvContentPartPr>
              <p14:xfrm>
                <a:off x="5081140" y="4698711"/>
                <a:ext cx="199440" cy="43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F549A37-1817-2249-9B72-8DCBDE453C6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73580" y="469115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0EADE414-C317-B943-8F94-F6A1AE882C82}"/>
              </a:ext>
            </a:extLst>
          </p:cNvPr>
          <p:cNvGrpSpPr/>
          <p:nvPr/>
        </p:nvGrpSpPr>
        <p:grpSpPr>
          <a:xfrm>
            <a:off x="5815540" y="4431231"/>
            <a:ext cx="342720" cy="380160"/>
            <a:chOff x="5815540" y="4431231"/>
            <a:chExt cx="3427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9C2E4CD-3B00-3A4B-B5D2-71AD63575E6A}"/>
                    </a:ext>
                  </a:extLst>
                </p14:cNvPr>
                <p14:cNvContentPartPr/>
                <p14:nvPr/>
              </p14:nvContentPartPr>
              <p14:xfrm>
                <a:off x="5815540" y="4431231"/>
                <a:ext cx="342720" cy="439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9C2E4CD-3B00-3A4B-B5D2-71AD63575E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07980" y="4423671"/>
                  <a:ext cx="357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6A9BF4F-E51E-4D48-BD38-F2603427F7C4}"/>
                    </a:ext>
                  </a:extLst>
                </p14:cNvPr>
                <p14:cNvContentPartPr/>
                <p14:nvPr/>
              </p14:nvContentPartPr>
              <p14:xfrm>
                <a:off x="5946580" y="4537071"/>
                <a:ext cx="31320" cy="2743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6A9BF4F-E51E-4D48-BD38-F2603427F7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39020" y="4529511"/>
                  <a:ext cx="4644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380A25EA-F2C6-DE4D-A001-6F70785FCDFF}"/>
                  </a:ext>
                </a:extLst>
              </p14:cNvPr>
              <p14:cNvContentPartPr/>
              <p14:nvPr/>
            </p14:nvContentPartPr>
            <p14:xfrm>
              <a:off x="6463180" y="4300551"/>
              <a:ext cx="93600" cy="1188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380A25EA-F2C6-DE4D-A001-6F70785FCDF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455620" y="4292991"/>
                <a:ext cx="108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43CCE786-C41A-A34E-B98C-F0CAF82422DB}"/>
                  </a:ext>
                </a:extLst>
              </p14:cNvPr>
              <p14:cNvContentPartPr/>
              <p14:nvPr/>
            </p14:nvContentPartPr>
            <p14:xfrm>
              <a:off x="6400900" y="4549311"/>
              <a:ext cx="374040" cy="1864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43CCE786-C41A-A34E-B98C-F0CAF82422D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393340" y="4541751"/>
                <a:ext cx="38880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F791743F-F5E5-8940-BA12-A9E8EDFE803E}"/>
              </a:ext>
            </a:extLst>
          </p:cNvPr>
          <p:cNvGrpSpPr/>
          <p:nvPr/>
        </p:nvGrpSpPr>
        <p:grpSpPr>
          <a:xfrm>
            <a:off x="7086340" y="4318911"/>
            <a:ext cx="379440" cy="442440"/>
            <a:chOff x="7086340" y="4318911"/>
            <a:chExt cx="3794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DFE710E-A5D3-6F4F-8932-4BF6A532D4E1}"/>
                    </a:ext>
                  </a:extLst>
                </p14:cNvPr>
                <p14:cNvContentPartPr/>
                <p14:nvPr/>
              </p14:nvContentPartPr>
              <p14:xfrm>
                <a:off x="7086340" y="4318911"/>
                <a:ext cx="55800" cy="106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DFE710E-A5D3-6F4F-8932-4BF6A532D4E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78780" y="4311351"/>
                  <a:ext cx="70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B1B90BE-3449-014C-8CA0-C7DEF95598DF}"/>
                    </a:ext>
                  </a:extLst>
                </p14:cNvPr>
                <p14:cNvContentPartPr/>
                <p14:nvPr/>
              </p14:nvContentPartPr>
              <p14:xfrm>
                <a:off x="7334740" y="4381191"/>
                <a:ext cx="50040" cy="87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B1B90BE-3449-014C-8CA0-C7DEF95598D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7180" y="437363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C4611D1-5F3C-3F41-A21E-4807A7390372}"/>
                    </a:ext>
                  </a:extLst>
                </p14:cNvPr>
                <p14:cNvContentPartPr/>
                <p14:nvPr/>
              </p14:nvContentPartPr>
              <p14:xfrm>
                <a:off x="7253740" y="4586751"/>
                <a:ext cx="50040" cy="168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C4611D1-5F3C-3F41-A21E-4807A73903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6180" y="4579191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2108DFE-FDDD-DB4E-9DA6-1563D83C1E8F}"/>
                    </a:ext>
                  </a:extLst>
                </p14:cNvPr>
                <p14:cNvContentPartPr/>
                <p14:nvPr/>
              </p14:nvContentPartPr>
              <p14:xfrm>
                <a:off x="7334740" y="4649031"/>
                <a:ext cx="106200" cy="56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2108DFE-FDDD-DB4E-9DA6-1563D83C1E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27180" y="4641471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0B66AB3-A942-4D44-BDA4-89861A700BA3}"/>
                    </a:ext>
                  </a:extLst>
                </p14:cNvPr>
                <p14:cNvContentPartPr/>
                <p14:nvPr/>
              </p14:nvContentPartPr>
              <p14:xfrm>
                <a:off x="7415740" y="4595031"/>
                <a:ext cx="50040" cy="166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0B66AB3-A942-4D44-BDA4-89861A700B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08180" y="4587471"/>
                  <a:ext cx="651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DD85D4DC-5971-A145-A17A-96CF0A41ED12}"/>
              </a:ext>
            </a:extLst>
          </p:cNvPr>
          <p:cNvGrpSpPr/>
          <p:nvPr/>
        </p:nvGrpSpPr>
        <p:grpSpPr>
          <a:xfrm>
            <a:off x="7726780" y="4045311"/>
            <a:ext cx="1880640" cy="815760"/>
            <a:chOff x="7726780" y="4045311"/>
            <a:chExt cx="188064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2C5E7D4-B370-0640-9D21-C899E54F0B03}"/>
                    </a:ext>
                  </a:extLst>
                </p14:cNvPr>
                <p14:cNvContentPartPr/>
                <p14:nvPr/>
              </p14:nvContentPartPr>
              <p14:xfrm>
                <a:off x="7764220" y="4337631"/>
                <a:ext cx="274320" cy="193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2C5E7D4-B370-0640-9D21-C899E54F0B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56660" y="4330071"/>
                  <a:ext cx="28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15C7E5C-963E-4844-8607-9D9C18F68F9D}"/>
                    </a:ext>
                  </a:extLst>
                </p14:cNvPr>
                <p14:cNvContentPartPr/>
                <p14:nvPr/>
              </p14:nvContentPartPr>
              <p14:xfrm>
                <a:off x="7820380" y="4318911"/>
                <a:ext cx="199440" cy="274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15C7E5C-963E-4844-8607-9D9C18F68F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12820" y="4311351"/>
                  <a:ext cx="21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BBB0C13-18BB-1846-A238-41E309191705}"/>
                    </a:ext>
                  </a:extLst>
                </p14:cNvPr>
                <p14:cNvContentPartPr/>
                <p14:nvPr/>
              </p14:nvContentPartPr>
              <p14:xfrm>
                <a:off x="7726780" y="4550031"/>
                <a:ext cx="324000" cy="99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BBB0C13-18BB-1846-A238-41E30919170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19220" y="4542471"/>
                  <a:ext cx="339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D8F6936-58BB-F54A-96AC-84C48C3B984F}"/>
                    </a:ext>
                  </a:extLst>
                </p14:cNvPr>
                <p14:cNvContentPartPr/>
                <p14:nvPr/>
              </p14:nvContentPartPr>
              <p14:xfrm>
                <a:off x="7894900" y="4673871"/>
                <a:ext cx="118800" cy="187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D8F6936-58BB-F54A-96AC-84C48C3B98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7340" y="466631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1153F95-16CD-6547-9C97-248B48D14785}"/>
                    </a:ext>
                  </a:extLst>
                </p14:cNvPr>
                <p14:cNvContentPartPr/>
                <p14:nvPr/>
              </p14:nvContentPartPr>
              <p14:xfrm>
                <a:off x="8473780" y="4499631"/>
                <a:ext cx="198720" cy="128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1153F95-16CD-6547-9C97-248B48D147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66580" y="4492071"/>
                  <a:ext cx="21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4BDF2F4-ED8D-C34B-AF38-C83B4EB7CFA5}"/>
                    </a:ext>
                  </a:extLst>
                </p14:cNvPr>
                <p14:cNvContentPartPr/>
                <p14:nvPr/>
              </p14:nvContentPartPr>
              <p14:xfrm>
                <a:off x="8529940" y="4431231"/>
                <a:ext cx="106200" cy="1807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4BDF2F4-ED8D-C34B-AF38-C83B4EB7CF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22380" y="4423671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839D6D1-E591-EB49-B688-62DBB583D173}"/>
                    </a:ext>
                  </a:extLst>
                </p14:cNvPr>
                <p14:cNvContentPartPr/>
                <p14:nvPr/>
              </p14:nvContentPartPr>
              <p14:xfrm>
                <a:off x="8306020" y="4630311"/>
                <a:ext cx="429840" cy="112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839D6D1-E591-EB49-B688-62DBB583D17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98460" y="4622751"/>
                  <a:ext cx="444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A85A89B-6EA3-7645-8FD2-5ED247BEA2AA}"/>
                    </a:ext>
                  </a:extLst>
                </p14:cNvPr>
                <p14:cNvContentPartPr/>
                <p14:nvPr/>
              </p14:nvContentPartPr>
              <p14:xfrm>
                <a:off x="8963020" y="4045311"/>
                <a:ext cx="644400" cy="783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A85A89B-6EA3-7645-8FD2-5ED247BEA2A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55460" y="4037751"/>
                  <a:ext cx="659520" cy="79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9B98335-A4F5-294F-93BC-C9CF9D6FD4FD}"/>
              </a:ext>
            </a:extLst>
          </p:cNvPr>
          <p:cNvGrpSpPr/>
          <p:nvPr/>
        </p:nvGrpSpPr>
        <p:grpSpPr>
          <a:xfrm>
            <a:off x="9968140" y="3964311"/>
            <a:ext cx="486000" cy="912600"/>
            <a:chOff x="9968140" y="3964311"/>
            <a:chExt cx="486000" cy="91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A000E54-0764-BE42-A7B7-5E95A169CE76}"/>
                    </a:ext>
                  </a:extLst>
                </p14:cNvPr>
                <p14:cNvContentPartPr/>
                <p14:nvPr/>
              </p14:nvContentPartPr>
              <p14:xfrm>
                <a:off x="9968140" y="3964311"/>
                <a:ext cx="261720" cy="9126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A000E54-0764-BE42-A7B7-5E95A169CE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60580" y="3956751"/>
                  <a:ext cx="27684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3D2B749-0FD7-7D4B-AE36-32FE76ACDDB0}"/>
                    </a:ext>
                  </a:extLst>
                </p14:cNvPr>
                <p14:cNvContentPartPr/>
                <p14:nvPr/>
              </p14:nvContentPartPr>
              <p14:xfrm>
                <a:off x="10017820" y="4649031"/>
                <a:ext cx="93600" cy="687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3D2B749-0FD7-7D4B-AE36-32FE76ACDDB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10260" y="464147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77CBBF8-D4BD-4E4C-8BF6-A38FB4BB6E92}"/>
                    </a:ext>
                  </a:extLst>
                </p14:cNvPr>
                <p14:cNvContentPartPr/>
                <p14:nvPr/>
              </p14:nvContentPartPr>
              <p14:xfrm>
                <a:off x="10416340" y="4742271"/>
                <a:ext cx="37800" cy="190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77CBBF8-D4BD-4E4C-8BF6-A38FB4BB6E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08780" y="473471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92501A4-871D-7148-BF25-7CFB1B66B998}"/>
              </a:ext>
            </a:extLst>
          </p:cNvPr>
          <p:cNvGrpSpPr/>
          <p:nvPr/>
        </p:nvGrpSpPr>
        <p:grpSpPr>
          <a:xfrm>
            <a:off x="10789660" y="4013991"/>
            <a:ext cx="1214280" cy="884520"/>
            <a:chOff x="10789660" y="4013991"/>
            <a:chExt cx="121428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638500C-6B5C-0A45-8BAA-9E86F3946773}"/>
                    </a:ext>
                  </a:extLst>
                </p14:cNvPr>
                <p14:cNvContentPartPr/>
                <p14:nvPr/>
              </p14:nvContentPartPr>
              <p14:xfrm>
                <a:off x="10789660" y="4038831"/>
                <a:ext cx="342000" cy="753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638500C-6B5C-0A45-8BAA-9E86F39467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82460" y="4031271"/>
                  <a:ext cx="3571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0201934-B783-8542-8254-309EC12370E2}"/>
                    </a:ext>
                  </a:extLst>
                </p14:cNvPr>
                <p14:cNvContentPartPr/>
                <p14:nvPr/>
              </p14:nvContentPartPr>
              <p14:xfrm>
                <a:off x="10796140" y="4536351"/>
                <a:ext cx="136080" cy="972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0201934-B783-8542-8254-309EC12370E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88580" y="4528791"/>
                  <a:ext cx="150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7A45650-F4E8-1742-AB96-47E82FCB64F4}"/>
                    </a:ext>
                  </a:extLst>
                </p14:cNvPr>
                <p14:cNvContentPartPr/>
                <p14:nvPr/>
              </p14:nvContentPartPr>
              <p14:xfrm>
                <a:off x="11344060" y="4013991"/>
                <a:ext cx="548280" cy="772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7A45650-F4E8-1742-AB96-47E82FCB64F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36500" y="4006431"/>
                  <a:ext cx="5634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7146F16-2CAC-B84D-BA6A-D98D22E70934}"/>
                    </a:ext>
                  </a:extLst>
                </p14:cNvPr>
                <p14:cNvContentPartPr/>
                <p14:nvPr/>
              </p14:nvContentPartPr>
              <p14:xfrm>
                <a:off x="11872900" y="4773591"/>
                <a:ext cx="131040" cy="1249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7146F16-2CAC-B84D-BA6A-D98D22E709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865700" y="4766031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0B12ACB2-92DE-A24D-8A73-CB4B5379330D}"/>
              </a:ext>
            </a:extLst>
          </p:cNvPr>
          <p:cNvGrpSpPr/>
          <p:nvPr/>
        </p:nvGrpSpPr>
        <p:grpSpPr>
          <a:xfrm>
            <a:off x="1613620" y="5384151"/>
            <a:ext cx="1556640" cy="995760"/>
            <a:chOff x="1613620" y="5384151"/>
            <a:chExt cx="1556640" cy="99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724BCC-5F3C-6943-A80E-27BCCC153DAD}"/>
                    </a:ext>
                  </a:extLst>
                </p14:cNvPr>
                <p14:cNvContentPartPr/>
                <p14:nvPr/>
              </p14:nvContentPartPr>
              <p14:xfrm>
                <a:off x="1613620" y="5384151"/>
                <a:ext cx="809640" cy="995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724BCC-5F3C-6943-A80E-27BCCC153D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606060" y="5376951"/>
                  <a:ext cx="824760" cy="10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FD035F1-0EF5-444A-822D-2C0EFDE901ED}"/>
                    </a:ext>
                  </a:extLst>
                </p14:cNvPr>
                <p14:cNvContentPartPr/>
                <p14:nvPr/>
              </p14:nvContentPartPr>
              <p14:xfrm>
                <a:off x="2597140" y="5781951"/>
                <a:ext cx="360" cy="129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FD035F1-0EF5-444A-822D-2C0EFDE901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89580" y="577439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B97E3EA-FC79-CC42-89CF-139BDF0B86F2}"/>
                    </a:ext>
                  </a:extLst>
                </p14:cNvPr>
                <p14:cNvContentPartPr/>
                <p14:nvPr/>
              </p14:nvContentPartPr>
              <p14:xfrm>
                <a:off x="2721700" y="5694831"/>
                <a:ext cx="87480" cy="124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B97E3EA-FC79-CC42-89CF-139BDF0B86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714140" y="5687271"/>
                  <a:ext cx="102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CDB3F5A-42F2-8A4E-999E-355FABF2D5A7}"/>
                    </a:ext>
                  </a:extLst>
                </p14:cNvPr>
                <p14:cNvContentPartPr/>
                <p14:nvPr/>
              </p14:nvContentPartPr>
              <p14:xfrm>
                <a:off x="2871100" y="5526711"/>
                <a:ext cx="299160" cy="5544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CDB3F5A-42F2-8A4E-999E-355FABF2D5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63540" y="5519151"/>
                  <a:ext cx="31428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A095D08B-CA6B-6A42-B851-E49025EA4402}"/>
              </a:ext>
            </a:extLst>
          </p:cNvPr>
          <p:cNvGrpSpPr/>
          <p:nvPr/>
        </p:nvGrpSpPr>
        <p:grpSpPr>
          <a:xfrm>
            <a:off x="3823660" y="5470911"/>
            <a:ext cx="772200" cy="641160"/>
            <a:chOff x="3823660" y="5470911"/>
            <a:chExt cx="77220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27D4B0C-FF36-3F47-B4C7-283DDB43B6B2}"/>
                    </a:ext>
                  </a:extLst>
                </p14:cNvPr>
                <p14:cNvContentPartPr/>
                <p14:nvPr/>
              </p14:nvContentPartPr>
              <p14:xfrm>
                <a:off x="3823660" y="5651271"/>
                <a:ext cx="305280" cy="252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27D4B0C-FF36-3F47-B4C7-283DDB43B6B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16100" y="5643711"/>
                  <a:ext cx="32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82BED4E-B042-B74E-BD1E-5B98D912EE94}"/>
                    </a:ext>
                  </a:extLst>
                </p14:cNvPr>
                <p14:cNvContentPartPr/>
                <p14:nvPr/>
              </p14:nvContentPartPr>
              <p14:xfrm>
                <a:off x="3954340" y="5700951"/>
                <a:ext cx="81360" cy="4111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82BED4E-B042-B74E-BD1E-5B98D912EE9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46780" y="5693751"/>
                  <a:ext cx="964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9A32640-DF95-6640-8701-7F0763B7FAFC}"/>
                    </a:ext>
                  </a:extLst>
                </p14:cNvPr>
                <p14:cNvContentPartPr/>
                <p14:nvPr/>
              </p14:nvContentPartPr>
              <p14:xfrm>
                <a:off x="4340980" y="5526711"/>
                <a:ext cx="25488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9A32640-DF95-6640-8701-7F0763B7FA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33420" y="5519151"/>
                  <a:ext cx="27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C9FF887-161F-874F-BB12-22B5CC4DCCEC}"/>
                    </a:ext>
                  </a:extLst>
                </p14:cNvPr>
                <p14:cNvContentPartPr/>
                <p14:nvPr/>
              </p14:nvContentPartPr>
              <p14:xfrm>
                <a:off x="4458340" y="5470911"/>
                <a:ext cx="93600" cy="1746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C9FF887-161F-874F-BB12-22B5CC4DCC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51140" y="546335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C4A898E-A398-D14D-861B-BCB3940128DF}"/>
                    </a:ext>
                  </a:extLst>
                </p14:cNvPr>
                <p14:cNvContentPartPr/>
                <p14:nvPr/>
              </p14:nvContentPartPr>
              <p14:xfrm>
                <a:off x="4483540" y="5483151"/>
                <a:ext cx="87480" cy="149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C4A898E-A398-D14D-861B-BCB3940128D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75980" y="5475591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B557044A-CB18-674F-AF54-D47897E3274D}"/>
              </a:ext>
            </a:extLst>
          </p:cNvPr>
          <p:cNvGrpSpPr/>
          <p:nvPr/>
        </p:nvGrpSpPr>
        <p:grpSpPr>
          <a:xfrm>
            <a:off x="4863700" y="5732271"/>
            <a:ext cx="373320" cy="199800"/>
            <a:chOff x="4863700" y="5732271"/>
            <a:chExt cx="37332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2784A63-D096-4048-A75D-81E745C466C8}"/>
                    </a:ext>
                  </a:extLst>
                </p14:cNvPr>
                <p14:cNvContentPartPr/>
                <p14:nvPr/>
              </p14:nvContentPartPr>
              <p14:xfrm>
                <a:off x="4913020" y="5732271"/>
                <a:ext cx="161640" cy="439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2784A63-D096-4048-A75D-81E745C466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05460" y="5724711"/>
                  <a:ext cx="176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AA47B48-DC6B-FB45-8630-95C3031F40D5}"/>
                    </a:ext>
                  </a:extLst>
                </p14:cNvPr>
                <p14:cNvContentPartPr/>
                <p14:nvPr/>
              </p14:nvContentPartPr>
              <p14:xfrm>
                <a:off x="4863700" y="5875551"/>
                <a:ext cx="373320" cy="565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AA47B48-DC6B-FB45-8630-95C3031F40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6500" y="5867991"/>
                  <a:ext cx="3884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3514A1B2-32C8-3040-8299-6B4F92F25E20}"/>
              </a:ext>
            </a:extLst>
          </p:cNvPr>
          <p:cNvGrpSpPr/>
          <p:nvPr/>
        </p:nvGrpSpPr>
        <p:grpSpPr>
          <a:xfrm>
            <a:off x="5473180" y="5682591"/>
            <a:ext cx="339840" cy="417240"/>
            <a:chOff x="5473180" y="5682591"/>
            <a:chExt cx="3398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1F4B69C-4CD2-664A-A414-26295939F977}"/>
                    </a:ext>
                  </a:extLst>
                </p14:cNvPr>
                <p14:cNvContentPartPr/>
                <p14:nvPr/>
              </p14:nvContentPartPr>
              <p14:xfrm>
                <a:off x="5473180" y="5682591"/>
                <a:ext cx="339840" cy="19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1F4B69C-4CD2-664A-A414-26295939F9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65620" y="5675031"/>
                  <a:ext cx="354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382A6A3-32C7-CD4A-9D3E-F9345A020E13}"/>
                    </a:ext>
                  </a:extLst>
                </p14:cNvPr>
                <p14:cNvContentPartPr/>
                <p14:nvPr/>
              </p14:nvContentPartPr>
              <p14:xfrm>
                <a:off x="5610340" y="5738391"/>
                <a:ext cx="93600" cy="3614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382A6A3-32C7-CD4A-9D3E-F9345A020E1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02780" y="5730831"/>
                  <a:ext cx="10872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90B5CEB5-7B8B-844C-85E5-70809238FDC6}"/>
                  </a:ext>
                </a:extLst>
              </p14:cNvPr>
              <p14:cNvContentPartPr/>
              <p14:nvPr/>
            </p14:nvContentPartPr>
            <p14:xfrm>
              <a:off x="6556420" y="6289911"/>
              <a:ext cx="230760" cy="777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90B5CEB5-7B8B-844C-85E5-70809238FDC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48860" y="6282351"/>
                <a:ext cx="24588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BA6C6AD4-B3B9-7549-B9CD-CF907FD85AC0}"/>
              </a:ext>
            </a:extLst>
          </p:cNvPr>
          <p:cNvGrpSpPr/>
          <p:nvPr/>
        </p:nvGrpSpPr>
        <p:grpSpPr>
          <a:xfrm>
            <a:off x="7346980" y="5744871"/>
            <a:ext cx="529200" cy="374040"/>
            <a:chOff x="7346980" y="5744871"/>
            <a:chExt cx="5292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B972641-BE10-304D-B6A2-EC2D310413AC}"/>
                    </a:ext>
                  </a:extLst>
                </p14:cNvPr>
                <p14:cNvContentPartPr/>
                <p14:nvPr/>
              </p14:nvContentPartPr>
              <p14:xfrm>
                <a:off x="7346980" y="5875551"/>
                <a:ext cx="367560" cy="31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B972641-BE10-304D-B6A2-EC2D310413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39780" y="5867991"/>
                  <a:ext cx="38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B3BB6EF-820D-9F47-895F-7A64B403B720}"/>
                    </a:ext>
                  </a:extLst>
                </p14:cNvPr>
                <p14:cNvContentPartPr/>
                <p14:nvPr/>
              </p14:nvContentPartPr>
              <p14:xfrm>
                <a:off x="7362460" y="5962671"/>
                <a:ext cx="399600" cy="378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B3BB6EF-820D-9F47-895F-7A64B403B72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54900" y="5955111"/>
                  <a:ext cx="414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55E5271-01F7-B640-8E41-1AE4278C4B85}"/>
                    </a:ext>
                  </a:extLst>
                </p14:cNvPr>
                <p14:cNvContentPartPr/>
                <p14:nvPr/>
              </p14:nvContentPartPr>
              <p14:xfrm>
                <a:off x="7633540" y="5744871"/>
                <a:ext cx="242640" cy="3740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55E5271-01F7-B640-8E41-1AE4278C4B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25980" y="5737311"/>
                  <a:ext cx="2574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C6822209-27FD-3041-978D-EFF0E9E43354}"/>
              </a:ext>
            </a:extLst>
          </p:cNvPr>
          <p:cNvGrpSpPr/>
          <p:nvPr/>
        </p:nvGrpSpPr>
        <p:grpSpPr>
          <a:xfrm>
            <a:off x="8514100" y="5209191"/>
            <a:ext cx="3645720" cy="946800"/>
            <a:chOff x="8514100" y="5209191"/>
            <a:chExt cx="364572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13A8269-C29B-3248-B595-71BB8EE9FCCE}"/>
                    </a:ext>
                  </a:extLst>
                </p14:cNvPr>
                <p14:cNvContentPartPr/>
                <p14:nvPr/>
              </p14:nvContentPartPr>
              <p14:xfrm>
                <a:off x="8514100" y="5629311"/>
                <a:ext cx="414000" cy="536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13A8269-C29B-3248-B595-71BB8EE9FC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06540" y="5621751"/>
                  <a:ext cx="429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A969BC0-E3D9-BC4F-B5E8-CDB2FC6DB102}"/>
                    </a:ext>
                  </a:extLst>
                </p14:cNvPr>
                <p14:cNvContentPartPr/>
                <p14:nvPr/>
              </p14:nvContentPartPr>
              <p14:xfrm>
                <a:off x="8654500" y="5750991"/>
                <a:ext cx="93600" cy="3240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A969BC0-E3D9-BC4F-B5E8-CDB2FC6DB1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46940" y="5743431"/>
                  <a:ext cx="10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8D823AB-37BE-684A-8321-C31E190852A5}"/>
                    </a:ext>
                  </a:extLst>
                </p14:cNvPr>
                <p14:cNvContentPartPr/>
                <p14:nvPr/>
              </p14:nvContentPartPr>
              <p14:xfrm>
                <a:off x="9006580" y="5408631"/>
                <a:ext cx="762480" cy="6098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8D823AB-37BE-684A-8321-C31E190852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99020" y="5401071"/>
                  <a:ext cx="7776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4E46D8D-5B9E-E340-A628-15B89546ECDB}"/>
                    </a:ext>
                  </a:extLst>
                </p14:cNvPr>
                <p14:cNvContentPartPr/>
                <p14:nvPr/>
              </p14:nvContentPartPr>
              <p14:xfrm>
                <a:off x="9719020" y="5209191"/>
                <a:ext cx="361440" cy="8150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4E46D8D-5B9E-E340-A628-15B89546EC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711460" y="5201631"/>
                  <a:ext cx="37656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2680814-874B-054D-B33A-274A502A1CC2}"/>
                    </a:ext>
                  </a:extLst>
                </p14:cNvPr>
                <p14:cNvContentPartPr/>
                <p14:nvPr/>
              </p14:nvContentPartPr>
              <p14:xfrm>
                <a:off x="9769420" y="5770431"/>
                <a:ext cx="447840" cy="1677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2680814-874B-054D-B33A-274A502A1CC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761860" y="5762871"/>
                  <a:ext cx="462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46E51DA-1F55-D945-AD9C-2C5B41BB9906}"/>
                    </a:ext>
                  </a:extLst>
                </p14:cNvPr>
                <p14:cNvContentPartPr/>
                <p14:nvPr/>
              </p14:nvContentPartPr>
              <p14:xfrm>
                <a:off x="10372780" y="5617431"/>
                <a:ext cx="62640" cy="262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46E51DA-1F55-D945-AD9C-2C5B41BB990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65220" y="5609871"/>
                  <a:ext cx="77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84E191D-8DB6-1E41-9A40-356699234131}"/>
                    </a:ext>
                  </a:extLst>
                </p14:cNvPr>
                <p14:cNvContentPartPr/>
                <p14:nvPr/>
              </p14:nvContentPartPr>
              <p14:xfrm>
                <a:off x="10267660" y="5769711"/>
                <a:ext cx="61920" cy="190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84E191D-8DB6-1E41-9A40-35669923413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60100" y="5762151"/>
                  <a:ext cx="77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9902E85-A387-5249-B411-D7A7A242013F}"/>
                    </a:ext>
                  </a:extLst>
                </p14:cNvPr>
                <p14:cNvContentPartPr/>
                <p14:nvPr/>
              </p14:nvContentPartPr>
              <p14:xfrm>
                <a:off x="10553140" y="5806791"/>
                <a:ext cx="6480" cy="25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9902E85-A387-5249-B411-D7A7A24201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45580" y="579959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9B0AB34-353D-764E-8897-220874AA48FA}"/>
                    </a:ext>
                  </a:extLst>
                </p14:cNvPr>
                <p14:cNvContentPartPr/>
                <p14:nvPr/>
              </p14:nvContentPartPr>
              <p14:xfrm>
                <a:off x="10746100" y="5526711"/>
                <a:ext cx="660240" cy="4680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9B0AB34-353D-764E-8897-220874AA48F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738900" y="5519151"/>
                  <a:ext cx="6753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46555A4-F3CD-604D-9E42-AAA564967152}"/>
                    </a:ext>
                  </a:extLst>
                </p14:cNvPr>
                <p14:cNvContentPartPr/>
                <p14:nvPr/>
              </p14:nvContentPartPr>
              <p14:xfrm>
                <a:off x="11362420" y="5726151"/>
                <a:ext cx="162360" cy="910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46555A4-F3CD-604D-9E42-AAA56496715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355220" y="5718591"/>
                  <a:ext cx="177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3176679-CE4A-EC46-80FB-2223E1605C9E}"/>
                    </a:ext>
                  </a:extLst>
                </p14:cNvPr>
                <p14:cNvContentPartPr/>
                <p14:nvPr/>
              </p14:nvContentPartPr>
              <p14:xfrm>
                <a:off x="11499580" y="5439591"/>
                <a:ext cx="12960" cy="81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3176679-CE4A-EC46-80FB-2223E1605C9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492020" y="543203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E5ED1E6-0091-374D-B555-3EC39FFA819D}"/>
                    </a:ext>
                  </a:extLst>
                </p14:cNvPr>
                <p14:cNvContentPartPr/>
                <p14:nvPr/>
              </p14:nvContentPartPr>
              <p14:xfrm>
                <a:off x="11574100" y="5552271"/>
                <a:ext cx="529560" cy="466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E5ED1E6-0091-374D-B555-3EC39FFA819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566540" y="5544711"/>
                  <a:ext cx="5446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7309AFA-84B2-C44C-AC88-E2BB1F2A3298}"/>
                    </a:ext>
                  </a:extLst>
                </p14:cNvPr>
                <p14:cNvContentPartPr/>
                <p14:nvPr/>
              </p14:nvContentPartPr>
              <p14:xfrm>
                <a:off x="12066220" y="6130791"/>
                <a:ext cx="93600" cy="25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7309AFA-84B2-C44C-AC88-E2BB1F2A329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058660" y="612323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0532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72240C-F025-B147-80EE-82D17C56B3DF}"/>
              </a:ext>
            </a:extLst>
          </p:cNvPr>
          <p:cNvGrpSpPr/>
          <p:nvPr/>
        </p:nvGrpSpPr>
        <p:grpSpPr>
          <a:xfrm>
            <a:off x="611020" y="272511"/>
            <a:ext cx="990360" cy="389160"/>
            <a:chOff x="611020" y="272511"/>
            <a:chExt cx="990360" cy="3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0AA0114-25CF-5843-B50A-15C6ED2E48F0}"/>
                    </a:ext>
                  </a:extLst>
                </p14:cNvPr>
                <p14:cNvContentPartPr/>
                <p14:nvPr/>
              </p14:nvContentPartPr>
              <p14:xfrm>
                <a:off x="754300" y="316071"/>
                <a:ext cx="12960" cy="345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0AA0114-25CF-5843-B50A-15C6ED2E48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740" y="308511"/>
                  <a:ext cx="27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F551C3F-541E-D447-B822-958F67C04F8A}"/>
                    </a:ext>
                  </a:extLst>
                </p14:cNvPr>
                <p14:cNvContentPartPr/>
                <p14:nvPr/>
              </p14:nvContentPartPr>
              <p14:xfrm>
                <a:off x="611020" y="272511"/>
                <a:ext cx="293040" cy="212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F551C3F-541E-D447-B822-958F67C04F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3460" y="264951"/>
                  <a:ext cx="30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C205E97-04DD-774E-9AC7-E568FE26220E}"/>
                    </a:ext>
                  </a:extLst>
                </p14:cNvPr>
                <p14:cNvContentPartPr/>
                <p14:nvPr/>
              </p14:nvContentPartPr>
              <p14:xfrm>
                <a:off x="941140" y="490311"/>
                <a:ext cx="187200" cy="155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C205E97-04DD-774E-9AC7-E568FE262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580" y="48275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B036941-B266-9847-A17E-6DF62A85E7E9}"/>
                    </a:ext>
                  </a:extLst>
                </p14:cNvPr>
                <p14:cNvContentPartPr/>
                <p14:nvPr/>
              </p14:nvContentPartPr>
              <p14:xfrm>
                <a:off x="1208980" y="546471"/>
                <a:ext cx="19080" cy="93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B036941-B266-9847-A17E-6DF62A85E7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1420" y="53891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458D282-AB29-3A47-96D4-C5D1D0F51CE5}"/>
                    </a:ext>
                  </a:extLst>
                </p14:cNvPr>
                <p14:cNvContentPartPr/>
                <p14:nvPr/>
              </p14:nvContentPartPr>
              <p14:xfrm>
                <a:off x="1246060" y="409311"/>
                <a:ext cx="37800" cy="43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458D282-AB29-3A47-96D4-C5D1D0F51C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8500" y="4017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0DE60D6-4A2C-784E-B73A-F494F6C325DD}"/>
                    </a:ext>
                  </a:extLst>
                </p14:cNvPr>
                <p14:cNvContentPartPr/>
                <p14:nvPr/>
              </p14:nvContentPartPr>
              <p14:xfrm>
                <a:off x="1414180" y="509031"/>
                <a:ext cx="187200" cy="93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0DE60D6-4A2C-784E-B73A-F494F6C325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6620" y="501471"/>
                  <a:ext cx="2023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3961984-6E53-6D46-8016-DE2870C9E358}"/>
              </a:ext>
            </a:extLst>
          </p:cNvPr>
          <p:cNvGrpSpPr/>
          <p:nvPr/>
        </p:nvGrpSpPr>
        <p:grpSpPr>
          <a:xfrm>
            <a:off x="1874980" y="179271"/>
            <a:ext cx="348840" cy="696960"/>
            <a:chOff x="1874980" y="179271"/>
            <a:chExt cx="34884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164498A-DC2B-2940-9384-54BAE27DB7EC}"/>
                    </a:ext>
                  </a:extLst>
                </p14:cNvPr>
                <p14:cNvContentPartPr/>
                <p14:nvPr/>
              </p14:nvContentPartPr>
              <p14:xfrm>
                <a:off x="1893700" y="216351"/>
                <a:ext cx="124920" cy="62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164498A-DC2B-2940-9384-54BAE27DB7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6140" y="20879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1D42693-2D8D-9648-A35E-39860267729E}"/>
                    </a:ext>
                  </a:extLst>
                </p14:cNvPr>
                <p14:cNvContentPartPr/>
                <p14:nvPr/>
              </p14:nvContentPartPr>
              <p14:xfrm>
                <a:off x="1968220" y="303471"/>
                <a:ext cx="8136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1D42693-2D8D-9648-A35E-3986026772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0660" y="29591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CDC567E-B70B-BB49-B3B1-3CA4F670A28D}"/>
                    </a:ext>
                  </a:extLst>
                </p14:cNvPr>
                <p14:cNvContentPartPr/>
                <p14:nvPr/>
              </p14:nvContentPartPr>
              <p14:xfrm>
                <a:off x="2136340" y="179271"/>
                <a:ext cx="87480" cy="81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CDC567E-B70B-BB49-B3B1-3CA4F670A2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8780" y="17171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357B83A-898B-CA4E-9C78-3AE694BDE1C5}"/>
                    </a:ext>
                  </a:extLst>
                </p14:cNvPr>
                <p14:cNvContentPartPr/>
                <p14:nvPr/>
              </p14:nvContentPartPr>
              <p14:xfrm>
                <a:off x="1874980" y="359631"/>
                <a:ext cx="284040" cy="199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357B83A-898B-CA4E-9C78-3AE694BDE1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7420" y="352071"/>
                  <a:ext cx="299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52A8A1C-6454-1341-8A34-25D7F23767C6}"/>
                    </a:ext>
                  </a:extLst>
                </p14:cNvPr>
                <p14:cNvContentPartPr/>
                <p14:nvPr/>
              </p14:nvContentPartPr>
              <p14:xfrm>
                <a:off x="1999540" y="484191"/>
                <a:ext cx="75240" cy="392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52A8A1C-6454-1341-8A34-25D7F23767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91980" y="476631"/>
                  <a:ext cx="900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3BE587D-5C94-1C42-910B-4D2F23A16B40}"/>
              </a:ext>
            </a:extLst>
          </p:cNvPr>
          <p:cNvGrpSpPr/>
          <p:nvPr/>
        </p:nvGrpSpPr>
        <p:grpSpPr>
          <a:xfrm>
            <a:off x="2435140" y="291231"/>
            <a:ext cx="380160" cy="330480"/>
            <a:chOff x="2435140" y="291231"/>
            <a:chExt cx="3801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3B11AA6-630D-0647-9C2F-B13712D5866A}"/>
                    </a:ext>
                  </a:extLst>
                </p14:cNvPr>
                <p14:cNvContentPartPr/>
                <p14:nvPr/>
              </p14:nvContentPartPr>
              <p14:xfrm>
                <a:off x="2448460" y="297351"/>
                <a:ext cx="68040" cy="50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3B11AA6-630D-0647-9C2F-B13712D586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0900" y="289791"/>
                  <a:ext cx="83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F7059DF-93A1-5E40-835E-9E5C2B0C210E}"/>
                    </a:ext>
                  </a:extLst>
                </p14:cNvPr>
                <p14:cNvContentPartPr/>
                <p14:nvPr/>
              </p14:nvContentPartPr>
              <p14:xfrm>
                <a:off x="2435140" y="409311"/>
                <a:ext cx="62640" cy="100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F7059DF-93A1-5E40-835E-9E5C2B0C21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7580" y="40175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4901136-0CA3-A04A-9BF7-B3F53E8573AB}"/>
                    </a:ext>
                  </a:extLst>
                </p14:cNvPr>
                <p14:cNvContentPartPr/>
                <p14:nvPr/>
              </p14:nvContentPartPr>
              <p14:xfrm>
                <a:off x="2597140" y="291231"/>
                <a:ext cx="136800" cy="25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4901136-0CA3-A04A-9BF7-B3F53E8573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9580" y="283671"/>
                  <a:ext cx="151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415DC0D-D35C-6643-8B27-053AFE7F0A8D}"/>
                    </a:ext>
                  </a:extLst>
                </p14:cNvPr>
                <p14:cNvContentPartPr/>
                <p14:nvPr/>
              </p14:nvContentPartPr>
              <p14:xfrm>
                <a:off x="2572300" y="291231"/>
                <a:ext cx="161640" cy="280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415DC0D-D35C-6643-8B27-053AFE7F0A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4740" y="283671"/>
                  <a:ext cx="176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14AB3D6-1FEB-8A4B-9F1F-267161BB197E}"/>
                    </a:ext>
                  </a:extLst>
                </p14:cNvPr>
                <p14:cNvContentPartPr/>
                <p14:nvPr/>
              </p14:nvContentPartPr>
              <p14:xfrm>
                <a:off x="2615860" y="571311"/>
                <a:ext cx="118800" cy="31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14AB3D6-1FEB-8A4B-9F1F-267161BB19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08300" y="56375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192F66-3214-3C4A-8E1D-05829D4A261F}"/>
                    </a:ext>
                  </a:extLst>
                </p14:cNvPr>
                <p14:cNvContentPartPr/>
                <p14:nvPr/>
              </p14:nvContentPartPr>
              <p14:xfrm>
                <a:off x="2790100" y="546471"/>
                <a:ext cx="25200" cy="75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192F66-3214-3C4A-8E1D-05829D4A26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82540" y="53891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C619D2A-9A0A-8248-9939-C2CA7B6E0D8B}"/>
                  </a:ext>
                </a:extLst>
              </p14:cNvPr>
              <p14:cNvContentPartPr/>
              <p14:nvPr/>
            </p14:nvContentPartPr>
            <p14:xfrm>
              <a:off x="3064060" y="502911"/>
              <a:ext cx="62640" cy="31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C619D2A-9A0A-8248-9939-C2CA7B6E0D8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56500" y="495351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9DB313D7-4AE8-3F42-BDE4-508F881E5EB8}"/>
                  </a:ext>
                </a:extLst>
              </p14:cNvPr>
              <p14:cNvContentPartPr/>
              <p14:nvPr/>
            </p14:nvContentPartPr>
            <p14:xfrm>
              <a:off x="3076300" y="627471"/>
              <a:ext cx="19080" cy="190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9DB313D7-4AE8-3F42-BDE4-508F881E5E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69100" y="619911"/>
                <a:ext cx="34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B437A092-5662-9945-89E1-97248A36ADC2}"/>
              </a:ext>
            </a:extLst>
          </p:cNvPr>
          <p:cNvGrpSpPr/>
          <p:nvPr/>
        </p:nvGrpSpPr>
        <p:grpSpPr>
          <a:xfrm>
            <a:off x="760420" y="1150191"/>
            <a:ext cx="348840" cy="292320"/>
            <a:chOff x="760420" y="1150191"/>
            <a:chExt cx="34884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3AD2A71-D655-E949-BD68-61BF0CA3C46B}"/>
                    </a:ext>
                  </a:extLst>
                </p14:cNvPr>
                <p14:cNvContentPartPr/>
                <p14:nvPr/>
              </p14:nvContentPartPr>
              <p14:xfrm>
                <a:off x="922420" y="1181511"/>
                <a:ext cx="6480" cy="25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3AD2A71-D655-E949-BD68-61BF0CA3C4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4860" y="117395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2CE8DE-D22C-2B49-9933-2803CAEFDFA1}"/>
                    </a:ext>
                  </a:extLst>
                </p14:cNvPr>
                <p14:cNvContentPartPr/>
                <p14:nvPr/>
              </p14:nvContentPartPr>
              <p14:xfrm>
                <a:off x="922420" y="1200231"/>
                <a:ext cx="19080" cy="124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2CE8DE-D22C-2B49-9933-2803CAEFDF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4860" y="1192671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FF440BA-B026-DC4C-9A78-FFCE04F7F63C}"/>
                    </a:ext>
                  </a:extLst>
                </p14:cNvPr>
                <p14:cNvContentPartPr/>
                <p14:nvPr/>
              </p14:nvContentPartPr>
              <p14:xfrm>
                <a:off x="760420" y="1150191"/>
                <a:ext cx="348840" cy="292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FF440BA-B026-DC4C-9A78-FFCE04F7F6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3220" y="1142631"/>
                  <a:ext cx="36396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7051D95-DDC9-BB4D-BFDC-D74BB882BBFE}"/>
                  </a:ext>
                </a:extLst>
              </p14:cNvPr>
              <p14:cNvContentPartPr/>
              <p14:nvPr/>
            </p14:nvContentPartPr>
            <p14:xfrm>
              <a:off x="1476460" y="1237311"/>
              <a:ext cx="162360" cy="1310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7051D95-DDC9-BB4D-BFDC-D74BB882BB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68900" y="1229751"/>
                <a:ext cx="177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151DA098-65FA-A245-A761-9EDCAE53EEA5}"/>
                  </a:ext>
                </a:extLst>
              </p14:cNvPr>
              <p14:cNvContentPartPr/>
              <p14:nvPr/>
            </p14:nvContentPartPr>
            <p14:xfrm>
              <a:off x="1601020" y="1063071"/>
              <a:ext cx="143640" cy="252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151DA098-65FA-A245-A761-9EDCAE53EE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93460" y="1055511"/>
                <a:ext cx="1587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31BFAE9A-1C98-014A-91F2-6B0D6DD734E7}"/>
              </a:ext>
            </a:extLst>
          </p:cNvPr>
          <p:cNvGrpSpPr/>
          <p:nvPr/>
        </p:nvGrpSpPr>
        <p:grpSpPr>
          <a:xfrm>
            <a:off x="1924660" y="1268631"/>
            <a:ext cx="187200" cy="93600"/>
            <a:chOff x="1924660" y="1268631"/>
            <a:chExt cx="1872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113D045-A681-604C-AC60-76E18AEA2C9F}"/>
                    </a:ext>
                  </a:extLst>
                </p14:cNvPr>
                <p14:cNvContentPartPr/>
                <p14:nvPr/>
              </p14:nvContentPartPr>
              <p14:xfrm>
                <a:off x="1924660" y="1268631"/>
                <a:ext cx="112320" cy="12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113D045-A681-604C-AC60-76E18AEA2C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17100" y="126107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2008AF1-73C0-B14A-8848-C29906380404}"/>
                    </a:ext>
                  </a:extLst>
                </p14:cNvPr>
                <p14:cNvContentPartPr/>
                <p14:nvPr/>
              </p14:nvContentPartPr>
              <p14:xfrm>
                <a:off x="1943380" y="1343151"/>
                <a:ext cx="168480" cy="19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2008AF1-73C0-B14A-8848-C299063804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5820" y="133559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825236B-DB25-E94E-BEC4-4DC76051D777}"/>
                  </a:ext>
                </a:extLst>
              </p14:cNvPr>
              <p14:cNvContentPartPr/>
              <p14:nvPr/>
            </p14:nvContentPartPr>
            <p14:xfrm>
              <a:off x="2391580" y="1156671"/>
              <a:ext cx="43920" cy="2617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825236B-DB25-E94E-BEC4-4DC76051D77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84020" y="1149111"/>
                <a:ext cx="59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EDEBE95-A085-534B-A141-FBBD0734496B}"/>
                  </a:ext>
                </a:extLst>
              </p14:cNvPr>
              <p14:cNvContentPartPr/>
              <p14:nvPr/>
            </p14:nvContentPartPr>
            <p14:xfrm>
              <a:off x="2702980" y="1424151"/>
              <a:ext cx="43200" cy="565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EDEBE95-A085-534B-A141-FBBD073449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95420" y="1416591"/>
                <a:ext cx="58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3682317D-F803-E642-ADAF-79A0AABF6922}"/>
              </a:ext>
            </a:extLst>
          </p:cNvPr>
          <p:cNvGrpSpPr/>
          <p:nvPr/>
        </p:nvGrpSpPr>
        <p:grpSpPr>
          <a:xfrm>
            <a:off x="3132460" y="1050831"/>
            <a:ext cx="374040" cy="336600"/>
            <a:chOff x="3132460" y="1050831"/>
            <a:chExt cx="3740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0C272CE-4C97-5841-A1CB-74BBC8264210}"/>
                    </a:ext>
                  </a:extLst>
                </p14:cNvPr>
                <p14:cNvContentPartPr/>
                <p14:nvPr/>
              </p14:nvContentPartPr>
              <p14:xfrm>
                <a:off x="3132460" y="1050831"/>
                <a:ext cx="274320" cy="324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0C272CE-4C97-5841-A1CB-74BBC82642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24900" y="1043271"/>
                  <a:ext cx="289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A423EE6-46D7-684A-9CFD-CCC94BD10528}"/>
                    </a:ext>
                  </a:extLst>
                </p14:cNvPr>
                <p14:cNvContentPartPr/>
                <p14:nvPr/>
              </p14:nvContentPartPr>
              <p14:xfrm>
                <a:off x="3468700" y="1268631"/>
                <a:ext cx="37800" cy="118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A423EE6-46D7-684A-9CFD-CCC94BD105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61140" y="1261071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97E7D15-7722-4145-926F-18A77FBB850A}"/>
              </a:ext>
            </a:extLst>
          </p:cNvPr>
          <p:cNvGrpSpPr/>
          <p:nvPr/>
        </p:nvGrpSpPr>
        <p:grpSpPr>
          <a:xfrm>
            <a:off x="3804940" y="1187631"/>
            <a:ext cx="162360" cy="112320"/>
            <a:chOff x="3804940" y="1187631"/>
            <a:chExt cx="1623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2D4FBA8-2025-1A42-9559-586704DEB464}"/>
                    </a:ext>
                  </a:extLst>
                </p14:cNvPr>
                <p14:cNvContentPartPr/>
                <p14:nvPr/>
              </p14:nvContentPartPr>
              <p14:xfrm>
                <a:off x="3804940" y="1187631"/>
                <a:ext cx="106200" cy="37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2D4FBA8-2025-1A42-9559-586704DEB4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97380" y="118007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6CE500B-63FE-A541-951D-6D3D3D4BF94D}"/>
                    </a:ext>
                  </a:extLst>
                </p14:cNvPr>
                <p14:cNvContentPartPr/>
                <p14:nvPr/>
              </p14:nvContentPartPr>
              <p14:xfrm>
                <a:off x="3823660" y="1280871"/>
                <a:ext cx="143640" cy="19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6CE500B-63FE-A541-951D-6D3D3D4BF9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16100" y="127367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1A1E412-B104-1549-AA3A-A604C5A51A93}"/>
              </a:ext>
            </a:extLst>
          </p:cNvPr>
          <p:cNvGrpSpPr/>
          <p:nvPr/>
        </p:nvGrpSpPr>
        <p:grpSpPr>
          <a:xfrm>
            <a:off x="4221820" y="975951"/>
            <a:ext cx="467280" cy="454680"/>
            <a:chOff x="4221820" y="975951"/>
            <a:chExt cx="4672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B0FD8EE-B66C-4F4E-A73A-2F41316C105E}"/>
                    </a:ext>
                  </a:extLst>
                </p14:cNvPr>
                <p14:cNvContentPartPr/>
                <p14:nvPr/>
              </p14:nvContentPartPr>
              <p14:xfrm>
                <a:off x="4221820" y="975951"/>
                <a:ext cx="174600" cy="454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B0FD8EE-B66C-4F4E-A73A-2F41316C10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14260" y="968391"/>
                  <a:ext cx="189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B10F126-E888-FC45-8484-A70C1A8386BE}"/>
                    </a:ext>
                  </a:extLst>
                </p14:cNvPr>
                <p14:cNvContentPartPr/>
                <p14:nvPr/>
              </p14:nvContentPartPr>
              <p14:xfrm>
                <a:off x="4539340" y="1200231"/>
                <a:ext cx="149760" cy="118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B10F126-E888-FC45-8484-A70C1A8386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31780" y="119267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8D814F5-E12D-A64A-936A-E1D8A127E1F2}"/>
                  </a:ext>
                </a:extLst>
              </p14:cNvPr>
              <p14:cNvContentPartPr/>
              <p14:nvPr/>
            </p14:nvContentPartPr>
            <p14:xfrm>
              <a:off x="4875580" y="932391"/>
              <a:ext cx="106200" cy="5670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8D814F5-E12D-A64A-936A-E1D8A127E1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68020" y="924831"/>
                <a:ext cx="1213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C97E793-DC5C-9B44-8760-D696CE544EA5}"/>
                  </a:ext>
                </a:extLst>
              </p14:cNvPr>
              <p14:cNvContentPartPr/>
              <p14:nvPr/>
            </p14:nvContentPartPr>
            <p14:xfrm>
              <a:off x="5230540" y="1492551"/>
              <a:ext cx="25200" cy="190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C97E793-DC5C-9B44-8760-D696CE544EA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2980" y="1484991"/>
                <a:ext cx="403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233356-10D0-674F-91B9-C2F1EC014B8C}"/>
              </a:ext>
            </a:extLst>
          </p:cNvPr>
          <p:cNvGrpSpPr/>
          <p:nvPr/>
        </p:nvGrpSpPr>
        <p:grpSpPr>
          <a:xfrm>
            <a:off x="5622580" y="1056951"/>
            <a:ext cx="286920" cy="336600"/>
            <a:chOff x="5622580" y="1056951"/>
            <a:chExt cx="2869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79634E0-B4A7-204A-82E8-2AF26A44A85E}"/>
                    </a:ext>
                  </a:extLst>
                </p14:cNvPr>
                <p14:cNvContentPartPr/>
                <p14:nvPr/>
              </p14:nvContentPartPr>
              <p14:xfrm>
                <a:off x="5647420" y="1056951"/>
                <a:ext cx="162360" cy="565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79634E0-B4A7-204A-82E8-2AF26A44A8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40220" y="104939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C475968-4946-0942-A32A-5D72D09C798A}"/>
                    </a:ext>
                  </a:extLst>
                </p14:cNvPr>
                <p14:cNvContentPartPr/>
                <p14:nvPr/>
              </p14:nvContentPartPr>
              <p14:xfrm>
                <a:off x="5622580" y="1181511"/>
                <a:ext cx="62640" cy="212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C475968-4946-0942-A32A-5D72D09C79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15020" y="117395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2B1D0B5-FA50-9F41-A495-FB2A1993CAEE}"/>
                    </a:ext>
                  </a:extLst>
                </p14:cNvPr>
                <p14:cNvContentPartPr/>
                <p14:nvPr/>
              </p14:nvContentPartPr>
              <p14:xfrm>
                <a:off x="5728420" y="1249911"/>
                <a:ext cx="93600" cy="43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2B1D0B5-FA50-9F41-A495-FB2A1993CA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20860" y="124235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48AB16-EA45-CB47-8945-DCFC9391B1C6}"/>
                    </a:ext>
                  </a:extLst>
                </p14:cNvPr>
                <p14:cNvContentPartPr/>
                <p14:nvPr/>
              </p14:nvContentPartPr>
              <p14:xfrm>
                <a:off x="5896540" y="1330911"/>
                <a:ext cx="12960" cy="62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48AB16-EA45-CB47-8945-DCFC9391B1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8980" y="132335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F933482F-C12A-6D42-A0AF-BD2036096AFC}"/>
                  </a:ext>
                </a:extLst>
              </p14:cNvPr>
              <p14:cNvContentPartPr/>
              <p14:nvPr/>
            </p14:nvContentPartPr>
            <p14:xfrm>
              <a:off x="6295060" y="1212471"/>
              <a:ext cx="103320" cy="129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F933482F-C12A-6D42-A0AF-BD2036096AF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87500" y="1204911"/>
                <a:ext cx="118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2F7A473-8FCB-894B-88A0-6F556013D2DF}"/>
                  </a:ext>
                </a:extLst>
              </p14:cNvPr>
              <p14:cNvContentPartPr/>
              <p14:nvPr/>
            </p14:nvContentPartPr>
            <p14:xfrm>
              <a:off x="6258340" y="1318311"/>
              <a:ext cx="180360" cy="252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2F7A473-8FCB-894B-88A0-6F556013D2D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50780" y="1310751"/>
                <a:ext cx="1951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8469437B-9674-1D4D-B8BB-F32ABB5D06F3}"/>
              </a:ext>
            </a:extLst>
          </p:cNvPr>
          <p:cNvGrpSpPr/>
          <p:nvPr/>
        </p:nvGrpSpPr>
        <p:grpSpPr>
          <a:xfrm>
            <a:off x="6687100" y="1056951"/>
            <a:ext cx="424080" cy="504720"/>
            <a:chOff x="6687100" y="1056951"/>
            <a:chExt cx="4240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49D8BB5-D1E8-C04C-813C-B932D4C9B0D0}"/>
                    </a:ext>
                  </a:extLst>
                </p14:cNvPr>
                <p14:cNvContentPartPr/>
                <p14:nvPr/>
              </p14:nvContentPartPr>
              <p14:xfrm>
                <a:off x="6687100" y="1094391"/>
                <a:ext cx="254880" cy="261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49D8BB5-D1E8-C04C-813C-B932D4C9B0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79540" y="1086831"/>
                  <a:ext cx="270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BC0B488-208F-D947-9097-CDAC300AB97C}"/>
                    </a:ext>
                  </a:extLst>
                </p14:cNvPr>
                <p14:cNvContentPartPr/>
                <p14:nvPr/>
              </p14:nvContentPartPr>
              <p14:xfrm>
                <a:off x="6786820" y="1056951"/>
                <a:ext cx="62640" cy="492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BC0B488-208F-D947-9097-CDAC300AB9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79260" y="1049391"/>
                  <a:ext cx="777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88EADC4-49C0-8043-826C-9692891E04B9}"/>
                    </a:ext>
                  </a:extLst>
                </p14:cNvPr>
                <p14:cNvContentPartPr/>
                <p14:nvPr/>
              </p14:nvContentPartPr>
              <p14:xfrm>
                <a:off x="7011100" y="1523871"/>
                <a:ext cx="100080" cy="37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88EADC4-49C0-8043-826C-9692891E04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03540" y="151631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F6CF541-4AD7-3E48-AAE0-A90C846DD727}"/>
              </a:ext>
            </a:extLst>
          </p:cNvPr>
          <p:cNvGrpSpPr/>
          <p:nvPr/>
        </p:nvGrpSpPr>
        <p:grpSpPr>
          <a:xfrm>
            <a:off x="7764220" y="1094391"/>
            <a:ext cx="336600" cy="317880"/>
            <a:chOff x="7764220" y="1094391"/>
            <a:chExt cx="3366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B1CB8D3-140F-A243-BD3E-57275A20D600}"/>
                    </a:ext>
                  </a:extLst>
                </p14:cNvPr>
                <p14:cNvContentPartPr/>
                <p14:nvPr/>
              </p14:nvContentPartPr>
              <p14:xfrm>
                <a:off x="7764220" y="1094391"/>
                <a:ext cx="224640" cy="317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B1CB8D3-140F-A243-BD3E-57275A20D6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56660" y="1086831"/>
                  <a:ext cx="239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6AD087F-79E1-8F43-953D-595D633EB2BC}"/>
                    </a:ext>
                  </a:extLst>
                </p14:cNvPr>
                <p14:cNvContentPartPr/>
                <p14:nvPr/>
              </p14:nvContentPartPr>
              <p14:xfrm>
                <a:off x="8081740" y="1293471"/>
                <a:ext cx="19080" cy="84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6AD087F-79E1-8F43-953D-595D633EB2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74180" y="1285911"/>
                  <a:ext cx="3420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25BBE964-9E9C-6F4D-BB67-CDA835EAF084}"/>
                  </a:ext>
                </a:extLst>
              </p14:cNvPr>
              <p14:cNvContentPartPr/>
              <p14:nvPr/>
            </p14:nvContentPartPr>
            <p14:xfrm>
              <a:off x="8436700" y="1218591"/>
              <a:ext cx="118800" cy="252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25BBE964-9E9C-6F4D-BB67-CDA835EAF08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29140" y="1211391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51BC198-04FB-3F43-ADC5-602511441506}"/>
                  </a:ext>
                </a:extLst>
              </p14:cNvPr>
              <p14:cNvContentPartPr/>
              <p14:nvPr/>
            </p14:nvContentPartPr>
            <p14:xfrm>
              <a:off x="8411860" y="1343151"/>
              <a:ext cx="143640" cy="313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51BC198-04FB-3F43-ADC5-60251144150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04300" y="1335591"/>
                <a:ext cx="158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4F5397C4-B451-B64E-9A10-925901EA29E4}"/>
                  </a:ext>
                </a:extLst>
              </p14:cNvPr>
              <p14:cNvContentPartPr/>
              <p14:nvPr/>
            </p14:nvContentPartPr>
            <p14:xfrm>
              <a:off x="8741620" y="1119231"/>
              <a:ext cx="100080" cy="2991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4F5397C4-B451-B64E-9A10-925901EA29E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34060" y="1111671"/>
                <a:ext cx="1152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D126DB35-9C5C-1543-A37A-8AB09C80BB21}"/>
                  </a:ext>
                </a:extLst>
              </p14:cNvPr>
              <p14:cNvContentPartPr/>
              <p14:nvPr/>
            </p14:nvContentPartPr>
            <p14:xfrm>
              <a:off x="9600940" y="1411911"/>
              <a:ext cx="81360" cy="1000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D126DB35-9C5C-1543-A37A-8AB09C80BB2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93380" y="1404351"/>
                <a:ext cx="964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43237065-4F35-1D4D-8A21-E11DCC820485}"/>
              </a:ext>
            </a:extLst>
          </p:cNvPr>
          <p:cNvGrpSpPr/>
          <p:nvPr/>
        </p:nvGrpSpPr>
        <p:grpSpPr>
          <a:xfrm>
            <a:off x="9115300" y="1069191"/>
            <a:ext cx="299160" cy="380160"/>
            <a:chOff x="9115300" y="1069191"/>
            <a:chExt cx="299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106EA9F-BD40-B645-BCC0-302FC0D7BC5A}"/>
                    </a:ext>
                  </a:extLst>
                </p14:cNvPr>
                <p14:cNvContentPartPr/>
                <p14:nvPr/>
              </p14:nvContentPartPr>
              <p14:xfrm>
                <a:off x="9115300" y="1069191"/>
                <a:ext cx="218160" cy="280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106EA9F-BD40-B645-BCC0-302FC0D7BC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07740" y="106199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06FF722-12BB-1F44-B7B1-2C6C0897824C}"/>
                    </a:ext>
                  </a:extLst>
                </p14:cNvPr>
                <p14:cNvContentPartPr/>
                <p14:nvPr/>
              </p14:nvContentPartPr>
              <p14:xfrm>
                <a:off x="9382780" y="1355751"/>
                <a:ext cx="25200" cy="56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06FF722-12BB-1F44-B7B1-2C6C089782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75220" y="134819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7C022AA-47AB-F44D-95FA-C44472278D97}"/>
                    </a:ext>
                  </a:extLst>
                </p14:cNvPr>
                <p14:cNvContentPartPr/>
                <p14:nvPr/>
              </p14:nvContentPartPr>
              <p14:xfrm>
                <a:off x="9376660" y="1324431"/>
                <a:ext cx="37800" cy="124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7C022AA-47AB-F44D-95FA-C44472278D9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69100" y="131723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593568B-8B7A-A54F-B2A3-B1B7CAC4EF2F}"/>
              </a:ext>
            </a:extLst>
          </p:cNvPr>
          <p:cNvGrpSpPr/>
          <p:nvPr/>
        </p:nvGrpSpPr>
        <p:grpSpPr>
          <a:xfrm>
            <a:off x="9949420" y="1032111"/>
            <a:ext cx="560880" cy="460800"/>
            <a:chOff x="9949420" y="1032111"/>
            <a:chExt cx="5608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54AB880-B41A-A24E-BB47-7A9D65FBE8C4}"/>
                    </a:ext>
                  </a:extLst>
                </p14:cNvPr>
                <p14:cNvContentPartPr/>
                <p14:nvPr/>
              </p14:nvContentPartPr>
              <p14:xfrm>
                <a:off x="9955540" y="1119231"/>
                <a:ext cx="172080" cy="75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54AB880-B41A-A24E-BB47-7A9D65FBE8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47980" y="1111671"/>
                  <a:ext cx="186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BF22B4E-FBE8-CB4D-B95C-111C450B2D80}"/>
                    </a:ext>
                  </a:extLst>
                </p14:cNvPr>
                <p14:cNvContentPartPr/>
                <p14:nvPr/>
              </p14:nvContentPartPr>
              <p14:xfrm>
                <a:off x="9949420" y="1249911"/>
                <a:ext cx="50040" cy="223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BF22B4E-FBE8-CB4D-B95C-111C450B2D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41860" y="1242351"/>
                  <a:ext cx="6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5AB2B3C-6288-F045-90B9-9FBEE048CBE5}"/>
                    </a:ext>
                  </a:extLst>
                </p14:cNvPr>
                <p14:cNvContentPartPr/>
                <p14:nvPr/>
              </p14:nvContentPartPr>
              <p14:xfrm>
                <a:off x="10036540" y="1324431"/>
                <a:ext cx="162360" cy="31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5AB2B3C-6288-F045-90B9-9FBEE048CB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28980" y="131723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15ECEAE-5117-5F40-9293-5C5DD776EC82}"/>
                    </a:ext>
                  </a:extLst>
                </p14:cNvPr>
                <p14:cNvContentPartPr/>
                <p14:nvPr/>
              </p14:nvContentPartPr>
              <p14:xfrm>
                <a:off x="10260820" y="1405431"/>
                <a:ext cx="31320" cy="87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15ECEAE-5117-5F40-9293-5C5DD776EC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53260" y="139787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3ABC2B5-0B16-5640-8349-AF30F09F5891}"/>
                    </a:ext>
                  </a:extLst>
                </p14:cNvPr>
                <p14:cNvContentPartPr/>
                <p14:nvPr/>
              </p14:nvContentPartPr>
              <p14:xfrm>
                <a:off x="10410220" y="1032111"/>
                <a:ext cx="100080" cy="4298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3ABC2B5-0B16-5640-8349-AF30F09F58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02660" y="1024551"/>
                  <a:ext cx="11520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3D0D7EA-BCA0-9248-9E15-8AE71BD1A2E8}"/>
              </a:ext>
            </a:extLst>
          </p:cNvPr>
          <p:cNvGrpSpPr/>
          <p:nvPr/>
        </p:nvGrpSpPr>
        <p:grpSpPr>
          <a:xfrm>
            <a:off x="785620" y="1903671"/>
            <a:ext cx="342000" cy="435600"/>
            <a:chOff x="785620" y="1903671"/>
            <a:chExt cx="3420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DF8310D-0061-CE4B-A726-C2EC52FA86D9}"/>
                    </a:ext>
                  </a:extLst>
                </p14:cNvPr>
                <p14:cNvContentPartPr/>
                <p14:nvPr/>
              </p14:nvContentPartPr>
              <p14:xfrm>
                <a:off x="872740" y="2021751"/>
                <a:ext cx="112320" cy="124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DF8310D-0061-CE4B-A726-C2EC52FA86D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5180" y="201419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89CA709-81B7-B74B-B414-58AE927DA473}"/>
                    </a:ext>
                  </a:extLst>
                </p14:cNvPr>
                <p14:cNvContentPartPr/>
                <p14:nvPr/>
              </p14:nvContentPartPr>
              <p14:xfrm>
                <a:off x="785620" y="1903671"/>
                <a:ext cx="342000" cy="435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89CA709-81B7-B74B-B414-58AE927DA47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8060" y="1896111"/>
                  <a:ext cx="35712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4D5A5EE-C924-4340-96F2-9A2A1D724F16}"/>
              </a:ext>
            </a:extLst>
          </p:cNvPr>
          <p:cNvGrpSpPr/>
          <p:nvPr/>
        </p:nvGrpSpPr>
        <p:grpSpPr>
          <a:xfrm>
            <a:off x="1482580" y="1934631"/>
            <a:ext cx="417600" cy="473400"/>
            <a:chOff x="1482580" y="1934631"/>
            <a:chExt cx="4176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BB6620D-3FE2-544D-9A8C-C58EE399A3CE}"/>
                    </a:ext>
                  </a:extLst>
                </p14:cNvPr>
                <p14:cNvContentPartPr/>
                <p14:nvPr/>
              </p14:nvContentPartPr>
              <p14:xfrm>
                <a:off x="1489060" y="2021751"/>
                <a:ext cx="75240" cy="205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BB6620D-3FE2-544D-9A8C-C58EE399A3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81500" y="201419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B6F5B76-1309-B045-A60A-AE97AED2F5D0}"/>
                    </a:ext>
                  </a:extLst>
                </p14:cNvPr>
                <p14:cNvContentPartPr/>
                <p14:nvPr/>
              </p14:nvContentPartPr>
              <p14:xfrm>
                <a:off x="1482580" y="2121471"/>
                <a:ext cx="93600" cy="62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B6F5B76-1309-B045-A60A-AE97AED2F5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75020" y="211391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7487489-AABE-844E-8107-CC44FA281BFA}"/>
                    </a:ext>
                  </a:extLst>
                </p14:cNvPr>
                <p14:cNvContentPartPr/>
                <p14:nvPr/>
              </p14:nvContentPartPr>
              <p14:xfrm>
                <a:off x="1669420" y="1934631"/>
                <a:ext cx="230760" cy="4734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7487489-AABE-844E-8107-CC44FA281B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61860" y="1927071"/>
                  <a:ext cx="2458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D7FB4FD-4CB3-AF48-B13B-FDD04C4FFE9B}"/>
              </a:ext>
            </a:extLst>
          </p:cNvPr>
          <p:cNvGrpSpPr/>
          <p:nvPr/>
        </p:nvGrpSpPr>
        <p:grpSpPr>
          <a:xfrm>
            <a:off x="2198620" y="1928511"/>
            <a:ext cx="268200" cy="299160"/>
            <a:chOff x="2198620" y="1928511"/>
            <a:chExt cx="2682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C7E57F4-24DF-B547-8624-3D2D0D5855BD}"/>
                    </a:ext>
                  </a:extLst>
                </p14:cNvPr>
                <p14:cNvContentPartPr/>
                <p14:nvPr/>
              </p14:nvContentPartPr>
              <p14:xfrm>
                <a:off x="2198620" y="2084751"/>
                <a:ext cx="155880" cy="142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C7E57F4-24DF-B547-8624-3D2D0D5855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91060" y="2077191"/>
                  <a:ext cx="171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39ACB73-BB39-8743-8B4E-7659E6C28708}"/>
                    </a:ext>
                  </a:extLst>
                </p14:cNvPr>
                <p14:cNvContentPartPr/>
                <p14:nvPr/>
              </p14:nvContentPartPr>
              <p14:xfrm>
                <a:off x="2292220" y="1928511"/>
                <a:ext cx="174600" cy="87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39ACB73-BB39-8743-8B4E-7659E6C287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84660" y="1920951"/>
                  <a:ext cx="189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53323EE-E295-9540-9229-BCF2411DFCAC}"/>
              </a:ext>
            </a:extLst>
          </p:cNvPr>
          <p:cNvGrpSpPr/>
          <p:nvPr/>
        </p:nvGrpSpPr>
        <p:grpSpPr>
          <a:xfrm>
            <a:off x="2746540" y="2084031"/>
            <a:ext cx="168480" cy="137520"/>
            <a:chOff x="2746540" y="2084031"/>
            <a:chExt cx="16848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02476DF-2686-E249-8BFF-60DF7AB14846}"/>
                    </a:ext>
                  </a:extLst>
                </p14:cNvPr>
                <p14:cNvContentPartPr/>
                <p14:nvPr/>
              </p14:nvContentPartPr>
              <p14:xfrm>
                <a:off x="2746540" y="2084031"/>
                <a:ext cx="81360" cy="25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02476DF-2686-E249-8BFF-60DF7AB148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38980" y="207647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8843114-D6DE-E345-800B-5FA4F35C7831}"/>
                    </a:ext>
                  </a:extLst>
                </p14:cNvPr>
                <p14:cNvContentPartPr/>
                <p14:nvPr/>
              </p14:nvContentPartPr>
              <p14:xfrm>
                <a:off x="2746540" y="2183751"/>
                <a:ext cx="168480" cy="37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8843114-D6DE-E345-800B-5FA4F35C783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38980" y="217619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193FF838-3814-9D41-96F4-9B9231F0F7B5}"/>
                  </a:ext>
                </a:extLst>
              </p14:cNvPr>
              <p14:cNvContentPartPr/>
              <p14:nvPr/>
            </p14:nvContentPartPr>
            <p14:xfrm>
              <a:off x="3088900" y="2034351"/>
              <a:ext cx="31320" cy="2181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193FF838-3814-9D41-96F4-9B9231F0F7B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1340" y="2026791"/>
                <a:ext cx="46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AF9B64D-A90C-AD42-BA7B-6036F436F8AD}"/>
                  </a:ext>
                </a:extLst>
              </p14:cNvPr>
              <p14:cNvContentPartPr/>
              <p14:nvPr/>
            </p14:nvContentPartPr>
            <p14:xfrm>
              <a:off x="3319300" y="2255031"/>
              <a:ext cx="50040" cy="349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AF9B64D-A90C-AD42-BA7B-6036F436F8A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311740" y="2247471"/>
                <a:ext cx="6516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EE513340-1CE4-4741-A95C-BE3DD24A96FA}"/>
              </a:ext>
            </a:extLst>
          </p:cNvPr>
          <p:cNvGrpSpPr/>
          <p:nvPr/>
        </p:nvGrpSpPr>
        <p:grpSpPr>
          <a:xfrm>
            <a:off x="3649060" y="2059191"/>
            <a:ext cx="523440" cy="274320"/>
            <a:chOff x="3649060" y="2059191"/>
            <a:chExt cx="5234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7857A97-2129-BB43-8E98-D580FD792D5C}"/>
                    </a:ext>
                  </a:extLst>
                </p14:cNvPr>
                <p14:cNvContentPartPr/>
                <p14:nvPr/>
              </p14:nvContentPartPr>
              <p14:xfrm>
                <a:off x="3649060" y="2059191"/>
                <a:ext cx="212040" cy="1558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7857A97-2129-BB43-8E98-D580FD792D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41500" y="2051631"/>
                  <a:ext cx="227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A3B5F8D-38F9-7340-AFB3-3D3AB93AA987}"/>
                    </a:ext>
                  </a:extLst>
                </p14:cNvPr>
                <p14:cNvContentPartPr/>
                <p14:nvPr/>
              </p14:nvContentPartPr>
              <p14:xfrm>
                <a:off x="3997900" y="2227311"/>
                <a:ext cx="174600" cy="106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A3B5F8D-38F9-7340-AFB3-3D3AB93AA9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90340" y="2219751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6A87548D-465A-B448-AB09-0FF4262A8B74}"/>
                  </a:ext>
                </a:extLst>
              </p14:cNvPr>
              <p14:cNvContentPartPr/>
              <p14:nvPr/>
            </p14:nvContentPartPr>
            <p14:xfrm>
              <a:off x="4704940" y="2140191"/>
              <a:ext cx="115200" cy="64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6A87548D-465A-B448-AB09-0FF4262A8B7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97380" y="2132631"/>
                <a:ext cx="13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D35B4DC-FA24-7A44-8B69-8EAA57D45227}"/>
                  </a:ext>
                </a:extLst>
              </p14:cNvPr>
              <p14:cNvContentPartPr/>
              <p14:nvPr/>
            </p14:nvContentPartPr>
            <p14:xfrm>
              <a:off x="5018860" y="2165031"/>
              <a:ext cx="100080" cy="129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D35B4DC-FA24-7A44-8B69-8EAA57D4522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011300" y="2157471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771628C5-7FA9-9946-B7B6-622086888941}"/>
                  </a:ext>
                </a:extLst>
              </p14:cNvPr>
              <p14:cNvContentPartPr/>
              <p14:nvPr/>
            </p14:nvContentPartPr>
            <p14:xfrm>
              <a:off x="5367340" y="2196351"/>
              <a:ext cx="22320" cy="64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771628C5-7FA9-9946-B7B6-6220868889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59780" y="2188791"/>
                <a:ext cx="3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7FF16421-F7A6-7641-B3C7-303821C5E6D7}"/>
                  </a:ext>
                </a:extLst>
              </p14:cNvPr>
              <p14:cNvContentPartPr/>
              <p14:nvPr/>
            </p14:nvContentPartPr>
            <p14:xfrm>
              <a:off x="5635180" y="2183751"/>
              <a:ext cx="75240" cy="936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7FF16421-F7A6-7641-B3C7-303821C5E6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27620" y="2176191"/>
                <a:ext cx="90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81762C8-65B9-F944-81DA-2D4FCC33E7E6}"/>
                  </a:ext>
                </a:extLst>
              </p14:cNvPr>
              <p14:cNvContentPartPr/>
              <p14:nvPr/>
            </p14:nvContentPartPr>
            <p14:xfrm>
              <a:off x="5946580" y="2053071"/>
              <a:ext cx="162360" cy="1371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81762C8-65B9-F944-81DA-2D4FCC33E7E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39020" y="2045511"/>
                <a:ext cx="1771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3A758A2E-8C02-2E49-9E74-E2078E8036D1}"/>
              </a:ext>
            </a:extLst>
          </p:cNvPr>
          <p:cNvGrpSpPr/>
          <p:nvPr/>
        </p:nvGrpSpPr>
        <p:grpSpPr>
          <a:xfrm>
            <a:off x="6276340" y="2009511"/>
            <a:ext cx="374040" cy="305280"/>
            <a:chOff x="6276340" y="2009511"/>
            <a:chExt cx="3740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5EA2B8E-7D22-D244-8CDF-029D6BC8890C}"/>
                    </a:ext>
                  </a:extLst>
                </p14:cNvPr>
                <p14:cNvContentPartPr/>
                <p14:nvPr/>
              </p14:nvContentPartPr>
              <p14:xfrm>
                <a:off x="6276340" y="2127591"/>
                <a:ext cx="174600" cy="129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5EA2B8E-7D22-D244-8CDF-029D6BC889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8780" y="212003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A21C1BE-61E8-114C-9D4D-72762EDD22D0}"/>
                    </a:ext>
                  </a:extLst>
                </p14:cNvPr>
                <p14:cNvContentPartPr/>
                <p14:nvPr/>
              </p14:nvContentPartPr>
              <p14:xfrm>
                <a:off x="6575140" y="2009511"/>
                <a:ext cx="75240" cy="305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A21C1BE-61E8-114C-9D4D-72762EDD22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67580" y="2001951"/>
                  <a:ext cx="9000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06955E15-01F3-2C44-A848-3C2F8CEDBD12}"/>
                  </a:ext>
                </a:extLst>
              </p14:cNvPr>
              <p14:cNvContentPartPr/>
              <p14:nvPr/>
            </p14:nvContentPartPr>
            <p14:xfrm>
              <a:off x="6992380" y="2258271"/>
              <a:ext cx="50040" cy="813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06955E15-01F3-2C44-A848-3C2F8CEDBD1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84820" y="2251071"/>
                <a:ext cx="651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E8D21D3-9746-3C4A-97BD-E9285F082A49}"/>
              </a:ext>
            </a:extLst>
          </p:cNvPr>
          <p:cNvGrpSpPr/>
          <p:nvPr/>
        </p:nvGrpSpPr>
        <p:grpSpPr>
          <a:xfrm>
            <a:off x="7316020" y="1897191"/>
            <a:ext cx="436320" cy="333720"/>
            <a:chOff x="7316020" y="1897191"/>
            <a:chExt cx="43632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075394E-477E-9149-A2E1-7BE460477C7F}"/>
                    </a:ext>
                  </a:extLst>
                </p14:cNvPr>
                <p14:cNvContentPartPr/>
                <p14:nvPr/>
              </p14:nvContentPartPr>
              <p14:xfrm>
                <a:off x="7316020" y="1897191"/>
                <a:ext cx="436320" cy="333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075394E-477E-9149-A2E1-7BE460477C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08460" y="1889991"/>
                  <a:ext cx="451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8C10FB4-27BA-6A45-BBDE-D5F770B50664}"/>
                    </a:ext>
                  </a:extLst>
                </p14:cNvPr>
                <p14:cNvContentPartPr/>
                <p14:nvPr/>
              </p14:nvContentPartPr>
              <p14:xfrm>
                <a:off x="7602220" y="2071791"/>
                <a:ext cx="50040" cy="190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8C10FB4-27BA-6A45-BBDE-D5F770B506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95020" y="206423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F5D7949E-92E6-DE49-AEAC-E10EDFD377A7}"/>
                  </a:ext>
                </a:extLst>
              </p14:cNvPr>
              <p14:cNvContentPartPr/>
              <p14:nvPr/>
            </p14:nvContentPartPr>
            <p14:xfrm>
              <a:off x="8007220" y="1828791"/>
              <a:ext cx="374040" cy="4424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F5D7949E-92E6-DE49-AEAC-E10EDFD377A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999660" y="1821231"/>
                <a:ext cx="3888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B66A2348-5E10-CD4C-96F4-FD8DA8103DE3}"/>
                  </a:ext>
                </a:extLst>
              </p14:cNvPr>
              <p14:cNvContentPartPr/>
              <p14:nvPr/>
            </p14:nvContentPartPr>
            <p14:xfrm>
              <a:off x="8722900" y="2102751"/>
              <a:ext cx="75240" cy="4392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B66A2348-5E10-CD4C-96F4-FD8DA8103DE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15340" y="2095191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8119264D-44DC-3440-B262-33E6380147E9}"/>
                  </a:ext>
                </a:extLst>
              </p14:cNvPr>
              <p14:cNvContentPartPr/>
              <p14:nvPr/>
            </p14:nvContentPartPr>
            <p14:xfrm>
              <a:off x="8729380" y="2289591"/>
              <a:ext cx="37800" cy="565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8119264D-44DC-3440-B262-33E6380147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21820" y="2282031"/>
                <a:ext cx="529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EF49B01-B9D8-574F-B056-9992179A4C44}"/>
              </a:ext>
            </a:extLst>
          </p:cNvPr>
          <p:cNvGrpSpPr/>
          <p:nvPr/>
        </p:nvGrpSpPr>
        <p:grpSpPr>
          <a:xfrm>
            <a:off x="1464220" y="2719071"/>
            <a:ext cx="1071000" cy="454680"/>
            <a:chOff x="1464220" y="2719071"/>
            <a:chExt cx="10710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66D3DDA-1B9B-B646-B43B-1FC161F4174B}"/>
                    </a:ext>
                  </a:extLst>
                </p14:cNvPr>
                <p14:cNvContentPartPr/>
                <p14:nvPr/>
              </p14:nvContentPartPr>
              <p14:xfrm>
                <a:off x="1781380" y="2899791"/>
                <a:ext cx="149760" cy="118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66D3DDA-1B9B-B646-B43B-1FC161F417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74180" y="289223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7D9FBC4-F74E-CD4D-B2AB-C4FA2D7DF28B}"/>
                    </a:ext>
                  </a:extLst>
                </p14:cNvPr>
                <p14:cNvContentPartPr/>
                <p14:nvPr/>
              </p14:nvContentPartPr>
              <p14:xfrm>
                <a:off x="2105380" y="2949471"/>
                <a:ext cx="43920" cy="190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7D9FBC4-F74E-CD4D-B2AB-C4FA2D7DF28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7820" y="294191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532D00F-5C5C-8B41-B60C-8360FC57F773}"/>
                    </a:ext>
                  </a:extLst>
                </p14:cNvPr>
                <p14:cNvContentPartPr/>
                <p14:nvPr/>
              </p14:nvContentPartPr>
              <p14:xfrm>
                <a:off x="2335780" y="2856231"/>
                <a:ext cx="6480" cy="1872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532D00F-5C5C-8B41-B60C-8360FC57F77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28220" y="2848671"/>
                  <a:ext cx="21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7ABD361-55C1-B74F-A9CE-41932CB61A0F}"/>
                    </a:ext>
                  </a:extLst>
                </p14:cNvPr>
                <p14:cNvContentPartPr/>
                <p14:nvPr/>
              </p14:nvContentPartPr>
              <p14:xfrm>
                <a:off x="1464220" y="2719071"/>
                <a:ext cx="1071000" cy="4546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7ABD361-55C1-B74F-A9CE-41932CB61A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56660" y="2711511"/>
                  <a:ext cx="108612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272FE669-89E7-5440-B52F-048E31970AA1}"/>
              </a:ext>
            </a:extLst>
          </p:cNvPr>
          <p:cNvGrpSpPr/>
          <p:nvPr/>
        </p:nvGrpSpPr>
        <p:grpSpPr>
          <a:xfrm>
            <a:off x="2858500" y="2571831"/>
            <a:ext cx="4084560" cy="630720"/>
            <a:chOff x="2858500" y="2571831"/>
            <a:chExt cx="4084560" cy="63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1412557-097D-0749-B0CC-4B9F93B605C0}"/>
                    </a:ext>
                  </a:extLst>
                </p14:cNvPr>
                <p14:cNvContentPartPr/>
                <p14:nvPr/>
              </p14:nvContentPartPr>
              <p14:xfrm>
                <a:off x="2858500" y="2806191"/>
                <a:ext cx="100080" cy="249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1412557-097D-0749-B0CC-4B9F93B605C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50940" y="2798631"/>
                  <a:ext cx="115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9D22E91-29D6-2B44-8423-74D797FA4BC2}"/>
                    </a:ext>
                  </a:extLst>
                </p14:cNvPr>
                <p14:cNvContentPartPr/>
                <p14:nvPr/>
              </p14:nvContentPartPr>
              <p14:xfrm>
                <a:off x="2895940" y="2943351"/>
                <a:ext cx="100080" cy="80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9D22E91-29D6-2B44-8423-74D797FA4B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88380" y="2935791"/>
                  <a:ext cx="115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BC7AD1D-1CD3-4446-9705-7894800E8EBA}"/>
                    </a:ext>
                  </a:extLst>
                </p14:cNvPr>
                <p14:cNvContentPartPr/>
                <p14:nvPr/>
              </p14:nvContentPartPr>
              <p14:xfrm>
                <a:off x="3151180" y="2644551"/>
                <a:ext cx="118800" cy="3988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BC7AD1D-1CD3-4446-9705-7894800E8E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43620" y="2636991"/>
                  <a:ext cx="133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F6E535E-8B82-424A-874D-EF5E1F7233D9}"/>
                    </a:ext>
                  </a:extLst>
                </p14:cNvPr>
                <p14:cNvContentPartPr/>
                <p14:nvPr/>
              </p14:nvContentPartPr>
              <p14:xfrm>
                <a:off x="3244420" y="2806191"/>
                <a:ext cx="155880" cy="2617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F6E535E-8B82-424A-874D-EF5E1F7233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36860" y="2798631"/>
                  <a:ext cx="171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DD2C43A-22AC-D340-884E-E6CF27F05EE9}"/>
                    </a:ext>
                  </a:extLst>
                </p14:cNvPr>
                <p14:cNvContentPartPr/>
                <p14:nvPr/>
              </p14:nvContentPartPr>
              <p14:xfrm>
                <a:off x="3562660" y="2588391"/>
                <a:ext cx="429120" cy="4860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DD2C43A-22AC-D340-884E-E6CF27F05EE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55100" y="2580831"/>
                  <a:ext cx="4442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B8E277B-684E-714D-B99E-61A842F59DEF}"/>
                    </a:ext>
                  </a:extLst>
                </p14:cNvPr>
                <p14:cNvContentPartPr/>
                <p14:nvPr/>
              </p14:nvContentPartPr>
              <p14:xfrm>
                <a:off x="4053700" y="2571831"/>
                <a:ext cx="473400" cy="309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B8E277B-684E-714D-B99E-61A842F59DE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46500" y="2564271"/>
                  <a:ext cx="4885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5B051E2-041D-684A-9E3B-7A054BF0F996}"/>
                    </a:ext>
                  </a:extLst>
                </p14:cNvPr>
                <p14:cNvContentPartPr/>
                <p14:nvPr/>
              </p14:nvContentPartPr>
              <p14:xfrm>
                <a:off x="4172140" y="2856231"/>
                <a:ext cx="118800" cy="346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5B051E2-041D-684A-9E3B-7A054BF0F9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64580" y="2848671"/>
                  <a:ext cx="133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18B0F21-6C13-004E-9A4F-1F1B6D70DD6A}"/>
                    </a:ext>
                  </a:extLst>
                </p14:cNvPr>
                <p14:cNvContentPartPr/>
                <p14:nvPr/>
              </p14:nvContentPartPr>
              <p14:xfrm>
                <a:off x="4166020" y="2943351"/>
                <a:ext cx="374040" cy="112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18B0F21-6C13-004E-9A4F-1F1B6D70DD6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58460" y="2935791"/>
                  <a:ext cx="388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C7ADC9B-1332-DB40-A7BD-28186DC330E6}"/>
                    </a:ext>
                  </a:extLst>
                </p14:cNvPr>
                <p14:cNvContentPartPr/>
                <p14:nvPr/>
              </p14:nvContentPartPr>
              <p14:xfrm>
                <a:off x="4819420" y="2756511"/>
                <a:ext cx="75240" cy="311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C7ADC9B-1332-DB40-A7BD-28186DC330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12220" y="2748951"/>
                  <a:ext cx="90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2F9CC5B-6D5E-7046-81DE-B4A574562C33}"/>
                    </a:ext>
                  </a:extLst>
                </p14:cNvPr>
                <p14:cNvContentPartPr/>
                <p14:nvPr/>
              </p14:nvContentPartPr>
              <p14:xfrm>
                <a:off x="4707460" y="2905911"/>
                <a:ext cx="87480" cy="62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2F9CC5B-6D5E-7046-81DE-B4A574562C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99900" y="289835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D9762C7-7C60-CB40-B915-EF7CF11E91EC}"/>
                    </a:ext>
                  </a:extLst>
                </p14:cNvPr>
                <p14:cNvContentPartPr/>
                <p14:nvPr/>
              </p14:nvContentPartPr>
              <p14:xfrm>
                <a:off x="5018860" y="2962071"/>
                <a:ext cx="18360" cy="31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D9762C7-7C60-CB40-B915-EF7CF11E91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11300" y="2954511"/>
                  <a:ext cx="33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8081C04-A8BB-6246-B337-C24834E13A96}"/>
                    </a:ext>
                  </a:extLst>
                </p14:cNvPr>
                <p14:cNvContentPartPr/>
                <p14:nvPr/>
              </p14:nvContentPartPr>
              <p14:xfrm>
                <a:off x="5217940" y="2762631"/>
                <a:ext cx="180720" cy="286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8081C04-A8BB-6246-B337-C24834E13A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10380" y="2755071"/>
                  <a:ext cx="19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0E6B2FE-FC7E-DB4C-AAA9-13A326613E44}"/>
                    </a:ext>
                  </a:extLst>
                </p14:cNvPr>
                <p14:cNvContentPartPr/>
                <p14:nvPr/>
              </p14:nvContentPartPr>
              <p14:xfrm>
                <a:off x="5224420" y="2893311"/>
                <a:ext cx="380160" cy="1436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0E6B2FE-FC7E-DB4C-AAA9-13A326613E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16860" y="2885751"/>
                  <a:ext cx="39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3F3ECC6-2ACA-7C42-9336-B8E3410FD4F7}"/>
                    </a:ext>
                  </a:extLst>
                </p14:cNvPr>
                <p14:cNvContentPartPr/>
                <p14:nvPr/>
              </p14:nvContentPartPr>
              <p14:xfrm>
                <a:off x="5815540" y="2787471"/>
                <a:ext cx="299160" cy="168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3F3ECC6-2ACA-7C42-9336-B8E3410FD4F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07980" y="2779911"/>
                  <a:ext cx="31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369F564-DD20-1C46-9CE8-38D1C448FAC3}"/>
                    </a:ext>
                  </a:extLst>
                </p14:cNvPr>
                <p14:cNvContentPartPr/>
                <p14:nvPr/>
              </p14:nvContentPartPr>
              <p14:xfrm>
                <a:off x="5909140" y="2731671"/>
                <a:ext cx="124920" cy="212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369F564-DD20-1C46-9CE8-38D1C448FAC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01580" y="2724111"/>
                  <a:ext cx="140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CA176D2-DD3F-5F46-92DD-510BE9C22242}"/>
                    </a:ext>
                  </a:extLst>
                </p14:cNvPr>
                <p14:cNvContentPartPr/>
                <p14:nvPr/>
              </p14:nvContentPartPr>
              <p14:xfrm>
                <a:off x="5741020" y="2912031"/>
                <a:ext cx="541800" cy="180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CA176D2-DD3F-5F46-92DD-510BE9C222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33460" y="2904471"/>
                  <a:ext cx="55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A6FA662-FB2B-C54D-B1CA-3D696E870CC0}"/>
                    </a:ext>
                  </a:extLst>
                </p14:cNvPr>
                <p14:cNvContentPartPr/>
                <p14:nvPr/>
              </p14:nvContentPartPr>
              <p14:xfrm>
                <a:off x="6444460" y="2775231"/>
                <a:ext cx="230760" cy="2307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A6FA662-FB2B-C54D-B1CA-3D696E870C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36900" y="276767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56E5CA4-0314-E54A-B957-66666705DD15}"/>
                    </a:ext>
                  </a:extLst>
                </p14:cNvPr>
                <p14:cNvContentPartPr/>
                <p14:nvPr/>
              </p14:nvContentPartPr>
              <p14:xfrm>
                <a:off x="6749380" y="3011751"/>
                <a:ext cx="106200" cy="68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56E5CA4-0314-E54A-B957-66666705DD1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741820" y="300419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FE92E02-1C36-8046-A884-EA7FB6BBF23D}"/>
                    </a:ext>
                  </a:extLst>
                </p14:cNvPr>
                <p14:cNvContentPartPr/>
                <p14:nvPr/>
              </p14:nvContentPartPr>
              <p14:xfrm>
                <a:off x="6867820" y="2899791"/>
                <a:ext cx="75240" cy="43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FE92E02-1C36-8046-A884-EA7FB6BBF23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60260" y="289223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0857D614-4C12-794A-AA92-AE1E810B6578}"/>
              </a:ext>
            </a:extLst>
          </p:cNvPr>
          <p:cNvGrpSpPr/>
          <p:nvPr/>
        </p:nvGrpSpPr>
        <p:grpSpPr>
          <a:xfrm>
            <a:off x="7222780" y="2918151"/>
            <a:ext cx="124920" cy="131400"/>
            <a:chOff x="7222780" y="2918151"/>
            <a:chExt cx="12492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A157CB7-3621-A843-BE56-4373EE174C8A}"/>
                    </a:ext>
                  </a:extLst>
                </p14:cNvPr>
                <p14:cNvContentPartPr/>
                <p14:nvPr/>
              </p14:nvContentPartPr>
              <p14:xfrm>
                <a:off x="7235020" y="2918151"/>
                <a:ext cx="68760" cy="25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A157CB7-3621-A843-BE56-4373EE174C8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27460" y="291095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061A42B-53D4-1C49-AA9A-D71ED8C09BFE}"/>
                    </a:ext>
                  </a:extLst>
                </p14:cNvPr>
                <p14:cNvContentPartPr/>
                <p14:nvPr/>
              </p14:nvContentPartPr>
              <p14:xfrm>
                <a:off x="7222780" y="3011751"/>
                <a:ext cx="124920" cy="378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061A42B-53D4-1C49-AA9A-D71ED8C09BF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15220" y="300419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5752983-5C8C-8E4D-8706-D4A960EA22C6}"/>
              </a:ext>
            </a:extLst>
          </p:cNvPr>
          <p:cNvGrpSpPr/>
          <p:nvPr/>
        </p:nvGrpSpPr>
        <p:grpSpPr>
          <a:xfrm>
            <a:off x="7533820" y="2644551"/>
            <a:ext cx="1731240" cy="772200"/>
            <a:chOff x="7533820" y="2644551"/>
            <a:chExt cx="173124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28326C0-8BD8-F74A-8EAB-00031CDB1876}"/>
                    </a:ext>
                  </a:extLst>
                </p14:cNvPr>
                <p14:cNvContentPartPr/>
                <p14:nvPr/>
              </p14:nvContentPartPr>
              <p14:xfrm>
                <a:off x="7533820" y="2688111"/>
                <a:ext cx="180360" cy="392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28326C0-8BD8-F74A-8EAB-00031CDB18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26260" y="2680551"/>
                  <a:ext cx="195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9C582B6-8A08-C542-918D-6977112D0A3B}"/>
                    </a:ext>
                  </a:extLst>
                </p14:cNvPr>
                <p14:cNvContentPartPr/>
                <p14:nvPr/>
              </p14:nvContentPartPr>
              <p14:xfrm>
                <a:off x="7739380" y="2843631"/>
                <a:ext cx="187200" cy="149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9C582B6-8A08-C542-918D-6977112D0A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31820" y="2836071"/>
                  <a:ext cx="202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8BCF8FF-1AF1-7340-B82F-BAEC2B1AF134}"/>
                    </a:ext>
                  </a:extLst>
                </p14:cNvPr>
                <p14:cNvContentPartPr/>
                <p14:nvPr/>
              </p14:nvContentPartPr>
              <p14:xfrm>
                <a:off x="7770340" y="2856231"/>
                <a:ext cx="212040" cy="1558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8BCF8FF-1AF1-7340-B82F-BAEC2B1AF13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62780" y="2848671"/>
                  <a:ext cx="227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6AF84E4-C35E-B84F-B190-E1006141D297}"/>
                    </a:ext>
                  </a:extLst>
                </p14:cNvPr>
                <p14:cNvContentPartPr/>
                <p14:nvPr/>
              </p14:nvContentPartPr>
              <p14:xfrm>
                <a:off x="8063020" y="2986911"/>
                <a:ext cx="118800" cy="43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6AF84E4-C35E-B84F-B190-E1006141D29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55460" y="297935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D5B1D41-947F-7C47-8EA1-472E3CF12E37}"/>
                    </a:ext>
                  </a:extLst>
                </p14:cNvPr>
                <p14:cNvContentPartPr/>
                <p14:nvPr/>
              </p14:nvContentPartPr>
              <p14:xfrm>
                <a:off x="8225020" y="2881071"/>
                <a:ext cx="360" cy="2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D5B1D41-947F-7C47-8EA1-472E3CF12E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7460" y="2873511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9C10E64-94AC-9048-80E0-1F6D263299CF}"/>
                    </a:ext>
                  </a:extLst>
                </p14:cNvPr>
                <p14:cNvContentPartPr/>
                <p14:nvPr/>
              </p14:nvContentPartPr>
              <p14:xfrm>
                <a:off x="8405380" y="3036591"/>
                <a:ext cx="6480" cy="25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9C10E64-94AC-9048-80E0-1F6D263299C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397820" y="30290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8D01804-BD6C-0C49-9E26-200682A6B6D6}"/>
                    </a:ext>
                  </a:extLst>
                </p14:cNvPr>
                <p14:cNvContentPartPr/>
                <p14:nvPr/>
              </p14:nvContentPartPr>
              <p14:xfrm>
                <a:off x="8511220" y="2818791"/>
                <a:ext cx="205920" cy="467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8D01804-BD6C-0C49-9E26-200682A6B6D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03660" y="2811231"/>
                  <a:ext cx="2210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175F55F-7ADE-CC49-BE23-840899E8D984}"/>
                    </a:ext>
                  </a:extLst>
                </p14:cNvPr>
                <p14:cNvContentPartPr/>
                <p14:nvPr/>
              </p14:nvContentPartPr>
              <p14:xfrm>
                <a:off x="8928460" y="2936871"/>
                <a:ext cx="62640" cy="43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175F55F-7ADE-CC49-BE23-840899E8D98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920900" y="292931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B8882AE-B9CC-DC48-AF41-A1C2B09B6D4E}"/>
                    </a:ext>
                  </a:extLst>
                </p14:cNvPr>
                <p14:cNvContentPartPr/>
                <p14:nvPr/>
              </p14:nvContentPartPr>
              <p14:xfrm>
                <a:off x="8803900" y="3142431"/>
                <a:ext cx="18072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B8882AE-B9CC-DC48-AF41-A1C2B09B6D4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96340" y="3134871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12099FD-69EF-2143-8F12-C52BE67FED1C}"/>
                    </a:ext>
                  </a:extLst>
                </p14:cNvPr>
                <p14:cNvContentPartPr/>
                <p14:nvPr/>
              </p14:nvContentPartPr>
              <p14:xfrm>
                <a:off x="9083980" y="2644551"/>
                <a:ext cx="181080" cy="772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12099FD-69EF-2143-8F12-C52BE67FED1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76420" y="2636991"/>
                  <a:ext cx="195840" cy="78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C8F32EDF-0347-5E42-86AA-302365E8F733}"/>
                  </a:ext>
                </a:extLst>
              </p14:cNvPr>
              <p14:cNvContentPartPr/>
              <p14:nvPr/>
            </p14:nvContentPartPr>
            <p14:xfrm>
              <a:off x="9457660" y="3266991"/>
              <a:ext cx="75240" cy="874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C8F32EDF-0347-5E42-86AA-302365E8F73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450100" y="3259431"/>
                <a:ext cx="900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BA947D9A-D109-4947-8C7F-D539B1FD2E7D}"/>
              </a:ext>
            </a:extLst>
          </p:cNvPr>
          <p:cNvGrpSpPr/>
          <p:nvPr/>
        </p:nvGrpSpPr>
        <p:grpSpPr>
          <a:xfrm>
            <a:off x="9731620" y="2793951"/>
            <a:ext cx="740880" cy="411120"/>
            <a:chOff x="9731620" y="2793951"/>
            <a:chExt cx="7408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3153BD0-0E8E-2744-ACF9-5D0760B25BDA}"/>
                    </a:ext>
                  </a:extLst>
                </p14:cNvPr>
                <p14:cNvContentPartPr/>
                <p14:nvPr/>
              </p14:nvContentPartPr>
              <p14:xfrm>
                <a:off x="9768700" y="2899791"/>
                <a:ext cx="19080" cy="687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3153BD0-0E8E-2744-ACF9-5D0760B25BD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61500" y="289223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24C3692-352E-604B-AD95-08FD7A1D2FE8}"/>
                    </a:ext>
                  </a:extLst>
                </p14:cNvPr>
                <p14:cNvContentPartPr/>
                <p14:nvPr/>
              </p14:nvContentPartPr>
              <p14:xfrm>
                <a:off x="9731620" y="3042711"/>
                <a:ext cx="19080" cy="1371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24C3692-352E-604B-AD95-08FD7A1D2FE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724060" y="3035151"/>
                  <a:ext cx="3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58CEF7F-81A7-2441-87D8-AFD1F2BE99F4}"/>
                    </a:ext>
                  </a:extLst>
                </p14:cNvPr>
                <p14:cNvContentPartPr/>
                <p14:nvPr/>
              </p14:nvContentPartPr>
              <p14:xfrm>
                <a:off x="9905860" y="2936871"/>
                <a:ext cx="205920" cy="190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58CEF7F-81A7-2441-87D8-AFD1F2BE99F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98300" y="292931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8259E3F-58C3-C049-9BB2-2CD355A0255C}"/>
                    </a:ext>
                  </a:extLst>
                </p14:cNvPr>
                <p14:cNvContentPartPr/>
                <p14:nvPr/>
              </p14:nvContentPartPr>
              <p14:xfrm>
                <a:off x="9949420" y="2912031"/>
                <a:ext cx="43920" cy="137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8259E3F-58C3-C049-9BB2-2CD355A0255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941860" y="290447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305123A-AE4A-B94D-AF02-273E9A3FF075}"/>
                    </a:ext>
                  </a:extLst>
                </p14:cNvPr>
                <p14:cNvContentPartPr/>
                <p14:nvPr/>
              </p14:nvContentPartPr>
              <p14:xfrm>
                <a:off x="9938980" y="2893311"/>
                <a:ext cx="147600" cy="279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305123A-AE4A-B94D-AF02-273E9A3FF07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931420" y="2885751"/>
                  <a:ext cx="162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58D6F2B-7751-1447-9607-B2F4D32B6101}"/>
                    </a:ext>
                  </a:extLst>
                </p14:cNvPr>
                <p14:cNvContentPartPr/>
                <p14:nvPr/>
              </p14:nvContentPartPr>
              <p14:xfrm>
                <a:off x="10129780" y="2793951"/>
                <a:ext cx="342720" cy="4111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58D6F2B-7751-1447-9607-B2F4D32B610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122580" y="2786391"/>
                  <a:ext cx="35784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3DF6CE44-A0DF-D84F-BDF1-742DFDDE0C57}"/>
              </a:ext>
            </a:extLst>
          </p:cNvPr>
          <p:cNvGrpSpPr/>
          <p:nvPr/>
        </p:nvGrpSpPr>
        <p:grpSpPr>
          <a:xfrm>
            <a:off x="10727740" y="2899791"/>
            <a:ext cx="635040" cy="299160"/>
            <a:chOff x="10727740" y="2899791"/>
            <a:chExt cx="6350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1303669-D127-024B-A54C-1BBDB3347B59}"/>
                    </a:ext>
                  </a:extLst>
                </p14:cNvPr>
                <p14:cNvContentPartPr/>
                <p14:nvPr/>
              </p14:nvContentPartPr>
              <p14:xfrm>
                <a:off x="10752580" y="2899791"/>
                <a:ext cx="81360" cy="180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1303669-D127-024B-A54C-1BBDB3347B5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745020" y="2892231"/>
                  <a:ext cx="96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D39AFC2-2C52-CB47-9C34-EFED7F606BE4}"/>
                    </a:ext>
                  </a:extLst>
                </p14:cNvPr>
                <p14:cNvContentPartPr/>
                <p14:nvPr/>
              </p14:nvContentPartPr>
              <p14:xfrm>
                <a:off x="10727740" y="2899791"/>
                <a:ext cx="162360" cy="230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D39AFC2-2C52-CB47-9C34-EFED7F606BE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720180" y="289223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871C0DC-1A73-8C4B-947D-D43D55B0E8AB}"/>
                    </a:ext>
                  </a:extLst>
                </p14:cNvPr>
                <p14:cNvContentPartPr/>
                <p14:nvPr/>
              </p14:nvContentPartPr>
              <p14:xfrm>
                <a:off x="10932940" y="3111471"/>
                <a:ext cx="106200" cy="87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871C0DC-1A73-8C4B-947D-D43D55B0E8A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925380" y="310391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E3666B6-6BC5-2748-A80B-F5F9791BF222}"/>
                    </a:ext>
                  </a:extLst>
                </p14:cNvPr>
                <p14:cNvContentPartPr/>
                <p14:nvPr/>
              </p14:nvContentPartPr>
              <p14:xfrm>
                <a:off x="11063620" y="2943351"/>
                <a:ext cx="62640" cy="31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E3666B6-6BC5-2748-A80B-F5F9791BF22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056060" y="293579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FC4AE20-62B8-994F-8013-4D1C298183F5}"/>
                    </a:ext>
                  </a:extLst>
                </p14:cNvPr>
                <p14:cNvContentPartPr/>
                <p14:nvPr/>
              </p14:nvContentPartPr>
              <p14:xfrm>
                <a:off x="11206900" y="2974311"/>
                <a:ext cx="143640" cy="180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FC4AE20-62B8-994F-8013-4D1C298183F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99340" y="296675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B38EC22-42BF-2B4C-88EF-A79C775E2838}"/>
                    </a:ext>
                  </a:extLst>
                </p14:cNvPr>
                <p14:cNvContentPartPr/>
                <p14:nvPr/>
              </p14:nvContentPartPr>
              <p14:xfrm>
                <a:off x="11232460" y="3086271"/>
                <a:ext cx="130320" cy="129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B38EC22-42BF-2B4C-88EF-A79C775E28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224900" y="3078711"/>
                  <a:ext cx="1454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72D724E0-CFDC-8346-8839-0569F9EE378B}"/>
                  </a:ext>
                </a:extLst>
              </p14:cNvPr>
              <p14:cNvContentPartPr/>
              <p14:nvPr/>
            </p14:nvContentPartPr>
            <p14:xfrm>
              <a:off x="11530540" y="2787471"/>
              <a:ext cx="374040" cy="4298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72D724E0-CFDC-8346-8839-0569F9EE378B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1522980" y="2779911"/>
                <a:ext cx="38880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B8B565BA-3EFB-A242-83D0-9E510D5F0088}"/>
              </a:ext>
            </a:extLst>
          </p:cNvPr>
          <p:cNvGrpSpPr/>
          <p:nvPr/>
        </p:nvGrpSpPr>
        <p:grpSpPr>
          <a:xfrm>
            <a:off x="2926900" y="3435111"/>
            <a:ext cx="473760" cy="367560"/>
            <a:chOff x="2926900" y="3435111"/>
            <a:chExt cx="4737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24A5709-3C3C-624E-A780-1ABE034743A7}"/>
                    </a:ext>
                  </a:extLst>
                </p14:cNvPr>
                <p14:cNvContentPartPr/>
                <p14:nvPr/>
              </p14:nvContentPartPr>
              <p14:xfrm>
                <a:off x="2926900" y="3435111"/>
                <a:ext cx="218160" cy="3675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24A5709-3C3C-624E-A780-1ABE034743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919340" y="3427551"/>
                  <a:ext cx="233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31355CD-9DFD-8B48-9AD4-AAB2848A0B20}"/>
                    </a:ext>
                  </a:extLst>
                </p14:cNvPr>
                <p14:cNvContentPartPr/>
                <p14:nvPr/>
              </p14:nvContentPartPr>
              <p14:xfrm>
                <a:off x="3263140" y="3677751"/>
                <a:ext cx="100080" cy="93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31355CD-9DFD-8B48-9AD4-AAB2848A0B2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55580" y="367019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4DD2B23-765E-D044-9532-FF96F83D87FF}"/>
                    </a:ext>
                  </a:extLst>
                </p14:cNvPr>
                <p14:cNvContentPartPr/>
                <p14:nvPr/>
              </p14:nvContentPartPr>
              <p14:xfrm>
                <a:off x="3353140" y="3547071"/>
                <a:ext cx="47520" cy="565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4DD2B23-765E-D044-9532-FF96F83D87F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45580" y="3539511"/>
                  <a:ext cx="626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15B6663F-354D-A947-9326-E66BCE9CAE96}"/>
              </a:ext>
            </a:extLst>
          </p:cNvPr>
          <p:cNvGrpSpPr/>
          <p:nvPr/>
        </p:nvGrpSpPr>
        <p:grpSpPr>
          <a:xfrm>
            <a:off x="3699820" y="3509631"/>
            <a:ext cx="186120" cy="224640"/>
            <a:chOff x="3699820" y="3509631"/>
            <a:chExt cx="18612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4AAF0A9-576B-1F4A-B960-C39684ED33CD}"/>
                    </a:ext>
                  </a:extLst>
                </p14:cNvPr>
                <p14:cNvContentPartPr/>
                <p14:nvPr/>
              </p14:nvContentPartPr>
              <p14:xfrm>
                <a:off x="3699820" y="3509631"/>
                <a:ext cx="124200" cy="224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4AAF0A9-576B-1F4A-B960-C39684ED33C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92260" y="3502071"/>
                  <a:ext cx="139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BCAA029-7069-9D49-95AA-28E4516BA9F3}"/>
                    </a:ext>
                  </a:extLst>
                </p14:cNvPr>
                <p14:cNvContentPartPr/>
                <p14:nvPr/>
              </p14:nvContentPartPr>
              <p14:xfrm>
                <a:off x="3730060" y="3609351"/>
                <a:ext cx="155880" cy="565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BCAA029-7069-9D49-95AA-28E4516BA9F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22500" y="360179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277ADC1F-82B3-0647-B225-5B6A91317024}"/>
              </a:ext>
            </a:extLst>
          </p:cNvPr>
          <p:cNvGrpSpPr/>
          <p:nvPr/>
        </p:nvGrpSpPr>
        <p:grpSpPr>
          <a:xfrm>
            <a:off x="4134700" y="3311271"/>
            <a:ext cx="1046520" cy="429480"/>
            <a:chOff x="4134700" y="3311271"/>
            <a:chExt cx="104652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84344E4-C926-8C4F-9DA2-748BDB7FAFD4}"/>
                    </a:ext>
                  </a:extLst>
                </p14:cNvPr>
                <p14:cNvContentPartPr/>
                <p14:nvPr/>
              </p14:nvContentPartPr>
              <p14:xfrm>
                <a:off x="4134700" y="3366711"/>
                <a:ext cx="299160" cy="3740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84344E4-C926-8C4F-9DA2-748BDB7FAFD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127140" y="3359151"/>
                  <a:ext cx="314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85CD92D-76EB-3D49-9E09-A12C71A3DABA}"/>
                    </a:ext>
                  </a:extLst>
                </p14:cNvPr>
                <p14:cNvContentPartPr/>
                <p14:nvPr/>
              </p14:nvContentPartPr>
              <p14:xfrm>
                <a:off x="4483540" y="3578391"/>
                <a:ext cx="224640" cy="31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85CD92D-76EB-3D49-9E09-A12C71A3DAB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475980" y="357083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538AD6C-8905-8E4E-8E85-4776876DC5BB}"/>
                    </a:ext>
                  </a:extLst>
                </p14:cNvPr>
                <p14:cNvContentPartPr/>
                <p14:nvPr/>
              </p14:nvContentPartPr>
              <p14:xfrm>
                <a:off x="4888180" y="3311271"/>
                <a:ext cx="293040" cy="3981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538AD6C-8905-8E4E-8E85-4776876DC5B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80620" y="3303711"/>
                  <a:ext cx="30816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9ADF67BA-612C-D246-A90D-B2C82885B288}"/>
                  </a:ext>
                </a:extLst>
              </p14:cNvPr>
              <p14:cNvContentPartPr/>
              <p14:nvPr/>
            </p14:nvContentPartPr>
            <p14:xfrm>
              <a:off x="5367340" y="3684231"/>
              <a:ext cx="68760" cy="6876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9ADF67BA-612C-D246-A90D-B2C82885B28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359780" y="3676671"/>
                <a:ext cx="838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0B2DDE8-1303-6B4F-A72F-30CD2B67BD97}"/>
              </a:ext>
            </a:extLst>
          </p:cNvPr>
          <p:cNvGrpSpPr/>
          <p:nvPr/>
        </p:nvGrpSpPr>
        <p:grpSpPr>
          <a:xfrm>
            <a:off x="1625860" y="4038831"/>
            <a:ext cx="1176840" cy="560520"/>
            <a:chOff x="1625860" y="4038831"/>
            <a:chExt cx="11768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5EA5835-0894-B642-BA95-7BFC9C7B3269}"/>
                    </a:ext>
                  </a:extLst>
                </p14:cNvPr>
                <p14:cNvContentPartPr/>
                <p14:nvPr/>
              </p14:nvContentPartPr>
              <p14:xfrm>
                <a:off x="1719460" y="4244391"/>
                <a:ext cx="224640" cy="137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5EA5835-0894-B642-BA95-7BFC9C7B326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11900" y="4236831"/>
                  <a:ext cx="239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E95EA59-7666-7541-A4AA-CA99F795B410}"/>
                    </a:ext>
                  </a:extLst>
                </p14:cNvPr>
                <p14:cNvContentPartPr/>
                <p14:nvPr/>
              </p14:nvContentPartPr>
              <p14:xfrm>
                <a:off x="2179900" y="4331511"/>
                <a:ext cx="6480" cy="31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E95EA59-7666-7541-A4AA-CA99F795B41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172340" y="432395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7A51252-66C7-EB41-B9CA-08AF80749F24}"/>
                    </a:ext>
                  </a:extLst>
                </p14:cNvPr>
                <p14:cNvContentPartPr/>
                <p14:nvPr/>
              </p14:nvContentPartPr>
              <p14:xfrm>
                <a:off x="2404180" y="4231791"/>
                <a:ext cx="137160" cy="118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7A51252-66C7-EB41-B9CA-08AF80749F2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396620" y="422423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D575AA4-CCCF-0C4D-8720-0FF2ACAABC83}"/>
                    </a:ext>
                  </a:extLst>
                </p14:cNvPr>
                <p14:cNvContentPartPr/>
                <p14:nvPr/>
              </p14:nvContentPartPr>
              <p14:xfrm>
                <a:off x="1625860" y="4038831"/>
                <a:ext cx="1176840" cy="5605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D575AA4-CCCF-0C4D-8720-0FF2ACAABC8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618300" y="4031271"/>
                  <a:ext cx="119196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77A27F20-D9C3-6C4F-8D36-222900792D55}"/>
              </a:ext>
            </a:extLst>
          </p:cNvPr>
          <p:cNvGrpSpPr/>
          <p:nvPr/>
        </p:nvGrpSpPr>
        <p:grpSpPr>
          <a:xfrm>
            <a:off x="3219580" y="4113711"/>
            <a:ext cx="336600" cy="479520"/>
            <a:chOff x="3219580" y="4113711"/>
            <a:chExt cx="3366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3E7858B-23A9-A54A-8807-100738DA4DD8}"/>
                    </a:ext>
                  </a:extLst>
                </p14:cNvPr>
                <p14:cNvContentPartPr/>
                <p14:nvPr/>
              </p14:nvContentPartPr>
              <p14:xfrm>
                <a:off x="3219580" y="4113711"/>
                <a:ext cx="131040" cy="274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3E7858B-23A9-A54A-8807-100738DA4DD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12020" y="410615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97410C5-7EA3-2640-BAD0-D472A3F47077}"/>
                    </a:ext>
                  </a:extLst>
                </p14:cNvPr>
                <p14:cNvContentPartPr/>
                <p14:nvPr/>
              </p14:nvContentPartPr>
              <p14:xfrm>
                <a:off x="3387700" y="4163391"/>
                <a:ext cx="168480" cy="1436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97410C5-7EA3-2640-BAD0-D472A3F4707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80140" y="415583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ADD4395-CF48-A44A-85E7-DEE41A6F0572}"/>
                    </a:ext>
                  </a:extLst>
                </p14:cNvPr>
                <p14:cNvContentPartPr/>
                <p14:nvPr/>
              </p14:nvContentPartPr>
              <p14:xfrm>
                <a:off x="3387700" y="4287951"/>
                <a:ext cx="37800" cy="37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ADD4395-CF48-A44A-85E7-DEE41A6F057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80140" y="428039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E6E1BE5-69D3-6444-A87E-03E415A73203}"/>
                    </a:ext>
                  </a:extLst>
                </p14:cNvPr>
                <p14:cNvContentPartPr/>
                <p14:nvPr/>
              </p14:nvContentPartPr>
              <p14:xfrm>
                <a:off x="3344140" y="4412511"/>
                <a:ext cx="56520" cy="687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E6E1BE5-69D3-6444-A87E-03E415A7320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36580" y="440495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F1E6C40-25DF-1948-906A-AA7F861218B1}"/>
                    </a:ext>
                  </a:extLst>
                </p14:cNvPr>
                <p14:cNvContentPartPr/>
                <p14:nvPr/>
              </p14:nvContentPartPr>
              <p14:xfrm>
                <a:off x="3300580" y="4549311"/>
                <a:ext cx="112320" cy="43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F1E6C40-25DF-1948-906A-AA7F861218B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293020" y="454175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F6576EBE-76E2-EE46-A46F-B515ADB98EA7}"/>
              </a:ext>
            </a:extLst>
          </p:cNvPr>
          <p:cNvGrpSpPr/>
          <p:nvPr/>
        </p:nvGrpSpPr>
        <p:grpSpPr>
          <a:xfrm>
            <a:off x="5305060" y="4138551"/>
            <a:ext cx="486000" cy="392400"/>
            <a:chOff x="5305060" y="4138551"/>
            <a:chExt cx="4860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80AFE4B2-EB43-2147-859A-9FC10B64D857}"/>
                    </a:ext>
                  </a:extLst>
                </p14:cNvPr>
                <p14:cNvContentPartPr/>
                <p14:nvPr/>
              </p14:nvContentPartPr>
              <p14:xfrm>
                <a:off x="5305060" y="4138551"/>
                <a:ext cx="230760" cy="392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80AFE4B2-EB43-2147-859A-9FC10B64D85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297500" y="4130991"/>
                  <a:ext cx="245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E3F18D4-FFF2-E345-A41F-3EB4E9A37BF4}"/>
                    </a:ext>
                  </a:extLst>
                </p14:cNvPr>
                <p14:cNvContentPartPr/>
                <p14:nvPr/>
              </p14:nvContentPartPr>
              <p14:xfrm>
                <a:off x="5635180" y="4462191"/>
                <a:ext cx="112320" cy="626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E3F18D4-FFF2-E345-A41F-3EB4E9A37BF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27620" y="445463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6512578-15EB-2E4C-918B-B36A28CD1317}"/>
                    </a:ext>
                  </a:extLst>
                </p14:cNvPr>
                <p14:cNvContentPartPr/>
                <p14:nvPr/>
              </p14:nvContentPartPr>
              <p14:xfrm>
                <a:off x="5741740" y="4300551"/>
                <a:ext cx="49320" cy="25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6512578-15EB-2E4C-918B-B36A28CD131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34180" y="4292991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7E8C5522-EE85-2A47-9267-2793E9230EB2}"/>
                  </a:ext>
                </a:extLst>
              </p14:cNvPr>
              <p14:cNvContentPartPr/>
              <p14:nvPr/>
            </p14:nvContentPartPr>
            <p14:xfrm>
              <a:off x="6102100" y="4244391"/>
              <a:ext cx="118800" cy="23076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7E8C5522-EE85-2A47-9267-2793E9230EB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094540" y="4236831"/>
                <a:ext cx="13356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F752DE05-542B-D540-B021-5572DD6F9B55}"/>
              </a:ext>
            </a:extLst>
          </p:cNvPr>
          <p:cNvGrpSpPr/>
          <p:nvPr/>
        </p:nvGrpSpPr>
        <p:grpSpPr>
          <a:xfrm>
            <a:off x="3898180" y="4126671"/>
            <a:ext cx="1108440" cy="479160"/>
            <a:chOff x="3898180" y="4126671"/>
            <a:chExt cx="110844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316C996-9F0A-A848-B6A8-A5E7D39BF353}"/>
                    </a:ext>
                  </a:extLst>
                </p14:cNvPr>
                <p14:cNvContentPartPr/>
                <p14:nvPr/>
              </p14:nvContentPartPr>
              <p14:xfrm>
                <a:off x="3898180" y="4126671"/>
                <a:ext cx="224640" cy="3855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316C996-9F0A-A848-B6A8-A5E7D39BF35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90620" y="4119111"/>
                  <a:ext cx="2394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611CD31-5631-6444-A052-DF352D67B282}"/>
                    </a:ext>
                  </a:extLst>
                </p14:cNvPr>
                <p14:cNvContentPartPr/>
                <p14:nvPr/>
              </p14:nvContentPartPr>
              <p14:xfrm>
                <a:off x="4234420" y="4462191"/>
                <a:ext cx="100080" cy="106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611CD31-5631-6444-A052-DF352D67B28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26860" y="445463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B00AC58B-BFA9-4A4B-8669-277491D7E787}"/>
                    </a:ext>
                  </a:extLst>
                </p14:cNvPr>
                <p14:cNvContentPartPr/>
                <p14:nvPr/>
              </p14:nvContentPartPr>
              <p14:xfrm>
                <a:off x="4315420" y="4350231"/>
                <a:ext cx="56520" cy="378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B00AC58B-BFA9-4A4B-8669-277491D7E78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07860" y="434267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448C114-882E-A042-A214-E66B01B4346E}"/>
                    </a:ext>
                  </a:extLst>
                </p14:cNvPr>
                <p14:cNvContentPartPr/>
                <p14:nvPr/>
              </p14:nvContentPartPr>
              <p14:xfrm>
                <a:off x="4455820" y="4499631"/>
                <a:ext cx="164880" cy="252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448C114-882E-A042-A214-E66B01B4346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448260" y="4492071"/>
                  <a:ext cx="18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1829ED8-6CB6-A94B-B557-7CC02FB572D3}"/>
                    </a:ext>
                  </a:extLst>
                </p14:cNvPr>
                <p14:cNvContentPartPr/>
                <p14:nvPr/>
              </p14:nvContentPartPr>
              <p14:xfrm>
                <a:off x="4527100" y="4462191"/>
                <a:ext cx="19080" cy="100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1829ED8-6CB6-A94B-B557-7CC02FB572D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519540" y="445463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A3225F0-FA98-4D43-99B5-6F3BE27C0C28}"/>
                    </a:ext>
                  </a:extLst>
                </p14:cNvPr>
                <p14:cNvContentPartPr/>
                <p14:nvPr/>
              </p14:nvContentPartPr>
              <p14:xfrm>
                <a:off x="4670020" y="4499631"/>
                <a:ext cx="25200" cy="106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A3225F0-FA98-4D43-99B5-6F3BE27C0C2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662820" y="4492071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6683913-59C3-884C-990A-41C5C12A6190}"/>
                    </a:ext>
                  </a:extLst>
                </p14:cNvPr>
                <p14:cNvContentPartPr/>
                <p14:nvPr/>
              </p14:nvContentPartPr>
              <p14:xfrm>
                <a:off x="4875580" y="4344111"/>
                <a:ext cx="124920" cy="500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6683913-59C3-884C-990A-41C5C12A619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868020" y="433655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5CE5109-F903-F84C-B389-97705EB1D34B}"/>
                    </a:ext>
                  </a:extLst>
                </p14:cNvPr>
                <p14:cNvContentPartPr/>
                <p14:nvPr/>
              </p14:nvContentPartPr>
              <p14:xfrm>
                <a:off x="4890700" y="4456071"/>
                <a:ext cx="103320" cy="12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5CE5109-F903-F84C-B389-97705EB1D34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83140" y="4448511"/>
                  <a:ext cx="11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E4449DD-DF02-7C4D-8877-E0E83D08C9F7}"/>
                    </a:ext>
                  </a:extLst>
                </p14:cNvPr>
                <p14:cNvContentPartPr/>
                <p14:nvPr/>
              </p14:nvContentPartPr>
              <p14:xfrm>
                <a:off x="4720780" y="4344111"/>
                <a:ext cx="254880" cy="212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E4449DD-DF02-7C4D-8877-E0E83D08C9F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13220" y="4336551"/>
                  <a:ext cx="27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B74CBEF0-4824-5540-B220-E44487F10DBE}"/>
                    </a:ext>
                  </a:extLst>
                </p14:cNvPr>
                <p14:cNvContentPartPr/>
                <p14:nvPr/>
              </p14:nvContentPartPr>
              <p14:xfrm>
                <a:off x="4881700" y="4437351"/>
                <a:ext cx="12960" cy="64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B74CBEF0-4824-5540-B220-E44487F10DB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874140" y="44297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1B0F201-063B-7347-A537-EAEC567C89DD}"/>
                    </a:ext>
                  </a:extLst>
                </p14:cNvPr>
                <p14:cNvContentPartPr/>
                <p14:nvPr/>
              </p14:nvContentPartPr>
              <p14:xfrm>
                <a:off x="4763620" y="4387671"/>
                <a:ext cx="243000" cy="25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1B0F201-063B-7347-A537-EAEC567C89D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56060" y="4380111"/>
                  <a:ext cx="2581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0C8AFF8D-DC89-8C45-8B60-CC518B2084D7}"/>
              </a:ext>
            </a:extLst>
          </p:cNvPr>
          <p:cNvGrpSpPr/>
          <p:nvPr/>
        </p:nvGrpSpPr>
        <p:grpSpPr>
          <a:xfrm>
            <a:off x="6475420" y="4082391"/>
            <a:ext cx="884520" cy="610560"/>
            <a:chOff x="6475420" y="4082391"/>
            <a:chExt cx="8845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88478D8-2F20-B543-B1E8-31F38675F7A3}"/>
                    </a:ext>
                  </a:extLst>
                </p14:cNvPr>
                <p14:cNvContentPartPr/>
                <p14:nvPr/>
              </p14:nvContentPartPr>
              <p14:xfrm>
                <a:off x="6475420" y="4113711"/>
                <a:ext cx="143640" cy="5047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88478D8-2F20-B543-B1E8-31F38675F7A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468220" y="4106151"/>
                  <a:ext cx="158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1CFE9E2-EEC2-8A4B-A7BE-00E9260485E6}"/>
                    </a:ext>
                  </a:extLst>
                </p14:cNvPr>
                <p14:cNvContentPartPr/>
                <p14:nvPr/>
              </p14:nvContentPartPr>
              <p14:xfrm>
                <a:off x="6718420" y="4318911"/>
                <a:ext cx="149760" cy="155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1CFE9E2-EEC2-8A4B-A7BE-00E9260485E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10860" y="4311351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24230973-2BC4-7F43-814B-0A5E102D2ABB}"/>
                    </a:ext>
                  </a:extLst>
                </p14:cNvPr>
                <p14:cNvContentPartPr/>
                <p14:nvPr/>
              </p14:nvContentPartPr>
              <p14:xfrm>
                <a:off x="6774220" y="4300551"/>
                <a:ext cx="118800" cy="1807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24230973-2BC4-7F43-814B-0A5E102D2AB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67020" y="429299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8B8C909C-1579-374E-B544-9238DD4AB83C}"/>
                    </a:ext>
                  </a:extLst>
                </p14:cNvPr>
                <p14:cNvContentPartPr/>
                <p14:nvPr/>
              </p14:nvContentPartPr>
              <p14:xfrm>
                <a:off x="6973660" y="4468311"/>
                <a:ext cx="124920" cy="752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8B8C909C-1579-374E-B544-9238DD4AB83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966100" y="446111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C6346DC-B4C5-0C45-8E9C-6D720EC0B17B}"/>
                    </a:ext>
                  </a:extLst>
                </p14:cNvPr>
                <p14:cNvContentPartPr/>
                <p14:nvPr/>
              </p14:nvContentPartPr>
              <p14:xfrm>
                <a:off x="7091740" y="4337631"/>
                <a:ext cx="68760" cy="378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C6346DC-B4C5-0C45-8E9C-6D720EC0B17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084540" y="433007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964760F-33BD-8F41-8608-907ADB33D8A6}"/>
                    </a:ext>
                  </a:extLst>
                </p14:cNvPr>
                <p14:cNvContentPartPr/>
                <p14:nvPr/>
              </p14:nvContentPartPr>
              <p14:xfrm>
                <a:off x="7309900" y="4082391"/>
                <a:ext cx="50040" cy="6105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964760F-33BD-8F41-8608-907ADB33D8A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302340" y="4074831"/>
                  <a:ext cx="65160" cy="62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05D2114-5B3B-0F47-82BF-502AE63F3318}"/>
                  </a:ext>
                </a:extLst>
              </p14:cNvPr>
              <p14:cNvContentPartPr/>
              <p14:nvPr/>
            </p14:nvContentPartPr>
            <p14:xfrm>
              <a:off x="7558660" y="4630311"/>
              <a:ext cx="56520" cy="252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05D2114-5B3B-0F47-82BF-502AE63F3318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7551100" y="4622751"/>
                <a:ext cx="712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D4C6B52A-AC61-7245-847A-A558935D7D20}"/>
              </a:ext>
            </a:extLst>
          </p:cNvPr>
          <p:cNvGrpSpPr/>
          <p:nvPr/>
        </p:nvGrpSpPr>
        <p:grpSpPr>
          <a:xfrm>
            <a:off x="8038180" y="4144671"/>
            <a:ext cx="784800" cy="442440"/>
            <a:chOff x="8038180" y="4144671"/>
            <a:chExt cx="7848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C58F647-F556-884B-B18C-C6081A8D00ED}"/>
                    </a:ext>
                  </a:extLst>
                </p14:cNvPr>
                <p14:cNvContentPartPr/>
                <p14:nvPr/>
              </p14:nvContentPartPr>
              <p14:xfrm>
                <a:off x="8038180" y="4144671"/>
                <a:ext cx="212040" cy="4111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C58F647-F556-884B-B18C-C6081A8D00E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030620" y="4137111"/>
                  <a:ext cx="227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7539839-5E82-144E-87EE-E2CE76B70813}"/>
                    </a:ext>
                  </a:extLst>
                </p14:cNvPr>
                <p14:cNvContentPartPr/>
                <p14:nvPr/>
              </p14:nvContentPartPr>
              <p14:xfrm>
                <a:off x="8162740" y="4294071"/>
                <a:ext cx="100080" cy="87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7539839-5E82-144E-87EE-E2CE76B7081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55180" y="428651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509B097-730B-9440-B95A-E39BEBFBE0CC}"/>
                    </a:ext>
                  </a:extLst>
                </p14:cNvPr>
                <p14:cNvContentPartPr/>
                <p14:nvPr/>
              </p14:nvContentPartPr>
              <p14:xfrm>
                <a:off x="8312140" y="4462191"/>
                <a:ext cx="100080" cy="68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509B097-730B-9440-B95A-E39BEBFBE0C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04580" y="445463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F40BC3C-3A2D-7D4A-AF78-8A723DED8803}"/>
                    </a:ext>
                  </a:extLst>
                </p14:cNvPr>
                <p14:cNvContentPartPr/>
                <p14:nvPr/>
              </p14:nvContentPartPr>
              <p14:xfrm>
                <a:off x="8424100" y="4350231"/>
                <a:ext cx="50040" cy="31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F40BC3C-3A2D-7D4A-AF78-8A723DED880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416540" y="434267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D6CFD1E-A657-3C41-ABB9-7D1417B1673B}"/>
                    </a:ext>
                  </a:extLst>
                </p14:cNvPr>
                <p14:cNvContentPartPr/>
                <p14:nvPr/>
              </p14:nvContentPartPr>
              <p14:xfrm>
                <a:off x="8548660" y="4487031"/>
                <a:ext cx="124920" cy="313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D6CFD1E-A657-3C41-ABB9-7D1417B1673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541100" y="447947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5B93BE1-2A80-CF4E-A5B3-BEEC3EDB682C}"/>
                    </a:ext>
                  </a:extLst>
                </p14:cNvPr>
                <p14:cNvContentPartPr/>
                <p14:nvPr/>
              </p14:nvContentPartPr>
              <p14:xfrm>
                <a:off x="8623540" y="4468311"/>
                <a:ext cx="12960" cy="75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5B93BE1-2A80-CF4E-A5B3-BEEC3EDB682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15980" y="446111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5A30FDD-0521-9447-AFD8-33C4B19B288F}"/>
                    </a:ext>
                  </a:extLst>
                </p14:cNvPr>
                <p14:cNvContentPartPr/>
                <p14:nvPr/>
              </p14:nvContentPartPr>
              <p14:xfrm>
                <a:off x="8779060" y="4443471"/>
                <a:ext cx="43920" cy="1436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5A30FDD-0521-9447-AFD8-33C4B19B288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71500" y="443591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64300CAD-F9F7-6445-A1DB-7C9C4AECAEC2}"/>
              </a:ext>
            </a:extLst>
          </p:cNvPr>
          <p:cNvGrpSpPr/>
          <p:nvPr/>
        </p:nvGrpSpPr>
        <p:grpSpPr>
          <a:xfrm>
            <a:off x="9065260" y="4331511"/>
            <a:ext cx="149760" cy="106200"/>
            <a:chOff x="9065260" y="4331511"/>
            <a:chExt cx="14976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0E60610-837E-6247-892C-9D5B18419BD3}"/>
                    </a:ext>
                  </a:extLst>
                </p14:cNvPr>
                <p14:cNvContentPartPr/>
                <p14:nvPr/>
              </p14:nvContentPartPr>
              <p14:xfrm>
                <a:off x="9065260" y="4331511"/>
                <a:ext cx="100080" cy="190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0E60610-837E-6247-892C-9D5B18419BD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7700" y="432395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CB12A9D-5926-9146-BC3C-C935ECB28D8C}"/>
                    </a:ext>
                  </a:extLst>
                </p14:cNvPr>
                <p14:cNvContentPartPr/>
                <p14:nvPr/>
              </p14:nvContentPartPr>
              <p14:xfrm>
                <a:off x="9077860" y="4424751"/>
                <a:ext cx="137160" cy="129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CB12A9D-5926-9146-BC3C-C935ECB28D8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70300" y="441719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55CC4CA7-9819-184F-AADC-503E19B886C6}"/>
                  </a:ext>
                </a:extLst>
              </p14:cNvPr>
              <p14:cNvContentPartPr/>
              <p14:nvPr/>
            </p14:nvContentPartPr>
            <p14:xfrm>
              <a:off x="9495100" y="4070151"/>
              <a:ext cx="187200" cy="10008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55CC4CA7-9819-184F-AADC-503E19B886C6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9487540" y="4062591"/>
                <a:ext cx="202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C1DB625A-7390-B747-80E8-D2A2E7072A56}"/>
                  </a:ext>
                </a:extLst>
              </p14:cNvPr>
              <p14:cNvContentPartPr/>
              <p14:nvPr/>
            </p14:nvContentPartPr>
            <p14:xfrm>
              <a:off x="9532180" y="4175991"/>
              <a:ext cx="62640" cy="3117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C1DB625A-7390-B747-80E8-D2A2E7072A56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9524620" y="4168431"/>
                <a:ext cx="77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21E66A91-3740-F44F-B0B7-C3F920A72AA9}"/>
                  </a:ext>
                </a:extLst>
              </p14:cNvPr>
              <p14:cNvContentPartPr/>
              <p14:nvPr/>
            </p14:nvContentPartPr>
            <p14:xfrm>
              <a:off x="9600940" y="4287951"/>
              <a:ext cx="174600" cy="7524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21E66A91-3740-F44F-B0B7-C3F920A72AA9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9593380" y="4280391"/>
                <a:ext cx="189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677F3315-4DB2-3044-929E-B98FB4C6FB0D}"/>
                  </a:ext>
                </a:extLst>
              </p14:cNvPr>
              <p14:cNvContentPartPr/>
              <p14:nvPr/>
            </p14:nvContentPartPr>
            <p14:xfrm>
              <a:off x="9787420" y="4437351"/>
              <a:ext cx="143640" cy="752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677F3315-4DB2-3044-929E-B98FB4C6FB0D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9779860" y="4429791"/>
                <a:ext cx="158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169CF22E-B302-CD4E-A8AF-82875F297AE2}"/>
                  </a:ext>
                </a:extLst>
              </p14:cNvPr>
              <p14:cNvContentPartPr/>
              <p14:nvPr/>
            </p14:nvContentPartPr>
            <p14:xfrm>
              <a:off x="9918100" y="4269231"/>
              <a:ext cx="62640" cy="313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169CF22E-B302-CD4E-A8AF-82875F297AE2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9910900" y="4261671"/>
                <a:ext cx="777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A690F117-2110-1E42-81E2-8614A3AA27D4}"/>
              </a:ext>
            </a:extLst>
          </p:cNvPr>
          <p:cNvGrpSpPr/>
          <p:nvPr/>
        </p:nvGrpSpPr>
        <p:grpSpPr>
          <a:xfrm>
            <a:off x="10149220" y="4001391"/>
            <a:ext cx="1113840" cy="697680"/>
            <a:chOff x="10149220" y="4001391"/>
            <a:chExt cx="1113840" cy="697680"/>
          </a:xfrm>
        </p:grpSpPr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6D88B649-5ABA-3542-9932-4924067D3B44}"/>
                </a:ext>
              </a:extLst>
            </p:cNvPr>
            <p:cNvGrpSpPr/>
            <p:nvPr/>
          </p:nvGrpSpPr>
          <p:grpSpPr>
            <a:xfrm>
              <a:off x="10149220" y="4001391"/>
              <a:ext cx="1113840" cy="697680"/>
              <a:chOff x="10149220" y="4001391"/>
              <a:chExt cx="1113840" cy="697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7">
                <p14:nvContentPartPr>
                  <p14:cNvPr id="234" name="墨迹 233">
                    <a:extLst>
                      <a:ext uri="{FF2B5EF4-FFF2-40B4-BE49-F238E27FC236}">
                        <a16:creationId xmlns:a16="http://schemas.microsoft.com/office/drawing/2014/main" id="{6D605F3B-DCA1-6C4B-B1FD-5D9DF82F2D65}"/>
                      </a:ext>
                    </a:extLst>
                  </p14:cNvPr>
                  <p14:cNvContentPartPr/>
                  <p14:nvPr/>
                </p14:nvContentPartPr>
                <p14:xfrm>
                  <a:off x="10149220" y="4238271"/>
                  <a:ext cx="105480" cy="205920"/>
                </p14:xfrm>
              </p:contentPart>
            </mc:Choice>
            <mc:Fallback>
              <p:pic>
                <p:nvPicPr>
                  <p:cNvPr id="234" name="墨迹 233">
                    <a:extLst>
                      <a:ext uri="{FF2B5EF4-FFF2-40B4-BE49-F238E27FC236}">
                        <a16:creationId xmlns:a16="http://schemas.microsoft.com/office/drawing/2014/main" id="{6D605F3B-DCA1-6C4B-B1FD-5D9DF82F2D65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10141660" y="4230711"/>
                    <a:ext cx="12060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9">
                <p14:nvContentPartPr>
                  <p14:cNvPr id="235" name="墨迹 234">
                    <a:extLst>
                      <a:ext uri="{FF2B5EF4-FFF2-40B4-BE49-F238E27FC236}">
                        <a16:creationId xmlns:a16="http://schemas.microsoft.com/office/drawing/2014/main" id="{A95AFCCB-AC1C-E747-ABA7-667F3601457C}"/>
                      </a:ext>
                    </a:extLst>
                  </p14:cNvPr>
                  <p14:cNvContentPartPr/>
                  <p14:nvPr/>
                </p14:nvContentPartPr>
                <p14:xfrm>
                  <a:off x="10397620" y="4020111"/>
                  <a:ext cx="193320" cy="641520"/>
                </p14:xfrm>
              </p:contentPart>
            </mc:Choice>
            <mc:Fallback>
              <p:pic>
                <p:nvPicPr>
                  <p:cNvPr id="235" name="墨迹 234">
                    <a:extLst>
                      <a:ext uri="{FF2B5EF4-FFF2-40B4-BE49-F238E27FC236}">
                        <a16:creationId xmlns:a16="http://schemas.microsoft.com/office/drawing/2014/main" id="{A95AFCCB-AC1C-E747-ABA7-667F3601457C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0390060" y="4012551"/>
                    <a:ext cx="208440" cy="65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236" name="墨迹 235">
                    <a:extLst>
                      <a:ext uri="{FF2B5EF4-FFF2-40B4-BE49-F238E27FC236}">
                        <a16:creationId xmlns:a16="http://schemas.microsoft.com/office/drawing/2014/main" id="{F87A2362-9732-BE44-883E-7E955CE4D98F}"/>
                      </a:ext>
                    </a:extLst>
                  </p14:cNvPr>
                  <p14:cNvContentPartPr/>
                  <p14:nvPr/>
                </p14:nvContentPartPr>
                <p14:xfrm>
                  <a:off x="10671580" y="4225671"/>
                  <a:ext cx="118800" cy="186480"/>
                </p14:xfrm>
              </p:contentPart>
            </mc:Choice>
            <mc:Fallback>
              <p:pic>
                <p:nvPicPr>
                  <p:cNvPr id="236" name="墨迹 235">
                    <a:extLst>
                      <a:ext uri="{FF2B5EF4-FFF2-40B4-BE49-F238E27FC236}">
                        <a16:creationId xmlns:a16="http://schemas.microsoft.com/office/drawing/2014/main" id="{F87A2362-9732-BE44-883E-7E955CE4D98F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0664020" y="4218111"/>
                    <a:ext cx="13356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63FC9C35-A750-8F48-907A-EABD24FA37B5}"/>
                      </a:ext>
                    </a:extLst>
                  </p14:cNvPr>
                  <p14:cNvContentPartPr/>
                  <p14:nvPr/>
                </p14:nvContentPartPr>
                <p14:xfrm>
                  <a:off x="10877140" y="4412511"/>
                  <a:ext cx="137160" cy="93600"/>
                </p14:xfrm>
              </p:contentPart>
            </mc:Choice>
            <mc:Fallback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63FC9C35-A750-8F48-907A-EABD24FA37B5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0869580" y="4404951"/>
                    <a:ext cx="152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5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B09BE232-144F-9641-BEA5-FED9D523C7AE}"/>
                      </a:ext>
                    </a:extLst>
                  </p14:cNvPr>
                  <p14:cNvContentPartPr/>
                  <p14:nvPr/>
                </p14:nvContentPartPr>
                <p14:xfrm>
                  <a:off x="11020060" y="4238271"/>
                  <a:ext cx="62640" cy="25200"/>
                </p14:xfrm>
              </p:contentPart>
            </mc:Choice>
            <mc:Fallback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B09BE232-144F-9641-BEA5-FED9D523C7AE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1012500" y="4230711"/>
                    <a:ext cx="777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7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254147FA-FC64-4A40-AF84-DC54AF816C96}"/>
                      </a:ext>
                    </a:extLst>
                  </p14:cNvPr>
                  <p14:cNvContentPartPr/>
                  <p14:nvPr/>
                </p14:nvContentPartPr>
                <p14:xfrm>
                  <a:off x="11125900" y="4001391"/>
                  <a:ext cx="137160" cy="697680"/>
                </p14:xfrm>
              </p:contentPart>
            </mc:Choice>
            <mc:Fallback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254147FA-FC64-4A40-AF84-DC54AF816C96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1118340" y="3994191"/>
                    <a:ext cx="152280" cy="712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ABC8FCE9-F117-184D-9B96-8785145CD084}"/>
              </a:ext>
            </a:extLst>
          </p:cNvPr>
          <p:cNvGrpSpPr/>
          <p:nvPr/>
        </p:nvGrpSpPr>
        <p:grpSpPr>
          <a:xfrm>
            <a:off x="3281860" y="4978791"/>
            <a:ext cx="878040" cy="399240"/>
            <a:chOff x="3281860" y="4978791"/>
            <a:chExt cx="87804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8C93BF5-43A8-A749-ACB4-4D739330C3ED}"/>
                    </a:ext>
                  </a:extLst>
                </p14:cNvPr>
                <p14:cNvContentPartPr/>
                <p14:nvPr/>
              </p14:nvContentPartPr>
              <p14:xfrm>
                <a:off x="3281860" y="4978791"/>
                <a:ext cx="243000" cy="378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8C93BF5-43A8-A749-ACB4-4D739330C3E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74300" y="4971591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3E448B3-821B-8B46-B3CA-3C486C0F5699}"/>
                    </a:ext>
                  </a:extLst>
                </p14:cNvPr>
                <p14:cNvContentPartPr/>
                <p14:nvPr/>
              </p14:nvContentPartPr>
              <p14:xfrm>
                <a:off x="3325420" y="5066271"/>
                <a:ext cx="87480" cy="3117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3E448B3-821B-8B46-B3CA-3C486C0F569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17860" y="5058711"/>
                  <a:ext cx="102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6FE5506-72EB-794A-8623-2DA881D49E1B}"/>
                    </a:ext>
                  </a:extLst>
                </p14:cNvPr>
                <p14:cNvContentPartPr/>
                <p14:nvPr/>
              </p14:nvContentPartPr>
              <p14:xfrm>
                <a:off x="3524860" y="5259231"/>
                <a:ext cx="149760" cy="813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6FE5506-72EB-794A-8623-2DA881D49E1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517300" y="525167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C14307D-22AF-EB40-9FEC-7372D8DAA93E}"/>
                    </a:ext>
                  </a:extLst>
                </p14:cNvPr>
                <p14:cNvContentPartPr/>
                <p14:nvPr/>
              </p14:nvContentPartPr>
              <p14:xfrm>
                <a:off x="3674260" y="5172111"/>
                <a:ext cx="37800" cy="252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C14307D-22AF-EB40-9FEC-7372D8DAA93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666700" y="51645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7FE8F07-0132-6A4D-80C2-1D8A11C89C5F}"/>
                    </a:ext>
                  </a:extLst>
                </p14:cNvPr>
                <p14:cNvContentPartPr/>
                <p14:nvPr/>
              </p14:nvContentPartPr>
              <p14:xfrm>
                <a:off x="3817180" y="5277951"/>
                <a:ext cx="162360" cy="64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7FE8F07-0132-6A4D-80C2-1D8A11C89C5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809620" y="5270391"/>
                  <a:ext cx="177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CBA41B7-1A71-214E-9917-570698BFADA8}"/>
                    </a:ext>
                  </a:extLst>
                </p14:cNvPr>
                <p14:cNvContentPartPr/>
                <p14:nvPr/>
              </p14:nvContentPartPr>
              <p14:xfrm>
                <a:off x="3910780" y="5234391"/>
                <a:ext cx="25200" cy="1062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CBA41B7-1A71-214E-9917-570698BFADA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903220" y="5226831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8249D090-6B8C-9541-B727-10EEF1B96F1F}"/>
                    </a:ext>
                  </a:extLst>
                </p14:cNvPr>
                <p14:cNvContentPartPr/>
                <p14:nvPr/>
              </p14:nvContentPartPr>
              <p14:xfrm>
                <a:off x="4134700" y="5221791"/>
                <a:ext cx="25200" cy="1436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8249D090-6B8C-9541-B727-10EEF1B96F1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127140" y="521423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C36F6173-7845-5A49-80D5-6D06FE32993A}"/>
              </a:ext>
            </a:extLst>
          </p:cNvPr>
          <p:cNvGrpSpPr/>
          <p:nvPr/>
        </p:nvGrpSpPr>
        <p:grpSpPr>
          <a:xfrm>
            <a:off x="4595500" y="5091111"/>
            <a:ext cx="162000" cy="162360"/>
            <a:chOff x="4595500" y="5091111"/>
            <a:chExt cx="16200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A5BC376C-2C07-A84D-9085-1FF02B08302E}"/>
                    </a:ext>
                  </a:extLst>
                </p14:cNvPr>
                <p14:cNvContentPartPr/>
                <p14:nvPr/>
              </p14:nvContentPartPr>
              <p14:xfrm>
                <a:off x="4595500" y="5091111"/>
                <a:ext cx="137160" cy="62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A5BC376C-2C07-A84D-9085-1FF02B08302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87940" y="5083551"/>
                  <a:ext cx="152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AE20AE4-A19D-0F47-A97F-B73D95003602}"/>
                    </a:ext>
                  </a:extLst>
                </p14:cNvPr>
                <p14:cNvContentPartPr/>
                <p14:nvPr/>
              </p14:nvContentPartPr>
              <p14:xfrm>
                <a:off x="4601620" y="5234391"/>
                <a:ext cx="155880" cy="19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AE20AE4-A19D-0F47-A97F-B73D9500360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594060" y="522683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3F59E392-BC45-F544-B110-B895B52FF1A2}"/>
                  </a:ext>
                </a:extLst>
              </p14:cNvPr>
              <p14:cNvContentPartPr/>
              <p14:nvPr/>
            </p14:nvContentPartPr>
            <p14:xfrm>
              <a:off x="5025700" y="4953951"/>
              <a:ext cx="149040" cy="36144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3F59E392-BC45-F544-B110-B895B52FF1A2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018140" y="4946391"/>
                <a:ext cx="1641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5ED07A14-FD55-CC4A-9FA6-E92BB0A6E6C4}"/>
              </a:ext>
            </a:extLst>
          </p:cNvPr>
          <p:cNvGrpSpPr/>
          <p:nvPr/>
        </p:nvGrpSpPr>
        <p:grpSpPr>
          <a:xfrm>
            <a:off x="5448340" y="4880151"/>
            <a:ext cx="897120" cy="453960"/>
            <a:chOff x="5448340" y="4880151"/>
            <a:chExt cx="89712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ECA7CA1A-BD05-754A-B2C8-CEC2613CC375}"/>
                    </a:ext>
                  </a:extLst>
                </p14:cNvPr>
                <p14:cNvContentPartPr/>
                <p14:nvPr/>
              </p14:nvContentPartPr>
              <p14:xfrm>
                <a:off x="5448340" y="4880151"/>
                <a:ext cx="243000" cy="4042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ECA7CA1A-BD05-754A-B2C8-CEC2613CC37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440780" y="4872591"/>
                  <a:ext cx="258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13465A2-2941-6642-9B1A-81C9A54DB46D}"/>
                    </a:ext>
                  </a:extLst>
                </p14:cNvPr>
                <p14:cNvContentPartPr/>
                <p14:nvPr/>
              </p14:nvContentPartPr>
              <p14:xfrm>
                <a:off x="5778460" y="5196951"/>
                <a:ext cx="93600" cy="813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13465A2-2941-6642-9B1A-81C9A54DB46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770900" y="518939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D5F02A5-7EDA-4242-BA57-A4685019820F}"/>
                    </a:ext>
                  </a:extLst>
                </p14:cNvPr>
                <p14:cNvContentPartPr/>
                <p14:nvPr/>
              </p14:nvContentPartPr>
              <p14:xfrm>
                <a:off x="5905540" y="5028831"/>
                <a:ext cx="53640" cy="62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D5F02A5-7EDA-4242-BA57-A4685019820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97980" y="5021271"/>
                  <a:ext cx="6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F2A4165-7371-9548-84A3-AEEC25C01F65}"/>
                    </a:ext>
                  </a:extLst>
                </p14:cNvPr>
                <p14:cNvContentPartPr/>
                <p14:nvPr/>
              </p14:nvContentPartPr>
              <p14:xfrm>
                <a:off x="6008500" y="5240511"/>
                <a:ext cx="193320" cy="12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F2A4165-7371-9548-84A3-AEEC25C01F6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01300" y="523295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55C31AF-10EE-1748-A1F2-892F6F37A0BE}"/>
                    </a:ext>
                  </a:extLst>
                </p14:cNvPr>
                <p14:cNvContentPartPr/>
                <p14:nvPr/>
              </p14:nvContentPartPr>
              <p14:xfrm>
                <a:off x="6120820" y="5165631"/>
                <a:ext cx="31320" cy="1310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55C31AF-10EE-1748-A1F2-892F6F37A0B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113260" y="5158071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85F4CDA8-B01E-2443-A505-8D7744886AAA}"/>
                    </a:ext>
                  </a:extLst>
                </p14:cNvPr>
                <p14:cNvContentPartPr/>
                <p14:nvPr/>
              </p14:nvContentPartPr>
              <p14:xfrm>
                <a:off x="6307660" y="5221791"/>
                <a:ext cx="37800" cy="112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85F4CDA8-B01E-2443-A505-8D7744886AA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00100" y="521423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5ABA2AFE-DCE1-E849-8EBE-C5E20FF1565C}"/>
                    </a:ext>
                  </a:extLst>
                </p14:cNvPr>
                <p14:cNvContentPartPr/>
                <p14:nvPr/>
              </p14:nvContentPartPr>
              <p14:xfrm>
                <a:off x="6307660" y="5172111"/>
                <a:ext cx="37800" cy="1371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5ABA2AFE-DCE1-E849-8EBE-C5E20FF1565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300100" y="5164551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F6A6FA91-4583-0240-9B97-90DE7D2EDF97}"/>
                  </a:ext>
                </a:extLst>
              </p14:cNvPr>
              <p14:cNvContentPartPr/>
              <p14:nvPr/>
            </p14:nvContentPartPr>
            <p14:xfrm>
              <a:off x="6562900" y="5308911"/>
              <a:ext cx="62640" cy="6876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F6A6FA91-4583-0240-9B97-90DE7D2EDF97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555340" y="5301351"/>
                <a:ext cx="77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042843B6-71B7-A444-BA09-C6EBB53BAB30}"/>
              </a:ext>
            </a:extLst>
          </p:cNvPr>
          <p:cNvGrpSpPr/>
          <p:nvPr/>
        </p:nvGrpSpPr>
        <p:grpSpPr>
          <a:xfrm>
            <a:off x="6911380" y="4904271"/>
            <a:ext cx="728640" cy="423720"/>
            <a:chOff x="6911380" y="4904271"/>
            <a:chExt cx="7286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431A213-D205-C54F-8AEC-F103B98E8834}"/>
                    </a:ext>
                  </a:extLst>
                </p14:cNvPr>
                <p14:cNvContentPartPr/>
                <p14:nvPr/>
              </p14:nvContentPartPr>
              <p14:xfrm>
                <a:off x="6917500" y="4904271"/>
                <a:ext cx="143640" cy="626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431A213-D205-C54F-8AEC-F103B98E883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909940" y="489671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37745268-B901-DF46-82A5-8078835609D4}"/>
                    </a:ext>
                  </a:extLst>
                </p14:cNvPr>
                <p14:cNvContentPartPr/>
                <p14:nvPr/>
              </p14:nvContentPartPr>
              <p14:xfrm>
                <a:off x="6911380" y="4997511"/>
                <a:ext cx="62640" cy="3052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37745268-B901-DF46-82A5-8078835609D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903820" y="498995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CAD555DD-DECD-8F4A-82E7-E4A9EF6B31AF}"/>
                    </a:ext>
                  </a:extLst>
                </p14:cNvPr>
                <p14:cNvContentPartPr/>
                <p14:nvPr/>
              </p14:nvContentPartPr>
              <p14:xfrm>
                <a:off x="6985900" y="5134671"/>
                <a:ext cx="100080" cy="252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CAD555DD-DECD-8F4A-82E7-E4A9EF6B31A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978700" y="512711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2F82F5FC-A3E8-8A4E-9635-866FB798B916}"/>
                    </a:ext>
                  </a:extLst>
                </p14:cNvPr>
                <p14:cNvContentPartPr/>
                <p14:nvPr/>
              </p14:nvContentPartPr>
              <p14:xfrm>
                <a:off x="7166620" y="5227911"/>
                <a:ext cx="75240" cy="1000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2F82F5FC-A3E8-8A4E-9635-866FB798B91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59060" y="522035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2BC8205-7E78-BE42-96CD-FA4F0F8396FD}"/>
                    </a:ext>
                  </a:extLst>
                </p14:cNvPr>
                <p14:cNvContentPartPr/>
                <p14:nvPr/>
              </p14:nvContentPartPr>
              <p14:xfrm>
                <a:off x="7272460" y="5109831"/>
                <a:ext cx="62640" cy="252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2BC8205-7E78-BE42-96CD-FA4F0F8396F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264900" y="510227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AA93A58-BEC8-A84B-B616-BB51F65E5F8F}"/>
                    </a:ext>
                  </a:extLst>
                </p14:cNvPr>
                <p14:cNvContentPartPr/>
                <p14:nvPr/>
              </p14:nvContentPartPr>
              <p14:xfrm>
                <a:off x="7372180" y="5234391"/>
                <a:ext cx="131040" cy="190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AA93A58-BEC8-A84B-B616-BB51F65E5F8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364620" y="522683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F5772F3B-4242-1541-98A6-FD55C6F077D9}"/>
                    </a:ext>
                  </a:extLst>
                </p14:cNvPr>
                <p14:cNvContentPartPr/>
                <p14:nvPr/>
              </p14:nvContentPartPr>
              <p14:xfrm>
                <a:off x="7440580" y="5221791"/>
                <a:ext cx="12960" cy="1000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F5772F3B-4242-1541-98A6-FD55C6F077D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33020" y="5214231"/>
                  <a:ext cx="27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57DFE51F-3BBB-AB4F-A838-981159F48635}"/>
                    </a:ext>
                  </a:extLst>
                </p14:cNvPr>
                <p14:cNvContentPartPr/>
                <p14:nvPr/>
              </p14:nvContentPartPr>
              <p14:xfrm>
                <a:off x="7633540" y="5209191"/>
                <a:ext cx="6480" cy="1062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57DFE51F-3BBB-AB4F-A838-981159F4863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625980" y="520163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5BEFFE30-B15A-3F42-9AAE-51391367CCC6}"/>
                  </a:ext>
                </a:extLst>
              </p14:cNvPr>
              <p14:cNvContentPartPr/>
              <p14:nvPr/>
            </p14:nvContentPartPr>
            <p14:xfrm>
              <a:off x="7870060" y="4873311"/>
              <a:ext cx="105480" cy="44244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5BEFFE30-B15A-3F42-9AAE-51391367CCC6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7862500" y="4865751"/>
                <a:ext cx="1206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645651ED-763E-6A4C-A514-49BCD91A8C47}"/>
              </a:ext>
            </a:extLst>
          </p:cNvPr>
          <p:cNvGrpSpPr/>
          <p:nvPr/>
        </p:nvGrpSpPr>
        <p:grpSpPr>
          <a:xfrm>
            <a:off x="1421020" y="5688711"/>
            <a:ext cx="1262880" cy="766440"/>
            <a:chOff x="1421020" y="5688711"/>
            <a:chExt cx="1262880" cy="76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F7AC33A-7689-3547-AEE0-407D178F545C}"/>
                    </a:ext>
                  </a:extLst>
                </p14:cNvPr>
                <p14:cNvContentPartPr/>
                <p14:nvPr/>
              </p14:nvContentPartPr>
              <p14:xfrm>
                <a:off x="1756540" y="5875551"/>
                <a:ext cx="112320" cy="3240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F7AC33A-7689-3547-AEE0-407D178F54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748980" y="5867991"/>
                  <a:ext cx="127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735E9763-8A0B-4E4A-82E5-E088C5C24688}"/>
                    </a:ext>
                  </a:extLst>
                </p14:cNvPr>
                <p14:cNvContentPartPr/>
                <p14:nvPr/>
              </p14:nvContentPartPr>
              <p14:xfrm>
                <a:off x="1682020" y="5831991"/>
                <a:ext cx="261720" cy="3553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735E9763-8A0B-4E4A-82E5-E088C5C2468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674460" y="5824431"/>
                  <a:ext cx="276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2646D94-54D0-6741-8594-C2B25979E045}"/>
                    </a:ext>
                  </a:extLst>
                </p14:cNvPr>
                <p14:cNvContentPartPr/>
                <p14:nvPr/>
              </p14:nvContentPartPr>
              <p14:xfrm>
                <a:off x="2155060" y="6093351"/>
                <a:ext cx="6480" cy="129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2646D94-54D0-6741-8594-C2B25979E04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147500" y="60857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10AF69FF-3A6A-1743-BF85-004895EE6C1A}"/>
                    </a:ext>
                  </a:extLst>
                </p14:cNvPr>
                <p14:cNvContentPartPr/>
                <p14:nvPr/>
              </p14:nvContentPartPr>
              <p14:xfrm>
                <a:off x="2260900" y="5906511"/>
                <a:ext cx="106200" cy="3178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10AF69FF-3A6A-1743-BF85-004895EE6C1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253340" y="5898951"/>
                  <a:ext cx="121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74BCBEA-802C-2744-8505-C58B7F0E82B3}"/>
                    </a:ext>
                  </a:extLst>
                </p14:cNvPr>
                <p14:cNvContentPartPr/>
                <p14:nvPr/>
              </p14:nvContentPartPr>
              <p14:xfrm>
                <a:off x="1421020" y="5688711"/>
                <a:ext cx="1262880" cy="7664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74BCBEA-802C-2744-8505-C58B7F0E82B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413460" y="5681151"/>
                  <a:ext cx="1277640" cy="78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B7BC172A-E6FE-F944-BA10-1A399235E858}"/>
                  </a:ext>
                </a:extLst>
              </p14:cNvPr>
              <p14:cNvContentPartPr/>
              <p14:nvPr/>
            </p14:nvContentPartPr>
            <p14:xfrm>
              <a:off x="3356740" y="6055911"/>
              <a:ext cx="224640" cy="21204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B7BC172A-E6FE-F944-BA10-1A399235E858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3349180" y="6048351"/>
                <a:ext cx="239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C59D3380-150C-5440-B192-05AFC7E3C1E2}"/>
                  </a:ext>
                </a:extLst>
              </p14:cNvPr>
              <p14:cNvContentPartPr/>
              <p14:nvPr/>
            </p14:nvContentPartPr>
            <p14:xfrm>
              <a:off x="3561940" y="5856831"/>
              <a:ext cx="93600" cy="8136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C59D3380-150C-5440-B192-05AFC7E3C1E2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3554380" y="5849271"/>
                <a:ext cx="108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077C95A8-6B44-614A-9BC0-ADBF885FD826}"/>
                  </a:ext>
                </a:extLst>
              </p14:cNvPr>
              <p14:cNvContentPartPr/>
              <p14:nvPr/>
            </p14:nvContentPartPr>
            <p14:xfrm>
              <a:off x="4551940" y="5900391"/>
              <a:ext cx="93600" cy="6876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077C95A8-6B44-614A-9BC0-ADBF885FD826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4544380" y="5892831"/>
                <a:ext cx="1087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1C325A5D-2459-E342-B0B9-EF379E37DBC3}"/>
              </a:ext>
            </a:extLst>
          </p:cNvPr>
          <p:cNvGrpSpPr/>
          <p:nvPr/>
        </p:nvGrpSpPr>
        <p:grpSpPr>
          <a:xfrm>
            <a:off x="3867220" y="6087231"/>
            <a:ext cx="1182960" cy="187200"/>
            <a:chOff x="3867220" y="6087231"/>
            <a:chExt cx="118296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B056ECBA-2DEA-9F48-AEBA-538117C413A0}"/>
                    </a:ext>
                  </a:extLst>
                </p14:cNvPr>
                <p14:cNvContentPartPr/>
                <p14:nvPr/>
              </p14:nvContentPartPr>
              <p14:xfrm>
                <a:off x="3867220" y="6087231"/>
                <a:ext cx="212040" cy="1684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B056ECBA-2DEA-9F48-AEBA-538117C413A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859660" y="607967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EE963480-C805-CD4E-AB71-4B0788FA7CFC}"/>
                    </a:ext>
                  </a:extLst>
                </p14:cNvPr>
                <p14:cNvContentPartPr/>
                <p14:nvPr/>
              </p14:nvContentPartPr>
              <p14:xfrm>
                <a:off x="4352860" y="6118191"/>
                <a:ext cx="205920" cy="1371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EE963480-C805-CD4E-AB71-4B0788FA7CF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345300" y="6110631"/>
                  <a:ext cx="22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9425D08-5D14-0043-A9BE-04DB2B4A931E}"/>
                    </a:ext>
                  </a:extLst>
                </p14:cNvPr>
                <p14:cNvContentPartPr/>
                <p14:nvPr/>
              </p14:nvContentPartPr>
              <p14:xfrm>
                <a:off x="4016620" y="6186591"/>
                <a:ext cx="386280" cy="752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9425D08-5D14-0043-A9BE-04DB2B4A93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009060" y="6179031"/>
                  <a:ext cx="40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02F4828D-D964-4146-B803-66D0C5CC5F8E}"/>
                    </a:ext>
                  </a:extLst>
                </p14:cNvPr>
                <p14:cNvContentPartPr/>
                <p14:nvPr/>
              </p14:nvContentPartPr>
              <p14:xfrm>
                <a:off x="4702060" y="6199191"/>
                <a:ext cx="173880" cy="190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02F4828D-D964-4146-B803-66D0C5CC5F8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694500" y="6191631"/>
                  <a:ext cx="189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DAF12CBB-8640-C741-B31E-D578A3DF0ACB}"/>
                    </a:ext>
                  </a:extLst>
                </p14:cNvPr>
                <p14:cNvContentPartPr/>
                <p14:nvPr/>
              </p14:nvContentPartPr>
              <p14:xfrm>
                <a:off x="4801060" y="6130791"/>
                <a:ext cx="19080" cy="1436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DAF12CBB-8640-C741-B31E-D578A3DF0AC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93500" y="6123231"/>
                  <a:ext cx="3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C74D6C07-A1A0-D542-A190-C7D1154B6335}"/>
                    </a:ext>
                  </a:extLst>
                </p14:cNvPr>
                <p14:cNvContentPartPr/>
                <p14:nvPr/>
              </p14:nvContentPartPr>
              <p14:xfrm>
                <a:off x="5024980" y="6124311"/>
                <a:ext cx="25200" cy="1310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C74D6C07-A1A0-D542-A190-C7D1154B633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7420" y="611675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780182B0-47DA-E34B-A30D-2C75D7E24DFF}"/>
                  </a:ext>
                </a:extLst>
              </p14:cNvPr>
              <p14:cNvContentPartPr/>
              <p14:nvPr/>
            </p14:nvContentPartPr>
            <p14:xfrm>
              <a:off x="5454460" y="6268311"/>
              <a:ext cx="75240" cy="8064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780182B0-47DA-E34B-A30D-2C75D7E24DFF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446900" y="6260751"/>
                <a:ext cx="90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AB24951E-DBA1-1545-890F-4C094745889A}"/>
                  </a:ext>
                </a:extLst>
              </p14:cNvPr>
              <p14:cNvContentPartPr/>
              <p14:nvPr/>
            </p14:nvContentPartPr>
            <p14:xfrm>
              <a:off x="5803300" y="5937831"/>
              <a:ext cx="604080" cy="43560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AB24951E-DBA1-1545-890F-4C094745889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795740" y="5930271"/>
                <a:ext cx="619200" cy="45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5575B8F2-36AE-7544-BC92-A93FC7EAD5FE}"/>
              </a:ext>
            </a:extLst>
          </p:cNvPr>
          <p:cNvGrpSpPr/>
          <p:nvPr/>
        </p:nvGrpSpPr>
        <p:grpSpPr>
          <a:xfrm>
            <a:off x="6712300" y="5825511"/>
            <a:ext cx="1208160" cy="641880"/>
            <a:chOff x="6712300" y="5825511"/>
            <a:chExt cx="120816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300F34B-845B-0E4A-968A-B65F4ABAF807}"/>
                    </a:ext>
                  </a:extLst>
                </p14:cNvPr>
                <p14:cNvContentPartPr/>
                <p14:nvPr/>
              </p14:nvContentPartPr>
              <p14:xfrm>
                <a:off x="6917500" y="6068511"/>
                <a:ext cx="174600" cy="1249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300F34B-845B-0E4A-968A-B65F4ABAF80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909940" y="6060951"/>
                  <a:ext cx="18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67A8DCFF-602A-0642-B1C3-F7B97EEBFBE3}"/>
                    </a:ext>
                  </a:extLst>
                </p14:cNvPr>
                <p14:cNvContentPartPr/>
                <p14:nvPr/>
              </p14:nvContentPartPr>
              <p14:xfrm>
                <a:off x="7272460" y="6180471"/>
                <a:ext cx="25200" cy="64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67A8DCFF-602A-0642-B1C3-F7B97EEBFBE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264900" y="617291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4FDE2F67-5AAA-3A45-9296-284C2F931790}"/>
                    </a:ext>
                  </a:extLst>
                </p14:cNvPr>
                <p14:cNvContentPartPr/>
                <p14:nvPr/>
              </p14:nvContentPartPr>
              <p14:xfrm>
                <a:off x="7502860" y="6080751"/>
                <a:ext cx="37800" cy="1746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4FDE2F67-5AAA-3A45-9296-284C2F93179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495300" y="6073191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6B6B878F-45B6-C340-9AF4-FA8ABF7C61EC}"/>
                    </a:ext>
                  </a:extLst>
                </p14:cNvPr>
                <p14:cNvContentPartPr/>
                <p14:nvPr/>
              </p14:nvContentPartPr>
              <p14:xfrm>
                <a:off x="6712300" y="5825511"/>
                <a:ext cx="1208160" cy="6418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6B6B878F-45B6-C340-9AF4-FA8ABF7C61E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04740" y="5817951"/>
                  <a:ext cx="1223280" cy="65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240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FC2BD886-560E-6840-BC5A-A52C1C8A16CB}"/>
              </a:ext>
            </a:extLst>
          </p:cNvPr>
          <p:cNvGrpSpPr/>
          <p:nvPr/>
        </p:nvGrpSpPr>
        <p:grpSpPr>
          <a:xfrm>
            <a:off x="1986940" y="1032111"/>
            <a:ext cx="5977080" cy="4756320"/>
            <a:chOff x="1986940" y="1032111"/>
            <a:chExt cx="5977080" cy="47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DEF725F-819E-474F-A909-A43475AFBB70}"/>
                    </a:ext>
                  </a:extLst>
                </p14:cNvPr>
                <p14:cNvContentPartPr/>
                <p14:nvPr/>
              </p14:nvContentPartPr>
              <p14:xfrm>
                <a:off x="4913020" y="1144071"/>
                <a:ext cx="6480" cy="25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DEF725F-819E-474F-A909-A43475AFBB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5460" y="11365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4C1A009-894D-0541-A7E1-A9D2E582E634}"/>
                    </a:ext>
                  </a:extLst>
                </p14:cNvPr>
                <p14:cNvContentPartPr/>
                <p14:nvPr/>
              </p14:nvContentPartPr>
              <p14:xfrm>
                <a:off x="4894300" y="1032111"/>
                <a:ext cx="149760" cy="162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4C1A009-894D-0541-A7E1-A9D2E582E6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6740" y="102455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0063367-A51E-9241-9D6B-342ABD44D0CE}"/>
                    </a:ext>
                  </a:extLst>
                </p14:cNvPr>
                <p14:cNvContentPartPr/>
                <p14:nvPr/>
              </p14:nvContentPartPr>
              <p14:xfrm>
                <a:off x="4962700" y="1150191"/>
                <a:ext cx="137160" cy="25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0063367-A51E-9241-9D6B-342ABD44D0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55140" y="114263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B920F26-411D-1248-ACFA-5514BBBCE529}"/>
                    </a:ext>
                  </a:extLst>
                </p14:cNvPr>
                <p14:cNvContentPartPr/>
                <p14:nvPr/>
              </p14:nvContentPartPr>
              <p14:xfrm>
                <a:off x="2111500" y="1131471"/>
                <a:ext cx="2895120" cy="1899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B920F26-411D-1248-ACFA-5514BBBCE5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03940" y="1123911"/>
                  <a:ext cx="2910240" cy="19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74C3D36-B265-AB49-8973-3DF09D1A0BC4}"/>
                    </a:ext>
                  </a:extLst>
                </p14:cNvPr>
                <p14:cNvContentPartPr/>
                <p14:nvPr/>
              </p14:nvContentPartPr>
              <p14:xfrm>
                <a:off x="2087380" y="2943351"/>
                <a:ext cx="241920" cy="329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74C3D36-B265-AB49-8973-3DF09D1A0B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9820" y="2935791"/>
                  <a:ext cx="256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E6B9DA1-E8AE-8341-B44F-1AB1B0C21FBD}"/>
                    </a:ext>
                  </a:extLst>
                </p14:cNvPr>
                <p14:cNvContentPartPr/>
                <p14:nvPr/>
              </p14:nvContentPartPr>
              <p14:xfrm>
                <a:off x="4962700" y="1200231"/>
                <a:ext cx="93600" cy="1793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E6B9DA1-E8AE-8341-B44F-1AB1B0C21F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55140" y="1192671"/>
                  <a:ext cx="108720" cy="18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EE9E774-CDDB-504E-ACD6-16D61457A23F}"/>
                    </a:ext>
                  </a:extLst>
                </p14:cNvPr>
                <p14:cNvContentPartPr/>
                <p14:nvPr/>
              </p14:nvContentPartPr>
              <p14:xfrm>
                <a:off x="4834180" y="2831031"/>
                <a:ext cx="284760" cy="342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EE9E774-CDDB-504E-ACD6-16D61457A2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26620" y="2823471"/>
                  <a:ext cx="299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AA2B7D-CE8A-A24C-98F8-B66F78169832}"/>
                    </a:ext>
                  </a:extLst>
                </p14:cNvPr>
                <p14:cNvContentPartPr/>
                <p14:nvPr/>
              </p14:nvContentPartPr>
              <p14:xfrm>
                <a:off x="7415740" y="2949471"/>
                <a:ext cx="6480" cy="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AA2B7D-CE8A-A24C-98F8-B66F781698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08180" y="29419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431A2A9-5BB1-A344-BAE7-9DC1DA8E8B31}"/>
                    </a:ext>
                  </a:extLst>
                </p14:cNvPr>
                <p14:cNvContentPartPr/>
                <p14:nvPr/>
              </p14:nvContentPartPr>
              <p14:xfrm>
                <a:off x="7465420" y="2949471"/>
                <a:ext cx="279720" cy="224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431A2A9-5BB1-A344-BAE7-9DC1DA8E8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57860" y="2941911"/>
                  <a:ext cx="294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6B232B8-FC3C-414D-8C54-919E7B34F7E6}"/>
                    </a:ext>
                  </a:extLst>
                </p14:cNvPr>
                <p14:cNvContentPartPr/>
                <p14:nvPr/>
              </p14:nvContentPartPr>
              <p14:xfrm>
                <a:off x="4994020" y="1200231"/>
                <a:ext cx="2621160" cy="1799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6B232B8-FC3C-414D-8C54-919E7B34F7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86460" y="1192671"/>
                  <a:ext cx="2636280" cy="18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A744EEB-909C-AB47-9F75-8D6F72A190A3}"/>
                    </a:ext>
                  </a:extLst>
                </p14:cNvPr>
                <p14:cNvContentPartPr/>
                <p14:nvPr/>
              </p14:nvContentPartPr>
              <p14:xfrm>
                <a:off x="1986940" y="2986911"/>
                <a:ext cx="5709240" cy="187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A744EEB-909C-AB47-9F75-8D6F72A190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9380" y="2979351"/>
                  <a:ext cx="5724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42BCD5D-DB25-9F44-A5C3-AF7CA0512C36}"/>
                    </a:ext>
                  </a:extLst>
                </p14:cNvPr>
                <p14:cNvContentPartPr/>
                <p14:nvPr/>
              </p14:nvContentPartPr>
              <p14:xfrm>
                <a:off x="2273500" y="3316671"/>
                <a:ext cx="36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42BCD5D-DB25-9F44-A5C3-AF7CA0512C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5940" y="3309111"/>
                  <a:ext cx="15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8203296-1216-9340-BD5B-A1714A0BFD54}"/>
                    </a:ext>
                  </a:extLst>
                </p14:cNvPr>
                <p14:cNvContentPartPr/>
                <p14:nvPr/>
              </p14:nvContentPartPr>
              <p14:xfrm>
                <a:off x="2279620" y="3266991"/>
                <a:ext cx="12960" cy="43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8203296-1216-9340-BD5B-A1714A0BFD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72060" y="325943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659F09F-84AA-B442-BF3A-11CD8904F073}"/>
                    </a:ext>
                  </a:extLst>
                </p14:cNvPr>
                <p14:cNvContentPartPr/>
                <p14:nvPr/>
              </p14:nvContentPartPr>
              <p14:xfrm>
                <a:off x="2117620" y="3223431"/>
                <a:ext cx="143640" cy="2431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659F09F-84AA-B442-BF3A-11CD8904F0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10060" y="3215871"/>
                  <a:ext cx="158760" cy="24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3E13EF9-0D2C-8145-9E38-48C4BFAA0EC7}"/>
                    </a:ext>
                  </a:extLst>
                </p14:cNvPr>
                <p14:cNvContentPartPr/>
                <p14:nvPr/>
              </p14:nvContentPartPr>
              <p14:xfrm>
                <a:off x="2124100" y="5613831"/>
                <a:ext cx="180720" cy="174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3E13EF9-0D2C-8145-9E38-48C4BFAA0E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16540" y="5606271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52306FC-B92C-1744-B080-2EBEF05A35A2}"/>
                    </a:ext>
                  </a:extLst>
                </p14:cNvPr>
                <p14:cNvContentPartPr/>
                <p14:nvPr/>
              </p14:nvContentPartPr>
              <p14:xfrm>
                <a:off x="2236060" y="5284071"/>
                <a:ext cx="5727960" cy="417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52306FC-B92C-1744-B080-2EBEF05A35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28500" y="5276511"/>
                  <a:ext cx="5742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91AC083-1F96-584C-BAF3-370DDD44D724}"/>
                    </a:ext>
                  </a:extLst>
                </p14:cNvPr>
                <p14:cNvContentPartPr/>
                <p14:nvPr/>
              </p14:nvContentPartPr>
              <p14:xfrm>
                <a:off x="7652260" y="2980431"/>
                <a:ext cx="93600" cy="2359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91AC083-1F96-584C-BAF3-370DDD44D7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44700" y="2972871"/>
                  <a:ext cx="108720" cy="23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B8CFDB4-2DDD-0043-8C53-BE880FBCD407}"/>
                    </a:ext>
                  </a:extLst>
                </p14:cNvPr>
                <p14:cNvContentPartPr/>
                <p14:nvPr/>
              </p14:nvContentPartPr>
              <p14:xfrm>
                <a:off x="5000140" y="3179871"/>
                <a:ext cx="12960" cy="12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B8CFDB4-2DDD-0043-8C53-BE880FBCD4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2580" y="31723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D8D4EB1-AB6B-6343-906D-BF68D4933594}"/>
                    </a:ext>
                  </a:extLst>
                </p14:cNvPr>
                <p14:cNvContentPartPr/>
                <p14:nvPr/>
              </p14:nvContentPartPr>
              <p14:xfrm>
                <a:off x="4981420" y="3185991"/>
                <a:ext cx="50040" cy="2428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D8D4EB1-AB6B-6343-906D-BF68D49335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3860" y="3178431"/>
                  <a:ext cx="65160" cy="24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2CBF0C-1FB8-014B-BEBB-53F831CA07DD}"/>
                    </a:ext>
                  </a:extLst>
                </p14:cNvPr>
                <p14:cNvContentPartPr/>
                <p14:nvPr/>
              </p14:nvContentPartPr>
              <p14:xfrm>
                <a:off x="4776580" y="5321511"/>
                <a:ext cx="435600" cy="386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2CBF0C-1FB8-014B-BEBB-53F831CA07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69020" y="5313951"/>
                  <a:ext cx="450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A4A3791-ED68-1A48-96D2-EEE10442923D}"/>
                    </a:ext>
                  </a:extLst>
                </p14:cNvPr>
                <p14:cNvContentPartPr/>
                <p14:nvPr/>
              </p14:nvContentPartPr>
              <p14:xfrm>
                <a:off x="2292220" y="3223431"/>
                <a:ext cx="2808000" cy="2110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A4A3791-ED68-1A48-96D2-EEE1044292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4660" y="3215871"/>
                  <a:ext cx="2823120" cy="21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FEB736F-C8A6-3742-A701-FAEC5EBC24F3}"/>
                    </a:ext>
                  </a:extLst>
                </p14:cNvPr>
                <p14:cNvContentPartPr/>
                <p14:nvPr/>
              </p14:nvContentPartPr>
              <p14:xfrm>
                <a:off x="5006260" y="3235671"/>
                <a:ext cx="2889000" cy="2185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FEB736F-C8A6-3742-A701-FAEC5EBC24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98700" y="3228471"/>
                  <a:ext cx="2904120" cy="22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6911731-2C5A-D64C-8308-B6D911B8D663}"/>
                  </a:ext>
                </a:extLst>
              </p14:cNvPr>
              <p14:cNvContentPartPr/>
              <p14:nvPr/>
            </p14:nvContentPartPr>
            <p14:xfrm>
              <a:off x="3163780" y="1673271"/>
              <a:ext cx="118800" cy="3240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6911731-2C5A-D64C-8308-B6D911B8D6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56220" y="1665711"/>
                <a:ext cx="13356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E97D7D6D-03D4-0147-A838-55B64039C9FD}"/>
              </a:ext>
            </a:extLst>
          </p:cNvPr>
          <p:cNvGrpSpPr/>
          <p:nvPr/>
        </p:nvGrpSpPr>
        <p:grpSpPr>
          <a:xfrm>
            <a:off x="6873940" y="1324431"/>
            <a:ext cx="311040" cy="536040"/>
            <a:chOff x="6873940" y="1324431"/>
            <a:chExt cx="31104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71BFC99-26B7-3946-B649-0C8A4BD2F13F}"/>
                    </a:ext>
                  </a:extLst>
                </p14:cNvPr>
                <p14:cNvContentPartPr/>
                <p14:nvPr/>
              </p14:nvContentPartPr>
              <p14:xfrm>
                <a:off x="6873940" y="1324431"/>
                <a:ext cx="311040" cy="423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71BFC99-26B7-3946-B649-0C8A4BD2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3860" y="1314351"/>
                  <a:ext cx="3312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49814EA-6109-A742-8D1A-757C36303B36}"/>
                    </a:ext>
                  </a:extLst>
                </p14:cNvPr>
                <p14:cNvContentPartPr/>
                <p14:nvPr/>
              </p14:nvContentPartPr>
              <p14:xfrm>
                <a:off x="6942340" y="1586871"/>
                <a:ext cx="75240" cy="273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49814EA-6109-A742-8D1A-757C36303B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2260" y="1576791"/>
                  <a:ext cx="9540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DC1907-B5EE-8F46-B2E9-048466A39DFC}"/>
              </a:ext>
            </a:extLst>
          </p:cNvPr>
          <p:cNvGrpSpPr/>
          <p:nvPr/>
        </p:nvGrpSpPr>
        <p:grpSpPr>
          <a:xfrm>
            <a:off x="4539340" y="2003031"/>
            <a:ext cx="274320" cy="374040"/>
            <a:chOff x="4539340" y="2003031"/>
            <a:chExt cx="2743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265C047-B0B6-F64C-8DA5-2DC26A9FB2F3}"/>
                    </a:ext>
                  </a:extLst>
                </p14:cNvPr>
                <p14:cNvContentPartPr/>
                <p14:nvPr/>
              </p14:nvContentPartPr>
              <p14:xfrm>
                <a:off x="4539340" y="2003031"/>
                <a:ext cx="274320" cy="274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265C047-B0B6-F64C-8DA5-2DC26A9FB2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9260" y="1992951"/>
                  <a:ext cx="294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C15CD34-684B-B545-B399-E8DF0DB5F7A3}"/>
                    </a:ext>
                  </a:extLst>
                </p14:cNvPr>
                <p14:cNvContentPartPr/>
                <p14:nvPr/>
              </p14:nvContentPartPr>
              <p14:xfrm>
                <a:off x="4670020" y="2171151"/>
                <a:ext cx="68760" cy="205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C15CD34-684B-B545-B399-E8DF0DB5F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9940" y="2161071"/>
                  <a:ext cx="889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B5CBAFE-A4B0-6745-BAE8-51FD44AD84C0}"/>
              </a:ext>
            </a:extLst>
          </p:cNvPr>
          <p:cNvGrpSpPr/>
          <p:nvPr/>
        </p:nvGrpSpPr>
        <p:grpSpPr>
          <a:xfrm>
            <a:off x="1457740" y="4344111"/>
            <a:ext cx="380160" cy="436320"/>
            <a:chOff x="1457740" y="4344111"/>
            <a:chExt cx="3801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81D00C5-BB3A-B44F-AF76-F4AE25FD19E0}"/>
                    </a:ext>
                  </a:extLst>
                </p14:cNvPr>
                <p14:cNvContentPartPr/>
                <p14:nvPr/>
              </p14:nvContentPartPr>
              <p14:xfrm>
                <a:off x="1457740" y="4344111"/>
                <a:ext cx="155880" cy="436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81D00C5-BB3A-B44F-AF76-F4AE25FD19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0180" y="4336551"/>
                  <a:ext cx="171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0BAA054-D196-0C48-93F7-88FCBAEA2E13}"/>
                    </a:ext>
                  </a:extLst>
                </p14:cNvPr>
                <p14:cNvContentPartPr/>
                <p14:nvPr/>
              </p14:nvContentPartPr>
              <p14:xfrm>
                <a:off x="1588420" y="4524471"/>
                <a:ext cx="249480" cy="68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0BAA054-D196-0C48-93F7-88FCBAEA2E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80860" y="4516911"/>
                  <a:ext cx="2646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2E077D2-7901-F242-95D7-9C66C654B617}"/>
              </a:ext>
            </a:extLst>
          </p:cNvPr>
          <p:cNvGrpSpPr/>
          <p:nvPr/>
        </p:nvGrpSpPr>
        <p:grpSpPr>
          <a:xfrm>
            <a:off x="3412540" y="2924631"/>
            <a:ext cx="317880" cy="354960"/>
            <a:chOff x="3412540" y="2924631"/>
            <a:chExt cx="31788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A69306D-C36D-0242-A198-ED7CE299BAA4}"/>
                    </a:ext>
                  </a:extLst>
                </p14:cNvPr>
                <p14:cNvContentPartPr/>
                <p14:nvPr/>
              </p14:nvContentPartPr>
              <p14:xfrm>
                <a:off x="3412540" y="2924631"/>
                <a:ext cx="317880" cy="249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A69306D-C36D-0242-A198-ED7CE299BA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04980" y="2917071"/>
                  <a:ext cx="333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23D7E8-FD8A-F440-82B1-3323940702BA}"/>
                    </a:ext>
                  </a:extLst>
                </p14:cNvPr>
                <p14:cNvContentPartPr/>
                <p14:nvPr/>
              </p14:nvContentPartPr>
              <p14:xfrm>
                <a:off x="3611980" y="3043431"/>
                <a:ext cx="62640" cy="236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23D7E8-FD8A-F440-82B1-3323940702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4420" y="3035871"/>
                  <a:ext cx="777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A91A7D4-38D9-634A-91AF-F4A306A3C641}"/>
              </a:ext>
            </a:extLst>
          </p:cNvPr>
          <p:cNvGrpSpPr/>
          <p:nvPr/>
        </p:nvGrpSpPr>
        <p:grpSpPr>
          <a:xfrm>
            <a:off x="3711340" y="4356351"/>
            <a:ext cx="274680" cy="361440"/>
            <a:chOff x="3711340" y="4356351"/>
            <a:chExt cx="2746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D05593C-CD93-2F4A-B5F7-5F3D1E85C7C6}"/>
                    </a:ext>
                  </a:extLst>
                </p14:cNvPr>
                <p14:cNvContentPartPr/>
                <p14:nvPr/>
              </p14:nvContentPartPr>
              <p14:xfrm>
                <a:off x="3711340" y="4356351"/>
                <a:ext cx="81360" cy="361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D05593C-CD93-2F4A-B5F7-5F3D1E85C7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03780" y="4348791"/>
                  <a:ext cx="96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29E47DA-8BE1-9E4F-B84B-6D3A716CA467}"/>
                    </a:ext>
                  </a:extLst>
                </p14:cNvPr>
                <p14:cNvContentPartPr/>
                <p14:nvPr/>
              </p14:nvContentPartPr>
              <p14:xfrm>
                <a:off x="3761380" y="4431231"/>
                <a:ext cx="224640" cy="75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29E47DA-8BE1-9E4F-B84B-6D3A716CA4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3820" y="4423671"/>
                  <a:ext cx="2394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DA115-3C9B-E44F-931D-733AD7D7EBD8}"/>
              </a:ext>
            </a:extLst>
          </p:cNvPr>
          <p:cNvGrpSpPr/>
          <p:nvPr/>
        </p:nvGrpSpPr>
        <p:grpSpPr>
          <a:xfrm>
            <a:off x="3275740" y="5906511"/>
            <a:ext cx="50040" cy="261720"/>
            <a:chOff x="3275740" y="5906511"/>
            <a:chExt cx="500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3B98398-2B90-A540-A8AF-BB5B1877EE8B}"/>
                    </a:ext>
                  </a:extLst>
                </p14:cNvPr>
                <p14:cNvContentPartPr/>
                <p14:nvPr/>
              </p14:nvContentPartPr>
              <p14:xfrm>
                <a:off x="3281860" y="6012351"/>
                <a:ext cx="6480" cy="1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3B98398-2B90-A540-A8AF-BB5B1877EE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74300" y="600479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A73B2F3-AEB3-3C4D-932A-CD71C4C4B708}"/>
                    </a:ext>
                  </a:extLst>
                </p14:cNvPr>
                <p14:cNvContentPartPr/>
                <p14:nvPr/>
              </p14:nvContentPartPr>
              <p14:xfrm>
                <a:off x="3275740" y="5906511"/>
                <a:ext cx="50040" cy="261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A73B2F3-AEB3-3C4D-932A-CD71C4C4B7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68180" y="5898951"/>
                  <a:ext cx="651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231812-CCC9-3240-9C1A-84DC575981FC}"/>
              </a:ext>
            </a:extLst>
          </p:cNvPr>
          <p:cNvGrpSpPr/>
          <p:nvPr/>
        </p:nvGrpSpPr>
        <p:grpSpPr>
          <a:xfrm>
            <a:off x="6431860" y="5626431"/>
            <a:ext cx="317880" cy="386280"/>
            <a:chOff x="6431860" y="5626431"/>
            <a:chExt cx="3178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28DB84B-F7A2-214B-9C96-A102B4F26CC3}"/>
                    </a:ext>
                  </a:extLst>
                </p14:cNvPr>
                <p14:cNvContentPartPr/>
                <p14:nvPr/>
              </p14:nvContentPartPr>
              <p14:xfrm>
                <a:off x="6431860" y="5713551"/>
                <a:ext cx="149760" cy="299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28DB84B-F7A2-214B-9C96-A102B4F26C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4300" y="5705991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3D207F0-CB5D-0A4F-8613-DC6E64ECBA12}"/>
                    </a:ext>
                  </a:extLst>
                </p14:cNvPr>
                <p14:cNvContentPartPr/>
                <p14:nvPr/>
              </p14:nvContentPartPr>
              <p14:xfrm>
                <a:off x="6612580" y="5688711"/>
                <a:ext cx="137160" cy="43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3D207F0-CB5D-0A4F-8613-DC6E64ECBA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05020" y="568115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B9ABCB0-AE96-564E-A4EE-53168FA11DDC}"/>
                    </a:ext>
                  </a:extLst>
                </p14:cNvPr>
                <p14:cNvContentPartPr/>
                <p14:nvPr/>
              </p14:nvContentPartPr>
              <p14:xfrm>
                <a:off x="6500620" y="5626431"/>
                <a:ext cx="118800" cy="187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B9ABCB0-AE96-564E-A4EE-53168FA11D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93060" y="561887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F407466-79EB-6D4E-AF9D-7A3CB04923E8}"/>
              </a:ext>
            </a:extLst>
          </p:cNvPr>
          <p:cNvGrpSpPr/>
          <p:nvPr/>
        </p:nvGrpSpPr>
        <p:grpSpPr>
          <a:xfrm>
            <a:off x="6276340" y="3323151"/>
            <a:ext cx="348840" cy="299160"/>
            <a:chOff x="6276340" y="3323151"/>
            <a:chExt cx="3488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5DB6D5C-DD86-3D4B-B63D-1C36E710702F}"/>
                    </a:ext>
                  </a:extLst>
                </p14:cNvPr>
                <p14:cNvContentPartPr/>
                <p14:nvPr/>
              </p14:nvContentPartPr>
              <p14:xfrm>
                <a:off x="6276340" y="3360231"/>
                <a:ext cx="348840" cy="112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5DB6D5C-DD86-3D4B-B63D-1C36E71070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68780" y="3352671"/>
                  <a:ext cx="36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2EC33F-AF94-1E4F-9A74-828EAAF9785E}"/>
                    </a:ext>
                  </a:extLst>
                </p14:cNvPr>
                <p14:cNvContentPartPr/>
                <p14:nvPr/>
              </p14:nvContentPartPr>
              <p14:xfrm>
                <a:off x="6388300" y="3323151"/>
                <a:ext cx="118800" cy="299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2EC33F-AF94-1E4F-9A74-828EAAF978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0740" y="3315591"/>
                  <a:ext cx="1335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603B3B8-9D18-6942-9272-680A437189F8}"/>
              </a:ext>
            </a:extLst>
          </p:cNvPr>
          <p:cNvGrpSpPr/>
          <p:nvPr/>
        </p:nvGrpSpPr>
        <p:grpSpPr>
          <a:xfrm>
            <a:off x="5822740" y="4568031"/>
            <a:ext cx="211320" cy="243360"/>
            <a:chOff x="5822740" y="4568031"/>
            <a:chExt cx="2113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8FD9CF5-0ADD-594A-A3F6-46FE859B3915}"/>
                    </a:ext>
                  </a:extLst>
                </p14:cNvPr>
                <p14:cNvContentPartPr/>
                <p14:nvPr/>
              </p14:nvContentPartPr>
              <p14:xfrm>
                <a:off x="5822740" y="4568031"/>
                <a:ext cx="211320" cy="174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8FD9CF5-0ADD-594A-A3F6-46FE859B39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5180" y="4560471"/>
                  <a:ext cx="22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63E7194-505B-AF4E-838C-A836E2600F29}"/>
                    </a:ext>
                  </a:extLst>
                </p14:cNvPr>
                <p14:cNvContentPartPr/>
                <p14:nvPr/>
              </p14:nvContentPartPr>
              <p14:xfrm>
                <a:off x="5977540" y="4606191"/>
                <a:ext cx="25200" cy="205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63E7194-505B-AF4E-838C-A836E2600F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69980" y="4598631"/>
                  <a:ext cx="4032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C215097-D69F-A74C-AB04-DCCBDB03170B}"/>
                  </a:ext>
                </a:extLst>
              </p14:cNvPr>
              <p14:cNvContentPartPr/>
              <p14:nvPr/>
            </p14:nvContentPartPr>
            <p14:xfrm>
              <a:off x="7845220" y="4119831"/>
              <a:ext cx="293040" cy="1497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C215097-D69F-A74C-AB04-DCCBDB0317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37660" y="4112271"/>
                <a:ext cx="3081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7FFF4914-8E19-3C4C-8F05-4A391ED9DD34}"/>
              </a:ext>
            </a:extLst>
          </p:cNvPr>
          <p:cNvGrpSpPr/>
          <p:nvPr/>
        </p:nvGrpSpPr>
        <p:grpSpPr>
          <a:xfrm>
            <a:off x="8847460" y="552591"/>
            <a:ext cx="1557000" cy="585720"/>
            <a:chOff x="8847460" y="552591"/>
            <a:chExt cx="15570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FE9C177-0D36-1640-893C-7B864652DC45}"/>
                    </a:ext>
                  </a:extLst>
                </p14:cNvPr>
                <p14:cNvContentPartPr/>
                <p14:nvPr/>
              </p14:nvContentPartPr>
              <p14:xfrm>
                <a:off x="8847460" y="658431"/>
                <a:ext cx="81360" cy="392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FE9C177-0D36-1640-893C-7B864652DC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37380" y="648351"/>
                  <a:ext cx="101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6DDA8B0-A64E-EF42-8A5A-BBF797AEF8D0}"/>
                    </a:ext>
                  </a:extLst>
                </p14:cNvPr>
                <p14:cNvContentPartPr/>
                <p14:nvPr/>
              </p14:nvContentPartPr>
              <p14:xfrm>
                <a:off x="8922340" y="720711"/>
                <a:ext cx="181080" cy="268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6DDA8B0-A64E-EF42-8A5A-BBF797AEF8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14780" y="71315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5255BD7-E8F0-1647-A2D7-C7CEE7047117}"/>
                    </a:ext>
                  </a:extLst>
                </p14:cNvPr>
                <p14:cNvContentPartPr/>
                <p14:nvPr/>
              </p14:nvContentPartPr>
              <p14:xfrm>
                <a:off x="9146260" y="888831"/>
                <a:ext cx="112320" cy="143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5255BD7-E8F0-1647-A2D7-C7CEE70471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38700" y="88127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7A446B1-451F-FF4E-8273-EC389226F190}"/>
                    </a:ext>
                  </a:extLst>
                </p14:cNvPr>
                <p14:cNvContentPartPr/>
                <p14:nvPr/>
              </p14:nvContentPartPr>
              <p14:xfrm>
                <a:off x="9146260" y="876231"/>
                <a:ext cx="205920" cy="186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7A446B1-451F-FF4E-8273-EC389226F1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8700" y="868671"/>
                  <a:ext cx="22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A1670D4-81DC-814B-BF9A-511E8DC05550}"/>
                    </a:ext>
                  </a:extLst>
                </p14:cNvPr>
                <p14:cNvContentPartPr/>
                <p14:nvPr/>
              </p14:nvContentPartPr>
              <p14:xfrm>
                <a:off x="9333100" y="913671"/>
                <a:ext cx="168480" cy="137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A1670D4-81DC-814B-BF9A-511E8DC055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25540" y="906111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F0D6D7C-5798-044B-9A0F-2F5ACD4B3928}"/>
                    </a:ext>
                  </a:extLst>
                </p14:cNvPr>
                <p14:cNvContentPartPr/>
                <p14:nvPr/>
              </p14:nvContentPartPr>
              <p14:xfrm>
                <a:off x="9544780" y="901431"/>
                <a:ext cx="62640" cy="12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F0D6D7C-5798-044B-9A0F-2F5ACD4B39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37220" y="893871"/>
                  <a:ext cx="7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720FE26-56E2-D54D-8FD8-0500705CEFB8}"/>
                    </a:ext>
                  </a:extLst>
                </p14:cNvPr>
                <p14:cNvContentPartPr/>
                <p14:nvPr/>
              </p14:nvContentPartPr>
              <p14:xfrm>
                <a:off x="9725140" y="770391"/>
                <a:ext cx="112320" cy="187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720FE26-56E2-D54D-8FD8-0500705CEF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17580" y="762831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2CC935F-E354-584A-B8BF-B0B07674E2F4}"/>
                    </a:ext>
                  </a:extLst>
                </p14:cNvPr>
                <p14:cNvContentPartPr/>
                <p14:nvPr/>
              </p14:nvContentPartPr>
              <p14:xfrm>
                <a:off x="9712900" y="633591"/>
                <a:ext cx="155880" cy="423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2CC935F-E354-584A-B8BF-B0B07674E2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05340" y="626031"/>
                  <a:ext cx="171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5CD2316-3742-7F46-A9AD-FF27C75076B6}"/>
                    </a:ext>
                  </a:extLst>
                </p14:cNvPr>
                <p14:cNvContentPartPr/>
                <p14:nvPr/>
              </p14:nvContentPartPr>
              <p14:xfrm>
                <a:off x="9968140" y="552591"/>
                <a:ext cx="436320" cy="585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5CD2316-3742-7F46-A9AD-FF27C75076B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60580" y="545031"/>
                  <a:ext cx="45108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09216D01-042A-8A4F-A0A6-84C5D71A6B6A}"/>
                  </a:ext>
                </a:extLst>
              </p14:cNvPr>
              <p14:cNvContentPartPr/>
              <p14:nvPr/>
            </p14:nvContentPartPr>
            <p14:xfrm>
              <a:off x="10397620" y="2301831"/>
              <a:ext cx="112320" cy="1062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09216D01-042A-8A4F-A0A6-84C5D71A6B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90060" y="2294631"/>
                <a:ext cx="127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73E6A757-C4D8-4B4E-8CDC-6D0B840B0430}"/>
                  </a:ext>
                </a:extLst>
              </p14:cNvPr>
              <p14:cNvContentPartPr/>
              <p14:nvPr/>
            </p14:nvContentPartPr>
            <p14:xfrm>
              <a:off x="8984620" y="3385071"/>
              <a:ext cx="93600" cy="936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73E6A757-C4D8-4B4E-8CDC-6D0B840B043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77060" y="3377871"/>
                <a:ext cx="1087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8EBA5AA-FBF3-EC42-95BB-F5AEF3D6A9AE}"/>
                  </a:ext>
                </a:extLst>
              </p14:cNvPr>
              <p14:cNvContentPartPr/>
              <p14:nvPr/>
            </p14:nvContentPartPr>
            <p14:xfrm>
              <a:off x="11567980" y="3347991"/>
              <a:ext cx="149760" cy="1310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8EBA5AA-FBF3-EC42-95BB-F5AEF3D6A9A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560420" y="3340431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6639E6F6-D185-3241-AA6F-6C06307A6067}"/>
                  </a:ext>
                </a:extLst>
              </p14:cNvPr>
              <p14:cNvContentPartPr/>
              <p14:nvPr/>
            </p14:nvContentPartPr>
            <p14:xfrm>
              <a:off x="10366660" y="3497391"/>
              <a:ext cx="149760" cy="1249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6639E6F6-D185-3241-AA6F-6C06307A606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59100" y="3489831"/>
                <a:ext cx="164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F3B49E63-B004-EF4B-A26A-A140BE9E373C}"/>
                  </a:ext>
                </a:extLst>
              </p14:cNvPr>
              <p14:cNvContentPartPr/>
              <p14:nvPr/>
            </p14:nvContentPartPr>
            <p14:xfrm>
              <a:off x="8885620" y="5066271"/>
              <a:ext cx="118080" cy="1558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F3B49E63-B004-EF4B-A26A-A140BE9E373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78060" y="5058711"/>
                <a:ext cx="133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4C62B033-F635-9740-B020-BFEB6999720A}"/>
                  </a:ext>
                </a:extLst>
              </p14:cNvPr>
              <p14:cNvContentPartPr/>
              <p14:nvPr/>
            </p14:nvContentPartPr>
            <p14:xfrm>
              <a:off x="10285660" y="5122071"/>
              <a:ext cx="143640" cy="1123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4C62B033-F635-9740-B020-BFEB6999720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278100" y="5114511"/>
                <a:ext cx="158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BB9AFC27-5FBF-AF42-87F3-46BDDD21D028}"/>
                  </a:ext>
                </a:extLst>
              </p14:cNvPr>
              <p14:cNvContentPartPr/>
              <p14:nvPr/>
            </p14:nvContentPartPr>
            <p14:xfrm>
              <a:off x="11605420" y="5197671"/>
              <a:ext cx="205920" cy="1303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BB9AFC27-5FBF-AF42-87F3-46BDDD21D02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597860" y="5190111"/>
                <a:ext cx="2210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7B172880-56D8-5D43-AF0D-1337C33C06E4}"/>
                  </a:ext>
                </a:extLst>
              </p14:cNvPr>
              <p14:cNvContentPartPr/>
              <p14:nvPr/>
            </p14:nvContentPartPr>
            <p14:xfrm>
              <a:off x="8860060" y="5146911"/>
              <a:ext cx="1550520" cy="1062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7B172880-56D8-5D43-AF0D-1337C33C06E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52500" y="5139351"/>
                <a:ext cx="15656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D4CDD980-62FA-1144-BABA-3196B810E91C}"/>
              </a:ext>
            </a:extLst>
          </p:cNvPr>
          <p:cNvGrpSpPr/>
          <p:nvPr/>
        </p:nvGrpSpPr>
        <p:grpSpPr>
          <a:xfrm>
            <a:off x="11586700" y="3490911"/>
            <a:ext cx="106200" cy="1793520"/>
            <a:chOff x="11586700" y="3490911"/>
            <a:chExt cx="106200" cy="179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47E9BF1-B768-394F-94E5-81C590791718}"/>
                    </a:ext>
                  </a:extLst>
                </p14:cNvPr>
                <p14:cNvContentPartPr/>
                <p14:nvPr/>
              </p14:nvContentPartPr>
              <p14:xfrm>
                <a:off x="11624140" y="3490911"/>
                <a:ext cx="68760" cy="1780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47E9BF1-B768-394F-94E5-81C5907917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6580" y="3483711"/>
                  <a:ext cx="83880" cy="17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FB47EAD-4FE6-C341-BFCD-508E774EBD7C}"/>
                    </a:ext>
                  </a:extLst>
                </p14:cNvPr>
                <p14:cNvContentPartPr/>
                <p14:nvPr/>
              </p14:nvContentPartPr>
              <p14:xfrm>
                <a:off x="11586700" y="5215671"/>
                <a:ext cx="62640" cy="68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FB47EAD-4FE6-C341-BFCD-508E774EBD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79140" y="520811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3A4C1D7E-78EB-044D-B18E-976F1AA4129F}"/>
                  </a:ext>
                </a:extLst>
              </p14:cNvPr>
              <p14:cNvContentPartPr/>
              <p14:nvPr/>
            </p14:nvContentPartPr>
            <p14:xfrm>
              <a:off x="8990740" y="3441231"/>
              <a:ext cx="1432080" cy="1684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3A4C1D7E-78EB-044D-B18E-976F1AA4129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83180" y="3433671"/>
                <a:ext cx="1447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3569E61-E6D3-D049-A5EE-A6C53010CC64}"/>
                  </a:ext>
                </a:extLst>
              </p14:cNvPr>
              <p14:cNvContentPartPr/>
              <p14:nvPr/>
            </p14:nvContentPartPr>
            <p14:xfrm>
              <a:off x="9600940" y="5477031"/>
              <a:ext cx="93600" cy="2181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3569E61-E6D3-D049-A5EE-A6C53010CC6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593380" y="5469471"/>
                <a:ext cx="108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C5CF4A9D-98A1-5049-9608-868F9D96AB3A}"/>
                  </a:ext>
                </a:extLst>
              </p14:cNvPr>
              <p14:cNvContentPartPr/>
              <p14:nvPr/>
            </p14:nvContentPartPr>
            <p14:xfrm>
              <a:off x="11805940" y="4332231"/>
              <a:ext cx="291600" cy="2174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C5CF4A9D-98A1-5049-9608-868F9D96AB3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98380" y="4324671"/>
                <a:ext cx="306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CB35FB2D-7DB9-494E-BDA9-37CF2D0800CD}"/>
                  </a:ext>
                </a:extLst>
              </p14:cNvPr>
              <p14:cNvContentPartPr/>
              <p14:nvPr/>
            </p14:nvContentPartPr>
            <p14:xfrm>
              <a:off x="10540900" y="2432871"/>
              <a:ext cx="1114560" cy="9280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CB35FB2D-7DB9-494E-BDA9-37CF2D0800C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533340" y="2425311"/>
                <a:ext cx="112968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D98E1FB1-2534-E842-9EC0-65BB4BC4669C}"/>
                  </a:ext>
                </a:extLst>
              </p14:cNvPr>
              <p14:cNvContentPartPr/>
              <p14:nvPr/>
            </p14:nvContentPartPr>
            <p14:xfrm>
              <a:off x="11518300" y="2270871"/>
              <a:ext cx="199440" cy="2120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D98E1FB1-2534-E842-9EC0-65BB4BC4669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10740" y="2263311"/>
                <a:ext cx="214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6BAA651F-ED16-BA4B-9200-4B6BE1E07AAF}"/>
                  </a:ext>
                </a:extLst>
              </p14:cNvPr>
              <p14:cNvContentPartPr/>
              <p14:nvPr/>
            </p14:nvContentPartPr>
            <p14:xfrm>
              <a:off x="11655100" y="2351871"/>
              <a:ext cx="50040" cy="1371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6BAA651F-ED16-BA4B-9200-4B6BE1E07AA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645020" y="2341791"/>
                <a:ext cx="7020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81B3C44-9E69-7F48-B568-C8DCD16E1165}"/>
              </a:ext>
            </a:extLst>
          </p:cNvPr>
          <p:cNvGrpSpPr/>
          <p:nvPr/>
        </p:nvGrpSpPr>
        <p:grpSpPr>
          <a:xfrm>
            <a:off x="8523820" y="2432871"/>
            <a:ext cx="2309760" cy="2696040"/>
            <a:chOff x="8523820" y="2432871"/>
            <a:chExt cx="2309760" cy="26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924E722-FC17-0542-BA0D-E9B78EBE1D59}"/>
                    </a:ext>
                  </a:extLst>
                </p14:cNvPr>
                <p14:cNvContentPartPr/>
                <p14:nvPr/>
              </p14:nvContentPartPr>
              <p14:xfrm>
                <a:off x="9102700" y="3422511"/>
                <a:ext cx="25200" cy="6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924E722-FC17-0542-BA0D-E9B78EBE1D5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95140" y="341495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95B4BAB-9B03-F844-9CDA-4BD53A43B9B4}"/>
                    </a:ext>
                  </a:extLst>
                </p14:cNvPr>
                <p14:cNvContentPartPr/>
                <p14:nvPr/>
              </p14:nvContentPartPr>
              <p14:xfrm>
                <a:off x="9034300" y="2432871"/>
                <a:ext cx="1469520" cy="1033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95B4BAB-9B03-F844-9CDA-4BD53A43B9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26740" y="2425311"/>
                  <a:ext cx="148464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9C3CEA1-45D0-7A46-9367-4766E57152FE}"/>
                    </a:ext>
                  </a:extLst>
                </p14:cNvPr>
                <p14:cNvContentPartPr/>
                <p14:nvPr/>
              </p14:nvContentPartPr>
              <p14:xfrm>
                <a:off x="9613180" y="2513511"/>
                <a:ext cx="50040" cy="155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9C3CEA1-45D0-7A46-9367-4766E57152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05620" y="250631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6192296-7B9F-174F-84E9-534ADCD0148B}"/>
                    </a:ext>
                  </a:extLst>
                </p14:cNvPr>
                <p14:cNvContentPartPr/>
                <p14:nvPr/>
              </p14:nvContentPartPr>
              <p14:xfrm>
                <a:off x="9650620" y="3621951"/>
                <a:ext cx="249480" cy="193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6192296-7B9F-174F-84E9-534ADCD014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43060" y="3614391"/>
                  <a:ext cx="264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4C27F5F-D745-3243-9BB0-E7BDF5E01381}"/>
                    </a:ext>
                  </a:extLst>
                </p14:cNvPr>
                <p14:cNvContentPartPr/>
                <p14:nvPr/>
              </p14:nvContentPartPr>
              <p14:xfrm>
                <a:off x="9787420" y="3702591"/>
                <a:ext cx="75240" cy="131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4C27F5F-D745-3243-9BB0-E7BDF5E013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79860" y="369503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C17A905-E5B2-1F4C-83A8-2280A83E23F4}"/>
                    </a:ext>
                  </a:extLst>
                </p14:cNvPr>
                <p14:cNvContentPartPr/>
                <p14:nvPr/>
              </p14:nvContentPartPr>
              <p14:xfrm>
                <a:off x="10640980" y="2899791"/>
                <a:ext cx="192600" cy="1684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C17A905-E5B2-1F4C-83A8-2280A83E23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33420" y="2892231"/>
                  <a:ext cx="207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C782287-0759-6546-A8E6-3392CED2AC98}"/>
                    </a:ext>
                  </a:extLst>
                </p14:cNvPr>
                <p14:cNvContentPartPr/>
                <p14:nvPr/>
              </p14:nvContentPartPr>
              <p14:xfrm>
                <a:off x="10715140" y="2980431"/>
                <a:ext cx="106200" cy="168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C782287-0759-6546-A8E6-3392CED2AC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07580" y="297287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46F9FF7-7271-7D4D-B8FC-3A278D08F568}"/>
                    </a:ext>
                  </a:extLst>
                </p14:cNvPr>
                <p14:cNvContentPartPr/>
                <p14:nvPr/>
              </p14:nvContentPartPr>
              <p14:xfrm>
                <a:off x="8915860" y="3522231"/>
                <a:ext cx="230760" cy="1606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46F9FF7-7271-7D4D-B8FC-3A278D08F5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08300" y="3514671"/>
                  <a:ext cx="245880" cy="16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34FE129-F6EA-2B41-9305-B9C50FEDBCB3}"/>
                    </a:ext>
                  </a:extLst>
                </p14:cNvPr>
                <p14:cNvContentPartPr/>
                <p14:nvPr/>
              </p14:nvContentPartPr>
              <p14:xfrm>
                <a:off x="8523820" y="4312791"/>
                <a:ext cx="236880" cy="423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34FE129-F6EA-2B41-9305-B9C50FEDBCB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16260" y="4305231"/>
                  <a:ext cx="252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92C9261-776F-A648-9621-60530A2C3DB9}"/>
                    </a:ext>
                  </a:extLst>
                </p14:cNvPr>
                <p14:cNvContentPartPr/>
                <p14:nvPr/>
              </p14:nvContentPartPr>
              <p14:xfrm>
                <a:off x="8760340" y="4456071"/>
                <a:ext cx="143640" cy="31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92C9261-776F-A648-9621-60530A2C3D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52780" y="444851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3943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FC2BD886-560E-6840-BC5A-A52C1C8A16CB}"/>
              </a:ext>
            </a:extLst>
          </p:cNvPr>
          <p:cNvGrpSpPr/>
          <p:nvPr/>
        </p:nvGrpSpPr>
        <p:grpSpPr>
          <a:xfrm>
            <a:off x="1986940" y="1032111"/>
            <a:ext cx="5977080" cy="4756320"/>
            <a:chOff x="1986940" y="1032111"/>
            <a:chExt cx="5977080" cy="47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DEF725F-819E-474F-A909-A43475AFBB70}"/>
                    </a:ext>
                  </a:extLst>
                </p14:cNvPr>
                <p14:cNvContentPartPr/>
                <p14:nvPr/>
              </p14:nvContentPartPr>
              <p14:xfrm>
                <a:off x="4913020" y="1144071"/>
                <a:ext cx="6480" cy="25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DEF725F-819E-474F-A909-A43475AFBB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5858" y="1136617"/>
                  <a:ext cx="20804" cy="40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4C1A009-894D-0541-A7E1-A9D2E582E634}"/>
                    </a:ext>
                  </a:extLst>
                </p14:cNvPr>
                <p14:cNvContentPartPr/>
                <p14:nvPr/>
              </p14:nvContentPartPr>
              <p14:xfrm>
                <a:off x="4894300" y="1032111"/>
                <a:ext cx="149760" cy="162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4C1A009-894D-0541-A7E1-A9D2E582E6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6740" y="1024551"/>
                  <a:ext cx="164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0063367-A51E-9241-9D6B-342ABD44D0CE}"/>
                    </a:ext>
                  </a:extLst>
                </p14:cNvPr>
                <p14:cNvContentPartPr/>
                <p14:nvPr/>
              </p14:nvContentPartPr>
              <p14:xfrm>
                <a:off x="4962700" y="1150191"/>
                <a:ext cx="137160" cy="25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0063367-A51E-9241-9D6B-342ABD44D0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55140" y="114263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B920F26-411D-1248-ACFA-5514BBBCE529}"/>
                    </a:ext>
                  </a:extLst>
                </p14:cNvPr>
                <p14:cNvContentPartPr/>
                <p14:nvPr/>
              </p14:nvContentPartPr>
              <p14:xfrm>
                <a:off x="2111500" y="1131471"/>
                <a:ext cx="2895120" cy="1899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B920F26-411D-1248-ACFA-5514BBBCE5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03940" y="1123911"/>
                  <a:ext cx="2910240" cy="19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74C3D36-B265-AB49-8973-3DF09D1A0BC4}"/>
                    </a:ext>
                  </a:extLst>
                </p14:cNvPr>
                <p14:cNvContentPartPr/>
                <p14:nvPr/>
              </p14:nvContentPartPr>
              <p14:xfrm>
                <a:off x="2087380" y="2943351"/>
                <a:ext cx="241920" cy="329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74C3D36-B265-AB49-8973-3DF09D1A0B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79820" y="2935791"/>
                  <a:ext cx="257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E6B9DA1-E8AE-8341-B44F-1AB1B0C21FBD}"/>
                    </a:ext>
                  </a:extLst>
                </p14:cNvPr>
                <p14:cNvContentPartPr/>
                <p14:nvPr/>
              </p14:nvContentPartPr>
              <p14:xfrm>
                <a:off x="4962700" y="1200231"/>
                <a:ext cx="93600" cy="1793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E6B9DA1-E8AE-8341-B44F-1AB1B0C21F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55140" y="1192673"/>
                  <a:ext cx="108720" cy="1808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EE9E774-CDDB-504E-ACD6-16D61457A23F}"/>
                    </a:ext>
                  </a:extLst>
                </p14:cNvPr>
                <p14:cNvContentPartPr/>
                <p14:nvPr/>
              </p14:nvContentPartPr>
              <p14:xfrm>
                <a:off x="4834180" y="2831031"/>
                <a:ext cx="284760" cy="342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EE9E774-CDDB-504E-ACD6-16D61457A2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26620" y="2823471"/>
                  <a:ext cx="299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AA2B7D-CE8A-A24C-98F8-B66F78169832}"/>
                    </a:ext>
                  </a:extLst>
                </p14:cNvPr>
                <p14:cNvContentPartPr/>
                <p14:nvPr/>
              </p14:nvContentPartPr>
              <p14:xfrm>
                <a:off x="7415740" y="2949471"/>
                <a:ext cx="6480" cy="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AA2B7D-CE8A-A24C-98F8-B66F781698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08180" y="2942309"/>
                  <a:ext cx="2160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431A2A9-5BB1-A344-BAE7-9DC1DA8E8B31}"/>
                    </a:ext>
                  </a:extLst>
                </p14:cNvPr>
                <p14:cNvContentPartPr/>
                <p14:nvPr/>
              </p14:nvContentPartPr>
              <p14:xfrm>
                <a:off x="7465420" y="2949471"/>
                <a:ext cx="279720" cy="224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431A2A9-5BB1-A344-BAE7-9DC1DA8E8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57860" y="2941911"/>
                  <a:ext cx="294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6B232B8-FC3C-414D-8C54-919E7B34F7E6}"/>
                    </a:ext>
                  </a:extLst>
                </p14:cNvPr>
                <p14:cNvContentPartPr/>
                <p14:nvPr/>
              </p14:nvContentPartPr>
              <p14:xfrm>
                <a:off x="4994020" y="1200231"/>
                <a:ext cx="2621160" cy="1799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6B232B8-FC3C-414D-8C54-919E7B34F7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86461" y="1192671"/>
                  <a:ext cx="2636278" cy="18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A744EEB-909C-AB47-9F75-8D6F72A190A3}"/>
                    </a:ext>
                  </a:extLst>
                </p14:cNvPr>
                <p14:cNvContentPartPr/>
                <p14:nvPr/>
              </p14:nvContentPartPr>
              <p14:xfrm>
                <a:off x="1986940" y="2986911"/>
                <a:ext cx="5709240" cy="187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A744EEB-909C-AB47-9F75-8D6F72A190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9380" y="2979351"/>
                  <a:ext cx="5724361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42BCD5D-DB25-9F44-A5C3-AF7CA0512C36}"/>
                    </a:ext>
                  </a:extLst>
                </p14:cNvPr>
                <p14:cNvContentPartPr/>
                <p14:nvPr/>
              </p14:nvContentPartPr>
              <p14:xfrm>
                <a:off x="2273500" y="3316671"/>
                <a:ext cx="36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42BCD5D-DB25-9F44-A5C3-AF7CA0512C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5940" y="3309111"/>
                  <a:ext cx="15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8203296-1216-9340-BD5B-A1714A0BFD54}"/>
                    </a:ext>
                  </a:extLst>
                </p14:cNvPr>
                <p14:cNvContentPartPr/>
                <p14:nvPr/>
              </p14:nvContentPartPr>
              <p14:xfrm>
                <a:off x="2279620" y="3266991"/>
                <a:ext cx="12960" cy="43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8203296-1216-9340-BD5B-A1714A0BFD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72060" y="3259431"/>
                  <a:ext cx="28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659F09F-84AA-B442-BF3A-11CD8904F073}"/>
                    </a:ext>
                  </a:extLst>
                </p14:cNvPr>
                <p14:cNvContentPartPr/>
                <p14:nvPr/>
              </p14:nvContentPartPr>
              <p14:xfrm>
                <a:off x="2117620" y="3223431"/>
                <a:ext cx="143640" cy="2431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659F09F-84AA-B442-BF3A-11CD8904F0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10060" y="3215871"/>
                  <a:ext cx="158760" cy="24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3E13EF9-0D2C-8145-9E38-48C4BFAA0EC7}"/>
                    </a:ext>
                  </a:extLst>
                </p14:cNvPr>
                <p14:cNvContentPartPr/>
                <p14:nvPr/>
              </p14:nvContentPartPr>
              <p14:xfrm>
                <a:off x="2124100" y="5613831"/>
                <a:ext cx="180720" cy="174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3E13EF9-0D2C-8145-9E38-48C4BFAA0E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16555" y="5606271"/>
                  <a:ext cx="19581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52306FC-B92C-1744-B080-2EBEF05A35A2}"/>
                    </a:ext>
                  </a:extLst>
                </p14:cNvPr>
                <p14:cNvContentPartPr/>
                <p14:nvPr/>
              </p14:nvContentPartPr>
              <p14:xfrm>
                <a:off x="2236060" y="5284071"/>
                <a:ext cx="5727960" cy="417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52306FC-B92C-1744-B080-2EBEF05A35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28500" y="5276511"/>
                  <a:ext cx="57430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91AC083-1F96-584C-BAF3-370DDD44D724}"/>
                    </a:ext>
                  </a:extLst>
                </p14:cNvPr>
                <p14:cNvContentPartPr/>
                <p14:nvPr/>
              </p14:nvContentPartPr>
              <p14:xfrm>
                <a:off x="7652260" y="2980431"/>
                <a:ext cx="93600" cy="2359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91AC083-1F96-584C-BAF3-370DDD44D7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44729" y="2972871"/>
                  <a:ext cx="108662" cy="23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B8CFDB4-2DDD-0043-8C53-BE880FBCD407}"/>
                    </a:ext>
                  </a:extLst>
                </p14:cNvPr>
                <p14:cNvContentPartPr/>
                <p14:nvPr/>
              </p14:nvContentPartPr>
              <p14:xfrm>
                <a:off x="5000140" y="3179871"/>
                <a:ext cx="12960" cy="12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B8CFDB4-2DDD-0043-8C53-BE880FBCD4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2580" y="3172311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D8D4EB1-AB6B-6343-906D-BF68D4933594}"/>
                    </a:ext>
                  </a:extLst>
                </p14:cNvPr>
                <p14:cNvContentPartPr/>
                <p14:nvPr/>
              </p14:nvContentPartPr>
              <p14:xfrm>
                <a:off x="4981420" y="3185991"/>
                <a:ext cx="50040" cy="2428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D8D4EB1-AB6B-6343-906D-BF68D49335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3860" y="3178431"/>
                  <a:ext cx="65160" cy="24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2CBF0C-1FB8-014B-BEBB-53F831CA07DD}"/>
                    </a:ext>
                  </a:extLst>
                </p14:cNvPr>
                <p14:cNvContentPartPr/>
                <p14:nvPr/>
              </p14:nvContentPartPr>
              <p14:xfrm>
                <a:off x="4776580" y="5321511"/>
                <a:ext cx="435600" cy="386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2CBF0C-1FB8-014B-BEBB-53F831CA07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69014" y="5313951"/>
                  <a:ext cx="450733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A4A3791-ED68-1A48-96D2-EEE10442923D}"/>
                    </a:ext>
                  </a:extLst>
                </p14:cNvPr>
                <p14:cNvContentPartPr/>
                <p14:nvPr/>
              </p14:nvContentPartPr>
              <p14:xfrm>
                <a:off x="2292220" y="3223431"/>
                <a:ext cx="2808000" cy="2110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A4A3791-ED68-1A48-96D2-EEE1044292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4660" y="3215872"/>
                  <a:ext cx="2823120" cy="2125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FEB736F-C8A6-3742-A701-FAEC5EBC24F3}"/>
                    </a:ext>
                  </a:extLst>
                </p14:cNvPr>
                <p14:cNvContentPartPr/>
                <p14:nvPr/>
              </p14:nvContentPartPr>
              <p14:xfrm>
                <a:off x="5006260" y="3235671"/>
                <a:ext cx="2889000" cy="2185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FEB736F-C8A6-3742-A701-FAEC5EBC24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98700" y="3228111"/>
                  <a:ext cx="2904120" cy="22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6911731-2C5A-D64C-8308-B6D911B8D663}"/>
                  </a:ext>
                </a:extLst>
              </p14:cNvPr>
              <p14:cNvContentPartPr/>
              <p14:nvPr/>
            </p14:nvContentPartPr>
            <p14:xfrm>
              <a:off x="3163780" y="1673271"/>
              <a:ext cx="118800" cy="3240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6911731-2C5A-D64C-8308-B6D911B8D6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56220" y="1665719"/>
                <a:ext cx="133920" cy="339103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E97D7D6D-03D4-0147-A838-55B64039C9FD}"/>
              </a:ext>
            </a:extLst>
          </p:cNvPr>
          <p:cNvGrpSpPr/>
          <p:nvPr/>
        </p:nvGrpSpPr>
        <p:grpSpPr>
          <a:xfrm>
            <a:off x="6873940" y="1324431"/>
            <a:ext cx="311040" cy="536040"/>
            <a:chOff x="6873940" y="1324431"/>
            <a:chExt cx="31104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71BFC99-26B7-3946-B649-0C8A4BD2F13F}"/>
                    </a:ext>
                  </a:extLst>
                </p14:cNvPr>
                <p14:cNvContentPartPr/>
                <p14:nvPr/>
              </p14:nvContentPartPr>
              <p14:xfrm>
                <a:off x="6873940" y="1324431"/>
                <a:ext cx="311040" cy="423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71BFC99-26B7-3946-B649-0C8A4BD2F1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3488" y="1313991"/>
                  <a:ext cx="331223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49814EA-6109-A742-8D1A-757C36303B36}"/>
                    </a:ext>
                  </a:extLst>
                </p14:cNvPr>
                <p14:cNvContentPartPr/>
                <p14:nvPr/>
              </p14:nvContentPartPr>
              <p14:xfrm>
                <a:off x="6942340" y="1586871"/>
                <a:ext cx="75240" cy="273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49814EA-6109-A742-8D1A-757C36303B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1850" y="1576431"/>
                  <a:ext cx="95497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DC1907-B5EE-8F46-B2E9-048466A39DFC}"/>
              </a:ext>
            </a:extLst>
          </p:cNvPr>
          <p:cNvGrpSpPr/>
          <p:nvPr/>
        </p:nvGrpSpPr>
        <p:grpSpPr>
          <a:xfrm>
            <a:off x="4539340" y="2003031"/>
            <a:ext cx="274320" cy="374040"/>
            <a:chOff x="4539340" y="2003031"/>
            <a:chExt cx="2743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265C047-B0B6-F64C-8DA5-2DC26A9FB2F3}"/>
                    </a:ext>
                  </a:extLst>
                </p14:cNvPr>
                <p14:cNvContentPartPr/>
                <p14:nvPr/>
              </p14:nvContentPartPr>
              <p14:xfrm>
                <a:off x="4539340" y="2003031"/>
                <a:ext cx="274320" cy="274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265C047-B0B6-F64C-8DA5-2DC26A9FB2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8900" y="1992591"/>
                  <a:ext cx="2944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C15CD34-684B-B545-B399-E8DF0DB5F7A3}"/>
                    </a:ext>
                  </a:extLst>
                </p14:cNvPr>
                <p14:cNvContentPartPr/>
                <p14:nvPr/>
              </p14:nvContentPartPr>
              <p14:xfrm>
                <a:off x="4670020" y="2171151"/>
                <a:ext cx="68760" cy="205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C15CD34-684B-B545-B399-E8DF0DB5F7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59580" y="2160711"/>
                  <a:ext cx="889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B5CBAFE-A4B0-6745-BAE8-51FD44AD84C0}"/>
              </a:ext>
            </a:extLst>
          </p:cNvPr>
          <p:cNvGrpSpPr/>
          <p:nvPr/>
        </p:nvGrpSpPr>
        <p:grpSpPr>
          <a:xfrm>
            <a:off x="1457740" y="4344111"/>
            <a:ext cx="380160" cy="436320"/>
            <a:chOff x="1457740" y="4344111"/>
            <a:chExt cx="3801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81D00C5-BB3A-B44F-AF76-F4AE25FD19E0}"/>
                    </a:ext>
                  </a:extLst>
                </p14:cNvPr>
                <p14:cNvContentPartPr/>
                <p14:nvPr/>
              </p14:nvContentPartPr>
              <p14:xfrm>
                <a:off x="1457740" y="4344111"/>
                <a:ext cx="155880" cy="436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81D00C5-BB3A-B44F-AF76-F4AE25FD19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0180" y="4336551"/>
                  <a:ext cx="1710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0BAA054-D196-0C48-93F7-88FCBAEA2E13}"/>
                    </a:ext>
                  </a:extLst>
                </p14:cNvPr>
                <p14:cNvContentPartPr/>
                <p14:nvPr/>
              </p14:nvContentPartPr>
              <p14:xfrm>
                <a:off x="1588420" y="4524471"/>
                <a:ext cx="249480" cy="68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0BAA054-D196-0C48-93F7-88FCBAEA2E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80860" y="4516911"/>
                  <a:ext cx="2646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2E077D2-7901-F242-95D7-9C66C654B617}"/>
              </a:ext>
            </a:extLst>
          </p:cNvPr>
          <p:cNvGrpSpPr/>
          <p:nvPr/>
        </p:nvGrpSpPr>
        <p:grpSpPr>
          <a:xfrm>
            <a:off x="3412540" y="2924631"/>
            <a:ext cx="317880" cy="354960"/>
            <a:chOff x="3412540" y="2924631"/>
            <a:chExt cx="31788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A69306D-C36D-0242-A198-ED7CE299BAA4}"/>
                    </a:ext>
                  </a:extLst>
                </p14:cNvPr>
                <p14:cNvContentPartPr/>
                <p14:nvPr/>
              </p14:nvContentPartPr>
              <p14:xfrm>
                <a:off x="3412540" y="2924631"/>
                <a:ext cx="317880" cy="249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A69306D-C36D-0242-A198-ED7CE299BA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04980" y="2917071"/>
                  <a:ext cx="333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23D7E8-FD8A-F440-82B1-3323940702BA}"/>
                    </a:ext>
                  </a:extLst>
                </p14:cNvPr>
                <p14:cNvContentPartPr/>
                <p14:nvPr/>
              </p14:nvContentPartPr>
              <p14:xfrm>
                <a:off x="3611980" y="3043431"/>
                <a:ext cx="62640" cy="236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23D7E8-FD8A-F440-82B1-3323940702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04420" y="3035871"/>
                  <a:ext cx="777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A91A7D4-38D9-634A-91AF-F4A306A3C641}"/>
              </a:ext>
            </a:extLst>
          </p:cNvPr>
          <p:cNvGrpSpPr/>
          <p:nvPr/>
        </p:nvGrpSpPr>
        <p:grpSpPr>
          <a:xfrm>
            <a:off x="3711340" y="4356351"/>
            <a:ext cx="274680" cy="361440"/>
            <a:chOff x="3711340" y="4356351"/>
            <a:chExt cx="2746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D05593C-CD93-2F4A-B5F7-5F3D1E85C7C6}"/>
                    </a:ext>
                  </a:extLst>
                </p14:cNvPr>
                <p14:cNvContentPartPr/>
                <p14:nvPr/>
              </p14:nvContentPartPr>
              <p14:xfrm>
                <a:off x="3711340" y="4356351"/>
                <a:ext cx="81360" cy="361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D05593C-CD93-2F4A-B5F7-5F3D1E85C7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03780" y="4348791"/>
                  <a:ext cx="96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29E47DA-8BE1-9E4F-B84B-6D3A716CA467}"/>
                    </a:ext>
                  </a:extLst>
                </p14:cNvPr>
                <p14:cNvContentPartPr/>
                <p14:nvPr/>
              </p14:nvContentPartPr>
              <p14:xfrm>
                <a:off x="3761380" y="4431231"/>
                <a:ext cx="224640" cy="75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29E47DA-8BE1-9E4F-B84B-6D3A716CA4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3820" y="4423671"/>
                  <a:ext cx="2397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1DA115-3C9B-E44F-931D-733AD7D7EBD8}"/>
              </a:ext>
            </a:extLst>
          </p:cNvPr>
          <p:cNvGrpSpPr/>
          <p:nvPr/>
        </p:nvGrpSpPr>
        <p:grpSpPr>
          <a:xfrm>
            <a:off x="3275740" y="5906511"/>
            <a:ext cx="50040" cy="261720"/>
            <a:chOff x="3275740" y="5906511"/>
            <a:chExt cx="500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3B98398-2B90-A540-A8AF-BB5B1877EE8B}"/>
                    </a:ext>
                  </a:extLst>
                </p14:cNvPr>
                <p14:cNvContentPartPr/>
                <p14:nvPr/>
              </p14:nvContentPartPr>
              <p14:xfrm>
                <a:off x="3281860" y="6012351"/>
                <a:ext cx="6480" cy="1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3B98398-2B90-A540-A8AF-BB5B1877EE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74300" y="600479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A73B2F3-AEB3-3C4D-932A-CD71C4C4B708}"/>
                    </a:ext>
                  </a:extLst>
                </p14:cNvPr>
                <p14:cNvContentPartPr/>
                <p14:nvPr/>
              </p14:nvContentPartPr>
              <p14:xfrm>
                <a:off x="3275740" y="5906511"/>
                <a:ext cx="50040" cy="261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A73B2F3-AEB3-3C4D-932A-CD71C4C4B7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68234" y="5898951"/>
                  <a:ext cx="65052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231812-CCC9-3240-9C1A-84DC575981FC}"/>
              </a:ext>
            </a:extLst>
          </p:cNvPr>
          <p:cNvGrpSpPr/>
          <p:nvPr/>
        </p:nvGrpSpPr>
        <p:grpSpPr>
          <a:xfrm>
            <a:off x="6431860" y="5626431"/>
            <a:ext cx="317880" cy="386280"/>
            <a:chOff x="6431860" y="5626431"/>
            <a:chExt cx="3178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28DB84B-F7A2-214B-9C96-A102B4F26CC3}"/>
                    </a:ext>
                  </a:extLst>
                </p14:cNvPr>
                <p14:cNvContentPartPr/>
                <p14:nvPr/>
              </p14:nvContentPartPr>
              <p14:xfrm>
                <a:off x="6431860" y="5713551"/>
                <a:ext cx="149760" cy="299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28DB84B-F7A2-214B-9C96-A102B4F26C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4300" y="5705991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3D207F0-CB5D-0A4F-8613-DC6E64ECBA12}"/>
                    </a:ext>
                  </a:extLst>
                </p14:cNvPr>
                <p14:cNvContentPartPr/>
                <p14:nvPr/>
              </p14:nvContentPartPr>
              <p14:xfrm>
                <a:off x="6612580" y="5688711"/>
                <a:ext cx="137160" cy="43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3D207F0-CB5D-0A4F-8613-DC6E64ECBA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05040" y="5681151"/>
                  <a:ext cx="152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B9ABCB0-AE96-564E-A4EE-53168FA11DDC}"/>
                    </a:ext>
                  </a:extLst>
                </p14:cNvPr>
                <p14:cNvContentPartPr/>
                <p14:nvPr/>
              </p14:nvContentPartPr>
              <p14:xfrm>
                <a:off x="6500620" y="5626431"/>
                <a:ext cx="118800" cy="187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B9ABCB0-AE96-564E-A4EE-53168FA11D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93060" y="5618871"/>
                  <a:ext cx="1339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F407466-79EB-6D4E-AF9D-7A3CB04923E8}"/>
              </a:ext>
            </a:extLst>
          </p:cNvPr>
          <p:cNvGrpSpPr/>
          <p:nvPr/>
        </p:nvGrpSpPr>
        <p:grpSpPr>
          <a:xfrm>
            <a:off x="6276340" y="3323151"/>
            <a:ext cx="348840" cy="299160"/>
            <a:chOff x="6276340" y="3323151"/>
            <a:chExt cx="3488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5DB6D5C-DD86-3D4B-B63D-1C36E710702F}"/>
                    </a:ext>
                  </a:extLst>
                </p14:cNvPr>
                <p14:cNvContentPartPr/>
                <p14:nvPr/>
              </p14:nvContentPartPr>
              <p14:xfrm>
                <a:off x="6276340" y="3360231"/>
                <a:ext cx="348840" cy="112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5DB6D5C-DD86-3D4B-B63D-1C36E71070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68780" y="3352671"/>
                  <a:ext cx="36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2EC33F-AF94-1E4F-9A74-828EAAF9785E}"/>
                    </a:ext>
                  </a:extLst>
                </p14:cNvPr>
                <p14:cNvContentPartPr/>
                <p14:nvPr/>
              </p14:nvContentPartPr>
              <p14:xfrm>
                <a:off x="6388300" y="3323151"/>
                <a:ext cx="118800" cy="299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2EC33F-AF94-1E4F-9A74-828EAAF978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0717" y="3315591"/>
                  <a:ext cx="133966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603B3B8-9D18-6942-9272-680A437189F8}"/>
              </a:ext>
            </a:extLst>
          </p:cNvPr>
          <p:cNvGrpSpPr/>
          <p:nvPr/>
        </p:nvGrpSpPr>
        <p:grpSpPr>
          <a:xfrm>
            <a:off x="5822740" y="4568031"/>
            <a:ext cx="211320" cy="243360"/>
            <a:chOff x="5822740" y="4568031"/>
            <a:chExt cx="2113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8FD9CF5-0ADD-594A-A3F6-46FE859B3915}"/>
                    </a:ext>
                  </a:extLst>
                </p14:cNvPr>
                <p14:cNvContentPartPr/>
                <p14:nvPr/>
              </p14:nvContentPartPr>
              <p14:xfrm>
                <a:off x="5822740" y="4568031"/>
                <a:ext cx="211320" cy="174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8FD9CF5-0ADD-594A-A3F6-46FE859B39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5180" y="4560471"/>
                  <a:ext cx="22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63E7194-505B-AF4E-838C-A836E2600F29}"/>
                    </a:ext>
                  </a:extLst>
                </p14:cNvPr>
                <p14:cNvContentPartPr/>
                <p14:nvPr/>
              </p14:nvContentPartPr>
              <p14:xfrm>
                <a:off x="5977540" y="4606191"/>
                <a:ext cx="25200" cy="205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63E7194-505B-AF4E-838C-A836E2600F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0086" y="4598631"/>
                  <a:ext cx="40107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C215097-D69F-A74C-AB04-DCCBDB03170B}"/>
                  </a:ext>
                </a:extLst>
              </p14:cNvPr>
              <p14:cNvContentPartPr/>
              <p14:nvPr/>
            </p14:nvContentPartPr>
            <p14:xfrm>
              <a:off x="7845220" y="4119831"/>
              <a:ext cx="293040" cy="1497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C215097-D69F-A74C-AB04-DCCBDB0317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37660" y="4112271"/>
                <a:ext cx="3081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564FFD7-6427-EC49-8A14-45DE3B793654}"/>
              </a:ext>
            </a:extLst>
          </p:cNvPr>
          <p:cNvGrpSpPr/>
          <p:nvPr/>
        </p:nvGrpSpPr>
        <p:grpSpPr>
          <a:xfrm>
            <a:off x="698860" y="273231"/>
            <a:ext cx="1139040" cy="441720"/>
            <a:chOff x="698860" y="273231"/>
            <a:chExt cx="11390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58BED23-2144-B942-8755-085B480E374B}"/>
                    </a:ext>
                  </a:extLst>
                </p14:cNvPr>
                <p14:cNvContentPartPr/>
                <p14:nvPr/>
              </p14:nvContentPartPr>
              <p14:xfrm>
                <a:off x="935020" y="359631"/>
                <a:ext cx="50040" cy="355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58BED23-2144-B942-8755-085B480E37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7460" y="352071"/>
                  <a:ext cx="65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15B40B7-8375-1D43-AA88-816AEC3A9507}"/>
                    </a:ext>
                  </a:extLst>
                </p14:cNvPr>
                <p14:cNvContentPartPr/>
                <p14:nvPr/>
              </p14:nvContentPartPr>
              <p14:xfrm>
                <a:off x="698860" y="273231"/>
                <a:ext cx="447840" cy="286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15B40B7-8375-1D43-AA88-816AEC3A95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1300" y="265671"/>
                  <a:ext cx="462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0616519-4BB3-9543-9C54-BE7E5DC65C1D}"/>
                    </a:ext>
                  </a:extLst>
                </p14:cNvPr>
                <p14:cNvContentPartPr/>
                <p14:nvPr/>
              </p14:nvContentPartPr>
              <p14:xfrm>
                <a:off x="1171540" y="465471"/>
                <a:ext cx="155880" cy="205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0616519-4BB3-9543-9C54-BE7E5DC65C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3980" y="45791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842B672-B131-1949-ACC4-4537BA77DDD8}"/>
                    </a:ext>
                  </a:extLst>
                </p14:cNvPr>
                <p14:cNvContentPartPr/>
                <p14:nvPr/>
              </p14:nvContentPartPr>
              <p14:xfrm>
                <a:off x="1426780" y="533871"/>
                <a:ext cx="43920" cy="87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842B672-B131-1949-ACC4-4537BA77DD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19220" y="526311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58BB443-5649-B14E-A254-99A37DF70503}"/>
                    </a:ext>
                  </a:extLst>
                </p14:cNvPr>
                <p14:cNvContentPartPr/>
                <p14:nvPr/>
              </p14:nvContentPartPr>
              <p14:xfrm>
                <a:off x="1470340" y="390951"/>
                <a:ext cx="43920" cy="37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58BB443-5649-B14E-A254-99A37DF705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62780" y="38339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46325BC-0096-524C-952C-E8813A5A2625}"/>
                    </a:ext>
                  </a:extLst>
                </p14:cNvPr>
                <p14:cNvContentPartPr/>
                <p14:nvPr/>
              </p14:nvContentPartPr>
              <p14:xfrm>
                <a:off x="1557460" y="540351"/>
                <a:ext cx="280440" cy="75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46325BC-0096-524C-952C-E8813A5A26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49900" y="532791"/>
                  <a:ext cx="2955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27FDBBB-6085-704A-AB6F-9EF8802FDDB3}"/>
                  </a:ext>
                </a:extLst>
              </p14:cNvPr>
              <p14:cNvContentPartPr/>
              <p14:nvPr/>
            </p14:nvContentPartPr>
            <p14:xfrm>
              <a:off x="1763020" y="2843631"/>
              <a:ext cx="803520" cy="5918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27FDBBB-6085-704A-AB6F-9EF8802FDDB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55460" y="2836071"/>
                <a:ext cx="8186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5A9F08F-BE38-F247-B0E8-4EC6026D5E17}"/>
                  </a:ext>
                </a:extLst>
              </p14:cNvPr>
              <p14:cNvContentPartPr/>
              <p14:nvPr/>
            </p14:nvContentPartPr>
            <p14:xfrm>
              <a:off x="2435140" y="1231191"/>
              <a:ext cx="2422080" cy="16430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5A9F08F-BE38-F247-B0E8-4EC6026D5E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27580" y="1223631"/>
                <a:ext cx="2437200" cy="16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2F612516-5991-714A-A928-BD4D8BBF1717}"/>
                  </a:ext>
                </a:extLst>
              </p14:cNvPr>
              <p14:cNvContentPartPr/>
              <p14:nvPr/>
            </p14:nvContentPartPr>
            <p14:xfrm>
              <a:off x="4595500" y="894951"/>
              <a:ext cx="716400" cy="4860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2F612516-5991-714A-A928-BD4D8BBF171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87940" y="887391"/>
                <a:ext cx="7315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E965E143-783B-FE4D-A7EB-8FA14F63B8BE}"/>
                  </a:ext>
                </a:extLst>
              </p14:cNvPr>
              <p14:cNvContentPartPr/>
              <p14:nvPr/>
            </p14:nvContentPartPr>
            <p14:xfrm>
              <a:off x="5330260" y="1293471"/>
              <a:ext cx="2179440" cy="16750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E965E143-783B-FE4D-A7EB-8FA14F63B8B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19820" y="1283391"/>
                <a:ext cx="2199600" cy="169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7685241-79E7-2845-AFA9-5FA5F7D61FA5}"/>
              </a:ext>
            </a:extLst>
          </p:cNvPr>
          <p:cNvGrpSpPr/>
          <p:nvPr/>
        </p:nvGrpSpPr>
        <p:grpSpPr>
          <a:xfrm>
            <a:off x="7185340" y="2638071"/>
            <a:ext cx="1021320" cy="3106800"/>
            <a:chOff x="7185340" y="2638071"/>
            <a:chExt cx="1021320" cy="31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FBA6851-217F-5F44-BCD4-D45A83727D89}"/>
                    </a:ext>
                  </a:extLst>
                </p14:cNvPr>
                <p14:cNvContentPartPr/>
                <p14:nvPr/>
              </p14:nvContentPartPr>
              <p14:xfrm>
                <a:off x="7353460" y="2924631"/>
                <a:ext cx="6480" cy="19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FBA6851-217F-5F44-BCD4-D45A83727D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45900" y="29170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FF912E8-8FE1-1C44-92A0-BB5B4D1590C9}"/>
                    </a:ext>
                  </a:extLst>
                </p14:cNvPr>
                <p14:cNvContentPartPr/>
                <p14:nvPr/>
              </p14:nvContentPartPr>
              <p14:xfrm>
                <a:off x="7185340" y="2638071"/>
                <a:ext cx="716400" cy="7164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FF912E8-8FE1-1C44-92A0-BB5B4D1590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7780" y="2630511"/>
                  <a:ext cx="73152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B6CBA13-7975-E346-BB4E-2ADFA77627F0}"/>
                    </a:ext>
                  </a:extLst>
                </p14:cNvPr>
                <p14:cNvContentPartPr/>
                <p14:nvPr/>
              </p14:nvContentPartPr>
              <p14:xfrm>
                <a:off x="7540300" y="3378951"/>
                <a:ext cx="305280" cy="2017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B6CBA13-7975-E346-BB4E-2ADFA7762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32740" y="3371391"/>
                  <a:ext cx="320400" cy="20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76F9093-0E23-7943-ACC4-6AD5A5B7F8A7}"/>
                    </a:ext>
                  </a:extLst>
                </p14:cNvPr>
                <p14:cNvContentPartPr/>
                <p14:nvPr/>
              </p14:nvContentPartPr>
              <p14:xfrm>
                <a:off x="7427980" y="5059791"/>
                <a:ext cx="778680" cy="685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76F9093-0E23-7943-ACC4-6AD5A5B7F8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20420" y="5052231"/>
                  <a:ext cx="793440" cy="70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F460CA9B-6B30-8844-A38A-A05E075A0EC2}"/>
                  </a:ext>
                </a:extLst>
              </p14:cNvPr>
              <p14:cNvContentPartPr/>
              <p14:nvPr/>
            </p14:nvContentPartPr>
            <p14:xfrm>
              <a:off x="1538740" y="2308311"/>
              <a:ext cx="100080" cy="3675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F460CA9B-6B30-8844-A38A-A05E075A0EC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531180" y="2300751"/>
                <a:ext cx="1152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CAA80B8-FBEF-EA40-AF89-6EE4657B250F}"/>
                  </a:ext>
                </a:extLst>
              </p14:cNvPr>
              <p14:cNvContentPartPr/>
              <p14:nvPr/>
            </p14:nvContentPartPr>
            <p14:xfrm>
              <a:off x="5162140" y="309951"/>
              <a:ext cx="423720" cy="3304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CAA80B8-FBEF-EA40-AF89-6EE4657B250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54580" y="302391"/>
                <a:ext cx="438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A94D3313-C32E-C648-920B-453F13C74776}"/>
                  </a:ext>
                </a:extLst>
              </p14:cNvPr>
              <p14:cNvContentPartPr/>
              <p14:nvPr/>
            </p14:nvContentPartPr>
            <p14:xfrm>
              <a:off x="1302220" y="2246031"/>
              <a:ext cx="529560" cy="4921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A94D3313-C32E-C648-920B-453F13C7477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294660" y="2238471"/>
                <a:ext cx="5446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D1FB8774-C865-4C41-B392-C3D4FFA004D7}"/>
                  </a:ext>
                </a:extLst>
              </p14:cNvPr>
              <p14:cNvContentPartPr/>
              <p14:nvPr/>
            </p14:nvContentPartPr>
            <p14:xfrm>
              <a:off x="4987540" y="179271"/>
              <a:ext cx="629280" cy="4485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D1FB8774-C865-4C41-B392-C3D4FFA004D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79980" y="171711"/>
                <a:ext cx="64404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9B10321-B975-5143-A70D-EA285347E13E}"/>
              </a:ext>
            </a:extLst>
          </p:cNvPr>
          <p:cNvGrpSpPr/>
          <p:nvPr/>
        </p:nvGrpSpPr>
        <p:grpSpPr>
          <a:xfrm>
            <a:off x="8144740" y="2370591"/>
            <a:ext cx="534240" cy="579240"/>
            <a:chOff x="8144740" y="2370591"/>
            <a:chExt cx="5342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54F2A9D-22E4-DE47-9ECF-DCF1C92A48F6}"/>
                    </a:ext>
                  </a:extLst>
                </p14:cNvPr>
                <p14:cNvContentPartPr/>
                <p14:nvPr/>
              </p14:nvContentPartPr>
              <p14:xfrm>
                <a:off x="8162740" y="2495151"/>
                <a:ext cx="25200" cy="313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54F2A9D-22E4-DE47-9ECF-DCF1C92A48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155180" y="248759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5ECECD8-1420-594C-B5BA-8581854A7557}"/>
                    </a:ext>
                  </a:extLst>
                </p14:cNvPr>
                <p14:cNvContentPartPr/>
                <p14:nvPr/>
              </p14:nvContentPartPr>
              <p14:xfrm>
                <a:off x="8162740" y="2457711"/>
                <a:ext cx="280440" cy="4921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5ECECD8-1420-594C-B5BA-8581854A75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55180" y="2450151"/>
                  <a:ext cx="295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5257E54-217A-6542-9BED-6C5941D214D9}"/>
                    </a:ext>
                  </a:extLst>
                </p14:cNvPr>
                <p14:cNvContentPartPr/>
                <p14:nvPr/>
              </p14:nvContentPartPr>
              <p14:xfrm>
                <a:off x="8144740" y="2370591"/>
                <a:ext cx="534240" cy="579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5257E54-217A-6542-9BED-6C5941D214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37180" y="2363031"/>
                  <a:ext cx="54936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F1546A0-AF31-0B49-AA36-BD8299823C74}"/>
              </a:ext>
            </a:extLst>
          </p:cNvPr>
          <p:cNvGrpSpPr/>
          <p:nvPr/>
        </p:nvGrpSpPr>
        <p:grpSpPr>
          <a:xfrm>
            <a:off x="8529940" y="5483151"/>
            <a:ext cx="673200" cy="688680"/>
            <a:chOff x="8529940" y="5483151"/>
            <a:chExt cx="67320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319F5AC-20A1-774B-BB01-D6525FF36A69}"/>
                    </a:ext>
                  </a:extLst>
                </p14:cNvPr>
                <p14:cNvContentPartPr/>
                <p14:nvPr/>
              </p14:nvContentPartPr>
              <p14:xfrm>
                <a:off x="8648380" y="5576751"/>
                <a:ext cx="255600" cy="324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319F5AC-20A1-774B-BB01-D6525FF36A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40820" y="5569191"/>
                  <a:ext cx="270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4CAEF44-A065-9A43-ABE2-986640B5BA8D}"/>
                    </a:ext>
                  </a:extLst>
                </p14:cNvPr>
                <p14:cNvContentPartPr/>
                <p14:nvPr/>
              </p14:nvContentPartPr>
              <p14:xfrm>
                <a:off x="8772940" y="5757111"/>
                <a:ext cx="112320" cy="2181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4CAEF44-A065-9A43-ABE2-986640B5BA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65380" y="574955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39C0201-8EB4-0441-B618-D9DD15F8DEF1}"/>
                    </a:ext>
                  </a:extLst>
                </p14:cNvPr>
                <p14:cNvContentPartPr/>
                <p14:nvPr/>
              </p14:nvContentPartPr>
              <p14:xfrm>
                <a:off x="8529940" y="5483151"/>
                <a:ext cx="673200" cy="6886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39C0201-8EB4-0441-B618-D9DD15F8DE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2380" y="5475591"/>
                  <a:ext cx="688320" cy="70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19E4D347-BFE9-8C46-912B-4B8C291F1FB7}"/>
                  </a:ext>
                </a:extLst>
              </p14:cNvPr>
              <p14:cNvContentPartPr/>
              <p14:nvPr/>
            </p14:nvContentPartPr>
            <p14:xfrm>
              <a:off x="4608100" y="3858471"/>
              <a:ext cx="193320" cy="4860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19E4D347-BFE9-8C46-912B-4B8C291F1FB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00540" y="3850911"/>
                <a:ext cx="20844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1EA13E4D-C2EA-9E44-8A2A-83CCE23235BC}"/>
              </a:ext>
            </a:extLst>
          </p:cNvPr>
          <p:cNvGrpSpPr/>
          <p:nvPr/>
        </p:nvGrpSpPr>
        <p:grpSpPr>
          <a:xfrm>
            <a:off x="1838260" y="1511271"/>
            <a:ext cx="3666240" cy="4420440"/>
            <a:chOff x="1838260" y="1511271"/>
            <a:chExt cx="3666240" cy="442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B5FDA1A-26D5-0149-9CBB-3791522DFCA2}"/>
                    </a:ext>
                  </a:extLst>
                </p14:cNvPr>
                <p14:cNvContentPartPr/>
                <p14:nvPr/>
              </p14:nvContentPartPr>
              <p14:xfrm>
                <a:off x="5031100" y="1517751"/>
                <a:ext cx="6480" cy="6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B5FDA1A-26D5-0149-9CBB-3791522DFC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23900" y="151019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0D072FE-8D58-764A-A67B-CCB16CA0E742}"/>
                    </a:ext>
                  </a:extLst>
                </p14:cNvPr>
                <p14:cNvContentPartPr/>
                <p14:nvPr/>
              </p14:nvContentPartPr>
              <p14:xfrm>
                <a:off x="5049820" y="1511271"/>
                <a:ext cx="19080" cy="6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0D072FE-8D58-764A-A67B-CCB16CA0E7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42260" y="150371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E88842B-A29D-CA41-91C5-B74D9B2D2696}"/>
                    </a:ext>
                  </a:extLst>
                </p14:cNvPr>
                <p14:cNvContentPartPr/>
                <p14:nvPr/>
              </p14:nvContentPartPr>
              <p14:xfrm>
                <a:off x="4845340" y="1523871"/>
                <a:ext cx="248760" cy="1600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E88842B-A29D-CA41-91C5-B74D9B2D26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37780" y="1516311"/>
                  <a:ext cx="26388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583FCA4-A1AE-2A40-9235-ECC9FF2654A7}"/>
                    </a:ext>
                  </a:extLst>
                </p14:cNvPr>
                <p14:cNvContentPartPr/>
                <p14:nvPr/>
              </p14:nvContentPartPr>
              <p14:xfrm>
                <a:off x="4670020" y="2862351"/>
                <a:ext cx="672840" cy="461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583FCA4-A1AE-2A40-9235-ECC9FF2654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62820" y="2854791"/>
                  <a:ext cx="687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373A426-C218-4549-BF80-3F893ED3A352}"/>
                    </a:ext>
                  </a:extLst>
                </p14:cNvPr>
                <p14:cNvContentPartPr/>
                <p14:nvPr/>
              </p14:nvContentPartPr>
              <p14:xfrm>
                <a:off x="4820140" y="3323151"/>
                <a:ext cx="329040" cy="1811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373A426-C218-4549-BF80-3F893ED3A3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12580" y="3315591"/>
                  <a:ext cx="344160" cy="18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46913A6-2CEF-9543-BB3E-3495FE2FF421}"/>
                    </a:ext>
                  </a:extLst>
                </p14:cNvPr>
                <p14:cNvContentPartPr/>
                <p14:nvPr/>
              </p14:nvContentPartPr>
              <p14:xfrm>
                <a:off x="4564180" y="5078511"/>
                <a:ext cx="940320" cy="8532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46913A6-2CEF-9543-BB3E-3495FE2FF4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56980" y="5070951"/>
                  <a:ext cx="95544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B8EA7AC-9E2D-6749-B0F6-FDF4AE63B74F}"/>
                    </a:ext>
                  </a:extLst>
                </p14:cNvPr>
                <p14:cNvContentPartPr/>
                <p14:nvPr/>
              </p14:nvContentPartPr>
              <p14:xfrm>
                <a:off x="2161180" y="5477031"/>
                <a:ext cx="2689920" cy="3052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B8EA7AC-9E2D-6749-B0F6-FDF4AE63B7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53620" y="5469471"/>
                  <a:ext cx="2704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65B719C-7326-974D-A09A-3F409EBB7201}"/>
                    </a:ext>
                  </a:extLst>
                </p14:cNvPr>
                <p14:cNvContentPartPr/>
                <p14:nvPr/>
              </p14:nvContentPartPr>
              <p14:xfrm>
                <a:off x="1838260" y="5389911"/>
                <a:ext cx="690840" cy="5234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65B719C-7326-974D-A09A-3F409EBB72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30700" y="5382351"/>
                  <a:ext cx="70560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820A9BB-459B-BC44-BF27-1CFF9C208700}"/>
              </a:ext>
            </a:extLst>
          </p:cNvPr>
          <p:cNvGrpSpPr/>
          <p:nvPr/>
        </p:nvGrpSpPr>
        <p:grpSpPr>
          <a:xfrm>
            <a:off x="9407620" y="926271"/>
            <a:ext cx="735120" cy="547560"/>
            <a:chOff x="9407620" y="926271"/>
            <a:chExt cx="73512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433C237-26BB-A140-AD94-BF17103C3461}"/>
                    </a:ext>
                  </a:extLst>
                </p14:cNvPr>
                <p14:cNvContentPartPr/>
                <p14:nvPr/>
              </p14:nvContentPartPr>
              <p14:xfrm>
                <a:off x="9407620" y="926271"/>
                <a:ext cx="380160" cy="547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433C237-26BB-A140-AD94-BF17103C34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00420" y="918711"/>
                  <a:ext cx="3952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C65DA17-B0FB-5D44-8466-CEC421E76299}"/>
                    </a:ext>
                  </a:extLst>
                </p14:cNvPr>
                <p14:cNvContentPartPr/>
                <p14:nvPr/>
              </p14:nvContentPartPr>
              <p14:xfrm>
                <a:off x="9980380" y="1113111"/>
                <a:ext cx="75240" cy="268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C65DA17-B0FB-5D44-8466-CEC421E762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72820" y="110555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370EFEA-8ADB-DC44-8B0C-A0FAAA366062}"/>
                    </a:ext>
                  </a:extLst>
                </p14:cNvPr>
                <p14:cNvContentPartPr/>
                <p14:nvPr/>
              </p14:nvContentPartPr>
              <p14:xfrm>
                <a:off x="9881020" y="1280871"/>
                <a:ext cx="43920" cy="500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370EFEA-8ADB-DC44-8B0C-A0FAAA3660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73460" y="127367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F212B5F-4125-3244-9D6E-B31233A95F30}"/>
                    </a:ext>
                  </a:extLst>
                </p14:cNvPr>
                <p14:cNvContentPartPr/>
                <p14:nvPr/>
              </p14:nvContentPartPr>
              <p14:xfrm>
                <a:off x="10111420" y="1312191"/>
                <a:ext cx="31320" cy="31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F212B5F-4125-3244-9D6E-B31233A95F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03860" y="130463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15AFF3-B9ED-324A-A097-36B89DD790A3}"/>
              </a:ext>
            </a:extLst>
          </p:cNvPr>
          <p:cNvGrpSpPr/>
          <p:nvPr/>
        </p:nvGrpSpPr>
        <p:grpSpPr>
          <a:xfrm>
            <a:off x="10466020" y="982071"/>
            <a:ext cx="1613160" cy="678960"/>
            <a:chOff x="10466020" y="982071"/>
            <a:chExt cx="161316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CC54797-24E3-6348-9E02-58EF0350E20F}"/>
                    </a:ext>
                  </a:extLst>
                </p14:cNvPr>
                <p14:cNvContentPartPr/>
                <p14:nvPr/>
              </p14:nvContentPartPr>
              <p14:xfrm>
                <a:off x="10466020" y="1045071"/>
                <a:ext cx="597960" cy="389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CC54797-24E3-6348-9E02-58EF0350E2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58460" y="1037511"/>
                  <a:ext cx="6130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5A4BA6B-25C5-8D49-8F1C-FE1D0ADC786B}"/>
                    </a:ext>
                  </a:extLst>
                </p14:cNvPr>
                <p14:cNvContentPartPr/>
                <p14:nvPr/>
              </p14:nvContentPartPr>
              <p14:xfrm>
                <a:off x="11038780" y="1187631"/>
                <a:ext cx="100080" cy="31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5A4BA6B-25C5-8D49-8F1C-FE1D0ADC78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31220" y="118007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4E43683-E092-2847-A925-226751B786AF}"/>
                    </a:ext>
                  </a:extLst>
                </p14:cNvPr>
                <p14:cNvContentPartPr/>
                <p14:nvPr/>
              </p14:nvContentPartPr>
              <p14:xfrm>
                <a:off x="11107180" y="982071"/>
                <a:ext cx="56520" cy="50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4E43683-E092-2847-A925-226751B786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99980" y="97451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32A5C05-AC29-234F-84B6-9D85174579E4}"/>
                    </a:ext>
                  </a:extLst>
                </p14:cNvPr>
                <p14:cNvContentPartPr/>
                <p14:nvPr/>
              </p14:nvContentPartPr>
              <p14:xfrm>
                <a:off x="11281780" y="1014111"/>
                <a:ext cx="766080" cy="5137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32A5C05-AC29-234F-84B6-9D85174579E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74220" y="1006551"/>
                  <a:ext cx="7812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9A13EC0-D012-1146-A0FD-C5A863964BB2}"/>
                    </a:ext>
                  </a:extLst>
                </p14:cNvPr>
                <p14:cNvContentPartPr/>
                <p14:nvPr/>
              </p14:nvContentPartPr>
              <p14:xfrm>
                <a:off x="12048220" y="1635831"/>
                <a:ext cx="30960" cy="25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9A13EC0-D012-1146-A0FD-C5A863964BB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40660" y="1628271"/>
                  <a:ext cx="4572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9251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F769FE1-A64E-E349-B55E-ACAE1A4E324F}"/>
                  </a:ext>
                </a:extLst>
              </p14:cNvPr>
              <p14:cNvContentPartPr/>
              <p14:nvPr/>
            </p14:nvContentPartPr>
            <p14:xfrm>
              <a:off x="2877220" y="384471"/>
              <a:ext cx="448560" cy="386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F769FE1-A64E-E349-B55E-ACAE1A4E32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9660" y="376911"/>
                <a:ext cx="4636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DFF1EFEE-554A-3244-A8A2-CEC1FDF1BC1C}"/>
              </a:ext>
            </a:extLst>
          </p:cNvPr>
          <p:cNvGrpSpPr/>
          <p:nvPr/>
        </p:nvGrpSpPr>
        <p:grpSpPr>
          <a:xfrm>
            <a:off x="3630700" y="509031"/>
            <a:ext cx="386280" cy="162360"/>
            <a:chOff x="3630700" y="509031"/>
            <a:chExt cx="3862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D9B56EF-4D0E-644E-868F-41B2ABF21F59}"/>
                    </a:ext>
                  </a:extLst>
                </p14:cNvPr>
                <p14:cNvContentPartPr/>
                <p14:nvPr/>
              </p14:nvContentPartPr>
              <p14:xfrm>
                <a:off x="3630700" y="565191"/>
                <a:ext cx="12960" cy="106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D9B56EF-4D0E-644E-868F-41B2ABF21F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23140" y="557631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4872E52-AC5D-654F-AEE9-9D07ADC39B4E}"/>
                    </a:ext>
                  </a:extLst>
                </p14:cNvPr>
                <p14:cNvContentPartPr/>
                <p14:nvPr/>
              </p14:nvContentPartPr>
              <p14:xfrm>
                <a:off x="3823660" y="509031"/>
                <a:ext cx="193320" cy="161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4872E52-AC5D-654F-AEE9-9D07ADC39B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6100" y="501471"/>
                  <a:ext cx="2084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AF90E5E-B536-0A45-B860-672E81BD1B4E}"/>
              </a:ext>
            </a:extLst>
          </p:cNvPr>
          <p:cNvGrpSpPr/>
          <p:nvPr/>
        </p:nvGrpSpPr>
        <p:grpSpPr>
          <a:xfrm>
            <a:off x="4576780" y="285111"/>
            <a:ext cx="685080" cy="535680"/>
            <a:chOff x="4576780" y="285111"/>
            <a:chExt cx="6850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502FC38-A6FF-FC46-B90E-A341CC85D2D5}"/>
                    </a:ext>
                  </a:extLst>
                </p14:cNvPr>
                <p14:cNvContentPartPr/>
                <p14:nvPr/>
              </p14:nvContentPartPr>
              <p14:xfrm>
                <a:off x="4825900" y="285111"/>
                <a:ext cx="100080" cy="75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502FC38-A6FF-FC46-B90E-A341CC85D2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18340" y="27755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3EC6F74-E2B8-8E47-B3DF-0DB4D32228E6}"/>
                    </a:ext>
                  </a:extLst>
                </p14:cNvPr>
                <p14:cNvContentPartPr/>
                <p14:nvPr/>
              </p14:nvContentPartPr>
              <p14:xfrm>
                <a:off x="4744900" y="459351"/>
                <a:ext cx="56520" cy="236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3EC6F74-E2B8-8E47-B3DF-0DB4D32228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7340" y="451791"/>
                  <a:ext cx="71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C3BEB26-EB51-3E48-883E-BAD1A38C11FC}"/>
                    </a:ext>
                  </a:extLst>
                </p14:cNvPr>
                <p14:cNvContentPartPr/>
                <p14:nvPr/>
              </p14:nvContentPartPr>
              <p14:xfrm>
                <a:off x="4894300" y="434511"/>
                <a:ext cx="199440" cy="386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C3BEB26-EB51-3E48-883E-BAD1A38C11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86740" y="426951"/>
                  <a:ext cx="214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9FBBAB-C1E1-1642-B40F-28760681FBFE}"/>
                    </a:ext>
                  </a:extLst>
                </p14:cNvPr>
                <p14:cNvContentPartPr/>
                <p14:nvPr/>
              </p14:nvContentPartPr>
              <p14:xfrm>
                <a:off x="4856860" y="421911"/>
                <a:ext cx="81360" cy="143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9FBBAB-C1E1-1642-B40F-28760681FB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49300" y="414351"/>
                  <a:ext cx="96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D153D15-9B73-374B-BA03-F22200CEF199}"/>
                    </a:ext>
                  </a:extLst>
                </p14:cNvPr>
                <p14:cNvContentPartPr/>
                <p14:nvPr/>
              </p14:nvContentPartPr>
              <p14:xfrm>
                <a:off x="4576780" y="434871"/>
                <a:ext cx="6850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D153D15-9B73-374B-BA03-F22200CEF1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69220" y="427671"/>
                  <a:ext cx="7002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03CE372-B160-9E4B-A9AA-3AA13F054452}"/>
              </a:ext>
            </a:extLst>
          </p:cNvPr>
          <p:cNvGrpSpPr/>
          <p:nvPr/>
        </p:nvGrpSpPr>
        <p:grpSpPr>
          <a:xfrm>
            <a:off x="5467060" y="353511"/>
            <a:ext cx="442080" cy="361440"/>
            <a:chOff x="5467060" y="353511"/>
            <a:chExt cx="442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8B6A45-B106-1349-841D-20DA9246AE7F}"/>
                    </a:ext>
                  </a:extLst>
                </p14:cNvPr>
                <p14:cNvContentPartPr/>
                <p14:nvPr/>
              </p14:nvContentPartPr>
              <p14:xfrm>
                <a:off x="5498020" y="397071"/>
                <a:ext cx="81360" cy="112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8B6A45-B106-1349-841D-20DA9246AE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0460" y="38951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8BD8E53-25EA-E444-B134-D9194B184647}"/>
                    </a:ext>
                  </a:extLst>
                </p14:cNvPr>
                <p14:cNvContentPartPr/>
                <p14:nvPr/>
              </p14:nvContentPartPr>
              <p14:xfrm>
                <a:off x="5467060" y="565191"/>
                <a:ext cx="106200" cy="149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8BD8E53-25EA-E444-B134-D9194B1846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59500" y="557631"/>
                  <a:ext cx="12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000D70C-989F-3A4B-A7A3-CD38E025EE7E}"/>
                    </a:ext>
                  </a:extLst>
                </p14:cNvPr>
                <p14:cNvContentPartPr/>
                <p14:nvPr/>
              </p14:nvContentPartPr>
              <p14:xfrm>
                <a:off x="5759740" y="353511"/>
                <a:ext cx="93600" cy="81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000D70C-989F-3A4B-A7A3-CD38E025EE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52180" y="34595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65ED5BD-241D-1B4E-BAF7-0C79546011E2}"/>
                    </a:ext>
                  </a:extLst>
                </p14:cNvPr>
                <p14:cNvContentPartPr/>
                <p14:nvPr/>
              </p14:nvContentPartPr>
              <p14:xfrm>
                <a:off x="5709700" y="521631"/>
                <a:ext cx="199440" cy="193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65ED5BD-241D-1B4E-BAF7-0C79546011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2140" y="51407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626D37A-AFEF-7B41-A853-CB4D0498BF90}"/>
                  </a:ext>
                </a:extLst>
              </p14:cNvPr>
              <p14:cNvContentPartPr/>
              <p14:nvPr/>
            </p14:nvContentPartPr>
            <p14:xfrm>
              <a:off x="6257620" y="446751"/>
              <a:ext cx="37800" cy="1713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6626D37A-AFEF-7B41-A853-CB4D0498BF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50060" y="439191"/>
                <a:ext cx="529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CA3707-1974-CB46-97C8-DDCD4C1B805F}"/>
              </a:ext>
            </a:extLst>
          </p:cNvPr>
          <p:cNvGrpSpPr/>
          <p:nvPr/>
        </p:nvGrpSpPr>
        <p:grpSpPr>
          <a:xfrm>
            <a:off x="6488020" y="110511"/>
            <a:ext cx="361440" cy="703800"/>
            <a:chOff x="6488020" y="110511"/>
            <a:chExt cx="361440" cy="70380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D5250B7D-335B-C042-9AB3-7A51ECDC5023}"/>
                </a:ext>
              </a:extLst>
            </p:cNvPr>
            <p:cNvGrpSpPr/>
            <p:nvPr/>
          </p:nvGrpSpPr>
          <p:grpSpPr>
            <a:xfrm>
              <a:off x="6488020" y="110511"/>
              <a:ext cx="361440" cy="703800"/>
              <a:chOff x="6488020" y="110511"/>
              <a:chExt cx="361440" cy="703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F9D95D8A-9F4F-744F-AC89-AFFD9F960EEF}"/>
                      </a:ext>
                    </a:extLst>
                  </p14:cNvPr>
                  <p14:cNvContentPartPr/>
                  <p14:nvPr/>
                </p14:nvContentPartPr>
                <p14:xfrm>
                  <a:off x="6618700" y="110511"/>
                  <a:ext cx="230760" cy="703800"/>
                </p14:xfrm>
              </p:contentPart>
            </mc:Choice>
            <mc:Fallback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F9D95D8A-9F4F-744F-AC89-AFFD9F960EE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611140" y="102951"/>
                    <a:ext cx="245880" cy="71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DD399AD2-ECA6-EC41-A606-5EAA07B188CB}"/>
                      </a:ext>
                    </a:extLst>
                  </p14:cNvPr>
                  <p14:cNvContentPartPr/>
                  <p14:nvPr/>
                </p14:nvContentPartPr>
                <p14:xfrm>
                  <a:off x="6488020" y="266391"/>
                  <a:ext cx="193320" cy="448560"/>
                </p14:xfrm>
              </p:contentPart>
            </mc:Choice>
            <mc:Fallback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DD399AD2-ECA6-EC41-A606-5EAA07B188C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480460" y="258831"/>
                    <a:ext cx="208440" cy="46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E1F528-F4C8-AC45-8E94-DAE94AE806FF}"/>
              </a:ext>
            </a:extLst>
          </p:cNvPr>
          <p:cNvGrpSpPr/>
          <p:nvPr/>
        </p:nvGrpSpPr>
        <p:grpSpPr>
          <a:xfrm>
            <a:off x="7135300" y="334791"/>
            <a:ext cx="486000" cy="411120"/>
            <a:chOff x="7135300" y="334791"/>
            <a:chExt cx="486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B20AAC4-3921-8044-8660-1DA1F8C27F35}"/>
                    </a:ext>
                  </a:extLst>
                </p14:cNvPr>
                <p14:cNvContentPartPr/>
                <p14:nvPr/>
              </p14:nvContentPartPr>
              <p14:xfrm>
                <a:off x="7185340" y="428031"/>
                <a:ext cx="37800" cy="68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B20AAC4-3921-8044-8660-1DA1F8C27F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7780" y="42047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816B00-679E-7245-90A8-4367111E192C}"/>
                    </a:ext>
                  </a:extLst>
                </p14:cNvPr>
                <p14:cNvContentPartPr/>
                <p14:nvPr/>
              </p14:nvContentPartPr>
              <p14:xfrm>
                <a:off x="7135300" y="527751"/>
                <a:ext cx="143640" cy="180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816B00-679E-7245-90A8-4367111E19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28100" y="52019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CE86FE2-EAF7-8F40-BB6E-6E93A9C15BD3}"/>
                    </a:ext>
                  </a:extLst>
                </p14:cNvPr>
                <p14:cNvContentPartPr/>
                <p14:nvPr/>
              </p14:nvContentPartPr>
              <p14:xfrm>
                <a:off x="7459300" y="334791"/>
                <a:ext cx="124920" cy="75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CE86FE2-EAF7-8F40-BB6E-6E93A9C15B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51740" y="32723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E464E1-8DD7-E44C-9EC9-137E5B7A14B4}"/>
                    </a:ext>
                  </a:extLst>
                </p14:cNvPr>
                <p14:cNvContentPartPr/>
                <p14:nvPr/>
              </p14:nvContentPartPr>
              <p14:xfrm>
                <a:off x="7384420" y="552591"/>
                <a:ext cx="236880" cy="193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E464E1-8DD7-E44C-9EC9-137E5B7A14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6860" y="545031"/>
                  <a:ext cx="2520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83F2C922-331D-C24C-B60B-E75E4604BFB4}"/>
                  </a:ext>
                </a:extLst>
              </p14:cNvPr>
              <p14:cNvContentPartPr/>
              <p14:nvPr/>
            </p14:nvContentPartPr>
            <p14:xfrm>
              <a:off x="8032060" y="826551"/>
              <a:ext cx="19080" cy="129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83F2C922-331D-C24C-B60B-E75E4604BFB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24500" y="818991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C685993-FE2F-A341-850D-B79E93497670}"/>
                  </a:ext>
                </a:extLst>
              </p14:cNvPr>
              <p14:cNvContentPartPr/>
              <p14:nvPr/>
            </p14:nvContentPartPr>
            <p14:xfrm>
              <a:off x="8119180" y="975951"/>
              <a:ext cx="31320" cy="129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C685993-FE2F-A341-850D-B79E93497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11620" y="968391"/>
                <a:ext cx="464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C8CBB91C-5175-2942-B1CC-950F8BD71DEC}"/>
              </a:ext>
            </a:extLst>
          </p:cNvPr>
          <p:cNvGrpSpPr/>
          <p:nvPr/>
        </p:nvGrpSpPr>
        <p:grpSpPr>
          <a:xfrm>
            <a:off x="773020" y="1380591"/>
            <a:ext cx="772200" cy="429840"/>
            <a:chOff x="773020" y="1380591"/>
            <a:chExt cx="7722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CDE1263-C89C-F04F-934C-DE393F924CEA}"/>
                    </a:ext>
                  </a:extLst>
                </p14:cNvPr>
                <p14:cNvContentPartPr/>
                <p14:nvPr/>
              </p14:nvContentPartPr>
              <p14:xfrm>
                <a:off x="773020" y="1380591"/>
                <a:ext cx="131040" cy="4298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CDE1263-C89C-F04F-934C-DE393F924C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5460" y="1373031"/>
                  <a:ext cx="146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73E0E66-CCC3-324C-B147-E0B63CC6C1A8}"/>
                    </a:ext>
                  </a:extLst>
                </p14:cNvPr>
                <p14:cNvContentPartPr/>
                <p14:nvPr/>
              </p14:nvContentPartPr>
              <p14:xfrm>
                <a:off x="1077940" y="1554831"/>
                <a:ext cx="31320" cy="149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73E0E66-CCC3-324C-B147-E0B63CC6C1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380" y="154727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13DE2F0-7B23-C44F-92F1-A8CB2A3B4E13}"/>
                    </a:ext>
                  </a:extLst>
                </p14:cNvPr>
                <p14:cNvContentPartPr/>
                <p14:nvPr/>
              </p14:nvContentPartPr>
              <p14:xfrm>
                <a:off x="1215100" y="1529991"/>
                <a:ext cx="168480" cy="168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13DE2F0-7B23-C44F-92F1-A8CB2A3B4E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7540" y="152243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7904DF-FC9F-DE4B-B6C4-3C21884AA7C8}"/>
                    </a:ext>
                  </a:extLst>
                </p14:cNvPr>
                <p14:cNvContentPartPr/>
                <p14:nvPr/>
              </p14:nvContentPartPr>
              <p14:xfrm>
                <a:off x="1538740" y="1685511"/>
                <a:ext cx="6480" cy="1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7904DF-FC9F-DE4B-B6C4-3C21884AA7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31180" y="167831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A3E0DFAC-DB01-5A46-93F6-379A6824411D}"/>
                  </a:ext>
                </a:extLst>
              </p14:cNvPr>
              <p14:cNvContentPartPr/>
              <p14:nvPr/>
            </p14:nvContentPartPr>
            <p14:xfrm>
              <a:off x="1781380" y="1467711"/>
              <a:ext cx="25200" cy="2059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A3E0DFAC-DB01-5A46-93F6-379A682441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74180" y="1460151"/>
                <a:ext cx="40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C91A12B8-D26D-DD45-8ACE-8B8F3147DD2E}"/>
                  </a:ext>
                </a:extLst>
              </p14:cNvPr>
              <p14:cNvContentPartPr/>
              <p14:nvPr/>
            </p14:nvContentPartPr>
            <p14:xfrm>
              <a:off x="2249020" y="1262511"/>
              <a:ext cx="298440" cy="4424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C91A12B8-D26D-DD45-8ACE-8B8F3147DD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41460" y="1254951"/>
                <a:ext cx="31356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3C15FA54-09B9-E940-AFCC-6E21C0A21FBD}"/>
              </a:ext>
            </a:extLst>
          </p:cNvPr>
          <p:cNvGrpSpPr/>
          <p:nvPr/>
        </p:nvGrpSpPr>
        <p:grpSpPr>
          <a:xfrm>
            <a:off x="2771380" y="1299591"/>
            <a:ext cx="597960" cy="355320"/>
            <a:chOff x="2771380" y="1299591"/>
            <a:chExt cx="5979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EBE2CFD-F5CD-F24F-A038-FCEE420750CC}"/>
                    </a:ext>
                  </a:extLst>
                </p14:cNvPr>
                <p14:cNvContentPartPr/>
                <p14:nvPr/>
              </p14:nvContentPartPr>
              <p14:xfrm>
                <a:off x="2771380" y="1405431"/>
                <a:ext cx="274320" cy="137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EBE2CFD-F5CD-F24F-A038-FCEE420750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63820" y="1397871"/>
                  <a:ext cx="289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0887539-178D-964E-A0D4-1DCF99ED72BE}"/>
                    </a:ext>
                  </a:extLst>
                </p14:cNvPr>
                <p14:cNvContentPartPr/>
                <p14:nvPr/>
              </p14:nvContentPartPr>
              <p14:xfrm>
                <a:off x="2945620" y="1393191"/>
                <a:ext cx="75240" cy="118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0887539-178D-964E-A0D4-1DCF99ED72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38060" y="138563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C6EC5E2-5FC1-634B-8E9A-8CFF78DBDA8D}"/>
                    </a:ext>
                  </a:extLst>
                </p14:cNvPr>
                <p14:cNvContentPartPr/>
                <p14:nvPr/>
              </p14:nvContentPartPr>
              <p14:xfrm>
                <a:off x="3076300" y="1299591"/>
                <a:ext cx="168480" cy="68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C6EC5E2-5FC1-634B-8E9A-8CFF78DBDA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69100" y="1292031"/>
                  <a:ext cx="18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AE28F04-AD81-D948-8340-3736797BF139}"/>
                    </a:ext>
                  </a:extLst>
                </p14:cNvPr>
                <p14:cNvContentPartPr/>
                <p14:nvPr/>
              </p14:nvContentPartPr>
              <p14:xfrm>
                <a:off x="3095020" y="1448991"/>
                <a:ext cx="274320" cy="205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AE28F04-AD81-D948-8340-3736797BF1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7460" y="1441431"/>
                  <a:ext cx="2894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05ECC86-CD75-B946-85B1-E1AB23AF9B61}"/>
              </a:ext>
            </a:extLst>
          </p:cNvPr>
          <p:cNvGrpSpPr/>
          <p:nvPr/>
        </p:nvGrpSpPr>
        <p:grpSpPr>
          <a:xfrm>
            <a:off x="1015660" y="2096631"/>
            <a:ext cx="660240" cy="498240"/>
            <a:chOff x="1015660" y="2096631"/>
            <a:chExt cx="6602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386F9FB-B966-5647-AC69-2431640EFF65}"/>
                    </a:ext>
                  </a:extLst>
                </p14:cNvPr>
                <p14:cNvContentPartPr/>
                <p14:nvPr/>
              </p14:nvContentPartPr>
              <p14:xfrm>
                <a:off x="1015660" y="2096631"/>
                <a:ext cx="361440" cy="4982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386F9FB-B966-5647-AC69-2431640EFF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8460" y="2089071"/>
                  <a:ext cx="376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764EB2B-DED4-C64E-BEBB-E4CA2B63C9E6}"/>
                    </a:ext>
                  </a:extLst>
                </p14:cNvPr>
                <p14:cNvContentPartPr/>
                <p14:nvPr/>
              </p14:nvContentPartPr>
              <p14:xfrm>
                <a:off x="1501300" y="2333151"/>
                <a:ext cx="43920" cy="56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764EB2B-DED4-C64E-BEBB-E4CA2B63C9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93740" y="232559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39C5EA8-6FCD-BF4B-A9C6-3035FFA21586}"/>
                    </a:ext>
                  </a:extLst>
                </p14:cNvPr>
                <p14:cNvContentPartPr/>
                <p14:nvPr/>
              </p14:nvContentPartPr>
              <p14:xfrm>
                <a:off x="1501300" y="2327031"/>
                <a:ext cx="174600" cy="212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39C5EA8-6FCD-BF4B-A9C6-3035FFA215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93740" y="231947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9D64F85-077D-D04E-A098-0B48941922BD}"/>
              </a:ext>
            </a:extLst>
          </p:cNvPr>
          <p:cNvGrpSpPr/>
          <p:nvPr/>
        </p:nvGrpSpPr>
        <p:grpSpPr>
          <a:xfrm>
            <a:off x="2011780" y="2432871"/>
            <a:ext cx="19080" cy="162000"/>
            <a:chOff x="2011780" y="2432871"/>
            <a:chExt cx="1908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0FB3897-A677-2647-A128-9C53F4B0A9C6}"/>
                    </a:ext>
                  </a:extLst>
                </p14:cNvPr>
                <p14:cNvContentPartPr/>
                <p14:nvPr/>
              </p14:nvContentPartPr>
              <p14:xfrm>
                <a:off x="2011780" y="2432871"/>
                <a:ext cx="1296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0FB3897-A677-2647-A128-9C53F4B0A9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04220" y="24253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041AE8B-FD18-D347-8B98-043F7F383B4D}"/>
                    </a:ext>
                  </a:extLst>
                </p14:cNvPr>
                <p14:cNvContentPartPr/>
                <p14:nvPr/>
              </p14:nvContentPartPr>
              <p14:xfrm>
                <a:off x="2024380" y="2563551"/>
                <a:ext cx="6480" cy="31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041AE8B-FD18-D347-8B98-043F7F383B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16820" y="25559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60E4228-21C1-AD4E-9C96-A4E576D261CE}"/>
              </a:ext>
            </a:extLst>
          </p:cNvPr>
          <p:cNvGrpSpPr/>
          <p:nvPr/>
        </p:nvGrpSpPr>
        <p:grpSpPr>
          <a:xfrm>
            <a:off x="2391580" y="2059191"/>
            <a:ext cx="473760" cy="466560"/>
            <a:chOff x="2391580" y="2059191"/>
            <a:chExt cx="47376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ED1272F-2B79-2949-B776-15A9D98F552C}"/>
                    </a:ext>
                  </a:extLst>
                </p14:cNvPr>
                <p14:cNvContentPartPr/>
                <p14:nvPr/>
              </p14:nvContentPartPr>
              <p14:xfrm>
                <a:off x="2391580" y="2134071"/>
                <a:ext cx="143640" cy="355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ED1272F-2B79-2949-B776-15A9D98F55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84020" y="2126511"/>
                  <a:ext cx="158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63D93B6-20FA-4C4E-9948-743E82D3060E}"/>
                    </a:ext>
                  </a:extLst>
                </p14:cNvPr>
                <p14:cNvContentPartPr/>
                <p14:nvPr/>
              </p14:nvContentPartPr>
              <p14:xfrm>
                <a:off x="2615860" y="2059191"/>
                <a:ext cx="249480" cy="261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63D93B6-20FA-4C4E-9948-743E82D306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08300" y="2051631"/>
                  <a:ext cx="264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5F8641D-50DD-7948-8E27-316A95853CD6}"/>
                    </a:ext>
                  </a:extLst>
                </p14:cNvPr>
                <p14:cNvContentPartPr/>
                <p14:nvPr/>
              </p14:nvContentPartPr>
              <p14:xfrm>
                <a:off x="2702980" y="2364111"/>
                <a:ext cx="105480" cy="161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5F8641D-50DD-7948-8E27-316A95853C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5420" y="2356551"/>
                  <a:ext cx="1206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1759DF2-5529-3A41-BF90-CC74C323D671}"/>
              </a:ext>
            </a:extLst>
          </p:cNvPr>
          <p:cNvGrpSpPr/>
          <p:nvPr/>
        </p:nvGrpSpPr>
        <p:grpSpPr>
          <a:xfrm>
            <a:off x="3114460" y="1965951"/>
            <a:ext cx="335880" cy="510840"/>
            <a:chOff x="3114460" y="1965951"/>
            <a:chExt cx="3358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32B5598-A019-284E-B26F-47C1415CF3CB}"/>
                    </a:ext>
                  </a:extLst>
                </p14:cNvPr>
                <p14:cNvContentPartPr/>
                <p14:nvPr/>
              </p14:nvContentPartPr>
              <p14:xfrm>
                <a:off x="3232180" y="1965951"/>
                <a:ext cx="106200" cy="87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32B5598-A019-284E-B26F-47C1415CF3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24620" y="195839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6627453-30F4-3544-B13A-CFC217A4C012}"/>
                    </a:ext>
                  </a:extLst>
                </p14:cNvPr>
                <p14:cNvContentPartPr/>
                <p14:nvPr/>
              </p14:nvContentPartPr>
              <p14:xfrm>
                <a:off x="3114460" y="2121471"/>
                <a:ext cx="335880" cy="355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6627453-30F4-3544-B13A-CFC217A4C0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06900" y="2113911"/>
                  <a:ext cx="3510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C1B5909-DF6D-4E43-B197-82B222FB625C}"/>
              </a:ext>
            </a:extLst>
          </p:cNvPr>
          <p:cNvGrpSpPr/>
          <p:nvPr/>
        </p:nvGrpSpPr>
        <p:grpSpPr>
          <a:xfrm>
            <a:off x="3705220" y="1928511"/>
            <a:ext cx="429840" cy="585720"/>
            <a:chOff x="3705220" y="1928511"/>
            <a:chExt cx="4298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D88FA5F-25D5-DF4F-A5C6-BA3AE8007523}"/>
                    </a:ext>
                  </a:extLst>
                </p14:cNvPr>
                <p14:cNvContentPartPr/>
                <p14:nvPr/>
              </p14:nvContentPartPr>
              <p14:xfrm>
                <a:off x="3705220" y="2227311"/>
                <a:ext cx="12960" cy="162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D88FA5F-25D5-DF4F-A5C6-BA3AE80075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97660" y="2219751"/>
                  <a:ext cx="2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E7FC03D-611A-814E-B8F7-6D28EE30DEF2}"/>
                    </a:ext>
                  </a:extLst>
                </p14:cNvPr>
                <p14:cNvContentPartPr/>
                <p14:nvPr/>
              </p14:nvContentPartPr>
              <p14:xfrm>
                <a:off x="3879460" y="1928511"/>
                <a:ext cx="255600" cy="585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E7FC03D-611A-814E-B8F7-6D28EE30DE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71900" y="1920951"/>
                  <a:ext cx="2707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BC48953-24AC-4541-A8B9-C6EE323FC708}"/>
                    </a:ext>
                  </a:extLst>
                </p14:cNvPr>
                <p14:cNvContentPartPr/>
                <p14:nvPr/>
              </p14:nvContentPartPr>
              <p14:xfrm>
                <a:off x="3811060" y="2102751"/>
                <a:ext cx="174600" cy="348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BC48953-24AC-4541-A8B9-C6EE323FC7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03500" y="2095191"/>
                  <a:ext cx="1897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180F269-53D2-6E44-BC1C-EB2B04A979DB}"/>
              </a:ext>
            </a:extLst>
          </p:cNvPr>
          <p:cNvGrpSpPr/>
          <p:nvPr/>
        </p:nvGrpSpPr>
        <p:grpSpPr>
          <a:xfrm>
            <a:off x="4414780" y="2084031"/>
            <a:ext cx="517320" cy="398880"/>
            <a:chOff x="4414780" y="2084031"/>
            <a:chExt cx="5173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08A8352-A6DA-8042-8D71-0261DD38F5D3}"/>
                    </a:ext>
                  </a:extLst>
                </p14:cNvPr>
                <p14:cNvContentPartPr/>
                <p14:nvPr/>
              </p14:nvContentPartPr>
              <p14:xfrm>
                <a:off x="4414780" y="2084031"/>
                <a:ext cx="218160" cy="311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08A8352-A6DA-8042-8D71-0261DD38F5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07580" y="2076471"/>
                  <a:ext cx="233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BB91CED-CDE4-4445-A9CD-47C019ABEDB3}"/>
                    </a:ext>
                  </a:extLst>
                </p14:cNvPr>
                <p14:cNvContentPartPr/>
                <p14:nvPr/>
              </p14:nvContentPartPr>
              <p14:xfrm>
                <a:off x="4508380" y="2239911"/>
                <a:ext cx="187200" cy="56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BB91CED-CDE4-4445-A9CD-47C019ABED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00820" y="2232351"/>
                  <a:ext cx="202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B0E9ECB-5E8F-2B4E-B186-184C6344EFC1}"/>
                    </a:ext>
                  </a:extLst>
                </p14:cNvPr>
                <p14:cNvContentPartPr/>
                <p14:nvPr/>
              </p14:nvContentPartPr>
              <p14:xfrm>
                <a:off x="4863340" y="2389311"/>
                <a:ext cx="68760" cy="93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B0E9ECB-5E8F-2B4E-B186-184C6344EF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5780" y="238175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E1EBB96-E3F8-6A43-9A1F-ED0DAA13C787}"/>
              </a:ext>
            </a:extLst>
          </p:cNvPr>
          <p:cNvGrpSpPr/>
          <p:nvPr/>
        </p:nvGrpSpPr>
        <p:grpSpPr>
          <a:xfrm>
            <a:off x="5423500" y="2071791"/>
            <a:ext cx="286920" cy="280440"/>
            <a:chOff x="5423500" y="2071791"/>
            <a:chExt cx="2869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7DDCB72-2793-8745-8F95-90100B43899B}"/>
                    </a:ext>
                  </a:extLst>
                </p14:cNvPr>
                <p14:cNvContentPartPr/>
                <p14:nvPr/>
              </p14:nvContentPartPr>
              <p14:xfrm>
                <a:off x="5423500" y="2071791"/>
                <a:ext cx="218160" cy="280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7DDCB72-2793-8745-8F95-90100B4389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15940" y="206423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3CD2CA6-9403-E044-A8ED-315AF83BCEC7}"/>
                    </a:ext>
                  </a:extLst>
                </p14:cNvPr>
                <p14:cNvContentPartPr/>
                <p14:nvPr/>
              </p14:nvContentPartPr>
              <p14:xfrm>
                <a:off x="5548060" y="2214711"/>
                <a:ext cx="162360" cy="439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3CD2CA6-9403-E044-A8ED-315AF83BCE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40500" y="220715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BD8226-0BC3-B246-A166-4E047A801828}"/>
              </a:ext>
            </a:extLst>
          </p:cNvPr>
          <p:cNvGrpSpPr/>
          <p:nvPr/>
        </p:nvGrpSpPr>
        <p:grpSpPr>
          <a:xfrm>
            <a:off x="5958820" y="1878831"/>
            <a:ext cx="778680" cy="584640"/>
            <a:chOff x="5958820" y="1878831"/>
            <a:chExt cx="77868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5E093D1-E3F3-384B-9BAB-C8A5B708C463}"/>
                    </a:ext>
                  </a:extLst>
                </p14:cNvPr>
                <p14:cNvContentPartPr/>
                <p14:nvPr/>
              </p14:nvContentPartPr>
              <p14:xfrm>
                <a:off x="5958820" y="2071791"/>
                <a:ext cx="100080" cy="62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5E093D1-E3F3-384B-9BAB-C8A5B708C4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51260" y="206423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5342D1E-E671-3642-A801-613838A440B0}"/>
                    </a:ext>
                  </a:extLst>
                </p14:cNvPr>
                <p14:cNvContentPartPr/>
                <p14:nvPr/>
              </p14:nvContentPartPr>
              <p14:xfrm>
                <a:off x="5983660" y="2196351"/>
                <a:ext cx="212040" cy="106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5342D1E-E671-3642-A801-613838A440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76100" y="2188791"/>
                  <a:ext cx="22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A6D7338-54A1-F143-8124-2B8396984692}"/>
                    </a:ext>
                  </a:extLst>
                </p14:cNvPr>
                <p14:cNvContentPartPr/>
                <p14:nvPr/>
              </p14:nvContentPartPr>
              <p14:xfrm>
                <a:off x="6376780" y="1878831"/>
                <a:ext cx="354600" cy="541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A6D7338-54A1-F143-8124-2B83969846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69220" y="1871271"/>
                  <a:ext cx="3697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D03209B-915D-1A4E-AA81-6073282C9BDE}"/>
                    </a:ext>
                  </a:extLst>
                </p14:cNvPr>
                <p14:cNvContentPartPr/>
                <p14:nvPr/>
              </p14:nvContentPartPr>
              <p14:xfrm>
                <a:off x="6550300" y="2270871"/>
                <a:ext cx="187200" cy="192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D03209B-915D-1A4E-AA81-6073282C9B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42740" y="2263311"/>
                  <a:ext cx="20232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9818C65F-2CD7-E143-8564-211C118D2745}"/>
                  </a:ext>
                </a:extLst>
              </p14:cNvPr>
              <p14:cNvContentPartPr/>
              <p14:nvPr/>
            </p14:nvContentPartPr>
            <p14:xfrm>
              <a:off x="6961060" y="1891071"/>
              <a:ext cx="280440" cy="4672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9818C65F-2CD7-E143-8564-211C118D27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953500" y="1883511"/>
                <a:ext cx="2955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8C422B73-449C-7C47-9150-25960BF2AF5D}"/>
                  </a:ext>
                </a:extLst>
              </p14:cNvPr>
              <p14:cNvContentPartPr/>
              <p14:nvPr/>
            </p14:nvContentPartPr>
            <p14:xfrm>
              <a:off x="7452820" y="1822671"/>
              <a:ext cx="417600" cy="4485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8C422B73-449C-7C47-9150-25960BF2AF5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45620" y="1815111"/>
                <a:ext cx="43236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A401D006-4C05-2143-ACC0-DF9CB0398837}"/>
              </a:ext>
            </a:extLst>
          </p:cNvPr>
          <p:cNvGrpSpPr/>
          <p:nvPr/>
        </p:nvGrpSpPr>
        <p:grpSpPr>
          <a:xfrm>
            <a:off x="8144020" y="1816551"/>
            <a:ext cx="1170720" cy="653760"/>
            <a:chOff x="8144020" y="1816551"/>
            <a:chExt cx="117072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00D4E03-6993-2D44-B3C2-935B1460D2A7}"/>
                    </a:ext>
                  </a:extLst>
                </p14:cNvPr>
                <p14:cNvContentPartPr/>
                <p14:nvPr/>
              </p14:nvContentPartPr>
              <p14:xfrm>
                <a:off x="8177860" y="1922391"/>
                <a:ext cx="66240" cy="93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00D4E03-6993-2D44-B3C2-935B1460D2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70300" y="1914831"/>
                  <a:ext cx="8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8B026C4-7D13-CF46-8B80-99EF71028311}"/>
                    </a:ext>
                  </a:extLst>
                </p14:cNvPr>
                <p14:cNvContentPartPr/>
                <p14:nvPr/>
              </p14:nvContentPartPr>
              <p14:xfrm>
                <a:off x="8144020" y="2115351"/>
                <a:ext cx="293040" cy="1249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8B026C4-7D13-CF46-8B80-99EF710283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36460" y="2107791"/>
                  <a:ext cx="308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D48432C-AC73-FC4F-830A-BC4CCCFF5FAC}"/>
                    </a:ext>
                  </a:extLst>
                </p14:cNvPr>
                <p14:cNvContentPartPr/>
                <p14:nvPr/>
              </p14:nvContentPartPr>
              <p14:xfrm>
                <a:off x="8579620" y="1816551"/>
                <a:ext cx="510840" cy="541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D48432C-AC73-FC4F-830A-BC4CCCFF5F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72420" y="1808991"/>
                  <a:ext cx="5259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426442E-AC2B-F24F-925A-E2DA729E6EDE}"/>
                    </a:ext>
                  </a:extLst>
                </p14:cNvPr>
                <p14:cNvContentPartPr/>
                <p14:nvPr/>
              </p14:nvContentPartPr>
              <p14:xfrm>
                <a:off x="9276940" y="2270871"/>
                <a:ext cx="37800" cy="19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426442E-AC2B-F24F-925A-E2DA729E6E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69380" y="226331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0D4D712-3D43-384B-BA3A-6A4D9973D310}"/>
                    </a:ext>
                  </a:extLst>
                </p14:cNvPr>
                <p14:cNvContentPartPr/>
                <p14:nvPr/>
              </p14:nvContentPartPr>
              <p14:xfrm>
                <a:off x="9308980" y="2445111"/>
                <a:ext cx="5760" cy="25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0D4D712-3D43-384B-BA3A-6A4D9973D3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1420" y="2437551"/>
                  <a:ext cx="20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C15D0F1-595C-3545-8022-1BDB36BEBA54}"/>
              </a:ext>
            </a:extLst>
          </p:cNvPr>
          <p:cNvGrpSpPr/>
          <p:nvPr/>
        </p:nvGrpSpPr>
        <p:grpSpPr>
          <a:xfrm>
            <a:off x="9681580" y="1754271"/>
            <a:ext cx="361440" cy="572760"/>
            <a:chOff x="9681580" y="1754271"/>
            <a:chExt cx="36144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43D9B26-4B39-3E42-A34C-653C291FE111}"/>
                    </a:ext>
                  </a:extLst>
                </p14:cNvPr>
                <p14:cNvContentPartPr/>
                <p14:nvPr/>
              </p14:nvContentPartPr>
              <p14:xfrm>
                <a:off x="9743860" y="1754271"/>
                <a:ext cx="299160" cy="5295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43D9B26-4B39-3E42-A34C-653C291FE11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36300" y="1746711"/>
                  <a:ext cx="3142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73527DC-2F60-CD44-94EB-9A6D4581440F}"/>
                    </a:ext>
                  </a:extLst>
                </p14:cNvPr>
                <p14:cNvContentPartPr/>
                <p14:nvPr/>
              </p14:nvContentPartPr>
              <p14:xfrm>
                <a:off x="9681580" y="2046591"/>
                <a:ext cx="342720" cy="280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73527DC-2F60-CD44-94EB-9A6D458144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74020" y="2039391"/>
                  <a:ext cx="357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F4786A7-49A8-9846-9478-45F473FDB04D}"/>
                    </a:ext>
                  </a:extLst>
                </p14:cNvPr>
                <p14:cNvContentPartPr/>
                <p14:nvPr/>
              </p14:nvContentPartPr>
              <p14:xfrm>
                <a:off x="9893260" y="2140191"/>
                <a:ext cx="19080" cy="118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F4786A7-49A8-9846-9478-45F473FDB0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85700" y="213263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A08CDDE-0B48-B54F-B82E-6FAC11167AF2}"/>
              </a:ext>
            </a:extLst>
          </p:cNvPr>
          <p:cNvGrpSpPr/>
          <p:nvPr/>
        </p:nvGrpSpPr>
        <p:grpSpPr>
          <a:xfrm>
            <a:off x="10235620" y="1828791"/>
            <a:ext cx="1133280" cy="529560"/>
            <a:chOff x="10235620" y="1828791"/>
            <a:chExt cx="11332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2B6E0FD-E486-4F41-9C18-08E5212D7F36}"/>
                    </a:ext>
                  </a:extLst>
                </p14:cNvPr>
                <p14:cNvContentPartPr/>
                <p14:nvPr/>
              </p14:nvContentPartPr>
              <p14:xfrm>
                <a:off x="10235620" y="1828791"/>
                <a:ext cx="149760" cy="261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2B6E0FD-E486-4F41-9C18-08E5212D7F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28060" y="1821231"/>
                  <a:ext cx="164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AEB3631-0752-314B-88B7-0AEEEA85B0E2}"/>
                    </a:ext>
                  </a:extLst>
                </p14:cNvPr>
                <p14:cNvContentPartPr/>
                <p14:nvPr/>
              </p14:nvContentPartPr>
              <p14:xfrm>
                <a:off x="10354060" y="2009511"/>
                <a:ext cx="199440" cy="75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AEB3631-0752-314B-88B7-0AEEEA85B0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46500" y="2001951"/>
                  <a:ext cx="21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67F43BC-B9B8-F346-B733-D0F2BF3833DF}"/>
                    </a:ext>
                  </a:extLst>
                </p14:cNvPr>
                <p14:cNvContentPartPr/>
                <p14:nvPr/>
              </p14:nvContentPartPr>
              <p14:xfrm>
                <a:off x="10391500" y="2146311"/>
                <a:ext cx="12960" cy="187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67F43BC-B9B8-F346-B733-D0F2BF3833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83940" y="2138751"/>
                  <a:ext cx="27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3394715-F140-5944-A8B5-5DDE1B2AC071}"/>
                    </a:ext>
                  </a:extLst>
                </p14:cNvPr>
                <p14:cNvContentPartPr/>
                <p14:nvPr/>
              </p14:nvContentPartPr>
              <p14:xfrm>
                <a:off x="10640260" y="1990791"/>
                <a:ext cx="100080" cy="367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3394715-F140-5944-A8B5-5DDE1B2AC07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33060" y="1983231"/>
                  <a:ext cx="115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87C24A0-48E5-D64C-A8D4-3F7F63E67D2A}"/>
                    </a:ext>
                  </a:extLst>
                </p14:cNvPr>
                <p14:cNvContentPartPr/>
                <p14:nvPr/>
              </p14:nvContentPartPr>
              <p14:xfrm>
                <a:off x="10864540" y="1928511"/>
                <a:ext cx="137160" cy="3366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87C24A0-48E5-D64C-A8D4-3F7F63E67D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56980" y="192095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530FACE-379F-F24F-A32F-14A111DC576F}"/>
                    </a:ext>
                  </a:extLst>
                </p14:cNvPr>
                <p14:cNvContentPartPr/>
                <p14:nvPr/>
              </p14:nvContentPartPr>
              <p14:xfrm>
                <a:off x="11107180" y="1872351"/>
                <a:ext cx="174600" cy="342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530FACE-379F-F24F-A32F-14A111DC57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99980" y="1864791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20BEC36-4195-CF4E-B796-EF5EB66250F1}"/>
                    </a:ext>
                  </a:extLst>
                </p14:cNvPr>
                <p14:cNvContentPartPr/>
                <p14:nvPr/>
              </p14:nvContentPartPr>
              <p14:xfrm>
                <a:off x="11150740" y="1872351"/>
                <a:ext cx="193320" cy="436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20BEC36-4195-CF4E-B796-EF5EB66250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43540" y="1864791"/>
                  <a:ext cx="2084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C5019B5-1620-BF43-BEDD-2A2C3F02D8FD}"/>
                    </a:ext>
                  </a:extLst>
                </p14:cNvPr>
                <p14:cNvContentPartPr/>
                <p14:nvPr/>
              </p14:nvContentPartPr>
              <p14:xfrm>
                <a:off x="11134900" y="2339271"/>
                <a:ext cx="23400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C5019B5-1620-BF43-BEDD-2A2C3F02D8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27340" y="2331711"/>
                  <a:ext cx="249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132F213-B51D-0E4C-B5A4-3A5F66F5A880}"/>
              </a:ext>
            </a:extLst>
          </p:cNvPr>
          <p:cNvGrpSpPr/>
          <p:nvPr/>
        </p:nvGrpSpPr>
        <p:grpSpPr>
          <a:xfrm>
            <a:off x="11617660" y="1959471"/>
            <a:ext cx="380160" cy="424080"/>
            <a:chOff x="11617660" y="1959471"/>
            <a:chExt cx="38016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4643DF9-9528-AA41-AA8E-58A0B64C1C33}"/>
                    </a:ext>
                  </a:extLst>
                </p14:cNvPr>
                <p14:cNvContentPartPr/>
                <p14:nvPr/>
              </p14:nvContentPartPr>
              <p14:xfrm>
                <a:off x="11617660" y="2096631"/>
                <a:ext cx="149760" cy="25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4643DF9-9528-AA41-AA8E-58A0B64C1C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10460" y="208907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2B14A1D-6586-0F4E-8C4F-5CE334A15008}"/>
                    </a:ext>
                  </a:extLst>
                </p14:cNvPr>
                <p14:cNvContentPartPr/>
                <p14:nvPr/>
              </p14:nvContentPartPr>
              <p14:xfrm>
                <a:off x="11860660" y="1959471"/>
                <a:ext cx="137160" cy="155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2B14A1D-6586-0F4E-8C4F-5CE334A1500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853100" y="1951911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0A150F7-EE81-8847-A83C-5E273A825AA5}"/>
                    </a:ext>
                  </a:extLst>
                </p14:cNvPr>
                <p14:cNvContentPartPr/>
                <p14:nvPr/>
              </p14:nvContentPartPr>
              <p14:xfrm>
                <a:off x="11898100" y="2196351"/>
                <a:ext cx="43920" cy="187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0A150F7-EE81-8847-A83C-5E273A825A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890540" y="2188791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5603875-8B7A-4A4D-B635-C55C6263DDAA}"/>
              </a:ext>
            </a:extLst>
          </p:cNvPr>
          <p:cNvGrpSpPr/>
          <p:nvPr/>
        </p:nvGrpSpPr>
        <p:grpSpPr>
          <a:xfrm>
            <a:off x="2273500" y="2899791"/>
            <a:ext cx="1170720" cy="654120"/>
            <a:chOff x="2273500" y="2899791"/>
            <a:chExt cx="117072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E367F81-D3AF-6B4B-8295-F9FC30C44BEA}"/>
                    </a:ext>
                  </a:extLst>
                </p14:cNvPr>
                <p14:cNvContentPartPr/>
                <p14:nvPr/>
              </p14:nvContentPartPr>
              <p14:xfrm>
                <a:off x="2273500" y="2962071"/>
                <a:ext cx="510840" cy="4478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E367F81-D3AF-6B4B-8295-F9FC30C44B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65940" y="2954511"/>
                  <a:ext cx="5259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BE2F6CB-7ECB-4B4F-9A9F-1A68616E88DB}"/>
                    </a:ext>
                  </a:extLst>
                </p14:cNvPr>
                <p14:cNvContentPartPr/>
                <p14:nvPr/>
              </p14:nvContentPartPr>
              <p14:xfrm>
                <a:off x="2920780" y="2899791"/>
                <a:ext cx="299160" cy="280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BE2F6CB-7ECB-4B4F-9A9F-1A68616E88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13220" y="2892231"/>
                  <a:ext cx="314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F37044F-C4D8-2342-9BF7-A02DCC5DAA6D}"/>
                    </a:ext>
                  </a:extLst>
                </p14:cNvPr>
                <p14:cNvContentPartPr/>
                <p14:nvPr/>
              </p14:nvContentPartPr>
              <p14:xfrm>
                <a:off x="3039220" y="3049191"/>
                <a:ext cx="405000" cy="5047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F37044F-C4D8-2342-9BF7-A02DCC5DAA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31660" y="3041631"/>
                  <a:ext cx="42012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C6C85FE-715E-A541-B659-D8CE30F0E75D}"/>
              </a:ext>
            </a:extLst>
          </p:cNvPr>
          <p:cNvGrpSpPr/>
          <p:nvPr/>
        </p:nvGrpSpPr>
        <p:grpSpPr>
          <a:xfrm>
            <a:off x="3699100" y="2918151"/>
            <a:ext cx="959040" cy="409320"/>
            <a:chOff x="3699100" y="2918151"/>
            <a:chExt cx="95904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41A550D-8ECC-E441-B237-D96FC5CC6525}"/>
                    </a:ext>
                  </a:extLst>
                </p14:cNvPr>
                <p14:cNvContentPartPr/>
                <p14:nvPr/>
              </p14:nvContentPartPr>
              <p14:xfrm>
                <a:off x="3723940" y="3005631"/>
                <a:ext cx="62640" cy="50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41A550D-8ECC-E441-B237-D96FC5CC65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16380" y="299807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E230209-122B-444B-9D1D-A597C05324DB}"/>
                    </a:ext>
                  </a:extLst>
                </p14:cNvPr>
                <p14:cNvContentPartPr/>
                <p14:nvPr/>
              </p14:nvContentPartPr>
              <p14:xfrm>
                <a:off x="3699100" y="3161151"/>
                <a:ext cx="348840" cy="100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E230209-122B-444B-9D1D-A597C05324D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91540" y="3153591"/>
                  <a:ext cx="363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4CDF104-5E8F-9F44-894F-F2D86235245B}"/>
                    </a:ext>
                  </a:extLst>
                </p14:cNvPr>
                <p14:cNvContentPartPr/>
                <p14:nvPr/>
              </p14:nvContentPartPr>
              <p14:xfrm>
                <a:off x="4190860" y="3061431"/>
                <a:ext cx="112320" cy="266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4CDF104-5E8F-9F44-894F-F2D86235245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83300" y="3053871"/>
                  <a:ext cx="127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4FE85B6-A7A7-8C4C-AA53-EA92CFCC8FD3}"/>
                    </a:ext>
                  </a:extLst>
                </p14:cNvPr>
                <p14:cNvContentPartPr/>
                <p14:nvPr/>
              </p14:nvContentPartPr>
              <p14:xfrm>
                <a:off x="4470940" y="2918151"/>
                <a:ext cx="187200" cy="3675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4FE85B6-A7A7-8C4C-AA53-EA92CFCC8F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3380" y="2910951"/>
                  <a:ext cx="2023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AB1CD12-ED23-A54E-AF9B-975B9CA23C77}"/>
              </a:ext>
            </a:extLst>
          </p:cNvPr>
          <p:cNvGrpSpPr/>
          <p:nvPr/>
        </p:nvGrpSpPr>
        <p:grpSpPr>
          <a:xfrm>
            <a:off x="4950460" y="2750391"/>
            <a:ext cx="1606680" cy="634680"/>
            <a:chOff x="4950460" y="2750391"/>
            <a:chExt cx="16066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D85AFBF-5A47-7A47-ABEF-15C3491EA8CD}"/>
                    </a:ext>
                  </a:extLst>
                </p14:cNvPr>
                <p14:cNvContentPartPr/>
                <p14:nvPr/>
              </p14:nvContentPartPr>
              <p14:xfrm>
                <a:off x="4950460" y="2849751"/>
                <a:ext cx="75240" cy="56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D85AFBF-5A47-7A47-ABEF-15C3491EA8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42900" y="284219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68FA539-274F-B54E-AE7C-55D58024182B}"/>
                    </a:ext>
                  </a:extLst>
                </p14:cNvPr>
                <p14:cNvContentPartPr/>
                <p14:nvPr/>
              </p14:nvContentPartPr>
              <p14:xfrm>
                <a:off x="4969180" y="2868471"/>
                <a:ext cx="305280" cy="436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68FA539-274F-B54E-AE7C-55D58024182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61620" y="2860911"/>
                  <a:ext cx="320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3E8847F-BD4D-3C48-AB01-1420BD8E18B2}"/>
                    </a:ext>
                  </a:extLst>
                </p14:cNvPr>
                <p14:cNvContentPartPr/>
                <p14:nvPr/>
              </p14:nvContentPartPr>
              <p14:xfrm>
                <a:off x="5454460" y="2968191"/>
                <a:ext cx="212040" cy="3276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3E8847F-BD4D-3C48-AB01-1420BD8E18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6900" y="2960631"/>
                  <a:ext cx="227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3B47534-9979-0746-A67C-C178AF1922D4}"/>
                    </a:ext>
                  </a:extLst>
                </p14:cNvPr>
                <p14:cNvContentPartPr/>
                <p14:nvPr/>
              </p14:nvContentPartPr>
              <p14:xfrm>
                <a:off x="5516740" y="3204711"/>
                <a:ext cx="336600" cy="68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3B47534-9979-0746-A67C-C178AF1922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09180" y="3197151"/>
                  <a:ext cx="351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1D0B6B1-578C-5F4B-A46E-5B07E0863727}"/>
                    </a:ext>
                  </a:extLst>
                </p14:cNvPr>
                <p14:cNvContentPartPr/>
                <p14:nvPr/>
              </p14:nvContentPartPr>
              <p14:xfrm>
                <a:off x="6058540" y="2868471"/>
                <a:ext cx="50040" cy="3088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1D0B6B1-578C-5F4B-A46E-5B07E086372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50980" y="2860911"/>
                  <a:ext cx="65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0941E2C-0DE6-FC48-B0D1-6805535A42DD}"/>
                    </a:ext>
                  </a:extLst>
                </p14:cNvPr>
                <p14:cNvContentPartPr/>
                <p14:nvPr/>
              </p14:nvContentPartPr>
              <p14:xfrm>
                <a:off x="6245380" y="2750391"/>
                <a:ext cx="311760" cy="634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0941E2C-0DE6-FC48-B0D1-6805535A42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37820" y="2742831"/>
                  <a:ext cx="32688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8B4FE9A-3F0E-9549-BAB6-6182B1F39449}"/>
                    </a:ext>
                  </a:extLst>
                </p14:cNvPr>
                <p14:cNvContentPartPr/>
                <p14:nvPr/>
              </p14:nvContentPartPr>
              <p14:xfrm>
                <a:off x="6232780" y="2980431"/>
                <a:ext cx="149760" cy="168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8B4FE9A-3F0E-9549-BAB6-6182B1F394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25220" y="2972871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FF3558F0-D3A6-6441-90B3-F4F6BD3C850C}"/>
                  </a:ext>
                </a:extLst>
              </p14:cNvPr>
              <p14:cNvContentPartPr/>
              <p14:nvPr/>
            </p14:nvContentPartPr>
            <p14:xfrm>
              <a:off x="6830380" y="2765511"/>
              <a:ext cx="355320" cy="4770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FF3558F0-D3A6-6441-90B3-F4F6BD3C85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22820" y="2757951"/>
                <a:ext cx="370440" cy="49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D4B84D63-4778-F245-B1ED-46B8FD5B73CA}"/>
              </a:ext>
            </a:extLst>
          </p:cNvPr>
          <p:cNvGrpSpPr/>
          <p:nvPr/>
        </p:nvGrpSpPr>
        <p:grpSpPr>
          <a:xfrm>
            <a:off x="7403140" y="3204711"/>
            <a:ext cx="330120" cy="112320"/>
            <a:chOff x="7403140" y="3204711"/>
            <a:chExt cx="33012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772AF94-43AD-EE44-ADD3-3DD8FF09DD6A}"/>
                    </a:ext>
                  </a:extLst>
                </p14:cNvPr>
                <p14:cNvContentPartPr/>
                <p14:nvPr/>
              </p14:nvContentPartPr>
              <p14:xfrm>
                <a:off x="7403140" y="3204711"/>
                <a:ext cx="149760" cy="565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772AF94-43AD-EE44-ADD3-3DD8FF09DD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95580" y="3197151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639A6F7-290D-314C-B73A-80F599A143DB}"/>
                    </a:ext>
                  </a:extLst>
                </p14:cNvPr>
                <p14:cNvContentPartPr/>
                <p14:nvPr/>
              </p14:nvContentPartPr>
              <p14:xfrm>
                <a:off x="7701940" y="3297951"/>
                <a:ext cx="31320" cy="19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639A6F7-290D-314C-B73A-80F599A143D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94380" y="32903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380177F-7EFB-6E41-8104-AA453D127577}"/>
              </a:ext>
            </a:extLst>
          </p:cNvPr>
          <p:cNvGrpSpPr/>
          <p:nvPr/>
        </p:nvGrpSpPr>
        <p:grpSpPr>
          <a:xfrm>
            <a:off x="8069140" y="2620071"/>
            <a:ext cx="392760" cy="634680"/>
            <a:chOff x="8069140" y="2620071"/>
            <a:chExt cx="39276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40379ED-AF3E-8546-AD0C-44DBB4222287}"/>
                    </a:ext>
                  </a:extLst>
                </p14:cNvPr>
                <p14:cNvContentPartPr/>
                <p14:nvPr/>
              </p14:nvContentPartPr>
              <p14:xfrm>
                <a:off x="8193700" y="2620071"/>
                <a:ext cx="187200" cy="198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40379ED-AF3E-8546-AD0C-44DBB422228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6140" y="2612511"/>
                  <a:ext cx="202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FA2309B-6845-3F43-B0D1-B661562B12D2}"/>
                    </a:ext>
                  </a:extLst>
                </p14:cNvPr>
                <p14:cNvContentPartPr/>
                <p14:nvPr/>
              </p14:nvContentPartPr>
              <p14:xfrm>
                <a:off x="8255980" y="2700351"/>
                <a:ext cx="205920" cy="205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FA2309B-6845-3F43-B0D1-B661562B12D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48420" y="2692791"/>
                  <a:ext cx="221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A961308-6355-1448-9CBE-D802DD46A237}"/>
                    </a:ext>
                  </a:extLst>
                </p14:cNvPr>
                <p14:cNvContentPartPr/>
                <p14:nvPr/>
              </p14:nvContentPartPr>
              <p14:xfrm>
                <a:off x="8144020" y="2980431"/>
                <a:ext cx="274320" cy="106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A961308-6355-1448-9CBE-D802DD46A2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36460" y="2972871"/>
                  <a:ext cx="289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5BEAA10-7316-3B42-A1B2-2F0F5B035DD6}"/>
                    </a:ext>
                  </a:extLst>
                </p14:cNvPr>
                <p14:cNvContentPartPr/>
                <p14:nvPr/>
              </p14:nvContentPartPr>
              <p14:xfrm>
                <a:off x="8069140" y="2968191"/>
                <a:ext cx="305280" cy="2804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5BEAA10-7316-3B42-A1B2-2F0F5B035DD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61940" y="2960631"/>
                  <a:ext cx="320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E94BB04-AE77-3044-BDBC-3D31A81D2ABB}"/>
                    </a:ext>
                  </a:extLst>
                </p14:cNvPr>
                <p14:cNvContentPartPr/>
                <p14:nvPr/>
              </p14:nvContentPartPr>
              <p14:xfrm>
                <a:off x="8231140" y="3142431"/>
                <a:ext cx="199440" cy="112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E94BB04-AE77-3044-BDBC-3D31A81D2A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23580" y="3134871"/>
                  <a:ext cx="2145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792A8C3F-B693-B64E-A740-AF12A8A637AC}"/>
                  </a:ext>
                </a:extLst>
              </p14:cNvPr>
              <p14:cNvContentPartPr/>
              <p14:nvPr/>
            </p14:nvContentPartPr>
            <p14:xfrm>
              <a:off x="8760340" y="2732391"/>
              <a:ext cx="249480" cy="4881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792A8C3F-B693-B64E-A740-AF12A8A637A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752780" y="2724831"/>
                <a:ext cx="264600" cy="50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DE0BF95-9794-C349-99BB-931B8B6DA698}"/>
              </a:ext>
            </a:extLst>
          </p:cNvPr>
          <p:cNvGrpSpPr/>
          <p:nvPr/>
        </p:nvGrpSpPr>
        <p:grpSpPr>
          <a:xfrm>
            <a:off x="9357940" y="2743911"/>
            <a:ext cx="212040" cy="535680"/>
            <a:chOff x="9357940" y="2743911"/>
            <a:chExt cx="2120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1AFE38A-F4D9-F34B-9255-B57FA33C5746}"/>
                    </a:ext>
                  </a:extLst>
                </p14:cNvPr>
                <p14:cNvContentPartPr/>
                <p14:nvPr/>
              </p14:nvContentPartPr>
              <p14:xfrm>
                <a:off x="9357940" y="2743911"/>
                <a:ext cx="212040" cy="224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1AFE38A-F4D9-F34B-9255-B57FA33C574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50380" y="2736351"/>
                  <a:ext cx="22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847B464-DB6C-8844-8761-FD3CEBB7B718}"/>
                    </a:ext>
                  </a:extLst>
                </p14:cNvPr>
                <p14:cNvContentPartPr/>
                <p14:nvPr/>
              </p14:nvContentPartPr>
              <p14:xfrm>
                <a:off x="9476380" y="3042711"/>
                <a:ext cx="19080" cy="2368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847B464-DB6C-8844-8761-FD3CEBB7B7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68820" y="3035151"/>
                  <a:ext cx="34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B27D24B7-565C-794D-AEF6-341C44264B0F}"/>
              </a:ext>
            </a:extLst>
          </p:cNvPr>
          <p:cNvGrpSpPr/>
          <p:nvPr/>
        </p:nvGrpSpPr>
        <p:grpSpPr>
          <a:xfrm>
            <a:off x="9868420" y="2625831"/>
            <a:ext cx="2085120" cy="716040"/>
            <a:chOff x="9868420" y="2625831"/>
            <a:chExt cx="2085120" cy="7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DB69791-5C64-4049-B375-836A855AA62B}"/>
                    </a:ext>
                  </a:extLst>
                </p14:cNvPr>
                <p14:cNvContentPartPr/>
                <p14:nvPr/>
              </p14:nvContentPartPr>
              <p14:xfrm>
                <a:off x="10042660" y="2625831"/>
                <a:ext cx="87480" cy="50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DB69791-5C64-4049-B375-836A855AA62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35100" y="261827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41E5992-DFB6-7D40-A08A-EAF5F50B404B}"/>
                    </a:ext>
                  </a:extLst>
                </p14:cNvPr>
                <p14:cNvContentPartPr/>
                <p14:nvPr/>
              </p14:nvContentPartPr>
              <p14:xfrm>
                <a:off x="9868420" y="2775231"/>
                <a:ext cx="304560" cy="5108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41E5992-DFB6-7D40-A08A-EAF5F50B40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60860" y="2767671"/>
                  <a:ext cx="3196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4B05C5E-2E47-B64C-8045-D9986AEF7DBB}"/>
                    </a:ext>
                  </a:extLst>
                </p14:cNvPr>
                <p14:cNvContentPartPr/>
                <p14:nvPr/>
              </p14:nvContentPartPr>
              <p14:xfrm>
                <a:off x="10224100" y="2787471"/>
                <a:ext cx="217440" cy="479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4B05C5E-2E47-B64C-8045-D9986AEF7D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16540" y="2779911"/>
                  <a:ext cx="232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4FEBD91-EB71-D94E-83B7-E9310D752B5A}"/>
                    </a:ext>
                  </a:extLst>
                </p14:cNvPr>
                <p14:cNvContentPartPr/>
                <p14:nvPr/>
              </p14:nvContentPartPr>
              <p14:xfrm>
                <a:off x="10615420" y="2706831"/>
                <a:ext cx="305280" cy="5234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4FEBD91-EB71-D94E-83B7-E9310D752B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7860" y="2699271"/>
                  <a:ext cx="3204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5EF6E06A-87B0-5C4B-B6B2-B45A2AA8DD74}"/>
                    </a:ext>
                  </a:extLst>
                </p14:cNvPr>
                <p14:cNvContentPartPr/>
                <p14:nvPr/>
              </p14:nvContentPartPr>
              <p14:xfrm>
                <a:off x="11176660" y="2787471"/>
                <a:ext cx="185760" cy="813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5EF6E06A-87B0-5C4B-B6B2-B45A2AA8DD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69100" y="2779911"/>
                  <a:ext cx="200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5104AC6-7C71-C844-9396-51DF6A1DC042}"/>
                    </a:ext>
                  </a:extLst>
                </p14:cNvPr>
                <p14:cNvContentPartPr/>
                <p14:nvPr/>
              </p14:nvContentPartPr>
              <p14:xfrm>
                <a:off x="11063620" y="2962071"/>
                <a:ext cx="112320" cy="112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5104AC6-7C71-C844-9396-51DF6A1DC04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56060" y="295451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F5D06ED-C3FF-0A4B-8B83-49A0194C808D}"/>
                    </a:ext>
                  </a:extLst>
                </p14:cNvPr>
                <p14:cNvContentPartPr/>
                <p14:nvPr/>
              </p14:nvContentPartPr>
              <p14:xfrm>
                <a:off x="11175940" y="2974311"/>
                <a:ext cx="112320" cy="3675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F5D06ED-C3FF-0A4B-8B83-49A0194C80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68380" y="2966751"/>
                  <a:ext cx="127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CDEE359-0F0B-804B-8C03-4DDEFF067441}"/>
                    </a:ext>
                  </a:extLst>
                </p14:cNvPr>
                <p14:cNvContentPartPr/>
                <p14:nvPr/>
              </p14:nvContentPartPr>
              <p14:xfrm>
                <a:off x="11480860" y="2968191"/>
                <a:ext cx="12960" cy="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CDEE359-0F0B-804B-8C03-4DDEFF0674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473300" y="296063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985DD85-DF64-004D-9AD4-4A9F14129E54}"/>
                    </a:ext>
                  </a:extLst>
                </p14:cNvPr>
                <p14:cNvContentPartPr/>
                <p14:nvPr/>
              </p14:nvContentPartPr>
              <p14:xfrm>
                <a:off x="11474740" y="2893311"/>
                <a:ext cx="131040" cy="187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985DD85-DF64-004D-9AD4-4A9F14129E5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67180" y="288575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ED91467-2738-5A45-96D2-3BFE3CE5FC9E}"/>
                    </a:ext>
                  </a:extLst>
                </p14:cNvPr>
                <p14:cNvContentPartPr/>
                <p14:nvPr/>
              </p14:nvContentPartPr>
              <p14:xfrm>
                <a:off x="11493460" y="2999151"/>
                <a:ext cx="118800" cy="565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ED91467-2738-5A45-96D2-3BFE3CE5FC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85900" y="2991591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4B448B4-6586-E44A-970A-FF97CCDA5857}"/>
                    </a:ext>
                  </a:extLst>
                </p14:cNvPr>
                <p14:cNvContentPartPr/>
                <p14:nvPr/>
              </p14:nvContentPartPr>
              <p14:xfrm>
                <a:off x="11679940" y="2793951"/>
                <a:ext cx="273600" cy="5295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4B448B4-6586-E44A-970A-FF97CCDA58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72380" y="2786391"/>
                  <a:ext cx="28872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58AFFBB9-CA93-0F41-8EE9-75B78B8096AC}"/>
              </a:ext>
            </a:extLst>
          </p:cNvPr>
          <p:cNvGrpSpPr/>
          <p:nvPr/>
        </p:nvGrpSpPr>
        <p:grpSpPr>
          <a:xfrm>
            <a:off x="582940" y="2812671"/>
            <a:ext cx="1865160" cy="1612440"/>
            <a:chOff x="582940" y="2812671"/>
            <a:chExt cx="1865160" cy="161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344A1E9-678B-DC47-A08B-E04F6B8E26C3}"/>
                    </a:ext>
                  </a:extLst>
                </p14:cNvPr>
                <p14:cNvContentPartPr/>
                <p14:nvPr/>
              </p14:nvContentPartPr>
              <p14:xfrm>
                <a:off x="623620" y="2812671"/>
                <a:ext cx="168480" cy="106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344A1E9-678B-DC47-A08B-E04F6B8E26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6060" y="2805111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8F2E20A-7D10-3B42-A481-0D681B6237F8}"/>
                    </a:ext>
                  </a:extLst>
                </p14:cNvPr>
                <p14:cNvContentPartPr/>
                <p14:nvPr/>
              </p14:nvContentPartPr>
              <p14:xfrm>
                <a:off x="582940" y="2974311"/>
                <a:ext cx="284040" cy="6915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8F2E20A-7D10-3B42-A481-0D681B6237F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5380" y="2966751"/>
                  <a:ext cx="2991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DA07117-DC16-8340-9721-1136962A6966}"/>
                    </a:ext>
                  </a:extLst>
                </p14:cNvPr>
                <p14:cNvContentPartPr/>
                <p14:nvPr/>
              </p14:nvContentPartPr>
              <p14:xfrm>
                <a:off x="773020" y="3279231"/>
                <a:ext cx="100080" cy="199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DA07117-DC16-8340-9721-1136962A69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5460" y="3272031"/>
                  <a:ext cx="115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A318EEC-D715-0849-B5F7-83927B3E89A5}"/>
                    </a:ext>
                  </a:extLst>
                </p14:cNvPr>
                <p14:cNvContentPartPr/>
                <p14:nvPr/>
              </p14:nvContentPartPr>
              <p14:xfrm>
                <a:off x="941140" y="3055311"/>
                <a:ext cx="230760" cy="4111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A318EEC-D715-0849-B5F7-83927B3E89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3580" y="3047751"/>
                  <a:ext cx="245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1897602-5E43-B142-A1C4-6410F8D1293A}"/>
                    </a:ext>
                  </a:extLst>
                </p14:cNvPr>
                <p14:cNvContentPartPr/>
                <p14:nvPr/>
              </p14:nvContentPartPr>
              <p14:xfrm>
                <a:off x="1376740" y="2881071"/>
                <a:ext cx="367560" cy="597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1897602-5E43-B142-A1C4-6410F8D1293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69540" y="2873511"/>
                  <a:ext cx="3826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458146D-CCA1-504B-90C2-4E86AFCABB49}"/>
                    </a:ext>
                  </a:extLst>
                </p14:cNvPr>
                <p14:cNvContentPartPr/>
                <p14:nvPr/>
              </p14:nvContentPartPr>
              <p14:xfrm>
                <a:off x="1999540" y="3503511"/>
                <a:ext cx="81360" cy="93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458146D-CCA1-504B-90C2-4E86AFCABB4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91980" y="349595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140E1D0-0CEE-F14C-A06F-7CF3816EFED6}"/>
                    </a:ext>
                  </a:extLst>
                </p14:cNvPr>
                <p14:cNvContentPartPr/>
                <p14:nvPr/>
              </p14:nvContentPartPr>
              <p14:xfrm>
                <a:off x="592660" y="3790071"/>
                <a:ext cx="218160" cy="516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140E1D0-0CEE-F14C-A06F-7CF3816EFE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5100" y="3782511"/>
                  <a:ext cx="2332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5C89DC2-1A3A-674E-A076-A9C2CCC13B7F}"/>
                    </a:ext>
                  </a:extLst>
                </p14:cNvPr>
                <p14:cNvContentPartPr/>
                <p14:nvPr/>
              </p14:nvContentPartPr>
              <p14:xfrm>
                <a:off x="704620" y="4094991"/>
                <a:ext cx="236880" cy="37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5C89DC2-1A3A-674E-A076-A9C2CCC13B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7060" y="4087431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EBF9CDA-F963-A140-8361-D25974506C50}"/>
                    </a:ext>
                  </a:extLst>
                </p14:cNvPr>
                <p14:cNvContentPartPr/>
                <p14:nvPr/>
              </p14:nvContentPartPr>
              <p14:xfrm>
                <a:off x="1127980" y="3659031"/>
                <a:ext cx="442440" cy="766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EBF9CDA-F963-A140-8361-D25974506C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20420" y="3651471"/>
                  <a:ext cx="4575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5779156-86D7-894E-9B86-8B65D34B7B0C}"/>
                    </a:ext>
                  </a:extLst>
                </p14:cNvPr>
                <p14:cNvContentPartPr/>
                <p14:nvPr/>
              </p14:nvContentPartPr>
              <p14:xfrm>
                <a:off x="1395460" y="4132431"/>
                <a:ext cx="19080" cy="212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5779156-86D7-894E-9B86-8B65D34B7B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87900" y="412487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670A85D-7D4B-034F-9CA4-AA50A4709D28}"/>
                    </a:ext>
                  </a:extLst>
                </p14:cNvPr>
                <p14:cNvContentPartPr/>
                <p14:nvPr/>
              </p14:nvContentPartPr>
              <p14:xfrm>
                <a:off x="1470340" y="3976551"/>
                <a:ext cx="249480" cy="361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670A85D-7D4B-034F-9CA4-AA50A4709D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62780" y="3968991"/>
                  <a:ext cx="264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4E874F2-FE4F-684E-969A-EC1F21346860}"/>
                    </a:ext>
                  </a:extLst>
                </p14:cNvPr>
                <p14:cNvContentPartPr/>
                <p14:nvPr/>
              </p14:nvContentPartPr>
              <p14:xfrm>
                <a:off x="1806580" y="3802311"/>
                <a:ext cx="380160" cy="4546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4E874F2-FE4F-684E-969A-EC1F213468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99020" y="3794751"/>
                  <a:ext cx="395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47F0BEB-A7F9-7940-BF28-E761EB909C83}"/>
                    </a:ext>
                  </a:extLst>
                </p14:cNvPr>
                <p14:cNvContentPartPr/>
                <p14:nvPr/>
              </p14:nvContentPartPr>
              <p14:xfrm>
                <a:off x="2360620" y="4275351"/>
                <a:ext cx="87480" cy="87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47F0BEB-A7F9-7940-BF28-E761EB909C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53060" y="426779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C1288C36-C547-E543-81E7-67EA493FF4E7}"/>
              </a:ext>
            </a:extLst>
          </p:cNvPr>
          <p:cNvGrpSpPr/>
          <p:nvPr/>
        </p:nvGrpSpPr>
        <p:grpSpPr>
          <a:xfrm>
            <a:off x="2709100" y="3771351"/>
            <a:ext cx="703800" cy="472680"/>
            <a:chOff x="2709100" y="3771351"/>
            <a:chExt cx="70380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43FADBE-C2D3-9D42-BF86-4819B17EC7CB}"/>
                    </a:ext>
                  </a:extLst>
                </p14:cNvPr>
                <p14:cNvContentPartPr/>
                <p14:nvPr/>
              </p14:nvContentPartPr>
              <p14:xfrm>
                <a:off x="2846260" y="3771351"/>
                <a:ext cx="68760" cy="687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43FADBE-C2D3-9D42-BF86-4819B17EC7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38700" y="376379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94F4E4F-6110-0B4F-BCDA-F964E85F080B}"/>
                    </a:ext>
                  </a:extLst>
                </p14:cNvPr>
                <p14:cNvContentPartPr/>
                <p14:nvPr/>
              </p14:nvContentPartPr>
              <p14:xfrm>
                <a:off x="2709100" y="3771351"/>
                <a:ext cx="560520" cy="472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94F4E4F-6110-0B4F-BCDA-F964E85F08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01540" y="3763791"/>
                  <a:ext cx="5756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3D22989-5C65-4A49-A9E8-10475177FB7F}"/>
                    </a:ext>
                  </a:extLst>
                </p14:cNvPr>
                <p14:cNvContentPartPr/>
                <p14:nvPr/>
              </p14:nvContentPartPr>
              <p14:xfrm>
                <a:off x="3319300" y="4125951"/>
                <a:ext cx="93600" cy="500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3D22989-5C65-4A49-A9E8-10475177FB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1740" y="411839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AAB462D1-6A81-A945-852D-D9E5C51F42E4}"/>
              </a:ext>
            </a:extLst>
          </p:cNvPr>
          <p:cNvGrpSpPr/>
          <p:nvPr/>
        </p:nvGrpSpPr>
        <p:grpSpPr>
          <a:xfrm>
            <a:off x="3767500" y="3727791"/>
            <a:ext cx="355320" cy="454680"/>
            <a:chOff x="3767500" y="3727791"/>
            <a:chExt cx="3553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1048827-BE36-F24E-9537-47D87EBDE3AC}"/>
                    </a:ext>
                  </a:extLst>
                </p14:cNvPr>
                <p14:cNvContentPartPr/>
                <p14:nvPr/>
              </p14:nvContentPartPr>
              <p14:xfrm>
                <a:off x="3767500" y="3727791"/>
                <a:ext cx="261720" cy="4546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1048827-BE36-F24E-9537-47D87EBDE3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59940" y="3720231"/>
                  <a:ext cx="2768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287B629-FCD3-954C-A3D9-3EE1AD736D6D}"/>
                    </a:ext>
                  </a:extLst>
                </p14:cNvPr>
                <p14:cNvContentPartPr/>
                <p14:nvPr/>
              </p14:nvContentPartPr>
              <p14:xfrm>
                <a:off x="3935620" y="4001391"/>
                <a:ext cx="187200" cy="19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287B629-FCD3-954C-A3D9-3EE1AD736D6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28060" y="399419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4D7CD2B1-A98B-754B-94CA-6F7CD91B38FA}"/>
                  </a:ext>
                </a:extLst>
              </p14:cNvPr>
              <p14:cNvContentPartPr/>
              <p14:nvPr/>
            </p14:nvContentPartPr>
            <p14:xfrm>
              <a:off x="4495780" y="3777471"/>
              <a:ext cx="168480" cy="3132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4D7CD2B1-A98B-754B-94CA-6F7CD91B38F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488220" y="3769911"/>
                <a:ext cx="1836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FB3D4A5-D3C6-ED4A-9397-A804E1373B7B}"/>
              </a:ext>
            </a:extLst>
          </p:cNvPr>
          <p:cNvGrpSpPr/>
          <p:nvPr/>
        </p:nvGrpSpPr>
        <p:grpSpPr>
          <a:xfrm>
            <a:off x="4402540" y="3964311"/>
            <a:ext cx="280440" cy="305280"/>
            <a:chOff x="4402540" y="3964311"/>
            <a:chExt cx="2804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A36AFE8-0EAB-4D48-8CC3-606E44AB6A25}"/>
                    </a:ext>
                  </a:extLst>
                </p14:cNvPr>
                <p14:cNvContentPartPr/>
                <p14:nvPr/>
              </p14:nvContentPartPr>
              <p14:xfrm>
                <a:off x="4402540" y="3964311"/>
                <a:ext cx="112320" cy="93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A36AFE8-0EAB-4D48-8CC3-606E44AB6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94980" y="395675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3545CC6-C385-474B-A8FE-ACC625E12B25}"/>
                    </a:ext>
                  </a:extLst>
                </p14:cNvPr>
                <p14:cNvContentPartPr/>
                <p14:nvPr/>
              </p14:nvContentPartPr>
              <p14:xfrm>
                <a:off x="4527100" y="3970431"/>
                <a:ext cx="155880" cy="2991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3545CC6-C385-474B-A8FE-ACC625E12B2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19540" y="3962871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2BE23F95-FDBB-FB42-9DFC-675621B7C6C5}"/>
                  </a:ext>
                </a:extLst>
              </p14:cNvPr>
              <p14:cNvContentPartPr/>
              <p14:nvPr/>
            </p14:nvContentPartPr>
            <p14:xfrm>
              <a:off x="5081140" y="3721311"/>
              <a:ext cx="243000" cy="4086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2BE23F95-FDBB-FB42-9DFC-675621B7C6C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073580" y="3713751"/>
                <a:ext cx="258120" cy="42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29A10BC4-64E4-3F4C-8297-39F59A42A4CF}"/>
              </a:ext>
            </a:extLst>
          </p:cNvPr>
          <p:cNvGrpSpPr/>
          <p:nvPr/>
        </p:nvGrpSpPr>
        <p:grpSpPr>
          <a:xfrm>
            <a:off x="5560300" y="3603231"/>
            <a:ext cx="1837080" cy="597960"/>
            <a:chOff x="5560300" y="3603231"/>
            <a:chExt cx="183708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993076E-46BE-374B-A330-D180AD7DB795}"/>
                    </a:ext>
                  </a:extLst>
                </p14:cNvPr>
                <p14:cNvContentPartPr/>
                <p14:nvPr/>
              </p14:nvContentPartPr>
              <p14:xfrm>
                <a:off x="5560300" y="3976551"/>
                <a:ext cx="155880" cy="1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993076E-46BE-374B-A330-D180AD7DB79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52740" y="39689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80906EA-1F53-6F4B-A7A3-C5B2E46D89A7}"/>
                    </a:ext>
                  </a:extLst>
                </p14:cNvPr>
                <p14:cNvContentPartPr/>
                <p14:nvPr/>
              </p14:nvContentPartPr>
              <p14:xfrm>
                <a:off x="5902660" y="3603231"/>
                <a:ext cx="317880" cy="5979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80906EA-1F53-6F4B-A7A3-C5B2E46D89A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95460" y="3595671"/>
                  <a:ext cx="333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B0B510E-472C-7D40-A435-6697A233AC76}"/>
                    </a:ext>
                  </a:extLst>
                </p14:cNvPr>
                <p14:cNvContentPartPr/>
                <p14:nvPr/>
              </p14:nvContentPartPr>
              <p14:xfrm>
                <a:off x="6077260" y="3939471"/>
                <a:ext cx="243000" cy="236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B0B510E-472C-7D40-A435-6697A233AC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69700" y="3931911"/>
                  <a:ext cx="258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ECA3F55-CBAB-7040-8C8A-7D02DED3AAD4}"/>
                    </a:ext>
                  </a:extLst>
                </p14:cNvPr>
                <p14:cNvContentPartPr/>
                <p14:nvPr/>
              </p14:nvContentPartPr>
              <p14:xfrm>
                <a:off x="6488740" y="3640311"/>
                <a:ext cx="311040" cy="467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ECA3F55-CBAB-7040-8C8A-7D02DED3AAD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81180" y="3633111"/>
                  <a:ext cx="326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535A4D2-850E-8F46-BD6B-787DA36000B8}"/>
                    </a:ext>
                  </a:extLst>
                </p14:cNvPr>
                <p14:cNvContentPartPr/>
                <p14:nvPr/>
              </p14:nvContentPartPr>
              <p14:xfrm>
                <a:off x="7017220" y="3790071"/>
                <a:ext cx="174600" cy="752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535A4D2-850E-8F46-BD6B-787DA36000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09660" y="3782511"/>
                  <a:ext cx="18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618C636-4BED-004C-80EC-EEB4E155BAD7}"/>
                    </a:ext>
                  </a:extLst>
                </p14:cNvPr>
                <p14:cNvContentPartPr/>
                <p14:nvPr/>
              </p14:nvContentPartPr>
              <p14:xfrm>
                <a:off x="7017220" y="3970431"/>
                <a:ext cx="380160" cy="81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618C636-4BED-004C-80EC-EEB4E155BA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09660" y="3962871"/>
                  <a:ext cx="3952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ACBECC60-3F7E-924E-B52A-F3C3A46866CF}"/>
              </a:ext>
            </a:extLst>
          </p:cNvPr>
          <p:cNvGrpSpPr/>
          <p:nvPr/>
        </p:nvGrpSpPr>
        <p:grpSpPr>
          <a:xfrm>
            <a:off x="7652260" y="4113711"/>
            <a:ext cx="299160" cy="168480"/>
            <a:chOff x="7652260" y="4113711"/>
            <a:chExt cx="29916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B0D9D0A5-31BF-A74E-A879-6C602FFE9B2A}"/>
                    </a:ext>
                  </a:extLst>
                </p14:cNvPr>
                <p14:cNvContentPartPr/>
                <p14:nvPr/>
              </p14:nvContentPartPr>
              <p14:xfrm>
                <a:off x="7652260" y="4113711"/>
                <a:ext cx="106200" cy="68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B0D9D0A5-31BF-A74E-A879-6C602FFE9B2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44700" y="410615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A8A9AC7-0536-2240-AF88-FDD1039E7DC2}"/>
                    </a:ext>
                  </a:extLst>
                </p14:cNvPr>
                <p14:cNvContentPartPr/>
                <p14:nvPr/>
              </p14:nvContentPartPr>
              <p14:xfrm>
                <a:off x="7938460" y="4263111"/>
                <a:ext cx="12960" cy="190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A8A9AC7-0536-2240-AF88-FDD1039E7DC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30900" y="42555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2D010AC2-1215-094F-BD8A-A2B1C8C45B74}"/>
              </a:ext>
            </a:extLst>
          </p:cNvPr>
          <p:cNvGrpSpPr/>
          <p:nvPr/>
        </p:nvGrpSpPr>
        <p:grpSpPr>
          <a:xfrm>
            <a:off x="1663300" y="4910391"/>
            <a:ext cx="380160" cy="324000"/>
            <a:chOff x="1663300" y="4910391"/>
            <a:chExt cx="3801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260BF4C-A3FE-7D42-86DA-03C5B06AF5D4}"/>
                    </a:ext>
                  </a:extLst>
                </p14:cNvPr>
                <p14:cNvContentPartPr/>
                <p14:nvPr/>
              </p14:nvContentPartPr>
              <p14:xfrm>
                <a:off x="1825300" y="4991391"/>
                <a:ext cx="25200" cy="1000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260BF4C-A3FE-7D42-86DA-03C5B06AF5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17740" y="498383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567F849-117D-1746-BBA1-5C17DE392B1D}"/>
                    </a:ext>
                  </a:extLst>
                </p14:cNvPr>
                <p14:cNvContentPartPr/>
                <p14:nvPr/>
              </p14:nvContentPartPr>
              <p14:xfrm>
                <a:off x="1663300" y="4910391"/>
                <a:ext cx="380160" cy="3240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567F849-117D-1746-BBA1-5C17DE392B1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55740" y="4902831"/>
                  <a:ext cx="3952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1A63B97-B752-FC41-B800-E7177E2E6838}"/>
              </a:ext>
            </a:extLst>
          </p:cNvPr>
          <p:cNvGrpSpPr/>
          <p:nvPr/>
        </p:nvGrpSpPr>
        <p:grpSpPr>
          <a:xfrm>
            <a:off x="2796220" y="4785831"/>
            <a:ext cx="423720" cy="361440"/>
            <a:chOff x="2796220" y="4785831"/>
            <a:chExt cx="423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22749CE-6FF3-8D42-9E66-7B16A9B0F5C6}"/>
                    </a:ext>
                  </a:extLst>
                </p14:cNvPr>
                <p14:cNvContentPartPr/>
                <p14:nvPr/>
              </p14:nvContentPartPr>
              <p14:xfrm>
                <a:off x="2796220" y="4785831"/>
                <a:ext cx="268200" cy="3614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22749CE-6FF3-8D42-9E66-7B16A9B0F5C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88660" y="4778271"/>
                  <a:ext cx="282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169D869-7273-2141-8506-5B2E9CC90304}"/>
                    </a:ext>
                  </a:extLst>
                </p14:cNvPr>
                <p14:cNvContentPartPr/>
                <p14:nvPr/>
              </p14:nvContentPartPr>
              <p14:xfrm>
                <a:off x="2933380" y="4960431"/>
                <a:ext cx="286560" cy="500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169D869-7273-2141-8506-5B2E9CC9030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25820" y="4952871"/>
                  <a:ext cx="3016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75353E4C-AB4C-9049-8214-8B4B9AAA00F4}"/>
              </a:ext>
            </a:extLst>
          </p:cNvPr>
          <p:cNvGrpSpPr/>
          <p:nvPr/>
        </p:nvGrpSpPr>
        <p:grpSpPr>
          <a:xfrm>
            <a:off x="3530980" y="4798431"/>
            <a:ext cx="330120" cy="492120"/>
            <a:chOff x="3530980" y="4798431"/>
            <a:chExt cx="3301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E2B861E-ED3B-CE4E-8F62-F972A0C7FFA0}"/>
                    </a:ext>
                  </a:extLst>
                </p14:cNvPr>
                <p14:cNvContentPartPr/>
                <p14:nvPr/>
              </p14:nvContentPartPr>
              <p14:xfrm>
                <a:off x="3568420" y="4798431"/>
                <a:ext cx="267480" cy="565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E2B861E-ED3B-CE4E-8F62-F972A0C7FF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60860" y="4790871"/>
                  <a:ext cx="28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9EE3739-FA33-1C4A-B713-CB6BAD0E092D}"/>
                    </a:ext>
                  </a:extLst>
                </p14:cNvPr>
                <p14:cNvContentPartPr/>
                <p14:nvPr/>
              </p14:nvContentPartPr>
              <p14:xfrm>
                <a:off x="3530980" y="4953951"/>
                <a:ext cx="106200" cy="112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9EE3739-FA33-1C4A-B713-CB6BAD0E092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23420" y="494639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1B1D62D-BB53-0B46-9BC3-68E3EB8C9195}"/>
                    </a:ext>
                  </a:extLst>
                </p14:cNvPr>
                <p14:cNvContentPartPr/>
                <p14:nvPr/>
              </p14:nvContentPartPr>
              <p14:xfrm>
                <a:off x="3711340" y="4972671"/>
                <a:ext cx="149760" cy="3178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1B1D62D-BB53-0B46-9BC3-68E3EB8C919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03780" y="496511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BA847FF6-2B74-634C-B81B-84BBB9A7D48B}"/>
              </a:ext>
            </a:extLst>
          </p:cNvPr>
          <p:cNvGrpSpPr/>
          <p:nvPr/>
        </p:nvGrpSpPr>
        <p:grpSpPr>
          <a:xfrm>
            <a:off x="4122460" y="4537071"/>
            <a:ext cx="1612440" cy="604080"/>
            <a:chOff x="4122460" y="4537071"/>
            <a:chExt cx="16124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7C815BB-7029-B443-999E-EB90BEF6F5BA}"/>
                    </a:ext>
                  </a:extLst>
                </p14:cNvPr>
                <p14:cNvContentPartPr/>
                <p14:nvPr/>
              </p14:nvContentPartPr>
              <p14:xfrm>
                <a:off x="4122460" y="4717431"/>
                <a:ext cx="417600" cy="4208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7C815BB-7029-B443-999E-EB90BEF6F5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14900" y="4709871"/>
                  <a:ext cx="4323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338B8799-7D8B-BA41-B8AF-47A143C7A0A2}"/>
                    </a:ext>
                  </a:extLst>
                </p14:cNvPr>
                <p14:cNvContentPartPr/>
                <p14:nvPr/>
              </p14:nvContentPartPr>
              <p14:xfrm>
                <a:off x="4744900" y="4537071"/>
                <a:ext cx="386280" cy="6015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338B8799-7D8B-BA41-B8AF-47A143C7A0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37340" y="4529511"/>
                  <a:ext cx="40140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1600CFC-F23B-D54C-A00A-2CC9474C5032}"/>
                    </a:ext>
                  </a:extLst>
                </p14:cNvPr>
                <p14:cNvContentPartPr/>
                <p14:nvPr/>
              </p14:nvContentPartPr>
              <p14:xfrm>
                <a:off x="4937860" y="4904271"/>
                <a:ext cx="212040" cy="2368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1600CFC-F23B-D54C-A00A-2CC9474C503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30300" y="489671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5863A4D-80FC-1F41-B94D-0886FAB5AC71}"/>
                    </a:ext>
                  </a:extLst>
                </p14:cNvPr>
                <p14:cNvContentPartPr/>
                <p14:nvPr/>
              </p14:nvContentPartPr>
              <p14:xfrm>
                <a:off x="5392180" y="4599351"/>
                <a:ext cx="342720" cy="4734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5863A4D-80FC-1F41-B94D-0886FAB5AC7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84980" y="4591791"/>
                  <a:ext cx="3578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AD624BDA-C237-734B-9D26-4E25BABCB959}"/>
              </a:ext>
            </a:extLst>
          </p:cNvPr>
          <p:cNvGrpSpPr/>
          <p:nvPr/>
        </p:nvGrpSpPr>
        <p:grpSpPr>
          <a:xfrm>
            <a:off x="6319900" y="4736151"/>
            <a:ext cx="635400" cy="411120"/>
            <a:chOff x="6319900" y="4736151"/>
            <a:chExt cx="6354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ACAE450-02B0-294E-A33B-BBEC46D13261}"/>
                    </a:ext>
                  </a:extLst>
                </p14:cNvPr>
                <p14:cNvContentPartPr/>
                <p14:nvPr/>
              </p14:nvContentPartPr>
              <p14:xfrm>
                <a:off x="6351220" y="4866831"/>
                <a:ext cx="504720" cy="378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ACAE450-02B0-294E-A33B-BBEC46D1326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43660" y="4859271"/>
                  <a:ext cx="519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F2FD383-CB32-2F4F-AC1E-469339CAF0D2}"/>
                    </a:ext>
                  </a:extLst>
                </p14:cNvPr>
                <p14:cNvContentPartPr/>
                <p14:nvPr/>
              </p14:nvContentPartPr>
              <p14:xfrm>
                <a:off x="6319900" y="4985271"/>
                <a:ext cx="492120" cy="12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F2FD383-CB32-2F4F-AC1E-469339CAF0D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12340" y="4977711"/>
                  <a:ext cx="507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9E514BA-4BD9-BD4B-82F6-F5D169AF4F63}"/>
                    </a:ext>
                  </a:extLst>
                </p14:cNvPr>
                <p14:cNvContentPartPr/>
                <p14:nvPr/>
              </p14:nvContentPartPr>
              <p14:xfrm>
                <a:off x="6680980" y="4736151"/>
                <a:ext cx="274320" cy="4111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9E514BA-4BD9-BD4B-82F6-F5D169AF4F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73420" y="4728591"/>
                  <a:ext cx="28944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4CB77B62-DEE5-3E44-BCB3-E0DF744AD9D3}"/>
                  </a:ext>
                </a:extLst>
              </p14:cNvPr>
              <p14:cNvContentPartPr/>
              <p14:nvPr/>
            </p14:nvContentPartPr>
            <p14:xfrm>
              <a:off x="7589980" y="4661631"/>
              <a:ext cx="218160" cy="313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4CB77B62-DEE5-3E44-BCB3-E0DF744AD9D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582420" y="4654071"/>
                <a:ext cx="2332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3DF0D427-2FD1-044E-B959-4D260C8BD726}"/>
              </a:ext>
            </a:extLst>
          </p:cNvPr>
          <p:cNvGrpSpPr/>
          <p:nvPr/>
        </p:nvGrpSpPr>
        <p:grpSpPr>
          <a:xfrm>
            <a:off x="7484860" y="4879431"/>
            <a:ext cx="297720" cy="367560"/>
            <a:chOff x="7484860" y="4879431"/>
            <a:chExt cx="2977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FB1BC59-B488-524A-BB4B-4C2CE5A382E5}"/>
                    </a:ext>
                  </a:extLst>
                </p14:cNvPr>
                <p14:cNvContentPartPr/>
                <p14:nvPr/>
              </p14:nvContentPartPr>
              <p14:xfrm>
                <a:off x="7484860" y="4879431"/>
                <a:ext cx="92520" cy="162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FB1BC59-B488-524A-BB4B-4C2CE5A382E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77300" y="4871871"/>
                  <a:ext cx="107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49A1020-BDDD-D446-9ED3-05C631D76B9C}"/>
                    </a:ext>
                  </a:extLst>
                </p14:cNvPr>
                <p14:cNvContentPartPr/>
                <p14:nvPr/>
              </p14:nvContentPartPr>
              <p14:xfrm>
                <a:off x="7627420" y="4886271"/>
                <a:ext cx="155160" cy="360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49A1020-BDDD-D446-9ED3-05C631D76B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19860" y="4878711"/>
                  <a:ext cx="17028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754881C7-69F8-264C-92DF-FC20275B8603}"/>
              </a:ext>
            </a:extLst>
          </p:cNvPr>
          <p:cNvGrpSpPr/>
          <p:nvPr/>
        </p:nvGrpSpPr>
        <p:grpSpPr>
          <a:xfrm>
            <a:off x="8200180" y="4636431"/>
            <a:ext cx="859320" cy="448560"/>
            <a:chOff x="8200180" y="4636431"/>
            <a:chExt cx="8593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0400B45-444F-E142-A350-80412FE500F1}"/>
                    </a:ext>
                  </a:extLst>
                </p14:cNvPr>
                <p14:cNvContentPartPr/>
                <p14:nvPr/>
              </p14:nvContentPartPr>
              <p14:xfrm>
                <a:off x="8200180" y="4636431"/>
                <a:ext cx="280440" cy="4050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0400B45-444F-E142-A350-80412FE500F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92620" y="4628871"/>
                  <a:ext cx="295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C1AB9B8-E553-8940-AFCC-0E745840FB68}"/>
                    </a:ext>
                  </a:extLst>
                </p14:cNvPr>
                <p14:cNvContentPartPr/>
                <p14:nvPr/>
              </p14:nvContentPartPr>
              <p14:xfrm>
                <a:off x="8654500" y="4922991"/>
                <a:ext cx="193320" cy="25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C1AB9B8-E553-8940-AFCC-0E745840FB6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46940" y="491543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388980F5-6247-174E-BB31-D82844928869}"/>
                    </a:ext>
                  </a:extLst>
                </p14:cNvPr>
                <p14:cNvContentPartPr/>
                <p14:nvPr/>
              </p14:nvContentPartPr>
              <p14:xfrm>
                <a:off x="8779060" y="4869711"/>
                <a:ext cx="37800" cy="1843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388980F5-6247-174E-BB31-D8284492886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71500" y="4862151"/>
                  <a:ext cx="5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EA22C9D-BA60-E944-8C15-AD68F5B533A5}"/>
                    </a:ext>
                  </a:extLst>
                </p14:cNvPr>
                <p14:cNvContentPartPr/>
                <p14:nvPr/>
              </p14:nvContentPartPr>
              <p14:xfrm>
                <a:off x="9028180" y="4910391"/>
                <a:ext cx="31320" cy="174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EA22C9D-BA60-E944-8C15-AD68F5B533A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20620" y="490283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3F055A44-0616-5D46-A170-5FFD932C9D09}"/>
              </a:ext>
            </a:extLst>
          </p:cNvPr>
          <p:cNvGrpSpPr/>
          <p:nvPr/>
        </p:nvGrpSpPr>
        <p:grpSpPr>
          <a:xfrm>
            <a:off x="9333100" y="4456071"/>
            <a:ext cx="1040040" cy="691560"/>
            <a:chOff x="9333100" y="4456071"/>
            <a:chExt cx="104004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4DB0711-FE25-E842-943A-1C85584B5D73}"/>
                    </a:ext>
                  </a:extLst>
                </p14:cNvPr>
                <p14:cNvContentPartPr/>
                <p14:nvPr/>
              </p14:nvContentPartPr>
              <p14:xfrm>
                <a:off x="9594460" y="4468311"/>
                <a:ext cx="81360" cy="313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4DB0711-FE25-E842-943A-1C85584B5D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586900" y="446111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E851373-2AEE-7144-B0DB-58460437D957}"/>
                    </a:ext>
                  </a:extLst>
                </p14:cNvPr>
                <p14:cNvContentPartPr/>
                <p14:nvPr/>
              </p14:nvContentPartPr>
              <p14:xfrm>
                <a:off x="9333100" y="4456071"/>
                <a:ext cx="461160" cy="6915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E851373-2AEE-7144-B0DB-58460437D95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25540" y="4448511"/>
                  <a:ext cx="47628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A2B1FDF-DA3F-FE4E-A780-C43802F7F15F}"/>
                    </a:ext>
                  </a:extLst>
                </p14:cNvPr>
                <p14:cNvContentPartPr/>
                <p14:nvPr/>
              </p14:nvContentPartPr>
              <p14:xfrm>
                <a:off x="9588340" y="4972671"/>
                <a:ext cx="62640" cy="1738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A2B1FDF-DA3F-FE4E-A780-C43802F7F15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580780" y="4965111"/>
                  <a:ext cx="77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6D90F2B-B8F2-DF4B-AF12-958434FA3C84}"/>
                    </a:ext>
                  </a:extLst>
                </p14:cNvPr>
                <p14:cNvContentPartPr/>
                <p14:nvPr/>
              </p14:nvContentPartPr>
              <p14:xfrm>
                <a:off x="9688060" y="4817151"/>
                <a:ext cx="293040" cy="3052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6D90F2B-B8F2-DF4B-AF12-958434FA3C8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680500" y="4809591"/>
                  <a:ext cx="308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E0E95488-B48C-4A4B-870A-1A5F53C56977}"/>
                    </a:ext>
                  </a:extLst>
                </p14:cNvPr>
                <p14:cNvContentPartPr/>
                <p14:nvPr/>
              </p14:nvContentPartPr>
              <p14:xfrm>
                <a:off x="10030420" y="4518351"/>
                <a:ext cx="342720" cy="5979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E0E95488-B48C-4A4B-870A-1A5F53C5697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022860" y="4510791"/>
                  <a:ext cx="357840" cy="61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805F50DC-446C-E343-9B93-534F4C5222DD}"/>
                  </a:ext>
                </a:extLst>
              </p14:cNvPr>
              <p14:cNvContentPartPr/>
              <p14:nvPr/>
            </p14:nvContentPartPr>
            <p14:xfrm>
              <a:off x="10677700" y="5196951"/>
              <a:ext cx="37800" cy="129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805F50DC-446C-E343-9B93-534F4C5222D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670140" y="5189391"/>
                <a:ext cx="529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280F9B8B-7010-FE4D-B516-BA880F87C80E}"/>
              </a:ext>
            </a:extLst>
          </p:cNvPr>
          <p:cNvGrpSpPr/>
          <p:nvPr/>
        </p:nvGrpSpPr>
        <p:grpSpPr>
          <a:xfrm>
            <a:off x="1607140" y="5707431"/>
            <a:ext cx="541440" cy="442440"/>
            <a:chOff x="1607140" y="5707431"/>
            <a:chExt cx="5414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46367C7-E4C3-0E4C-B1A3-FE3BF7E6E60B}"/>
                    </a:ext>
                  </a:extLst>
                </p14:cNvPr>
                <p14:cNvContentPartPr/>
                <p14:nvPr/>
              </p14:nvContentPartPr>
              <p14:xfrm>
                <a:off x="1818820" y="5794551"/>
                <a:ext cx="174600" cy="1623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46367C7-E4C3-0E4C-B1A3-FE3BF7E6E60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11260" y="5786991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5D86847-B2F9-6649-9CCF-FB3A9307EFCB}"/>
                    </a:ext>
                  </a:extLst>
                </p14:cNvPr>
                <p14:cNvContentPartPr/>
                <p14:nvPr/>
              </p14:nvContentPartPr>
              <p14:xfrm>
                <a:off x="1607140" y="5707431"/>
                <a:ext cx="541440" cy="442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5D86847-B2F9-6649-9CCF-FB3A9307EFC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99580" y="5699871"/>
                  <a:ext cx="5562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F7838ED3-1076-5743-AEBD-3D65B6E26437}"/>
              </a:ext>
            </a:extLst>
          </p:cNvPr>
          <p:cNvGrpSpPr/>
          <p:nvPr/>
        </p:nvGrpSpPr>
        <p:grpSpPr>
          <a:xfrm>
            <a:off x="2665540" y="5626431"/>
            <a:ext cx="1519200" cy="635400"/>
            <a:chOff x="2665540" y="5626431"/>
            <a:chExt cx="15192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FA8061A-465E-8B47-A062-B649BCABE86D}"/>
                    </a:ext>
                  </a:extLst>
                </p14:cNvPr>
                <p14:cNvContentPartPr/>
                <p14:nvPr/>
              </p14:nvContentPartPr>
              <p14:xfrm>
                <a:off x="2665540" y="5726151"/>
                <a:ext cx="255600" cy="4770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FA8061A-465E-8B47-A062-B649BCABE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57980" y="5718591"/>
                  <a:ext cx="2707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FD3AD19-9E90-4741-B618-DDF4DB4B3566}"/>
                    </a:ext>
                  </a:extLst>
                </p14:cNvPr>
                <p14:cNvContentPartPr/>
                <p14:nvPr/>
              </p14:nvContentPartPr>
              <p14:xfrm>
                <a:off x="2793700" y="6031071"/>
                <a:ext cx="221040" cy="6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FD3AD19-9E90-4741-B618-DDF4DB4B356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86140" y="6023511"/>
                  <a:ext cx="23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0890D34-E0D3-9A49-9E08-5AA4C696DA8A}"/>
                    </a:ext>
                  </a:extLst>
                </p14:cNvPr>
                <p14:cNvContentPartPr/>
                <p14:nvPr/>
              </p14:nvContentPartPr>
              <p14:xfrm>
                <a:off x="3300580" y="5819391"/>
                <a:ext cx="75240" cy="936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0890D34-E0D3-9A49-9E08-5AA4C696DA8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93020" y="581183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F931231-4722-124F-B96E-5E8BF9630A39}"/>
                    </a:ext>
                  </a:extLst>
                </p14:cNvPr>
                <p14:cNvContentPartPr/>
                <p14:nvPr/>
              </p14:nvContentPartPr>
              <p14:xfrm>
                <a:off x="3257020" y="6006231"/>
                <a:ext cx="385560" cy="993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F931231-4722-124F-B96E-5E8BF9630A3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249460" y="5998671"/>
                  <a:ext cx="400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8A45B33-A849-DA40-BFF6-9EFFF01435C7}"/>
                    </a:ext>
                  </a:extLst>
                </p14:cNvPr>
                <p14:cNvContentPartPr/>
                <p14:nvPr/>
              </p14:nvContentPartPr>
              <p14:xfrm>
                <a:off x="3861460" y="5626431"/>
                <a:ext cx="323280" cy="635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8A45B33-A849-DA40-BFF6-9EFFF01435C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53900" y="5618871"/>
                  <a:ext cx="338400" cy="6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186EEB2D-191D-FD4E-8BB8-84612D52471D}"/>
              </a:ext>
            </a:extLst>
          </p:cNvPr>
          <p:cNvGrpSpPr/>
          <p:nvPr/>
        </p:nvGrpSpPr>
        <p:grpSpPr>
          <a:xfrm>
            <a:off x="4458340" y="5732271"/>
            <a:ext cx="2664720" cy="604440"/>
            <a:chOff x="4458340" y="5732271"/>
            <a:chExt cx="266472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088E72B-C771-5B49-B11D-6E8CD5C51F38}"/>
                    </a:ext>
                  </a:extLst>
                </p14:cNvPr>
                <p14:cNvContentPartPr/>
                <p14:nvPr/>
              </p14:nvContentPartPr>
              <p14:xfrm>
                <a:off x="4458340" y="5881671"/>
                <a:ext cx="330480" cy="1926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088E72B-C771-5B49-B11D-6E8CD5C51F3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51140" y="5874111"/>
                  <a:ext cx="345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6C26A6A-4ABB-F74C-A46E-192E53CA67E3}"/>
                    </a:ext>
                  </a:extLst>
                </p14:cNvPr>
                <p14:cNvContentPartPr/>
                <p14:nvPr/>
              </p14:nvContentPartPr>
              <p14:xfrm>
                <a:off x="4601620" y="5897511"/>
                <a:ext cx="31320" cy="1713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6C26A6A-4ABB-F74C-A46E-192E53CA67E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94060" y="5889951"/>
                  <a:ext cx="46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2D3F8AB-C8AC-4546-9A05-445BFEE70947}"/>
                    </a:ext>
                  </a:extLst>
                </p14:cNvPr>
                <p14:cNvContentPartPr/>
                <p14:nvPr/>
              </p14:nvContentPartPr>
              <p14:xfrm>
                <a:off x="4900420" y="5732271"/>
                <a:ext cx="131040" cy="500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2D3F8AB-C8AC-4546-9A05-445BFEE7094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92860" y="5724711"/>
                  <a:ext cx="146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39D2C0A-4AE4-094E-95E8-E60EDC991DAD}"/>
                    </a:ext>
                  </a:extLst>
                </p14:cNvPr>
                <p14:cNvContentPartPr/>
                <p14:nvPr/>
              </p14:nvContentPartPr>
              <p14:xfrm>
                <a:off x="4739500" y="5912631"/>
                <a:ext cx="472680" cy="2865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39D2C0A-4AE4-094E-95E8-E60EDC991DA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31940" y="5905431"/>
                  <a:ext cx="487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64BCB5C-250A-354E-B811-7BFE11CA21BB}"/>
                    </a:ext>
                  </a:extLst>
                </p14:cNvPr>
                <p14:cNvContentPartPr/>
                <p14:nvPr/>
              </p14:nvContentPartPr>
              <p14:xfrm>
                <a:off x="5404780" y="6074631"/>
                <a:ext cx="68760" cy="1062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64BCB5C-250A-354E-B811-7BFE11CA21B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97220" y="606707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C7F0BBEB-B859-7349-92A1-89AEB8B8F005}"/>
                    </a:ext>
                  </a:extLst>
                </p14:cNvPr>
                <p14:cNvContentPartPr/>
                <p14:nvPr/>
              </p14:nvContentPartPr>
              <p14:xfrm>
                <a:off x="5684860" y="5788431"/>
                <a:ext cx="286560" cy="379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C7F0BBEB-B859-7349-92A1-89AEB8B8F00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77300" y="5780871"/>
                  <a:ext cx="301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71F657A-A036-4C4D-869C-96B270C6383E}"/>
                    </a:ext>
                  </a:extLst>
                </p14:cNvPr>
                <p14:cNvContentPartPr/>
                <p14:nvPr/>
              </p14:nvContentPartPr>
              <p14:xfrm>
                <a:off x="5697460" y="5838111"/>
                <a:ext cx="286560" cy="2804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71F657A-A036-4C4D-869C-96B270C6383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89900" y="5830551"/>
                  <a:ext cx="301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A86FB4A-D948-D541-9DE7-2B068B14E6FB}"/>
                    </a:ext>
                  </a:extLst>
                </p14:cNvPr>
                <p14:cNvContentPartPr/>
                <p14:nvPr/>
              </p14:nvContentPartPr>
              <p14:xfrm>
                <a:off x="6139540" y="5775831"/>
                <a:ext cx="187200" cy="3366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A86FB4A-D948-D541-9DE7-2B068B14E6F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31980" y="5768271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9B4DC06-44BA-EB42-88B6-5C27C8B38A51}"/>
                    </a:ext>
                  </a:extLst>
                </p14:cNvPr>
                <p14:cNvContentPartPr/>
                <p14:nvPr/>
              </p14:nvContentPartPr>
              <p14:xfrm>
                <a:off x="6364180" y="5757111"/>
                <a:ext cx="223920" cy="3862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9B4DC06-44BA-EB42-88B6-5C27C8B38A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56620" y="5749551"/>
                  <a:ext cx="238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073A3B0-5C35-6F45-AF55-51FCB194DB21}"/>
                    </a:ext>
                  </a:extLst>
                </p14:cNvPr>
                <p14:cNvContentPartPr/>
                <p14:nvPr/>
              </p14:nvContentPartPr>
              <p14:xfrm>
                <a:off x="6445180" y="6012351"/>
                <a:ext cx="198720" cy="190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073A3B0-5C35-6F45-AF55-51FCB194DB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37620" y="6004791"/>
                  <a:ext cx="213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395CF5B-1A79-B143-914C-1EBB8367CD66}"/>
                    </a:ext>
                  </a:extLst>
                </p14:cNvPr>
                <p14:cNvContentPartPr/>
                <p14:nvPr/>
              </p14:nvContentPartPr>
              <p14:xfrm>
                <a:off x="6755860" y="5813271"/>
                <a:ext cx="155880" cy="4298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395CF5B-1A79-B143-914C-1EBB8367CD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48300" y="5805711"/>
                  <a:ext cx="171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B477EF5-59D1-FA47-BE31-C1016F7968A6}"/>
                    </a:ext>
                  </a:extLst>
                </p14:cNvPr>
                <p14:cNvContentPartPr/>
                <p14:nvPr/>
              </p14:nvContentPartPr>
              <p14:xfrm>
                <a:off x="7091740" y="6143031"/>
                <a:ext cx="31320" cy="129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B477EF5-59D1-FA47-BE31-C1016F7968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84540" y="613547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BC1438A-5117-7C4D-8435-E9883B6A1AD4}"/>
                    </a:ext>
                  </a:extLst>
                </p14:cNvPr>
                <p14:cNvContentPartPr/>
                <p14:nvPr/>
              </p14:nvContentPartPr>
              <p14:xfrm>
                <a:off x="7098220" y="6261471"/>
                <a:ext cx="12960" cy="75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BC1438A-5117-7C4D-8435-E9883B6A1A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90660" y="625391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4B59A5A2-2AE7-A049-A9CC-CEBEF0F86908}"/>
              </a:ext>
            </a:extLst>
          </p:cNvPr>
          <p:cNvGrpSpPr/>
          <p:nvPr/>
        </p:nvGrpSpPr>
        <p:grpSpPr>
          <a:xfrm>
            <a:off x="7758100" y="5781951"/>
            <a:ext cx="255600" cy="479880"/>
            <a:chOff x="7758100" y="5781951"/>
            <a:chExt cx="2556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4F5B8D7-A41E-964B-A731-6906727B6AC2}"/>
                    </a:ext>
                  </a:extLst>
                </p14:cNvPr>
                <p14:cNvContentPartPr/>
                <p14:nvPr/>
              </p14:nvContentPartPr>
              <p14:xfrm>
                <a:off x="7776820" y="5781951"/>
                <a:ext cx="236880" cy="31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4F5B8D7-A41E-964B-A731-6906727B6AC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69260" y="5774391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4CF6FC3-1449-1A4E-ADC7-A18C00FBDE13}"/>
                    </a:ext>
                  </a:extLst>
                </p14:cNvPr>
                <p14:cNvContentPartPr/>
                <p14:nvPr/>
              </p14:nvContentPartPr>
              <p14:xfrm>
                <a:off x="7758100" y="5950071"/>
                <a:ext cx="81360" cy="131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4CF6FC3-1449-1A4E-ADC7-A18C00FBDE1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50540" y="5942511"/>
                  <a:ext cx="96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ED3BDA6-073C-6D47-8225-71446DA8D47D}"/>
                    </a:ext>
                  </a:extLst>
                </p14:cNvPr>
                <p14:cNvContentPartPr/>
                <p14:nvPr/>
              </p14:nvContentPartPr>
              <p14:xfrm>
                <a:off x="7894900" y="5968791"/>
                <a:ext cx="118080" cy="293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ED3BDA6-073C-6D47-8225-71446DA8D47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87340" y="5961231"/>
                  <a:ext cx="1332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75B212AE-ED37-3F47-AAD4-8EF73F3C8388}"/>
              </a:ext>
            </a:extLst>
          </p:cNvPr>
          <p:cNvGrpSpPr/>
          <p:nvPr/>
        </p:nvGrpSpPr>
        <p:grpSpPr>
          <a:xfrm>
            <a:off x="8464420" y="5483151"/>
            <a:ext cx="781200" cy="610560"/>
            <a:chOff x="8464420" y="5483151"/>
            <a:chExt cx="78120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40B0571-CBF9-2740-B90A-8D64583AE189}"/>
                    </a:ext>
                  </a:extLst>
                </p14:cNvPr>
                <p14:cNvContentPartPr/>
                <p14:nvPr/>
              </p14:nvContentPartPr>
              <p14:xfrm>
                <a:off x="8464420" y="5651271"/>
                <a:ext cx="277920" cy="4417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40B0571-CBF9-2740-B90A-8D64583AE1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456860" y="5643711"/>
                  <a:ext cx="2926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CA7C85C-FCBE-E546-A45F-E7AC564DFB03}"/>
                    </a:ext>
                  </a:extLst>
                </p14:cNvPr>
                <p14:cNvContentPartPr/>
                <p14:nvPr/>
              </p14:nvContentPartPr>
              <p14:xfrm>
                <a:off x="8841340" y="5483151"/>
                <a:ext cx="404280" cy="6105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CA7C85C-FCBE-E546-A45F-E7AC564DFB0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33780" y="5475591"/>
                  <a:ext cx="4194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44F3AAC-CD49-A244-A663-815F1B649C1D}"/>
                    </a:ext>
                  </a:extLst>
                </p14:cNvPr>
                <p14:cNvContentPartPr/>
                <p14:nvPr/>
              </p14:nvContentPartPr>
              <p14:xfrm>
                <a:off x="8996860" y="5912631"/>
                <a:ext cx="224640" cy="1807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44F3AAC-CD49-A244-A663-815F1B649C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89300" y="5905431"/>
                  <a:ext cx="2394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07FB65B5-98A3-5041-B7E5-1D96232457C4}"/>
              </a:ext>
            </a:extLst>
          </p:cNvPr>
          <p:cNvGrpSpPr/>
          <p:nvPr/>
        </p:nvGrpSpPr>
        <p:grpSpPr>
          <a:xfrm>
            <a:off x="9507340" y="5507991"/>
            <a:ext cx="567000" cy="691560"/>
            <a:chOff x="9507340" y="5507991"/>
            <a:chExt cx="56700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4672DE8D-26FC-DF49-A4DD-018BB4013EED}"/>
                    </a:ext>
                  </a:extLst>
                </p14:cNvPr>
                <p14:cNvContentPartPr/>
                <p14:nvPr/>
              </p14:nvContentPartPr>
              <p14:xfrm>
                <a:off x="9507340" y="5507991"/>
                <a:ext cx="330480" cy="6105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4672DE8D-26FC-DF49-A4DD-018BB4013EE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99780" y="5500431"/>
                  <a:ext cx="3452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C9721DA-36C2-5344-9D34-256F2A8A7110}"/>
                    </a:ext>
                  </a:extLst>
                </p14:cNvPr>
                <p14:cNvContentPartPr/>
                <p14:nvPr/>
              </p14:nvContentPartPr>
              <p14:xfrm>
                <a:off x="9999100" y="6133311"/>
                <a:ext cx="75240" cy="662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C9721DA-36C2-5344-9D34-256F2A8A71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91540" y="6125751"/>
                  <a:ext cx="900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4DD6F6E3-D5F6-844F-975C-F8E538ABA5E1}"/>
              </a:ext>
            </a:extLst>
          </p:cNvPr>
          <p:cNvGrpSpPr/>
          <p:nvPr/>
        </p:nvGrpSpPr>
        <p:grpSpPr>
          <a:xfrm>
            <a:off x="10503460" y="5465151"/>
            <a:ext cx="1543680" cy="852840"/>
            <a:chOff x="10503460" y="5465151"/>
            <a:chExt cx="1543680" cy="85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985BD9F-4E1B-0148-8D1C-0BF7E02B8029}"/>
                    </a:ext>
                  </a:extLst>
                </p14:cNvPr>
                <p14:cNvContentPartPr/>
                <p14:nvPr/>
              </p14:nvContentPartPr>
              <p14:xfrm>
                <a:off x="10503460" y="5626431"/>
                <a:ext cx="224640" cy="4672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985BD9F-4E1B-0148-8D1C-0BF7E02B802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95900" y="5618871"/>
                  <a:ext cx="239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12B6ABE-F3D3-2F44-813D-978B8BDD1238}"/>
                    </a:ext>
                  </a:extLst>
                </p14:cNvPr>
                <p14:cNvContentPartPr/>
                <p14:nvPr/>
              </p14:nvContentPartPr>
              <p14:xfrm>
                <a:off x="10793260" y="5465151"/>
                <a:ext cx="448560" cy="3661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12B6ABE-F3D3-2F44-813D-978B8BDD123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85700" y="5457591"/>
                  <a:ext cx="4636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14A21252-CD80-EA40-8158-61C4441AA747}"/>
                    </a:ext>
                  </a:extLst>
                </p14:cNvPr>
                <p14:cNvContentPartPr/>
                <p14:nvPr/>
              </p14:nvContentPartPr>
              <p14:xfrm>
                <a:off x="10951660" y="5838111"/>
                <a:ext cx="31320" cy="1166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14A21252-CD80-EA40-8158-61C4441AA7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944100" y="5830551"/>
                  <a:ext cx="46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FDB12D0-F464-7244-9513-A3D9C0367627}"/>
                    </a:ext>
                  </a:extLst>
                </p14:cNvPr>
                <p14:cNvContentPartPr/>
                <p14:nvPr/>
              </p14:nvContentPartPr>
              <p14:xfrm>
                <a:off x="10995220" y="5817951"/>
                <a:ext cx="56520" cy="3283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FDB12D0-F464-7244-9513-A3D9C036762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987660" y="5810391"/>
                  <a:ext cx="71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8B47E95-0EC2-6249-BBBA-B7E9D0950B0B}"/>
                    </a:ext>
                  </a:extLst>
                </p14:cNvPr>
                <p14:cNvContentPartPr/>
                <p14:nvPr/>
              </p14:nvContentPartPr>
              <p14:xfrm>
                <a:off x="10877860" y="5912631"/>
                <a:ext cx="392040" cy="1616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8B47E95-0EC2-6249-BBBA-B7E9D0950B0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870300" y="5905431"/>
                  <a:ext cx="406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8B699E48-7B7C-D048-9376-4A545C86FFBF}"/>
                    </a:ext>
                  </a:extLst>
                </p14:cNvPr>
                <p14:cNvContentPartPr/>
                <p14:nvPr/>
              </p14:nvContentPartPr>
              <p14:xfrm>
                <a:off x="11611540" y="5750991"/>
                <a:ext cx="93600" cy="3117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8B699E48-7B7C-D048-9376-4A545C86FFB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03980" y="5743431"/>
                  <a:ext cx="108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1C0888FD-F9C3-5742-BB1B-05BF307602EF}"/>
                    </a:ext>
                  </a:extLst>
                </p14:cNvPr>
                <p14:cNvContentPartPr/>
                <p14:nvPr/>
              </p14:nvContentPartPr>
              <p14:xfrm>
                <a:off x="11462140" y="5943951"/>
                <a:ext cx="56520" cy="439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1C0888FD-F9C3-5742-BB1B-05BF307602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454580" y="593639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D40CBA41-DBBC-5C4C-A789-B3DC84F97724}"/>
                    </a:ext>
                  </a:extLst>
                </p14:cNvPr>
                <p14:cNvContentPartPr/>
                <p14:nvPr/>
              </p14:nvContentPartPr>
              <p14:xfrm>
                <a:off x="11885500" y="6012351"/>
                <a:ext cx="31320" cy="64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D40CBA41-DBBC-5C4C-A789-B3DC84F9772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877940" y="600479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A86D17C-8264-D247-8BD3-E302842678DC}"/>
                    </a:ext>
                  </a:extLst>
                </p14:cNvPr>
                <p14:cNvContentPartPr/>
                <p14:nvPr/>
              </p14:nvContentPartPr>
              <p14:xfrm>
                <a:off x="11947780" y="6217911"/>
                <a:ext cx="99360" cy="1000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A86D17C-8264-D247-8BD3-E302842678D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940220" y="6210351"/>
                  <a:ext cx="114480" cy="11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1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46692AD-F463-DB47-85F5-26D7D08C84B3}"/>
              </a:ext>
            </a:extLst>
          </p:cNvPr>
          <p:cNvGrpSpPr/>
          <p:nvPr/>
        </p:nvGrpSpPr>
        <p:grpSpPr>
          <a:xfrm>
            <a:off x="748180" y="266391"/>
            <a:ext cx="1139400" cy="516960"/>
            <a:chOff x="748180" y="266391"/>
            <a:chExt cx="113940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F3FF90E-FDC8-2748-B568-F2A16147EDC7}"/>
                    </a:ext>
                  </a:extLst>
                </p14:cNvPr>
                <p14:cNvContentPartPr/>
                <p14:nvPr/>
              </p14:nvContentPartPr>
              <p14:xfrm>
                <a:off x="847900" y="266391"/>
                <a:ext cx="112320" cy="56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F3FF90E-FDC8-2748-B568-F2A16147ED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0340" y="25883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ADCB1C-04B7-7444-B23D-99EF383A8BCD}"/>
                    </a:ext>
                  </a:extLst>
                </p14:cNvPr>
                <p14:cNvContentPartPr/>
                <p14:nvPr/>
              </p14:nvContentPartPr>
              <p14:xfrm>
                <a:off x="748180" y="378351"/>
                <a:ext cx="374040" cy="405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ADCB1C-04B7-7444-B23D-99EF383A8B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620" y="370791"/>
                  <a:ext cx="3888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9461956-C261-9643-AFAE-CF86131149C7}"/>
                    </a:ext>
                  </a:extLst>
                </p14:cNvPr>
                <p14:cNvContentPartPr/>
                <p14:nvPr/>
              </p14:nvContentPartPr>
              <p14:xfrm>
                <a:off x="1196380" y="446751"/>
                <a:ext cx="7524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9461956-C261-9643-AFAE-CF86131149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8820" y="43919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266EB7C-C6A8-834E-B1D0-CB765F5FA518}"/>
                    </a:ext>
                  </a:extLst>
                </p14:cNvPr>
                <p14:cNvContentPartPr/>
                <p14:nvPr/>
              </p14:nvContentPartPr>
              <p14:xfrm>
                <a:off x="1202500" y="347031"/>
                <a:ext cx="429840" cy="355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266EB7C-C6A8-834E-B1D0-CB765F5FA5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4940" y="339831"/>
                  <a:ext cx="444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A7CDAB-7C96-7641-B5A4-6DBCFFDB1204}"/>
                    </a:ext>
                  </a:extLst>
                </p14:cNvPr>
                <p14:cNvContentPartPr/>
                <p14:nvPr/>
              </p14:nvContentPartPr>
              <p14:xfrm>
                <a:off x="1881100" y="583911"/>
                <a:ext cx="6480" cy="56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A7CDAB-7C96-7641-B5A4-6DBCFFDB12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3540" y="576351"/>
                  <a:ext cx="21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688C38C-E52C-9448-BBAD-9212A7E53B9E}"/>
                    </a:ext>
                  </a:extLst>
                </p14:cNvPr>
                <p14:cNvContentPartPr/>
                <p14:nvPr/>
              </p14:nvContentPartPr>
              <p14:xfrm>
                <a:off x="1850140" y="739431"/>
                <a:ext cx="3132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688C38C-E52C-9448-BBAD-9212A7E53B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2580" y="73187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7D0AB0-AC4B-EE45-B300-07876A6C082F}"/>
              </a:ext>
            </a:extLst>
          </p:cNvPr>
          <p:cNvGrpSpPr/>
          <p:nvPr/>
        </p:nvGrpSpPr>
        <p:grpSpPr>
          <a:xfrm>
            <a:off x="2341900" y="266391"/>
            <a:ext cx="349200" cy="504720"/>
            <a:chOff x="2341900" y="266391"/>
            <a:chExt cx="3492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DABE558-7D28-EE4D-924D-288095120203}"/>
                    </a:ext>
                  </a:extLst>
                </p14:cNvPr>
                <p14:cNvContentPartPr/>
                <p14:nvPr/>
              </p14:nvContentPartPr>
              <p14:xfrm>
                <a:off x="2348020" y="340911"/>
                <a:ext cx="106200" cy="81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DABE558-7D28-EE4D-924D-2880951202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0460" y="33335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E7102D-32E6-2047-B75E-A61094930BF3}"/>
                    </a:ext>
                  </a:extLst>
                </p14:cNvPr>
                <p14:cNvContentPartPr/>
                <p14:nvPr/>
              </p14:nvContentPartPr>
              <p14:xfrm>
                <a:off x="2341900" y="328671"/>
                <a:ext cx="168480" cy="398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E7102D-32E6-2047-B75E-A61094930B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4340" y="321111"/>
                  <a:ext cx="183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70C2739-8146-2640-9FDB-73782CD089EC}"/>
                    </a:ext>
                  </a:extLst>
                </p14:cNvPr>
                <p14:cNvContentPartPr/>
                <p14:nvPr/>
              </p14:nvContentPartPr>
              <p14:xfrm>
                <a:off x="2547460" y="266391"/>
                <a:ext cx="143640" cy="504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70C2739-8146-2640-9FDB-73782CD089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9900" y="258831"/>
                  <a:ext cx="15876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428183E-728F-7B4D-A073-639D9C5A3122}"/>
              </a:ext>
            </a:extLst>
          </p:cNvPr>
          <p:cNvGrpSpPr/>
          <p:nvPr/>
        </p:nvGrpSpPr>
        <p:grpSpPr>
          <a:xfrm>
            <a:off x="3021220" y="403191"/>
            <a:ext cx="298080" cy="274320"/>
            <a:chOff x="3021220" y="403191"/>
            <a:chExt cx="29808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15580FA-761D-9E48-A7BD-06D68F807FB4}"/>
                    </a:ext>
                  </a:extLst>
                </p14:cNvPr>
                <p14:cNvContentPartPr/>
                <p14:nvPr/>
              </p14:nvContentPartPr>
              <p14:xfrm>
                <a:off x="3021220" y="403191"/>
                <a:ext cx="211320" cy="274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15580FA-761D-9E48-A7BD-06D68F807F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3660" y="395631"/>
                  <a:ext cx="226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5289453-941C-2E4F-B245-C6EBB292C5E9}"/>
                    </a:ext>
                  </a:extLst>
                </p14:cNvPr>
                <p14:cNvContentPartPr/>
                <p14:nvPr/>
              </p14:nvContentPartPr>
              <p14:xfrm>
                <a:off x="3138580" y="577431"/>
                <a:ext cx="180720" cy="19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5289453-941C-2E4F-B245-C6EBB292C5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1020" y="56987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D4A47C9-A05F-AE4C-9DA1-0962402496FD}"/>
              </a:ext>
            </a:extLst>
          </p:cNvPr>
          <p:cNvGrpSpPr/>
          <p:nvPr/>
        </p:nvGrpSpPr>
        <p:grpSpPr>
          <a:xfrm>
            <a:off x="3574540" y="496791"/>
            <a:ext cx="143640" cy="137160"/>
            <a:chOff x="3574540" y="496791"/>
            <a:chExt cx="14364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BC9A429-F306-9A47-946A-3BE4A07EC10C}"/>
                    </a:ext>
                  </a:extLst>
                </p14:cNvPr>
                <p14:cNvContentPartPr/>
                <p14:nvPr/>
              </p14:nvContentPartPr>
              <p14:xfrm>
                <a:off x="3574540" y="496791"/>
                <a:ext cx="143640" cy="25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BC9A429-F306-9A47-946A-3BE4A07EC1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6980" y="4892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4EA21C2-6295-9649-9E1B-D39C3D6C169C}"/>
                    </a:ext>
                  </a:extLst>
                </p14:cNvPr>
                <p14:cNvContentPartPr/>
                <p14:nvPr/>
              </p14:nvContentPartPr>
              <p14:xfrm>
                <a:off x="3593260" y="614871"/>
                <a:ext cx="106200" cy="19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4EA21C2-6295-9649-9E1B-D39C3D6C16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5700" y="60731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57ECA77-84A2-7C4C-BAF0-9B6305746DC8}"/>
                  </a:ext>
                </a:extLst>
              </p14:cNvPr>
              <p14:cNvContentPartPr/>
              <p14:nvPr/>
            </p14:nvContentPartPr>
            <p14:xfrm>
              <a:off x="3929500" y="397071"/>
              <a:ext cx="43920" cy="2991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57ECA77-84A2-7C4C-BAF0-9B6305746D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21940" y="389511"/>
                <a:ext cx="5904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CD1A569B-273A-5B4E-9B3E-392D522EB10A}"/>
              </a:ext>
            </a:extLst>
          </p:cNvPr>
          <p:cNvGrpSpPr/>
          <p:nvPr/>
        </p:nvGrpSpPr>
        <p:grpSpPr>
          <a:xfrm>
            <a:off x="4172140" y="428031"/>
            <a:ext cx="280800" cy="249480"/>
            <a:chOff x="4172140" y="428031"/>
            <a:chExt cx="28080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83D4055-37DB-374B-A3EA-A0D884B4FEDF}"/>
                    </a:ext>
                  </a:extLst>
                </p14:cNvPr>
                <p14:cNvContentPartPr/>
                <p14:nvPr/>
              </p14:nvContentPartPr>
              <p14:xfrm>
                <a:off x="4172140" y="428031"/>
                <a:ext cx="187200" cy="227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83D4055-37DB-374B-A3EA-A0D884B4FE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64580" y="420471"/>
                  <a:ext cx="202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2E1C817-86AD-CD45-BB52-BEAA11E44CD9}"/>
                    </a:ext>
                  </a:extLst>
                </p14:cNvPr>
                <p14:cNvContentPartPr/>
                <p14:nvPr/>
              </p14:nvContentPartPr>
              <p14:xfrm>
                <a:off x="4439980" y="627471"/>
                <a:ext cx="12960" cy="50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2E1C817-86AD-CD45-BB52-BEAA11E44C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32420" y="61991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34434A6-1C47-FE4A-A521-59DAE1BFB720}"/>
              </a:ext>
            </a:extLst>
          </p:cNvPr>
          <p:cNvGrpSpPr/>
          <p:nvPr/>
        </p:nvGrpSpPr>
        <p:grpSpPr>
          <a:xfrm>
            <a:off x="4682620" y="421911"/>
            <a:ext cx="193680" cy="286560"/>
            <a:chOff x="4682620" y="421911"/>
            <a:chExt cx="1936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749AAA1-3E53-C84D-8142-D93CD086815E}"/>
                    </a:ext>
                  </a:extLst>
                </p14:cNvPr>
                <p14:cNvContentPartPr/>
                <p14:nvPr/>
              </p14:nvContentPartPr>
              <p14:xfrm>
                <a:off x="4682620" y="421911"/>
                <a:ext cx="149040" cy="25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749AAA1-3E53-C84D-8142-D93CD08681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75060" y="414351"/>
                  <a:ext cx="16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E1EF1B2-B351-D745-8863-9D1ECFBD45F4}"/>
                    </a:ext>
                  </a:extLst>
                </p14:cNvPr>
                <p14:cNvContentPartPr/>
                <p14:nvPr/>
              </p14:nvContentPartPr>
              <p14:xfrm>
                <a:off x="4682620" y="533871"/>
                <a:ext cx="87480" cy="174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E1EF1B2-B351-D745-8863-9D1ECFBD45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75060" y="526311"/>
                  <a:ext cx="102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91DAEB4-1FF7-CC46-83EF-E060C67371B1}"/>
                    </a:ext>
                  </a:extLst>
                </p14:cNvPr>
                <p14:cNvContentPartPr/>
                <p14:nvPr/>
              </p14:nvContentPartPr>
              <p14:xfrm>
                <a:off x="4757500" y="571311"/>
                <a:ext cx="118800" cy="25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91DAEB4-1FF7-CC46-83EF-E060C67371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9940" y="56375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A4D9BCB-442F-324F-ADBE-C000B59E2734}"/>
              </a:ext>
            </a:extLst>
          </p:cNvPr>
          <p:cNvGrpSpPr/>
          <p:nvPr/>
        </p:nvGrpSpPr>
        <p:grpSpPr>
          <a:xfrm>
            <a:off x="5074660" y="390951"/>
            <a:ext cx="81360" cy="317880"/>
            <a:chOff x="5074660" y="390951"/>
            <a:chExt cx="813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05D2EBE-3FC5-9C49-A040-F71A5C52301A}"/>
                    </a:ext>
                  </a:extLst>
                </p14:cNvPr>
                <p14:cNvContentPartPr/>
                <p14:nvPr/>
              </p14:nvContentPartPr>
              <p14:xfrm>
                <a:off x="5074660" y="484191"/>
                <a:ext cx="25200" cy="19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05D2EBE-3FC5-9C49-A040-F71A5C5230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67460" y="47663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BED883-E9A6-714B-9D7C-330516E98388}"/>
                    </a:ext>
                  </a:extLst>
                </p14:cNvPr>
                <p14:cNvContentPartPr/>
                <p14:nvPr/>
              </p14:nvContentPartPr>
              <p14:xfrm>
                <a:off x="5087260" y="390951"/>
                <a:ext cx="68760" cy="317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BED883-E9A6-714B-9D7C-330516E983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9700" y="383391"/>
                  <a:ext cx="8388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61FDEC94-683D-AF40-9451-E3F62EDB7B74}"/>
                  </a:ext>
                </a:extLst>
              </p14:cNvPr>
              <p14:cNvContentPartPr/>
              <p14:nvPr/>
            </p14:nvContentPartPr>
            <p14:xfrm>
              <a:off x="5455180" y="247671"/>
              <a:ext cx="392040" cy="4734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61FDEC94-683D-AF40-9451-E3F62EDB7B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7620" y="240111"/>
                <a:ext cx="4068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1FF9AC6B-A88E-124D-8999-21F82C092F8F}"/>
              </a:ext>
            </a:extLst>
          </p:cNvPr>
          <p:cNvGrpSpPr/>
          <p:nvPr/>
        </p:nvGrpSpPr>
        <p:grpSpPr>
          <a:xfrm>
            <a:off x="6039820" y="197631"/>
            <a:ext cx="454680" cy="560520"/>
            <a:chOff x="6039820" y="197631"/>
            <a:chExt cx="4546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4917B37-65E0-2E44-8735-CA92D6FF508D}"/>
                    </a:ext>
                  </a:extLst>
                </p14:cNvPr>
                <p14:cNvContentPartPr/>
                <p14:nvPr/>
              </p14:nvContentPartPr>
              <p14:xfrm>
                <a:off x="6039820" y="421911"/>
                <a:ext cx="56520" cy="212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4917B37-65E0-2E44-8735-CA92D6FF50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32260" y="414351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6647088-3E64-5641-AAF7-B3AE8B06DAE9}"/>
                    </a:ext>
                  </a:extLst>
                </p14:cNvPr>
                <p14:cNvContentPartPr/>
                <p14:nvPr/>
              </p14:nvContentPartPr>
              <p14:xfrm>
                <a:off x="6238900" y="197631"/>
                <a:ext cx="255600" cy="560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6647088-3E64-5641-AAF7-B3AE8B06DA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31340" y="190431"/>
                  <a:ext cx="270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63827F1-9DED-F14A-9ABA-F1EFD9DF3853}"/>
                    </a:ext>
                  </a:extLst>
                </p14:cNvPr>
                <p14:cNvContentPartPr/>
                <p14:nvPr/>
              </p14:nvContentPartPr>
              <p14:xfrm>
                <a:off x="6195340" y="359631"/>
                <a:ext cx="155880" cy="374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63827F1-9DED-F14A-9ABA-F1EFD9DF38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7780" y="352071"/>
                  <a:ext cx="1710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B0DF14D-C521-374F-B9B2-4BC201902C41}"/>
                  </a:ext>
                </a:extLst>
              </p14:cNvPr>
              <p14:cNvContentPartPr/>
              <p14:nvPr/>
            </p14:nvContentPartPr>
            <p14:xfrm>
              <a:off x="6749380" y="801711"/>
              <a:ext cx="68760" cy="439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B0DF14D-C521-374F-B9B2-4BC201902C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41820" y="794151"/>
                <a:ext cx="838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991F71A1-6A21-AC4B-980E-582FBED0D129}"/>
              </a:ext>
            </a:extLst>
          </p:cNvPr>
          <p:cNvGrpSpPr/>
          <p:nvPr/>
        </p:nvGrpSpPr>
        <p:grpSpPr>
          <a:xfrm>
            <a:off x="7141780" y="316071"/>
            <a:ext cx="405000" cy="647640"/>
            <a:chOff x="7141780" y="316071"/>
            <a:chExt cx="40500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DF1B548-76DE-604D-A60B-015FBF14EF2A}"/>
                    </a:ext>
                  </a:extLst>
                </p14:cNvPr>
                <p14:cNvContentPartPr/>
                <p14:nvPr/>
              </p14:nvContentPartPr>
              <p14:xfrm>
                <a:off x="7141780" y="415791"/>
                <a:ext cx="187200" cy="261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DF1B548-76DE-604D-A60B-015FBF14EF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4220" y="408231"/>
                  <a:ext cx="202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F291B5F-ABA6-444F-B70E-343569678A37}"/>
                    </a:ext>
                  </a:extLst>
                </p14:cNvPr>
                <p14:cNvContentPartPr/>
                <p14:nvPr/>
              </p14:nvContentPartPr>
              <p14:xfrm>
                <a:off x="7384420" y="546471"/>
                <a:ext cx="19080" cy="68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F291B5F-ABA6-444F-B70E-343569678A3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76860" y="53891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F96D631-AEBB-E444-8D70-A2566D0C3B4E}"/>
                    </a:ext>
                  </a:extLst>
                </p14:cNvPr>
                <p14:cNvContentPartPr/>
                <p14:nvPr/>
              </p14:nvContentPartPr>
              <p14:xfrm>
                <a:off x="7502860" y="316071"/>
                <a:ext cx="43920" cy="647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F96D631-AEBB-E444-8D70-A2566D0C3B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95300" y="308511"/>
                  <a:ext cx="5904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4B0C822-D234-0846-8245-F6A13379C1F8}"/>
              </a:ext>
            </a:extLst>
          </p:cNvPr>
          <p:cNvGrpSpPr/>
          <p:nvPr/>
        </p:nvGrpSpPr>
        <p:grpSpPr>
          <a:xfrm>
            <a:off x="7876180" y="297351"/>
            <a:ext cx="2253960" cy="429840"/>
            <a:chOff x="7876180" y="297351"/>
            <a:chExt cx="22539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D08DE7-0ED6-C242-9738-88EDABC98EB4}"/>
                    </a:ext>
                  </a:extLst>
                </p14:cNvPr>
                <p14:cNvContentPartPr/>
                <p14:nvPr/>
              </p14:nvContentPartPr>
              <p14:xfrm>
                <a:off x="7876180" y="359631"/>
                <a:ext cx="199440" cy="348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D08DE7-0ED6-C242-9738-88EDABC98E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8620" y="35207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424F36D-9252-8243-A22E-C1B86814E3C0}"/>
                    </a:ext>
                  </a:extLst>
                </p14:cNvPr>
                <p14:cNvContentPartPr/>
                <p14:nvPr/>
              </p14:nvContentPartPr>
              <p14:xfrm>
                <a:off x="8000740" y="571311"/>
                <a:ext cx="112320" cy="37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424F36D-9252-8243-A22E-C1B86814E3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3180" y="56375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69CBE0A-EADF-C54C-B84A-AD2D6E1D3E2A}"/>
                    </a:ext>
                  </a:extLst>
                </p14:cNvPr>
                <p14:cNvContentPartPr/>
                <p14:nvPr/>
              </p14:nvContentPartPr>
              <p14:xfrm>
                <a:off x="8318260" y="297351"/>
                <a:ext cx="355320" cy="423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69CBE0A-EADF-C54C-B84A-AD2D6E1D3E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10700" y="289791"/>
                  <a:ext cx="370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440FA31-D0CB-0F42-A8DA-94B9B6BE1E3B}"/>
                    </a:ext>
                  </a:extLst>
                </p14:cNvPr>
                <p14:cNvContentPartPr/>
                <p14:nvPr/>
              </p14:nvContentPartPr>
              <p14:xfrm>
                <a:off x="8841340" y="334791"/>
                <a:ext cx="678960" cy="380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440FA31-D0CB-0F42-A8DA-94B9B6BE1E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33780" y="327231"/>
                  <a:ext cx="694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F8948A2-DF3E-B94C-8A84-A697173EC8AA}"/>
                    </a:ext>
                  </a:extLst>
                </p14:cNvPr>
                <p14:cNvContentPartPr/>
                <p14:nvPr/>
              </p14:nvContentPartPr>
              <p14:xfrm>
                <a:off x="9768700" y="490311"/>
                <a:ext cx="187200" cy="12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F8948A2-DF3E-B94C-8A84-A697173EC8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61500" y="48275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E96352D-FCB1-8649-A75F-C8657F382948}"/>
                    </a:ext>
                  </a:extLst>
                </p14:cNvPr>
                <p14:cNvContentPartPr/>
                <p14:nvPr/>
              </p14:nvContentPartPr>
              <p14:xfrm>
                <a:off x="9719020" y="590031"/>
                <a:ext cx="311760" cy="31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E96352D-FCB1-8649-A75F-C8657F3829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11460" y="582471"/>
                  <a:ext cx="32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22C67AE-46F7-1249-B512-AFA9F62DEEB5}"/>
                    </a:ext>
                  </a:extLst>
                </p14:cNvPr>
                <p14:cNvContentPartPr/>
                <p14:nvPr/>
              </p14:nvContentPartPr>
              <p14:xfrm>
                <a:off x="9936820" y="428031"/>
                <a:ext cx="193320" cy="299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22C67AE-46F7-1249-B512-AFA9F62DEE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29260" y="420471"/>
                  <a:ext cx="20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A4B106B-1BAB-1F47-AA21-94D6D2B7FBFE}"/>
                    </a:ext>
                  </a:extLst>
                </p14:cNvPr>
                <p14:cNvContentPartPr/>
                <p14:nvPr/>
              </p14:nvContentPartPr>
              <p14:xfrm>
                <a:off x="9495100" y="452871"/>
                <a:ext cx="311760" cy="243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A4B106B-1BAB-1F47-AA21-94D6D2B7FB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87540" y="445671"/>
                  <a:ext cx="3268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DEBCC15-9990-A947-AA29-B7D7A4ADC87A}"/>
              </a:ext>
            </a:extLst>
          </p:cNvPr>
          <p:cNvGrpSpPr/>
          <p:nvPr/>
        </p:nvGrpSpPr>
        <p:grpSpPr>
          <a:xfrm>
            <a:off x="10403740" y="291231"/>
            <a:ext cx="1581120" cy="585720"/>
            <a:chOff x="10403740" y="291231"/>
            <a:chExt cx="15811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3E2CE1E-A712-9D4D-ABC0-65302FED30D1}"/>
                    </a:ext>
                  </a:extLst>
                </p14:cNvPr>
                <p14:cNvContentPartPr/>
                <p14:nvPr/>
              </p14:nvContentPartPr>
              <p14:xfrm>
                <a:off x="10466020" y="409311"/>
                <a:ext cx="118800" cy="205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3E2CE1E-A712-9D4D-ABC0-65302FED30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58460" y="401751"/>
                  <a:ext cx="13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948C9A3-B089-8745-9833-C32F08FEDCE1}"/>
                    </a:ext>
                  </a:extLst>
                </p14:cNvPr>
                <p14:cNvContentPartPr/>
                <p14:nvPr/>
              </p14:nvContentPartPr>
              <p14:xfrm>
                <a:off x="10403740" y="652311"/>
                <a:ext cx="180720" cy="37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948C9A3-B089-8745-9833-C32F08FEDC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96180" y="64475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A6067B2-5F18-F049-A548-0C73E179582D}"/>
                    </a:ext>
                  </a:extLst>
                </p14:cNvPr>
                <p14:cNvContentPartPr/>
                <p14:nvPr/>
              </p14:nvContentPartPr>
              <p14:xfrm>
                <a:off x="10833580" y="347031"/>
                <a:ext cx="193320" cy="212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A6067B2-5F18-F049-A548-0C73E17958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26020" y="339831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0406F3E-B8AA-4543-B879-3FB5A001A7CE}"/>
                    </a:ext>
                  </a:extLst>
                </p14:cNvPr>
                <p14:cNvContentPartPr/>
                <p14:nvPr/>
              </p14:nvContentPartPr>
              <p14:xfrm>
                <a:off x="10758700" y="608751"/>
                <a:ext cx="68760" cy="62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0406F3E-B8AA-4543-B879-3FB5A001A7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51140" y="60119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6A8A8B7-21CD-D54A-A388-B9A44B34C81B}"/>
                    </a:ext>
                  </a:extLst>
                </p14:cNvPr>
                <p14:cNvContentPartPr/>
                <p14:nvPr/>
              </p14:nvContentPartPr>
              <p14:xfrm>
                <a:off x="10839700" y="478071"/>
                <a:ext cx="417600" cy="243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6A8A8B7-21CD-D54A-A388-B9A44B34C81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32140" y="470511"/>
                  <a:ext cx="432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09690D-015F-C746-A66B-36F442F87D78}"/>
                    </a:ext>
                  </a:extLst>
                </p14:cNvPr>
                <p14:cNvContentPartPr/>
                <p14:nvPr/>
              </p14:nvContentPartPr>
              <p14:xfrm>
                <a:off x="10914220" y="552591"/>
                <a:ext cx="205920" cy="162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09690D-015F-C746-A66B-36F442F87D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06660" y="545031"/>
                  <a:ext cx="221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94F4D86-54A9-CA4E-B27C-DF3E6592B420}"/>
                    </a:ext>
                  </a:extLst>
                </p14:cNvPr>
                <p14:cNvContentPartPr/>
                <p14:nvPr/>
              </p14:nvContentPartPr>
              <p14:xfrm>
                <a:off x="11256580" y="365751"/>
                <a:ext cx="143640" cy="118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94F4D86-54A9-CA4E-B27C-DF3E6592B4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49380" y="358191"/>
                  <a:ext cx="158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909D0D8-6076-F34D-AB3D-02A929E2E6F6}"/>
                    </a:ext>
                  </a:extLst>
                </p14:cNvPr>
                <p14:cNvContentPartPr/>
                <p14:nvPr/>
              </p14:nvContentPartPr>
              <p14:xfrm>
                <a:off x="11269180" y="291231"/>
                <a:ext cx="342720" cy="585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909D0D8-6076-F34D-AB3D-02A929E2E6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61620" y="283671"/>
                  <a:ext cx="3578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332B280-61D9-F648-87A0-11B2868F8F18}"/>
                    </a:ext>
                  </a:extLst>
                </p14:cNvPr>
                <p14:cNvContentPartPr/>
                <p14:nvPr/>
              </p14:nvContentPartPr>
              <p14:xfrm>
                <a:off x="11692540" y="471591"/>
                <a:ext cx="75240" cy="75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332B280-61D9-F648-87A0-11B2868F8F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84980" y="46403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7EBB269-CF07-284A-8B0D-37CD167A1B6C}"/>
                    </a:ext>
                  </a:extLst>
                </p14:cNvPr>
                <p14:cNvContentPartPr/>
                <p14:nvPr/>
              </p14:nvContentPartPr>
              <p14:xfrm>
                <a:off x="11698660" y="596151"/>
                <a:ext cx="50040" cy="62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7EBB269-CF07-284A-8B0D-37CD167A1B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691100" y="58859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26D4E27-5B44-F347-AD3C-E0570076E08B}"/>
                    </a:ext>
                  </a:extLst>
                </p14:cNvPr>
                <p14:cNvContentPartPr/>
                <p14:nvPr/>
              </p14:nvContentPartPr>
              <p14:xfrm>
                <a:off x="11904220" y="409311"/>
                <a:ext cx="80640" cy="149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26D4E27-5B44-F347-AD3C-E0570076E0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896660" y="401751"/>
                  <a:ext cx="95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74B8675-806B-E94B-85B0-3D6F324C462B}"/>
                    </a:ext>
                  </a:extLst>
                </p14:cNvPr>
                <p14:cNvContentPartPr/>
                <p14:nvPr/>
              </p14:nvContentPartPr>
              <p14:xfrm>
                <a:off x="11860660" y="565191"/>
                <a:ext cx="115200" cy="15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74B8675-806B-E94B-85B0-3D6F324C46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853100" y="557631"/>
                  <a:ext cx="130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912DC2B-DFBD-F049-AF5C-025C107F8AFA}"/>
              </a:ext>
            </a:extLst>
          </p:cNvPr>
          <p:cNvGrpSpPr/>
          <p:nvPr/>
        </p:nvGrpSpPr>
        <p:grpSpPr>
          <a:xfrm>
            <a:off x="592660" y="1193751"/>
            <a:ext cx="373680" cy="423720"/>
            <a:chOff x="592660" y="1193751"/>
            <a:chExt cx="3736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368F3DC-48A0-3545-85E9-87A95DDC74DA}"/>
                    </a:ext>
                  </a:extLst>
                </p14:cNvPr>
                <p14:cNvContentPartPr/>
                <p14:nvPr/>
              </p14:nvContentPartPr>
              <p14:xfrm>
                <a:off x="592660" y="1193751"/>
                <a:ext cx="100080" cy="423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368F3DC-48A0-3545-85E9-87A95DDC74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5100" y="1186191"/>
                  <a:ext cx="1152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DAD90AC-8559-6A4A-B4F7-9A56C137CB2C}"/>
                    </a:ext>
                  </a:extLst>
                </p14:cNvPr>
                <p14:cNvContentPartPr/>
                <p14:nvPr/>
              </p14:nvContentPartPr>
              <p14:xfrm>
                <a:off x="779140" y="1206351"/>
                <a:ext cx="187200" cy="348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DAD90AC-8559-6A4A-B4F7-9A56C137CB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1580" y="1198791"/>
                  <a:ext cx="2023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3045737-07BF-724E-8A9B-3B64380A08DE}"/>
              </a:ext>
            </a:extLst>
          </p:cNvPr>
          <p:cNvGrpSpPr/>
          <p:nvPr/>
        </p:nvGrpSpPr>
        <p:grpSpPr>
          <a:xfrm>
            <a:off x="1264780" y="1126071"/>
            <a:ext cx="747360" cy="522720"/>
            <a:chOff x="1264780" y="1126071"/>
            <a:chExt cx="74736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BBDB340-A320-014D-902F-238AE2673011}"/>
                    </a:ext>
                  </a:extLst>
                </p14:cNvPr>
                <p14:cNvContentPartPr/>
                <p14:nvPr/>
              </p14:nvContentPartPr>
              <p14:xfrm>
                <a:off x="1264780" y="1150191"/>
                <a:ext cx="180720" cy="4456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BBDB340-A320-014D-902F-238AE26730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57220" y="1142631"/>
                  <a:ext cx="1958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E0710B4-5BA8-924D-A69D-574B69AB01B2}"/>
                    </a:ext>
                  </a:extLst>
                </p14:cNvPr>
                <p14:cNvContentPartPr/>
                <p14:nvPr/>
              </p14:nvContentPartPr>
              <p14:xfrm>
                <a:off x="1277380" y="1442871"/>
                <a:ext cx="199440" cy="752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E0710B4-5BA8-924D-A69D-574B69AB01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69820" y="1435311"/>
                  <a:ext cx="21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46D4CB5-533D-E343-B1B4-32AD2CEB6790}"/>
                    </a:ext>
                  </a:extLst>
                </p14:cNvPr>
                <p14:cNvContentPartPr/>
                <p14:nvPr/>
              </p14:nvContentPartPr>
              <p14:xfrm>
                <a:off x="1607140" y="1126071"/>
                <a:ext cx="405000" cy="522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46D4CB5-533D-E343-B1B4-32AD2CEB67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99580" y="1118511"/>
                  <a:ext cx="420120" cy="53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D475603-DE7E-E940-AC7E-7C3DAEF14A9B}"/>
                  </a:ext>
                </a:extLst>
              </p14:cNvPr>
              <p14:cNvContentPartPr/>
              <p14:nvPr/>
            </p14:nvContentPartPr>
            <p14:xfrm>
              <a:off x="2217340" y="1461591"/>
              <a:ext cx="75240" cy="752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D475603-DE7E-E940-AC7E-7C3DAEF14A9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09780" y="1454031"/>
                <a:ext cx="900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8B2B0993-DE93-5149-9A23-CB5D6B45F4D0}"/>
              </a:ext>
            </a:extLst>
          </p:cNvPr>
          <p:cNvGrpSpPr/>
          <p:nvPr/>
        </p:nvGrpSpPr>
        <p:grpSpPr>
          <a:xfrm>
            <a:off x="2709100" y="1162791"/>
            <a:ext cx="230760" cy="342720"/>
            <a:chOff x="2709100" y="1162791"/>
            <a:chExt cx="2307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4C6E1C3-81F2-D346-B002-49027025156D}"/>
                    </a:ext>
                  </a:extLst>
                </p14:cNvPr>
                <p14:cNvContentPartPr/>
                <p14:nvPr/>
              </p14:nvContentPartPr>
              <p14:xfrm>
                <a:off x="2709100" y="1162791"/>
                <a:ext cx="230760" cy="37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4C6E1C3-81F2-D346-B002-4902702515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01540" y="1155231"/>
                  <a:ext cx="24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B03595D-1BBE-E843-B8F4-C2F8C33E74D0}"/>
                    </a:ext>
                  </a:extLst>
                </p14:cNvPr>
                <p14:cNvContentPartPr/>
                <p14:nvPr/>
              </p14:nvContentPartPr>
              <p14:xfrm>
                <a:off x="2864620" y="1256031"/>
                <a:ext cx="31320" cy="249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B03595D-1BBE-E843-B8F4-C2F8C33E74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57420" y="1248471"/>
                  <a:ext cx="464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80213860-3191-5645-A108-C44BEC25745A}"/>
              </a:ext>
            </a:extLst>
          </p:cNvPr>
          <p:cNvGrpSpPr/>
          <p:nvPr/>
        </p:nvGrpSpPr>
        <p:grpSpPr>
          <a:xfrm>
            <a:off x="3176020" y="1268631"/>
            <a:ext cx="249480" cy="155880"/>
            <a:chOff x="3176020" y="1268631"/>
            <a:chExt cx="24948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AD4E2D9-6DC2-E144-A8C5-062D30F2D078}"/>
                    </a:ext>
                  </a:extLst>
                </p14:cNvPr>
                <p14:cNvContentPartPr/>
                <p14:nvPr/>
              </p14:nvContentPartPr>
              <p14:xfrm>
                <a:off x="3176020" y="1306071"/>
                <a:ext cx="25200" cy="25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AD4E2D9-6DC2-E144-A8C5-062D30F2D0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8460" y="129851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22925A9-7159-2344-A85B-14235E3365E7}"/>
                    </a:ext>
                  </a:extLst>
                </p14:cNvPr>
                <p14:cNvContentPartPr/>
                <p14:nvPr/>
              </p14:nvContentPartPr>
              <p14:xfrm>
                <a:off x="3188620" y="1268631"/>
                <a:ext cx="20592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22925A9-7159-2344-A85B-14235E3365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1060" y="126107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99130F0-BB0B-D54E-AD97-38B2E8D47543}"/>
                    </a:ext>
                  </a:extLst>
                </p14:cNvPr>
                <p14:cNvContentPartPr/>
                <p14:nvPr/>
              </p14:nvContentPartPr>
              <p14:xfrm>
                <a:off x="3213460" y="1386711"/>
                <a:ext cx="212040" cy="37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99130F0-BB0B-D54E-AD97-38B2E8D475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05900" y="13791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C3142FB-B00D-B34C-B47F-A2CF35AFA8C1}"/>
              </a:ext>
            </a:extLst>
          </p:cNvPr>
          <p:cNvGrpSpPr/>
          <p:nvPr/>
        </p:nvGrpSpPr>
        <p:grpSpPr>
          <a:xfrm>
            <a:off x="3711340" y="1094391"/>
            <a:ext cx="597960" cy="361440"/>
            <a:chOff x="3711340" y="1094391"/>
            <a:chExt cx="5979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0E51859-A956-B040-B5B2-F6E20EEF7A1D}"/>
                    </a:ext>
                  </a:extLst>
                </p14:cNvPr>
                <p14:cNvContentPartPr/>
                <p14:nvPr/>
              </p14:nvContentPartPr>
              <p14:xfrm>
                <a:off x="3711340" y="1144071"/>
                <a:ext cx="100080" cy="299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0E51859-A956-B040-B5B2-F6E20EEF7A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03780" y="1136511"/>
                  <a:ext cx="115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279902D-3239-4148-83BF-974918FCB0BA}"/>
                    </a:ext>
                  </a:extLst>
                </p14:cNvPr>
                <p14:cNvContentPartPr/>
                <p14:nvPr/>
              </p14:nvContentPartPr>
              <p14:xfrm>
                <a:off x="3947860" y="1094391"/>
                <a:ext cx="255600" cy="3614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279902D-3239-4148-83BF-974918FCB0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40660" y="108683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F415A5A-4322-8E46-8188-724CEE9372FB}"/>
                    </a:ext>
                  </a:extLst>
                </p14:cNvPr>
                <p14:cNvContentPartPr/>
                <p14:nvPr/>
              </p14:nvContentPartPr>
              <p14:xfrm>
                <a:off x="4265380" y="1349631"/>
                <a:ext cx="43920" cy="93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F415A5A-4322-8E46-8188-724CEE9372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57820" y="134207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F46243A-2B47-E548-B21B-F971742B0E0A}"/>
              </a:ext>
            </a:extLst>
          </p:cNvPr>
          <p:cNvGrpSpPr/>
          <p:nvPr/>
        </p:nvGrpSpPr>
        <p:grpSpPr>
          <a:xfrm>
            <a:off x="4632940" y="1162791"/>
            <a:ext cx="236880" cy="365040"/>
            <a:chOff x="4632940" y="1162791"/>
            <a:chExt cx="2368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467B6A7-307D-5C4A-A2EE-2097A47174DC}"/>
                    </a:ext>
                  </a:extLst>
                </p14:cNvPr>
                <p14:cNvContentPartPr/>
                <p14:nvPr/>
              </p14:nvContentPartPr>
              <p14:xfrm>
                <a:off x="4632940" y="1162791"/>
                <a:ext cx="143640" cy="37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467B6A7-307D-5C4A-A2EE-2097A47174D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25380" y="115523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959FF0D-FD8A-1844-B362-5EA76A38D260}"/>
                    </a:ext>
                  </a:extLst>
                </p14:cNvPr>
                <p14:cNvContentPartPr/>
                <p14:nvPr/>
              </p14:nvContentPartPr>
              <p14:xfrm>
                <a:off x="4639060" y="1268631"/>
                <a:ext cx="31320" cy="259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959FF0D-FD8A-1844-B362-5EA76A38D2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31500" y="1261071"/>
                  <a:ext cx="46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29D15C1-C6A0-C646-AD6C-C209A6F40A46}"/>
                    </a:ext>
                  </a:extLst>
                </p14:cNvPr>
                <p14:cNvContentPartPr/>
                <p14:nvPr/>
              </p14:nvContentPartPr>
              <p14:xfrm>
                <a:off x="4676500" y="1312191"/>
                <a:ext cx="193320" cy="50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29D15C1-C6A0-C646-AD6C-C209A6F40A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68940" y="130463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AAC14948-B30C-434B-865F-0A11C3F16F53}"/>
                  </a:ext>
                </a:extLst>
              </p14:cNvPr>
              <p14:cNvContentPartPr/>
              <p14:nvPr/>
            </p14:nvContentPartPr>
            <p14:xfrm>
              <a:off x="5062420" y="1159911"/>
              <a:ext cx="106200" cy="3020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AAC14948-B30C-434B-865F-0A11C3F16F5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54860" y="1152351"/>
                <a:ext cx="121320" cy="31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A05F415-881F-A74A-BF8A-489A7E380659}"/>
              </a:ext>
            </a:extLst>
          </p:cNvPr>
          <p:cNvGrpSpPr/>
          <p:nvPr/>
        </p:nvGrpSpPr>
        <p:grpSpPr>
          <a:xfrm>
            <a:off x="5460940" y="1063071"/>
            <a:ext cx="417600" cy="467280"/>
            <a:chOff x="5460940" y="1063071"/>
            <a:chExt cx="41760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4F03C7D-D9C5-CB4F-A5CA-AF85204D7077}"/>
                    </a:ext>
                  </a:extLst>
                </p14:cNvPr>
                <p14:cNvContentPartPr/>
                <p14:nvPr/>
              </p14:nvContentPartPr>
              <p14:xfrm>
                <a:off x="5660020" y="1231191"/>
                <a:ext cx="360" cy="6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4F03C7D-D9C5-CB4F-A5CA-AF85204D70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2460" y="122363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56261C8-BE36-E340-B871-134DC9DDC15F}"/>
                    </a:ext>
                  </a:extLst>
                </p14:cNvPr>
                <p14:cNvContentPartPr/>
                <p14:nvPr/>
              </p14:nvContentPartPr>
              <p14:xfrm>
                <a:off x="5460940" y="1063071"/>
                <a:ext cx="417600" cy="467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56261C8-BE36-E340-B871-134DC9DDC1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53380" y="1055511"/>
                  <a:ext cx="43236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2B1C7FD-3C0E-9E45-9657-960C4C316546}"/>
              </a:ext>
            </a:extLst>
          </p:cNvPr>
          <p:cNvGrpSpPr/>
          <p:nvPr/>
        </p:nvGrpSpPr>
        <p:grpSpPr>
          <a:xfrm>
            <a:off x="6151780" y="1131471"/>
            <a:ext cx="255600" cy="366840"/>
            <a:chOff x="6151780" y="1131471"/>
            <a:chExt cx="25560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CEC810E-C300-1D4C-9784-1ADA20C7FA9A}"/>
                    </a:ext>
                  </a:extLst>
                </p14:cNvPr>
                <p14:cNvContentPartPr/>
                <p14:nvPr/>
              </p14:nvContentPartPr>
              <p14:xfrm>
                <a:off x="6151780" y="1131471"/>
                <a:ext cx="180720" cy="3668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CEC810E-C300-1D4C-9784-1ADA20C7FA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44220" y="1123911"/>
                  <a:ext cx="195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2881A73-B608-B242-A4E7-05E306FA13D5}"/>
                    </a:ext>
                  </a:extLst>
                </p14:cNvPr>
                <p14:cNvContentPartPr/>
                <p14:nvPr/>
              </p14:nvContentPartPr>
              <p14:xfrm>
                <a:off x="6208660" y="1337031"/>
                <a:ext cx="19872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2881A73-B608-B242-A4E7-05E306FA13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01100" y="1329471"/>
                  <a:ext cx="213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E814BAE-9412-4046-9A39-1587E437064F}"/>
              </a:ext>
            </a:extLst>
          </p:cNvPr>
          <p:cNvGrpSpPr/>
          <p:nvPr/>
        </p:nvGrpSpPr>
        <p:grpSpPr>
          <a:xfrm>
            <a:off x="6631300" y="1168911"/>
            <a:ext cx="286560" cy="280800"/>
            <a:chOff x="6631300" y="1168911"/>
            <a:chExt cx="28656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44B98A1-7BEF-D041-B796-540F2E26AC92}"/>
                    </a:ext>
                  </a:extLst>
                </p14:cNvPr>
                <p14:cNvContentPartPr/>
                <p14:nvPr/>
              </p14:nvContentPartPr>
              <p14:xfrm>
                <a:off x="6631300" y="1168911"/>
                <a:ext cx="118800" cy="50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44B98A1-7BEF-D041-B796-540F2E26AC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23740" y="116135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CF3B9D-BC73-1D4E-9E9F-E76A776F25E5}"/>
                    </a:ext>
                  </a:extLst>
                </p14:cNvPr>
                <p14:cNvContentPartPr/>
                <p14:nvPr/>
              </p14:nvContentPartPr>
              <p14:xfrm>
                <a:off x="6637420" y="1306071"/>
                <a:ext cx="280440" cy="1436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CF3B9D-BC73-1D4E-9E9F-E76A776F25E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29860" y="1298511"/>
                  <a:ext cx="2955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33EE7B84-B7DE-CF43-8541-6F709B3144A8}"/>
                  </a:ext>
                </a:extLst>
              </p14:cNvPr>
              <p14:cNvContentPartPr/>
              <p14:nvPr/>
            </p14:nvContentPartPr>
            <p14:xfrm>
              <a:off x="7272460" y="1125351"/>
              <a:ext cx="212040" cy="355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33EE7B84-B7DE-CF43-8541-6F709B3144A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64900" y="1117791"/>
                <a:ext cx="22716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D44DE191-6D31-0048-9043-9642E0657932}"/>
              </a:ext>
            </a:extLst>
          </p:cNvPr>
          <p:cNvGrpSpPr/>
          <p:nvPr/>
        </p:nvGrpSpPr>
        <p:grpSpPr>
          <a:xfrm>
            <a:off x="7745500" y="963351"/>
            <a:ext cx="1488240" cy="554040"/>
            <a:chOff x="7745500" y="963351"/>
            <a:chExt cx="148824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68B1323-2766-D94D-BA7C-7AE2B7696E0B}"/>
                    </a:ext>
                  </a:extLst>
                </p14:cNvPr>
                <p14:cNvContentPartPr/>
                <p14:nvPr/>
              </p14:nvContentPartPr>
              <p14:xfrm>
                <a:off x="7745500" y="1113111"/>
                <a:ext cx="330480" cy="404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68B1323-2766-D94D-BA7C-7AE2B7696E0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37940" y="1105551"/>
                  <a:ext cx="3452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F1C256B-BE49-DB49-B4F7-961671311830}"/>
                    </a:ext>
                  </a:extLst>
                </p14:cNvPr>
                <p14:cNvContentPartPr/>
                <p14:nvPr/>
              </p14:nvContentPartPr>
              <p14:xfrm>
                <a:off x="8044300" y="1318311"/>
                <a:ext cx="131040" cy="37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F1C256B-BE49-DB49-B4F7-9616713118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36740" y="131075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2EC90F0-1ACF-F041-BBD8-6145BC1DC766}"/>
                    </a:ext>
                  </a:extLst>
                </p14:cNvPr>
                <p14:cNvContentPartPr/>
                <p14:nvPr/>
              </p14:nvContentPartPr>
              <p14:xfrm>
                <a:off x="8107300" y="963351"/>
                <a:ext cx="74520" cy="936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2EC90F0-1ACF-F041-BBD8-6145BC1DC7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99740" y="956151"/>
                  <a:ext cx="89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7390B1A-FBCF-8F48-B409-26116815986D}"/>
                    </a:ext>
                  </a:extLst>
                </p14:cNvPr>
                <p14:cNvContentPartPr/>
                <p14:nvPr/>
              </p14:nvContentPartPr>
              <p14:xfrm>
                <a:off x="8368660" y="1100511"/>
                <a:ext cx="342000" cy="279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7390B1A-FBCF-8F48-B409-2611681598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61460" y="1092951"/>
                  <a:ext cx="357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9855899-882B-B840-B82B-D847B47D4CC9}"/>
                    </a:ext>
                  </a:extLst>
                </p14:cNvPr>
                <p14:cNvContentPartPr/>
                <p14:nvPr/>
              </p14:nvContentPartPr>
              <p14:xfrm>
                <a:off x="8568100" y="1243791"/>
                <a:ext cx="118080" cy="1000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9855899-882B-B840-B82B-D847B47D4C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60540" y="1236231"/>
                  <a:ext cx="133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75BBA78-F887-F548-8002-084003BD878A}"/>
                    </a:ext>
                  </a:extLst>
                </p14:cNvPr>
                <p14:cNvContentPartPr/>
                <p14:nvPr/>
              </p14:nvContentPartPr>
              <p14:xfrm>
                <a:off x="8791300" y="1056951"/>
                <a:ext cx="218160" cy="436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75BBA78-F887-F548-8002-084003BD87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84100" y="1049391"/>
                  <a:ext cx="233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72AB945-F6E8-6042-B39A-A308F9A67674}"/>
                    </a:ext>
                  </a:extLst>
                </p14:cNvPr>
                <p14:cNvContentPartPr/>
                <p14:nvPr/>
              </p14:nvContentPartPr>
              <p14:xfrm>
                <a:off x="9108820" y="1411911"/>
                <a:ext cx="124920" cy="105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72AB945-F6E8-6042-B39A-A308F9A6767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01260" y="1404351"/>
                  <a:ext cx="1400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0C64BD2-FF55-8140-BB98-DD5A985BE071}"/>
              </a:ext>
            </a:extLst>
          </p:cNvPr>
          <p:cNvGrpSpPr/>
          <p:nvPr/>
        </p:nvGrpSpPr>
        <p:grpSpPr>
          <a:xfrm>
            <a:off x="387100" y="1897191"/>
            <a:ext cx="622800" cy="429840"/>
            <a:chOff x="387100" y="1897191"/>
            <a:chExt cx="6228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D68B563-A23F-0943-B984-816A5BADEED3}"/>
                    </a:ext>
                  </a:extLst>
                </p14:cNvPr>
                <p14:cNvContentPartPr/>
                <p14:nvPr/>
              </p14:nvContentPartPr>
              <p14:xfrm>
                <a:off x="461620" y="1897191"/>
                <a:ext cx="81360" cy="626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D68B563-A23F-0943-B984-816A5BADEE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4060" y="188999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C0CE265-A282-C242-9227-A72A135ED1C0}"/>
                    </a:ext>
                  </a:extLst>
                </p14:cNvPr>
                <p14:cNvContentPartPr/>
                <p14:nvPr/>
              </p14:nvContentPartPr>
              <p14:xfrm>
                <a:off x="387100" y="2046591"/>
                <a:ext cx="622800" cy="280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C0CE265-A282-C242-9227-A72A135ED1C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9540" y="2039391"/>
                  <a:ext cx="6379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DF87312-E1E8-FD49-BFB8-9CC63901A701}"/>
              </a:ext>
            </a:extLst>
          </p:cNvPr>
          <p:cNvGrpSpPr/>
          <p:nvPr/>
        </p:nvGrpSpPr>
        <p:grpSpPr>
          <a:xfrm>
            <a:off x="1221220" y="1891071"/>
            <a:ext cx="1301400" cy="492120"/>
            <a:chOff x="1221220" y="1891071"/>
            <a:chExt cx="13014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5E96724-46A8-FF40-AF4B-C69E66C4B9F9}"/>
                    </a:ext>
                  </a:extLst>
                </p14:cNvPr>
                <p14:cNvContentPartPr/>
                <p14:nvPr/>
              </p14:nvContentPartPr>
              <p14:xfrm>
                <a:off x="1221220" y="2214711"/>
                <a:ext cx="25200" cy="31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5E96724-46A8-FF40-AF4B-C69E66C4B9F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13660" y="220715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E88C1BF-5E80-954B-9E69-CFF5ABF525CF}"/>
                    </a:ext>
                  </a:extLst>
                </p14:cNvPr>
                <p14:cNvContentPartPr/>
                <p14:nvPr/>
              </p14:nvContentPartPr>
              <p14:xfrm>
                <a:off x="1270900" y="2364111"/>
                <a:ext cx="31320" cy="19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E88C1BF-5E80-954B-9E69-CFF5ABF525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63700" y="235655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79023E2-662A-9041-A7AA-3E306387BC45}"/>
                    </a:ext>
                  </a:extLst>
                </p14:cNvPr>
                <p14:cNvContentPartPr/>
                <p14:nvPr/>
              </p14:nvContentPartPr>
              <p14:xfrm>
                <a:off x="1800100" y="2065311"/>
                <a:ext cx="405000" cy="62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79023E2-662A-9041-A7AA-3E306387BC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92540" y="2057751"/>
                  <a:ext cx="420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0F2FBED-B99B-094A-88C9-AFF673157199}"/>
                    </a:ext>
                  </a:extLst>
                </p14:cNvPr>
                <p14:cNvContentPartPr/>
                <p14:nvPr/>
              </p14:nvContentPartPr>
              <p14:xfrm>
                <a:off x="1763740" y="2140191"/>
                <a:ext cx="488880" cy="81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0F2FBED-B99B-094A-88C9-AFF67315719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56180" y="2132631"/>
                  <a:ext cx="503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4F10989-0175-C643-BC43-65D836EF260E}"/>
                    </a:ext>
                  </a:extLst>
                </p14:cNvPr>
                <p14:cNvContentPartPr/>
                <p14:nvPr/>
              </p14:nvContentPartPr>
              <p14:xfrm>
                <a:off x="1725580" y="2034351"/>
                <a:ext cx="336600" cy="274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4F10989-0175-C643-BC43-65D836EF26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18020" y="2026791"/>
                  <a:ext cx="351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D1EBB23-E7B4-0F40-923A-B23D6D29CC78}"/>
                    </a:ext>
                  </a:extLst>
                </p14:cNvPr>
                <p14:cNvContentPartPr/>
                <p14:nvPr/>
              </p14:nvContentPartPr>
              <p14:xfrm>
                <a:off x="1476460" y="2003031"/>
                <a:ext cx="68760" cy="752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D1EBB23-E7B4-0F40-923A-B23D6D29CC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68900" y="199547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B8A967D-9C84-3F43-85BC-4D4C1AF33BCF}"/>
                    </a:ext>
                  </a:extLst>
                </p14:cNvPr>
                <p14:cNvContentPartPr/>
                <p14:nvPr/>
              </p14:nvContentPartPr>
              <p14:xfrm>
                <a:off x="1576180" y="1959471"/>
                <a:ext cx="50040" cy="43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B8A967D-9C84-3F43-85BC-4D4C1AF33BC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68620" y="19519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8D61DFD-B43D-8D49-9171-C9D7CDC8BE0B}"/>
                    </a:ext>
                  </a:extLst>
                </p14:cNvPr>
                <p14:cNvContentPartPr/>
                <p14:nvPr/>
              </p14:nvContentPartPr>
              <p14:xfrm>
                <a:off x="2354140" y="1891071"/>
                <a:ext cx="19080" cy="752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8D61DFD-B43D-8D49-9171-C9D7CDC8BE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46940" y="188351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B375EE8-69DC-C842-AB19-A1B1A82C105E}"/>
                    </a:ext>
                  </a:extLst>
                </p14:cNvPr>
                <p14:cNvContentPartPr/>
                <p14:nvPr/>
              </p14:nvContentPartPr>
              <p14:xfrm>
                <a:off x="2491300" y="1903671"/>
                <a:ext cx="31320" cy="87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B375EE8-69DC-C842-AB19-A1B1A82C10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83740" y="189611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E108309-56A6-3047-8364-F2813A7663BE}"/>
              </a:ext>
            </a:extLst>
          </p:cNvPr>
          <p:cNvGrpSpPr/>
          <p:nvPr/>
        </p:nvGrpSpPr>
        <p:grpSpPr>
          <a:xfrm>
            <a:off x="2970460" y="1922391"/>
            <a:ext cx="299160" cy="404640"/>
            <a:chOff x="2970460" y="1922391"/>
            <a:chExt cx="29916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D2B5500-1492-A84A-B4F1-56EF7CB0B90A}"/>
                    </a:ext>
                  </a:extLst>
                </p14:cNvPr>
                <p14:cNvContentPartPr/>
                <p14:nvPr/>
              </p14:nvContentPartPr>
              <p14:xfrm>
                <a:off x="2970460" y="1922391"/>
                <a:ext cx="299160" cy="106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D2B5500-1492-A84A-B4F1-56EF7CB0B9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63260" y="1914831"/>
                  <a:ext cx="314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E3522A4-DC6D-3F48-87DD-9E56DC506EC1}"/>
                    </a:ext>
                  </a:extLst>
                </p14:cNvPr>
                <p14:cNvContentPartPr/>
                <p14:nvPr/>
              </p14:nvContentPartPr>
              <p14:xfrm>
                <a:off x="3119860" y="2084031"/>
                <a:ext cx="62640" cy="243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E3522A4-DC6D-3F48-87DD-9E56DC506EC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12660" y="2076471"/>
                  <a:ext cx="777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76EE7D2D-0222-0049-98BA-143C6076B180}"/>
                  </a:ext>
                </a:extLst>
              </p14:cNvPr>
              <p14:cNvContentPartPr/>
              <p14:nvPr/>
            </p14:nvContentPartPr>
            <p14:xfrm>
              <a:off x="3518380" y="1785231"/>
              <a:ext cx="336600" cy="50472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76EE7D2D-0222-0049-98BA-143C6076B18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10820" y="1777671"/>
                <a:ext cx="35172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BE979CD-22F9-1B4A-98A3-FF6D601A4409}"/>
              </a:ext>
            </a:extLst>
          </p:cNvPr>
          <p:cNvGrpSpPr/>
          <p:nvPr/>
        </p:nvGrpSpPr>
        <p:grpSpPr>
          <a:xfrm>
            <a:off x="4129300" y="1959471"/>
            <a:ext cx="267120" cy="286560"/>
            <a:chOff x="4129300" y="1959471"/>
            <a:chExt cx="2671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851900B-09C3-7C47-B772-182E34D22322}"/>
                    </a:ext>
                  </a:extLst>
                </p14:cNvPr>
                <p14:cNvContentPartPr/>
                <p14:nvPr/>
              </p14:nvContentPartPr>
              <p14:xfrm>
                <a:off x="4129300" y="1959471"/>
                <a:ext cx="211320" cy="2865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851900B-09C3-7C47-B772-182E34D2232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21740" y="1951911"/>
                  <a:ext cx="226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88E5ADC-DD67-FC49-8A31-E95FEF97C8C9}"/>
                    </a:ext>
                  </a:extLst>
                </p14:cNvPr>
                <p14:cNvContentPartPr/>
                <p14:nvPr/>
              </p14:nvContentPartPr>
              <p14:xfrm>
                <a:off x="4247380" y="2146311"/>
                <a:ext cx="14904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88E5ADC-DD67-FC49-8A31-E95FEF97C8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40180" y="2138751"/>
                  <a:ext cx="1641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36828F3-060A-1748-93E0-7A94F5C56B40}"/>
                  </a:ext>
                </a:extLst>
              </p14:cNvPr>
              <p14:cNvContentPartPr/>
              <p14:nvPr/>
            </p14:nvContentPartPr>
            <p14:xfrm>
              <a:off x="4744900" y="1953351"/>
              <a:ext cx="50040" cy="378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36828F3-060A-1748-93E0-7A94F5C56B4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37340" y="1945791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FE916A8E-BF07-8F4C-8D86-788DC38B3B3D}"/>
                  </a:ext>
                </a:extLst>
              </p14:cNvPr>
              <p14:cNvContentPartPr/>
              <p14:nvPr/>
            </p14:nvContentPartPr>
            <p14:xfrm>
              <a:off x="4707460" y="2121471"/>
              <a:ext cx="243000" cy="936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FE916A8E-BF07-8F4C-8D86-788DC38B3B3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99900" y="2113911"/>
                <a:ext cx="258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462920A5-68F4-1345-ABB0-9957937E0261}"/>
                  </a:ext>
                </a:extLst>
              </p14:cNvPr>
              <p14:cNvContentPartPr/>
              <p14:nvPr/>
            </p14:nvContentPartPr>
            <p14:xfrm>
              <a:off x="5280220" y="1903671"/>
              <a:ext cx="180720" cy="2991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462920A5-68F4-1345-ABB0-9957937E026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72660" y="1896111"/>
                <a:ext cx="19584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647227EB-D73B-BB4D-9050-695C310F31D5}"/>
              </a:ext>
            </a:extLst>
          </p:cNvPr>
          <p:cNvGrpSpPr/>
          <p:nvPr/>
        </p:nvGrpSpPr>
        <p:grpSpPr>
          <a:xfrm>
            <a:off x="5697460" y="1841391"/>
            <a:ext cx="423720" cy="485280"/>
            <a:chOff x="5697460" y="1841391"/>
            <a:chExt cx="4237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C5DCB99-A116-614D-83BD-13F27438C9C6}"/>
                    </a:ext>
                  </a:extLst>
                </p14:cNvPr>
                <p14:cNvContentPartPr/>
                <p14:nvPr/>
              </p14:nvContentPartPr>
              <p14:xfrm>
                <a:off x="5697460" y="1934631"/>
                <a:ext cx="311760" cy="392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C5DCB99-A116-614D-83BD-13F27438C9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9900" y="1927071"/>
                  <a:ext cx="326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3901EA9-71B8-1F48-AF39-8E1264DEDA76}"/>
                    </a:ext>
                  </a:extLst>
                </p14:cNvPr>
                <p14:cNvContentPartPr/>
                <p14:nvPr/>
              </p14:nvContentPartPr>
              <p14:xfrm>
                <a:off x="6014980" y="2127591"/>
                <a:ext cx="81360" cy="25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3901EA9-71B8-1F48-AF39-8E1264DEDA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07420" y="212003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78690C7-512A-924F-82D5-C59BDF4107A8}"/>
                    </a:ext>
                  </a:extLst>
                </p14:cNvPr>
                <p14:cNvContentPartPr/>
                <p14:nvPr/>
              </p14:nvContentPartPr>
              <p14:xfrm>
                <a:off x="6077260" y="1841391"/>
                <a:ext cx="43920" cy="43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78690C7-512A-924F-82D5-C59BDF4107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69700" y="183383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4ADF4E6-8450-2548-B657-09AB9AF65F76}"/>
              </a:ext>
            </a:extLst>
          </p:cNvPr>
          <p:cNvGrpSpPr/>
          <p:nvPr/>
        </p:nvGrpSpPr>
        <p:grpSpPr>
          <a:xfrm>
            <a:off x="6407020" y="1797831"/>
            <a:ext cx="940320" cy="572760"/>
            <a:chOff x="6407020" y="1797831"/>
            <a:chExt cx="94032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4A5905A-54B9-134A-8A24-1015790A7047}"/>
                    </a:ext>
                  </a:extLst>
                </p14:cNvPr>
                <p14:cNvContentPartPr/>
                <p14:nvPr/>
              </p14:nvContentPartPr>
              <p14:xfrm>
                <a:off x="6407020" y="1797831"/>
                <a:ext cx="728640" cy="448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4A5905A-54B9-134A-8A24-1015790A70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9460" y="1790271"/>
                  <a:ext cx="743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93CB409-BA4F-FB40-966D-0A0E18A48CB2}"/>
                    </a:ext>
                  </a:extLst>
                </p14:cNvPr>
                <p14:cNvContentPartPr/>
                <p14:nvPr/>
              </p14:nvContentPartPr>
              <p14:xfrm>
                <a:off x="7197580" y="2233431"/>
                <a:ext cx="149760" cy="137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93CB409-BA4F-FB40-966D-0A0E18A48C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90020" y="2225871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688ADAC-7A95-8144-BC0D-7880E5AA49F6}"/>
              </a:ext>
            </a:extLst>
          </p:cNvPr>
          <p:cNvGrpSpPr/>
          <p:nvPr/>
        </p:nvGrpSpPr>
        <p:grpSpPr>
          <a:xfrm>
            <a:off x="7975900" y="1915911"/>
            <a:ext cx="522720" cy="405000"/>
            <a:chOff x="7975900" y="1915911"/>
            <a:chExt cx="5227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7B6A890-6E73-3644-A62B-4C3B3E691A10}"/>
                    </a:ext>
                  </a:extLst>
                </p14:cNvPr>
                <p14:cNvContentPartPr/>
                <p14:nvPr/>
              </p14:nvContentPartPr>
              <p14:xfrm>
                <a:off x="8000740" y="1997631"/>
                <a:ext cx="317880" cy="432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7B6A890-6E73-3644-A62B-4C3B3E691A1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93180" y="1990071"/>
                  <a:ext cx="33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05BFC59-08AD-484D-8BFF-4BF08858320D}"/>
                    </a:ext>
                  </a:extLst>
                </p14:cNvPr>
                <p14:cNvContentPartPr/>
                <p14:nvPr/>
              </p14:nvContentPartPr>
              <p14:xfrm>
                <a:off x="7975900" y="2134071"/>
                <a:ext cx="348840" cy="43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05BFC59-08AD-484D-8BFF-4BF0885832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68340" y="2126511"/>
                  <a:ext cx="36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C3F4359-DD65-014D-9789-667E77EEB758}"/>
                    </a:ext>
                  </a:extLst>
                </p14:cNvPr>
                <p14:cNvContentPartPr/>
                <p14:nvPr/>
              </p14:nvContentPartPr>
              <p14:xfrm>
                <a:off x="8200180" y="1915911"/>
                <a:ext cx="298440" cy="4050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C3F4359-DD65-014D-9789-667E77EEB7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92620" y="1908351"/>
                  <a:ext cx="3135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0844A679-CDB1-F049-9F20-6DC4761B3CC9}"/>
              </a:ext>
            </a:extLst>
          </p:cNvPr>
          <p:cNvGrpSpPr/>
          <p:nvPr/>
        </p:nvGrpSpPr>
        <p:grpSpPr>
          <a:xfrm>
            <a:off x="9021700" y="1673271"/>
            <a:ext cx="2708640" cy="685080"/>
            <a:chOff x="9021700" y="1673271"/>
            <a:chExt cx="270864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A008531-CEE9-B843-B82E-70A4088D485D}"/>
                    </a:ext>
                  </a:extLst>
                </p14:cNvPr>
                <p14:cNvContentPartPr/>
                <p14:nvPr/>
              </p14:nvContentPartPr>
              <p14:xfrm>
                <a:off x="9021700" y="1866231"/>
                <a:ext cx="255600" cy="3427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A008531-CEE9-B843-B82E-70A4088D48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14140" y="1858671"/>
                  <a:ext cx="270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0F703EF-1114-E24E-9693-EAC7CE7FF03A}"/>
                    </a:ext>
                  </a:extLst>
                </p14:cNvPr>
                <p14:cNvContentPartPr/>
                <p14:nvPr/>
              </p14:nvContentPartPr>
              <p14:xfrm>
                <a:off x="9115300" y="2096631"/>
                <a:ext cx="224640" cy="19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0F703EF-1114-E24E-9693-EAC7CE7FF0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07740" y="2089071"/>
                  <a:ext cx="239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40BABD1-44EC-ED46-A83C-7C96ED302DE9}"/>
                    </a:ext>
                  </a:extLst>
                </p14:cNvPr>
                <p14:cNvContentPartPr/>
                <p14:nvPr/>
              </p14:nvContentPartPr>
              <p14:xfrm>
                <a:off x="9594460" y="1673271"/>
                <a:ext cx="417600" cy="5482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40BABD1-44EC-ED46-A83C-7C96ED302DE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86900" y="1665711"/>
                  <a:ext cx="432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D540EF3-81A2-FF4E-BFEC-A9DC8478C163}"/>
                    </a:ext>
                  </a:extLst>
                </p14:cNvPr>
                <p14:cNvContentPartPr/>
                <p14:nvPr/>
              </p14:nvContentPartPr>
              <p14:xfrm>
                <a:off x="10154980" y="1766511"/>
                <a:ext cx="423720" cy="4672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D540EF3-81A2-FF4E-BFEC-A9DC8478C1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47420" y="1758951"/>
                  <a:ext cx="438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BBADF6D-2092-A243-9DAE-A424CF81644C}"/>
                    </a:ext>
                  </a:extLst>
                </p14:cNvPr>
                <p14:cNvContentPartPr/>
                <p14:nvPr/>
              </p14:nvContentPartPr>
              <p14:xfrm>
                <a:off x="10658980" y="1747791"/>
                <a:ext cx="392400" cy="436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BBADF6D-2092-A243-9DAE-A424CF8164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51420" y="1740231"/>
                  <a:ext cx="407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53C8742-3F89-3B4E-884A-A2BA1E7541C6}"/>
                    </a:ext>
                  </a:extLst>
                </p14:cNvPr>
                <p14:cNvContentPartPr/>
                <p14:nvPr/>
              </p14:nvContentPartPr>
              <p14:xfrm>
                <a:off x="11200780" y="1909791"/>
                <a:ext cx="43920" cy="287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53C8742-3F89-3B4E-884A-A2BA1E7541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93220" y="1902231"/>
                  <a:ext cx="59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640B864-3628-DC45-8506-3E6104F63176}"/>
                    </a:ext>
                  </a:extLst>
                </p14:cNvPr>
                <p14:cNvContentPartPr/>
                <p14:nvPr/>
              </p14:nvContentPartPr>
              <p14:xfrm>
                <a:off x="11356300" y="1685511"/>
                <a:ext cx="374040" cy="6728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640B864-3628-DC45-8506-3E6104F6317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48740" y="1678311"/>
                  <a:ext cx="388800" cy="68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A4F1D94A-88A9-D149-9DB2-DCEBBB622789}"/>
              </a:ext>
            </a:extLst>
          </p:cNvPr>
          <p:cNvGrpSpPr/>
          <p:nvPr/>
        </p:nvGrpSpPr>
        <p:grpSpPr>
          <a:xfrm>
            <a:off x="318700" y="2681631"/>
            <a:ext cx="1201680" cy="436320"/>
            <a:chOff x="318700" y="2681631"/>
            <a:chExt cx="12016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FAF728D-C18E-244D-A61D-31095CC5836A}"/>
                    </a:ext>
                  </a:extLst>
                </p14:cNvPr>
                <p14:cNvContentPartPr/>
                <p14:nvPr/>
              </p14:nvContentPartPr>
              <p14:xfrm>
                <a:off x="598780" y="2837511"/>
                <a:ext cx="324000" cy="19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FAF728D-C18E-244D-A61D-31095CC5836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1220" y="2829951"/>
                  <a:ext cx="339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B25EF51-8A19-DE4E-B5B3-DD76AD140FFE}"/>
                    </a:ext>
                  </a:extLst>
                </p14:cNvPr>
                <p14:cNvContentPartPr/>
                <p14:nvPr/>
              </p14:nvContentPartPr>
              <p14:xfrm>
                <a:off x="555940" y="2936871"/>
                <a:ext cx="435600" cy="62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B25EF51-8A19-DE4E-B5B3-DD76AD140F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8380" y="2929311"/>
                  <a:ext cx="450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E8EB8D95-0168-7547-8314-AFEC4F66FB5E}"/>
                    </a:ext>
                  </a:extLst>
                </p14:cNvPr>
                <p14:cNvContentPartPr/>
                <p14:nvPr/>
              </p14:nvContentPartPr>
              <p14:xfrm>
                <a:off x="835300" y="2756511"/>
                <a:ext cx="342000" cy="3614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E8EB8D95-0168-7547-8314-AFEC4F66FB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7740" y="2748951"/>
                  <a:ext cx="357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434AF80-8E7A-4347-ACF6-57FF6512C8FD}"/>
                    </a:ext>
                  </a:extLst>
                </p14:cNvPr>
                <p14:cNvContentPartPr/>
                <p14:nvPr/>
              </p14:nvContentPartPr>
              <p14:xfrm>
                <a:off x="318700" y="2737791"/>
                <a:ext cx="62640" cy="752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434AF80-8E7A-4347-ACF6-57FF6512C8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1140" y="273023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E3D3A12-B1FB-CE4D-B13B-36CC1E817490}"/>
                    </a:ext>
                  </a:extLst>
                </p14:cNvPr>
                <p14:cNvContentPartPr/>
                <p14:nvPr/>
              </p14:nvContentPartPr>
              <p14:xfrm>
                <a:off x="455500" y="2681631"/>
                <a:ext cx="50040" cy="31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E3D3A12-B1FB-CE4D-B13B-36CC1E81749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47940" y="267407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2FA5A26-FE6C-494D-BFE5-8C74AB4B6453}"/>
                    </a:ext>
                  </a:extLst>
                </p14:cNvPr>
                <p14:cNvContentPartPr/>
                <p14:nvPr/>
              </p14:nvContentPartPr>
              <p14:xfrm>
                <a:off x="1364500" y="2688111"/>
                <a:ext cx="25200" cy="752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2FA5A26-FE6C-494D-BFE5-8C74AB4B64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356940" y="268055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42500B3-8D74-E64D-BF08-EA87740C5189}"/>
                    </a:ext>
                  </a:extLst>
                </p14:cNvPr>
                <p14:cNvContentPartPr/>
                <p14:nvPr/>
              </p14:nvContentPartPr>
              <p14:xfrm>
                <a:off x="1476460" y="2700351"/>
                <a:ext cx="43920" cy="62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42500B3-8D74-E64D-BF08-EA87740C51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68900" y="269279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6ED2B99-D47E-E443-BF8A-4261A93C41C3}"/>
              </a:ext>
            </a:extLst>
          </p:cNvPr>
          <p:cNvGrpSpPr/>
          <p:nvPr/>
        </p:nvGrpSpPr>
        <p:grpSpPr>
          <a:xfrm>
            <a:off x="1993060" y="2594511"/>
            <a:ext cx="1731240" cy="579600"/>
            <a:chOff x="1993060" y="2594511"/>
            <a:chExt cx="173124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D075E7F-551F-8542-9ECC-8F1A9F7F1BA2}"/>
                    </a:ext>
                  </a:extLst>
                </p14:cNvPr>
                <p14:cNvContentPartPr/>
                <p14:nvPr/>
              </p14:nvContentPartPr>
              <p14:xfrm>
                <a:off x="1993060" y="2662911"/>
                <a:ext cx="131040" cy="3488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D075E7F-551F-8542-9ECC-8F1A9F7F1B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85860" y="2655711"/>
                  <a:ext cx="146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DEC9667-321F-5B45-BFDA-DF9AA608BFD9}"/>
                    </a:ext>
                  </a:extLst>
                </p14:cNvPr>
                <p14:cNvContentPartPr/>
                <p14:nvPr/>
              </p14:nvContentPartPr>
              <p14:xfrm>
                <a:off x="2242180" y="2644551"/>
                <a:ext cx="336600" cy="5295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DEC9667-321F-5B45-BFDA-DF9AA608BFD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34620" y="2636991"/>
                  <a:ext cx="3517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836E56B-D29E-0A43-A425-426EE65BD6E1}"/>
                    </a:ext>
                  </a:extLst>
                </p14:cNvPr>
                <p14:cNvContentPartPr/>
                <p14:nvPr/>
              </p14:nvContentPartPr>
              <p14:xfrm>
                <a:off x="2267020" y="2675511"/>
                <a:ext cx="62640" cy="131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836E56B-D29E-0A43-A425-426EE65BD6E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59460" y="2667951"/>
                  <a:ext cx="7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BBDC36F-9286-6846-9C61-06B502D69444}"/>
                    </a:ext>
                  </a:extLst>
                </p14:cNvPr>
                <p14:cNvContentPartPr/>
                <p14:nvPr/>
              </p14:nvContentPartPr>
              <p14:xfrm>
                <a:off x="2260900" y="2656791"/>
                <a:ext cx="118800" cy="68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BBDC36F-9286-6846-9C61-06B502D6944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53340" y="264923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2E7B3BD-67F9-8641-A7B1-4ADE6A7E6257}"/>
                    </a:ext>
                  </a:extLst>
                </p14:cNvPr>
                <p14:cNvContentPartPr/>
                <p14:nvPr/>
              </p14:nvContentPartPr>
              <p14:xfrm>
                <a:off x="2777500" y="2594511"/>
                <a:ext cx="137160" cy="81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2E7B3BD-67F9-8641-A7B1-4ADE6A7E625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69940" y="2586951"/>
                  <a:ext cx="152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2615081-9BBC-C94C-A05A-A345FDD04B83}"/>
                    </a:ext>
                  </a:extLst>
                </p14:cNvPr>
                <p14:cNvContentPartPr/>
                <p14:nvPr/>
              </p14:nvContentPartPr>
              <p14:xfrm>
                <a:off x="2727820" y="2737791"/>
                <a:ext cx="411120" cy="330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2615081-9BBC-C94C-A05A-A345FDD04B8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20260" y="2730231"/>
                  <a:ext cx="426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415619B-1D94-494D-89FB-BA5C95CAC007}"/>
                    </a:ext>
                  </a:extLst>
                </p14:cNvPr>
                <p14:cNvContentPartPr/>
                <p14:nvPr/>
              </p14:nvContentPartPr>
              <p14:xfrm>
                <a:off x="3356740" y="2625831"/>
                <a:ext cx="236880" cy="3420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415619B-1D94-494D-89FB-BA5C95CAC0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49180" y="2618271"/>
                  <a:ext cx="252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39C1C78-7FB6-A04E-94E4-B998D0948069}"/>
                    </a:ext>
                  </a:extLst>
                </p14:cNvPr>
                <p14:cNvContentPartPr/>
                <p14:nvPr/>
              </p14:nvContentPartPr>
              <p14:xfrm>
                <a:off x="3496420" y="2849751"/>
                <a:ext cx="22788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39C1C78-7FB6-A04E-94E4-B998D09480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88860" y="2842191"/>
                  <a:ext cx="243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FD6B9FBF-E6B7-C640-AB2F-10E2CE0E403D}"/>
              </a:ext>
            </a:extLst>
          </p:cNvPr>
          <p:cNvGrpSpPr/>
          <p:nvPr/>
        </p:nvGrpSpPr>
        <p:grpSpPr>
          <a:xfrm>
            <a:off x="3961180" y="2395431"/>
            <a:ext cx="2427840" cy="721800"/>
            <a:chOff x="3961180" y="2395431"/>
            <a:chExt cx="2427840" cy="7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D375EB1-4FDC-BF4D-A987-189E6D836C3B}"/>
                    </a:ext>
                  </a:extLst>
                </p14:cNvPr>
                <p14:cNvContentPartPr/>
                <p14:nvPr/>
              </p14:nvContentPartPr>
              <p14:xfrm>
                <a:off x="3961180" y="2451591"/>
                <a:ext cx="479160" cy="6292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D375EB1-4FDC-BF4D-A987-189E6D836C3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53620" y="2444031"/>
                  <a:ext cx="4939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D974B05-95E3-5545-A8CE-9C50493C1038}"/>
                    </a:ext>
                  </a:extLst>
                </p14:cNvPr>
                <p14:cNvContentPartPr/>
                <p14:nvPr/>
              </p14:nvContentPartPr>
              <p14:xfrm>
                <a:off x="4551940" y="2445111"/>
                <a:ext cx="560520" cy="510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D974B05-95E3-5545-A8CE-9C50493C103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44380" y="2437551"/>
                  <a:ext cx="5756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DD1AC95-FA1E-7145-884F-720ABDB21E5E}"/>
                    </a:ext>
                  </a:extLst>
                </p14:cNvPr>
                <p14:cNvContentPartPr/>
                <p14:nvPr/>
              </p14:nvContentPartPr>
              <p14:xfrm>
                <a:off x="5249980" y="2476431"/>
                <a:ext cx="385560" cy="4672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DD1AC95-FA1E-7145-884F-720ABDB21E5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42420" y="2468871"/>
                  <a:ext cx="400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F11B310-273E-D64C-BDE4-3F1575B449AA}"/>
                    </a:ext>
                  </a:extLst>
                </p14:cNvPr>
                <p14:cNvContentPartPr/>
                <p14:nvPr/>
              </p14:nvContentPartPr>
              <p14:xfrm>
                <a:off x="5865580" y="2656071"/>
                <a:ext cx="25200" cy="237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F11B310-273E-D64C-BDE4-3F1575B449A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58020" y="2648511"/>
                  <a:ext cx="40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D2A185F-8F41-F448-8863-222CFEEEF803}"/>
                    </a:ext>
                  </a:extLst>
                </p14:cNvPr>
                <p14:cNvContentPartPr/>
                <p14:nvPr/>
              </p14:nvContentPartPr>
              <p14:xfrm>
                <a:off x="6033700" y="2395431"/>
                <a:ext cx="355320" cy="721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D2A185F-8F41-F448-8863-222CFEEEF8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26140" y="2387871"/>
                  <a:ext cx="3704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04159C4-8740-E647-9E72-4593A9FDE0C7}"/>
                    </a:ext>
                  </a:extLst>
                </p14:cNvPr>
                <p14:cNvContentPartPr/>
                <p14:nvPr/>
              </p14:nvContentPartPr>
              <p14:xfrm>
                <a:off x="6045940" y="2607111"/>
                <a:ext cx="224640" cy="4237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04159C4-8740-E647-9E72-4593A9FDE0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38380" y="2599551"/>
                  <a:ext cx="2394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683CEBAD-6E9A-0F47-AEE5-CEE7A21D70EF}"/>
              </a:ext>
            </a:extLst>
          </p:cNvPr>
          <p:cNvGrpSpPr/>
          <p:nvPr/>
        </p:nvGrpSpPr>
        <p:grpSpPr>
          <a:xfrm>
            <a:off x="679780" y="3416391"/>
            <a:ext cx="423720" cy="710280"/>
            <a:chOff x="679780" y="3416391"/>
            <a:chExt cx="423720" cy="71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B082E89-EDC7-D041-A006-40257C1A7332}"/>
                    </a:ext>
                  </a:extLst>
                </p14:cNvPr>
                <p14:cNvContentPartPr/>
                <p14:nvPr/>
              </p14:nvContentPartPr>
              <p14:xfrm>
                <a:off x="679780" y="3459951"/>
                <a:ext cx="174600" cy="212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B082E89-EDC7-D041-A006-40257C1A733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2220" y="345239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2FEAC01-496F-5240-B4F1-3162DC0B4033}"/>
                    </a:ext>
                  </a:extLst>
                </p14:cNvPr>
                <p14:cNvContentPartPr/>
                <p14:nvPr/>
              </p14:nvContentPartPr>
              <p14:xfrm>
                <a:off x="822700" y="3621951"/>
                <a:ext cx="31320" cy="25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2FEAC01-496F-5240-B4F1-3162DC0B40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5140" y="361439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0ACF9F7-5B4E-6B4D-A8AF-D6BE0D96A9A2}"/>
                    </a:ext>
                  </a:extLst>
                </p14:cNvPr>
                <p14:cNvContentPartPr/>
                <p14:nvPr/>
              </p14:nvContentPartPr>
              <p14:xfrm>
                <a:off x="984700" y="3416391"/>
                <a:ext cx="118800" cy="81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0ACF9F7-5B4E-6B4D-A8AF-D6BE0D96A9A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7140" y="340883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A7E14B7-99E8-6A41-8468-D25DABA44039}"/>
                    </a:ext>
                  </a:extLst>
                </p14:cNvPr>
                <p14:cNvContentPartPr/>
                <p14:nvPr/>
              </p14:nvContentPartPr>
              <p14:xfrm>
                <a:off x="1034380" y="3553911"/>
                <a:ext cx="41040" cy="122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A7E14B7-99E8-6A41-8468-D25DABA4403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26820" y="3546351"/>
                  <a:ext cx="56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9AA3E4D-C0E4-7F42-A9C5-E8404CF76326}"/>
                    </a:ext>
                  </a:extLst>
                </p14:cNvPr>
                <p14:cNvContentPartPr/>
                <p14:nvPr/>
              </p14:nvContentPartPr>
              <p14:xfrm>
                <a:off x="779140" y="3603231"/>
                <a:ext cx="304200" cy="299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9AA3E4D-C0E4-7F42-A9C5-E8404CF763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1580" y="3595671"/>
                  <a:ext cx="318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7497665-04CE-2C4C-B3C3-F6C8429AAF22}"/>
                    </a:ext>
                  </a:extLst>
                </p14:cNvPr>
                <p14:cNvContentPartPr/>
                <p14:nvPr/>
              </p14:nvContentPartPr>
              <p14:xfrm>
                <a:off x="872740" y="3870711"/>
                <a:ext cx="37800" cy="25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7497665-04CE-2C4C-B3C3-F6C8429AAF2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5180" y="38631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7C076FE-FAFC-7A4F-8B96-C47F00205C0C}"/>
                    </a:ext>
                  </a:extLst>
                </p14:cNvPr>
                <p14:cNvContentPartPr/>
                <p14:nvPr/>
              </p14:nvContentPartPr>
              <p14:xfrm>
                <a:off x="990820" y="3790071"/>
                <a:ext cx="50040" cy="3366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7C076FE-FAFC-7A4F-8B96-C47F00205C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3260" y="3782511"/>
                  <a:ext cx="651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8E71A510-DC59-3543-A7BF-2CDED4914B8D}"/>
              </a:ext>
            </a:extLst>
          </p:cNvPr>
          <p:cNvGrpSpPr/>
          <p:nvPr/>
        </p:nvGrpSpPr>
        <p:grpSpPr>
          <a:xfrm>
            <a:off x="1358380" y="3553191"/>
            <a:ext cx="348840" cy="361440"/>
            <a:chOff x="1358380" y="3553191"/>
            <a:chExt cx="3488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F8AC40F-FBC5-CB4B-B6EF-F93C4DDBE881}"/>
                    </a:ext>
                  </a:extLst>
                </p14:cNvPr>
                <p14:cNvContentPartPr/>
                <p14:nvPr/>
              </p14:nvContentPartPr>
              <p14:xfrm>
                <a:off x="1358380" y="3590631"/>
                <a:ext cx="62640" cy="87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F8AC40F-FBC5-CB4B-B6EF-F93C4DDBE88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50820" y="358307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27B4EA4-CB4D-D945-B1CC-9D0043866F3D}"/>
                    </a:ext>
                  </a:extLst>
                </p14:cNvPr>
                <p14:cNvContentPartPr/>
                <p14:nvPr/>
              </p14:nvContentPartPr>
              <p14:xfrm>
                <a:off x="1376740" y="3752631"/>
                <a:ext cx="50040" cy="867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27B4EA4-CB4D-D945-B1CC-9D0043866F3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9540" y="3745071"/>
                  <a:ext cx="65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5DF6844-CD27-0644-A7FF-B32B02A2ECE9}"/>
                    </a:ext>
                  </a:extLst>
                </p14:cNvPr>
                <p14:cNvContentPartPr/>
                <p14:nvPr/>
              </p14:nvContentPartPr>
              <p14:xfrm>
                <a:off x="1538740" y="3553191"/>
                <a:ext cx="168480" cy="361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5DF6844-CD27-0644-A7FF-B32B02A2ECE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531180" y="3545631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5F0191E3-858F-CC43-8617-E3CAFD146CB2}"/>
              </a:ext>
            </a:extLst>
          </p:cNvPr>
          <p:cNvGrpSpPr/>
          <p:nvPr/>
        </p:nvGrpSpPr>
        <p:grpSpPr>
          <a:xfrm>
            <a:off x="1949500" y="3522231"/>
            <a:ext cx="560520" cy="335880"/>
            <a:chOff x="1949500" y="3522231"/>
            <a:chExt cx="56052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2FE5A68-7937-DA4C-B8A2-D9AD69C2F217}"/>
                    </a:ext>
                  </a:extLst>
                </p14:cNvPr>
                <p14:cNvContentPartPr/>
                <p14:nvPr/>
              </p14:nvContentPartPr>
              <p14:xfrm>
                <a:off x="1949500" y="3522231"/>
                <a:ext cx="560520" cy="335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2FE5A68-7937-DA4C-B8A2-D9AD69C2F21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41940" y="3514671"/>
                  <a:ext cx="575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7315DC6-BD65-7A48-A97C-8D8A290D448A}"/>
                    </a:ext>
                  </a:extLst>
                </p14:cNvPr>
                <p14:cNvContentPartPr/>
                <p14:nvPr/>
              </p14:nvContentPartPr>
              <p14:xfrm>
                <a:off x="2236060" y="3752631"/>
                <a:ext cx="50040" cy="129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7315DC6-BD65-7A48-A97C-8D8A290D448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28500" y="374507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C2972860-91F2-864F-9B11-71DD8CA92E03}"/>
              </a:ext>
            </a:extLst>
          </p:cNvPr>
          <p:cNvGrpSpPr/>
          <p:nvPr/>
        </p:nvGrpSpPr>
        <p:grpSpPr>
          <a:xfrm>
            <a:off x="2727820" y="3484791"/>
            <a:ext cx="417600" cy="405000"/>
            <a:chOff x="2727820" y="3484791"/>
            <a:chExt cx="4176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F7699F6-AF80-434D-A521-8CDE41D16BFC}"/>
                    </a:ext>
                  </a:extLst>
                </p14:cNvPr>
                <p14:cNvContentPartPr/>
                <p14:nvPr/>
              </p14:nvContentPartPr>
              <p14:xfrm>
                <a:off x="2727820" y="3509631"/>
                <a:ext cx="81360" cy="2430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F7699F6-AF80-434D-A521-8CDE41D16BF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20260" y="3502071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18C722A-207B-394C-8543-3218B7E4BD12}"/>
                    </a:ext>
                  </a:extLst>
                </p14:cNvPr>
                <p14:cNvContentPartPr/>
                <p14:nvPr/>
              </p14:nvContentPartPr>
              <p14:xfrm>
                <a:off x="2889820" y="3484791"/>
                <a:ext cx="255600" cy="4050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18C722A-207B-394C-8543-3218B7E4BD1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82260" y="3477231"/>
                  <a:ext cx="270720" cy="42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FE7F3C0F-F2FE-7641-BA8F-E5731D4E7FF2}"/>
                  </a:ext>
                </a:extLst>
              </p14:cNvPr>
              <p14:cNvContentPartPr/>
              <p14:nvPr/>
            </p14:nvContentPartPr>
            <p14:xfrm>
              <a:off x="3518380" y="3472911"/>
              <a:ext cx="486000" cy="3546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FE7F3C0F-F2FE-7641-BA8F-E5731D4E7FF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510820" y="3465711"/>
                <a:ext cx="50112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5B0A675D-1B12-FD46-ABB8-1892A5395EFC}"/>
              </a:ext>
            </a:extLst>
          </p:cNvPr>
          <p:cNvGrpSpPr/>
          <p:nvPr/>
        </p:nvGrpSpPr>
        <p:grpSpPr>
          <a:xfrm>
            <a:off x="4302820" y="3347991"/>
            <a:ext cx="1145880" cy="728640"/>
            <a:chOff x="4302820" y="3347991"/>
            <a:chExt cx="114588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17B3E53-B288-A945-BA7B-B96DBC1C1E4F}"/>
                    </a:ext>
                  </a:extLst>
                </p14:cNvPr>
                <p14:cNvContentPartPr/>
                <p14:nvPr/>
              </p14:nvContentPartPr>
              <p14:xfrm>
                <a:off x="4352860" y="3441231"/>
                <a:ext cx="68760" cy="25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17B3E53-B288-A945-BA7B-B96DBC1C1E4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45300" y="343367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88DFAB6-5E19-754F-8CCA-96A9581F451E}"/>
                    </a:ext>
                  </a:extLst>
                </p14:cNvPr>
                <p14:cNvContentPartPr/>
                <p14:nvPr/>
              </p14:nvContentPartPr>
              <p14:xfrm>
                <a:off x="4302820" y="3596751"/>
                <a:ext cx="155880" cy="1000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88DFAB6-5E19-754F-8CCA-96A9581F45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95260" y="358955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57C6398-581A-5841-9036-26D6A11DB8E3}"/>
                    </a:ext>
                  </a:extLst>
                </p14:cNvPr>
                <p14:cNvContentPartPr/>
                <p14:nvPr/>
              </p14:nvContentPartPr>
              <p14:xfrm>
                <a:off x="4421260" y="3615471"/>
                <a:ext cx="25200" cy="212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57C6398-581A-5841-9036-26D6A11DB8E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13700" y="3607911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921C332-B6A7-AE42-8708-D723FE70486E}"/>
                    </a:ext>
                  </a:extLst>
                </p14:cNvPr>
                <p14:cNvContentPartPr/>
                <p14:nvPr/>
              </p14:nvContentPartPr>
              <p14:xfrm>
                <a:off x="4359700" y="3347991"/>
                <a:ext cx="453960" cy="461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921C332-B6A7-AE42-8708-D723FE70486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52140" y="3340431"/>
                  <a:ext cx="4690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29E617E-1859-3E49-8F65-255BFB89023D}"/>
                    </a:ext>
                  </a:extLst>
                </p14:cNvPr>
                <p14:cNvContentPartPr/>
                <p14:nvPr/>
              </p14:nvContentPartPr>
              <p14:xfrm>
                <a:off x="5037580" y="3403791"/>
                <a:ext cx="411120" cy="6728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29E617E-1859-3E49-8F65-255BFB8902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30020" y="3396231"/>
                  <a:ext cx="426240" cy="68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8D720CEA-20EE-1A45-AC47-86D9465EC6D0}"/>
                  </a:ext>
                </a:extLst>
              </p14:cNvPr>
              <p14:cNvContentPartPr/>
              <p14:nvPr/>
            </p14:nvContentPartPr>
            <p14:xfrm>
              <a:off x="5865580" y="3790071"/>
              <a:ext cx="50040" cy="1310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8D720CEA-20EE-1A45-AC47-86D9465EC6D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858020" y="3782511"/>
                <a:ext cx="651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8052D86-C87B-F946-A5B8-954ACE61EA4C}"/>
              </a:ext>
            </a:extLst>
          </p:cNvPr>
          <p:cNvGrpSpPr/>
          <p:nvPr/>
        </p:nvGrpSpPr>
        <p:grpSpPr>
          <a:xfrm>
            <a:off x="1053100" y="4393791"/>
            <a:ext cx="311760" cy="305280"/>
            <a:chOff x="1053100" y="4393791"/>
            <a:chExt cx="3117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3D2171A-B147-024B-B1C7-EEC97F3BFDC3}"/>
                    </a:ext>
                  </a:extLst>
                </p14:cNvPr>
                <p14:cNvContentPartPr/>
                <p14:nvPr/>
              </p14:nvContentPartPr>
              <p14:xfrm>
                <a:off x="1208980" y="4418631"/>
                <a:ext cx="19080" cy="1558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3D2171A-B147-024B-B1C7-EEC97F3BFDC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01420" y="441107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37D41C2-53CA-F54B-8038-8243C60A47C1}"/>
                    </a:ext>
                  </a:extLst>
                </p14:cNvPr>
                <p14:cNvContentPartPr/>
                <p14:nvPr/>
              </p14:nvContentPartPr>
              <p14:xfrm>
                <a:off x="1053100" y="4393791"/>
                <a:ext cx="311760" cy="3052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37D41C2-53CA-F54B-8038-8243C60A47C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540" y="4386231"/>
                  <a:ext cx="3268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20D11D40-86E1-2A4E-B800-E487250C7A32}"/>
              </a:ext>
            </a:extLst>
          </p:cNvPr>
          <p:cNvGrpSpPr/>
          <p:nvPr/>
        </p:nvGrpSpPr>
        <p:grpSpPr>
          <a:xfrm>
            <a:off x="1669420" y="4213071"/>
            <a:ext cx="1432440" cy="578880"/>
            <a:chOff x="1669420" y="4213071"/>
            <a:chExt cx="1432440" cy="5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A029716-D274-4448-90B2-99CE900EF4CB}"/>
                    </a:ext>
                  </a:extLst>
                </p14:cNvPr>
                <p14:cNvContentPartPr/>
                <p14:nvPr/>
              </p14:nvContentPartPr>
              <p14:xfrm>
                <a:off x="1825300" y="4306671"/>
                <a:ext cx="80640" cy="687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A029716-D274-4448-90B2-99CE900EF4C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17740" y="4299111"/>
                  <a:ext cx="95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5755136-873D-F043-9CAB-CDD224DDDEF2}"/>
                    </a:ext>
                  </a:extLst>
                </p14:cNvPr>
                <p14:cNvContentPartPr/>
                <p14:nvPr/>
              </p14:nvContentPartPr>
              <p14:xfrm>
                <a:off x="1669420" y="4512231"/>
                <a:ext cx="252720" cy="50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5755136-873D-F043-9CAB-CDD224DDDEF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661860" y="4504671"/>
                  <a:ext cx="267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E5A0119-D66C-5548-B000-E793217B4DCC}"/>
                    </a:ext>
                  </a:extLst>
                </p14:cNvPr>
                <p14:cNvContentPartPr/>
                <p14:nvPr/>
              </p14:nvContentPartPr>
              <p14:xfrm>
                <a:off x="1831420" y="4487031"/>
                <a:ext cx="19080" cy="1000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E5A0119-D66C-5548-B000-E793217B4DC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23860" y="447947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38915C5-2EF7-9848-B723-A20D19044454}"/>
                    </a:ext>
                  </a:extLst>
                </p14:cNvPr>
                <p14:cNvContentPartPr/>
                <p14:nvPr/>
              </p14:nvContentPartPr>
              <p14:xfrm>
                <a:off x="1899820" y="4474791"/>
                <a:ext cx="12960" cy="3171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38915C5-2EF7-9848-B723-A20D1904445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92260" y="4467231"/>
                  <a:ext cx="27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7B10D0B-136F-9B40-B6B2-5E1C66993866}"/>
                    </a:ext>
                  </a:extLst>
                </p14:cNvPr>
                <p14:cNvContentPartPr/>
                <p14:nvPr/>
              </p14:nvContentPartPr>
              <p14:xfrm>
                <a:off x="2167660" y="4331511"/>
                <a:ext cx="105480" cy="2494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7B10D0B-136F-9B40-B6B2-5E1C6699386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60100" y="4323951"/>
                  <a:ext cx="120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ABE28AA-CC5E-F746-A330-0D3AD0C70FEE}"/>
                    </a:ext>
                  </a:extLst>
                </p14:cNvPr>
                <p14:cNvContentPartPr/>
                <p14:nvPr/>
              </p14:nvContentPartPr>
              <p14:xfrm>
                <a:off x="2086660" y="4238271"/>
                <a:ext cx="467280" cy="355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ABE28AA-CC5E-F746-A330-0D3AD0C70FE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079100" y="4230711"/>
                  <a:ext cx="482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4D295D2-8B68-4F40-9649-19546EFEC722}"/>
                    </a:ext>
                  </a:extLst>
                </p14:cNvPr>
                <p14:cNvContentPartPr/>
                <p14:nvPr/>
              </p14:nvContentPartPr>
              <p14:xfrm>
                <a:off x="2721700" y="4213071"/>
                <a:ext cx="380160" cy="4104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4D295D2-8B68-4F40-9649-19546EFEC72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14140" y="4205871"/>
                  <a:ext cx="3952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3FB3236-020E-EA4A-8374-3BF0531DD442}"/>
                    </a:ext>
                  </a:extLst>
                </p14:cNvPr>
                <p14:cNvContentPartPr/>
                <p14:nvPr/>
              </p14:nvContentPartPr>
              <p14:xfrm>
                <a:off x="2733940" y="4375071"/>
                <a:ext cx="137160" cy="187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3FB3236-020E-EA4A-8374-3BF0531DD44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26380" y="436751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01E4D01F-920B-BB4F-BE62-201E198388A0}"/>
                  </a:ext>
                </a:extLst>
              </p14:cNvPr>
              <p14:cNvContentPartPr/>
              <p14:nvPr/>
            </p14:nvContentPartPr>
            <p14:xfrm>
              <a:off x="3449980" y="4549311"/>
              <a:ext cx="25200" cy="5652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01E4D01F-920B-BB4F-BE62-201E198388A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42420" y="4541751"/>
                <a:ext cx="40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8FC345F6-1D0A-C147-A0AA-31128E1F19DE}"/>
              </a:ext>
            </a:extLst>
          </p:cNvPr>
          <p:cNvGrpSpPr/>
          <p:nvPr/>
        </p:nvGrpSpPr>
        <p:grpSpPr>
          <a:xfrm>
            <a:off x="4041460" y="4244391"/>
            <a:ext cx="635400" cy="383400"/>
            <a:chOff x="4041460" y="4244391"/>
            <a:chExt cx="63540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98D2E5C-D7A2-BE4E-AE46-EBB46DC36EA6}"/>
                    </a:ext>
                  </a:extLst>
                </p14:cNvPr>
                <p14:cNvContentPartPr/>
                <p14:nvPr/>
              </p14:nvContentPartPr>
              <p14:xfrm>
                <a:off x="4041460" y="4244391"/>
                <a:ext cx="293040" cy="500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98D2E5C-D7A2-BE4E-AE46-EBB46DC36EA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033900" y="4236831"/>
                  <a:ext cx="308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A940D6A-06FA-1547-BB4D-3F28AB60FF50}"/>
                    </a:ext>
                  </a:extLst>
                </p14:cNvPr>
                <p14:cNvContentPartPr/>
                <p14:nvPr/>
              </p14:nvContentPartPr>
              <p14:xfrm>
                <a:off x="4166020" y="4337631"/>
                <a:ext cx="56520" cy="2901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A940D6A-06FA-1547-BB4D-3F28AB60FF5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58460" y="4330071"/>
                  <a:ext cx="71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14335E7A-9442-7448-B4E0-953A30D8D90E}"/>
                    </a:ext>
                  </a:extLst>
                </p14:cNvPr>
                <p14:cNvContentPartPr/>
                <p14:nvPr/>
              </p14:nvContentPartPr>
              <p14:xfrm>
                <a:off x="4533220" y="4350231"/>
                <a:ext cx="143640" cy="37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14335E7A-9442-7448-B4E0-953A30D8D90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25660" y="43426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E7BB188-DA01-A845-9130-510DC5485801}"/>
                    </a:ext>
                  </a:extLst>
                </p14:cNvPr>
                <p14:cNvContentPartPr/>
                <p14:nvPr/>
              </p14:nvContentPartPr>
              <p14:xfrm>
                <a:off x="4539340" y="4505751"/>
                <a:ext cx="131040" cy="6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E7BB188-DA01-A845-9130-510DC548580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31780" y="449819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976C9F76-7D4E-4147-A437-BB8B2830C225}"/>
                  </a:ext>
                </a:extLst>
              </p14:cNvPr>
              <p14:cNvContentPartPr/>
              <p14:nvPr/>
            </p14:nvContentPartPr>
            <p14:xfrm>
              <a:off x="4943980" y="4269231"/>
              <a:ext cx="68760" cy="2617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976C9F76-7D4E-4147-A437-BB8B2830C22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936420" y="4261671"/>
                <a:ext cx="8388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7B3FFF4E-0389-1343-BBCC-97AB0B75F7AA}"/>
              </a:ext>
            </a:extLst>
          </p:cNvPr>
          <p:cNvGrpSpPr/>
          <p:nvPr/>
        </p:nvGrpSpPr>
        <p:grpSpPr>
          <a:xfrm>
            <a:off x="5361220" y="4206951"/>
            <a:ext cx="411120" cy="305280"/>
            <a:chOff x="5361220" y="4206951"/>
            <a:chExt cx="4111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C0BCC46-C6F9-FA49-B092-6DEA83CE006E}"/>
                    </a:ext>
                  </a:extLst>
                </p14:cNvPr>
                <p14:cNvContentPartPr/>
                <p14:nvPr/>
              </p14:nvContentPartPr>
              <p14:xfrm>
                <a:off x="5361220" y="4206951"/>
                <a:ext cx="236880" cy="3052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C0BCC46-C6F9-FA49-B092-6DEA83CE006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53660" y="4199391"/>
                  <a:ext cx="252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27A9B6EE-C796-9C4B-ABD2-373A0745C253}"/>
                    </a:ext>
                  </a:extLst>
                </p14:cNvPr>
                <p14:cNvContentPartPr/>
                <p14:nvPr/>
              </p14:nvContentPartPr>
              <p14:xfrm>
                <a:off x="5747140" y="4399911"/>
                <a:ext cx="25200" cy="813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27A9B6EE-C796-9C4B-ABD2-373A0745C25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739580" y="439235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C260B463-5C0D-4444-84FE-F9527C1AE28D}"/>
              </a:ext>
            </a:extLst>
          </p:cNvPr>
          <p:cNvGrpSpPr/>
          <p:nvPr/>
        </p:nvGrpSpPr>
        <p:grpSpPr>
          <a:xfrm>
            <a:off x="6077260" y="4182111"/>
            <a:ext cx="485280" cy="380160"/>
            <a:chOff x="6077260" y="4182111"/>
            <a:chExt cx="4852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6AD4425-6171-5542-AD6D-2C2EA85596F6}"/>
                    </a:ext>
                  </a:extLst>
                </p14:cNvPr>
                <p14:cNvContentPartPr/>
                <p14:nvPr/>
              </p14:nvContentPartPr>
              <p14:xfrm>
                <a:off x="6077260" y="4182111"/>
                <a:ext cx="187200" cy="378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6AD4425-6171-5542-AD6D-2C2EA85596F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069700" y="4174551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AF80A63-9D6B-6F47-A27E-A92B016F5DDD}"/>
                    </a:ext>
                  </a:extLst>
                </p14:cNvPr>
                <p14:cNvContentPartPr/>
                <p14:nvPr/>
              </p14:nvContentPartPr>
              <p14:xfrm>
                <a:off x="6083380" y="4287951"/>
                <a:ext cx="56520" cy="274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AF80A63-9D6B-6F47-A27E-A92B016F5DD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075820" y="4280391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914F7CD-03CE-2944-BDC5-6BB94A52CDE9}"/>
                    </a:ext>
                  </a:extLst>
                </p14:cNvPr>
                <p14:cNvContentPartPr/>
                <p14:nvPr/>
              </p14:nvContentPartPr>
              <p14:xfrm>
                <a:off x="6151780" y="4393791"/>
                <a:ext cx="143640" cy="378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914F7CD-03CE-2944-BDC5-6BB94A52CDE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44220" y="438623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A7FFE0B-E6A0-244A-896A-39CDE999CB7F}"/>
                    </a:ext>
                  </a:extLst>
                </p14:cNvPr>
                <p14:cNvContentPartPr/>
                <p14:nvPr/>
              </p14:nvContentPartPr>
              <p14:xfrm>
                <a:off x="6457060" y="4300551"/>
                <a:ext cx="105480" cy="261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A7FFE0B-E6A0-244A-896A-39CDE999CB7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49500" y="4292991"/>
                  <a:ext cx="1206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08492AE3-1166-F742-B9F5-535F5949BDD1}"/>
              </a:ext>
            </a:extLst>
          </p:cNvPr>
          <p:cNvGrpSpPr/>
          <p:nvPr/>
        </p:nvGrpSpPr>
        <p:grpSpPr>
          <a:xfrm>
            <a:off x="6961060" y="3976551"/>
            <a:ext cx="1457280" cy="535680"/>
            <a:chOff x="6961060" y="3976551"/>
            <a:chExt cx="14572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9107BE7-F5FD-1D4D-A9C2-566F05546F80}"/>
                    </a:ext>
                  </a:extLst>
                </p14:cNvPr>
                <p14:cNvContentPartPr/>
                <p14:nvPr/>
              </p14:nvContentPartPr>
              <p14:xfrm>
                <a:off x="6961060" y="3976551"/>
                <a:ext cx="448560" cy="479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9107BE7-F5FD-1D4D-A9C2-566F05546F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53500" y="3968991"/>
                  <a:ext cx="463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442876D-A741-E44B-B67D-11D0AEB600B7}"/>
                    </a:ext>
                  </a:extLst>
                </p14:cNvPr>
                <p14:cNvContentPartPr/>
                <p14:nvPr/>
              </p14:nvContentPartPr>
              <p14:xfrm>
                <a:off x="7540300" y="4032711"/>
                <a:ext cx="374040" cy="448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442876D-A741-E44B-B67D-11D0AEB600B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32740" y="4025151"/>
                  <a:ext cx="3888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D3C7D65-3D81-E946-B8CE-AB747DC652AA}"/>
                    </a:ext>
                  </a:extLst>
                </p14:cNvPr>
                <p14:cNvContentPartPr/>
                <p14:nvPr/>
              </p14:nvContentPartPr>
              <p14:xfrm>
                <a:off x="8038180" y="4001391"/>
                <a:ext cx="380160" cy="5108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D3C7D65-3D81-E946-B8CE-AB747DC652A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30620" y="3994191"/>
                  <a:ext cx="39528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9D956E16-CFDB-AE47-900F-17F7BCD61536}"/>
              </a:ext>
            </a:extLst>
          </p:cNvPr>
          <p:cNvGrpSpPr/>
          <p:nvPr/>
        </p:nvGrpSpPr>
        <p:grpSpPr>
          <a:xfrm>
            <a:off x="8667100" y="3821031"/>
            <a:ext cx="510840" cy="753480"/>
            <a:chOff x="8667100" y="3821031"/>
            <a:chExt cx="51084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AA6DF08-5B64-A540-A416-FD963769BDE7}"/>
                    </a:ext>
                  </a:extLst>
                </p14:cNvPr>
                <p14:cNvContentPartPr/>
                <p14:nvPr/>
              </p14:nvContentPartPr>
              <p14:xfrm>
                <a:off x="8667100" y="4120551"/>
                <a:ext cx="68760" cy="2674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AA6DF08-5B64-A540-A416-FD963769BDE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59540" y="4112991"/>
                  <a:ext cx="83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8A2A4C4-62FC-BA42-AB00-3A6D729EB11F}"/>
                    </a:ext>
                  </a:extLst>
                </p14:cNvPr>
                <p14:cNvContentPartPr/>
                <p14:nvPr/>
              </p14:nvContentPartPr>
              <p14:xfrm>
                <a:off x="8909740" y="3821031"/>
                <a:ext cx="268200" cy="7534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8A2A4C4-62FC-BA42-AB00-3A6D729EB11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02180" y="3813471"/>
                  <a:ext cx="28296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3E8645D-8A29-AB4B-BDE3-BD2AB495F008}"/>
                    </a:ext>
                  </a:extLst>
                </p14:cNvPr>
                <p14:cNvContentPartPr/>
                <p14:nvPr/>
              </p14:nvContentPartPr>
              <p14:xfrm>
                <a:off x="8834860" y="4063671"/>
                <a:ext cx="100080" cy="2682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3E8645D-8A29-AB4B-BDE3-BD2AB495F00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27660" y="405611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27355F9-C8FD-F84E-A8AD-69A13183C6F3}"/>
                    </a:ext>
                  </a:extLst>
                </p14:cNvPr>
                <p14:cNvContentPartPr/>
                <p14:nvPr/>
              </p14:nvContentPartPr>
              <p14:xfrm>
                <a:off x="8828740" y="4020111"/>
                <a:ext cx="205920" cy="4363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27355F9-C8FD-F84E-A8AD-69A13183C6F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21180" y="4012551"/>
                  <a:ext cx="22104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35758C9F-34D0-AE42-A1DB-994999074B63}"/>
              </a:ext>
            </a:extLst>
          </p:cNvPr>
          <p:cNvGrpSpPr/>
          <p:nvPr/>
        </p:nvGrpSpPr>
        <p:grpSpPr>
          <a:xfrm>
            <a:off x="3879460" y="4829391"/>
            <a:ext cx="666360" cy="430200"/>
            <a:chOff x="3879460" y="4829391"/>
            <a:chExt cx="6663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B2606A0-D3B4-3F4A-86F9-249E275B1986}"/>
                    </a:ext>
                  </a:extLst>
                </p14:cNvPr>
                <p14:cNvContentPartPr/>
                <p14:nvPr/>
              </p14:nvContentPartPr>
              <p14:xfrm>
                <a:off x="4203100" y="4885551"/>
                <a:ext cx="6480" cy="2307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B2606A0-D3B4-3F4A-86F9-249E275B198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95900" y="4877991"/>
                  <a:ext cx="21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E710D40-38BF-1645-B272-89AA841F2FC0}"/>
                    </a:ext>
                  </a:extLst>
                </p14:cNvPr>
                <p14:cNvContentPartPr/>
                <p14:nvPr/>
              </p14:nvContentPartPr>
              <p14:xfrm>
                <a:off x="4215700" y="4829391"/>
                <a:ext cx="100080" cy="405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E710D40-38BF-1645-B272-89AA841F2FC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08140" y="4822191"/>
                  <a:ext cx="115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2481003-493F-5B46-9E82-004DB605A73B}"/>
                    </a:ext>
                  </a:extLst>
                </p14:cNvPr>
                <p14:cNvContentPartPr/>
                <p14:nvPr/>
              </p14:nvContentPartPr>
              <p14:xfrm>
                <a:off x="4190860" y="4978791"/>
                <a:ext cx="75240" cy="1497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2481003-493F-5B46-9E82-004DB605A7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83300" y="4971591"/>
                  <a:ext cx="9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981C7C8-69E6-034A-A0CF-5C294C515743}"/>
                    </a:ext>
                  </a:extLst>
                </p14:cNvPr>
                <p14:cNvContentPartPr/>
                <p14:nvPr/>
              </p14:nvContentPartPr>
              <p14:xfrm>
                <a:off x="3879460" y="5203071"/>
                <a:ext cx="666360" cy="565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981C7C8-69E6-034A-A0CF-5C294C51574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871900" y="5195511"/>
                  <a:ext cx="6814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994C0325-957D-F444-8690-DAA9EA68EB20}"/>
                  </a:ext>
                </a:extLst>
              </p14:cNvPr>
              <p14:cNvContentPartPr/>
              <p14:nvPr/>
            </p14:nvContentPartPr>
            <p14:xfrm>
              <a:off x="4950460" y="4947831"/>
              <a:ext cx="37800" cy="32976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994C0325-957D-F444-8690-DAA9EA68EB20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942900" y="4940271"/>
                <a:ext cx="5292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F625945A-EBF1-2F4E-9B87-FDB7E7FB998D}"/>
              </a:ext>
            </a:extLst>
          </p:cNvPr>
          <p:cNvGrpSpPr/>
          <p:nvPr/>
        </p:nvGrpSpPr>
        <p:grpSpPr>
          <a:xfrm>
            <a:off x="5230540" y="4885551"/>
            <a:ext cx="865800" cy="398880"/>
            <a:chOff x="5230540" y="4885551"/>
            <a:chExt cx="86580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E5FF33E-042D-C74A-B80A-04997CFA30B8}"/>
                    </a:ext>
                  </a:extLst>
                </p14:cNvPr>
                <p14:cNvContentPartPr/>
                <p14:nvPr/>
              </p14:nvContentPartPr>
              <p14:xfrm>
                <a:off x="5230540" y="4947831"/>
                <a:ext cx="255600" cy="3052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E5FF33E-042D-C74A-B80A-04997CFA30B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22980" y="4940271"/>
                  <a:ext cx="270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C58AD5E-ED79-0A46-9882-7D95E5C602BB}"/>
                    </a:ext>
                  </a:extLst>
                </p14:cNvPr>
                <p14:cNvContentPartPr/>
                <p14:nvPr/>
              </p14:nvContentPartPr>
              <p14:xfrm>
                <a:off x="5629060" y="4885551"/>
                <a:ext cx="50040" cy="3988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C58AD5E-ED79-0A46-9882-7D95E5C602B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21500" y="4877991"/>
                  <a:ext cx="65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B977F44-D398-444F-B938-7BBC2418C4FB}"/>
                    </a:ext>
                  </a:extLst>
                </p14:cNvPr>
                <p14:cNvContentPartPr/>
                <p14:nvPr/>
              </p14:nvContentPartPr>
              <p14:xfrm>
                <a:off x="5902660" y="5016231"/>
                <a:ext cx="168480" cy="252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B977F44-D398-444F-B938-7BBC2418C4F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95460" y="500867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F805591-1496-D548-B348-0870CC3D1167}"/>
                    </a:ext>
                  </a:extLst>
                </p14:cNvPr>
                <p14:cNvContentPartPr/>
                <p14:nvPr/>
              </p14:nvContentPartPr>
              <p14:xfrm>
                <a:off x="5952700" y="5134671"/>
                <a:ext cx="143640" cy="190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F805591-1496-D548-B348-0870CC3D116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45140" y="512711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CF995B69-F5B8-C042-A1C8-BAC1D947A875}"/>
              </a:ext>
            </a:extLst>
          </p:cNvPr>
          <p:cNvGrpSpPr/>
          <p:nvPr/>
        </p:nvGrpSpPr>
        <p:grpSpPr>
          <a:xfrm>
            <a:off x="6400900" y="4835871"/>
            <a:ext cx="666720" cy="405000"/>
            <a:chOff x="6400900" y="4835871"/>
            <a:chExt cx="6667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CB289D8-8C79-CB4E-AB13-F96361A71B63}"/>
                    </a:ext>
                  </a:extLst>
                </p14:cNvPr>
                <p14:cNvContentPartPr/>
                <p14:nvPr/>
              </p14:nvContentPartPr>
              <p14:xfrm>
                <a:off x="6400900" y="4978791"/>
                <a:ext cx="68760" cy="2120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CB289D8-8C79-CB4E-AB13-F96361A71B6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93340" y="497159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EB0B377-0981-9E42-BE28-D0B08BE1B313}"/>
                    </a:ext>
                  </a:extLst>
                </p14:cNvPr>
                <p14:cNvContentPartPr/>
                <p14:nvPr/>
              </p14:nvContentPartPr>
              <p14:xfrm>
                <a:off x="6637420" y="4904271"/>
                <a:ext cx="174600" cy="252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EB0B377-0981-9E42-BE28-D0B08BE1B31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29860" y="489671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50F9553-132A-6C44-B906-5553A9E616EB}"/>
                    </a:ext>
                  </a:extLst>
                </p14:cNvPr>
                <p14:cNvContentPartPr/>
                <p14:nvPr/>
              </p14:nvContentPartPr>
              <p14:xfrm>
                <a:off x="6662260" y="4991391"/>
                <a:ext cx="50040" cy="2246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50F9553-132A-6C44-B906-5553A9E616E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54700" y="4983831"/>
                  <a:ext cx="65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19D5EC2-E052-D740-A8DE-FD60F7E85E28}"/>
                    </a:ext>
                  </a:extLst>
                </p14:cNvPr>
                <p14:cNvContentPartPr/>
                <p14:nvPr/>
              </p14:nvContentPartPr>
              <p14:xfrm>
                <a:off x="6724540" y="5047551"/>
                <a:ext cx="155880" cy="37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19D5EC2-E052-D740-A8DE-FD60F7E85E2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16980" y="503999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2475DDE-33B5-D643-B7D1-D2697DAE4685}"/>
                    </a:ext>
                  </a:extLst>
                </p14:cNvPr>
                <p14:cNvContentPartPr/>
                <p14:nvPr/>
              </p14:nvContentPartPr>
              <p14:xfrm>
                <a:off x="7029820" y="4835871"/>
                <a:ext cx="37800" cy="4050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2475DDE-33B5-D643-B7D1-D2697DAE468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22260" y="4828311"/>
                  <a:ext cx="5292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21E72E26-8909-494F-A4D6-7344F5DD8F54}"/>
              </a:ext>
            </a:extLst>
          </p:cNvPr>
          <p:cNvGrpSpPr/>
          <p:nvPr/>
        </p:nvGrpSpPr>
        <p:grpSpPr>
          <a:xfrm>
            <a:off x="7359580" y="4953951"/>
            <a:ext cx="405000" cy="187200"/>
            <a:chOff x="7359580" y="4953951"/>
            <a:chExt cx="4050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F0953BD-3A2F-B14D-BE04-9742D98CD66E}"/>
                    </a:ext>
                  </a:extLst>
                </p14:cNvPr>
                <p14:cNvContentPartPr/>
                <p14:nvPr/>
              </p14:nvContentPartPr>
              <p14:xfrm>
                <a:off x="7359580" y="5034951"/>
                <a:ext cx="112320" cy="6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F0953BD-3A2F-B14D-BE04-9742D98CD66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52020" y="502739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E8A1136E-4582-134D-B656-BB8BFCF16B7B}"/>
                    </a:ext>
                  </a:extLst>
                </p14:cNvPr>
                <p14:cNvContentPartPr/>
                <p14:nvPr/>
              </p14:nvContentPartPr>
              <p14:xfrm>
                <a:off x="7390900" y="5034951"/>
                <a:ext cx="180720" cy="313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E8A1136E-4582-134D-B656-BB8BFCF16B7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83340" y="502739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E20011E-42E1-1744-B23C-D87125B7F3D7}"/>
                    </a:ext>
                  </a:extLst>
                </p14:cNvPr>
                <p14:cNvContentPartPr/>
                <p14:nvPr/>
              </p14:nvContentPartPr>
              <p14:xfrm>
                <a:off x="7459300" y="4953951"/>
                <a:ext cx="37800" cy="187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E20011E-42E1-1744-B23C-D87125B7F3D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51740" y="494639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587BD6DE-EE62-E447-9CAB-D9EE42CE719A}"/>
                    </a:ext>
                  </a:extLst>
                </p14:cNvPr>
                <p14:cNvContentPartPr/>
                <p14:nvPr/>
              </p14:nvContentPartPr>
              <p14:xfrm>
                <a:off x="7745500" y="4953951"/>
                <a:ext cx="19080" cy="168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587BD6DE-EE62-E447-9CAB-D9EE42CE719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37940" y="494639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7F8BBAB9-0272-804E-8459-96258A6867F0}"/>
              </a:ext>
            </a:extLst>
          </p:cNvPr>
          <p:cNvGrpSpPr/>
          <p:nvPr/>
        </p:nvGrpSpPr>
        <p:grpSpPr>
          <a:xfrm>
            <a:off x="941140" y="5894271"/>
            <a:ext cx="535680" cy="405000"/>
            <a:chOff x="941140" y="5894271"/>
            <a:chExt cx="5356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46FB76B-7725-7846-95DA-5F3BA9F46F3C}"/>
                    </a:ext>
                  </a:extLst>
                </p14:cNvPr>
                <p14:cNvContentPartPr/>
                <p14:nvPr/>
              </p14:nvContentPartPr>
              <p14:xfrm>
                <a:off x="1221220" y="5993631"/>
                <a:ext cx="12960" cy="64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46FB76B-7725-7846-95DA-5F3BA9F46F3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13660" y="59860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40641E8A-4B98-3946-BA1D-E1133F2201D5}"/>
                    </a:ext>
                  </a:extLst>
                </p14:cNvPr>
                <p14:cNvContentPartPr/>
                <p14:nvPr/>
              </p14:nvContentPartPr>
              <p14:xfrm>
                <a:off x="1208980" y="5993631"/>
                <a:ext cx="6480" cy="64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40641E8A-4B98-3946-BA1D-E1133F2201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01420" y="598607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121C3AB-F89A-8E40-981C-7945939FAD29}"/>
                    </a:ext>
                  </a:extLst>
                </p14:cNvPr>
                <p14:cNvContentPartPr/>
                <p14:nvPr/>
              </p14:nvContentPartPr>
              <p14:xfrm>
                <a:off x="1183780" y="5987511"/>
                <a:ext cx="111600" cy="1807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121C3AB-F89A-8E40-981C-7945939FAD2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76220" y="5979951"/>
                  <a:ext cx="126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41BE615-184E-1743-8892-7808FFC1F5A0}"/>
                    </a:ext>
                  </a:extLst>
                </p14:cNvPr>
                <p14:cNvContentPartPr/>
                <p14:nvPr/>
              </p14:nvContentPartPr>
              <p14:xfrm>
                <a:off x="941140" y="5894271"/>
                <a:ext cx="535680" cy="4050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41BE615-184E-1743-8892-7808FFC1F5A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33580" y="5886711"/>
                  <a:ext cx="55080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1CC5FCAA-240B-524A-993E-4C1A36FF6EAC}"/>
              </a:ext>
            </a:extLst>
          </p:cNvPr>
          <p:cNvGrpSpPr/>
          <p:nvPr/>
        </p:nvGrpSpPr>
        <p:grpSpPr>
          <a:xfrm>
            <a:off x="1812700" y="5800671"/>
            <a:ext cx="1712160" cy="560880"/>
            <a:chOff x="1812700" y="5800671"/>
            <a:chExt cx="171216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25A8178-32F7-6249-BFCD-24A7379F6C23}"/>
                    </a:ext>
                  </a:extLst>
                </p14:cNvPr>
                <p14:cNvContentPartPr/>
                <p14:nvPr/>
              </p14:nvContentPartPr>
              <p14:xfrm>
                <a:off x="1953100" y="5931351"/>
                <a:ext cx="196200" cy="212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25A8178-32F7-6249-BFCD-24A7379F6C2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945540" y="5923791"/>
                  <a:ext cx="21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31DB7064-6EB6-6641-91E8-2DFADAC677AA}"/>
                    </a:ext>
                  </a:extLst>
                </p14:cNvPr>
                <p14:cNvContentPartPr/>
                <p14:nvPr/>
              </p14:nvContentPartPr>
              <p14:xfrm>
                <a:off x="2061820" y="5962671"/>
                <a:ext cx="124920" cy="2617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31DB7064-6EB6-6641-91E8-2DFADAC677A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054260" y="5955111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E86AA746-8F8A-C942-827A-0E9FE03865EE}"/>
                    </a:ext>
                  </a:extLst>
                </p14:cNvPr>
                <p14:cNvContentPartPr/>
                <p14:nvPr/>
              </p14:nvContentPartPr>
              <p14:xfrm>
                <a:off x="1812700" y="6211791"/>
                <a:ext cx="535680" cy="1497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E86AA746-8F8A-C942-827A-0E9FE03865E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805140" y="6204231"/>
                  <a:ext cx="55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0FC7EE5-D1BE-1C46-A33B-246E90FE6061}"/>
                    </a:ext>
                  </a:extLst>
                </p14:cNvPr>
                <p14:cNvContentPartPr/>
                <p14:nvPr/>
              </p14:nvContentPartPr>
              <p14:xfrm>
                <a:off x="2485180" y="5974911"/>
                <a:ext cx="398880" cy="3862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0FC7EE5-D1BE-1C46-A33B-246E90FE606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477620" y="5967351"/>
                  <a:ext cx="414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854E4427-5A3E-BA47-82DF-27E5501B6D2B}"/>
                    </a:ext>
                  </a:extLst>
                </p14:cNvPr>
                <p14:cNvContentPartPr/>
                <p14:nvPr/>
              </p14:nvContentPartPr>
              <p14:xfrm>
                <a:off x="2799820" y="5800671"/>
                <a:ext cx="52920" cy="626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854E4427-5A3E-BA47-82DF-27E5501B6D2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792260" y="5793111"/>
                  <a:ext cx="68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C6D62EE-7D4F-9649-8F24-23418BC80612}"/>
                    </a:ext>
                  </a:extLst>
                </p14:cNvPr>
                <p14:cNvContentPartPr/>
                <p14:nvPr/>
              </p14:nvContentPartPr>
              <p14:xfrm>
                <a:off x="3070180" y="5894271"/>
                <a:ext cx="454680" cy="3366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C6D62EE-7D4F-9649-8F24-23418BC8061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062620" y="5886711"/>
                  <a:ext cx="4698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49B30BA-4BD2-9647-9BC4-78155D6A6C06}"/>
                    </a:ext>
                  </a:extLst>
                </p14:cNvPr>
                <p14:cNvContentPartPr/>
                <p14:nvPr/>
              </p14:nvContentPartPr>
              <p14:xfrm>
                <a:off x="3349540" y="6087231"/>
                <a:ext cx="50760" cy="313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49B30BA-4BD2-9647-9BC4-78155D6A6C0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41980" y="6079671"/>
                  <a:ext cx="658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92B8F4B9-F40D-414B-B0B6-71B0DCFEF4D4}"/>
              </a:ext>
            </a:extLst>
          </p:cNvPr>
          <p:cNvGrpSpPr/>
          <p:nvPr/>
        </p:nvGrpSpPr>
        <p:grpSpPr>
          <a:xfrm>
            <a:off x="3780100" y="5838111"/>
            <a:ext cx="411120" cy="473400"/>
            <a:chOff x="3780100" y="5838111"/>
            <a:chExt cx="4111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0A98BC8-C50F-0E46-8AB5-56098C91B566}"/>
                    </a:ext>
                  </a:extLst>
                </p14:cNvPr>
                <p14:cNvContentPartPr/>
                <p14:nvPr/>
              </p14:nvContentPartPr>
              <p14:xfrm>
                <a:off x="3780100" y="5838111"/>
                <a:ext cx="131040" cy="3117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0A98BC8-C50F-0E46-8AB5-56098C91B56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772540" y="5830551"/>
                  <a:ext cx="146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044A873-D1B0-BE48-8860-91B581AE7600}"/>
                    </a:ext>
                  </a:extLst>
                </p14:cNvPr>
                <p14:cNvContentPartPr/>
                <p14:nvPr/>
              </p14:nvContentPartPr>
              <p14:xfrm>
                <a:off x="3960460" y="5838111"/>
                <a:ext cx="230760" cy="4734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044A873-D1B0-BE48-8860-91B581AE760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952900" y="5830551"/>
                  <a:ext cx="2458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9BA4F5B5-FED2-5044-A436-DA6F9BC62BBF}"/>
              </a:ext>
            </a:extLst>
          </p:cNvPr>
          <p:cNvGrpSpPr/>
          <p:nvPr/>
        </p:nvGrpSpPr>
        <p:grpSpPr>
          <a:xfrm>
            <a:off x="4495780" y="5750991"/>
            <a:ext cx="1544400" cy="697320"/>
            <a:chOff x="4495780" y="5750991"/>
            <a:chExt cx="154440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42105C08-3DF1-9740-A522-BAFCA31DD0F8}"/>
                    </a:ext>
                  </a:extLst>
                </p14:cNvPr>
                <p14:cNvContentPartPr/>
                <p14:nvPr/>
              </p14:nvContentPartPr>
              <p14:xfrm>
                <a:off x="4495780" y="5881671"/>
                <a:ext cx="467280" cy="386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42105C08-3DF1-9740-A522-BAFCA31DD0F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488220" y="5874111"/>
                  <a:ext cx="482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27D05FD-5D06-B144-BCAF-70E83A76A3B3}"/>
                    </a:ext>
                  </a:extLst>
                </p14:cNvPr>
                <p14:cNvContentPartPr/>
                <p14:nvPr/>
              </p14:nvContentPartPr>
              <p14:xfrm>
                <a:off x="5230540" y="5844231"/>
                <a:ext cx="93600" cy="687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27D05FD-5D06-B144-BCAF-70E83A76A3B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222980" y="583667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0B61CEF-5AE8-2349-ADCD-52DB936F6C39}"/>
                    </a:ext>
                  </a:extLst>
                </p14:cNvPr>
                <p14:cNvContentPartPr/>
                <p14:nvPr/>
              </p14:nvContentPartPr>
              <p14:xfrm>
                <a:off x="5168260" y="5750991"/>
                <a:ext cx="573120" cy="5418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0B61CEF-5AE8-2349-ADCD-52DB936F6C3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160700" y="5743431"/>
                  <a:ext cx="5882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F5289927-23EE-3246-9DF4-1C9A0D866732}"/>
                    </a:ext>
                  </a:extLst>
                </p14:cNvPr>
                <p14:cNvContentPartPr/>
                <p14:nvPr/>
              </p14:nvContentPartPr>
              <p14:xfrm>
                <a:off x="5971420" y="6267591"/>
                <a:ext cx="50040" cy="129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F5289927-23EE-3246-9DF4-1C9A0D86673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963860" y="626003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2496938B-1360-7144-B2FF-C40854B84E25}"/>
                    </a:ext>
                  </a:extLst>
                </p14:cNvPr>
                <p14:cNvContentPartPr/>
                <p14:nvPr/>
              </p14:nvContentPartPr>
              <p14:xfrm>
                <a:off x="6033700" y="6423111"/>
                <a:ext cx="6480" cy="252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2496938B-1360-7144-B2FF-C40854B84E2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026140" y="64159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7731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D9D6AE51-942B-7348-AE39-75BA41959663}"/>
              </a:ext>
            </a:extLst>
          </p:cNvPr>
          <p:cNvGrpSpPr/>
          <p:nvPr/>
        </p:nvGrpSpPr>
        <p:grpSpPr>
          <a:xfrm>
            <a:off x="972100" y="515151"/>
            <a:ext cx="1015200" cy="615960"/>
            <a:chOff x="972100" y="515151"/>
            <a:chExt cx="101520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CB866A9-4143-AB41-AF67-D49614965D69}"/>
                    </a:ext>
                  </a:extLst>
                </p14:cNvPr>
                <p14:cNvContentPartPr/>
                <p14:nvPr/>
              </p14:nvContentPartPr>
              <p14:xfrm>
                <a:off x="972100" y="515151"/>
                <a:ext cx="180720" cy="81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CB866A9-4143-AB41-AF67-D49614965D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4540" y="507591"/>
                  <a:ext cx="19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A671D26-0B2E-A743-BE59-7FF999A1314B}"/>
                    </a:ext>
                  </a:extLst>
                </p14:cNvPr>
                <p14:cNvContentPartPr/>
                <p14:nvPr/>
              </p14:nvContentPartPr>
              <p14:xfrm>
                <a:off x="978580" y="701991"/>
                <a:ext cx="143640" cy="429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A671D26-0B2E-A743-BE59-7FF999A131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020" y="694431"/>
                  <a:ext cx="1587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0802EE4-A390-6143-8AB9-D3BECAB61A01}"/>
                    </a:ext>
                  </a:extLst>
                </p14:cNvPr>
                <p14:cNvContentPartPr/>
                <p14:nvPr/>
              </p14:nvContentPartPr>
              <p14:xfrm>
                <a:off x="1009540" y="888831"/>
                <a:ext cx="361440" cy="131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0802EE4-A390-6143-8AB9-D3BECAB61A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1980" y="881271"/>
                  <a:ext cx="37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09D2354-EAED-694E-9340-1B957F178F7D}"/>
                    </a:ext>
                  </a:extLst>
                </p14:cNvPr>
                <p14:cNvContentPartPr/>
                <p14:nvPr/>
              </p14:nvContentPartPr>
              <p14:xfrm>
                <a:off x="1570060" y="758151"/>
                <a:ext cx="19080" cy="205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09D2354-EAED-694E-9340-1B957F178F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2500" y="75059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1C2D56B-29B1-CE43-BD1F-EC16BC039C99}"/>
                    </a:ext>
                  </a:extLst>
                </p14:cNvPr>
                <p14:cNvContentPartPr/>
                <p14:nvPr/>
              </p14:nvContentPartPr>
              <p14:xfrm>
                <a:off x="1700740" y="577431"/>
                <a:ext cx="286560" cy="4921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1C2D56B-29B1-CE43-BD1F-EC16BC039C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3180" y="569871"/>
                  <a:ext cx="301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10FF4BA-F612-FD4D-8842-285FAFA4874E}"/>
                    </a:ext>
                  </a:extLst>
                </p14:cNvPr>
                <p14:cNvContentPartPr/>
                <p14:nvPr/>
              </p14:nvContentPartPr>
              <p14:xfrm>
                <a:off x="1706860" y="733311"/>
                <a:ext cx="149040" cy="249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10FF4BA-F612-FD4D-8842-285FAFA487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9300" y="725751"/>
                  <a:ext cx="16416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6C795CB-F929-4C44-8520-71DDAB976285}"/>
                  </a:ext>
                </a:extLst>
              </p14:cNvPr>
              <p14:cNvContentPartPr/>
              <p14:nvPr/>
            </p14:nvContentPartPr>
            <p14:xfrm>
              <a:off x="2373580" y="459351"/>
              <a:ext cx="398160" cy="629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6C795CB-F929-4C44-8520-71DDAB9762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66020" y="451791"/>
                <a:ext cx="413280" cy="64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8B04D3-6A2B-484B-BC86-0B2855AC7B8B}"/>
              </a:ext>
            </a:extLst>
          </p:cNvPr>
          <p:cNvGrpSpPr/>
          <p:nvPr/>
        </p:nvGrpSpPr>
        <p:grpSpPr>
          <a:xfrm>
            <a:off x="3088900" y="390951"/>
            <a:ext cx="809640" cy="847080"/>
            <a:chOff x="3088900" y="390951"/>
            <a:chExt cx="809640" cy="84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D7697D1-4C6C-F244-8025-E461ABC6C3FD}"/>
                    </a:ext>
                  </a:extLst>
                </p14:cNvPr>
                <p14:cNvContentPartPr/>
                <p14:nvPr/>
              </p14:nvContentPartPr>
              <p14:xfrm>
                <a:off x="3088900" y="565191"/>
                <a:ext cx="374040" cy="299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D7697D1-4C6C-F244-8025-E461ABC6C3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1340" y="557631"/>
                  <a:ext cx="388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8F13DF6-0C25-D247-9A99-707AD3DCBD93}"/>
                    </a:ext>
                  </a:extLst>
                </p14:cNvPr>
                <p14:cNvContentPartPr/>
                <p14:nvPr/>
              </p14:nvContentPartPr>
              <p14:xfrm>
                <a:off x="3561940" y="726831"/>
                <a:ext cx="62640" cy="80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8F13DF6-0C25-D247-9A99-707AD3DCBD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54380" y="719271"/>
                  <a:ext cx="77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0576796-530A-BD46-8031-04C2F4722370}"/>
                    </a:ext>
                  </a:extLst>
                </p14:cNvPr>
                <p14:cNvContentPartPr/>
                <p14:nvPr/>
              </p14:nvContentPartPr>
              <p14:xfrm>
                <a:off x="3730060" y="390951"/>
                <a:ext cx="168480" cy="847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0576796-530A-BD46-8031-04C2F47223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2500" y="383391"/>
                  <a:ext cx="183600" cy="86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BF2570-4E9A-E84C-909D-9974EFD50375}"/>
              </a:ext>
            </a:extLst>
          </p:cNvPr>
          <p:cNvGrpSpPr/>
          <p:nvPr/>
        </p:nvGrpSpPr>
        <p:grpSpPr>
          <a:xfrm>
            <a:off x="4196980" y="1038231"/>
            <a:ext cx="81360" cy="112320"/>
            <a:chOff x="4196980" y="1038231"/>
            <a:chExt cx="813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131D013-B88E-BC45-97EA-735369D9216E}"/>
                    </a:ext>
                  </a:extLst>
                </p14:cNvPr>
                <p14:cNvContentPartPr/>
                <p14:nvPr/>
              </p14:nvContentPartPr>
              <p14:xfrm>
                <a:off x="4243420" y="1038231"/>
                <a:ext cx="34920" cy="19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131D013-B88E-BC45-97EA-735369D921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35860" y="1030671"/>
                  <a:ext cx="5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4C6E2EE-4D38-3244-9BC9-EC6852CFBF97}"/>
                    </a:ext>
                  </a:extLst>
                </p14:cNvPr>
                <p14:cNvContentPartPr/>
                <p14:nvPr/>
              </p14:nvContentPartPr>
              <p14:xfrm>
                <a:off x="4196980" y="1125351"/>
                <a:ext cx="8136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4C6E2EE-4D38-3244-9BC9-EC6852CFBF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89420" y="111779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755C2F0-09BD-DC47-8F41-7443A68EB86E}"/>
              </a:ext>
            </a:extLst>
          </p:cNvPr>
          <p:cNvGrpSpPr/>
          <p:nvPr/>
        </p:nvGrpSpPr>
        <p:grpSpPr>
          <a:xfrm>
            <a:off x="779860" y="1623591"/>
            <a:ext cx="510120" cy="479880"/>
            <a:chOff x="779860" y="1623591"/>
            <a:chExt cx="5101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3060F7E-1A11-6D40-9C39-C5D8F416AB14}"/>
                    </a:ext>
                  </a:extLst>
                </p14:cNvPr>
                <p14:cNvContentPartPr/>
                <p14:nvPr/>
              </p14:nvContentPartPr>
              <p14:xfrm>
                <a:off x="1109260" y="1747791"/>
                <a:ext cx="6480" cy="6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3060F7E-1A11-6D40-9C39-C5D8F416AB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1700" y="17402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E38F6B4-BCB8-2F4A-82C1-060B98CA8781}"/>
                    </a:ext>
                  </a:extLst>
                </p14:cNvPr>
                <p14:cNvContentPartPr/>
                <p14:nvPr/>
              </p14:nvContentPartPr>
              <p14:xfrm>
                <a:off x="1109260" y="1710711"/>
                <a:ext cx="12960" cy="137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E38F6B4-BCB8-2F4A-82C1-060B98CA87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1700" y="1703151"/>
                  <a:ext cx="27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A39EBC-9208-2043-86E6-FA40044982D3}"/>
                    </a:ext>
                  </a:extLst>
                </p14:cNvPr>
                <p14:cNvContentPartPr/>
                <p14:nvPr/>
              </p14:nvContentPartPr>
              <p14:xfrm>
                <a:off x="779860" y="1623591"/>
                <a:ext cx="510120" cy="479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A39EBC-9208-2043-86E6-FA40044982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2300" y="1616031"/>
                  <a:ext cx="5252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FE6DC93-A6D3-E84A-BA4D-159B05EF924D}"/>
              </a:ext>
            </a:extLst>
          </p:cNvPr>
          <p:cNvGrpSpPr/>
          <p:nvPr/>
        </p:nvGrpSpPr>
        <p:grpSpPr>
          <a:xfrm>
            <a:off x="1626580" y="1448991"/>
            <a:ext cx="753120" cy="687960"/>
            <a:chOff x="1626580" y="1448991"/>
            <a:chExt cx="753120" cy="6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6EC19B4-C0AE-214A-BAC8-B9F4A98010EB}"/>
                    </a:ext>
                  </a:extLst>
                </p14:cNvPr>
                <p14:cNvContentPartPr/>
                <p14:nvPr/>
              </p14:nvContentPartPr>
              <p14:xfrm>
                <a:off x="1626580" y="1448991"/>
                <a:ext cx="286200" cy="687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6EC19B4-C0AE-214A-BAC8-B9F4A98010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19020" y="1441431"/>
                  <a:ext cx="3009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441FB3D-4A1E-4246-A609-7915413F804A}"/>
                    </a:ext>
                  </a:extLst>
                </p14:cNvPr>
                <p14:cNvContentPartPr/>
                <p14:nvPr/>
              </p14:nvContentPartPr>
              <p14:xfrm>
                <a:off x="1980820" y="1791351"/>
                <a:ext cx="37800" cy="6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441FB3D-4A1E-4246-A609-7915413F80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73260" y="178415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F8C8852-D79B-FB4E-BE4E-89D154409B9B}"/>
                    </a:ext>
                  </a:extLst>
                </p14:cNvPr>
                <p14:cNvContentPartPr/>
                <p14:nvPr/>
              </p14:nvContentPartPr>
              <p14:xfrm>
                <a:off x="2211220" y="1536111"/>
                <a:ext cx="81360" cy="137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F8C8852-D79B-FB4E-BE4E-89D154409B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03660" y="1528911"/>
                  <a:ext cx="9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F8B471A-5E27-2044-948B-3FA65C37E1AC}"/>
                    </a:ext>
                  </a:extLst>
                </p14:cNvPr>
                <p14:cNvContentPartPr/>
                <p14:nvPr/>
              </p14:nvContentPartPr>
              <p14:xfrm>
                <a:off x="2192500" y="1735551"/>
                <a:ext cx="187200" cy="243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F8B471A-5E27-2044-948B-3FA65C37E1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84940" y="1727991"/>
                  <a:ext cx="2023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3C48163-C2FA-B54D-890E-B00763A2EB5C}"/>
                  </a:ext>
                </a:extLst>
              </p14:cNvPr>
              <p14:cNvContentPartPr/>
              <p14:nvPr/>
            </p14:nvContentPartPr>
            <p14:xfrm>
              <a:off x="2665540" y="1355751"/>
              <a:ext cx="616680" cy="6354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3C48163-C2FA-B54D-890E-B00763A2EB5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57980" y="1348191"/>
                <a:ext cx="631800" cy="65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B45BE4-6B58-4747-8962-C498F9B00AE5}"/>
              </a:ext>
            </a:extLst>
          </p:cNvPr>
          <p:cNvGrpSpPr/>
          <p:nvPr/>
        </p:nvGrpSpPr>
        <p:grpSpPr>
          <a:xfrm>
            <a:off x="3537100" y="1430271"/>
            <a:ext cx="293040" cy="554400"/>
            <a:chOff x="3537100" y="1430271"/>
            <a:chExt cx="2930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7633552-E98D-834B-8FED-6012C3FCA4DB}"/>
                    </a:ext>
                  </a:extLst>
                </p14:cNvPr>
                <p14:cNvContentPartPr/>
                <p14:nvPr/>
              </p14:nvContentPartPr>
              <p14:xfrm>
                <a:off x="3537100" y="1430271"/>
                <a:ext cx="100080" cy="554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7633552-E98D-834B-8FED-6012C3FCA4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29540" y="1423071"/>
                  <a:ext cx="115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7D824BB-BE1B-2F4A-B443-D41823907598}"/>
                    </a:ext>
                  </a:extLst>
                </p14:cNvPr>
                <p14:cNvContentPartPr/>
                <p14:nvPr/>
              </p14:nvContentPartPr>
              <p14:xfrm>
                <a:off x="3767500" y="1486431"/>
                <a:ext cx="62640" cy="19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7D824BB-BE1B-2F4A-B443-D418239075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59940" y="147887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38C99837-41A9-E646-B719-3A289111D03B}"/>
                  </a:ext>
                </a:extLst>
              </p14:cNvPr>
              <p14:cNvContentPartPr/>
              <p14:nvPr/>
            </p14:nvContentPartPr>
            <p14:xfrm>
              <a:off x="4178260" y="1455471"/>
              <a:ext cx="678960" cy="4485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38C99837-41A9-E646-B719-3A289111D03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70700" y="1447911"/>
                <a:ext cx="69408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FF241F81-4353-DB41-AF59-F192C03527D3}"/>
              </a:ext>
            </a:extLst>
          </p:cNvPr>
          <p:cNvGrpSpPr/>
          <p:nvPr/>
        </p:nvGrpSpPr>
        <p:grpSpPr>
          <a:xfrm>
            <a:off x="5230540" y="1828791"/>
            <a:ext cx="43920" cy="167760"/>
            <a:chOff x="5230540" y="1828791"/>
            <a:chExt cx="43920" cy="1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A9E6DE8-E11D-C94E-996C-63F6456F6EEE}"/>
                    </a:ext>
                  </a:extLst>
                </p14:cNvPr>
                <p14:cNvContentPartPr/>
                <p14:nvPr/>
              </p14:nvContentPartPr>
              <p14:xfrm>
                <a:off x="5230540" y="1828791"/>
                <a:ext cx="43920" cy="37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A9E6DE8-E11D-C94E-996C-63F6456F6E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22980" y="182123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0C66B26-F044-2A4F-90E8-7D73F9E694B7}"/>
                    </a:ext>
                  </a:extLst>
                </p14:cNvPr>
                <p14:cNvContentPartPr/>
                <p14:nvPr/>
              </p14:nvContentPartPr>
              <p14:xfrm>
                <a:off x="5261500" y="1959471"/>
                <a:ext cx="12960" cy="37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0C66B26-F044-2A4F-90E8-7D73F9E694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53940" y="1951911"/>
                  <a:ext cx="27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C411886-FF7E-D74A-B14E-0BFF3373EFCB}"/>
              </a:ext>
            </a:extLst>
          </p:cNvPr>
          <p:cNvGrpSpPr/>
          <p:nvPr/>
        </p:nvGrpSpPr>
        <p:grpSpPr>
          <a:xfrm>
            <a:off x="1931140" y="2451591"/>
            <a:ext cx="1083240" cy="429480"/>
            <a:chOff x="1931140" y="2451591"/>
            <a:chExt cx="10832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0368C23-861C-AF4E-A209-9E1A56F6AF7C}"/>
                    </a:ext>
                  </a:extLst>
                </p14:cNvPr>
                <p14:cNvContentPartPr/>
                <p14:nvPr/>
              </p14:nvContentPartPr>
              <p14:xfrm>
                <a:off x="1931140" y="2600991"/>
                <a:ext cx="305280" cy="199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0368C23-861C-AF4E-A209-9E1A56F6AF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23580" y="2593431"/>
                  <a:ext cx="320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6051CFA-5AAD-2B48-86CD-15FC2D2C77B1}"/>
                    </a:ext>
                  </a:extLst>
                </p14:cNvPr>
                <p14:cNvContentPartPr/>
                <p14:nvPr/>
              </p14:nvContentPartPr>
              <p14:xfrm>
                <a:off x="2130220" y="2594511"/>
                <a:ext cx="199440" cy="286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6051CFA-5AAD-2B48-86CD-15FC2D2C77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660" y="2586951"/>
                  <a:ext cx="214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B4780C8-9B4A-8945-A27E-951E2A212227}"/>
                    </a:ext>
                  </a:extLst>
                </p14:cNvPr>
                <p14:cNvContentPartPr/>
                <p14:nvPr/>
              </p14:nvContentPartPr>
              <p14:xfrm>
                <a:off x="2609380" y="2451591"/>
                <a:ext cx="43920" cy="75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B4780C8-9B4A-8945-A27E-951E2A2122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02180" y="244403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5E26F60-573D-3342-9E3E-6C3E6DB03C9D}"/>
                    </a:ext>
                  </a:extLst>
                </p14:cNvPr>
                <p14:cNvContentPartPr/>
                <p14:nvPr/>
              </p14:nvContentPartPr>
              <p14:xfrm>
                <a:off x="2540980" y="2526111"/>
                <a:ext cx="473400" cy="348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5E26F60-573D-3342-9E3E-6C3E6DB03C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33420" y="2518551"/>
                  <a:ext cx="48852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E2C5D96-E576-8B47-9D72-536BB35C66EC}"/>
                  </a:ext>
                </a:extLst>
              </p14:cNvPr>
              <p14:cNvContentPartPr/>
              <p14:nvPr/>
            </p14:nvContentPartPr>
            <p14:xfrm>
              <a:off x="3245140" y="2476431"/>
              <a:ext cx="198720" cy="1497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E2C5D96-E576-8B47-9D72-536BB35C66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37580" y="2468871"/>
                <a:ext cx="21384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368385CC-D09D-D64B-8BF8-65C41D5CBAA7}"/>
              </a:ext>
            </a:extLst>
          </p:cNvPr>
          <p:cNvGrpSpPr/>
          <p:nvPr/>
        </p:nvGrpSpPr>
        <p:grpSpPr>
          <a:xfrm>
            <a:off x="3294460" y="2793951"/>
            <a:ext cx="442080" cy="143280"/>
            <a:chOff x="3294460" y="2793951"/>
            <a:chExt cx="44208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BCB08EF-5B33-1E4F-9800-5EFABFBC72EF}"/>
                    </a:ext>
                  </a:extLst>
                </p14:cNvPr>
                <p14:cNvContentPartPr/>
                <p14:nvPr/>
              </p14:nvContentPartPr>
              <p14:xfrm>
                <a:off x="3294460" y="2793951"/>
                <a:ext cx="199440" cy="106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BCB08EF-5B33-1E4F-9800-5EFABFBC72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86900" y="2786391"/>
                  <a:ext cx="214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DA5C9EC-C05C-C94A-AEEE-C15DC20B6FA1}"/>
                    </a:ext>
                  </a:extLst>
                </p14:cNvPr>
                <p14:cNvContentPartPr/>
                <p14:nvPr/>
              </p14:nvContentPartPr>
              <p14:xfrm>
                <a:off x="3711340" y="2800071"/>
                <a:ext cx="25200" cy="12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DA5C9EC-C05C-C94A-AEEE-C15DC20B6F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03780" y="27925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C9856E7-D6B7-8B4B-903A-BD17EA1E83D5}"/>
                    </a:ext>
                  </a:extLst>
                </p14:cNvPr>
                <p14:cNvContentPartPr/>
                <p14:nvPr/>
              </p14:nvContentPartPr>
              <p14:xfrm>
                <a:off x="3730060" y="2893311"/>
                <a:ext cx="6480" cy="43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C9856E7-D6B7-8B4B-903A-BD17EA1E83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22500" y="288575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FADADC-01B7-F644-8D1A-1A9C1FBFFA7B}"/>
              </a:ext>
            </a:extLst>
          </p:cNvPr>
          <p:cNvGrpSpPr/>
          <p:nvPr/>
        </p:nvGrpSpPr>
        <p:grpSpPr>
          <a:xfrm>
            <a:off x="4321540" y="2414151"/>
            <a:ext cx="429840" cy="447840"/>
            <a:chOff x="4321540" y="2414151"/>
            <a:chExt cx="42984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F475940-AC64-1D47-A673-F055DA1A48D9}"/>
                    </a:ext>
                  </a:extLst>
                </p14:cNvPr>
                <p14:cNvContentPartPr/>
                <p14:nvPr/>
              </p14:nvContentPartPr>
              <p14:xfrm>
                <a:off x="4321540" y="2507391"/>
                <a:ext cx="87480" cy="354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F475940-AC64-1D47-A673-F055DA1A48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3980" y="2499831"/>
                  <a:ext cx="102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02D111E-2493-3442-B810-2AFC9A6D69E5}"/>
                    </a:ext>
                  </a:extLst>
                </p14:cNvPr>
                <p14:cNvContentPartPr/>
                <p14:nvPr/>
              </p14:nvContentPartPr>
              <p14:xfrm>
                <a:off x="4564180" y="2414151"/>
                <a:ext cx="187200" cy="361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02D111E-2493-3442-B810-2AFC9A6D69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56980" y="240659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A2C2FDA-7127-9E41-9618-8AF352A38ACF}"/>
              </a:ext>
            </a:extLst>
          </p:cNvPr>
          <p:cNvGrpSpPr/>
          <p:nvPr/>
        </p:nvGrpSpPr>
        <p:grpSpPr>
          <a:xfrm>
            <a:off x="5105980" y="2414151"/>
            <a:ext cx="486000" cy="510840"/>
            <a:chOff x="5105980" y="2414151"/>
            <a:chExt cx="48600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204488A-E8E7-7343-A0F5-0DD9E8218796}"/>
                    </a:ext>
                  </a:extLst>
                </p14:cNvPr>
                <p14:cNvContentPartPr/>
                <p14:nvPr/>
              </p14:nvContentPartPr>
              <p14:xfrm>
                <a:off x="5105980" y="2414151"/>
                <a:ext cx="249480" cy="454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204488A-E8E7-7343-A0F5-0DD9E82187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8420" y="2406591"/>
                  <a:ext cx="2646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36F8F2-576D-B344-BD14-C20B5E6F8F5E}"/>
                    </a:ext>
                  </a:extLst>
                </p14:cNvPr>
                <p14:cNvContentPartPr/>
                <p14:nvPr/>
              </p14:nvContentPartPr>
              <p14:xfrm>
                <a:off x="5572900" y="2881071"/>
                <a:ext cx="19080" cy="43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36F8F2-576D-B344-BD14-C20B5E6F8F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65340" y="287351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252AC1D-BA09-9A49-9466-6B00CF889334}"/>
              </a:ext>
            </a:extLst>
          </p:cNvPr>
          <p:cNvGrpSpPr/>
          <p:nvPr/>
        </p:nvGrpSpPr>
        <p:grpSpPr>
          <a:xfrm>
            <a:off x="7067620" y="2389311"/>
            <a:ext cx="239760" cy="454680"/>
            <a:chOff x="7067620" y="2389311"/>
            <a:chExt cx="2397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A4CEAD6-1885-EA4B-A6CA-3848A95F741D}"/>
                    </a:ext>
                  </a:extLst>
                </p14:cNvPr>
                <p14:cNvContentPartPr/>
                <p14:nvPr/>
              </p14:nvContentPartPr>
              <p14:xfrm>
                <a:off x="7160500" y="2532231"/>
                <a:ext cx="6480" cy="12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A4CEAD6-1885-EA4B-A6CA-3848A95F74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2940" y="252467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D7C5556-647F-1846-97FC-6F948D16B940}"/>
                    </a:ext>
                  </a:extLst>
                </p14:cNvPr>
                <p14:cNvContentPartPr/>
                <p14:nvPr/>
              </p14:nvContentPartPr>
              <p14:xfrm>
                <a:off x="7135300" y="2389311"/>
                <a:ext cx="149760" cy="68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D7C5556-647F-1846-97FC-6F948D16B9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28100" y="2381751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07D7081-E460-DF40-8CDB-AEE1341FFBB3}"/>
                    </a:ext>
                  </a:extLst>
                </p14:cNvPr>
                <p14:cNvContentPartPr/>
                <p14:nvPr/>
              </p14:nvContentPartPr>
              <p14:xfrm>
                <a:off x="7067620" y="2538711"/>
                <a:ext cx="239760" cy="99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07D7081-E460-DF40-8CDB-AEE1341FFB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0060" y="2531151"/>
                  <a:ext cx="254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83241DF-5B19-0B4A-9C01-6EA2D871885B}"/>
                    </a:ext>
                  </a:extLst>
                </p14:cNvPr>
                <p14:cNvContentPartPr/>
                <p14:nvPr/>
              </p14:nvContentPartPr>
              <p14:xfrm>
                <a:off x="7172740" y="2526111"/>
                <a:ext cx="81360" cy="317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83241DF-5B19-0B4A-9C01-6EA2D87188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65180" y="2518551"/>
                  <a:ext cx="9648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6F7CD9BD-905B-9445-A238-91C8524223E4}"/>
                  </a:ext>
                </a:extLst>
              </p14:cNvPr>
              <p14:cNvContentPartPr/>
              <p14:nvPr/>
            </p14:nvContentPartPr>
            <p14:xfrm>
              <a:off x="7540300" y="2414151"/>
              <a:ext cx="504720" cy="3546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6F7CD9BD-905B-9445-A238-91C8524223E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32740" y="2406591"/>
                <a:ext cx="5198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7657A77-D212-A446-AE56-CF44D849F6CE}"/>
                  </a:ext>
                </a:extLst>
              </p14:cNvPr>
              <p14:cNvContentPartPr/>
              <p14:nvPr/>
            </p14:nvContentPartPr>
            <p14:xfrm>
              <a:off x="8013340" y="2233431"/>
              <a:ext cx="62640" cy="313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7657A77-D212-A446-AE56-CF44D849F6C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05780" y="2225871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CCEBC692-DEE6-A740-9E3F-E78E8C28EA27}"/>
                  </a:ext>
                </a:extLst>
              </p14:cNvPr>
              <p14:cNvContentPartPr/>
              <p14:nvPr/>
            </p14:nvContentPartPr>
            <p14:xfrm>
              <a:off x="8517700" y="2638071"/>
              <a:ext cx="50040" cy="190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CCEBC692-DEE6-A740-9E3F-E78E8C28EA2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10140" y="2630511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EBB0B31-BABD-5048-B64C-5F9E1E90CEF8}"/>
                  </a:ext>
                </a:extLst>
              </p14:cNvPr>
              <p14:cNvContentPartPr/>
              <p14:nvPr/>
            </p14:nvContentPartPr>
            <p14:xfrm>
              <a:off x="8523820" y="2762631"/>
              <a:ext cx="37800" cy="439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EBB0B31-BABD-5048-B64C-5F9E1E90CE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16260" y="2755071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20328F2C-78C1-884F-AD32-F291F9182662}"/>
              </a:ext>
            </a:extLst>
          </p:cNvPr>
          <p:cNvGrpSpPr/>
          <p:nvPr/>
        </p:nvGrpSpPr>
        <p:grpSpPr>
          <a:xfrm>
            <a:off x="8866180" y="2457711"/>
            <a:ext cx="361440" cy="311760"/>
            <a:chOff x="8866180" y="2457711"/>
            <a:chExt cx="3614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3FC7520-C466-CC45-8FF0-6CEDE4B9DC42}"/>
                    </a:ext>
                  </a:extLst>
                </p14:cNvPr>
                <p14:cNvContentPartPr/>
                <p14:nvPr/>
              </p14:nvContentPartPr>
              <p14:xfrm>
                <a:off x="8990740" y="2457711"/>
                <a:ext cx="205920" cy="199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3FC7520-C466-CC45-8FF0-6CEDE4B9DC4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83180" y="2450151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F95E80B-CFF0-B743-BA3D-E16289935975}"/>
                    </a:ext>
                  </a:extLst>
                </p14:cNvPr>
                <p14:cNvContentPartPr/>
                <p14:nvPr/>
              </p14:nvContentPartPr>
              <p14:xfrm>
                <a:off x="8866180" y="2607111"/>
                <a:ext cx="361440" cy="162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F95E80B-CFF0-B743-BA3D-E162899359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58620" y="2599551"/>
                  <a:ext cx="3765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DB8C17B-7979-F441-AD13-1EA68D6753FB}"/>
              </a:ext>
            </a:extLst>
          </p:cNvPr>
          <p:cNvGrpSpPr/>
          <p:nvPr/>
        </p:nvGrpSpPr>
        <p:grpSpPr>
          <a:xfrm>
            <a:off x="2036980" y="3210831"/>
            <a:ext cx="902880" cy="654120"/>
            <a:chOff x="2036980" y="3210831"/>
            <a:chExt cx="90288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8DED46-9209-A647-A373-0104145A5FB9}"/>
                    </a:ext>
                  </a:extLst>
                </p14:cNvPr>
                <p14:cNvContentPartPr/>
                <p14:nvPr/>
              </p14:nvContentPartPr>
              <p14:xfrm>
                <a:off x="2111500" y="3210831"/>
                <a:ext cx="137160" cy="111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8DED46-9209-A647-A373-0104145A5F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03940" y="3203271"/>
                  <a:ext cx="152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57340C9-01E7-5047-A733-47E9E9F2BDAB}"/>
                    </a:ext>
                  </a:extLst>
                </p14:cNvPr>
                <p14:cNvContentPartPr/>
                <p14:nvPr/>
              </p14:nvContentPartPr>
              <p14:xfrm>
                <a:off x="2036980" y="3235671"/>
                <a:ext cx="405000" cy="610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57340C9-01E7-5047-A733-47E9E9F2BD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29420" y="3228471"/>
                  <a:ext cx="4201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1C32746-B35E-8845-B1EA-2733EDB8ADF2}"/>
                    </a:ext>
                  </a:extLst>
                </p14:cNvPr>
                <p14:cNvContentPartPr/>
                <p14:nvPr/>
              </p14:nvContentPartPr>
              <p14:xfrm>
                <a:off x="2591020" y="3305151"/>
                <a:ext cx="348840" cy="5598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1C32746-B35E-8845-B1EA-2733EDB8AD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83460" y="3297591"/>
                  <a:ext cx="363960" cy="57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5E547309-591F-F341-BF40-292F36738B60}"/>
                  </a:ext>
                </a:extLst>
              </p14:cNvPr>
              <p14:cNvContentPartPr/>
              <p14:nvPr/>
            </p14:nvContentPartPr>
            <p14:xfrm>
              <a:off x="3275740" y="3752631"/>
              <a:ext cx="43920" cy="378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5E547309-591F-F341-BF40-292F36738B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68180" y="3745071"/>
                <a:ext cx="59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02382B02-9D65-3140-99C5-E73326B72C0D}"/>
                  </a:ext>
                </a:extLst>
              </p14:cNvPr>
              <p14:cNvContentPartPr/>
              <p14:nvPr/>
            </p14:nvContentPartPr>
            <p14:xfrm>
              <a:off x="3294460" y="3939471"/>
              <a:ext cx="12960" cy="64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02382B02-9D65-3140-99C5-E73326B72C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86900" y="3931911"/>
                <a:ext cx="27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585428FA-F3D3-C94A-826A-488CDDF97152}"/>
              </a:ext>
            </a:extLst>
          </p:cNvPr>
          <p:cNvGrpSpPr/>
          <p:nvPr/>
        </p:nvGrpSpPr>
        <p:grpSpPr>
          <a:xfrm>
            <a:off x="3910780" y="3117591"/>
            <a:ext cx="1251360" cy="712800"/>
            <a:chOff x="3910780" y="3117591"/>
            <a:chExt cx="1251360" cy="71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6E97B09-6759-994A-B1E2-3B37C1B25DBA}"/>
                    </a:ext>
                  </a:extLst>
                </p14:cNvPr>
                <p14:cNvContentPartPr/>
                <p14:nvPr/>
              </p14:nvContentPartPr>
              <p14:xfrm>
                <a:off x="3910780" y="3223431"/>
                <a:ext cx="240480" cy="6069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6E97B09-6759-994A-B1E2-3B37C1B25D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3220" y="3215871"/>
                  <a:ext cx="2556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3D0DF11-0D8A-9D46-BC1E-609DA5AED4D4}"/>
                    </a:ext>
                  </a:extLst>
                </p14:cNvPr>
                <p14:cNvContentPartPr/>
                <p14:nvPr/>
              </p14:nvContentPartPr>
              <p14:xfrm>
                <a:off x="4196980" y="3596751"/>
                <a:ext cx="12960" cy="31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3D0DF11-0D8A-9D46-BC1E-609DA5AED4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89420" y="358955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5F6568F-41B6-8A4B-BE44-EC4D3336034E}"/>
                    </a:ext>
                  </a:extLst>
                </p14:cNvPr>
                <p14:cNvContentPartPr/>
                <p14:nvPr/>
              </p14:nvContentPartPr>
              <p14:xfrm>
                <a:off x="4315420" y="3285711"/>
                <a:ext cx="93600" cy="193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5F6568F-41B6-8A4B-BE44-EC4D333603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07860" y="3278151"/>
                  <a:ext cx="108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F4A4C26-2EC8-B243-A513-0C7C531B8F6D}"/>
                    </a:ext>
                  </a:extLst>
                </p14:cNvPr>
                <p14:cNvContentPartPr/>
                <p14:nvPr/>
              </p14:nvContentPartPr>
              <p14:xfrm>
                <a:off x="4302820" y="3503511"/>
                <a:ext cx="199440" cy="230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F4A4C26-2EC8-B243-A513-0C7C531B8F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95260" y="3495951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E875224-5EFA-C446-938C-78E7603F89A7}"/>
                    </a:ext>
                  </a:extLst>
                </p14:cNvPr>
                <p14:cNvContentPartPr/>
                <p14:nvPr/>
              </p14:nvContentPartPr>
              <p14:xfrm>
                <a:off x="4869460" y="3117591"/>
                <a:ext cx="56520" cy="112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E875224-5EFA-C446-938C-78E7603F89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61900" y="311003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DC27DD1-592D-BF48-8F82-640353231028}"/>
                    </a:ext>
                  </a:extLst>
                </p14:cNvPr>
                <p14:cNvContentPartPr/>
                <p14:nvPr/>
              </p14:nvContentPartPr>
              <p14:xfrm>
                <a:off x="4663900" y="3198591"/>
                <a:ext cx="498240" cy="6166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DC27DD1-592D-BF48-8F82-6403532310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6340" y="3191031"/>
                  <a:ext cx="51336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E3FF668-4E39-194D-BEA6-D562B16B9F4C}"/>
              </a:ext>
            </a:extLst>
          </p:cNvPr>
          <p:cNvGrpSpPr/>
          <p:nvPr/>
        </p:nvGrpSpPr>
        <p:grpSpPr>
          <a:xfrm>
            <a:off x="5491900" y="3242151"/>
            <a:ext cx="355320" cy="554400"/>
            <a:chOff x="5491900" y="3242151"/>
            <a:chExt cx="3553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9D13DBC-1071-CD4A-B2C6-8ED5DC691403}"/>
                    </a:ext>
                  </a:extLst>
                </p14:cNvPr>
                <p14:cNvContentPartPr/>
                <p14:nvPr/>
              </p14:nvContentPartPr>
              <p14:xfrm>
                <a:off x="5491900" y="3242151"/>
                <a:ext cx="180720" cy="5544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9D13DBC-1071-CD4A-B2C6-8ED5DC6914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84340" y="3234591"/>
                  <a:ext cx="1958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BF7C8DA-C646-0840-8F79-86E411D1B33C}"/>
                    </a:ext>
                  </a:extLst>
                </p14:cNvPr>
                <p14:cNvContentPartPr/>
                <p14:nvPr/>
              </p14:nvContentPartPr>
              <p14:xfrm>
                <a:off x="5722300" y="3316671"/>
                <a:ext cx="124920" cy="62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BF7C8DA-C646-0840-8F79-86E411D1B3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14740" y="330911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BE9D273B-E778-6348-AF9A-09A9707100A8}"/>
                  </a:ext>
                </a:extLst>
              </p14:cNvPr>
              <p14:cNvContentPartPr/>
              <p14:nvPr/>
            </p14:nvContentPartPr>
            <p14:xfrm>
              <a:off x="6083380" y="3297951"/>
              <a:ext cx="685080" cy="4050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BE9D273B-E778-6348-AF9A-09A9707100A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75820" y="3290391"/>
                <a:ext cx="700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53DC78A-C87C-A049-95F0-0B8523906596}"/>
                  </a:ext>
                </a:extLst>
              </p14:cNvPr>
              <p14:cNvContentPartPr/>
              <p14:nvPr/>
            </p14:nvContentPartPr>
            <p14:xfrm>
              <a:off x="6992380" y="3721311"/>
              <a:ext cx="124920" cy="687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53DC78A-C87C-A049-95F0-0B852390659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84820" y="3713751"/>
                <a:ext cx="140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AE4AE67-48DB-E942-A4B2-6FBBEB0C43DB}"/>
                  </a:ext>
                </a:extLst>
              </p14:cNvPr>
              <p14:cNvContentPartPr/>
              <p14:nvPr/>
            </p14:nvContentPartPr>
            <p14:xfrm>
              <a:off x="7340860" y="3740031"/>
              <a:ext cx="6480" cy="190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AE4AE67-48DB-E942-A4B2-6FBBEB0C43D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33300" y="3732471"/>
                <a:ext cx="216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B4CBCA80-941A-2147-8673-7F372ED40E7E}"/>
              </a:ext>
            </a:extLst>
          </p:cNvPr>
          <p:cNvGrpSpPr/>
          <p:nvPr/>
        </p:nvGrpSpPr>
        <p:grpSpPr>
          <a:xfrm>
            <a:off x="878860" y="4437351"/>
            <a:ext cx="548280" cy="442440"/>
            <a:chOff x="878860" y="4437351"/>
            <a:chExt cx="5482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51B502C-4A0E-9442-B386-0ECFFB0BCB98}"/>
                    </a:ext>
                  </a:extLst>
                </p14:cNvPr>
                <p14:cNvContentPartPr/>
                <p14:nvPr/>
              </p14:nvContentPartPr>
              <p14:xfrm>
                <a:off x="1158940" y="4499631"/>
                <a:ext cx="130320" cy="174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51B502C-4A0E-9442-B386-0ECFFB0BCB9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1380" y="4492071"/>
                  <a:ext cx="145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0EE7FF0-87EB-A847-99BB-8B44AA64341F}"/>
                    </a:ext>
                  </a:extLst>
                </p14:cNvPr>
                <p14:cNvContentPartPr/>
                <p14:nvPr/>
              </p14:nvContentPartPr>
              <p14:xfrm>
                <a:off x="878860" y="4437351"/>
                <a:ext cx="548280" cy="442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0EE7FF0-87EB-A847-99BB-8B44AA6434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1300" y="4429791"/>
                  <a:ext cx="5634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4AAA655-FF29-9042-8D1A-39564207264F}"/>
              </a:ext>
            </a:extLst>
          </p:cNvPr>
          <p:cNvGrpSpPr/>
          <p:nvPr/>
        </p:nvGrpSpPr>
        <p:grpSpPr>
          <a:xfrm>
            <a:off x="1691020" y="4263111"/>
            <a:ext cx="931320" cy="703800"/>
            <a:chOff x="1691020" y="4263111"/>
            <a:chExt cx="93132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DF2AAFB-84AA-EB44-8D5C-90670B1A1715}"/>
                    </a:ext>
                  </a:extLst>
                </p14:cNvPr>
                <p14:cNvContentPartPr/>
                <p14:nvPr/>
              </p14:nvContentPartPr>
              <p14:xfrm>
                <a:off x="1949500" y="4362471"/>
                <a:ext cx="261000" cy="323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DF2AAFB-84AA-EB44-8D5C-90670B1A17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41940" y="4355271"/>
                  <a:ext cx="276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39BAEDF-E9D2-9D47-82D3-9C19E8816F78}"/>
                    </a:ext>
                  </a:extLst>
                </p14:cNvPr>
                <p14:cNvContentPartPr/>
                <p14:nvPr/>
              </p14:nvContentPartPr>
              <p14:xfrm>
                <a:off x="1691020" y="4263111"/>
                <a:ext cx="513720" cy="579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39BAEDF-E9D2-9D47-82D3-9C19E8816F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83460" y="4255551"/>
                  <a:ext cx="52884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92BC8F0-7BF1-224B-B3C2-52DCBDDFEE7A}"/>
                    </a:ext>
                  </a:extLst>
                </p14:cNvPr>
                <p14:cNvContentPartPr/>
                <p14:nvPr/>
              </p14:nvContentPartPr>
              <p14:xfrm>
                <a:off x="2124100" y="4773591"/>
                <a:ext cx="6264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92BC8F0-7BF1-224B-B3C2-52DCBDDFEE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16540" y="476603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CD266E3-4490-ED43-ACE5-93B8DA9D7974}"/>
                    </a:ext>
                  </a:extLst>
                </p14:cNvPr>
                <p14:cNvContentPartPr/>
                <p14:nvPr/>
              </p14:nvContentPartPr>
              <p14:xfrm>
                <a:off x="2372860" y="4306671"/>
                <a:ext cx="224640" cy="660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CD266E3-4490-ED43-ACE5-93B8DA9D797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65300" y="4299111"/>
                  <a:ext cx="239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D8A33D7-5F9F-CD41-B9C8-DF84040AF51B}"/>
                    </a:ext>
                  </a:extLst>
                </p14:cNvPr>
                <p14:cNvContentPartPr/>
                <p14:nvPr/>
              </p14:nvContentPartPr>
              <p14:xfrm>
                <a:off x="2416420" y="4543191"/>
                <a:ext cx="205920" cy="1249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D8A33D7-5F9F-CD41-B9C8-DF84040AF51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08860" y="4535631"/>
                  <a:ext cx="2210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D91E72B-5AA3-B94D-86D4-0E9F01BF22BB}"/>
              </a:ext>
            </a:extLst>
          </p:cNvPr>
          <p:cNvGrpSpPr/>
          <p:nvPr/>
        </p:nvGrpSpPr>
        <p:grpSpPr>
          <a:xfrm>
            <a:off x="3014740" y="4253391"/>
            <a:ext cx="952560" cy="607680"/>
            <a:chOff x="3014740" y="4253391"/>
            <a:chExt cx="95256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2734969-EC71-184A-B924-7608F79BCD87}"/>
                    </a:ext>
                  </a:extLst>
                </p14:cNvPr>
                <p14:cNvContentPartPr/>
                <p14:nvPr/>
              </p14:nvContentPartPr>
              <p14:xfrm>
                <a:off x="3058300" y="4449951"/>
                <a:ext cx="180360" cy="43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2734969-EC71-184A-B924-7608F79BCD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51100" y="4442391"/>
                  <a:ext cx="19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2DED3C5-4C2E-2540-BDE3-2DAC3E005727}"/>
                    </a:ext>
                  </a:extLst>
                </p14:cNvPr>
                <p14:cNvContentPartPr/>
                <p14:nvPr/>
              </p14:nvContentPartPr>
              <p14:xfrm>
                <a:off x="3023020" y="4518351"/>
                <a:ext cx="290160" cy="1116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2DED3C5-4C2E-2540-BDE3-2DAC3E0057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15820" y="4510791"/>
                  <a:ext cx="30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AD04E74-2A73-DA4B-86B5-9C3FA497CC9C}"/>
                    </a:ext>
                  </a:extLst>
                </p14:cNvPr>
                <p14:cNvContentPartPr/>
                <p14:nvPr/>
              </p14:nvContentPartPr>
              <p14:xfrm>
                <a:off x="3157300" y="4319631"/>
                <a:ext cx="25200" cy="472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AD04E74-2A73-DA4B-86B5-9C3FA497CC9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9740" y="4312071"/>
                  <a:ext cx="403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BAADB90-8FC2-2A49-8314-5327BAB12204}"/>
                    </a:ext>
                  </a:extLst>
                </p14:cNvPr>
                <p14:cNvContentPartPr/>
                <p14:nvPr/>
              </p14:nvContentPartPr>
              <p14:xfrm>
                <a:off x="3014740" y="4723551"/>
                <a:ext cx="105480" cy="50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BAADB90-8FC2-2A49-8314-5327BAB122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07180" y="4716351"/>
                  <a:ext cx="120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97CD4B5-17CD-B449-A01E-D873C2542996}"/>
                    </a:ext>
                  </a:extLst>
                </p14:cNvPr>
                <p14:cNvContentPartPr/>
                <p14:nvPr/>
              </p14:nvContentPartPr>
              <p14:xfrm>
                <a:off x="3257020" y="4742271"/>
                <a:ext cx="62640" cy="626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97CD4B5-17CD-B449-A01E-D873C25429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49460" y="473471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A2F6A00-0CA4-D440-876D-56DBB21C8BB6}"/>
                    </a:ext>
                  </a:extLst>
                </p14:cNvPr>
                <p14:cNvContentPartPr/>
                <p14:nvPr/>
              </p14:nvContentPartPr>
              <p14:xfrm>
                <a:off x="3636820" y="4287951"/>
                <a:ext cx="205200" cy="129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A2F6A00-0CA4-D440-876D-56DBB21C8B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29260" y="4280391"/>
                  <a:ext cx="22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DB8358C-74CD-F541-B2C1-48E359468DE7}"/>
                    </a:ext>
                  </a:extLst>
                </p14:cNvPr>
                <p14:cNvContentPartPr/>
                <p14:nvPr/>
              </p14:nvContentPartPr>
              <p14:xfrm>
                <a:off x="3655540" y="4253391"/>
                <a:ext cx="118800" cy="271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DB8358C-74CD-F541-B2C1-48E359468D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47980" y="4245831"/>
                  <a:ext cx="133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BE3B05A-64D8-CE46-AF01-C4DB34D8570D}"/>
                    </a:ext>
                  </a:extLst>
                </p14:cNvPr>
                <p14:cNvContentPartPr/>
                <p14:nvPr/>
              </p14:nvContentPartPr>
              <p14:xfrm>
                <a:off x="3445300" y="4406391"/>
                <a:ext cx="522000" cy="454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BE3B05A-64D8-CE46-AF01-C4DB34D8570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37740" y="4398831"/>
                  <a:ext cx="53712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CD4715F-8051-8643-B5E9-587EEA637BB6}"/>
              </a:ext>
            </a:extLst>
          </p:cNvPr>
          <p:cNvGrpSpPr/>
          <p:nvPr/>
        </p:nvGrpSpPr>
        <p:grpSpPr>
          <a:xfrm>
            <a:off x="4203100" y="4232511"/>
            <a:ext cx="1344600" cy="790200"/>
            <a:chOff x="4203100" y="4232511"/>
            <a:chExt cx="134460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F26495C-C46E-494E-82F8-3B6D21A59E4C}"/>
                    </a:ext>
                  </a:extLst>
                </p14:cNvPr>
                <p14:cNvContentPartPr/>
                <p14:nvPr/>
              </p14:nvContentPartPr>
              <p14:xfrm>
                <a:off x="4259260" y="4337631"/>
                <a:ext cx="149760" cy="174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F26495C-C46E-494E-82F8-3B6D21A59E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51700" y="4330071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E861390-385A-384C-940A-EB281FC678C7}"/>
                    </a:ext>
                  </a:extLst>
                </p14:cNvPr>
                <p14:cNvContentPartPr/>
                <p14:nvPr/>
              </p14:nvContentPartPr>
              <p14:xfrm>
                <a:off x="4203100" y="4655151"/>
                <a:ext cx="180720" cy="155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E861390-385A-384C-940A-EB281FC678C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95900" y="4647591"/>
                  <a:ext cx="19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9554F5E-AC4F-3D49-A2AB-30A0E5282B44}"/>
                    </a:ext>
                  </a:extLst>
                </p14:cNvPr>
                <p14:cNvContentPartPr/>
                <p14:nvPr/>
              </p14:nvContentPartPr>
              <p14:xfrm>
                <a:off x="4564180" y="4505751"/>
                <a:ext cx="217440" cy="62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9554F5E-AC4F-3D49-A2AB-30A0E5282B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56980" y="4498191"/>
                  <a:ext cx="232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5CD1240-15A8-F645-916B-88C22B1532C3}"/>
                    </a:ext>
                  </a:extLst>
                </p14:cNvPr>
                <p14:cNvContentPartPr/>
                <p14:nvPr/>
              </p14:nvContentPartPr>
              <p14:xfrm>
                <a:off x="4570660" y="4399911"/>
                <a:ext cx="342720" cy="622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5CD1240-15A8-F645-916B-88C22B1532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63100" y="4392351"/>
                  <a:ext cx="3578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FA25527-363F-8C4C-A902-149DD085DFCE}"/>
                    </a:ext>
                  </a:extLst>
                </p14:cNvPr>
                <p14:cNvContentPartPr/>
                <p14:nvPr/>
              </p14:nvContentPartPr>
              <p14:xfrm>
                <a:off x="4931740" y="4232511"/>
                <a:ext cx="81360" cy="124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FA25527-363F-8C4C-A902-149DD085DF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24180" y="4224951"/>
                  <a:ext cx="96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99974A7-703C-394D-81D9-866650128906}"/>
                    </a:ext>
                  </a:extLst>
                </p14:cNvPr>
                <p14:cNvContentPartPr/>
                <p14:nvPr/>
              </p14:nvContentPartPr>
              <p14:xfrm>
                <a:off x="5249260" y="4326111"/>
                <a:ext cx="298440" cy="4276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99974A7-703C-394D-81D9-8666501289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41700" y="4318551"/>
                  <a:ext cx="313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AE5243D-3C34-2842-80DF-055DD5282CAF}"/>
                    </a:ext>
                  </a:extLst>
                </p14:cNvPr>
                <p14:cNvContentPartPr/>
                <p14:nvPr/>
              </p14:nvContentPartPr>
              <p14:xfrm>
                <a:off x="5217940" y="4568751"/>
                <a:ext cx="286560" cy="285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AE5243D-3C34-2842-80DF-055DD5282C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10380" y="4561191"/>
                  <a:ext cx="30168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05D172C0-298C-024B-A3C1-67AB2CA512A0}"/>
              </a:ext>
            </a:extLst>
          </p:cNvPr>
          <p:cNvGrpSpPr/>
          <p:nvPr/>
        </p:nvGrpSpPr>
        <p:grpSpPr>
          <a:xfrm>
            <a:off x="5890420" y="4200831"/>
            <a:ext cx="890640" cy="853200"/>
            <a:chOff x="5890420" y="4200831"/>
            <a:chExt cx="89064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74947AC-BB2B-3B45-AAAC-7C4384ED635B}"/>
                    </a:ext>
                  </a:extLst>
                </p14:cNvPr>
                <p14:cNvContentPartPr/>
                <p14:nvPr/>
              </p14:nvContentPartPr>
              <p14:xfrm>
                <a:off x="5890420" y="4480911"/>
                <a:ext cx="336600" cy="274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74947AC-BB2B-3B45-AAAC-7C4384ED63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82860" y="4473351"/>
                  <a:ext cx="351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511F4F1-9EBD-824D-AD3E-30C2515151F9}"/>
                    </a:ext>
                  </a:extLst>
                </p14:cNvPr>
                <p14:cNvContentPartPr/>
                <p14:nvPr/>
              </p14:nvContentPartPr>
              <p14:xfrm>
                <a:off x="6202180" y="4200831"/>
                <a:ext cx="329760" cy="853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511F4F1-9EBD-824D-AD3E-30C2515151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94980" y="4193271"/>
                  <a:ext cx="34452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03EEBAA-6962-044A-B362-ECA826C1BFF3}"/>
                    </a:ext>
                  </a:extLst>
                </p14:cNvPr>
                <p14:cNvContentPartPr/>
                <p14:nvPr/>
              </p14:nvContentPartPr>
              <p14:xfrm>
                <a:off x="6587740" y="4393791"/>
                <a:ext cx="193320" cy="367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03EEBAA-6962-044A-B362-ECA826C1BF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80180" y="4386231"/>
                  <a:ext cx="20844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7920403-F8C8-3542-BE4E-E0B74293DA53}"/>
                  </a:ext>
                </a:extLst>
              </p14:cNvPr>
              <p14:cNvContentPartPr/>
              <p14:nvPr/>
            </p14:nvContentPartPr>
            <p14:xfrm>
              <a:off x="7073380" y="4895271"/>
              <a:ext cx="62640" cy="1339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7920403-F8C8-3542-BE4E-E0B74293DA5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065820" y="4887711"/>
                <a:ext cx="7776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66A495-C843-194A-93D8-F39D403BEAEB}"/>
              </a:ext>
            </a:extLst>
          </p:cNvPr>
          <p:cNvGrpSpPr/>
          <p:nvPr/>
        </p:nvGrpSpPr>
        <p:grpSpPr>
          <a:xfrm>
            <a:off x="2105380" y="5308911"/>
            <a:ext cx="685080" cy="534960"/>
            <a:chOff x="2105380" y="5308911"/>
            <a:chExt cx="6850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EBC847E-5DD3-6D4A-8051-D24DA56EAB9D}"/>
                    </a:ext>
                  </a:extLst>
                </p14:cNvPr>
                <p14:cNvContentPartPr/>
                <p14:nvPr/>
              </p14:nvContentPartPr>
              <p14:xfrm>
                <a:off x="2192500" y="5501871"/>
                <a:ext cx="43920" cy="378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EBC847E-5DD3-6D4A-8051-D24DA56EAB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84940" y="549431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3532E79-69CC-BA4C-B546-C57E599EBACF}"/>
                    </a:ext>
                  </a:extLst>
                </p14:cNvPr>
                <p14:cNvContentPartPr/>
                <p14:nvPr/>
              </p14:nvContentPartPr>
              <p14:xfrm>
                <a:off x="2105380" y="5694831"/>
                <a:ext cx="174600" cy="75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3532E79-69CC-BA4C-B546-C57E599EBA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97820" y="5687271"/>
                  <a:ext cx="18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4A94905-76F7-624F-B3AD-B655112E992B}"/>
                    </a:ext>
                  </a:extLst>
                </p14:cNvPr>
                <p14:cNvContentPartPr/>
                <p14:nvPr/>
              </p14:nvContentPartPr>
              <p14:xfrm>
                <a:off x="2485180" y="5327631"/>
                <a:ext cx="68760" cy="100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4A94905-76F7-624F-B3AD-B655112E99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77620" y="532007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0A1FF6D-0BAC-AD41-9FE7-46C1B939ACF0}"/>
                    </a:ext>
                  </a:extLst>
                </p14:cNvPr>
                <p14:cNvContentPartPr/>
                <p14:nvPr/>
              </p14:nvContentPartPr>
              <p14:xfrm>
                <a:off x="2491300" y="5308911"/>
                <a:ext cx="193320" cy="5349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0A1FF6D-0BAC-AD41-9FE7-46C1B939ACF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83740" y="5301351"/>
                  <a:ext cx="2084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5DF6878-B327-304C-9451-47AC9C86F552}"/>
                    </a:ext>
                  </a:extLst>
                </p14:cNvPr>
                <p14:cNvContentPartPr/>
                <p14:nvPr/>
              </p14:nvContentPartPr>
              <p14:xfrm>
                <a:off x="2510020" y="5719671"/>
                <a:ext cx="280440" cy="77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5DF6878-B327-304C-9451-47AC9C86F55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02460" y="5712111"/>
                  <a:ext cx="2955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2EFA5C0C-5F1B-214D-816C-41915F1658F9}"/>
              </a:ext>
            </a:extLst>
          </p:cNvPr>
          <p:cNvGrpSpPr/>
          <p:nvPr/>
        </p:nvGrpSpPr>
        <p:grpSpPr>
          <a:xfrm>
            <a:off x="3039220" y="5203071"/>
            <a:ext cx="610200" cy="591120"/>
            <a:chOff x="3039220" y="5203071"/>
            <a:chExt cx="61020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B59ABED-E6F9-6248-8190-DBC891D9385D}"/>
                    </a:ext>
                  </a:extLst>
                </p14:cNvPr>
                <p14:cNvContentPartPr/>
                <p14:nvPr/>
              </p14:nvContentPartPr>
              <p14:xfrm>
                <a:off x="3088900" y="5290191"/>
                <a:ext cx="111600" cy="100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B59ABED-E6F9-6248-8190-DBC891D938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81340" y="5282631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16EE03C-B50E-F647-B602-506E700614B5}"/>
                    </a:ext>
                  </a:extLst>
                </p14:cNvPr>
                <p14:cNvContentPartPr/>
                <p14:nvPr/>
              </p14:nvContentPartPr>
              <p14:xfrm>
                <a:off x="3039220" y="5458311"/>
                <a:ext cx="192600" cy="335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16EE03C-B50E-F647-B602-506E700614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31660" y="5450751"/>
                  <a:ext cx="207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504B79E-15F6-D44F-BB16-ABDF9BA3D5B8}"/>
                    </a:ext>
                  </a:extLst>
                </p14:cNvPr>
                <p14:cNvContentPartPr/>
                <p14:nvPr/>
              </p14:nvContentPartPr>
              <p14:xfrm>
                <a:off x="3126340" y="5570271"/>
                <a:ext cx="131040" cy="105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504B79E-15F6-D44F-BB16-ABDF9BA3D5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18780" y="5562711"/>
                  <a:ext cx="146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925ADDC-C2AB-8C4D-A73B-FECE742A9AE6}"/>
                    </a:ext>
                  </a:extLst>
                </p14:cNvPr>
                <p14:cNvContentPartPr/>
                <p14:nvPr/>
              </p14:nvContentPartPr>
              <p14:xfrm>
                <a:off x="3431260" y="5203071"/>
                <a:ext cx="218160" cy="585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925ADDC-C2AB-8C4D-A73B-FECE742A9AE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23700" y="5195511"/>
                  <a:ext cx="23328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FD66AC7-B05F-2A46-AF02-2DBC515B2A00}"/>
              </a:ext>
            </a:extLst>
          </p:cNvPr>
          <p:cNvGrpSpPr/>
          <p:nvPr/>
        </p:nvGrpSpPr>
        <p:grpSpPr>
          <a:xfrm>
            <a:off x="3935620" y="5757111"/>
            <a:ext cx="56160" cy="193320"/>
            <a:chOff x="3935620" y="5757111"/>
            <a:chExt cx="5616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CFDA975-C0E6-D94C-8DA9-5AE31C46C737}"/>
                    </a:ext>
                  </a:extLst>
                </p14:cNvPr>
                <p14:cNvContentPartPr/>
                <p14:nvPr/>
              </p14:nvContentPartPr>
              <p14:xfrm>
                <a:off x="3935620" y="5757111"/>
                <a:ext cx="12960" cy="25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CFDA975-C0E6-D94C-8DA9-5AE31C46C7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28060" y="574955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9228D33-7796-6A44-8122-59325D33F2C7}"/>
                    </a:ext>
                  </a:extLst>
                </p14:cNvPr>
                <p14:cNvContentPartPr/>
                <p14:nvPr/>
              </p14:nvContentPartPr>
              <p14:xfrm>
                <a:off x="3985300" y="5900391"/>
                <a:ext cx="6480" cy="50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9228D33-7796-6A44-8122-59325D33F2C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77740" y="589283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0D16D3DC-349C-3A44-8E8A-8E74942C91D0}"/>
                  </a:ext>
                </a:extLst>
              </p14:cNvPr>
              <p14:cNvContentPartPr/>
              <p14:nvPr/>
            </p14:nvContentPartPr>
            <p14:xfrm>
              <a:off x="4589380" y="5402151"/>
              <a:ext cx="155880" cy="3366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0D16D3DC-349C-3A44-8E8A-8E74942C91D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581820" y="5394591"/>
                <a:ext cx="17100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3608B4A-FE2B-F248-A5CD-0081E08B4814}"/>
              </a:ext>
            </a:extLst>
          </p:cNvPr>
          <p:cNvGrpSpPr/>
          <p:nvPr/>
        </p:nvGrpSpPr>
        <p:grpSpPr>
          <a:xfrm>
            <a:off x="4819420" y="5327631"/>
            <a:ext cx="243000" cy="442440"/>
            <a:chOff x="4819420" y="5327631"/>
            <a:chExt cx="2430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05BC9DB-6A0B-5141-8308-A9AE16F0E1B8}"/>
                    </a:ext>
                  </a:extLst>
                </p14:cNvPr>
                <p14:cNvContentPartPr/>
                <p14:nvPr/>
              </p14:nvContentPartPr>
              <p14:xfrm>
                <a:off x="4863340" y="5402151"/>
                <a:ext cx="50040" cy="180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05BC9DB-6A0B-5141-8308-A9AE16F0E1B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55780" y="5394591"/>
                  <a:ext cx="6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C441A51-A625-FB4C-9179-A7E4769CA0D8}"/>
                    </a:ext>
                  </a:extLst>
                </p14:cNvPr>
                <p14:cNvContentPartPr/>
                <p14:nvPr/>
              </p14:nvContentPartPr>
              <p14:xfrm>
                <a:off x="4819420" y="5327631"/>
                <a:ext cx="243000" cy="442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C441A51-A625-FB4C-9179-A7E4769CA0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12220" y="5320071"/>
                  <a:ext cx="25812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AC1FB589-D200-D147-8989-D465CA0C4316}"/>
              </a:ext>
            </a:extLst>
          </p:cNvPr>
          <p:cNvGrpSpPr/>
          <p:nvPr/>
        </p:nvGrpSpPr>
        <p:grpSpPr>
          <a:xfrm>
            <a:off x="5298940" y="5308911"/>
            <a:ext cx="579240" cy="672840"/>
            <a:chOff x="5298940" y="5308911"/>
            <a:chExt cx="57924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29E2F7A-BD1C-7E46-BD1F-142E904D7A38}"/>
                    </a:ext>
                  </a:extLst>
                </p14:cNvPr>
                <p14:cNvContentPartPr/>
                <p14:nvPr/>
              </p14:nvContentPartPr>
              <p14:xfrm>
                <a:off x="5379940" y="5308911"/>
                <a:ext cx="68760" cy="131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29E2F7A-BD1C-7E46-BD1F-142E904D7A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72380" y="5301351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9362A43-F92F-7F43-9A0A-959F76E0DA5B}"/>
                    </a:ext>
                  </a:extLst>
                </p14:cNvPr>
                <p14:cNvContentPartPr/>
                <p14:nvPr/>
              </p14:nvContentPartPr>
              <p14:xfrm>
                <a:off x="5298940" y="5339871"/>
                <a:ext cx="367560" cy="4982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9362A43-F92F-7F43-9A0A-959F76E0DA5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91380" y="5332671"/>
                  <a:ext cx="3826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2C5316E-4221-5443-A90D-F929BF95A424}"/>
                    </a:ext>
                  </a:extLst>
                </p14:cNvPr>
                <p14:cNvContentPartPr/>
                <p14:nvPr/>
              </p14:nvContentPartPr>
              <p14:xfrm>
                <a:off x="5784580" y="5838111"/>
                <a:ext cx="93600" cy="1436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2C5316E-4221-5443-A90D-F929BF95A4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77020" y="583055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ACC455F0-2489-FF41-9C1C-192768943C20}"/>
              </a:ext>
            </a:extLst>
          </p:cNvPr>
          <p:cNvGrpSpPr/>
          <p:nvPr/>
        </p:nvGrpSpPr>
        <p:grpSpPr>
          <a:xfrm>
            <a:off x="6936940" y="5371191"/>
            <a:ext cx="491400" cy="436320"/>
            <a:chOff x="6936940" y="5371191"/>
            <a:chExt cx="4914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ADD1EA9-F871-1546-A5BD-3CC671E602D1}"/>
                    </a:ext>
                  </a:extLst>
                </p14:cNvPr>
                <p14:cNvContentPartPr/>
                <p14:nvPr/>
              </p14:nvContentPartPr>
              <p14:xfrm>
                <a:off x="7216300" y="5427351"/>
                <a:ext cx="198720" cy="1807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ADD1EA9-F871-1546-A5BD-3CC671E602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08740" y="5419791"/>
                  <a:ext cx="213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9269241-99A9-514C-B389-D8063CB95A58}"/>
                    </a:ext>
                  </a:extLst>
                </p14:cNvPr>
                <p14:cNvContentPartPr/>
                <p14:nvPr/>
              </p14:nvContentPartPr>
              <p14:xfrm>
                <a:off x="7185340" y="5371191"/>
                <a:ext cx="149760" cy="2368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9269241-99A9-514C-B389-D8063CB95A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77780" y="5363631"/>
                  <a:ext cx="164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A0B857B-0E52-2343-AFE8-B8E1BC9913B3}"/>
                    </a:ext>
                  </a:extLst>
                </p14:cNvPr>
                <p14:cNvContentPartPr/>
                <p14:nvPr/>
              </p14:nvContentPartPr>
              <p14:xfrm>
                <a:off x="6936940" y="5582871"/>
                <a:ext cx="491400" cy="224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A0B857B-0E52-2343-AFE8-B8E1BC9913B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29380" y="5575311"/>
                  <a:ext cx="5065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16FE6CC6-A0C0-4B4E-A37D-A200488E821D}"/>
              </a:ext>
            </a:extLst>
          </p:cNvPr>
          <p:cNvGrpSpPr/>
          <p:nvPr/>
        </p:nvGrpSpPr>
        <p:grpSpPr>
          <a:xfrm>
            <a:off x="7801660" y="5651271"/>
            <a:ext cx="74880" cy="218160"/>
            <a:chOff x="7801660" y="5651271"/>
            <a:chExt cx="748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E9C9F68-49AD-A740-BC2D-DDD2A28EF816}"/>
                    </a:ext>
                  </a:extLst>
                </p14:cNvPr>
                <p14:cNvContentPartPr/>
                <p14:nvPr/>
              </p14:nvContentPartPr>
              <p14:xfrm>
                <a:off x="7801660" y="5651271"/>
                <a:ext cx="31320" cy="43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E9C9F68-49AD-A740-BC2D-DDD2A28EF8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94100" y="564371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6712C95-2C4C-F648-99AB-17F9405D5B22}"/>
                    </a:ext>
                  </a:extLst>
                </p14:cNvPr>
                <p14:cNvContentPartPr/>
                <p14:nvPr/>
              </p14:nvContentPartPr>
              <p14:xfrm>
                <a:off x="7813900" y="5819391"/>
                <a:ext cx="62640" cy="50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6712C95-2C4C-F648-99AB-17F9405D5B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06700" y="581183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121B868F-61EB-C14C-A4B6-8BFDE4A7F0C1}"/>
              </a:ext>
            </a:extLst>
          </p:cNvPr>
          <p:cNvGrpSpPr/>
          <p:nvPr/>
        </p:nvGrpSpPr>
        <p:grpSpPr>
          <a:xfrm>
            <a:off x="8374420" y="5184351"/>
            <a:ext cx="317880" cy="560520"/>
            <a:chOff x="8374420" y="5184351"/>
            <a:chExt cx="3178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795BEA5-BDA1-984B-8DF6-C08784B79389}"/>
                    </a:ext>
                  </a:extLst>
                </p14:cNvPr>
                <p14:cNvContentPartPr/>
                <p14:nvPr/>
              </p14:nvContentPartPr>
              <p14:xfrm>
                <a:off x="8374420" y="5184351"/>
                <a:ext cx="317880" cy="560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795BEA5-BDA1-984B-8DF6-C08784B7938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66860" y="5176791"/>
                  <a:ext cx="3330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48E4998-3251-6B46-BAB8-DA6230D31D42}"/>
                    </a:ext>
                  </a:extLst>
                </p14:cNvPr>
                <p14:cNvContentPartPr/>
                <p14:nvPr/>
              </p14:nvContentPartPr>
              <p14:xfrm>
                <a:off x="8617060" y="5452911"/>
                <a:ext cx="56520" cy="267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48E4998-3251-6B46-BAB8-DA6230D31D4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9500" y="5445351"/>
                  <a:ext cx="71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A3E20E4-F0B6-3B4D-B903-95FC6ACEC2B8}"/>
                    </a:ext>
                  </a:extLst>
                </p14:cNvPr>
                <p14:cNvContentPartPr/>
                <p14:nvPr/>
              </p14:nvContentPartPr>
              <p14:xfrm>
                <a:off x="8598340" y="5533191"/>
                <a:ext cx="81360" cy="752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A3E20E4-F0B6-3B4D-B903-95FC6ACEC2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90780" y="552563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B48B25B2-2FA7-7C42-934A-9DF57C9AE936}"/>
              </a:ext>
            </a:extLst>
          </p:cNvPr>
          <p:cNvGrpSpPr/>
          <p:nvPr/>
        </p:nvGrpSpPr>
        <p:grpSpPr>
          <a:xfrm>
            <a:off x="9034300" y="5215671"/>
            <a:ext cx="324000" cy="535680"/>
            <a:chOff x="9034300" y="5215671"/>
            <a:chExt cx="3240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79AF8BA-31AC-3843-9C9E-2E9C0E5A6108}"/>
                    </a:ext>
                  </a:extLst>
                </p14:cNvPr>
                <p14:cNvContentPartPr/>
                <p14:nvPr/>
              </p14:nvContentPartPr>
              <p14:xfrm>
                <a:off x="9034300" y="5389911"/>
                <a:ext cx="75240" cy="236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79AF8BA-31AC-3843-9C9E-2E9C0E5A61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26740" y="538235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31A84A8-2A4F-BC43-9477-F98AB27B1759}"/>
                    </a:ext>
                  </a:extLst>
                </p14:cNvPr>
                <p14:cNvContentPartPr/>
                <p14:nvPr/>
              </p14:nvContentPartPr>
              <p14:xfrm>
                <a:off x="9183700" y="5215671"/>
                <a:ext cx="174600" cy="5356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31A84A8-2A4F-BC43-9477-F98AB27B175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76140" y="5208111"/>
                  <a:ext cx="1897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3B0BD11-3897-2041-9148-063E88936B7F}"/>
                    </a:ext>
                  </a:extLst>
                </p14:cNvPr>
                <p14:cNvContentPartPr/>
                <p14:nvPr/>
              </p14:nvContentPartPr>
              <p14:xfrm>
                <a:off x="9127540" y="5458311"/>
                <a:ext cx="100080" cy="137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3B0BD11-3897-2041-9148-063E88936B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19980" y="545075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20856B74-8F85-714C-8293-752DB53D3C36}"/>
                  </a:ext>
                </a:extLst>
              </p14:cNvPr>
              <p14:cNvContentPartPr/>
              <p14:nvPr/>
            </p14:nvContentPartPr>
            <p14:xfrm>
              <a:off x="9569620" y="5458311"/>
              <a:ext cx="137160" cy="313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20856B74-8F85-714C-8293-752DB53D3C3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562060" y="5450751"/>
                <a:ext cx="1522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917E0076-3122-224E-999D-64D55C6AE6DD}"/>
              </a:ext>
            </a:extLst>
          </p:cNvPr>
          <p:cNvGrpSpPr/>
          <p:nvPr/>
        </p:nvGrpSpPr>
        <p:grpSpPr>
          <a:xfrm>
            <a:off x="9911980" y="5066271"/>
            <a:ext cx="2029680" cy="685080"/>
            <a:chOff x="9911980" y="5066271"/>
            <a:chExt cx="2029680" cy="685080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CA8C444E-992C-7646-8030-80364CCB9818}"/>
                </a:ext>
              </a:extLst>
            </p:cNvPr>
            <p:cNvGrpSpPr/>
            <p:nvPr/>
          </p:nvGrpSpPr>
          <p:grpSpPr>
            <a:xfrm>
              <a:off x="9911980" y="5066271"/>
              <a:ext cx="2029680" cy="685080"/>
              <a:chOff x="9911980" y="5066271"/>
              <a:chExt cx="2029680" cy="685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BB24B165-6A04-334B-B2C8-33AC968592AF}"/>
                      </a:ext>
                    </a:extLst>
                  </p14:cNvPr>
                  <p14:cNvContentPartPr/>
                  <p14:nvPr/>
                </p14:nvContentPartPr>
                <p14:xfrm>
                  <a:off x="9918100" y="5339871"/>
                  <a:ext cx="31320" cy="19080"/>
                </p14:xfrm>
              </p:contentPart>
            </mc:Choice>
            <mc:Fallback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BB24B165-6A04-334B-B2C8-33AC968592A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910900" y="5332671"/>
                    <a:ext cx="4644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DC250D31-9AA0-ED4C-ADE2-A008B9675A80}"/>
                      </a:ext>
                    </a:extLst>
                  </p14:cNvPr>
                  <p14:cNvContentPartPr/>
                  <p14:nvPr/>
                </p14:nvContentPartPr>
                <p14:xfrm>
                  <a:off x="9911980" y="5315751"/>
                  <a:ext cx="19080" cy="242640"/>
                </p14:xfrm>
              </p:contentPart>
            </mc:Choice>
            <mc:Fallback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DC250D31-9AA0-ED4C-ADE2-A008B9675A80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904420" y="5308191"/>
                    <a:ext cx="3420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0EA99F5C-93E9-914B-B574-B6E2410CA288}"/>
                      </a:ext>
                    </a:extLst>
                  </p14:cNvPr>
                  <p14:cNvContentPartPr/>
                  <p14:nvPr/>
                </p14:nvContentPartPr>
                <p14:xfrm>
                  <a:off x="10055260" y="5146911"/>
                  <a:ext cx="205920" cy="588240"/>
                </p14:xfrm>
              </p:contentPart>
            </mc:Choice>
            <mc:Fallback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0EA99F5C-93E9-914B-B574-B6E2410CA288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10047700" y="5139351"/>
                    <a:ext cx="221040" cy="60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1A360A6B-333F-0041-A9B9-C3607404C198}"/>
                      </a:ext>
                    </a:extLst>
                  </p14:cNvPr>
                  <p14:cNvContentPartPr/>
                  <p14:nvPr/>
                </p14:nvContentPartPr>
                <p14:xfrm>
                  <a:off x="10042660" y="5383791"/>
                  <a:ext cx="131040" cy="205200"/>
                </p14:xfrm>
              </p:contentPart>
            </mc:Choice>
            <mc:Fallback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1A360A6B-333F-0041-A9B9-C3607404C198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0035100" y="5376231"/>
                    <a:ext cx="14616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C52B7658-BCEE-A34B-B2D3-8E5840DD82D0}"/>
                      </a:ext>
                    </a:extLst>
                  </p14:cNvPr>
                  <p14:cNvContentPartPr/>
                  <p14:nvPr/>
                </p14:nvContentPartPr>
                <p14:xfrm>
                  <a:off x="10448020" y="5066271"/>
                  <a:ext cx="298440" cy="622080"/>
                </p14:xfrm>
              </p:contentPart>
            </mc:Choice>
            <mc:Fallback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C52B7658-BCEE-A34B-B2D3-8E5840DD82D0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440460" y="5058711"/>
                    <a:ext cx="313560" cy="63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E7C9FE8B-FC83-1940-AA94-D941DFBAA227}"/>
                      </a:ext>
                    </a:extLst>
                  </p14:cNvPr>
                  <p14:cNvContentPartPr/>
                  <p14:nvPr/>
                </p14:nvContentPartPr>
                <p14:xfrm>
                  <a:off x="11097820" y="5196951"/>
                  <a:ext cx="215640" cy="361440"/>
                </p14:xfrm>
              </p:contentPart>
            </mc:Choice>
            <mc:Fallback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E7C9FE8B-FC83-1940-AA94-D941DFBAA22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1090260" y="5189391"/>
                    <a:ext cx="230400" cy="37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8720DF5F-F0DD-7C4F-B091-DA70F9221055}"/>
                      </a:ext>
                    </a:extLst>
                  </p14:cNvPr>
                  <p14:cNvContentPartPr/>
                  <p14:nvPr/>
                </p14:nvContentPartPr>
                <p14:xfrm>
                  <a:off x="10914940" y="5501871"/>
                  <a:ext cx="416880" cy="143640"/>
                </p14:xfrm>
              </p:contentPart>
            </mc:Choice>
            <mc:Fallback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8720DF5F-F0DD-7C4F-B091-DA70F9221055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0907380" y="5494311"/>
                    <a:ext cx="4320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9B68EC37-832A-D840-A31A-4A09B2EDD28D}"/>
                      </a:ext>
                    </a:extLst>
                  </p14:cNvPr>
                  <p14:cNvContentPartPr/>
                  <p14:nvPr/>
                </p14:nvContentPartPr>
                <p14:xfrm>
                  <a:off x="11605420" y="5165631"/>
                  <a:ext cx="80640" cy="93600"/>
                </p14:xfrm>
              </p:contentPart>
            </mc:Choice>
            <mc:Fallback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9B68EC37-832A-D840-A31A-4A09B2EDD28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11597860" y="5158071"/>
                    <a:ext cx="9576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3A82B8A5-CC11-194C-9DA1-EA9BD222F00D}"/>
                      </a:ext>
                    </a:extLst>
                  </p14:cNvPr>
                  <p14:cNvContentPartPr/>
                  <p14:nvPr/>
                </p14:nvContentPartPr>
                <p14:xfrm>
                  <a:off x="11456020" y="5427351"/>
                  <a:ext cx="149760" cy="162360"/>
                </p14:xfrm>
              </p:contentPart>
            </mc:Choice>
            <mc:Fallback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3A82B8A5-CC11-194C-9DA1-EA9BD222F00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1448460" y="5419791"/>
                    <a:ext cx="16488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7681371F-EA6F-7C49-9B0D-EACCDE6372FF}"/>
                      </a:ext>
                    </a:extLst>
                  </p14:cNvPr>
                  <p14:cNvContentPartPr/>
                  <p14:nvPr/>
                </p14:nvContentPartPr>
                <p14:xfrm>
                  <a:off x="11698660" y="5109831"/>
                  <a:ext cx="243000" cy="610560"/>
                </p14:xfrm>
              </p:contentPart>
            </mc:Choice>
            <mc:Fallback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7681371F-EA6F-7C49-9B0D-EACCDE6372F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1691100" y="5102271"/>
                    <a:ext cx="258120" cy="62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9C98CBFB-CC56-FF46-AA25-57E9070AD79E}"/>
                      </a:ext>
                    </a:extLst>
                  </p14:cNvPr>
                  <p14:cNvContentPartPr/>
                  <p14:nvPr/>
                </p14:nvContentPartPr>
                <p14:xfrm>
                  <a:off x="11589580" y="5669991"/>
                  <a:ext cx="84600" cy="25200"/>
                </p14:xfrm>
              </p:contentPart>
            </mc:Choice>
            <mc:Fallback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9C98CBFB-CC56-FF46-AA25-57E9070AD79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1582020" y="5662431"/>
                    <a:ext cx="9972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60" name="墨迹 159">
                    <a:extLst>
                      <a:ext uri="{FF2B5EF4-FFF2-40B4-BE49-F238E27FC236}">
                        <a16:creationId xmlns:a16="http://schemas.microsoft.com/office/drawing/2014/main" id="{4C7E8FA3-1D2E-F04E-900A-FC7467610609}"/>
                      </a:ext>
                    </a:extLst>
                  </p14:cNvPr>
                  <p14:cNvContentPartPr/>
                  <p14:nvPr/>
                </p14:nvContentPartPr>
                <p14:xfrm>
                  <a:off x="11798380" y="5726151"/>
                  <a:ext cx="68760" cy="25200"/>
                </p14:xfrm>
              </p:contentPart>
            </mc:Choice>
            <mc:Fallback>
              <p:pic>
                <p:nvPicPr>
                  <p:cNvPr id="160" name="墨迹 159">
                    <a:extLst>
                      <a:ext uri="{FF2B5EF4-FFF2-40B4-BE49-F238E27FC236}">
                        <a16:creationId xmlns:a16="http://schemas.microsoft.com/office/drawing/2014/main" id="{4C7E8FA3-1D2E-F04E-900A-FC74676106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1790820" y="5718591"/>
                    <a:ext cx="83880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8995DBB-BFA4-CE44-B2EA-77A92C172412}"/>
              </a:ext>
            </a:extLst>
          </p:cNvPr>
          <p:cNvGrpSpPr/>
          <p:nvPr/>
        </p:nvGrpSpPr>
        <p:grpSpPr>
          <a:xfrm>
            <a:off x="2217340" y="6155631"/>
            <a:ext cx="1855800" cy="579240"/>
            <a:chOff x="2217340" y="6155631"/>
            <a:chExt cx="18558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5EBB52F-49BE-7A44-9389-EC0FE40BAC69}"/>
                    </a:ext>
                  </a:extLst>
                </p14:cNvPr>
                <p14:cNvContentPartPr/>
                <p14:nvPr/>
              </p14:nvContentPartPr>
              <p14:xfrm>
                <a:off x="2217340" y="6224031"/>
                <a:ext cx="498240" cy="5108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5EBB52F-49BE-7A44-9389-EC0FE40BAC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09780" y="6216471"/>
                  <a:ext cx="5133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0A40635-DC05-2F4C-B427-2AEC29FFC966}"/>
                    </a:ext>
                  </a:extLst>
                </p14:cNvPr>
                <p14:cNvContentPartPr/>
                <p14:nvPr/>
              </p14:nvContentPartPr>
              <p14:xfrm>
                <a:off x="2926900" y="6199191"/>
                <a:ext cx="81360" cy="93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0A40635-DC05-2F4C-B427-2AEC29FFC96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19340" y="619163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DD4CA2D-E466-7345-9305-8A02028D2EAA}"/>
                    </a:ext>
                  </a:extLst>
                </p14:cNvPr>
                <p14:cNvContentPartPr/>
                <p14:nvPr/>
              </p14:nvContentPartPr>
              <p14:xfrm>
                <a:off x="2889820" y="6379551"/>
                <a:ext cx="25200" cy="2430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DD4CA2D-E466-7345-9305-8A02028D2E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82260" y="6371991"/>
                  <a:ext cx="4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E676565-9B36-7546-956D-E462CAE1B49D}"/>
                    </a:ext>
                  </a:extLst>
                </p14:cNvPr>
                <p14:cNvContentPartPr/>
                <p14:nvPr/>
              </p14:nvContentPartPr>
              <p14:xfrm>
                <a:off x="3169900" y="6211791"/>
                <a:ext cx="205920" cy="5047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E676565-9B36-7546-956D-E462CAE1B49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162340" y="6204231"/>
                  <a:ext cx="2210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D915BF2-773D-994E-A875-FB7878A822C2}"/>
                    </a:ext>
                  </a:extLst>
                </p14:cNvPr>
                <p14:cNvContentPartPr/>
                <p14:nvPr/>
              </p14:nvContentPartPr>
              <p14:xfrm>
                <a:off x="3076300" y="6429591"/>
                <a:ext cx="137160" cy="149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D915BF2-773D-994E-A875-FB7878A822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69100" y="642203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04D6A7C6-ACC8-4340-A870-9BF623D1CF2A}"/>
                    </a:ext>
                  </a:extLst>
                </p14:cNvPr>
                <p14:cNvContentPartPr/>
                <p14:nvPr/>
              </p14:nvContentPartPr>
              <p14:xfrm>
                <a:off x="3661660" y="6187311"/>
                <a:ext cx="100080" cy="5162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04D6A7C6-ACC8-4340-A870-9BF623D1CF2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54100" y="6179751"/>
                  <a:ext cx="1152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F1B6C19-F627-7E4C-9F0E-1E956CCA9342}"/>
                    </a:ext>
                  </a:extLst>
                </p14:cNvPr>
                <p14:cNvContentPartPr/>
                <p14:nvPr/>
              </p14:nvContentPartPr>
              <p14:xfrm>
                <a:off x="3593260" y="6155631"/>
                <a:ext cx="479880" cy="5295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F1B6C19-F627-7E4C-9F0E-1E956CCA93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85700" y="6148071"/>
                  <a:ext cx="49464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C4B80F3-5BBD-B142-879F-B3C97D97D186}"/>
              </a:ext>
            </a:extLst>
          </p:cNvPr>
          <p:cNvGrpSpPr/>
          <p:nvPr/>
        </p:nvGrpSpPr>
        <p:grpSpPr>
          <a:xfrm>
            <a:off x="4327660" y="6631551"/>
            <a:ext cx="75240" cy="178200"/>
            <a:chOff x="4327660" y="6631551"/>
            <a:chExt cx="7524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C9FA186-9CA3-694E-88AE-8E1045F22F54}"/>
                    </a:ext>
                  </a:extLst>
                </p14:cNvPr>
                <p14:cNvContentPartPr/>
                <p14:nvPr/>
              </p14:nvContentPartPr>
              <p14:xfrm>
                <a:off x="4327660" y="6631551"/>
                <a:ext cx="75240" cy="154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C9FA186-9CA3-694E-88AE-8E1045F22F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20100" y="6623991"/>
                  <a:ext cx="90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C415CEF-D92B-AB43-A9C7-82C1DACDDF23}"/>
                    </a:ext>
                  </a:extLst>
                </p14:cNvPr>
                <p14:cNvContentPartPr/>
                <p14:nvPr/>
              </p14:nvContentPartPr>
              <p14:xfrm>
                <a:off x="4371220" y="6765831"/>
                <a:ext cx="12960" cy="439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C415CEF-D92B-AB43-A9C7-82C1DACDDF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63660" y="675827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43A7AAA0-1256-3E4C-B34C-324BEDB814DB}"/>
              </a:ext>
            </a:extLst>
          </p:cNvPr>
          <p:cNvGrpSpPr/>
          <p:nvPr/>
        </p:nvGrpSpPr>
        <p:grpSpPr>
          <a:xfrm>
            <a:off x="4869460" y="6087231"/>
            <a:ext cx="1450800" cy="678240"/>
            <a:chOff x="4869460" y="6087231"/>
            <a:chExt cx="145080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F16AB3E-880A-C645-B2C4-82CCAB6C5A47}"/>
                    </a:ext>
                  </a:extLst>
                </p14:cNvPr>
                <p14:cNvContentPartPr/>
                <p14:nvPr/>
              </p14:nvContentPartPr>
              <p14:xfrm>
                <a:off x="5062420" y="6087231"/>
                <a:ext cx="81360" cy="81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F16AB3E-880A-C645-B2C4-82CCAB6C5A4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054860" y="607967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5FCE907-3F19-C24A-8D56-5BE589EC026C}"/>
                    </a:ext>
                  </a:extLst>
                </p14:cNvPr>
                <p14:cNvContentPartPr/>
                <p14:nvPr/>
              </p14:nvContentPartPr>
              <p14:xfrm>
                <a:off x="4869460" y="6242751"/>
                <a:ext cx="293040" cy="4888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5FCE907-3F19-C24A-8D56-5BE589EC026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61900" y="6235191"/>
                  <a:ext cx="3081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62B2A54-BA37-684C-AB11-0F76B52477D8}"/>
                    </a:ext>
                  </a:extLst>
                </p14:cNvPr>
                <p14:cNvContentPartPr/>
                <p14:nvPr/>
              </p14:nvContentPartPr>
              <p14:xfrm>
                <a:off x="5255380" y="6255351"/>
                <a:ext cx="255600" cy="436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62B2A54-BA37-684C-AB11-0F76B52477D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47820" y="6247791"/>
                  <a:ext cx="270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307E3DBB-735C-DE49-8425-EF8B7F742BE0}"/>
                    </a:ext>
                  </a:extLst>
                </p14:cNvPr>
                <p14:cNvContentPartPr/>
                <p14:nvPr/>
              </p14:nvContentPartPr>
              <p14:xfrm>
                <a:off x="5716180" y="6199191"/>
                <a:ext cx="604080" cy="5662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307E3DBB-735C-DE49-8425-EF8B7F742B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08620" y="6191631"/>
                  <a:ext cx="619200" cy="58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639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F9BCD66-8C68-4043-8583-FABE2F5E7826}"/>
                  </a:ext>
                </a:extLst>
              </p14:cNvPr>
              <p14:cNvContentPartPr/>
              <p14:nvPr/>
            </p14:nvContentPartPr>
            <p14:xfrm>
              <a:off x="959860" y="397071"/>
              <a:ext cx="106200" cy="3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F9BCD66-8C68-4043-8583-FABE2F5E78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300" y="389511"/>
                <a:ext cx="1213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B67635A5-8D2F-AC4A-AC05-5DC0B530DA9E}"/>
              </a:ext>
            </a:extLst>
          </p:cNvPr>
          <p:cNvGrpSpPr/>
          <p:nvPr/>
        </p:nvGrpSpPr>
        <p:grpSpPr>
          <a:xfrm>
            <a:off x="872740" y="577431"/>
            <a:ext cx="286560" cy="342720"/>
            <a:chOff x="872740" y="577431"/>
            <a:chExt cx="2865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013C2A9-5BE4-3148-9200-A9CD78440033}"/>
                    </a:ext>
                  </a:extLst>
                </p14:cNvPr>
                <p14:cNvContentPartPr/>
                <p14:nvPr/>
              </p14:nvContentPartPr>
              <p14:xfrm>
                <a:off x="872740" y="577431"/>
                <a:ext cx="286560" cy="342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013C2A9-5BE4-3148-9200-A9CD784400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5180" y="569871"/>
                  <a:ext cx="301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2922954-BA47-C049-9D0C-4A1745D58F76}"/>
                    </a:ext>
                  </a:extLst>
                </p14:cNvPr>
                <p14:cNvContentPartPr/>
                <p14:nvPr/>
              </p14:nvContentPartPr>
              <p14:xfrm>
                <a:off x="972100" y="720711"/>
                <a:ext cx="124920" cy="131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2922954-BA47-C049-9D0C-4A1745D58F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540" y="71315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DA6F270-CDB7-6546-85B5-08A4415B24D4}"/>
                    </a:ext>
                  </a:extLst>
                </p14:cNvPr>
                <p14:cNvContentPartPr/>
                <p14:nvPr/>
              </p14:nvContentPartPr>
              <p14:xfrm>
                <a:off x="928540" y="795591"/>
                <a:ext cx="50040" cy="43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DA6F270-CDB7-6546-85B5-08A4415B24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980" y="78803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7B38D4A-CFB1-B946-BC34-C03C44EF0895}"/>
              </a:ext>
            </a:extLst>
          </p:cNvPr>
          <p:cNvGrpSpPr/>
          <p:nvPr/>
        </p:nvGrpSpPr>
        <p:grpSpPr>
          <a:xfrm>
            <a:off x="1383940" y="484191"/>
            <a:ext cx="466560" cy="367560"/>
            <a:chOff x="1383940" y="484191"/>
            <a:chExt cx="4665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1BF1538-3A52-B14F-8838-C8641E48D66C}"/>
                    </a:ext>
                  </a:extLst>
                </p14:cNvPr>
                <p14:cNvContentPartPr/>
                <p14:nvPr/>
              </p14:nvContentPartPr>
              <p14:xfrm>
                <a:off x="1408060" y="614871"/>
                <a:ext cx="84600" cy="25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1BF1538-3A52-B14F-8838-C8641E48D6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0500" y="607311"/>
                  <a:ext cx="9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EC0E814-2F9A-5E4F-ABCB-A567C3FB799A}"/>
                    </a:ext>
                  </a:extLst>
                </p14:cNvPr>
                <p14:cNvContentPartPr/>
                <p14:nvPr/>
              </p14:nvContentPartPr>
              <p14:xfrm>
                <a:off x="1383940" y="484191"/>
                <a:ext cx="466560" cy="367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EC0E814-2F9A-5E4F-ABCB-A567C3FB79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6380" y="476631"/>
                  <a:ext cx="48168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CD65B6B-2599-E540-B22F-DA1D6D0F63F7}"/>
                  </a:ext>
                </a:extLst>
              </p14:cNvPr>
              <p14:cNvContentPartPr/>
              <p14:nvPr/>
            </p14:nvContentPartPr>
            <p14:xfrm>
              <a:off x="2161180" y="770391"/>
              <a:ext cx="37800" cy="12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CD65B6B-2599-E540-B22F-DA1D6D0F63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3620" y="762831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B752463-F92F-C341-814B-8F00594E3708}"/>
                  </a:ext>
                </a:extLst>
              </p14:cNvPr>
              <p14:cNvContentPartPr/>
              <p14:nvPr/>
            </p14:nvContentPartPr>
            <p14:xfrm>
              <a:off x="2248300" y="938511"/>
              <a:ext cx="19080" cy="190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B752463-F92F-C341-814B-8F00594E37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41100" y="930951"/>
                <a:ext cx="34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70E47E1E-EE95-3748-AA77-4559DD8BE9FE}"/>
              </a:ext>
            </a:extLst>
          </p:cNvPr>
          <p:cNvGrpSpPr/>
          <p:nvPr/>
        </p:nvGrpSpPr>
        <p:grpSpPr>
          <a:xfrm>
            <a:off x="3194740" y="415791"/>
            <a:ext cx="317880" cy="429840"/>
            <a:chOff x="3194740" y="415791"/>
            <a:chExt cx="31788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0B9E29D-3504-CE43-A69A-2DB0B73AEFDE}"/>
                    </a:ext>
                  </a:extLst>
                </p14:cNvPr>
                <p14:cNvContentPartPr/>
                <p14:nvPr/>
              </p14:nvContentPartPr>
              <p14:xfrm>
                <a:off x="3194740" y="415791"/>
                <a:ext cx="268200" cy="429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0B9E29D-3504-CE43-A69A-2DB0B73AEF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7180" y="408231"/>
                  <a:ext cx="2829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D7F23E4-7B42-EF4C-809B-30E028DE6FCF}"/>
                    </a:ext>
                  </a:extLst>
                </p14:cNvPr>
                <p14:cNvContentPartPr/>
                <p14:nvPr/>
              </p14:nvContentPartPr>
              <p14:xfrm>
                <a:off x="3381580" y="633591"/>
                <a:ext cx="131040" cy="43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D7F23E4-7B42-EF4C-809B-30E028DE6F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4020" y="6260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A6519BC-B2DE-3740-AD48-4FA228DD79D0}"/>
                  </a:ext>
                </a:extLst>
              </p14:cNvPr>
              <p14:cNvContentPartPr/>
              <p14:nvPr/>
            </p14:nvContentPartPr>
            <p14:xfrm>
              <a:off x="3942460" y="297351"/>
              <a:ext cx="466560" cy="5356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A6519BC-B2DE-3740-AD48-4FA228DD79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34900" y="289791"/>
                <a:ext cx="481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F8FD395-A7D8-CB43-B8DD-B77528DF7284}"/>
                  </a:ext>
                </a:extLst>
              </p14:cNvPr>
              <p14:cNvContentPartPr/>
              <p14:nvPr/>
            </p14:nvContentPartPr>
            <p14:xfrm>
              <a:off x="4695220" y="633591"/>
              <a:ext cx="187200" cy="1371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F8FD395-A7D8-CB43-B8DD-B77528DF72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87660" y="626031"/>
                <a:ext cx="2023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541451-3190-DD4A-88D3-977124EAB31C}"/>
              </a:ext>
            </a:extLst>
          </p:cNvPr>
          <p:cNvGrpSpPr/>
          <p:nvPr/>
        </p:nvGrpSpPr>
        <p:grpSpPr>
          <a:xfrm>
            <a:off x="5205700" y="446751"/>
            <a:ext cx="354960" cy="678960"/>
            <a:chOff x="5205700" y="446751"/>
            <a:chExt cx="35496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1F47ED1-B8B7-DE43-916F-68556A4883C2}"/>
                    </a:ext>
                  </a:extLst>
                </p14:cNvPr>
                <p14:cNvContentPartPr/>
                <p14:nvPr/>
              </p14:nvContentPartPr>
              <p14:xfrm>
                <a:off x="5205700" y="540351"/>
                <a:ext cx="100080" cy="218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1F47ED1-B8B7-DE43-916F-68556A4883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8140" y="532791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F03877C-C9CD-4442-9200-A89DD54BFD08}"/>
                    </a:ext>
                  </a:extLst>
                </p14:cNvPr>
                <p14:cNvContentPartPr/>
                <p14:nvPr/>
              </p14:nvContentPartPr>
              <p14:xfrm>
                <a:off x="5435740" y="446751"/>
                <a:ext cx="124920" cy="678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F03877C-C9CD-4442-9200-A89DD54BFD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28540" y="439191"/>
                  <a:ext cx="14004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11BD556-0C86-4B46-A476-2030236D5C46}"/>
              </a:ext>
            </a:extLst>
          </p:cNvPr>
          <p:cNvGrpSpPr/>
          <p:nvPr/>
        </p:nvGrpSpPr>
        <p:grpSpPr>
          <a:xfrm>
            <a:off x="5958820" y="222831"/>
            <a:ext cx="517320" cy="747360"/>
            <a:chOff x="5958820" y="222831"/>
            <a:chExt cx="51732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6955030-63E3-3B4E-993A-9570E9AC1AC6}"/>
                    </a:ext>
                  </a:extLst>
                </p14:cNvPr>
                <p14:cNvContentPartPr/>
                <p14:nvPr/>
              </p14:nvContentPartPr>
              <p14:xfrm>
                <a:off x="5958820" y="528471"/>
                <a:ext cx="31320" cy="189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6955030-63E3-3B4E-993A-9570E9AC1A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51260" y="520911"/>
                  <a:ext cx="4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B353655-0B74-CA4D-8E15-89A9130FECA0}"/>
                    </a:ext>
                  </a:extLst>
                </p14:cNvPr>
                <p14:cNvContentPartPr/>
                <p14:nvPr/>
              </p14:nvContentPartPr>
              <p14:xfrm>
                <a:off x="6139540" y="222831"/>
                <a:ext cx="336600" cy="747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B353655-0B74-CA4D-8E15-89A9130FEC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31980" y="215271"/>
                  <a:ext cx="3517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294F06D-C76B-CE41-89DC-E310FAB33E4E}"/>
                    </a:ext>
                  </a:extLst>
                </p14:cNvPr>
                <p14:cNvContentPartPr/>
                <p14:nvPr/>
              </p14:nvContentPartPr>
              <p14:xfrm>
                <a:off x="6126940" y="390951"/>
                <a:ext cx="162360" cy="405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294F06D-C76B-CE41-89DC-E310FAB33E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19380" y="383391"/>
                  <a:ext cx="177120" cy="42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2820638-ECC7-4E42-89A6-86BA2FE1F172}"/>
                  </a:ext>
                </a:extLst>
              </p14:cNvPr>
              <p14:cNvContentPartPr/>
              <p14:nvPr/>
            </p14:nvContentPartPr>
            <p14:xfrm>
              <a:off x="6712300" y="764271"/>
              <a:ext cx="75240" cy="626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2820638-ECC7-4E42-89A6-86BA2FE1F1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04740" y="756711"/>
                <a:ext cx="900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5C52E047-7E48-694E-A445-708989F0B1C9}"/>
              </a:ext>
            </a:extLst>
          </p:cNvPr>
          <p:cNvGrpSpPr/>
          <p:nvPr/>
        </p:nvGrpSpPr>
        <p:grpSpPr>
          <a:xfrm>
            <a:off x="7291180" y="278631"/>
            <a:ext cx="567000" cy="778680"/>
            <a:chOff x="7291180" y="278631"/>
            <a:chExt cx="56700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0353822-0416-2E48-82CA-4B0295CB33FB}"/>
                    </a:ext>
                  </a:extLst>
                </p14:cNvPr>
                <p14:cNvContentPartPr/>
                <p14:nvPr/>
              </p14:nvContentPartPr>
              <p14:xfrm>
                <a:off x="7291180" y="471591"/>
                <a:ext cx="305280" cy="299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0353822-0416-2E48-82CA-4B0295CB33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83620" y="464031"/>
                  <a:ext cx="320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B06FC2B-B192-4D4F-A417-E247E019808E}"/>
                    </a:ext>
                  </a:extLst>
                </p14:cNvPr>
                <p14:cNvContentPartPr/>
                <p14:nvPr/>
              </p14:nvContentPartPr>
              <p14:xfrm>
                <a:off x="7627420" y="639711"/>
                <a:ext cx="25200" cy="37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B06FC2B-B192-4D4F-A417-E247E01980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19860" y="63215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64B863F-4CE6-5D4E-A8E8-1B1F82B90E62}"/>
                    </a:ext>
                  </a:extLst>
                </p14:cNvPr>
                <p14:cNvContentPartPr/>
                <p14:nvPr/>
              </p14:nvContentPartPr>
              <p14:xfrm>
                <a:off x="7782940" y="278631"/>
                <a:ext cx="75240" cy="778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64B863F-4CE6-5D4E-A8E8-1B1F82B90E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75380" y="271071"/>
                  <a:ext cx="90000" cy="79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30CF62B-7D98-B24A-899D-C0C5821BD1F0}"/>
              </a:ext>
            </a:extLst>
          </p:cNvPr>
          <p:cNvGrpSpPr/>
          <p:nvPr/>
        </p:nvGrpSpPr>
        <p:grpSpPr>
          <a:xfrm>
            <a:off x="4975300" y="1461591"/>
            <a:ext cx="1600200" cy="448560"/>
            <a:chOff x="4975300" y="1461591"/>
            <a:chExt cx="16002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E6E5ABD-D4AF-4841-BBFC-88CF35C0E065}"/>
                    </a:ext>
                  </a:extLst>
                </p14:cNvPr>
                <p14:cNvContentPartPr/>
                <p14:nvPr/>
              </p14:nvContentPartPr>
              <p14:xfrm>
                <a:off x="4975300" y="1474191"/>
                <a:ext cx="336600" cy="348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E6E5ABD-D4AF-4841-BBFC-88CF35C0E0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7740" y="1466631"/>
                  <a:ext cx="351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A6E37A7-3B4F-0249-9062-A61672D9A13F}"/>
                    </a:ext>
                  </a:extLst>
                </p14:cNvPr>
                <p14:cNvContentPartPr/>
                <p14:nvPr/>
              </p14:nvContentPartPr>
              <p14:xfrm>
                <a:off x="5074660" y="1533591"/>
                <a:ext cx="230760" cy="270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A6E37A7-3B4F-0249-9062-A61672D9A1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67460" y="1526031"/>
                  <a:ext cx="245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A2DC3CC-5A0D-924D-A321-E1B1D2AC367E}"/>
                    </a:ext>
                  </a:extLst>
                </p14:cNvPr>
                <p14:cNvContentPartPr/>
                <p14:nvPr/>
              </p14:nvContentPartPr>
              <p14:xfrm>
                <a:off x="5516740" y="1474191"/>
                <a:ext cx="155880" cy="355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A2DC3CC-5A0D-924D-A321-E1B1D2AC36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09180" y="1466631"/>
                  <a:ext cx="171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B49F030-CCEA-5549-A300-DD2CE15C3251}"/>
                    </a:ext>
                  </a:extLst>
                </p14:cNvPr>
                <p14:cNvContentPartPr/>
                <p14:nvPr/>
              </p14:nvContentPartPr>
              <p14:xfrm>
                <a:off x="5822020" y="1461591"/>
                <a:ext cx="230760" cy="436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B49F030-CCEA-5549-A300-DD2CE15C32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4460" y="1454031"/>
                  <a:ext cx="2458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5AA8F0B-179B-BC47-A739-334CBCB80A4D}"/>
                    </a:ext>
                  </a:extLst>
                </p14:cNvPr>
                <p14:cNvContentPartPr/>
                <p14:nvPr/>
              </p14:nvContentPartPr>
              <p14:xfrm>
                <a:off x="5906260" y="1710711"/>
                <a:ext cx="314280" cy="50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5AA8F0B-179B-BC47-A739-334CBCB80A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8700" y="1703151"/>
                  <a:ext cx="329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607DBA8-8CF0-0048-A7E5-AEC3DD878F7D}"/>
                    </a:ext>
                  </a:extLst>
                </p14:cNvPr>
                <p14:cNvContentPartPr/>
                <p14:nvPr/>
              </p14:nvContentPartPr>
              <p14:xfrm>
                <a:off x="6338620" y="1523871"/>
                <a:ext cx="236880" cy="386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607DBA8-8CF0-0048-A7E5-AEC3DD878F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1060" y="1516311"/>
                  <a:ext cx="25200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2F28815-92BA-CB4D-B571-5D7A53F027A7}"/>
              </a:ext>
            </a:extLst>
          </p:cNvPr>
          <p:cNvGrpSpPr/>
          <p:nvPr/>
        </p:nvGrpSpPr>
        <p:grpSpPr>
          <a:xfrm>
            <a:off x="4378420" y="1617111"/>
            <a:ext cx="292320" cy="268200"/>
            <a:chOff x="4378420" y="1617111"/>
            <a:chExt cx="2923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B63FCC1-E176-9E4D-85D2-1939B88C22CE}"/>
                    </a:ext>
                  </a:extLst>
                </p14:cNvPr>
                <p14:cNvContentPartPr/>
                <p14:nvPr/>
              </p14:nvContentPartPr>
              <p14:xfrm>
                <a:off x="4378420" y="1617111"/>
                <a:ext cx="292320" cy="193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B63FCC1-E176-9E4D-85D2-1939B88C22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70860" y="1609551"/>
                  <a:ext cx="30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5B929DB-04E1-6744-8315-097455BC5051}"/>
                    </a:ext>
                  </a:extLst>
                </p14:cNvPr>
                <p14:cNvContentPartPr/>
                <p14:nvPr/>
              </p14:nvContentPartPr>
              <p14:xfrm>
                <a:off x="4396780" y="1835271"/>
                <a:ext cx="270000" cy="5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5B929DB-04E1-6744-8315-097455BC50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9580" y="1827711"/>
                  <a:ext cx="2851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522361C-EC61-8949-A316-340F84F751FA}"/>
                  </a:ext>
                </a:extLst>
              </p14:cNvPr>
              <p14:cNvContentPartPr/>
              <p14:nvPr/>
            </p14:nvContentPartPr>
            <p14:xfrm>
              <a:off x="3892060" y="1685511"/>
              <a:ext cx="131040" cy="3862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522361C-EC61-8949-A316-340F84F751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84500" y="1678311"/>
                <a:ext cx="14616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44A6B6-F0F6-284C-9B25-7BD2364F606C}"/>
              </a:ext>
            </a:extLst>
          </p:cNvPr>
          <p:cNvGrpSpPr/>
          <p:nvPr/>
        </p:nvGrpSpPr>
        <p:grpSpPr>
          <a:xfrm>
            <a:off x="6867820" y="1561311"/>
            <a:ext cx="330480" cy="311400"/>
            <a:chOff x="6867820" y="1561311"/>
            <a:chExt cx="33048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CC168E9-8862-3341-93EF-3A4D1B2FDF23}"/>
                    </a:ext>
                  </a:extLst>
                </p14:cNvPr>
                <p14:cNvContentPartPr/>
                <p14:nvPr/>
              </p14:nvContentPartPr>
              <p14:xfrm>
                <a:off x="6930100" y="1561311"/>
                <a:ext cx="218160" cy="193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CC168E9-8862-3341-93EF-3A4D1B2FDF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22540" y="1553751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E46C48C-50BA-5246-9130-B075217E82D6}"/>
                    </a:ext>
                  </a:extLst>
                </p14:cNvPr>
                <p14:cNvContentPartPr/>
                <p14:nvPr/>
              </p14:nvContentPartPr>
              <p14:xfrm>
                <a:off x="6867820" y="1822671"/>
                <a:ext cx="330480" cy="50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E46C48C-50BA-5246-9130-B075217E82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0260" y="1815111"/>
                  <a:ext cx="3452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561346D-52EE-4B4A-A5EB-C3492B64344C}"/>
                  </a:ext>
                </a:extLst>
              </p14:cNvPr>
              <p14:cNvContentPartPr/>
              <p14:nvPr/>
            </p14:nvContentPartPr>
            <p14:xfrm>
              <a:off x="7583860" y="1617111"/>
              <a:ext cx="274320" cy="1677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561346D-52EE-4B4A-A5EB-C3492B6434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76300" y="1609551"/>
                <a:ext cx="28944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E0BA8F-3885-9743-AA37-4B39F3C58D94}"/>
              </a:ext>
            </a:extLst>
          </p:cNvPr>
          <p:cNvGrpSpPr/>
          <p:nvPr/>
        </p:nvGrpSpPr>
        <p:grpSpPr>
          <a:xfrm>
            <a:off x="941140" y="2407671"/>
            <a:ext cx="348840" cy="498240"/>
            <a:chOff x="941140" y="2407671"/>
            <a:chExt cx="3488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B11E64C-751E-2A42-8276-15FBECAFEEDF}"/>
                    </a:ext>
                  </a:extLst>
                </p14:cNvPr>
                <p14:cNvContentPartPr/>
                <p14:nvPr/>
              </p14:nvContentPartPr>
              <p14:xfrm>
                <a:off x="1022140" y="2457711"/>
                <a:ext cx="43920" cy="268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B11E64C-751E-2A42-8276-15FBECAFEE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4580" y="2450151"/>
                  <a:ext cx="59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D2ED690-7A3F-C448-919F-9FC81458798A}"/>
                    </a:ext>
                  </a:extLst>
                </p14:cNvPr>
                <p14:cNvContentPartPr/>
                <p14:nvPr/>
              </p14:nvContentPartPr>
              <p14:xfrm>
                <a:off x="941140" y="2407671"/>
                <a:ext cx="348840" cy="498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D2ED690-7A3F-C448-919F-9FC8145879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3580" y="2400471"/>
                  <a:ext cx="36396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87637EA-EE98-D240-AFFF-9F8D17DC3D32}"/>
              </a:ext>
            </a:extLst>
          </p:cNvPr>
          <p:cNvGrpSpPr/>
          <p:nvPr/>
        </p:nvGrpSpPr>
        <p:grpSpPr>
          <a:xfrm>
            <a:off x="1806580" y="2469951"/>
            <a:ext cx="1144800" cy="318240"/>
            <a:chOff x="1806580" y="2469951"/>
            <a:chExt cx="114480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8E145F2-D384-D546-B403-4130B924F3C7}"/>
                    </a:ext>
                  </a:extLst>
                </p14:cNvPr>
                <p14:cNvContentPartPr/>
                <p14:nvPr/>
              </p14:nvContentPartPr>
              <p14:xfrm>
                <a:off x="1806580" y="2519991"/>
                <a:ext cx="212040" cy="268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8E145F2-D384-D546-B403-4130B924F3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99020" y="2512431"/>
                  <a:ext cx="227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C8058EF-DF8B-CA45-89A4-A56B4CB8B190}"/>
                    </a:ext>
                  </a:extLst>
                </p14:cNvPr>
                <p14:cNvContentPartPr/>
                <p14:nvPr/>
              </p14:nvContentPartPr>
              <p14:xfrm>
                <a:off x="1881820" y="2557431"/>
                <a:ext cx="186480" cy="218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C8058EF-DF8B-CA45-89A4-A56B4CB8B1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74260" y="2549871"/>
                  <a:ext cx="20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806BD30-FEBE-1743-8936-69E9749FE64C}"/>
                    </a:ext>
                  </a:extLst>
                </p14:cNvPr>
                <p14:cNvContentPartPr/>
                <p14:nvPr/>
              </p14:nvContentPartPr>
              <p14:xfrm>
                <a:off x="2223460" y="2477151"/>
                <a:ext cx="118800" cy="2512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806BD30-FEBE-1743-8936-69E9749FE64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5900" y="2469591"/>
                  <a:ext cx="133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A13C46A-9A9B-814A-862A-C07E02885777}"/>
                    </a:ext>
                  </a:extLst>
                </p14:cNvPr>
                <p14:cNvContentPartPr/>
                <p14:nvPr/>
              </p14:nvContentPartPr>
              <p14:xfrm>
                <a:off x="2453860" y="2477151"/>
                <a:ext cx="162360" cy="304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A13C46A-9A9B-814A-862A-C07E028857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46300" y="2469591"/>
                  <a:ext cx="177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109AF42-1596-7B4C-9C8E-840229815F50}"/>
                    </a:ext>
                  </a:extLst>
                </p14:cNvPr>
                <p14:cNvContentPartPr/>
                <p14:nvPr/>
              </p14:nvContentPartPr>
              <p14:xfrm>
                <a:off x="2497420" y="2619351"/>
                <a:ext cx="199440" cy="50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109AF42-1596-7B4C-9C8E-840229815F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89860" y="2612151"/>
                  <a:ext cx="214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17BA6CB-6199-7D4E-A3E8-712DFB14B1F8}"/>
                    </a:ext>
                  </a:extLst>
                </p14:cNvPr>
                <p14:cNvContentPartPr/>
                <p14:nvPr/>
              </p14:nvContentPartPr>
              <p14:xfrm>
                <a:off x="2864620" y="2469951"/>
                <a:ext cx="86760" cy="255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17BA6CB-6199-7D4E-A3E8-712DFB14B1F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57420" y="2462391"/>
                  <a:ext cx="1018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26D562F-E95B-7F43-BB58-E6418B790456}"/>
              </a:ext>
            </a:extLst>
          </p:cNvPr>
          <p:cNvGrpSpPr/>
          <p:nvPr/>
        </p:nvGrpSpPr>
        <p:grpSpPr>
          <a:xfrm>
            <a:off x="3397420" y="2563551"/>
            <a:ext cx="214920" cy="162000"/>
            <a:chOff x="3397420" y="2563551"/>
            <a:chExt cx="21492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B7AB22B-4404-424B-9EA2-05B49A81E051}"/>
                    </a:ext>
                  </a:extLst>
                </p14:cNvPr>
                <p14:cNvContentPartPr/>
                <p14:nvPr/>
              </p14:nvContentPartPr>
              <p14:xfrm>
                <a:off x="3419020" y="2563551"/>
                <a:ext cx="118800" cy="12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B7AB22B-4404-424B-9EA2-05B49A81E0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11460" y="255599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78CE743-98E6-DD41-BDBC-EDC2091C7421}"/>
                    </a:ext>
                  </a:extLst>
                </p14:cNvPr>
                <p14:cNvContentPartPr/>
                <p14:nvPr/>
              </p14:nvContentPartPr>
              <p14:xfrm>
                <a:off x="3397420" y="2700351"/>
                <a:ext cx="214920" cy="2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78CE743-98E6-DD41-BDBC-EDC2091C74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89860" y="2692791"/>
                  <a:ext cx="2300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CBE1EB1-886F-9546-B423-F7D7EF9638E7}"/>
              </a:ext>
            </a:extLst>
          </p:cNvPr>
          <p:cNvGrpSpPr/>
          <p:nvPr/>
        </p:nvGrpSpPr>
        <p:grpSpPr>
          <a:xfrm>
            <a:off x="3885940" y="2501271"/>
            <a:ext cx="865800" cy="330480"/>
            <a:chOff x="3885940" y="2501271"/>
            <a:chExt cx="8658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9C4DE6E-78E4-F34E-8656-9B32943B4201}"/>
                    </a:ext>
                  </a:extLst>
                </p14:cNvPr>
                <p14:cNvContentPartPr/>
                <p14:nvPr/>
              </p14:nvContentPartPr>
              <p14:xfrm>
                <a:off x="3885940" y="2507391"/>
                <a:ext cx="19080" cy="286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9C4DE6E-78E4-F34E-8656-9B32943B42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8380" y="2499831"/>
                  <a:ext cx="34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BFF4FC3-D29A-AA41-BACF-4F9DC9E7D74E}"/>
                    </a:ext>
                  </a:extLst>
                </p14:cNvPr>
                <p14:cNvContentPartPr/>
                <p14:nvPr/>
              </p14:nvContentPartPr>
              <p14:xfrm>
                <a:off x="4433500" y="2582271"/>
                <a:ext cx="180720" cy="129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BFF4FC3-D29A-AA41-BACF-4F9DC9E7D7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25940" y="257471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CD1BB39-C673-004C-B2B6-75D38CD17BDB}"/>
                    </a:ext>
                  </a:extLst>
                </p14:cNvPr>
                <p14:cNvContentPartPr/>
                <p14:nvPr/>
              </p14:nvContentPartPr>
              <p14:xfrm>
                <a:off x="4402540" y="2662911"/>
                <a:ext cx="236880" cy="25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CD1BB39-C673-004C-B2B6-75D38CD17B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94980" y="2655711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AA60316-762E-F747-A572-07435E361A59}"/>
                    </a:ext>
                  </a:extLst>
                </p14:cNvPr>
                <p14:cNvContentPartPr/>
                <p14:nvPr/>
              </p14:nvContentPartPr>
              <p14:xfrm>
                <a:off x="4527100" y="2501271"/>
                <a:ext cx="224640" cy="330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AA60316-762E-F747-A572-07435E361A5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19540" y="2493711"/>
                  <a:ext cx="23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46AD0A6-11C1-6149-A188-419472F7179E}"/>
                    </a:ext>
                  </a:extLst>
                </p14:cNvPr>
                <p14:cNvContentPartPr/>
                <p14:nvPr/>
              </p14:nvContentPartPr>
              <p14:xfrm>
                <a:off x="4094740" y="2563551"/>
                <a:ext cx="302040" cy="255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46AD0A6-11C1-6149-A188-419472F717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87180" y="2555991"/>
                  <a:ext cx="31716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3789AF3D-BE85-F942-8D88-7CD61F0E5211}"/>
                  </a:ext>
                </a:extLst>
              </p14:cNvPr>
              <p14:cNvContentPartPr/>
              <p14:nvPr/>
            </p14:nvContentPartPr>
            <p14:xfrm>
              <a:off x="5168260" y="2295711"/>
              <a:ext cx="392400" cy="5356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3789AF3D-BE85-F942-8D88-7CD61F0E521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60700" y="2288151"/>
                <a:ext cx="40752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A2085F7E-D958-0F4C-B0A7-FE4A3AC9E0A5}"/>
              </a:ext>
            </a:extLst>
          </p:cNvPr>
          <p:cNvGrpSpPr/>
          <p:nvPr/>
        </p:nvGrpSpPr>
        <p:grpSpPr>
          <a:xfrm>
            <a:off x="5796820" y="2345751"/>
            <a:ext cx="429840" cy="529560"/>
            <a:chOff x="5796820" y="2345751"/>
            <a:chExt cx="4298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B1E9839-51FA-EB4E-B859-50BB31A4A71C}"/>
                    </a:ext>
                  </a:extLst>
                </p14:cNvPr>
                <p14:cNvContentPartPr/>
                <p14:nvPr/>
              </p14:nvContentPartPr>
              <p14:xfrm>
                <a:off x="5796820" y="2519991"/>
                <a:ext cx="31320" cy="198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B1E9839-51FA-EB4E-B859-50BB31A4A7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89620" y="2512431"/>
                  <a:ext cx="4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A34110C-8DDA-8744-84F3-2D4794134934}"/>
                    </a:ext>
                  </a:extLst>
                </p14:cNvPr>
                <p14:cNvContentPartPr/>
                <p14:nvPr/>
              </p14:nvContentPartPr>
              <p14:xfrm>
                <a:off x="5964940" y="2345751"/>
                <a:ext cx="261720" cy="529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A34110C-8DDA-8744-84F3-2D47941349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57380" y="2338191"/>
                  <a:ext cx="2768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312DA6F-EB59-C84D-9BF2-2CA5DDCB0187}"/>
                    </a:ext>
                  </a:extLst>
                </p14:cNvPr>
                <p14:cNvContentPartPr/>
                <p14:nvPr/>
              </p14:nvContentPartPr>
              <p14:xfrm>
                <a:off x="5915260" y="2451591"/>
                <a:ext cx="212040" cy="342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312DA6F-EB59-C84D-9BF2-2CA5DDCB01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07700" y="2444031"/>
                  <a:ext cx="22716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DCCC865-A066-E646-BAB9-C7D63B00D792}"/>
                  </a:ext>
                </a:extLst>
              </p14:cNvPr>
              <p14:cNvContentPartPr/>
              <p14:nvPr/>
            </p14:nvContentPartPr>
            <p14:xfrm>
              <a:off x="6569020" y="2856231"/>
              <a:ext cx="112320" cy="1123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DCCC865-A066-E646-BAB9-C7D63B00D79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61460" y="2848671"/>
                <a:ext cx="12744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D1E5B483-5754-0942-83AC-800D3A7E0411}"/>
              </a:ext>
            </a:extLst>
          </p:cNvPr>
          <p:cNvGrpSpPr/>
          <p:nvPr/>
        </p:nvGrpSpPr>
        <p:grpSpPr>
          <a:xfrm>
            <a:off x="7204060" y="2432871"/>
            <a:ext cx="1164240" cy="411120"/>
            <a:chOff x="7204060" y="2432871"/>
            <a:chExt cx="11642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7173981-B7CA-084D-9110-B983287F5193}"/>
                    </a:ext>
                  </a:extLst>
                </p14:cNvPr>
                <p14:cNvContentPartPr/>
                <p14:nvPr/>
              </p14:nvContentPartPr>
              <p14:xfrm>
                <a:off x="7204060" y="2476431"/>
                <a:ext cx="268200" cy="3178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7173981-B7CA-084D-9110-B983287F51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96500" y="2468871"/>
                  <a:ext cx="282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2BBB1D6-4F49-C54E-AD7B-2C80B1216352}"/>
                    </a:ext>
                  </a:extLst>
                </p14:cNvPr>
                <p14:cNvContentPartPr/>
                <p14:nvPr/>
              </p14:nvContentPartPr>
              <p14:xfrm>
                <a:off x="7254460" y="2476431"/>
                <a:ext cx="298440" cy="311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2BBB1D6-4F49-C54E-AD7B-2C80B12163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46900" y="2468871"/>
                  <a:ext cx="313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D7714BC-2C94-BC48-9221-657C86EA1D78}"/>
                    </a:ext>
                  </a:extLst>
                </p14:cNvPr>
                <p14:cNvContentPartPr/>
                <p14:nvPr/>
              </p14:nvContentPartPr>
              <p14:xfrm>
                <a:off x="7615540" y="2488671"/>
                <a:ext cx="149040" cy="286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D7714BC-2C94-BC48-9221-657C86EA1D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07980" y="2481111"/>
                  <a:ext cx="164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F60D075-7D54-534C-AA4C-FDF7632ACF77}"/>
                    </a:ext>
                  </a:extLst>
                </p14:cNvPr>
                <p14:cNvContentPartPr/>
                <p14:nvPr/>
              </p14:nvContentPartPr>
              <p14:xfrm>
                <a:off x="7870060" y="2432871"/>
                <a:ext cx="218160" cy="3240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F60D075-7D54-534C-AA4C-FDF7632ACF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62500" y="2425311"/>
                  <a:ext cx="233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685E5A7-4DB8-424B-957E-5033985E7B18}"/>
                    </a:ext>
                  </a:extLst>
                </p14:cNvPr>
                <p14:cNvContentPartPr/>
                <p14:nvPr/>
              </p14:nvContentPartPr>
              <p14:xfrm>
                <a:off x="8087860" y="2625831"/>
                <a:ext cx="43920" cy="218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685E5A7-4DB8-424B-957E-5033985E7B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80300" y="2618271"/>
                  <a:ext cx="59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1F7B9A1-FAB2-7D42-8FC9-0BD48BFF26F2}"/>
                    </a:ext>
                  </a:extLst>
                </p14:cNvPr>
                <p14:cNvContentPartPr/>
                <p14:nvPr/>
              </p14:nvContentPartPr>
              <p14:xfrm>
                <a:off x="7988500" y="2656791"/>
                <a:ext cx="218160" cy="129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1F7B9A1-FAB2-7D42-8FC9-0BD48BFF26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80940" y="2649231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FE0C778-CB7C-5448-91BA-F732E06E6EB3}"/>
                    </a:ext>
                  </a:extLst>
                </p14:cNvPr>
                <p14:cNvContentPartPr/>
                <p14:nvPr/>
              </p14:nvContentPartPr>
              <p14:xfrm>
                <a:off x="8280820" y="2532951"/>
                <a:ext cx="87480" cy="279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FE0C778-CB7C-5448-91BA-F732E06E6EB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73260" y="2525391"/>
                  <a:ext cx="10260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5B30009-318A-0D46-9CEB-4ED7065B6AE8}"/>
              </a:ext>
            </a:extLst>
          </p:cNvPr>
          <p:cNvGrpSpPr/>
          <p:nvPr/>
        </p:nvGrpSpPr>
        <p:grpSpPr>
          <a:xfrm>
            <a:off x="8673220" y="2376711"/>
            <a:ext cx="1463040" cy="380160"/>
            <a:chOff x="8673220" y="2376711"/>
            <a:chExt cx="14630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52DB8A0-79B8-9441-9EAC-A20DE18CCB78}"/>
                    </a:ext>
                  </a:extLst>
                </p14:cNvPr>
                <p14:cNvContentPartPr/>
                <p14:nvPr/>
              </p14:nvContentPartPr>
              <p14:xfrm>
                <a:off x="8704180" y="2607111"/>
                <a:ext cx="130320" cy="252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52DB8A0-79B8-9441-9EAC-A20DE18CCB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96620" y="2599551"/>
                  <a:ext cx="145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63A3B2F-3717-E048-AC80-98D53244ECCC}"/>
                    </a:ext>
                  </a:extLst>
                </p14:cNvPr>
                <p14:cNvContentPartPr/>
                <p14:nvPr/>
              </p14:nvContentPartPr>
              <p14:xfrm>
                <a:off x="8673220" y="2731671"/>
                <a:ext cx="168480" cy="25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63A3B2F-3717-E048-AC80-98D53244ECC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65660" y="272411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4D2DD97-F29B-474B-AF6E-EE15AF439D07}"/>
                    </a:ext>
                  </a:extLst>
                </p14:cNvPr>
                <p14:cNvContentPartPr/>
                <p14:nvPr/>
              </p14:nvContentPartPr>
              <p14:xfrm>
                <a:off x="9040420" y="2551671"/>
                <a:ext cx="236880" cy="149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4D2DD97-F29B-474B-AF6E-EE15AF439D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32860" y="2544111"/>
                  <a:ext cx="252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3E8195B-C324-AE47-81FC-2F9295286873}"/>
                    </a:ext>
                  </a:extLst>
                </p14:cNvPr>
                <p14:cNvContentPartPr/>
                <p14:nvPr/>
              </p14:nvContentPartPr>
              <p14:xfrm>
                <a:off x="9781300" y="2488671"/>
                <a:ext cx="193320" cy="31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3E8195B-C324-AE47-81FC-2F92952868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73740" y="248111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0A285BF-0BE8-0F43-86D0-ED94CA73ACA8}"/>
                    </a:ext>
                  </a:extLst>
                </p14:cNvPr>
                <p14:cNvContentPartPr/>
                <p14:nvPr/>
              </p14:nvContentPartPr>
              <p14:xfrm>
                <a:off x="9750340" y="2594511"/>
                <a:ext cx="246600" cy="19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0A285BF-0BE8-0F43-86D0-ED94CA73AC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42780" y="2586951"/>
                  <a:ext cx="261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5FEA002-0B9E-5E45-A22A-77C8A47B18EC}"/>
                    </a:ext>
                  </a:extLst>
                </p14:cNvPr>
                <p14:cNvContentPartPr/>
                <p14:nvPr/>
              </p14:nvContentPartPr>
              <p14:xfrm>
                <a:off x="9918100" y="2376711"/>
                <a:ext cx="218160" cy="367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5FEA002-0B9E-5E45-A22A-77C8A47B18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10900" y="2369151"/>
                  <a:ext cx="233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1E2B6A2-72C9-A44B-A912-8F515D4DEF4C}"/>
                    </a:ext>
                  </a:extLst>
                </p14:cNvPr>
                <p14:cNvContentPartPr/>
                <p14:nvPr/>
              </p14:nvContentPartPr>
              <p14:xfrm>
                <a:off x="9451900" y="2489391"/>
                <a:ext cx="348120" cy="236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1E2B6A2-72C9-A44B-A912-8F515D4DEF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44340" y="2481831"/>
                  <a:ext cx="3632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72AB80F-FDB4-4D48-9617-CC1B5B6CAA41}"/>
              </a:ext>
            </a:extLst>
          </p:cNvPr>
          <p:cNvGrpSpPr/>
          <p:nvPr/>
        </p:nvGrpSpPr>
        <p:grpSpPr>
          <a:xfrm>
            <a:off x="10385740" y="2321271"/>
            <a:ext cx="1359720" cy="454320"/>
            <a:chOff x="10385740" y="2321271"/>
            <a:chExt cx="135972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0702763-BDF0-254A-8B77-4130B9053AFB}"/>
                    </a:ext>
                  </a:extLst>
                </p14:cNvPr>
                <p14:cNvContentPartPr/>
                <p14:nvPr/>
              </p14:nvContentPartPr>
              <p14:xfrm>
                <a:off x="10385740" y="2357991"/>
                <a:ext cx="279720" cy="330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0702763-BDF0-254A-8B77-4130B9053A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78180" y="2350431"/>
                  <a:ext cx="294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71CCB68-6C8A-C14F-9568-B698578E4F3A}"/>
                    </a:ext>
                  </a:extLst>
                </p14:cNvPr>
                <p14:cNvContentPartPr/>
                <p14:nvPr/>
              </p14:nvContentPartPr>
              <p14:xfrm>
                <a:off x="10531180" y="2526111"/>
                <a:ext cx="27792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71CCB68-6C8A-C14F-9568-B698578E4F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23620" y="2518551"/>
                  <a:ext cx="292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30B5E9D-9FA3-1843-A7CF-AEE4DD477FD4}"/>
                    </a:ext>
                  </a:extLst>
                </p14:cNvPr>
                <p14:cNvContentPartPr/>
                <p14:nvPr/>
              </p14:nvContentPartPr>
              <p14:xfrm>
                <a:off x="11004220" y="2495151"/>
                <a:ext cx="140040" cy="378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30B5E9D-9FA3-1843-A7CF-AEE4DD477FD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96660" y="2487591"/>
                  <a:ext cx="15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679458-5EFD-6140-9F0F-6D1150322485}"/>
                    </a:ext>
                  </a:extLst>
                </p14:cNvPr>
                <p14:cNvContentPartPr/>
                <p14:nvPr/>
              </p14:nvContentPartPr>
              <p14:xfrm>
                <a:off x="11020060" y="2594511"/>
                <a:ext cx="168480" cy="37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679458-5EFD-6140-9F0F-6D11503224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12500" y="258695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8ADD236-1681-CE4A-A026-17C472D17A93}"/>
                    </a:ext>
                  </a:extLst>
                </p14:cNvPr>
                <p14:cNvContentPartPr/>
                <p14:nvPr/>
              </p14:nvContentPartPr>
              <p14:xfrm>
                <a:off x="11318860" y="2321271"/>
                <a:ext cx="112320" cy="3726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8ADD236-1681-CE4A-A026-17C472D17A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11300" y="2313711"/>
                  <a:ext cx="1274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3349A40-FB48-7A40-A9FF-BBFDEE2B29A2}"/>
                    </a:ext>
                  </a:extLst>
                </p14:cNvPr>
                <p14:cNvContentPartPr/>
                <p14:nvPr/>
              </p14:nvContentPartPr>
              <p14:xfrm>
                <a:off x="11337580" y="2401551"/>
                <a:ext cx="286560" cy="268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3349A40-FB48-7A40-A9FF-BBFDEE2B29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30020" y="2393991"/>
                  <a:ext cx="301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69F9C90-35DF-DB45-99A6-5EDC34F29D02}"/>
                    </a:ext>
                  </a:extLst>
                </p14:cNvPr>
                <p14:cNvContentPartPr/>
                <p14:nvPr/>
              </p14:nvContentPartPr>
              <p14:xfrm>
                <a:off x="11574100" y="2669391"/>
                <a:ext cx="171360" cy="1062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69F9C90-35DF-DB45-99A6-5EDC34F29D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64020" y="2659311"/>
                  <a:ext cx="1915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37CB1DC-172D-8745-B8D8-F141341C1525}"/>
              </a:ext>
            </a:extLst>
          </p:cNvPr>
          <p:cNvGrpSpPr/>
          <p:nvPr/>
        </p:nvGrpSpPr>
        <p:grpSpPr>
          <a:xfrm>
            <a:off x="524620" y="3675231"/>
            <a:ext cx="920880" cy="357840"/>
            <a:chOff x="524620" y="3675231"/>
            <a:chExt cx="92088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22FB183-BCD9-7D4A-BBE4-3BA235597694}"/>
                    </a:ext>
                  </a:extLst>
                </p14:cNvPr>
                <p14:cNvContentPartPr/>
                <p14:nvPr/>
              </p14:nvContentPartPr>
              <p14:xfrm>
                <a:off x="710740" y="3675231"/>
                <a:ext cx="50040" cy="77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22FB183-BCD9-7D4A-BBE4-3BA2355976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180" y="3667671"/>
                  <a:ext cx="65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7D9A689-3DB4-3C4B-A983-43476876C42B}"/>
                    </a:ext>
                  </a:extLst>
                </p14:cNvPr>
                <p14:cNvContentPartPr/>
                <p14:nvPr/>
              </p14:nvContentPartPr>
              <p14:xfrm>
                <a:off x="524620" y="3796191"/>
                <a:ext cx="920880" cy="236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7D9A689-3DB4-3C4B-A983-43476876C4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7060" y="3788631"/>
                  <a:ext cx="9360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F9AD859-B55A-B54E-B337-DCD9D47D42FF}"/>
                  </a:ext>
                </a:extLst>
              </p14:cNvPr>
              <p14:cNvContentPartPr/>
              <p14:nvPr/>
            </p14:nvContentPartPr>
            <p14:xfrm>
              <a:off x="1694260" y="4007871"/>
              <a:ext cx="19080" cy="313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F9AD859-B55A-B54E-B337-DCD9D47D42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86700" y="400031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BA8799A2-26E6-9844-B0A3-CC50C727BA2A}"/>
                  </a:ext>
                </a:extLst>
              </p14:cNvPr>
              <p14:cNvContentPartPr/>
              <p14:nvPr/>
            </p14:nvContentPartPr>
            <p14:xfrm>
              <a:off x="1731700" y="4206951"/>
              <a:ext cx="6480" cy="129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BA8799A2-26E6-9844-B0A3-CC50C727BA2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24140" y="4199391"/>
                <a:ext cx="21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650431A-EF7E-B746-A7D3-4513E75D0347}"/>
              </a:ext>
            </a:extLst>
          </p:cNvPr>
          <p:cNvGrpSpPr/>
          <p:nvPr/>
        </p:nvGrpSpPr>
        <p:grpSpPr>
          <a:xfrm>
            <a:off x="2553580" y="3814911"/>
            <a:ext cx="566640" cy="797400"/>
            <a:chOff x="2553580" y="3814911"/>
            <a:chExt cx="56664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9607693-6DB7-104F-BB7E-988422785E8C}"/>
                    </a:ext>
                  </a:extLst>
                </p14:cNvPr>
                <p14:cNvContentPartPr/>
                <p14:nvPr/>
              </p14:nvContentPartPr>
              <p14:xfrm>
                <a:off x="2553580" y="3895911"/>
                <a:ext cx="255600" cy="212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9607693-6DB7-104F-BB7E-988422785E8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46020" y="3888351"/>
                  <a:ext cx="27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EFA2752-1F94-234D-8AD8-F64CF3B79D46}"/>
                    </a:ext>
                  </a:extLst>
                </p14:cNvPr>
                <p14:cNvContentPartPr/>
                <p14:nvPr/>
              </p14:nvContentPartPr>
              <p14:xfrm>
                <a:off x="2920780" y="3814911"/>
                <a:ext cx="124920" cy="168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EFA2752-1F94-234D-8AD8-F64CF3B79D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13220" y="3807351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09B1665-A6D1-1740-8867-5717FE0CC7D2}"/>
                    </a:ext>
                  </a:extLst>
                </p14:cNvPr>
                <p14:cNvContentPartPr/>
                <p14:nvPr/>
              </p14:nvContentPartPr>
              <p14:xfrm>
                <a:off x="2740420" y="4151151"/>
                <a:ext cx="137160" cy="3614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09B1665-A6D1-1740-8867-5717FE0CC7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32860" y="4143591"/>
                  <a:ext cx="15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0C77C7D-1FFD-2F49-8100-CAF68EA421B6}"/>
                    </a:ext>
                  </a:extLst>
                </p14:cNvPr>
                <p14:cNvContentPartPr/>
                <p14:nvPr/>
              </p14:nvContentPartPr>
              <p14:xfrm>
                <a:off x="2877220" y="4151151"/>
                <a:ext cx="243000" cy="461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0C77C7D-1FFD-2F49-8100-CAF68EA421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69660" y="4143591"/>
                  <a:ext cx="258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F819227-C20A-7B43-9904-308D438D663F}"/>
                    </a:ext>
                  </a:extLst>
                </p14:cNvPr>
                <p14:cNvContentPartPr/>
                <p14:nvPr/>
              </p14:nvContentPartPr>
              <p14:xfrm>
                <a:off x="2889820" y="4337631"/>
                <a:ext cx="100080" cy="106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F819227-C20A-7B43-9904-308D438D66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82260" y="433007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63464E6-3491-C445-BE98-C3AF9740A073}"/>
              </a:ext>
            </a:extLst>
          </p:cNvPr>
          <p:cNvGrpSpPr/>
          <p:nvPr/>
        </p:nvGrpSpPr>
        <p:grpSpPr>
          <a:xfrm>
            <a:off x="3506140" y="3939471"/>
            <a:ext cx="772200" cy="766080"/>
            <a:chOff x="3506140" y="3939471"/>
            <a:chExt cx="77220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B3E39C1-530D-B94E-B150-B9A2F6B13AD1}"/>
                    </a:ext>
                  </a:extLst>
                </p14:cNvPr>
                <p14:cNvContentPartPr/>
                <p14:nvPr/>
              </p14:nvContentPartPr>
              <p14:xfrm>
                <a:off x="3506140" y="3951711"/>
                <a:ext cx="118800" cy="68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B3E39C1-530D-B94E-B150-B9A2F6B13A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98580" y="3944151"/>
                  <a:ext cx="133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262FCBF-6B0E-F948-B9C0-7FFCF4C47B03}"/>
                    </a:ext>
                  </a:extLst>
                </p14:cNvPr>
                <p14:cNvContentPartPr/>
                <p14:nvPr/>
              </p14:nvContentPartPr>
              <p14:xfrm>
                <a:off x="3506140" y="3939471"/>
                <a:ext cx="436320" cy="610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262FCBF-6B0E-F948-B9C0-7FFCF4C47B0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98580" y="3931911"/>
                  <a:ext cx="4510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C174101-53A7-754F-94DF-661986C3A1CE}"/>
                    </a:ext>
                  </a:extLst>
                </p14:cNvPr>
                <p14:cNvContentPartPr/>
                <p14:nvPr/>
              </p14:nvContentPartPr>
              <p14:xfrm>
                <a:off x="4103740" y="4462191"/>
                <a:ext cx="25200" cy="565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C174101-53A7-754F-94DF-661986C3A1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96180" y="445463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94BA7EA-97B4-3840-83BC-1CF87AF6777A}"/>
                    </a:ext>
                  </a:extLst>
                </p14:cNvPr>
                <p14:cNvContentPartPr/>
                <p14:nvPr/>
              </p14:nvContentPartPr>
              <p14:xfrm>
                <a:off x="4097260" y="4624191"/>
                <a:ext cx="12960" cy="25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94BA7EA-97B4-3840-83BC-1CF87AF6777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90060" y="461663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FF0439A-40E0-D440-AC78-AC73CE8AA792}"/>
                    </a:ext>
                  </a:extLst>
                </p14:cNvPr>
                <p14:cNvContentPartPr/>
                <p14:nvPr/>
              </p14:nvContentPartPr>
              <p14:xfrm>
                <a:off x="4141180" y="4600071"/>
                <a:ext cx="137160" cy="105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FF0439A-40E0-D440-AC78-AC73CE8AA7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33620" y="4592511"/>
                  <a:ext cx="15228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951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8413DE2-56B7-E045-9549-ECCDDD145E09}"/>
              </a:ext>
            </a:extLst>
          </p:cNvPr>
          <p:cNvGrpSpPr/>
          <p:nvPr/>
        </p:nvGrpSpPr>
        <p:grpSpPr>
          <a:xfrm>
            <a:off x="1034380" y="409311"/>
            <a:ext cx="604080" cy="771480"/>
            <a:chOff x="1034380" y="409311"/>
            <a:chExt cx="604080" cy="7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49538C5-6932-0043-972D-711DEE5FE326}"/>
                    </a:ext>
                  </a:extLst>
                </p14:cNvPr>
                <p14:cNvContentPartPr/>
                <p14:nvPr/>
              </p14:nvContentPartPr>
              <p14:xfrm>
                <a:off x="1034380" y="409311"/>
                <a:ext cx="268200" cy="771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49538C5-6932-0043-972D-711DEE5FE3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6820" y="401751"/>
                  <a:ext cx="28296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45F6402-3140-674D-9A93-33F802280060}"/>
                    </a:ext>
                  </a:extLst>
                </p14:cNvPr>
                <p14:cNvContentPartPr/>
                <p14:nvPr/>
              </p14:nvContentPartPr>
              <p14:xfrm>
                <a:off x="1327060" y="571311"/>
                <a:ext cx="224640" cy="330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45F6402-3140-674D-9A93-33F8022800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9500" y="563751"/>
                  <a:ext cx="23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A975734-5466-0445-B0EE-C1A5DA5C666F}"/>
                    </a:ext>
                  </a:extLst>
                </p14:cNvPr>
                <p14:cNvContentPartPr/>
                <p14:nvPr/>
              </p14:nvContentPartPr>
              <p14:xfrm>
                <a:off x="1588420" y="758151"/>
                <a:ext cx="5004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A975734-5466-0445-B0EE-C1A5DA5C66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0860" y="75059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D8BBA43-ABDA-7D4F-9E11-698998A05D64}"/>
              </a:ext>
            </a:extLst>
          </p:cNvPr>
          <p:cNvGrpSpPr/>
          <p:nvPr/>
        </p:nvGrpSpPr>
        <p:grpSpPr>
          <a:xfrm>
            <a:off x="1838260" y="384471"/>
            <a:ext cx="460440" cy="423720"/>
            <a:chOff x="1838260" y="384471"/>
            <a:chExt cx="4604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7F251C0-73D4-714B-98EB-B3F3D116C49D}"/>
                    </a:ext>
                  </a:extLst>
                </p14:cNvPr>
                <p14:cNvContentPartPr/>
                <p14:nvPr/>
              </p14:nvContentPartPr>
              <p14:xfrm>
                <a:off x="1850140" y="434511"/>
                <a:ext cx="137160" cy="106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7F251C0-73D4-714B-98EB-B3F3D116C4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2580" y="426951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FCEFAA1-0654-5549-BEDA-E002ACB61B80}"/>
                    </a:ext>
                  </a:extLst>
                </p14:cNvPr>
                <p14:cNvContentPartPr/>
                <p14:nvPr/>
              </p14:nvContentPartPr>
              <p14:xfrm>
                <a:off x="1838260" y="577431"/>
                <a:ext cx="161640" cy="230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FCEFAA1-0654-5549-BEDA-E002ACB61B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0700" y="569871"/>
                  <a:ext cx="176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9E2D108-E84A-6B4D-81C7-01BFD4651457}"/>
                    </a:ext>
                  </a:extLst>
                </p14:cNvPr>
                <p14:cNvContentPartPr/>
                <p14:nvPr/>
              </p14:nvContentPartPr>
              <p14:xfrm>
                <a:off x="2130220" y="384471"/>
                <a:ext cx="143640" cy="131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9E2D108-E84A-6B4D-81C7-01BFD46514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2660" y="376911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53C0F09-8235-284E-B845-179D315D4625}"/>
                    </a:ext>
                  </a:extLst>
                </p14:cNvPr>
                <p14:cNvContentPartPr/>
                <p14:nvPr/>
              </p14:nvContentPartPr>
              <p14:xfrm>
                <a:off x="2061820" y="608751"/>
                <a:ext cx="236880" cy="193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53C0F09-8235-284E-B845-179D315D46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4260" y="601191"/>
                  <a:ext cx="2520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9E564E8-82F9-A04A-B186-72744C8F3C56}"/>
              </a:ext>
            </a:extLst>
          </p:cNvPr>
          <p:cNvGrpSpPr/>
          <p:nvPr/>
        </p:nvGrpSpPr>
        <p:grpSpPr>
          <a:xfrm>
            <a:off x="2497420" y="776871"/>
            <a:ext cx="6480" cy="174600"/>
            <a:chOff x="2497420" y="776871"/>
            <a:chExt cx="648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858E233-ADE2-8A49-8ABF-EA6D2795BFA6}"/>
                    </a:ext>
                  </a:extLst>
                </p14:cNvPr>
                <p14:cNvContentPartPr/>
                <p14:nvPr/>
              </p14:nvContentPartPr>
              <p14:xfrm>
                <a:off x="2497420" y="776871"/>
                <a:ext cx="360" cy="1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858E233-ADE2-8A49-8ABF-EA6D2795BF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9860" y="76931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D1AB52-2424-784F-A40B-B4818C21FF54}"/>
                    </a:ext>
                  </a:extLst>
                </p14:cNvPr>
                <p14:cNvContentPartPr/>
                <p14:nvPr/>
              </p14:nvContentPartPr>
              <p14:xfrm>
                <a:off x="2497420" y="863991"/>
                <a:ext cx="6480" cy="87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D1AB52-2424-784F-A40B-B4818C21FF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9860" y="856431"/>
                  <a:ext cx="21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AB45088-45A4-8346-BFD6-4F55F41BDEA8}"/>
              </a:ext>
            </a:extLst>
          </p:cNvPr>
          <p:cNvGrpSpPr/>
          <p:nvPr/>
        </p:nvGrpSpPr>
        <p:grpSpPr>
          <a:xfrm>
            <a:off x="3026620" y="353511"/>
            <a:ext cx="411120" cy="454680"/>
            <a:chOff x="3026620" y="353511"/>
            <a:chExt cx="4111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AAC2C6B-8A87-4241-ACCF-08FB5428F2CB}"/>
                    </a:ext>
                  </a:extLst>
                </p14:cNvPr>
                <p14:cNvContentPartPr/>
                <p14:nvPr/>
              </p14:nvContentPartPr>
              <p14:xfrm>
                <a:off x="3082780" y="409311"/>
                <a:ext cx="81360" cy="112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AAC2C6B-8A87-4241-ACCF-08FB5428F2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0" y="40175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691A96-0F26-BF4D-9612-BFCE7DAF4D84}"/>
                    </a:ext>
                  </a:extLst>
                </p14:cNvPr>
                <p14:cNvContentPartPr/>
                <p14:nvPr/>
              </p14:nvContentPartPr>
              <p14:xfrm>
                <a:off x="3026620" y="596151"/>
                <a:ext cx="131040" cy="212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691A96-0F26-BF4D-9612-BFCE7DAF4D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9060" y="588591"/>
                  <a:ext cx="146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55945F-DDAE-C84F-A143-0AA5598B0510}"/>
                    </a:ext>
                  </a:extLst>
                </p14:cNvPr>
                <p14:cNvContentPartPr/>
                <p14:nvPr/>
              </p14:nvContentPartPr>
              <p14:xfrm>
                <a:off x="3306700" y="353511"/>
                <a:ext cx="131040" cy="454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55945F-DDAE-C84F-A143-0AA5598B05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9140" y="345951"/>
                  <a:ext cx="14616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AD80BEC-F887-A844-905E-5818A5D3C6B1}"/>
              </a:ext>
            </a:extLst>
          </p:cNvPr>
          <p:cNvGrpSpPr/>
          <p:nvPr/>
        </p:nvGrpSpPr>
        <p:grpSpPr>
          <a:xfrm>
            <a:off x="3804940" y="478071"/>
            <a:ext cx="199440" cy="348840"/>
            <a:chOff x="3804940" y="478071"/>
            <a:chExt cx="1994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F29443-8DE3-EE43-B8F4-B38E5D064570}"/>
                    </a:ext>
                  </a:extLst>
                </p14:cNvPr>
                <p14:cNvContentPartPr/>
                <p14:nvPr/>
              </p14:nvContentPartPr>
              <p14:xfrm>
                <a:off x="3804940" y="546471"/>
                <a:ext cx="68760" cy="230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F29443-8DE3-EE43-B8F4-B38E5D0645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97380" y="538911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382CC0-5965-ED43-B756-91722AF2B2E5}"/>
                    </a:ext>
                  </a:extLst>
                </p14:cNvPr>
                <p14:cNvContentPartPr/>
                <p14:nvPr/>
              </p14:nvContentPartPr>
              <p14:xfrm>
                <a:off x="3973060" y="478071"/>
                <a:ext cx="31320" cy="348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382CC0-5965-ED43-B756-91722AF2B2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5500" y="470511"/>
                  <a:ext cx="46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9E388CF-C671-3643-8D2B-4DFB2F875CEA}"/>
                    </a:ext>
                  </a:extLst>
                </p14:cNvPr>
                <p14:cNvContentPartPr/>
                <p14:nvPr/>
              </p14:nvContentPartPr>
              <p14:xfrm>
                <a:off x="3873340" y="652311"/>
                <a:ext cx="131040" cy="25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9E388CF-C671-3643-8D2B-4DFB2F875C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65780" y="64475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ECCD54B-FC14-9A4D-8653-3C97B542909A}"/>
                  </a:ext>
                </a:extLst>
              </p14:cNvPr>
              <p14:cNvContentPartPr/>
              <p14:nvPr/>
            </p14:nvContentPartPr>
            <p14:xfrm>
              <a:off x="4302820" y="328671"/>
              <a:ext cx="398880" cy="5108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ECCD54B-FC14-9A4D-8653-3C97B54290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95260" y="321111"/>
                <a:ext cx="41400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F7735574-D0BE-8B43-B84D-85428EFBF403}"/>
              </a:ext>
            </a:extLst>
          </p:cNvPr>
          <p:cNvGrpSpPr/>
          <p:nvPr/>
        </p:nvGrpSpPr>
        <p:grpSpPr>
          <a:xfrm>
            <a:off x="4931740" y="471591"/>
            <a:ext cx="243000" cy="324000"/>
            <a:chOff x="4931740" y="471591"/>
            <a:chExt cx="2430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0822A89-A218-1F4C-AC8E-5EDDBA83E4E5}"/>
                    </a:ext>
                  </a:extLst>
                </p14:cNvPr>
                <p14:cNvContentPartPr/>
                <p14:nvPr/>
              </p14:nvContentPartPr>
              <p14:xfrm>
                <a:off x="4931740" y="471591"/>
                <a:ext cx="218160" cy="324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0822A89-A218-1F4C-AC8E-5EDDBA83E4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4180" y="464031"/>
                  <a:ext cx="233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BC477A-F242-B642-9DF9-3FBA44B66542}"/>
                    </a:ext>
                  </a:extLst>
                </p14:cNvPr>
                <p14:cNvContentPartPr/>
                <p14:nvPr/>
              </p14:nvContentPartPr>
              <p14:xfrm>
                <a:off x="5037580" y="633591"/>
                <a:ext cx="137160" cy="31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BC477A-F242-B642-9DF9-3FBA44B665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0020" y="62603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F851C95-ECB9-2D4D-9313-69208862B7AF}"/>
              </a:ext>
            </a:extLst>
          </p:cNvPr>
          <p:cNvGrpSpPr/>
          <p:nvPr/>
        </p:nvGrpSpPr>
        <p:grpSpPr>
          <a:xfrm>
            <a:off x="5485780" y="490311"/>
            <a:ext cx="261720" cy="280800"/>
            <a:chOff x="5485780" y="490311"/>
            <a:chExt cx="26172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F160B34-2939-2C4D-883F-1EB545F036E3}"/>
                    </a:ext>
                  </a:extLst>
                </p14:cNvPr>
                <p14:cNvContentPartPr/>
                <p14:nvPr/>
              </p14:nvContentPartPr>
              <p14:xfrm>
                <a:off x="5491900" y="490311"/>
                <a:ext cx="68760" cy="43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F160B34-2939-2C4D-883F-1EB545F036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4340" y="48275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CDC0B58-7163-734A-8E7E-EF71B60FE7F3}"/>
                    </a:ext>
                  </a:extLst>
                </p14:cNvPr>
                <p14:cNvContentPartPr/>
                <p14:nvPr/>
              </p14:nvContentPartPr>
              <p14:xfrm>
                <a:off x="5485780" y="627471"/>
                <a:ext cx="261720" cy="143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CDC0B58-7163-734A-8E7E-EF71B60FE7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78220" y="619911"/>
                  <a:ext cx="2768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42D1513-AF5F-3A4F-8030-C93DF0D099AD}"/>
                  </a:ext>
                </a:extLst>
              </p14:cNvPr>
              <p14:cNvContentPartPr/>
              <p14:nvPr/>
            </p14:nvContentPartPr>
            <p14:xfrm>
              <a:off x="6043420" y="533871"/>
              <a:ext cx="202320" cy="2361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42D1513-AF5F-3A4F-8030-C93DF0D099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35860" y="526311"/>
                <a:ext cx="21744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BA082013-22CB-C14E-9055-7BC1754B7853}"/>
              </a:ext>
            </a:extLst>
          </p:cNvPr>
          <p:cNvGrpSpPr/>
          <p:nvPr/>
        </p:nvGrpSpPr>
        <p:grpSpPr>
          <a:xfrm>
            <a:off x="6506740" y="278631"/>
            <a:ext cx="510840" cy="610560"/>
            <a:chOff x="6506740" y="278631"/>
            <a:chExt cx="51084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ED3E5EF-6B0C-7E48-8D89-07928CAE270C}"/>
                    </a:ext>
                  </a:extLst>
                </p14:cNvPr>
                <p14:cNvContentPartPr/>
                <p14:nvPr/>
              </p14:nvContentPartPr>
              <p14:xfrm>
                <a:off x="6506740" y="558711"/>
                <a:ext cx="25200" cy="218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ED3E5EF-6B0C-7E48-8D89-07928CAE2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99180" y="55151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3920EF6-45A1-ED4C-934D-7C740E1B2ABD}"/>
                    </a:ext>
                  </a:extLst>
                </p14:cNvPr>
                <p14:cNvContentPartPr/>
                <p14:nvPr/>
              </p14:nvContentPartPr>
              <p14:xfrm>
                <a:off x="6743260" y="278631"/>
                <a:ext cx="274320" cy="610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3920EF6-45A1-ED4C-934D-7C740E1B2A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35700" y="271071"/>
                  <a:ext cx="2894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4870149-8444-4A46-A67D-022CEE477C25}"/>
                    </a:ext>
                  </a:extLst>
                </p14:cNvPr>
                <p14:cNvContentPartPr/>
                <p14:nvPr/>
              </p14:nvContentPartPr>
              <p14:xfrm>
                <a:off x="6674860" y="421911"/>
                <a:ext cx="230760" cy="398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4870149-8444-4A46-A67D-022CEE477C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7300" y="414351"/>
                  <a:ext cx="24588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AA5A0030-720B-1A48-A946-49E050842353}"/>
                  </a:ext>
                </a:extLst>
              </p14:cNvPr>
              <p14:cNvContentPartPr/>
              <p14:nvPr/>
            </p14:nvContentPartPr>
            <p14:xfrm>
              <a:off x="7272460" y="801711"/>
              <a:ext cx="56520" cy="936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AA5A0030-720B-1A48-A946-49E0508423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64900" y="794151"/>
                <a:ext cx="712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C910E2E3-B2C8-8243-90D8-57637A9F4744}"/>
              </a:ext>
            </a:extLst>
          </p:cNvPr>
          <p:cNvGrpSpPr/>
          <p:nvPr/>
        </p:nvGrpSpPr>
        <p:grpSpPr>
          <a:xfrm>
            <a:off x="7726780" y="359631"/>
            <a:ext cx="268200" cy="453960"/>
            <a:chOff x="7726780" y="359631"/>
            <a:chExt cx="26820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813CA48-CD96-CD4D-86ED-FA6A2016DEEA}"/>
                    </a:ext>
                  </a:extLst>
                </p14:cNvPr>
                <p14:cNvContentPartPr/>
                <p14:nvPr/>
              </p14:nvContentPartPr>
              <p14:xfrm>
                <a:off x="7745500" y="440631"/>
                <a:ext cx="56520" cy="143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813CA48-CD96-CD4D-86ED-FA6A2016DE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37940" y="433071"/>
                  <a:ext cx="71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7AA8A95-61BB-A24D-B7C4-67E0374FFDE5}"/>
                    </a:ext>
                  </a:extLst>
                </p14:cNvPr>
                <p14:cNvContentPartPr/>
                <p14:nvPr/>
              </p14:nvContentPartPr>
              <p14:xfrm>
                <a:off x="7820380" y="359631"/>
                <a:ext cx="112320" cy="453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7AA8A95-61BB-A24D-B7C4-67E0374FFD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2820" y="352071"/>
                  <a:ext cx="127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4E6E64-515F-C548-8AA1-8DA72ACCF142}"/>
                    </a:ext>
                  </a:extLst>
                </p14:cNvPr>
                <p14:cNvContentPartPr/>
                <p14:nvPr/>
              </p14:nvContentPartPr>
              <p14:xfrm>
                <a:off x="7726780" y="484191"/>
                <a:ext cx="268200" cy="255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4E6E64-515F-C548-8AA1-8DA72ACCF1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19220" y="476631"/>
                  <a:ext cx="2829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F1D86F1-F95F-5A4F-B7C0-8D7A394786D3}"/>
              </a:ext>
            </a:extLst>
          </p:cNvPr>
          <p:cNvGrpSpPr/>
          <p:nvPr/>
        </p:nvGrpSpPr>
        <p:grpSpPr>
          <a:xfrm>
            <a:off x="8336980" y="440631"/>
            <a:ext cx="255600" cy="267480"/>
            <a:chOff x="8336980" y="440631"/>
            <a:chExt cx="255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CE1CFF3-7491-2244-AD7B-E08CDA0FFDED}"/>
                    </a:ext>
                  </a:extLst>
                </p14:cNvPr>
                <p14:cNvContentPartPr/>
                <p14:nvPr/>
              </p14:nvContentPartPr>
              <p14:xfrm>
                <a:off x="8336980" y="440631"/>
                <a:ext cx="230760" cy="267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CE1CFF3-7491-2244-AD7B-E08CDA0FFD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29420" y="433071"/>
                  <a:ext cx="245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51167B3-477E-324C-9B3A-21C3936B3256}"/>
                    </a:ext>
                  </a:extLst>
                </p14:cNvPr>
                <p14:cNvContentPartPr/>
                <p14:nvPr/>
              </p14:nvContentPartPr>
              <p14:xfrm>
                <a:off x="8386660" y="459351"/>
                <a:ext cx="205920" cy="236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51167B3-477E-324C-9B3A-21C3936B32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79100" y="451791"/>
                  <a:ext cx="221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2EBD092-E79C-A54F-9DC6-BC4CF87EDF79}"/>
              </a:ext>
            </a:extLst>
          </p:cNvPr>
          <p:cNvGrpSpPr/>
          <p:nvPr/>
        </p:nvGrpSpPr>
        <p:grpSpPr>
          <a:xfrm>
            <a:off x="8772940" y="372231"/>
            <a:ext cx="604080" cy="361440"/>
            <a:chOff x="8772940" y="372231"/>
            <a:chExt cx="604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593F71E-0D9D-184D-88BD-5D577863CA8B}"/>
                    </a:ext>
                  </a:extLst>
                </p14:cNvPr>
                <p14:cNvContentPartPr/>
                <p14:nvPr/>
              </p14:nvContentPartPr>
              <p14:xfrm>
                <a:off x="8772940" y="515151"/>
                <a:ext cx="31320" cy="174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593F71E-0D9D-184D-88BD-5D577863CA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65380" y="50759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B252946-FA8A-8E47-B5C3-B744A91E9D61}"/>
                    </a:ext>
                  </a:extLst>
                </p14:cNvPr>
                <p14:cNvContentPartPr/>
                <p14:nvPr/>
              </p14:nvContentPartPr>
              <p14:xfrm>
                <a:off x="8965900" y="434511"/>
                <a:ext cx="31320" cy="236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B252946-FA8A-8E47-B5C3-B744A91E9D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58340" y="426951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430EDAA-C045-8A42-8D5D-F030E774133E}"/>
                    </a:ext>
                  </a:extLst>
                </p14:cNvPr>
                <p14:cNvContentPartPr/>
                <p14:nvPr/>
              </p14:nvContentPartPr>
              <p14:xfrm>
                <a:off x="9096580" y="372231"/>
                <a:ext cx="50040" cy="324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430EDAA-C045-8A42-8D5D-F030E77413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89020" y="364671"/>
                  <a:ext cx="65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2EC3C6E-50D1-1944-8727-A9695C05CFB2}"/>
                    </a:ext>
                  </a:extLst>
                </p14:cNvPr>
                <p14:cNvContentPartPr/>
                <p14:nvPr/>
              </p14:nvContentPartPr>
              <p14:xfrm>
                <a:off x="8990740" y="558711"/>
                <a:ext cx="137160" cy="31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2EC3C6E-50D1-1944-8727-A9695C05CF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83180" y="55151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A59E436-F443-264B-9B7C-FA8151AB4AA4}"/>
                    </a:ext>
                  </a:extLst>
                </p14:cNvPr>
                <p14:cNvContentPartPr/>
                <p14:nvPr/>
              </p14:nvContentPartPr>
              <p14:xfrm>
                <a:off x="9289540" y="465471"/>
                <a:ext cx="87480" cy="268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A59E436-F443-264B-9B7C-FA8151AB4A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81980" y="457911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F63FE1D-5D4E-BC47-A562-BF1AB9BE906F}"/>
              </a:ext>
            </a:extLst>
          </p:cNvPr>
          <p:cNvGrpSpPr/>
          <p:nvPr/>
        </p:nvGrpSpPr>
        <p:grpSpPr>
          <a:xfrm>
            <a:off x="9645220" y="496791"/>
            <a:ext cx="192600" cy="211680"/>
            <a:chOff x="9645220" y="496791"/>
            <a:chExt cx="19260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AC0B5F2-C314-2D47-9C8E-87BFBD4ED838}"/>
                    </a:ext>
                  </a:extLst>
                </p14:cNvPr>
                <p14:cNvContentPartPr/>
                <p14:nvPr/>
              </p14:nvContentPartPr>
              <p14:xfrm>
                <a:off x="9657460" y="496791"/>
                <a:ext cx="155160" cy="118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AC0B5F2-C314-2D47-9C8E-87BFBD4ED8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49900" y="489231"/>
                  <a:ext cx="170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CD3EF86-8D89-434B-8B1A-7B0574F6F79F}"/>
                    </a:ext>
                  </a:extLst>
                </p14:cNvPr>
                <p14:cNvContentPartPr/>
                <p14:nvPr/>
              </p14:nvContentPartPr>
              <p14:xfrm>
                <a:off x="9645220" y="664551"/>
                <a:ext cx="192600" cy="43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CD3EF86-8D89-434B-8B1A-7B0574F6F7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37660" y="656991"/>
                  <a:ext cx="20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1BF3864-B186-7B42-BBB9-888BD05D5EFE}"/>
              </a:ext>
            </a:extLst>
          </p:cNvPr>
          <p:cNvGrpSpPr/>
          <p:nvPr/>
        </p:nvGrpSpPr>
        <p:grpSpPr>
          <a:xfrm>
            <a:off x="10161100" y="384471"/>
            <a:ext cx="1046160" cy="479880"/>
            <a:chOff x="10161100" y="384471"/>
            <a:chExt cx="10461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98CA4E1-7C28-444A-813D-CD77EF74F4D5}"/>
                    </a:ext>
                  </a:extLst>
                </p14:cNvPr>
                <p14:cNvContentPartPr/>
                <p14:nvPr/>
              </p14:nvContentPartPr>
              <p14:xfrm>
                <a:off x="10161100" y="434511"/>
                <a:ext cx="230760" cy="267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98CA4E1-7C28-444A-813D-CD77EF74F4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53540" y="426951"/>
                  <a:ext cx="245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CC8C356-B491-C74F-BED3-E397AA2C93DD}"/>
                    </a:ext>
                  </a:extLst>
                </p14:cNvPr>
                <p14:cNvContentPartPr/>
                <p14:nvPr/>
              </p14:nvContentPartPr>
              <p14:xfrm>
                <a:off x="10192060" y="478071"/>
                <a:ext cx="218160" cy="1807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CC8C356-B491-C74F-BED3-E397AA2C93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84500" y="47051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C7FA4A3-74DC-BE41-ABC1-167253CFA0CE}"/>
                    </a:ext>
                  </a:extLst>
                </p14:cNvPr>
                <p14:cNvContentPartPr/>
                <p14:nvPr/>
              </p14:nvContentPartPr>
              <p14:xfrm>
                <a:off x="10490860" y="422631"/>
                <a:ext cx="112320" cy="279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C7FA4A3-74DC-BE41-ABC1-167253CFA0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83660" y="415071"/>
                  <a:ext cx="127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8D93F5C-FBD4-E049-9A93-23E87EDAE4B4}"/>
                    </a:ext>
                  </a:extLst>
                </p14:cNvPr>
                <p14:cNvContentPartPr/>
                <p14:nvPr/>
              </p14:nvContentPartPr>
              <p14:xfrm>
                <a:off x="10715140" y="384471"/>
                <a:ext cx="212040" cy="373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8D93F5C-FBD4-E049-9A93-23E87EDAE4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07580" y="376911"/>
                  <a:ext cx="227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9B6D8DD-5E4B-B743-BF4E-98BAB062B96F}"/>
                    </a:ext>
                  </a:extLst>
                </p14:cNvPr>
                <p14:cNvContentPartPr/>
                <p14:nvPr/>
              </p14:nvContentPartPr>
              <p14:xfrm>
                <a:off x="10820980" y="577431"/>
                <a:ext cx="199440" cy="43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9B6D8DD-5E4B-B743-BF4E-98BAB062B9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13420" y="56987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68A8707-4202-A94E-A234-A421C63E7D82}"/>
                    </a:ext>
                  </a:extLst>
                </p14:cNvPr>
                <p14:cNvContentPartPr/>
                <p14:nvPr/>
              </p14:nvContentPartPr>
              <p14:xfrm>
                <a:off x="11076220" y="484191"/>
                <a:ext cx="131040" cy="3801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68A8707-4202-A94E-A234-A421C63E7D8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8660" y="476631"/>
                  <a:ext cx="1461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39A801F-DEEC-2044-A3BA-3911626F3E3D}"/>
              </a:ext>
            </a:extLst>
          </p:cNvPr>
          <p:cNvGrpSpPr/>
          <p:nvPr/>
        </p:nvGrpSpPr>
        <p:grpSpPr>
          <a:xfrm>
            <a:off x="860860" y="1374471"/>
            <a:ext cx="280080" cy="541800"/>
            <a:chOff x="860860" y="1374471"/>
            <a:chExt cx="2800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EC7342E-0A5E-1744-929D-5EEB85E89929}"/>
                    </a:ext>
                  </a:extLst>
                </p14:cNvPr>
                <p14:cNvContentPartPr/>
                <p14:nvPr/>
              </p14:nvContentPartPr>
              <p14:xfrm>
                <a:off x="922420" y="1374471"/>
                <a:ext cx="112320" cy="118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EC7342E-0A5E-1744-929D-5EEB85E899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4860" y="1366911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7148257-4213-FE4E-A192-AB904C209A61}"/>
                    </a:ext>
                  </a:extLst>
                </p14:cNvPr>
                <p14:cNvContentPartPr/>
                <p14:nvPr/>
              </p14:nvContentPartPr>
              <p14:xfrm>
                <a:off x="947980" y="1380591"/>
                <a:ext cx="124200" cy="236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7148257-4213-FE4E-A192-AB904C209A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0420" y="1373031"/>
                  <a:ext cx="139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3B59624-0978-7041-9D96-99F02A4A82C1}"/>
                    </a:ext>
                  </a:extLst>
                </p14:cNvPr>
                <p14:cNvContentPartPr/>
                <p14:nvPr/>
              </p14:nvContentPartPr>
              <p14:xfrm>
                <a:off x="860860" y="1654551"/>
                <a:ext cx="230040" cy="261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3B59624-0978-7041-9D96-99F02A4A82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3300" y="1646991"/>
                  <a:ext cx="24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B40510E-7B46-D143-B2CB-A01533D5F781}"/>
                    </a:ext>
                  </a:extLst>
                </p14:cNvPr>
                <p14:cNvContentPartPr/>
                <p14:nvPr/>
              </p14:nvContentPartPr>
              <p14:xfrm>
                <a:off x="997300" y="1791351"/>
                <a:ext cx="143640" cy="100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B40510E-7B46-D143-B2CB-A01533D5F7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9740" y="178415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8608F19-2249-884E-BB5E-31599D1D41BE}"/>
              </a:ext>
            </a:extLst>
          </p:cNvPr>
          <p:cNvGrpSpPr/>
          <p:nvPr/>
        </p:nvGrpSpPr>
        <p:grpSpPr>
          <a:xfrm>
            <a:off x="1501300" y="1523871"/>
            <a:ext cx="274320" cy="259200"/>
            <a:chOff x="1501300" y="1523871"/>
            <a:chExt cx="274320" cy="2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E8D5439-88F8-4A4F-BD58-59C6A978906A}"/>
                    </a:ext>
                  </a:extLst>
                </p14:cNvPr>
                <p14:cNvContentPartPr/>
                <p14:nvPr/>
              </p14:nvContentPartPr>
              <p14:xfrm>
                <a:off x="1501300" y="1523871"/>
                <a:ext cx="230760" cy="259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E8D5439-88F8-4A4F-BD58-59C6A97890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93740" y="1516311"/>
                  <a:ext cx="245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4A48D5C-E915-B848-AB89-07BBC8342847}"/>
                    </a:ext>
                  </a:extLst>
                </p14:cNvPr>
                <p14:cNvContentPartPr/>
                <p14:nvPr/>
              </p14:nvContentPartPr>
              <p14:xfrm>
                <a:off x="1613980" y="1654551"/>
                <a:ext cx="161640" cy="50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4A48D5C-E915-B848-AB89-07BBC83428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06780" y="1646991"/>
                  <a:ext cx="1767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9E6BCB74-4CC6-1F4A-AEA6-A33D7983BEDA}"/>
                  </a:ext>
                </a:extLst>
              </p14:cNvPr>
              <p14:cNvContentPartPr/>
              <p14:nvPr/>
            </p14:nvContentPartPr>
            <p14:xfrm>
              <a:off x="2067940" y="1430271"/>
              <a:ext cx="230040" cy="5047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9E6BCB74-4CC6-1F4A-AEA6-A33D7983BED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60380" y="1423071"/>
                <a:ext cx="24516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C0E559-0284-B644-9A42-CBB3D0984F63}"/>
              </a:ext>
            </a:extLst>
          </p:cNvPr>
          <p:cNvGrpSpPr/>
          <p:nvPr/>
        </p:nvGrpSpPr>
        <p:grpSpPr>
          <a:xfrm>
            <a:off x="2665540" y="1355751"/>
            <a:ext cx="262080" cy="452160"/>
            <a:chOff x="2665540" y="1355751"/>
            <a:chExt cx="26208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A6389D6-2CE8-D948-BDDB-CA565A289401}"/>
                    </a:ext>
                  </a:extLst>
                </p14:cNvPr>
                <p14:cNvContentPartPr/>
                <p14:nvPr/>
              </p14:nvContentPartPr>
              <p14:xfrm>
                <a:off x="2665540" y="1355751"/>
                <a:ext cx="261720" cy="452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A6389D6-2CE8-D948-BDDB-CA565A2894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57980" y="1348191"/>
                  <a:ext cx="2768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817AB33-C2F6-A248-86C3-E6DCCD7A4923}"/>
                    </a:ext>
                  </a:extLst>
                </p14:cNvPr>
                <p14:cNvContentPartPr/>
                <p14:nvPr/>
              </p14:nvContentPartPr>
              <p14:xfrm>
                <a:off x="2864620" y="1567431"/>
                <a:ext cx="62640" cy="230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817AB33-C2F6-A248-86C3-E6DCCD7A49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57420" y="1559871"/>
                  <a:ext cx="77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928F055-210B-1341-A0CD-A6A659114E82}"/>
                    </a:ext>
                  </a:extLst>
                </p14:cNvPr>
                <p14:cNvContentPartPr/>
                <p14:nvPr/>
              </p14:nvContentPartPr>
              <p14:xfrm>
                <a:off x="2852380" y="1654551"/>
                <a:ext cx="75240" cy="56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928F055-210B-1341-A0CD-A6A659114E8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44820" y="164699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1539CD1-6B48-5B46-AC7B-C1DF071B2128}"/>
              </a:ext>
            </a:extLst>
          </p:cNvPr>
          <p:cNvGrpSpPr/>
          <p:nvPr/>
        </p:nvGrpSpPr>
        <p:grpSpPr>
          <a:xfrm>
            <a:off x="3387700" y="1448991"/>
            <a:ext cx="429120" cy="445680"/>
            <a:chOff x="3387700" y="1448991"/>
            <a:chExt cx="42912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8E7CCF7-A5D4-8141-B74D-FA4DEBEFE549}"/>
                    </a:ext>
                  </a:extLst>
                </p14:cNvPr>
                <p14:cNvContentPartPr/>
                <p14:nvPr/>
              </p14:nvContentPartPr>
              <p14:xfrm>
                <a:off x="3387700" y="1448991"/>
                <a:ext cx="31320" cy="261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8E7CCF7-A5D4-8141-B74D-FA4DEBEFE5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80140" y="1441431"/>
                  <a:ext cx="4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8CBD9B3-6C80-BC42-BBB5-4DD6B02EE096}"/>
                    </a:ext>
                  </a:extLst>
                </p14:cNvPr>
                <p14:cNvContentPartPr/>
                <p14:nvPr/>
              </p14:nvContentPartPr>
              <p14:xfrm>
                <a:off x="3394540" y="1499031"/>
                <a:ext cx="186480" cy="174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8CBD9B3-6C80-BC42-BBB5-4DD6B02EE0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86980" y="1491471"/>
                  <a:ext cx="20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EFFBB28-68E9-274A-8222-BAC14B650FD6}"/>
                    </a:ext>
                  </a:extLst>
                </p14:cNvPr>
                <p14:cNvContentPartPr/>
                <p14:nvPr/>
              </p14:nvContentPartPr>
              <p14:xfrm>
                <a:off x="3686500" y="1641951"/>
                <a:ext cx="12960" cy="252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EFFBB28-68E9-274A-8222-BAC14B650F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78940" y="1634391"/>
                  <a:ext cx="27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5F8AE02-46F9-AF44-8F41-68805C270C58}"/>
                    </a:ext>
                  </a:extLst>
                </p14:cNvPr>
                <p14:cNvContentPartPr/>
                <p14:nvPr/>
              </p14:nvContentPartPr>
              <p14:xfrm>
                <a:off x="3686500" y="1623591"/>
                <a:ext cx="130320" cy="1497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5F8AE02-46F9-AF44-8F41-68805C270C5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78940" y="1616031"/>
                  <a:ext cx="1454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DAC1B9C-1437-A74F-88C7-D03A9D7BDC7C}"/>
              </a:ext>
            </a:extLst>
          </p:cNvPr>
          <p:cNvGrpSpPr/>
          <p:nvPr/>
        </p:nvGrpSpPr>
        <p:grpSpPr>
          <a:xfrm>
            <a:off x="4122460" y="1355751"/>
            <a:ext cx="429840" cy="721800"/>
            <a:chOff x="4122460" y="1355751"/>
            <a:chExt cx="429840" cy="7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C70C905-8A0C-CA48-8CB8-0418A22F85EC}"/>
                    </a:ext>
                  </a:extLst>
                </p14:cNvPr>
                <p14:cNvContentPartPr/>
                <p14:nvPr/>
              </p14:nvContentPartPr>
              <p14:xfrm>
                <a:off x="4122460" y="1486431"/>
                <a:ext cx="112320" cy="193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C70C905-8A0C-CA48-8CB8-0418A22F85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4900" y="1478871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ED426B0-F305-354E-8A5B-73553DB58ED1}"/>
                    </a:ext>
                  </a:extLst>
                </p14:cNvPr>
                <p14:cNvContentPartPr/>
                <p14:nvPr/>
              </p14:nvContentPartPr>
              <p14:xfrm>
                <a:off x="4334140" y="1355751"/>
                <a:ext cx="87480" cy="721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ED426B0-F305-354E-8A5B-73553DB58E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26580" y="1348191"/>
                  <a:ext cx="10260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4DA1F5F-8A1C-BC4D-9A13-8ABB4E4EB97A}"/>
                    </a:ext>
                  </a:extLst>
                </p14:cNvPr>
                <p14:cNvContentPartPr/>
                <p14:nvPr/>
              </p14:nvContentPartPr>
              <p14:xfrm>
                <a:off x="4483540" y="1548711"/>
                <a:ext cx="68760" cy="131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4DA1F5F-8A1C-BC4D-9A13-8ABB4E4EB97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75980" y="1541151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5C43CEC-FC93-854D-B806-003CA0788AA2}"/>
              </a:ext>
            </a:extLst>
          </p:cNvPr>
          <p:cNvGrpSpPr/>
          <p:nvPr/>
        </p:nvGrpSpPr>
        <p:grpSpPr>
          <a:xfrm>
            <a:off x="4738780" y="1399311"/>
            <a:ext cx="268200" cy="330480"/>
            <a:chOff x="4738780" y="1399311"/>
            <a:chExt cx="2682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E18982A-A8FA-924D-B67E-B9F56D4CC1C9}"/>
                    </a:ext>
                  </a:extLst>
                </p14:cNvPr>
                <p14:cNvContentPartPr/>
                <p14:nvPr/>
              </p14:nvContentPartPr>
              <p14:xfrm>
                <a:off x="4788460" y="1433151"/>
                <a:ext cx="43920" cy="78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E18982A-A8FA-924D-B67E-B9F56D4CC1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80900" y="1425591"/>
                  <a:ext cx="59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0F5796E-AA7D-7A4B-B9F5-8057A9F04932}"/>
                    </a:ext>
                  </a:extLst>
                </p14:cNvPr>
                <p14:cNvContentPartPr/>
                <p14:nvPr/>
              </p14:nvContentPartPr>
              <p14:xfrm>
                <a:off x="4738780" y="1399311"/>
                <a:ext cx="268200" cy="330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0F5796E-AA7D-7A4B-B9F5-8057A9F049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31220" y="1391751"/>
                  <a:ext cx="28296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91C5C7BF-28C1-E743-AB07-637BDD407CBF}"/>
                  </a:ext>
                </a:extLst>
              </p14:cNvPr>
              <p14:cNvContentPartPr/>
              <p14:nvPr/>
            </p14:nvContentPartPr>
            <p14:xfrm>
              <a:off x="5367340" y="1430271"/>
              <a:ext cx="180720" cy="1994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91C5C7BF-28C1-E743-AB07-637BDD407CB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59780" y="1423071"/>
                <a:ext cx="19584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C123137B-7E41-D74C-8001-F617DE685DCA}"/>
              </a:ext>
            </a:extLst>
          </p:cNvPr>
          <p:cNvGrpSpPr/>
          <p:nvPr/>
        </p:nvGrpSpPr>
        <p:grpSpPr>
          <a:xfrm>
            <a:off x="5921380" y="1181511"/>
            <a:ext cx="374040" cy="563400"/>
            <a:chOff x="5921380" y="1181511"/>
            <a:chExt cx="37404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EB9BC05-E52D-194A-A612-7A167D50AEC3}"/>
                    </a:ext>
                  </a:extLst>
                </p14:cNvPr>
                <p14:cNvContentPartPr/>
                <p14:nvPr/>
              </p14:nvContentPartPr>
              <p14:xfrm>
                <a:off x="5921380" y="1374471"/>
                <a:ext cx="37800" cy="2217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EB9BC05-E52D-194A-A612-7A167D50AE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13820" y="1366911"/>
                  <a:ext cx="52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34A4023-3407-224B-A483-0DA7BAEFCBB1}"/>
                    </a:ext>
                  </a:extLst>
                </p14:cNvPr>
                <p14:cNvContentPartPr/>
                <p14:nvPr/>
              </p14:nvContentPartPr>
              <p14:xfrm>
                <a:off x="6058540" y="1181511"/>
                <a:ext cx="236880" cy="5634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34A4023-3407-224B-A483-0DA7BAEFCB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50980" y="1173951"/>
                  <a:ext cx="25200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6284A48-6A0F-6E49-B11C-A8B700D29AF7}"/>
                    </a:ext>
                  </a:extLst>
                </p14:cNvPr>
                <p14:cNvContentPartPr/>
                <p14:nvPr/>
              </p14:nvContentPartPr>
              <p14:xfrm>
                <a:off x="6039820" y="1318311"/>
                <a:ext cx="187200" cy="3240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6284A48-6A0F-6E49-B11C-A8B700D29A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32260" y="1310751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CA204DB7-B432-3D41-AEA6-BA222E444428}"/>
                  </a:ext>
                </a:extLst>
              </p14:cNvPr>
              <p14:cNvContentPartPr/>
              <p14:nvPr/>
            </p14:nvContentPartPr>
            <p14:xfrm>
              <a:off x="6637420" y="1641951"/>
              <a:ext cx="149760" cy="112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CA204DB7-B432-3D41-AEA6-BA222E44442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629860" y="1634391"/>
                <a:ext cx="1648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E36C4EFC-C3BC-8D4D-AD86-5CAC87E7A6F6}"/>
              </a:ext>
            </a:extLst>
          </p:cNvPr>
          <p:cNvGrpSpPr/>
          <p:nvPr/>
        </p:nvGrpSpPr>
        <p:grpSpPr>
          <a:xfrm>
            <a:off x="7154020" y="1206351"/>
            <a:ext cx="455040" cy="766080"/>
            <a:chOff x="7154020" y="1206351"/>
            <a:chExt cx="45504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319A576-79C5-C243-83F3-4718C407D186}"/>
                    </a:ext>
                  </a:extLst>
                </p14:cNvPr>
                <p14:cNvContentPartPr/>
                <p14:nvPr/>
              </p14:nvContentPartPr>
              <p14:xfrm>
                <a:off x="7154020" y="1405431"/>
                <a:ext cx="261720" cy="243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319A576-79C5-C243-83F3-4718C407D1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46460" y="1397871"/>
                  <a:ext cx="276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668BA36-9F92-C54E-AE2A-35C11452500B}"/>
                    </a:ext>
                  </a:extLst>
                </p14:cNvPr>
                <p14:cNvContentPartPr/>
                <p14:nvPr/>
              </p14:nvContentPartPr>
              <p14:xfrm>
                <a:off x="7434460" y="1505151"/>
                <a:ext cx="37800" cy="432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668BA36-9F92-C54E-AE2A-35C1145250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26900" y="1497591"/>
                  <a:ext cx="52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250976E-F34E-ED4C-8425-6D226D692F1C}"/>
                    </a:ext>
                  </a:extLst>
                </p14:cNvPr>
                <p14:cNvContentPartPr/>
                <p14:nvPr/>
              </p14:nvContentPartPr>
              <p14:xfrm>
                <a:off x="7583860" y="1206351"/>
                <a:ext cx="25200" cy="7660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250976E-F34E-ED4C-8425-6D226D692F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76300" y="1198791"/>
                  <a:ext cx="4032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471BBF5-7C62-2F46-BBC5-A5BE293D7D3D}"/>
              </a:ext>
            </a:extLst>
          </p:cNvPr>
          <p:cNvGrpSpPr/>
          <p:nvPr/>
        </p:nvGrpSpPr>
        <p:grpSpPr>
          <a:xfrm>
            <a:off x="7975900" y="1268631"/>
            <a:ext cx="989640" cy="386280"/>
            <a:chOff x="7975900" y="1268631"/>
            <a:chExt cx="9896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501BFAD-1D52-544D-8020-44B4AF64DBB6}"/>
                    </a:ext>
                  </a:extLst>
                </p14:cNvPr>
                <p14:cNvContentPartPr/>
                <p14:nvPr/>
              </p14:nvContentPartPr>
              <p14:xfrm>
                <a:off x="7975900" y="1361871"/>
                <a:ext cx="230760" cy="212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501BFAD-1D52-544D-8020-44B4AF64DB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68340" y="1354311"/>
                  <a:ext cx="245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6C7F81D-FCAB-9B46-B601-A5F6FDC7E916}"/>
                    </a:ext>
                  </a:extLst>
                </p14:cNvPr>
                <p14:cNvContentPartPr/>
                <p14:nvPr/>
              </p14:nvContentPartPr>
              <p14:xfrm>
                <a:off x="8019460" y="1343151"/>
                <a:ext cx="218160" cy="212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6C7F81D-FCAB-9B46-B601-A5F6FDC7E9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11900" y="133559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94D86C1-53DB-AA47-B19A-71E2AA225B05}"/>
                    </a:ext>
                  </a:extLst>
                </p14:cNvPr>
                <p14:cNvContentPartPr/>
                <p14:nvPr/>
              </p14:nvContentPartPr>
              <p14:xfrm>
                <a:off x="8330860" y="1324431"/>
                <a:ext cx="87480" cy="224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94D86C1-53DB-AA47-B19A-71E2AA225B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23300" y="1317231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004E137-4BC0-AD4C-91BA-41C6E90477F5}"/>
                    </a:ext>
                  </a:extLst>
                </p14:cNvPr>
                <p14:cNvContentPartPr/>
                <p14:nvPr/>
              </p14:nvContentPartPr>
              <p14:xfrm>
                <a:off x="8492500" y="1268631"/>
                <a:ext cx="199440" cy="3052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004E137-4BC0-AD4C-91BA-41C6E90477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84940" y="1261071"/>
                  <a:ext cx="214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85F2551-BACF-5F4A-9F70-F37ABB7C622C}"/>
                    </a:ext>
                  </a:extLst>
                </p14:cNvPr>
                <p14:cNvContentPartPr/>
                <p14:nvPr/>
              </p14:nvContentPartPr>
              <p14:xfrm>
                <a:off x="8617060" y="1461591"/>
                <a:ext cx="106200" cy="190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85F2551-BACF-5F4A-9F70-F37ABB7C62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09500" y="145403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B34CFDD-D13C-C949-86DA-950481DEFB11}"/>
                    </a:ext>
                  </a:extLst>
                </p14:cNvPr>
                <p14:cNvContentPartPr/>
                <p14:nvPr/>
              </p14:nvContentPartPr>
              <p14:xfrm>
                <a:off x="8828740" y="1306071"/>
                <a:ext cx="136800" cy="348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B34CFDD-D13C-C949-86DA-950481DEFB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21180" y="1298511"/>
                  <a:ext cx="1515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9842871-DF83-C342-B937-B5C817BC77A3}"/>
              </a:ext>
            </a:extLst>
          </p:cNvPr>
          <p:cNvGrpSpPr/>
          <p:nvPr/>
        </p:nvGrpSpPr>
        <p:grpSpPr>
          <a:xfrm>
            <a:off x="9164980" y="1368351"/>
            <a:ext cx="293040" cy="255240"/>
            <a:chOff x="9164980" y="1368351"/>
            <a:chExt cx="29304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76904B5-DA13-8848-8119-66CBD6511FAF}"/>
                    </a:ext>
                  </a:extLst>
                </p14:cNvPr>
                <p14:cNvContentPartPr/>
                <p14:nvPr/>
              </p14:nvContentPartPr>
              <p14:xfrm>
                <a:off x="9177580" y="1368351"/>
                <a:ext cx="236880" cy="162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76904B5-DA13-8848-8119-66CBD6511F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70020" y="1360791"/>
                  <a:ext cx="252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717D020-17D7-6849-948C-AF9751C84700}"/>
                    </a:ext>
                  </a:extLst>
                </p14:cNvPr>
                <p14:cNvContentPartPr/>
                <p14:nvPr/>
              </p14:nvContentPartPr>
              <p14:xfrm>
                <a:off x="9164980" y="1536111"/>
                <a:ext cx="293040" cy="87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717D020-17D7-6849-948C-AF9751C847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57420" y="1528911"/>
                  <a:ext cx="308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8D7A1BA-677E-BA4B-B9D2-C5D0088CA0B9}"/>
              </a:ext>
            </a:extLst>
          </p:cNvPr>
          <p:cNvGrpSpPr/>
          <p:nvPr/>
        </p:nvGrpSpPr>
        <p:grpSpPr>
          <a:xfrm>
            <a:off x="9812260" y="1256031"/>
            <a:ext cx="192600" cy="507960"/>
            <a:chOff x="9812260" y="1256031"/>
            <a:chExt cx="19260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3584027-0E9F-304F-B8D5-ACE8128CDC75}"/>
                    </a:ext>
                  </a:extLst>
                </p14:cNvPr>
                <p14:cNvContentPartPr/>
                <p14:nvPr/>
              </p14:nvContentPartPr>
              <p14:xfrm>
                <a:off x="9812260" y="1256031"/>
                <a:ext cx="131040" cy="507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3584027-0E9F-304F-B8D5-ACE8128CDC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05060" y="1248471"/>
                  <a:ext cx="1461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087C893-B6C9-C448-A2AF-A630B6D64614}"/>
                    </a:ext>
                  </a:extLst>
                </p14:cNvPr>
                <p14:cNvContentPartPr/>
                <p14:nvPr/>
              </p14:nvContentPartPr>
              <p14:xfrm>
                <a:off x="9874540" y="1393191"/>
                <a:ext cx="130320" cy="199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087C893-B6C9-C448-A2AF-A630B6D646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66980" y="1385631"/>
                  <a:ext cx="14544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62647824-20D0-8946-96F2-B9EB0FBEFA6F}"/>
                  </a:ext>
                </a:extLst>
              </p14:cNvPr>
              <p14:cNvContentPartPr/>
              <p14:nvPr/>
            </p14:nvContentPartPr>
            <p14:xfrm>
              <a:off x="10223380" y="1810071"/>
              <a:ext cx="106200" cy="874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62647824-20D0-8946-96F2-B9EB0FBEFA6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215820" y="1802511"/>
                <a:ext cx="1213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6645A69-E486-1643-922B-5BF27E4310AD}"/>
              </a:ext>
            </a:extLst>
          </p:cNvPr>
          <p:cNvGrpSpPr/>
          <p:nvPr/>
        </p:nvGrpSpPr>
        <p:grpSpPr>
          <a:xfrm>
            <a:off x="903700" y="2420271"/>
            <a:ext cx="853560" cy="827640"/>
            <a:chOff x="903700" y="2420271"/>
            <a:chExt cx="853560" cy="82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49AC538-F1FD-0744-97A9-25E0DB4DB795}"/>
                    </a:ext>
                  </a:extLst>
                </p14:cNvPr>
                <p14:cNvContentPartPr/>
                <p14:nvPr/>
              </p14:nvContentPartPr>
              <p14:xfrm>
                <a:off x="903700" y="2532231"/>
                <a:ext cx="411120" cy="361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49AC538-F1FD-0744-97A9-25E0DB4DB7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6140" y="2524671"/>
                  <a:ext cx="426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94B6585-DE01-354F-B78A-D3E9DF47E76C}"/>
                    </a:ext>
                  </a:extLst>
                </p14:cNvPr>
                <p14:cNvContentPartPr/>
                <p14:nvPr/>
              </p14:nvContentPartPr>
              <p14:xfrm>
                <a:off x="1414180" y="2775231"/>
                <a:ext cx="37800" cy="50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94B6585-DE01-354F-B78A-D3E9DF47E7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06620" y="276767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27C8D48-EDFE-DB46-BFD6-1C11AAE280D9}"/>
                    </a:ext>
                  </a:extLst>
                </p14:cNvPr>
                <p14:cNvContentPartPr/>
                <p14:nvPr/>
              </p14:nvContentPartPr>
              <p14:xfrm>
                <a:off x="1544860" y="2420271"/>
                <a:ext cx="25200" cy="8276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27C8D48-EDFE-DB46-BFD6-1C11AAE280D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37300" y="2412711"/>
                  <a:ext cx="4032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E608878-3B99-8F4A-933B-ACEFB0853D7E}"/>
                    </a:ext>
                  </a:extLst>
                </p14:cNvPr>
                <p14:cNvContentPartPr/>
                <p14:nvPr/>
              </p14:nvContentPartPr>
              <p14:xfrm>
                <a:off x="1706860" y="2974311"/>
                <a:ext cx="360" cy="25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E608878-3B99-8F4A-933B-ACEFB0853D7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99300" y="2966751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D607E73-176F-F94A-BDDB-C072A3C2580C}"/>
                    </a:ext>
                  </a:extLst>
                </p14:cNvPr>
                <p14:cNvContentPartPr/>
                <p14:nvPr/>
              </p14:nvContentPartPr>
              <p14:xfrm>
                <a:off x="1719460" y="3117591"/>
                <a:ext cx="37800" cy="12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D607E73-176F-F94A-BDDB-C072A3C258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11900" y="311003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7078C4B3-D6C2-7349-B22F-F5BFF94A00BC}"/>
              </a:ext>
            </a:extLst>
          </p:cNvPr>
          <p:cNvGrpSpPr/>
          <p:nvPr/>
        </p:nvGrpSpPr>
        <p:grpSpPr>
          <a:xfrm>
            <a:off x="6581260" y="2912031"/>
            <a:ext cx="3430800" cy="2054880"/>
            <a:chOff x="6581260" y="2912031"/>
            <a:chExt cx="3430800" cy="20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CEE4B4B-4A82-6E48-B1C6-8C6DC21F7B4D}"/>
                    </a:ext>
                  </a:extLst>
                </p14:cNvPr>
                <p14:cNvContentPartPr/>
                <p14:nvPr/>
              </p14:nvContentPartPr>
              <p14:xfrm>
                <a:off x="8007220" y="2912031"/>
                <a:ext cx="118080" cy="106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CEE4B4B-4A82-6E48-B1C6-8C6DC21F7B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99660" y="2904471"/>
                  <a:ext cx="133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247315B-432D-2B4A-AD42-E800FE6BE6DA}"/>
                    </a:ext>
                  </a:extLst>
                </p14:cNvPr>
                <p14:cNvContentPartPr/>
                <p14:nvPr/>
              </p14:nvContentPartPr>
              <p14:xfrm>
                <a:off x="8081740" y="2925351"/>
                <a:ext cx="1930320" cy="130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247315B-432D-2B4A-AD42-E800FE6BE6D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74180" y="2917791"/>
                  <a:ext cx="1945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AF71792-8787-DC4C-8271-483D1A1ACCE7}"/>
                    </a:ext>
                  </a:extLst>
                </p14:cNvPr>
                <p14:cNvContentPartPr/>
                <p14:nvPr/>
              </p14:nvContentPartPr>
              <p14:xfrm>
                <a:off x="9762580" y="3092751"/>
                <a:ext cx="118800" cy="1668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AF71792-8787-DC4C-8271-483D1A1ACC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55020" y="3085191"/>
                  <a:ext cx="133560" cy="16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E1DBF49-2892-6D40-B4E1-329D7B68AEBD}"/>
                    </a:ext>
                  </a:extLst>
                </p14:cNvPr>
                <p14:cNvContentPartPr/>
                <p14:nvPr/>
              </p14:nvContentPartPr>
              <p14:xfrm>
                <a:off x="9538660" y="4692591"/>
                <a:ext cx="248760" cy="155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E1DBF49-2892-6D40-B4E1-329D7B68AEB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31100" y="4685031"/>
                  <a:ext cx="263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563A0CF-9A51-014E-BFE7-02EDC26C402E}"/>
                    </a:ext>
                  </a:extLst>
                </p14:cNvPr>
                <p14:cNvContentPartPr/>
                <p14:nvPr/>
              </p14:nvContentPartPr>
              <p14:xfrm>
                <a:off x="7863940" y="3104991"/>
                <a:ext cx="75240" cy="1768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563A0CF-9A51-014E-BFE7-02EDC26C40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56380" y="3097431"/>
                  <a:ext cx="9000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F8B76D9-A27B-8C49-B866-A0AE2A289EB9}"/>
                    </a:ext>
                  </a:extLst>
                </p14:cNvPr>
                <p14:cNvContentPartPr/>
                <p14:nvPr/>
              </p14:nvContentPartPr>
              <p14:xfrm>
                <a:off x="7758100" y="4835871"/>
                <a:ext cx="192600" cy="813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F8B76D9-A27B-8C49-B866-A0AE2A289E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50540" y="4828311"/>
                  <a:ext cx="20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06889E7-17EB-EF48-B5E1-160284EAB7CF}"/>
                    </a:ext>
                  </a:extLst>
                </p14:cNvPr>
                <p14:cNvContentPartPr/>
                <p14:nvPr/>
              </p14:nvContentPartPr>
              <p14:xfrm>
                <a:off x="7982020" y="4817871"/>
                <a:ext cx="1724760" cy="745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06889E7-17EB-EF48-B5E1-160284EAB7C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74460" y="4810311"/>
                  <a:ext cx="1739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5DA08BC-3D6F-D94E-9C6C-DED8CC1DD8AB}"/>
                    </a:ext>
                  </a:extLst>
                </p14:cNvPr>
                <p14:cNvContentPartPr/>
                <p14:nvPr/>
              </p14:nvContentPartPr>
              <p14:xfrm>
                <a:off x="6755860" y="2974311"/>
                <a:ext cx="1245600" cy="825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5DA08BC-3D6F-D94E-9C6C-DED8CC1DD8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48300" y="2966751"/>
                  <a:ext cx="126036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15CAD50-530A-B940-A270-E48E034B8C39}"/>
                    </a:ext>
                  </a:extLst>
                </p14:cNvPr>
                <p14:cNvContentPartPr/>
                <p14:nvPr/>
              </p14:nvContentPartPr>
              <p14:xfrm>
                <a:off x="6581260" y="3802311"/>
                <a:ext cx="167760" cy="174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15CAD50-530A-B940-A270-E48E034B8C3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73700" y="3794751"/>
                  <a:ext cx="18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4791BBA-7010-964F-9B90-B86172ECCD43}"/>
                    </a:ext>
                  </a:extLst>
                </p14:cNvPr>
                <p14:cNvContentPartPr/>
                <p14:nvPr/>
              </p14:nvContentPartPr>
              <p14:xfrm>
                <a:off x="6643540" y="3951711"/>
                <a:ext cx="1226880" cy="1015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4791BBA-7010-964F-9B90-B86172ECCD4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35980" y="3944151"/>
                  <a:ext cx="124200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B5463C3-C1CD-3A4F-A234-6ECE1CF9BBCE}"/>
                    </a:ext>
                  </a:extLst>
                </p14:cNvPr>
                <p14:cNvContentPartPr/>
                <p14:nvPr/>
              </p14:nvContentPartPr>
              <p14:xfrm>
                <a:off x="7907500" y="3092751"/>
                <a:ext cx="1961280" cy="17748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B5463C3-C1CD-3A4F-A234-6ECE1CF9BB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99940" y="3085191"/>
                  <a:ext cx="1976400" cy="178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8A2AD36-0C0B-2042-8086-697837B057FC}"/>
              </a:ext>
            </a:extLst>
          </p:cNvPr>
          <p:cNvGrpSpPr/>
          <p:nvPr/>
        </p:nvGrpSpPr>
        <p:grpSpPr>
          <a:xfrm>
            <a:off x="2117620" y="2519991"/>
            <a:ext cx="392400" cy="691200"/>
            <a:chOff x="2117620" y="2519991"/>
            <a:chExt cx="39240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D64A8C4-4C3B-AE42-92F8-E5D8627FF343}"/>
                    </a:ext>
                  </a:extLst>
                </p14:cNvPr>
                <p14:cNvContentPartPr/>
                <p14:nvPr/>
              </p14:nvContentPartPr>
              <p14:xfrm>
                <a:off x="2329300" y="2594511"/>
                <a:ext cx="81360" cy="56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D64A8C4-4C3B-AE42-92F8-E5D8627FF34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21740" y="258695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BBE2564-4A5C-E840-A514-6CFBCF3809CC}"/>
                    </a:ext>
                  </a:extLst>
                </p14:cNvPr>
                <p14:cNvContentPartPr/>
                <p14:nvPr/>
              </p14:nvContentPartPr>
              <p14:xfrm>
                <a:off x="2117620" y="2519991"/>
                <a:ext cx="392400" cy="6472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BBE2564-4A5C-E840-A514-6CFBCF3809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10060" y="2512431"/>
                  <a:ext cx="4075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BF8138E-9E71-A44D-8F30-BDF0B1F529E9}"/>
                    </a:ext>
                  </a:extLst>
                </p14:cNvPr>
                <p14:cNvContentPartPr/>
                <p14:nvPr/>
              </p14:nvContentPartPr>
              <p14:xfrm>
                <a:off x="2335780" y="2874591"/>
                <a:ext cx="93600" cy="3366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BF8138E-9E71-A44D-8F30-BDF0B1F529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28220" y="2867391"/>
                  <a:ext cx="108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D78ECF9-896F-EA4E-8B1A-09F185D289A4}"/>
                    </a:ext>
                  </a:extLst>
                </p14:cNvPr>
                <p14:cNvContentPartPr/>
                <p14:nvPr/>
              </p14:nvContentPartPr>
              <p14:xfrm>
                <a:off x="2317060" y="3023991"/>
                <a:ext cx="174600" cy="87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D78ECF9-896F-EA4E-8B1A-09F185D289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09500" y="3016791"/>
                  <a:ext cx="189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D237B95-76DD-9A4F-A378-39B7F69888B1}"/>
              </a:ext>
            </a:extLst>
          </p:cNvPr>
          <p:cNvGrpSpPr/>
          <p:nvPr/>
        </p:nvGrpSpPr>
        <p:grpSpPr>
          <a:xfrm>
            <a:off x="2771380" y="2787471"/>
            <a:ext cx="429840" cy="510840"/>
            <a:chOff x="2771380" y="2787471"/>
            <a:chExt cx="4298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2DF1791-D4E3-1E44-BFA0-CCD6B9B2B6E7}"/>
                    </a:ext>
                  </a:extLst>
                </p14:cNvPr>
                <p14:cNvContentPartPr/>
                <p14:nvPr/>
              </p14:nvContentPartPr>
              <p14:xfrm>
                <a:off x="2771380" y="2787471"/>
                <a:ext cx="56520" cy="317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2DF1791-D4E3-1E44-BFA0-CCD6B9B2B6E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63820" y="2779911"/>
                  <a:ext cx="71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A88982E-ABF8-EA4C-A2D2-E13562AAFE08}"/>
                    </a:ext>
                  </a:extLst>
                </p14:cNvPr>
                <p14:cNvContentPartPr/>
                <p14:nvPr/>
              </p14:nvContentPartPr>
              <p14:xfrm>
                <a:off x="2827540" y="2874591"/>
                <a:ext cx="162360" cy="230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A88982E-ABF8-EA4C-A2D2-E13562AAFE0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19980" y="286739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AA6C36F-E667-AA4D-A8BF-92CEB5E015BA}"/>
                    </a:ext>
                  </a:extLst>
                </p14:cNvPr>
                <p14:cNvContentPartPr/>
                <p14:nvPr/>
              </p14:nvContentPartPr>
              <p14:xfrm>
                <a:off x="3107620" y="3017871"/>
                <a:ext cx="93600" cy="280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AA6C36F-E667-AA4D-A8BF-92CEB5E015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00060" y="3010311"/>
                  <a:ext cx="1087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D91EA44-556A-B346-AEE3-495E755ADCC6}"/>
              </a:ext>
            </a:extLst>
          </p:cNvPr>
          <p:cNvGrpSpPr/>
          <p:nvPr/>
        </p:nvGrpSpPr>
        <p:grpSpPr>
          <a:xfrm>
            <a:off x="3518380" y="2619351"/>
            <a:ext cx="971640" cy="709920"/>
            <a:chOff x="3518380" y="2619351"/>
            <a:chExt cx="97164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CFA62B6-89C8-354A-8842-C60CA8988E4B}"/>
                    </a:ext>
                  </a:extLst>
                </p14:cNvPr>
                <p14:cNvContentPartPr/>
                <p14:nvPr/>
              </p14:nvContentPartPr>
              <p14:xfrm>
                <a:off x="3518380" y="2905911"/>
                <a:ext cx="249480" cy="299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CFA62B6-89C8-354A-8842-C60CA8988E4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10820" y="2898351"/>
                  <a:ext cx="264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35A7EF1-0E38-F345-85C5-005F52ABF347}"/>
                    </a:ext>
                  </a:extLst>
                </p14:cNvPr>
                <p14:cNvContentPartPr/>
                <p14:nvPr/>
              </p14:nvContentPartPr>
              <p14:xfrm>
                <a:off x="3966580" y="2933631"/>
                <a:ext cx="25200" cy="2091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35A7EF1-0E38-F345-85C5-005F52ABF3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59020" y="2926071"/>
                  <a:ext cx="40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CA111FA-6B67-5142-AAA6-DEAFCD430870}"/>
                    </a:ext>
                  </a:extLst>
                </p14:cNvPr>
                <p14:cNvContentPartPr/>
                <p14:nvPr/>
              </p14:nvContentPartPr>
              <p14:xfrm>
                <a:off x="4196980" y="2619351"/>
                <a:ext cx="293040" cy="709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CA111FA-6B67-5142-AAA6-DEAFCD4308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89420" y="2612151"/>
                  <a:ext cx="3081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93155E9-2D2D-7444-BDEF-8AE8BD5B21CE}"/>
                    </a:ext>
                  </a:extLst>
                </p14:cNvPr>
                <p14:cNvContentPartPr/>
                <p14:nvPr/>
              </p14:nvContentPartPr>
              <p14:xfrm>
                <a:off x="4134700" y="2768751"/>
                <a:ext cx="249480" cy="453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93155E9-2D2D-7444-BDEF-8AE8BD5B21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127140" y="2761551"/>
                  <a:ext cx="26460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BD16274-C840-C54B-9707-E1DC48AFA7AD}"/>
              </a:ext>
            </a:extLst>
          </p:cNvPr>
          <p:cNvGrpSpPr/>
          <p:nvPr/>
        </p:nvGrpSpPr>
        <p:grpSpPr>
          <a:xfrm>
            <a:off x="4732300" y="3235671"/>
            <a:ext cx="50400" cy="187200"/>
            <a:chOff x="4732300" y="3235671"/>
            <a:chExt cx="504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6BA7D79-ED1E-D94A-A207-47DE2BC69AB5}"/>
                    </a:ext>
                  </a:extLst>
                </p14:cNvPr>
                <p14:cNvContentPartPr/>
                <p14:nvPr/>
              </p14:nvContentPartPr>
              <p14:xfrm>
                <a:off x="4732300" y="3235671"/>
                <a:ext cx="41760" cy="31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6BA7D79-ED1E-D94A-A207-47DE2BC69A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24740" y="3228471"/>
                  <a:ext cx="5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A0AB52C-E91F-944C-970D-3DA24D51E4D2}"/>
                    </a:ext>
                  </a:extLst>
                </p14:cNvPr>
                <p14:cNvContentPartPr/>
                <p14:nvPr/>
              </p14:nvContentPartPr>
              <p14:xfrm>
                <a:off x="4757500" y="3416391"/>
                <a:ext cx="25200" cy="6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A0AB52C-E91F-944C-970D-3DA24D51E4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49940" y="34088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BDFF8FC-362C-CE4F-B2A3-4B36AAF29B58}"/>
              </a:ext>
            </a:extLst>
          </p:cNvPr>
          <p:cNvGrpSpPr/>
          <p:nvPr/>
        </p:nvGrpSpPr>
        <p:grpSpPr>
          <a:xfrm>
            <a:off x="1096660" y="3740031"/>
            <a:ext cx="547560" cy="336600"/>
            <a:chOff x="1096660" y="3740031"/>
            <a:chExt cx="5475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BE4C598-2EB2-AE46-A928-771A7E72518E}"/>
                    </a:ext>
                  </a:extLst>
                </p14:cNvPr>
                <p14:cNvContentPartPr/>
                <p14:nvPr/>
              </p14:nvContentPartPr>
              <p14:xfrm>
                <a:off x="1152820" y="3827151"/>
                <a:ext cx="420120" cy="565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BE4C598-2EB2-AE46-A928-771A7E7251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5260" y="3819591"/>
                  <a:ext cx="435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E6A5A85-1E96-7F4E-8A49-5E80BFD6F27F}"/>
                    </a:ext>
                  </a:extLst>
                </p14:cNvPr>
                <p14:cNvContentPartPr/>
                <p14:nvPr/>
              </p14:nvContentPartPr>
              <p14:xfrm>
                <a:off x="1096660" y="3932991"/>
                <a:ext cx="411120" cy="439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E6A5A85-1E96-7F4E-8A49-5E80BFD6F2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9100" y="3925431"/>
                  <a:ext cx="426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3C198B6-A916-3746-8B34-7E8A8E697824}"/>
                    </a:ext>
                  </a:extLst>
                </p14:cNvPr>
                <p14:cNvContentPartPr/>
                <p14:nvPr/>
              </p14:nvContentPartPr>
              <p14:xfrm>
                <a:off x="1383220" y="3740031"/>
                <a:ext cx="261000" cy="336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3C198B6-A916-3746-8B34-7E8A8E6978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75660" y="3732471"/>
                  <a:ext cx="27612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E3D8D6A4-4CC2-D142-B071-B723CFE1F448}"/>
                  </a:ext>
                </a:extLst>
              </p14:cNvPr>
              <p14:cNvContentPartPr/>
              <p14:nvPr/>
            </p14:nvContentPartPr>
            <p14:xfrm>
              <a:off x="3985300" y="3796191"/>
              <a:ext cx="205920" cy="3488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E3D8D6A4-4CC2-D142-B071-B723CFE1F44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977740" y="3788631"/>
                <a:ext cx="22104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088074EA-BE27-1746-A2C4-50C06D53C3B7}"/>
              </a:ext>
            </a:extLst>
          </p:cNvPr>
          <p:cNvGrpSpPr/>
          <p:nvPr/>
        </p:nvGrpSpPr>
        <p:grpSpPr>
          <a:xfrm>
            <a:off x="1918540" y="3746151"/>
            <a:ext cx="1214280" cy="411480"/>
            <a:chOff x="1918540" y="3746151"/>
            <a:chExt cx="12142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D198D42-F6B7-3548-8575-7E03662697D2}"/>
                    </a:ext>
                  </a:extLst>
                </p14:cNvPr>
                <p14:cNvContentPartPr/>
                <p14:nvPr/>
              </p14:nvContentPartPr>
              <p14:xfrm>
                <a:off x="1918540" y="3764871"/>
                <a:ext cx="280440" cy="308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D198D42-F6B7-3548-8575-7E03662697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10980" y="3757311"/>
                  <a:ext cx="295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E993D72-B355-6849-8E9D-F54BF4E1D661}"/>
                    </a:ext>
                  </a:extLst>
                </p14:cNvPr>
                <p14:cNvContentPartPr/>
                <p14:nvPr/>
              </p14:nvContentPartPr>
              <p14:xfrm>
                <a:off x="1949500" y="3765591"/>
                <a:ext cx="330480" cy="279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E993D72-B355-6849-8E9D-F54BF4E1D66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41940" y="3758031"/>
                  <a:ext cx="345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694F0F7-AD0A-FB44-BBD0-EC501D970377}"/>
                    </a:ext>
                  </a:extLst>
                </p14:cNvPr>
                <p14:cNvContentPartPr/>
                <p14:nvPr/>
              </p14:nvContentPartPr>
              <p14:xfrm>
                <a:off x="2329300" y="3764871"/>
                <a:ext cx="143640" cy="3117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694F0F7-AD0A-FB44-BBD0-EC501D9703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21740" y="3757311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74B8B8A-AD38-3741-BB25-E6B7B1FB31C3}"/>
                    </a:ext>
                  </a:extLst>
                </p14:cNvPr>
                <p14:cNvContentPartPr/>
                <p14:nvPr/>
              </p14:nvContentPartPr>
              <p14:xfrm>
                <a:off x="2621980" y="3746151"/>
                <a:ext cx="218160" cy="336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74B8B8A-AD38-3741-BB25-E6B7B1FB31C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14420" y="3738951"/>
                  <a:ext cx="233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C5A0090-6F0C-E348-A6DA-52D32F43CA9F}"/>
                    </a:ext>
                  </a:extLst>
                </p14:cNvPr>
                <p14:cNvContentPartPr/>
                <p14:nvPr/>
              </p14:nvContentPartPr>
              <p14:xfrm>
                <a:off x="2696860" y="3932991"/>
                <a:ext cx="187200" cy="50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C5A0090-6F0C-E348-A6DA-52D32F43CA9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89300" y="3925431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44D1BCA-79F5-B149-83C3-689E27429F06}"/>
                    </a:ext>
                  </a:extLst>
                </p14:cNvPr>
                <p14:cNvContentPartPr/>
                <p14:nvPr/>
              </p14:nvContentPartPr>
              <p14:xfrm>
                <a:off x="3026620" y="3790071"/>
                <a:ext cx="106200" cy="3675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44D1BCA-79F5-B149-83C3-689E27429F0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19060" y="3782511"/>
                  <a:ext cx="1213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C4717B48-D7D2-204C-8C14-C79190253DB7}"/>
              </a:ext>
            </a:extLst>
          </p:cNvPr>
          <p:cNvGrpSpPr/>
          <p:nvPr/>
        </p:nvGrpSpPr>
        <p:grpSpPr>
          <a:xfrm>
            <a:off x="3338020" y="3777471"/>
            <a:ext cx="299160" cy="386280"/>
            <a:chOff x="3338020" y="3777471"/>
            <a:chExt cx="2991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2D469E2-2317-194A-A16D-00A7BC0FA59C}"/>
                    </a:ext>
                  </a:extLst>
                </p14:cNvPr>
                <p14:cNvContentPartPr/>
                <p14:nvPr/>
              </p14:nvContentPartPr>
              <p14:xfrm>
                <a:off x="3344140" y="3777471"/>
                <a:ext cx="268200" cy="218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2D469E2-2317-194A-A16D-00A7BC0FA59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36580" y="3769911"/>
                  <a:ext cx="282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4EF28FF-59FE-944A-98A8-09F8892EFF11}"/>
                    </a:ext>
                  </a:extLst>
                </p14:cNvPr>
                <p14:cNvContentPartPr/>
                <p14:nvPr/>
              </p14:nvContentPartPr>
              <p14:xfrm>
                <a:off x="3338020" y="4007871"/>
                <a:ext cx="299160" cy="1558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4EF28FF-59FE-944A-98A8-09F8892EFF1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30460" y="4000311"/>
                  <a:ext cx="3142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4AD9DEB5-8CEA-6641-9C14-26A4BBF50754}"/>
                  </a:ext>
                </a:extLst>
              </p14:cNvPr>
              <p14:cNvContentPartPr/>
              <p14:nvPr/>
            </p14:nvContentPartPr>
            <p14:xfrm>
              <a:off x="6176620" y="3808431"/>
              <a:ext cx="43920" cy="2246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4AD9DEB5-8CEA-6641-9C14-26A4BBF5075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169060" y="3800871"/>
                <a:ext cx="59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3964D0C4-95B0-EB40-A631-90849ED19823}"/>
                  </a:ext>
                </a:extLst>
              </p14:cNvPr>
              <p14:cNvContentPartPr/>
              <p14:nvPr/>
            </p14:nvContentPartPr>
            <p14:xfrm>
              <a:off x="7708060" y="2414151"/>
              <a:ext cx="230760" cy="2059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3964D0C4-95B0-EB40-A631-90849ED1982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700860" y="2406591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108D9E3D-69A8-5441-8DA8-35D287BA92CF}"/>
                  </a:ext>
                </a:extLst>
              </p14:cNvPr>
              <p14:cNvContentPartPr/>
              <p14:nvPr/>
            </p14:nvContentPartPr>
            <p14:xfrm>
              <a:off x="7623820" y="5028831"/>
              <a:ext cx="208440" cy="26172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108D9E3D-69A8-5441-8DA8-35D287BA92C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616260" y="5021271"/>
                <a:ext cx="2235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127EDC00-011C-4E42-A59C-84592DBE7F3F}"/>
                  </a:ext>
                </a:extLst>
              </p14:cNvPr>
              <p14:cNvContentPartPr/>
              <p14:nvPr/>
            </p14:nvContentPartPr>
            <p14:xfrm>
              <a:off x="10285660" y="2806191"/>
              <a:ext cx="56520" cy="22464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127EDC00-011C-4E42-A59C-84592DBE7F3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278100" y="2798631"/>
                <a:ext cx="71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2B28D122-C12B-1644-B1F1-8285F1F41D46}"/>
                  </a:ext>
                </a:extLst>
              </p14:cNvPr>
              <p14:cNvContentPartPr/>
              <p14:nvPr/>
            </p14:nvContentPartPr>
            <p14:xfrm>
              <a:off x="10189540" y="4785831"/>
              <a:ext cx="364320" cy="2368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2B28D122-C12B-1644-B1F1-8285F1F41D4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181980" y="4778271"/>
                <a:ext cx="3794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4B4434A9-A9CD-4642-B8EF-E7839CA35DC9}"/>
              </a:ext>
            </a:extLst>
          </p:cNvPr>
          <p:cNvGrpSpPr/>
          <p:nvPr/>
        </p:nvGrpSpPr>
        <p:grpSpPr>
          <a:xfrm>
            <a:off x="1395460" y="4555791"/>
            <a:ext cx="355320" cy="560520"/>
            <a:chOff x="1395460" y="4555791"/>
            <a:chExt cx="3553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7492B49-B00F-AF42-A23E-5402338BC4E6}"/>
                    </a:ext>
                  </a:extLst>
                </p14:cNvPr>
                <p14:cNvContentPartPr/>
                <p14:nvPr/>
              </p14:nvContentPartPr>
              <p14:xfrm>
                <a:off x="1395460" y="4555791"/>
                <a:ext cx="355320" cy="560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7492B49-B00F-AF42-A23E-5402338BC4E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87900" y="4548231"/>
                  <a:ext cx="370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477B2C3-E640-FB41-966A-9436839A7C6B}"/>
                    </a:ext>
                  </a:extLst>
                </p14:cNvPr>
                <p14:cNvContentPartPr/>
                <p14:nvPr/>
              </p14:nvContentPartPr>
              <p14:xfrm>
                <a:off x="1631980" y="4792311"/>
                <a:ext cx="100080" cy="2707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477B2C3-E640-FB41-966A-9436839A7C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24780" y="4784751"/>
                  <a:ext cx="1152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ED2F7AE-422C-B648-A282-0086EA432CAA}"/>
                    </a:ext>
                  </a:extLst>
                </p14:cNvPr>
                <p14:cNvContentPartPr/>
                <p14:nvPr/>
              </p14:nvContentPartPr>
              <p14:xfrm>
                <a:off x="1625860" y="4885551"/>
                <a:ext cx="106200" cy="813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ED2F7AE-422C-B648-A282-0086EA432CA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18300" y="487799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388AB9AE-45D9-EF45-9E5C-82BB4B8A7FA2}"/>
              </a:ext>
            </a:extLst>
          </p:cNvPr>
          <p:cNvGrpSpPr/>
          <p:nvPr/>
        </p:nvGrpSpPr>
        <p:grpSpPr>
          <a:xfrm>
            <a:off x="2232460" y="4406391"/>
            <a:ext cx="1168200" cy="691200"/>
            <a:chOff x="2232460" y="4406391"/>
            <a:chExt cx="116820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6AF0641-86CE-924E-8143-AFFBE5410517}"/>
                    </a:ext>
                  </a:extLst>
                </p14:cNvPr>
                <p14:cNvContentPartPr/>
                <p14:nvPr/>
              </p14:nvContentPartPr>
              <p14:xfrm>
                <a:off x="2232460" y="4642911"/>
                <a:ext cx="164880" cy="330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6AF0641-86CE-924E-8143-AFFBE541051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24900" y="4635351"/>
                  <a:ext cx="180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B53EC14-ED89-9C4A-BE77-2A66DF4AB9F5}"/>
                    </a:ext>
                  </a:extLst>
                </p14:cNvPr>
                <p14:cNvContentPartPr/>
                <p14:nvPr/>
              </p14:nvContentPartPr>
              <p14:xfrm>
                <a:off x="2528740" y="4537071"/>
                <a:ext cx="411120" cy="4546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B53EC14-ED89-9C4A-BE77-2A66DF4AB9F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21180" y="4529511"/>
                  <a:ext cx="4262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B166004-D936-D94D-A8E4-9D666C14CCEE}"/>
                    </a:ext>
                  </a:extLst>
                </p14:cNvPr>
                <p14:cNvContentPartPr/>
                <p14:nvPr/>
              </p14:nvContentPartPr>
              <p14:xfrm>
                <a:off x="3225700" y="4406391"/>
                <a:ext cx="81360" cy="112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B166004-D936-D94D-A8E4-9D666C14CCE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18500" y="439883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5EF1364-E50C-7E44-A12A-CF195210CB1A}"/>
                    </a:ext>
                  </a:extLst>
                </p14:cNvPr>
                <p14:cNvContentPartPr/>
                <p14:nvPr/>
              </p14:nvContentPartPr>
              <p14:xfrm>
                <a:off x="3070180" y="4462191"/>
                <a:ext cx="317880" cy="6354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5EF1364-E50C-7E44-A12A-CF195210CB1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62620" y="4454631"/>
                  <a:ext cx="3330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D6662557-09B7-E34F-A3D2-D17ED8A4AFD2}"/>
                    </a:ext>
                  </a:extLst>
                </p14:cNvPr>
                <p14:cNvContentPartPr/>
                <p14:nvPr/>
              </p14:nvContentPartPr>
              <p14:xfrm>
                <a:off x="3250900" y="4879431"/>
                <a:ext cx="149760" cy="168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D6662557-09B7-E34F-A3D2-D17ED8A4AFD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43340" y="4871871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40C6619-B643-7B49-8828-192E3CA7940C}"/>
                  </a:ext>
                </a:extLst>
              </p14:cNvPr>
              <p14:cNvContentPartPr/>
              <p14:nvPr/>
            </p14:nvContentPartPr>
            <p14:xfrm>
              <a:off x="3686500" y="4456071"/>
              <a:ext cx="355320" cy="5918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40C6619-B643-7B49-8828-192E3CA7940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678940" y="4448511"/>
                <a:ext cx="370440" cy="60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38BA15D-1BA4-C240-9051-FC34AF379280}"/>
              </a:ext>
            </a:extLst>
          </p:cNvPr>
          <p:cNvGrpSpPr/>
          <p:nvPr/>
        </p:nvGrpSpPr>
        <p:grpSpPr>
          <a:xfrm>
            <a:off x="4290580" y="4424751"/>
            <a:ext cx="199440" cy="591480"/>
            <a:chOff x="4290580" y="4424751"/>
            <a:chExt cx="19944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F80C401-EC70-9541-A5E8-B9D25AAF4134}"/>
                    </a:ext>
                  </a:extLst>
                </p14:cNvPr>
                <p14:cNvContentPartPr/>
                <p14:nvPr/>
              </p14:nvContentPartPr>
              <p14:xfrm>
                <a:off x="4383820" y="4424751"/>
                <a:ext cx="93600" cy="1310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F80C401-EC70-9541-A5E8-B9D25AAF413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76260" y="441719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DFF45C2-289F-574D-A99E-D4982036BC1E}"/>
                    </a:ext>
                  </a:extLst>
                </p14:cNvPr>
                <p14:cNvContentPartPr/>
                <p14:nvPr/>
              </p14:nvContentPartPr>
              <p14:xfrm>
                <a:off x="4290580" y="4667751"/>
                <a:ext cx="173880" cy="619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DFF45C2-289F-574D-A99E-D4982036BC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83020" y="4660191"/>
                  <a:ext cx="189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437B6FD-C372-4449-AFF9-1FA378F8830E}"/>
                    </a:ext>
                  </a:extLst>
                </p14:cNvPr>
                <p14:cNvContentPartPr/>
                <p14:nvPr/>
              </p14:nvContentPartPr>
              <p14:xfrm>
                <a:off x="4389940" y="4767471"/>
                <a:ext cx="100080" cy="248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437B6FD-C372-4449-AFF9-1FA378F8830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82380" y="4759911"/>
                  <a:ext cx="115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1BFC3E0-F967-C541-8502-44A07ED33185}"/>
                    </a:ext>
                  </a:extLst>
                </p14:cNvPr>
                <p14:cNvContentPartPr/>
                <p14:nvPr/>
              </p14:nvContentPartPr>
              <p14:xfrm>
                <a:off x="4347100" y="4793031"/>
                <a:ext cx="99360" cy="161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1BFC3E0-F967-C541-8502-44A07ED3318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39540" y="4785471"/>
                  <a:ext cx="1144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F44751E5-DA3F-E44F-89B6-D1B1A1E98925}"/>
              </a:ext>
            </a:extLst>
          </p:cNvPr>
          <p:cNvGrpSpPr/>
          <p:nvPr/>
        </p:nvGrpSpPr>
        <p:grpSpPr>
          <a:xfrm>
            <a:off x="891460" y="5658111"/>
            <a:ext cx="541800" cy="447840"/>
            <a:chOff x="891460" y="5658111"/>
            <a:chExt cx="54180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F92EEA4-CC15-BC4E-91B2-4C9C56779336}"/>
                    </a:ext>
                  </a:extLst>
                </p14:cNvPr>
                <p14:cNvContentPartPr/>
                <p14:nvPr/>
              </p14:nvContentPartPr>
              <p14:xfrm>
                <a:off x="947260" y="5738391"/>
                <a:ext cx="373320" cy="81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F92EEA4-CC15-BC4E-91B2-4C9C5677933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39700" y="5730831"/>
                  <a:ext cx="38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B93EEE3-61FA-3F4F-A036-E534A4B6BDBD}"/>
                    </a:ext>
                  </a:extLst>
                </p14:cNvPr>
                <p14:cNvContentPartPr/>
                <p14:nvPr/>
              </p14:nvContentPartPr>
              <p14:xfrm>
                <a:off x="891460" y="5875551"/>
                <a:ext cx="417600" cy="313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B93EEE3-61FA-3F4F-A036-E534A4B6BD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3900" y="5867991"/>
                  <a:ext cx="432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AA93A7C8-EA98-EA40-96DA-C40A1B9100EC}"/>
                    </a:ext>
                  </a:extLst>
                </p14:cNvPr>
                <p14:cNvContentPartPr/>
                <p14:nvPr/>
              </p14:nvContentPartPr>
              <p14:xfrm>
                <a:off x="1195660" y="5658111"/>
                <a:ext cx="237600" cy="4478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AA93A7C8-EA98-EA40-96DA-C40A1B9100E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88100" y="5650551"/>
                  <a:ext cx="25272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86A5A926-40A4-FC41-8F1A-CCC1C0C4ABA5}"/>
              </a:ext>
            </a:extLst>
          </p:cNvPr>
          <p:cNvGrpSpPr/>
          <p:nvPr/>
        </p:nvGrpSpPr>
        <p:grpSpPr>
          <a:xfrm>
            <a:off x="2186380" y="5781951"/>
            <a:ext cx="1413360" cy="398880"/>
            <a:chOff x="2186380" y="5781951"/>
            <a:chExt cx="14133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6EFEE56-C40A-FB48-9B9B-785F7B789DFB}"/>
                    </a:ext>
                  </a:extLst>
                </p14:cNvPr>
                <p14:cNvContentPartPr/>
                <p14:nvPr/>
              </p14:nvContentPartPr>
              <p14:xfrm>
                <a:off x="2223460" y="5807511"/>
                <a:ext cx="274320" cy="3171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6EFEE56-C40A-FB48-9B9B-785F7B789D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15900" y="5799951"/>
                  <a:ext cx="289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8441285-64C4-DA49-8BB5-0EFF5EDFA4C0}"/>
                    </a:ext>
                  </a:extLst>
                </p14:cNvPr>
                <p14:cNvContentPartPr/>
                <p14:nvPr/>
              </p14:nvContentPartPr>
              <p14:xfrm>
                <a:off x="2186380" y="5862951"/>
                <a:ext cx="317880" cy="2991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8441285-64C4-DA49-8BB5-0EFF5EDFA4C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78820" y="5855391"/>
                  <a:ext cx="333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EE10CCA-2C92-D442-B55B-09FE345B0FFA}"/>
                    </a:ext>
                  </a:extLst>
                </p14:cNvPr>
                <p14:cNvContentPartPr/>
                <p14:nvPr/>
              </p14:nvContentPartPr>
              <p14:xfrm>
                <a:off x="2727820" y="5800671"/>
                <a:ext cx="162360" cy="299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EE10CCA-2C92-D442-B55B-09FE345B0FF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20260" y="5793111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950519FF-8675-DE41-95A2-3A51C8881583}"/>
                    </a:ext>
                  </a:extLst>
                </p14:cNvPr>
                <p14:cNvContentPartPr/>
                <p14:nvPr/>
              </p14:nvContentPartPr>
              <p14:xfrm>
                <a:off x="3032740" y="5781951"/>
                <a:ext cx="205920" cy="3240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950519FF-8675-DE41-95A2-3A51C888158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25180" y="5774391"/>
                  <a:ext cx="221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BBB97DAE-300B-794F-99CC-C3523738A25F}"/>
                    </a:ext>
                  </a:extLst>
                </p14:cNvPr>
                <p14:cNvContentPartPr/>
                <p14:nvPr/>
              </p14:nvContentPartPr>
              <p14:xfrm>
                <a:off x="3110500" y="5993631"/>
                <a:ext cx="240480" cy="129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BBB97DAE-300B-794F-99CC-C3523738A2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02940" y="5986071"/>
                  <a:ext cx="255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A726403-04B4-684C-A688-F909A5AD5876}"/>
                    </a:ext>
                  </a:extLst>
                </p14:cNvPr>
                <p14:cNvContentPartPr/>
                <p14:nvPr/>
              </p14:nvContentPartPr>
              <p14:xfrm>
                <a:off x="3400300" y="5819391"/>
                <a:ext cx="199440" cy="3614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A726403-04B4-684C-A688-F909A5AD587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92740" y="581183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D62D7A47-C145-B142-ADF7-C62474343A43}"/>
              </a:ext>
            </a:extLst>
          </p:cNvPr>
          <p:cNvGrpSpPr/>
          <p:nvPr/>
        </p:nvGrpSpPr>
        <p:grpSpPr>
          <a:xfrm>
            <a:off x="4035340" y="5781951"/>
            <a:ext cx="771480" cy="498240"/>
            <a:chOff x="4035340" y="5781951"/>
            <a:chExt cx="7714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AB60CFA-1758-F943-A3FF-566D8833DBA8}"/>
                    </a:ext>
                  </a:extLst>
                </p14:cNvPr>
                <p14:cNvContentPartPr/>
                <p14:nvPr/>
              </p14:nvContentPartPr>
              <p14:xfrm>
                <a:off x="4221820" y="5925231"/>
                <a:ext cx="31320" cy="64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AB60CFA-1758-F943-A3FF-566D8833DBA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14260" y="591767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E04CA37-AEAC-574C-B876-315B67FCDF41}"/>
                    </a:ext>
                  </a:extLst>
                </p14:cNvPr>
                <p14:cNvContentPartPr/>
                <p14:nvPr/>
              </p14:nvContentPartPr>
              <p14:xfrm>
                <a:off x="4035340" y="5819391"/>
                <a:ext cx="236880" cy="280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E04CA37-AEAC-574C-B876-315B67FCDF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27780" y="5811831"/>
                  <a:ext cx="252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C9DA78B-5DDE-1C46-9B65-C92375E60D02}"/>
                    </a:ext>
                  </a:extLst>
                </p14:cNvPr>
                <p14:cNvContentPartPr/>
                <p14:nvPr/>
              </p14:nvContentPartPr>
              <p14:xfrm>
                <a:off x="4078900" y="6124311"/>
                <a:ext cx="261720" cy="313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C9DA78B-5DDE-1C46-9B65-C92375E60D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71340" y="611675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601C2A3-2588-BA40-A5DA-418133101F4A}"/>
                    </a:ext>
                  </a:extLst>
                </p14:cNvPr>
                <p14:cNvContentPartPr/>
                <p14:nvPr/>
              </p14:nvContentPartPr>
              <p14:xfrm>
                <a:off x="4402540" y="5781951"/>
                <a:ext cx="404280" cy="4982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601C2A3-2588-BA40-A5DA-418133101F4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94980" y="5774391"/>
                  <a:ext cx="41940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75996785-9AC3-F44C-A96B-801688862067}"/>
              </a:ext>
            </a:extLst>
          </p:cNvPr>
          <p:cNvGrpSpPr/>
          <p:nvPr/>
        </p:nvGrpSpPr>
        <p:grpSpPr>
          <a:xfrm>
            <a:off x="4813300" y="3845871"/>
            <a:ext cx="1027800" cy="2160720"/>
            <a:chOff x="4813300" y="3845871"/>
            <a:chExt cx="1027800" cy="21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19E00DB-C7F7-AD4C-9BAB-53FBFA9203D9}"/>
                    </a:ext>
                  </a:extLst>
                </p14:cNvPr>
                <p14:cNvContentPartPr/>
                <p14:nvPr/>
              </p14:nvContentPartPr>
              <p14:xfrm>
                <a:off x="4844620" y="4568031"/>
                <a:ext cx="68040" cy="1249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19E00DB-C7F7-AD4C-9BAB-53FBFA9203D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837060" y="4560471"/>
                  <a:ext cx="83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077CE3F-741E-C946-9085-394B2A2CF32C}"/>
                    </a:ext>
                  </a:extLst>
                </p14:cNvPr>
                <p14:cNvContentPartPr/>
                <p14:nvPr/>
              </p14:nvContentPartPr>
              <p14:xfrm>
                <a:off x="4813300" y="4841991"/>
                <a:ext cx="31320" cy="112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077CE3F-741E-C946-9085-394B2A2CF32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805740" y="4834431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1ECAB04-086B-5146-B497-DDF2F08BBB8E}"/>
                    </a:ext>
                  </a:extLst>
                </p14:cNvPr>
                <p14:cNvContentPartPr/>
                <p14:nvPr/>
              </p14:nvContentPartPr>
              <p14:xfrm>
                <a:off x="5024980" y="4636431"/>
                <a:ext cx="230760" cy="500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1ECAB04-086B-5146-B497-DDF2F08BBB8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17420" y="462887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34E7F4E-2943-E749-9CB6-CACB594585BF}"/>
                    </a:ext>
                  </a:extLst>
                </p14:cNvPr>
                <p14:cNvContentPartPr/>
                <p14:nvPr/>
              </p14:nvContentPartPr>
              <p14:xfrm>
                <a:off x="5043700" y="4580631"/>
                <a:ext cx="198720" cy="5544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34E7F4E-2943-E749-9CB6-CACB594585B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36140" y="4573071"/>
                  <a:ext cx="2138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1B5BA77-53E5-FD41-A736-D1F87C268D0F}"/>
                    </a:ext>
                  </a:extLst>
                </p14:cNvPr>
                <p14:cNvContentPartPr/>
                <p14:nvPr/>
              </p14:nvContentPartPr>
              <p14:xfrm>
                <a:off x="5491900" y="5097231"/>
                <a:ext cx="87480" cy="252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1B5BA77-53E5-FD41-A736-D1F87C268D0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84340" y="508967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263C237-0935-7E4F-A5BF-91AF6C8385D1}"/>
                    </a:ext>
                  </a:extLst>
                </p14:cNvPr>
                <p14:cNvContentPartPr/>
                <p14:nvPr/>
              </p14:nvContentPartPr>
              <p14:xfrm>
                <a:off x="5461660" y="5323311"/>
                <a:ext cx="37080" cy="29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263C237-0935-7E4F-A5BF-91AF6C8385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54100" y="5315751"/>
                  <a:ext cx="52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A30FA3C-B5A2-0D43-B266-E28EAA5DEBB0}"/>
                    </a:ext>
                  </a:extLst>
                </p14:cNvPr>
                <p14:cNvContentPartPr/>
                <p14:nvPr/>
              </p14:nvContentPartPr>
              <p14:xfrm>
                <a:off x="5311540" y="3845871"/>
                <a:ext cx="529560" cy="2160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A30FA3C-B5A2-0D43-B266-E28EAA5DEBB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03980" y="3838311"/>
                  <a:ext cx="544680" cy="21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27A77D66-9B41-CF4E-81EB-CA3CA6A9DCAC}"/>
              </a:ext>
            </a:extLst>
          </p:cNvPr>
          <p:cNvGrpSpPr/>
          <p:nvPr/>
        </p:nvGrpSpPr>
        <p:grpSpPr>
          <a:xfrm>
            <a:off x="6469300" y="5664591"/>
            <a:ext cx="3548880" cy="815040"/>
            <a:chOff x="6469300" y="5664591"/>
            <a:chExt cx="3548880" cy="81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76857EA-EF05-2A44-90EA-D66C4D7B302E}"/>
                    </a:ext>
                  </a:extLst>
                </p14:cNvPr>
                <p14:cNvContentPartPr/>
                <p14:nvPr/>
              </p14:nvContentPartPr>
              <p14:xfrm>
                <a:off x="6500620" y="5906511"/>
                <a:ext cx="554400" cy="1249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76857EA-EF05-2A44-90EA-D66C4D7B302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93060" y="5898951"/>
                  <a:ext cx="569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CC7C127-7C01-C64C-8445-11E9C5BAA486}"/>
                    </a:ext>
                  </a:extLst>
                </p14:cNvPr>
                <p14:cNvContentPartPr/>
                <p14:nvPr/>
              </p14:nvContentPartPr>
              <p14:xfrm>
                <a:off x="6469300" y="6136911"/>
                <a:ext cx="573120" cy="813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CC7C127-7C01-C64C-8445-11E9C5BAA4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61740" y="6129351"/>
                  <a:ext cx="58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80E7905-D449-7142-88D5-D8ADF071239F}"/>
                    </a:ext>
                  </a:extLst>
                </p14:cNvPr>
                <p14:cNvContentPartPr/>
                <p14:nvPr/>
              </p14:nvContentPartPr>
              <p14:xfrm>
                <a:off x="6792940" y="5664591"/>
                <a:ext cx="399600" cy="7902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80E7905-D449-7142-88D5-D8ADF071239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85380" y="5657031"/>
                  <a:ext cx="41472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A5DC7AB7-F56F-EF4D-B153-59E4868BD45A}"/>
                    </a:ext>
                  </a:extLst>
                </p14:cNvPr>
                <p14:cNvContentPartPr/>
                <p14:nvPr/>
              </p14:nvContentPartPr>
              <p14:xfrm>
                <a:off x="7602220" y="5968791"/>
                <a:ext cx="193320" cy="398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A5DC7AB7-F56F-EF4D-B153-59E4868BD45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95020" y="5961231"/>
                  <a:ext cx="208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4138C9EF-8197-5A4A-912F-83C5F01DFF7A}"/>
                    </a:ext>
                  </a:extLst>
                </p14:cNvPr>
                <p14:cNvContentPartPr/>
                <p14:nvPr/>
              </p14:nvContentPartPr>
              <p14:xfrm>
                <a:off x="7565140" y="5982831"/>
                <a:ext cx="330480" cy="322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4138C9EF-8197-5A4A-912F-83C5F01DFF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57580" y="5975271"/>
                  <a:ext cx="345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38F866E-F309-044A-A568-107AE4AF5851}"/>
                    </a:ext>
                  </a:extLst>
                </p14:cNvPr>
                <p14:cNvContentPartPr/>
                <p14:nvPr/>
              </p14:nvContentPartPr>
              <p14:xfrm>
                <a:off x="8001460" y="5974911"/>
                <a:ext cx="261000" cy="336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38F866E-F309-044A-A568-107AE4AF58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93900" y="5967351"/>
                  <a:ext cx="276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5B401B1-B5A1-724A-94F7-ED22EB4EEE53}"/>
                    </a:ext>
                  </a:extLst>
                </p14:cNvPr>
                <p14:cNvContentPartPr/>
                <p14:nvPr/>
              </p14:nvContentPartPr>
              <p14:xfrm>
                <a:off x="8343820" y="5863671"/>
                <a:ext cx="254880" cy="4291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5B401B1-B5A1-724A-94F7-ED22EB4EEE5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336260" y="5856111"/>
                  <a:ext cx="270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7A65265-DF03-5445-98E6-FED5B0C068A2}"/>
                    </a:ext>
                  </a:extLst>
                </p14:cNvPr>
                <p14:cNvContentPartPr/>
                <p14:nvPr/>
              </p14:nvContentPartPr>
              <p14:xfrm>
                <a:off x="8430220" y="6124311"/>
                <a:ext cx="255600" cy="626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7A65265-DF03-5445-98E6-FED5B0C068A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23020" y="6116751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1FC68430-E5EB-7A46-B3A2-2F1234580913}"/>
                    </a:ext>
                  </a:extLst>
                </p14:cNvPr>
                <p14:cNvContentPartPr/>
                <p14:nvPr/>
              </p14:nvContentPartPr>
              <p14:xfrm>
                <a:off x="8816500" y="5969511"/>
                <a:ext cx="142920" cy="4042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1FC68430-E5EB-7A46-B3A2-2F123458091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08940" y="5961951"/>
                  <a:ext cx="1580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45F9E14-5E13-F448-89E6-D343B89D4E24}"/>
                    </a:ext>
                  </a:extLst>
                </p14:cNvPr>
                <p14:cNvContentPartPr/>
                <p14:nvPr/>
              </p14:nvContentPartPr>
              <p14:xfrm>
                <a:off x="9326980" y="6037191"/>
                <a:ext cx="193320" cy="813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45F9E14-5E13-F448-89E6-D343B89D4E2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19420" y="6029631"/>
                  <a:ext cx="20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2309E79-C0B8-B64C-B824-B25E74EE863B}"/>
                    </a:ext>
                  </a:extLst>
                </p14:cNvPr>
                <p14:cNvContentPartPr/>
                <p14:nvPr/>
              </p14:nvContentPartPr>
              <p14:xfrm>
                <a:off x="9277660" y="6211791"/>
                <a:ext cx="311040" cy="129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2309E79-C0B8-B64C-B824-B25E74EE863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70100" y="6204231"/>
                  <a:ext cx="32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31A29B0-AE55-9B41-9463-79862E0ABF4E}"/>
                    </a:ext>
                  </a:extLst>
                </p14:cNvPr>
                <p14:cNvContentPartPr/>
                <p14:nvPr/>
              </p14:nvContentPartPr>
              <p14:xfrm>
                <a:off x="9694180" y="5943951"/>
                <a:ext cx="324000" cy="5356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31A29B0-AE55-9B41-9463-79862E0ABF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86620" y="5936391"/>
                  <a:ext cx="33912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D85D3B04-7F32-2244-A129-1650F40E92F7}"/>
                  </a:ext>
                </a:extLst>
              </p14:cNvPr>
              <p14:cNvContentPartPr/>
              <p14:nvPr/>
            </p14:nvContentPartPr>
            <p14:xfrm>
              <a:off x="7701940" y="2818791"/>
              <a:ext cx="541800" cy="4611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D85D3B04-7F32-2244-A129-1650F40E92F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694380" y="2811231"/>
                <a:ext cx="5569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F75EAFCA-05A7-4949-9C1B-30E83C638B49}"/>
                  </a:ext>
                </a:extLst>
              </p14:cNvPr>
              <p14:cNvContentPartPr/>
              <p14:nvPr/>
            </p14:nvContentPartPr>
            <p14:xfrm>
              <a:off x="9495100" y="4512231"/>
              <a:ext cx="367560" cy="5544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F75EAFCA-05A7-4949-9C1B-30E83C638B49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487540" y="4504671"/>
                <a:ext cx="382680" cy="5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05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31A9D32-8D6C-B64E-B278-24EEA0B99AB5}"/>
              </a:ext>
            </a:extLst>
          </p:cNvPr>
          <p:cNvGrpSpPr/>
          <p:nvPr/>
        </p:nvGrpSpPr>
        <p:grpSpPr>
          <a:xfrm>
            <a:off x="642340" y="471591"/>
            <a:ext cx="386280" cy="479880"/>
            <a:chOff x="642340" y="471591"/>
            <a:chExt cx="3862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8B5C750-60B5-C549-8F6C-784176930CF3}"/>
                    </a:ext>
                  </a:extLst>
                </p14:cNvPr>
                <p14:cNvContentPartPr/>
                <p14:nvPr/>
              </p14:nvContentPartPr>
              <p14:xfrm>
                <a:off x="642340" y="471591"/>
                <a:ext cx="118800" cy="479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8B5C750-60B5-C549-8F6C-784176930C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0" y="464031"/>
                  <a:ext cx="133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0605892-4E15-4A48-A2DF-FC5520D4BCA9}"/>
                    </a:ext>
                  </a:extLst>
                </p14:cNvPr>
                <p14:cNvContentPartPr/>
                <p14:nvPr/>
              </p14:nvContentPartPr>
              <p14:xfrm>
                <a:off x="860140" y="509031"/>
                <a:ext cx="168480" cy="392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0605892-4E15-4A48-A2DF-FC5520D4BC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580" y="501471"/>
                  <a:ext cx="1836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8DA251A-40D2-214C-B6CC-2768B9C4F0F7}"/>
              </a:ext>
            </a:extLst>
          </p:cNvPr>
          <p:cNvGrpSpPr/>
          <p:nvPr/>
        </p:nvGrpSpPr>
        <p:grpSpPr>
          <a:xfrm>
            <a:off x="1233820" y="527751"/>
            <a:ext cx="629280" cy="436320"/>
            <a:chOff x="1233820" y="527751"/>
            <a:chExt cx="6292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C742C7A-97E5-A14C-A2AB-22C138EFDA52}"/>
                    </a:ext>
                  </a:extLst>
                </p14:cNvPr>
                <p14:cNvContentPartPr/>
                <p14:nvPr/>
              </p14:nvContentPartPr>
              <p14:xfrm>
                <a:off x="1233820" y="577431"/>
                <a:ext cx="93600" cy="131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C742C7A-97E5-A14C-A2AB-22C138EFDA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6260" y="56987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9618797-FB64-304A-B801-ADBB5885739F}"/>
                    </a:ext>
                  </a:extLst>
                </p14:cNvPr>
                <p14:cNvContentPartPr/>
                <p14:nvPr/>
              </p14:nvContentPartPr>
              <p14:xfrm>
                <a:off x="1246060" y="627471"/>
                <a:ext cx="168480" cy="236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9618797-FB64-304A-B801-ADBB588573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8500" y="619911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03D9790-984C-BD4C-A194-ADADB04B5542}"/>
                    </a:ext>
                  </a:extLst>
                </p14:cNvPr>
                <p14:cNvContentPartPr/>
                <p14:nvPr/>
              </p14:nvContentPartPr>
              <p14:xfrm>
                <a:off x="1451620" y="527751"/>
                <a:ext cx="274320" cy="336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03D9790-984C-BD4C-A194-ADADB04B55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4060" y="520191"/>
                  <a:ext cx="289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9956388-A0B7-D44C-A912-2AC10E3C7EC0}"/>
                    </a:ext>
                  </a:extLst>
                </p14:cNvPr>
                <p14:cNvContentPartPr/>
                <p14:nvPr/>
              </p14:nvContentPartPr>
              <p14:xfrm>
                <a:off x="1825300" y="764271"/>
                <a:ext cx="3780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9956388-A0B7-D44C-A912-2AC10E3C7E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7740" y="75671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F4EBF91-E941-954B-8E32-C2E1EA1CEBD2}"/>
                    </a:ext>
                  </a:extLst>
                </p14:cNvPr>
                <p14:cNvContentPartPr/>
                <p14:nvPr/>
              </p14:nvContentPartPr>
              <p14:xfrm>
                <a:off x="1831420" y="888831"/>
                <a:ext cx="6480" cy="75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F4EBF91-E941-954B-8E32-C2E1EA1CEB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3860" y="881271"/>
                  <a:ext cx="216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DF03B0B-522E-214D-9C29-E13343158EF4}"/>
              </a:ext>
            </a:extLst>
          </p:cNvPr>
          <p:cNvGrpSpPr/>
          <p:nvPr/>
        </p:nvGrpSpPr>
        <p:grpSpPr>
          <a:xfrm>
            <a:off x="2491300" y="322191"/>
            <a:ext cx="448560" cy="629280"/>
            <a:chOff x="2491300" y="322191"/>
            <a:chExt cx="4485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1623F86-AC32-1C48-A6BC-DEEDBB7C54B5}"/>
                    </a:ext>
                  </a:extLst>
                </p14:cNvPr>
                <p14:cNvContentPartPr/>
                <p14:nvPr/>
              </p14:nvContentPartPr>
              <p14:xfrm>
                <a:off x="2640700" y="322191"/>
                <a:ext cx="299160" cy="629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1623F86-AC32-1C48-A6BC-DEEDBB7C54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3140" y="314631"/>
                  <a:ext cx="3142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60CDE79-9305-BE44-A13B-A3A2442015F6}"/>
                    </a:ext>
                  </a:extLst>
                </p14:cNvPr>
                <p14:cNvContentPartPr/>
                <p14:nvPr/>
              </p14:nvContentPartPr>
              <p14:xfrm>
                <a:off x="2491300" y="496791"/>
                <a:ext cx="37800" cy="286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60CDE79-9305-BE44-A13B-A3A2442015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3740" y="489231"/>
                  <a:ext cx="52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11A0598-C11C-5C4C-96CE-70944E5E799D}"/>
                    </a:ext>
                  </a:extLst>
                </p14:cNvPr>
                <p14:cNvContentPartPr/>
                <p14:nvPr/>
              </p14:nvContentPartPr>
              <p14:xfrm>
                <a:off x="2659420" y="421911"/>
                <a:ext cx="143640" cy="467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11A0598-C11C-5C4C-96CE-70944E5E79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51860" y="414351"/>
                  <a:ext cx="15876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B2FA97A-82C0-3B4B-9CD1-138BA980BDB9}"/>
              </a:ext>
            </a:extLst>
          </p:cNvPr>
          <p:cNvGrpSpPr/>
          <p:nvPr/>
        </p:nvGrpSpPr>
        <p:grpSpPr>
          <a:xfrm>
            <a:off x="3213460" y="515151"/>
            <a:ext cx="311400" cy="348840"/>
            <a:chOff x="3213460" y="515151"/>
            <a:chExt cx="3114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5B0D235-80C3-7F42-8B48-AC9C3A9E08C2}"/>
                    </a:ext>
                  </a:extLst>
                </p14:cNvPr>
                <p14:cNvContentPartPr/>
                <p14:nvPr/>
              </p14:nvContentPartPr>
              <p14:xfrm>
                <a:off x="3213460" y="515151"/>
                <a:ext cx="224640" cy="348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5B0D235-80C3-7F42-8B48-AC9C3A9E08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05900" y="507591"/>
                  <a:ext cx="239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4095C36-4672-4B49-AB36-18912F3E9CB5}"/>
                    </a:ext>
                  </a:extLst>
                </p14:cNvPr>
                <p14:cNvContentPartPr/>
                <p14:nvPr/>
              </p14:nvContentPartPr>
              <p14:xfrm>
                <a:off x="3332260" y="739431"/>
                <a:ext cx="192600" cy="56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4095C36-4672-4B49-AB36-18912F3E9C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24700" y="731871"/>
                  <a:ext cx="207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3C4353D-6E31-EE40-8062-AC5AB7B99377}"/>
              </a:ext>
            </a:extLst>
          </p:cNvPr>
          <p:cNvGrpSpPr/>
          <p:nvPr/>
        </p:nvGrpSpPr>
        <p:grpSpPr>
          <a:xfrm>
            <a:off x="3742660" y="378351"/>
            <a:ext cx="361440" cy="504720"/>
            <a:chOff x="3742660" y="378351"/>
            <a:chExt cx="3614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511DE2-F50E-FC42-B65C-83087C02A345}"/>
                    </a:ext>
                  </a:extLst>
                </p14:cNvPr>
                <p14:cNvContentPartPr/>
                <p14:nvPr/>
              </p14:nvContentPartPr>
              <p14:xfrm>
                <a:off x="3742660" y="378351"/>
                <a:ext cx="324000" cy="498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511DE2-F50E-FC42-B65C-83087C02A3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5100" y="370791"/>
                  <a:ext cx="339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E31009D-C428-1D4E-8644-77393DD3FE10}"/>
                    </a:ext>
                  </a:extLst>
                </p14:cNvPr>
                <p14:cNvContentPartPr/>
                <p14:nvPr/>
              </p14:nvContentPartPr>
              <p14:xfrm>
                <a:off x="3954340" y="658431"/>
                <a:ext cx="149760" cy="224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E31009D-C428-1D4E-8644-77393DD3FE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6780" y="650871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A08A164-4E8B-7B4E-8052-1C00D150527F}"/>
                  </a:ext>
                </a:extLst>
              </p14:cNvPr>
              <p14:cNvContentPartPr/>
              <p14:nvPr/>
            </p14:nvContentPartPr>
            <p14:xfrm>
              <a:off x="4396780" y="378351"/>
              <a:ext cx="192600" cy="442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A08A164-4E8B-7B4E-8052-1C00D15052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89580" y="370791"/>
                <a:ext cx="2077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911FFC4-A3C1-024A-B5D5-616316A7EA92}"/>
                  </a:ext>
                </a:extLst>
              </p14:cNvPr>
              <p14:cNvContentPartPr/>
              <p14:nvPr/>
            </p14:nvContentPartPr>
            <p14:xfrm>
              <a:off x="4863340" y="309951"/>
              <a:ext cx="274320" cy="4982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911FFC4-A3C1-024A-B5D5-616316A7EA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55780" y="302391"/>
                <a:ext cx="28944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0127DB-66F9-9E47-A7F5-9FD3A19A8C9E}"/>
              </a:ext>
            </a:extLst>
          </p:cNvPr>
          <p:cNvGrpSpPr/>
          <p:nvPr/>
        </p:nvGrpSpPr>
        <p:grpSpPr>
          <a:xfrm>
            <a:off x="5442220" y="166671"/>
            <a:ext cx="821880" cy="753120"/>
            <a:chOff x="5442220" y="166671"/>
            <a:chExt cx="821880" cy="75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848A758-FF7A-2E4B-9DB8-F63C7B1EAE5F}"/>
                    </a:ext>
                  </a:extLst>
                </p14:cNvPr>
                <p14:cNvContentPartPr/>
                <p14:nvPr/>
              </p14:nvContentPartPr>
              <p14:xfrm>
                <a:off x="5479660" y="384471"/>
                <a:ext cx="100080" cy="106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848A758-FF7A-2E4B-9DB8-F63C7B1EAE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72100" y="37691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1E16CD6-31E9-4E42-B7E3-F805B1B0AF55}"/>
                    </a:ext>
                  </a:extLst>
                </p14:cNvPr>
                <p14:cNvContentPartPr/>
                <p14:nvPr/>
              </p14:nvContentPartPr>
              <p14:xfrm>
                <a:off x="5442220" y="620991"/>
                <a:ext cx="305280" cy="118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1E16CD6-31E9-4E42-B7E3-F805B1B0AF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4660" y="613431"/>
                  <a:ext cx="32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3986658-4E59-AE4D-AFCC-B33AA873D568}"/>
                    </a:ext>
                  </a:extLst>
                </p14:cNvPr>
                <p14:cNvContentPartPr/>
                <p14:nvPr/>
              </p14:nvContentPartPr>
              <p14:xfrm>
                <a:off x="5921380" y="166671"/>
                <a:ext cx="342720" cy="753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3986658-4E59-AE4D-AFCC-B33AA873D5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13820" y="159111"/>
                  <a:ext cx="357840" cy="76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4658E954-0EA8-2D46-9771-92105B36A860}"/>
                  </a:ext>
                </a:extLst>
              </p14:cNvPr>
              <p14:cNvContentPartPr/>
              <p14:nvPr/>
            </p14:nvContentPartPr>
            <p14:xfrm>
              <a:off x="6662260" y="291231"/>
              <a:ext cx="336600" cy="6040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4658E954-0EA8-2D46-9771-92105B36A86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54700" y="283671"/>
                <a:ext cx="351720" cy="61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086A5198-D141-9842-AAF0-23E696C765A0}"/>
              </a:ext>
            </a:extLst>
          </p:cNvPr>
          <p:cNvGrpSpPr/>
          <p:nvPr/>
        </p:nvGrpSpPr>
        <p:grpSpPr>
          <a:xfrm>
            <a:off x="7328980" y="378351"/>
            <a:ext cx="297720" cy="417240"/>
            <a:chOff x="7328980" y="378351"/>
            <a:chExt cx="29772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1E7C997-FF26-5240-964E-65A409E283F9}"/>
                    </a:ext>
                  </a:extLst>
                </p14:cNvPr>
                <p14:cNvContentPartPr/>
                <p14:nvPr/>
              </p14:nvContentPartPr>
              <p14:xfrm>
                <a:off x="7415740" y="378351"/>
                <a:ext cx="102600" cy="62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1E7C997-FF26-5240-964E-65A409E283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08180" y="370791"/>
                  <a:ext cx="11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D1ECCB-C4C5-3547-9D0C-965A189501ED}"/>
                    </a:ext>
                  </a:extLst>
                </p14:cNvPr>
                <p14:cNvContentPartPr/>
                <p14:nvPr/>
              </p14:nvContentPartPr>
              <p14:xfrm>
                <a:off x="7328980" y="558711"/>
                <a:ext cx="297720" cy="75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D1ECCB-C4C5-3547-9D0C-965A189501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21780" y="551511"/>
                  <a:ext cx="31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3558B64-DBA6-1D44-A1BB-3C055FA7093B}"/>
                    </a:ext>
                  </a:extLst>
                </p14:cNvPr>
                <p14:cNvContentPartPr/>
                <p14:nvPr/>
              </p14:nvContentPartPr>
              <p14:xfrm>
                <a:off x="7465420" y="602271"/>
                <a:ext cx="11232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3558B64-DBA6-1D44-A1BB-3C055FA709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57860" y="595071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BDA1265-6BDD-ED4B-90C4-2F6F012B75CB}"/>
                    </a:ext>
                  </a:extLst>
                </p14:cNvPr>
                <p14:cNvContentPartPr/>
                <p14:nvPr/>
              </p14:nvContentPartPr>
              <p14:xfrm>
                <a:off x="7421860" y="602271"/>
                <a:ext cx="112320" cy="187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BDA1265-6BDD-ED4B-90C4-2F6F012B75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14300" y="595071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9AD6C2B-151E-5C42-AA92-B0C63546A715}"/>
              </a:ext>
            </a:extLst>
          </p:cNvPr>
          <p:cNvGrpSpPr/>
          <p:nvPr/>
        </p:nvGrpSpPr>
        <p:grpSpPr>
          <a:xfrm>
            <a:off x="7951060" y="415791"/>
            <a:ext cx="747360" cy="467280"/>
            <a:chOff x="7951060" y="415791"/>
            <a:chExt cx="7473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ED3A0BE-316E-9648-BBE7-834918224F0F}"/>
                    </a:ext>
                  </a:extLst>
                </p14:cNvPr>
                <p14:cNvContentPartPr/>
                <p14:nvPr/>
              </p14:nvContentPartPr>
              <p14:xfrm>
                <a:off x="8000740" y="415791"/>
                <a:ext cx="37800" cy="100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ED3A0BE-316E-9648-BBE7-834918224F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3180" y="40823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983857C-22A1-AD4B-99E2-A57CF4DA1E50}"/>
                    </a:ext>
                  </a:extLst>
                </p14:cNvPr>
                <p14:cNvContentPartPr/>
                <p14:nvPr/>
              </p14:nvContentPartPr>
              <p14:xfrm>
                <a:off x="7951060" y="652311"/>
                <a:ext cx="75240" cy="8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983857C-22A1-AD4B-99E2-A57CF4DA1E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43500" y="64475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BAB389-900B-CB47-AD4F-3415C5107A14}"/>
                    </a:ext>
                  </a:extLst>
                </p14:cNvPr>
                <p14:cNvContentPartPr/>
                <p14:nvPr/>
              </p14:nvContentPartPr>
              <p14:xfrm>
                <a:off x="8193700" y="428031"/>
                <a:ext cx="187200" cy="355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BAB389-900B-CB47-AD4F-3415C5107A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86140" y="420471"/>
                  <a:ext cx="202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BA2E9E0-798C-914D-AF50-7D3074D7645C}"/>
                    </a:ext>
                  </a:extLst>
                </p14:cNvPr>
                <p14:cNvContentPartPr/>
                <p14:nvPr/>
              </p14:nvContentPartPr>
              <p14:xfrm>
                <a:off x="8610940" y="776871"/>
                <a:ext cx="87480" cy="93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BA2E9E0-798C-914D-AF50-7D3074D764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03380" y="769311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D874B5-EACA-1E47-9846-D82D95DB104B}"/>
                    </a:ext>
                  </a:extLst>
                </p14:cNvPr>
                <p14:cNvContentPartPr/>
                <p14:nvPr/>
              </p14:nvContentPartPr>
              <p14:xfrm>
                <a:off x="8250580" y="720711"/>
                <a:ext cx="180360" cy="143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D874B5-EACA-1E47-9846-D82D95DB10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43020" y="713151"/>
                  <a:ext cx="195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951B9B1-F216-FF46-9D1C-BEAD7BA8B5DA}"/>
                    </a:ext>
                  </a:extLst>
                </p14:cNvPr>
                <p14:cNvContentPartPr/>
                <p14:nvPr/>
              </p14:nvContentPartPr>
              <p14:xfrm>
                <a:off x="8554780" y="782991"/>
                <a:ext cx="137160" cy="100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951B9B1-F216-FF46-9D1C-BEAD7BA8B5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47220" y="77543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D55861C-42E3-EB4E-91E7-E8831137B851}"/>
                  </a:ext>
                </a:extLst>
              </p14:cNvPr>
              <p14:cNvContentPartPr/>
              <p14:nvPr/>
            </p14:nvContentPartPr>
            <p14:xfrm>
              <a:off x="9195940" y="285471"/>
              <a:ext cx="106200" cy="1677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D55861C-42E3-EB4E-91E7-E8831137B8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88740" y="278271"/>
                <a:ext cx="1213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858F7AE0-9E49-404C-B983-70C42B1111F4}"/>
                  </a:ext>
                </a:extLst>
              </p14:cNvPr>
              <p14:cNvContentPartPr/>
              <p14:nvPr/>
            </p14:nvContentPartPr>
            <p14:xfrm>
              <a:off x="9065260" y="478071"/>
              <a:ext cx="277560" cy="5515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858F7AE0-9E49-404C-B983-70C42B1111F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57700" y="470511"/>
                <a:ext cx="29268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24430F9-6DD4-4246-B445-E7B6AF4BA01E}"/>
                  </a:ext>
                </a:extLst>
              </p14:cNvPr>
              <p14:cNvContentPartPr/>
              <p14:nvPr/>
            </p14:nvContentPartPr>
            <p14:xfrm>
              <a:off x="9438940" y="409311"/>
              <a:ext cx="74520" cy="1188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24430F9-6DD4-4246-B445-E7B6AF4BA0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431380" y="401751"/>
                <a:ext cx="89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08EC1D8-5B54-DE40-9A32-CD4FCBDB2174}"/>
                  </a:ext>
                </a:extLst>
              </p14:cNvPr>
              <p14:cNvContentPartPr/>
              <p14:nvPr/>
            </p14:nvContentPartPr>
            <p14:xfrm>
              <a:off x="9240940" y="752031"/>
              <a:ext cx="116640" cy="2052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08EC1D8-5B54-DE40-9A32-CD4FCBDB217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33380" y="744471"/>
                <a:ext cx="131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83E328A-B7B0-B949-8E5E-98F240C5ACEC}"/>
                  </a:ext>
                </a:extLst>
              </p14:cNvPr>
              <p14:cNvContentPartPr/>
              <p14:nvPr/>
            </p14:nvContentPartPr>
            <p14:xfrm>
              <a:off x="9395380" y="421911"/>
              <a:ext cx="174600" cy="5356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83E328A-B7B0-B949-8E5E-98F240C5ACE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87820" y="414351"/>
                <a:ext cx="1897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014EF240-5BC0-8F40-87BC-0A4D480BB895}"/>
                  </a:ext>
                </a:extLst>
              </p14:cNvPr>
              <p14:cNvContentPartPr/>
              <p14:nvPr/>
            </p14:nvContentPartPr>
            <p14:xfrm>
              <a:off x="9743860" y="397071"/>
              <a:ext cx="317880" cy="5662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014EF240-5BC0-8F40-87BC-0A4D480BB8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36300" y="389511"/>
                <a:ext cx="333000" cy="58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1F1A6A-5925-5E4B-9806-4312359B525D}"/>
              </a:ext>
            </a:extLst>
          </p:cNvPr>
          <p:cNvGrpSpPr/>
          <p:nvPr/>
        </p:nvGrpSpPr>
        <p:grpSpPr>
          <a:xfrm>
            <a:off x="10260820" y="272511"/>
            <a:ext cx="1363680" cy="685440"/>
            <a:chOff x="10260820" y="272511"/>
            <a:chExt cx="1363680" cy="68544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9E570B9-C7F4-2E4D-930E-AFCAFEF6CF54}"/>
                </a:ext>
              </a:extLst>
            </p:cNvPr>
            <p:cNvGrpSpPr/>
            <p:nvPr/>
          </p:nvGrpSpPr>
          <p:grpSpPr>
            <a:xfrm>
              <a:off x="10260820" y="272511"/>
              <a:ext cx="1363680" cy="685440"/>
              <a:chOff x="10260820" y="272511"/>
              <a:chExt cx="1363680" cy="685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24B57793-C8D8-6842-B0B7-B6B6CF408E3A}"/>
                      </a:ext>
                    </a:extLst>
                  </p14:cNvPr>
                  <p14:cNvContentPartPr/>
                  <p14:nvPr/>
                </p14:nvContentPartPr>
                <p14:xfrm>
                  <a:off x="10273060" y="664551"/>
                  <a:ext cx="25200" cy="6480"/>
                </p14:xfrm>
              </p:contentPart>
            </mc:Choice>
            <mc:Fallback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24B57793-C8D8-6842-B0B7-B6B6CF408E3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0265500" y="656991"/>
                    <a:ext cx="4032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1B757AF7-7E32-2A42-BAD1-BB74530C64AD}"/>
                      </a:ext>
                    </a:extLst>
                  </p14:cNvPr>
                  <p14:cNvContentPartPr/>
                  <p14:nvPr/>
                </p14:nvContentPartPr>
                <p14:xfrm>
                  <a:off x="10260820" y="409311"/>
                  <a:ext cx="106200" cy="429840"/>
                </p14:xfrm>
              </p:contentPart>
            </mc:Choice>
            <mc:Fallback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1B757AF7-7E32-2A42-BAD1-BB74530C64A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253260" y="401751"/>
                    <a:ext cx="121320" cy="44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69A3CFA1-A332-6842-ACC9-B66D20A015FE}"/>
                      </a:ext>
                    </a:extLst>
                  </p14:cNvPr>
                  <p14:cNvContentPartPr/>
                  <p14:nvPr/>
                </p14:nvContentPartPr>
                <p14:xfrm>
                  <a:off x="10397620" y="272511"/>
                  <a:ext cx="342720" cy="684360"/>
                </p14:xfrm>
              </p:contentPart>
            </mc:Choice>
            <mc:Fallback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69A3CFA1-A332-6842-ACC9-B66D20A015F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390060" y="264951"/>
                    <a:ext cx="357840" cy="69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7CFA2793-5E18-A448-B493-732C5F35FD55}"/>
                      </a:ext>
                    </a:extLst>
                  </p14:cNvPr>
                  <p14:cNvContentPartPr/>
                  <p14:nvPr/>
                </p14:nvContentPartPr>
                <p14:xfrm>
                  <a:off x="10867420" y="340911"/>
                  <a:ext cx="277920" cy="604080"/>
                </p14:xfrm>
              </p:contentPart>
            </mc:Choice>
            <mc:Fallback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7CFA2793-5E18-A448-B493-732C5F35FD55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0859860" y="333351"/>
                    <a:ext cx="292680" cy="61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5C29B275-4B84-C947-B251-5EC09A571A48}"/>
                      </a:ext>
                    </a:extLst>
                  </p14:cNvPr>
                  <p14:cNvContentPartPr/>
                  <p14:nvPr/>
                </p14:nvContentPartPr>
                <p14:xfrm>
                  <a:off x="11468260" y="546471"/>
                  <a:ext cx="31320" cy="56520"/>
                </p14:xfrm>
              </p:contentPart>
            </mc:Choice>
            <mc:Fallback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5C29B275-4B84-C947-B251-5EC09A571A4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1461060" y="538911"/>
                    <a:ext cx="4644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957E1E06-7936-F94B-AD67-4563BCD7EFD1}"/>
                      </a:ext>
                    </a:extLst>
                  </p14:cNvPr>
                  <p14:cNvContentPartPr/>
                  <p14:nvPr/>
                </p14:nvContentPartPr>
                <p14:xfrm>
                  <a:off x="11313460" y="496791"/>
                  <a:ext cx="311040" cy="461160"/>
                </p14:xfrm>
              </p:contentPart>
            </mc:Choice>
            <mc:Fallback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957E1E06-7936-F94B-AD67-4563BCD7EFD1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1305900" y="489231"/>
                    <a:ext cx="326160" cy="47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271D8CE-EA5D-D041-97FD-03EB2BDFBDA5}"/>
                  </a:ext>
                </a:extLst>
              </p14:cNvPr>
              <p14:cNvContentPartPr/>
              <p14:nvPr/>
            </p14:nvContentPartPr>
            <p14:xfrm>
              <a:off x="760420" y="1554831"/>
              <a:ext cx="37800" cy="3052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271D8CE-EA5D-D041-97FD-03EB2BDFBDA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3220" y="1547271"/>
                <a:ext cx="529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56EBB69-A6B6-C140-8E81-BA12ADE2A69D}"/>
                  </a:ext>
                </a:extLst>
              </p14:cNvPr>
              <p14:cNvContentPartPr/>
              <p14:nvPr/>
            </p14:nvContentPartPr>
            <p14:xfrm>
              <a:off x="1034380" y="1810071"/>
              <a:ext cx="50040" cy="687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56EBB69-A6B6-C140-8E81-BA12ADE2A6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6820" y="1802511"/>
                <a:ext cx="651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BF232806-2CF4-2A49-9F6A-D3F08ADF07AA}"/>
              </a:ext>
            </a:extLst>
          </p:cNvPr>
          <p:cNvGrpSpPr/>
          <p:nvPr/>
        </p:nvGrpSpPr>
        <p:grpSpPr>
          <a:xfrm>
            <a:off x="1383940" y="1555551"/>
            <a:ext cx="453960" cy="391680"/>
            <a:chOff x="1383940" y="1555551"/>
            <a:chExt cx="45396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11A037-57FB-1948-A193-E6A444659633}"/>
                    </a:ext>
                  </a:extLst>
                </p14:cNvPr>
                <p14:cNvContentPartPr/>
                <p14:nvPr/>
              </p14:nvContentPartPr>
              <p14:xfrm>
                <a:off x="1383940" y="1555551"/>
                <a:ext cx="223920" cy="267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11A037-57FB-1948-A193-E6A4446596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76380" y="1547991"/>
                  <a:ext cx="238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8EB3451-FCAB-984E-AFC4-1C4F8C75B111}"/>
                    </a:ext>
                  </a:extLst>
                </p14:cNvPr>
                <p14:cNvContentPartPr/>
                <p14:nvPr/>
              </p14:nvContentPartPr>
              <p14:xfrm>
                <a:off x="1775260" y="1853631"/>
                <a:ext cx="62640" cy="93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8EB3451-FCAB-984E-AFC4-1C4F8C75B1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67700" y="184607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4C584CE-F5EB-C244-86B7-7168D3BC6175}"/>
              </a:ext>
            </a:extLst>
          </p:cNvPr>
          <p:cNvGrpSpPr/>
          <p:nvPr/>
        </p:nvGrpSpPr>
        <p:grpSpPr>
          <a:xfrm>
            <a:off x="2167660" y="1691991"/>
            <a:ext cx="573120" cy="37440"/>
            <a:chOff x="2167660" y="1691991"/>
            <a:chExt cx="573120" cy="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DAC0333-8165-3547-8F40-A11F6E026F41}"/>
                    </a:ext>
                  </a:extLst>
                </p14:cNvPr>
                <p14:cNvContentPartPr/>
                <p14:nvPr/>
              </p14:nvContentPartPr>
              <p14:xfrm>
                <a:off x="2167660" y="1722951"/>
                <a:ext cx="100080" cy="6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DAC0333-8165-3547-8F40-A11F6E026F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60100" y="171539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82EC2D0-ABAE-264E-9818-762C2F679EF5}"/>
                    </a:ext>
                  </a:extLst>
                </p14:cNvPr>
                <p14:cNvContentPartPr/>
                <p14:nvPr/>
              </p14:nvContentPartPr>
              <p14:xfrm>
                <a:off x="2441620" y="1716831"/>
                <a:ext cx="62640" cy="6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82EC2D0-ABAE-264E-9818-762C2F679EF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34060" y="170927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032CB3E-633F-BD41-9A09-094C7C327AF2}"/>
                    </a:ext>
                  </a:extLst>
                </p14:cNvPr>
                <p14:cNvContentPartPr/>
                <p14:nvPr/>
              </p14:nvContentPartPr>
              <p14:xfrm>
                <a:off x="2696860" y="1691991"/>
                <a:ext cx="43920" cy="129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032CB3E-633F-BD41-9A09-094C7C327A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89300" y="16844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FDB3670-D921-A649-8CC1-C7F5DE8404F2}"/>
                  </a:ext>
                </a:extLst>
              </p14:cNvPr>
              <p14:cNvContentPartPr/>
              <p14:nvPr/>
            </p14:nvContentPartPr>
            <p14:xfrm>
              <a:off x="3051460" y="1698111"/>
              <a:ext cx="68760" cy="687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FDB3670-D921-A649-8CC1-C7F5DE8404F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3900" y="1690551"/>
                <a:ext cx="838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35DF83C7-73BD-4D44-8886-6B4FB4B71387}"/>
              </a:ext>
            </a:extLst>
          </p:cNvPr>
          <p:cNvGrpSpPr/>
          <p:nvPr/>
        </p:nvGrpSpPr>
        <p:grpSpPr>
          <a:xfrm>
            <a:off x="6407020" y="1349631"/>
            <a:ext cx="255600" cy="299160"/>
            <a:chOff x="6407020" y="1349631"/>
            <a:chExt cx="2556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A838E10-0698-D044-A33D-6C1179E1C81D}"/>
                    </a:ext>
                  </a:extLst>
                </p14:cNvPr>
                <p14:cNvContentPartPr/>
                <p14:nvPr/>
              </p14:nvContentPartPr>
              <p14:xfrm>
                <a:off x="6419620" y="1349631"/>
                <a:ext cx="118800" cy="93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A838E10-0698-D044-A33D-6C1179E1C8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12060" y="134207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B828E9B-44D5-2B41-88DE-03563FEB8C14}"/>
                    </a:ext>
                  </a:extLst>
                </p14:cNvPr>
                <p14:cNvContentPartPr/>
                <p14:nvPr/>
              </p14:nvContentPartPr>
              <p14:xfrm>
                <a:off x="6407020" y="1529991"/>
                <a:ext cx="255600" cy="1188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B828E9B-44D5-2B41-88DE-03563FEB8C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99460" y="1522431"/>
                  <a:ext cx="2707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95868D4-942C-2543-9987-2674A4BF2B38}"/>
              </a:ext>
            </a:extLst>
          </p:cNvPr>
          <p:cNvGrpSpPr/>
          <p:nvPr/>
        </p:nvGrpSpPr>
        <p:grpSpPr>
          <a:xfrm>
            <a:off x="6911380" y="1237311"/>
            <a:ext cx="498240" cy="455040"/>
            <a:chOff x="6911380" y="1237311"/>
            <a:chExt cx="49824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559E68-3AFE-E249-A4EF-7FD8A518DBAB}"/>
                    </a:ext>
                  </a:extLst>
                </p14:cNvPr>
                <p14:cNvContentPartPr/>
                <p14:nvPr/>
              </p14:nvContentPartPr>
              <p14:xfrm>
                <a:off x="6911380" y="1337031"/>
                <a:ext cx="112320" cy="355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559E68-3AFE-E249-A4EF-7FD8A518DB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03820" y="1329471"/>
                  <a:ext cx="127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9346444-508C-DC48-8274-361741F3AFF4}"/>
                    </a:ext>
                  </a:extLst>
                </p14:cNvPr>
                <p14:cNvContentPartPr/>
                <p14:nvPr/>
              </p14:nvContentPartPr>
              <p14:xfrm>
                <a:off x="7216300" y="1237311"/>
                <a:ext cx="193320" cy="3740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9346444-508C-DC48-8274-361741F3AF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08740" y="1229751"/>
                  <a:ext cx="208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08C17F9-9928-4249-BD9B-A83B2E9E85C4}"/>
                    </a:ext>
                  </a:extLst>
                </p14:cNvPr>
                <p14:cNvContentPartPr/>
                <p14:nvPr/>
              </p14:nvContentPartPr>
              <p14:xfrm>
                <a:off x="7235020" y="1592271"/>
                <a:ext cx="81360" cy="806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08C17F9-9928-4249-BD9B-A83B2E9E85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27460" y="1584711"/>
                  <a:ext cx="9648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58A4F8F1-D766-3847-B452-6D3E46551CA3}"/>
                  </a:ext>
                </a:extLst>
              </p14:cNvPr>
              <p14:cNvContentPartPr/>
              <p14:nvPr/>
            </p14:nvContentPartPr>
            <p14:xfrm>
              <a:off x="7708060" y="1231191"/>
              <a:ext cx="193320" cy="5108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58A4F8F1-D766-3847-B452-6D3E46551CA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00860" y="1223631"/>
                <a:ext cx="20844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2562EB4C-B85E-C845-9C8A-469EE9596310}"/>
              </a:ext>
            </a:extLst>
          </p:cNvPr>
          <p:cNvGrpSpPr/>
          <p:nvPr/>
        </p:nvGrpSpPr>
        <p:grpSpPr>
          <a:xfrm>
            <a:off x="8287300" y="1137951"/>
            <a:ext cx="890640" cy="703080"/>
            <a:chOff x="8287300" y="1137951"/>
            <a:chExt cx="89064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71B3EA6-0958-C64E-B635-F9D3DC969B0C}"/>
                    </a:ext>
                  </a:extLst>
                </p14:cNvPr>
                <p14:cNvContentPartPr/>
                <p14:nvPr/>
              </p14:nvContentPartPr>
              <p14:xfrm>
                <a:off x="8287300" y="1436751"/>
                <a:ext cx="230760" cy="249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71B3EA6-0958-C64E-B635-F9D3DC969B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79740" y="1429191"/>
                  <a:ext cx="24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2FE402F-D999-7443-B9FA-1C4C8FB3E223}"/>
                    </a:ext>
                  </a:extLst>
                </p14:cNvPr>
                <p14:cNvContentPartPr/>
                <p14:nvPr/>
              </p14:nvContentPartPr>
              <p14:xfrm>
                <a:off x="8639380" y="1137951"/>
                <a:ext cx="538560" cy="703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2FE402F-D999-7443-B9FA-1C4C8FB3E2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31820" y="1130391"/>
                  <a:ext cx="553680" cy="71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22C825C-9EEF-B444-AFB4-12F4FB886919}"/>
              </a:ext>
            </a:extLst>
          </p:cNvPr>
          <p:cNvGrpSpPr/>
          <p:nvPr/>
        </p:nvGrpSpPr>
        <p:grpSpPr>
          <a:xfrm>
            <a:off x="9427060" y="1293471"/>
            <a:ext cx="366840" cy="398880"/>
            <a:chOff x="9427060" y="1293471"/>
            <a:chExt cx="3668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E7C6A79-0023-7049-8F72-8D4CA36E4385}"/>
                    </a:ext>
                  </a:extLst>
                </p14:cNvPr>
                <p14:cNvContentPartPr/>
                <p14:nvPr/>
              </p14:nvContentPartPr>
              <p14:xfrm>
                <a:off x="9463780" y="1318311"/>
                <a:ext cx="25200" cy="100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E7C6A79-0023-7049-8F72-8D4CA36E43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56220" y="131075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06DB81C-88AA-2F47-9BD3-618D8AD8FF84}"/>
                    </a:ext>
                  </a:extLst>
                </p14:cNvPr>
                <p14:cNvContentPartPr/>
                <p14:nvPr/>
              </p14:nvContentPartPr>
              <p14:xfrm>
                <a:off x="9427060" y="1293471"/>
                <a:ext cx="366840" cy="3988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06DB81C-88AA-2F47-9BD3-618D8AD8FF8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19500" y="1285911"/>
                  <a:ext cx="3819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9F77551-218B-FB4D-90D8-1D1A0269C7FF}"/>
              </a:ext>
            </a:extLst>
          </p:cNvPr>
          <p:cNvGrpSpPr/>
          <p:nvPr/>
        </p:nvGrpSpPr>
        <p:grpSpPr>
          <a:xfrm>
            <a:off x="10136260" y="1200951"/>
            <a:ext cx="734760" cy="802440"/>
            <a:chOff x="10136260" y="1200951"/>
            <a:chExt cx="73476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D65FBF1-BEA6-EC48-83A8-F9EDEE1190AE}"/>
                    </a:ext>
                  </a:extLst>
                </p14:cNvPr>
                <p14:cNvContentPartPr/>
                <p14:nvPr/>
              </p14:nvContentPartPr>
              <p14:xfrm>
                <a:off x="10136260" y="1200951"/>
                <a:ext cx="486000" cy="5475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D65FBF1-BEA6-EC48-83A8-F9EDEE1190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28700" y="1193391"/>
                  <a:ext cx="5011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5BD4620-2D3D-B145-887A-C980EE2F3C07}"/>
                    </a:ext>
                  </a:extLst>
                </p14:cNvPr>
                <p14:cNvContentPartPr/>
                <p14:nvPr/>
              </p14:nvContentPartPr>
              <p14:xfrm>
                <a:off x="10528300" y="1673271"/>
                <a:ext cx="199440" cy="131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5BD4620-2D3D-B145-887A-C980EE2F3C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20740" y="1665711"/>
                  <a:ext cx="214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72E174E-100C-F846-9A48-01B003271BC5}"/>
                    </a:ext>
                  </a:extLst>
                </p14:cNvPr>
                <p14:cNvContentPartPr/>
                <p14:nvPr/>
              </p14:nvContentPartPr>
              <p14:xfrm>
                <a:off x="10764820" y="1511271"/>
                <a:ext cx="68760" cy="50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72E174E-100C-F846-9A48-01B003271B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57260" y="1503711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680CE09-2794-6746-BA3B-6245D7198268}"/>
                    </a:ext>
                  </a:extLst>
                </p14:cNvPr>
                <p14:cNvContentPartPr/>
                <p14:nvPr/>
              </p14:nvContentPartPr>
              <p14:xfrm>
                <a:off x="10715140" y="1847511"/>
                <a:ext cx="155880" cy="155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680CE09-2794-6746-BA3B-6245D71982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07580" y="183995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F7BFD8F1-AADE-314A-BC34-0484FF0A89EF}"/>
                  </a:ext>
                </a:extLst>
              </p14:cNvPr>
              <p14:cNvContentPartPr/>
              <p14:nvPr/>
            </p14:nvContentPartPr>
            <p14:xfrm>
              <a:off x="11200780" y="1386711"/>
              <a:ext cx="386280" cy="9093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F7BFD8F1-AADE-314A-BC34-0484FF0A89E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93220" y="1379151"/>
                <a:ext cx="401400" cy="9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37222B10-80A7-374F-B149-25A4E995004E}"/>
              </a:ext>
            </a:extLst>
          </p:cNvPr>
          <p:cNvGrpSpPr/>
          <p:nvPr/>
        </p:nvGrpSpPr>
        <p:grpSpPr>
          <a:xfrm>
            <a:off x="716860" y="2395431"/>
            <a:ext cx="517320" cy="392400"/>
            <a:chOff x="716860" y="2395431"/>
            <a:chExt cx="5173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BD1C60E-8D0A-6147-8C9B-F00640E791C6}"/>
                    </a:ext>
                  </a:extLst>
                </p14:cNvPr>
                <p14:cNvContentPartPr/>
                <p14:nvPr/>
              </p14:nvContentPartPr>
              <p14:xfrm>
                <a:off x="716860" y="2395431"/>
                <a:ext cx="261720" cy="324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BD1C60E-8D0A-6147-8C9B-F00640E791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9300" y="238787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138D428-2C58-5443-B9C2-FC1022DAD792}"/>
                    </a:ext>
                  </a:extLst>
                </p14:cNvPr>
                <p14:cNvContentPartPr/>
                <p14:nvPr/>
              </p14:nvContentPartPr>
              <p14:xfrm>
                <a:off x="1109260" y="2675511"/>
                <a:ext cx="100080" cy="1123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138D428-2C58-5443-B9C2-FC1022DAD7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1700" y="266795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A14A747-3D25-654F-B847-44D102C28398}"/>
                    </a:ext>
                  </a:extLst>
                </p14:cNvPr>
                <p14:cNvContentPartPr/>
                <p14:nvPr/>
              </p14:nvContentPartPr>
              <p14:xfrm>
                <a:off x="1215100" y="2532231"/>
                <a:ext cx="19080" cy="19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A14A747-3D25-654F-B847-44D102C2839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07540" y="252467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031F69D-A539-7C4E-9899-4C90A75DC106}"/>
              </a:ext>
            </a:extLst>
          </p:cNvPr>
          <p:cNvGrpSpPr/>
          <p:nvPr/>
        </p:nvGrpSpPr>
        <p:grpSpPr>
          <a:xfrm>
            <a:off x="1557460" y="2357991"/>
            <a:ext cx="342720" cy="386280"/>
            <a:chOff x="1557460" y="2357991"/>
            <a:chExt cx="3427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A586D37-D14B-C041-BE58-B79D4B4DA786}"/>
                    </a:ext>
                  </a:extLst>
                </p14:cNvPr>
                <p14:cNvContentPartPr/>
                <p14:nvPr/>
              </p14:nvContentPartPr>
              <p14:xfrm>
                <a:off x="1557460" y="2445111"/>
                <a:ext cx="342720" cy="155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A586D37-D14B-C041-BE58-B79D4B4DA7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49900" y="2437551"/>
                  <a:ext cx="357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6862BEC-C33C-2145-9F4F-09BEB431DAC1}"/>
                    </a:ext>
                  </a:extLst>
                </p14:cNvPr>
                <p14:cNvContentPartPr/>
                <p14:nvPr/>
              </p14:nvContentPartPr>
              <p14:xfrm>
                <a:off x="1750420" y="2357991"/>
                <a:ext cx="50040" cy="386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6862BEC-C33C-2145-9F4F-09BEB431DAC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42860" y="2350431"/>
                  <a:ext cx="651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96741A5-1F16-DE4F-B9FE-E170A69F7B82}"/>
              </a:ext>
            </a:extLst>
          </p:cNvPr>
          <p:cNvGrpSpPr/>
          <p:nvPr/>
        </p:nvGrpSpPr>
        <p:grpSpPr>
          <a:xfrm>
            <a:off x="2173780" y="2270871"/>
            <a:ext cx="435960" cy="486000"/>
            <a:chOff x="2173780" y="2270871"/>
            <a:chExt cx="4359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86BB0D4-5CF0-6646-AD1F-C5838AEA7B20}"/>
                    </a:ext>
                  </a:extLst>
                </p14:cNvPr>
                <p14:cNvContentPartPr/>
                <p14:nvPr/>
              </p14:nvContentPartPr>
              <p14:xfrm>
                <a:off x="2173780" y="2396151"/>
                <a:ext cx="131040" cy="360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86BB0D4-5CF0-6646-AD1F-C5838AEA7B2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66220" y="2388591"/>
                  <a:ext cx="146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D8BF4B8-5C7B-DF4D-B8E8-BFEACDDEB64F}"/>
                    </a:ext>
                  </a:extLst>
                </p14:cNvPr>
                <p14:cNvContentPartPr/>
                <p14:nvPr/>
              </p14:nvContentPartPr>
              <p14:xfrm>
                <a:off x="2410300" y="2270871"/>
                <a:ext cx="199440" cy="417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D8BF4B8-5C7B-DF4D-B8E8-BFEACDDEB6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02740" y="2263311"/>
                  <a:ext cx="2145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492C3E7-BF75-BD46-A257-A94E52CD3056}"/>
              </a:ext>
            </a:extLst>
          </p:cNvPr>
          <p:cNvGrpSpPr/>
          <p:nvPr/>
        </p:nvGrpSpPr>
        <p:grpSpPr>
          <a:xfrm>
            <a:off x="2965060" y="2283471"/>
            <a:ext cx="230040" cy="516960"/>
            <a:chOff x="2965060" y="2283471"/>
            <a:chExt cx="2300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F2C2AF8-8594-644F-8657-D4DB1A76CC33}"/>
                    </a:ext>
                  </a:extLst>
                </p14:cNvPr>
                <p14:cNvContentPartPr/>
                <p14:nvPr/>
              </p14:nvContentPartPr>
              <p14:xfrm>
                <a:off x="3057940" y="2283471"/>
                <a:ext cx="68760" cy="752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F2C2AF8-8594-644F-8657-D4DB1A76CC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50380" y="227591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DE74DBA-A444-EA43-98E0-41C543477DA0}"/>
                    </a:ext>
                  </a:extLst>
                </p14:cNvPr>
                <p14:cNvContentPartPr/>
                <p14:nvPr/>
              </p14:nvContentPartPr>
              <p14:xfrm>
                <a:off x="2965060" y="2295711"/>
                <a:ext cx="230040" cy="504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DE74DBA-A444-EA43-98E0-41C543477D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57500" y="2288151"/>
                  <a:ext cx="24516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1FF5FF2-D2CB-2D41-A53B-6B24AB50234A}"/>
              </a:ext>
            </a:extLst>
          </p:cNvPr>
          <p:cNvGrpSpPr/>
          <p:nvPr/>
        </p:nvGrpSpPr>
        <p:grpSpPr>
          <a:xfrm>
            <a:off x="3431260" y="1168911"/>
            <a:ext cx="2571480" cy="1774080"/>
            <a:chOff x="3431260" y="1168911"/>
            <a:chExt cx="2571480" cy="177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9938425-DA2F-CA42-A7AF-BC1F528E8434}"/>
                    </a:ext>
                  </a:extLst>
                </p14:cNvPr>
                <p14:cNvContentPartPr/>
                <p14:nvPr/>
              </p14:nvContentPartPr>
              <p14:xfrm>
                <a:off x="3431260" y="1299591"/>
                <a:ext cx="268200" cy="591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9938425-DA2F-CA42-A7AF-BC1F528E84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23700" y="1292031"/>
                  <a:ext cx="2829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FD36B65-BB5F-604F-B10E-D6A1DB9BB515}"/>
                    </a:ext>
                  </a:extLst>
                </p14:cNvPr>
                <p14:cNvContentPartPr/>
                <p14:nvPr/>
              </p14:nvContentPartPr>
              <p14:xfrm>
                <a:off x="3947860" y="1978191"/>
                <a:ext cx="62640" cy="118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FD36B65-BB5F-604F-B10E-D6A1DB9BB5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40660" y="197063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4ECBD51-5B28-F94A-8A12-440B6E4206BF}"/>
                    </a:ext>
                  </a:extLst>
                </p14:cNvPr>
                <p14:cNvContentPartPr/>
                <p14:nvPr/>
              </p14:nvContentPartPr>
              <p14:xfrm>
                <a:off x="4539340" y="1168911"/>
                <a:ext cx="348840" cy="777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4ECBD51-5B28-F94A-8A12-440B6E4206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31780" y="1161351"/>
                  <a:ext cx="36396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FE447B4-022D-F244-AB36-7BFBABD3D0ED}"/>
                    </a:ext>
                  </a:extLst>
                </p14:cNvPr>
                <p14:cNvContentPartPr/>
                <p14:nvPr/>
              </p14:nvContentPartPr>
              <p14:xfrm>
                <a:off x="4707460" y="1673271"/>
                <a:ext cx="212040" cy="218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FE447B4-022D-F244-AB36-7BFBABD3D0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99900" y="1665711"/>
                  <a:ext cx="227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6F16E1C-D829-8643-80C6-58E47F90867C}"/>
                    </a:ext>
                  </a:extLst>
                </p14:cNvPr>
                <p14:cNvContentPartPr/>
                <p14:nvPr/>
              </p14:nvContentPartPr>
              <p14:xfrm>
                <a:off x="5211820" y="1517751"/>
                <a:ext cx="143640" cy="149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6F16E1C-D829-8643-80C6-58E47F9086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04260" y="151019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8CF4387-12B7-BD42-9DEB-267F2276E076}"/>
                    </a:ext>
                  </a:extLst>
                </p14:cNvPr>
                <p14:cNvContentPartPr/>
                <p14:nvPr/>
              </p14:nvContentPartPr>
              <p14:xfrm>
                <a:off x="5317660" y="1312191"/>
                <a:ext cx="93600" cy="62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8CF4387-12B7-BD42-9DEB-267F2276E07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10100" y="130463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2EFF148-6612-5A40-BD61-FC467FAC89A6}"/>
                    </a:ext>
                  </a:extLst>
                </p14:cNvPr>
                <p14:cNvContentPartPr/>
                <p14:nvPr/>
              </p14:nvContentPartPr>
              <p14:xfrm>
                <a:off x="5666140" y="1200951"/>
                <a:ext cx="336600" cy="552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2EFF148-6612-5A40-BD61-FC467FAC89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8580" y="1193391"/>
                  <a:ext cx="3517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A0CFD38-E45F-3341-BAF8-D5BACD8CE3DF}"/>
                    </a:ext>
                  </a:extLst>
                </p14:cNvPr>
                <p14:cNvContentPartPr/>
                <p14:nvPr/>
              </p14:nvContentPartPr>
              <p14:xfrm>
                <a:off x="3555820" y="2302551"/>
                <a:ext cx="280440" cy="4726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A0CFD38-E45F-3341-BAF8-D5BACD8CE3D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48260" y="2294991"/>
                  <a:ext cx="2955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EA067C4-26B8-3B44-941D-47CEFAA21B83}"/>
                    </a:ext>
                  </a:extLst>
                </p14:cNvPr>
                <p14:cNvContentPartPr/>
                <p14:nvPr/>
              </p14:nvContentPartPr>
              <p14:xfrm>
                <a:off x="4178260" y="2357991"/>
                <a:ext cx="180720" cy="396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EA067C4-26B8-3B44-941D-47CEFAA21B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70700" y="2350431"/>
                  <a:ext cx="195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140D349-DFF0-3D44-AE02-6F1174D91E13}"/>
                    </a:ext>
                  </a:extLst>
                </p14:cNvPr>
                <p14:cNvContentPartPr/>
                <p14:nvPr/>
              </p14:nvContentPartPr>
              <p14:xfrm>
                <a:off x="4228300" y="2607111"/>
                <a:ext cx="305280" cy="752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140D349-DFF0-3D44-AE02-6F1174D91E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20740" y="2599551"/>
                  <a:ext cx="320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B85335B-8F8F-F446-A200-A2C52D440C3C}"/>
                    </a:ext>
                  </a:extLst>
                </p14:cNvPr>
                <p14:cNvContentPartPr/>
                <p14:nvPr/>
              </p14:nvContentPartPr>
              <p14:xfrm>
                <a:off x="4713940" y="2183751"/>
                <a:ext cx="647640" cy="485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B85335B-8F8F-F446-A200-A2C52D440C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06380" y="2176191"/>
                  <a:ext cx="6627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8A6F8DC-0360-0F4F-9565-0611F752FD1B}"/>
                    </a:ext>
                  </a:extLst>
                </p14:cNvPr>
                <p14:cNvContentPartPr/>
                <p14:nvPr/>
              </p14:nvContentPartPr>
              <p14:xfrm>
                <a:off x="5387500" y="2077911"/>
                <a:ext cx="584280" cy="865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8A6F8DC-0360-0F4F-9565-0611F752FD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79940" y="2070351"/>
                  <a:ext cx="59940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1AC2C9A-50A4-DF45-B03F-FBD0056F305F}"/>
                    </a:ext>
                  </a:extLst>
                </p14:cNvPr>
                <p14:cNvContentPartPr/>
                <p14:nvPr/>
              </p14:nvContentPartPr>
              <p14:xfrm>
                <a:off x="5336380" y="2389311"/>
                <a:ext cx="87480" cy="50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1AC2C9A-50A4-DF45-B03F-FBD0056F30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28820" y="23817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24B4343-F917-5141-9C99-4269266E2DF8}"/>
                    </a:ext>
                  </a:extLst>
                </p14:cNvPr>
                <p14:cNvContentPartPr/>
                <p14:nvPr/>
              </p14:nvContentPartPr>
              <p14:xfrm>
                <a:off x="5408380" y="2370591"/>
                <a:ext cx="83880" cy="313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24B4343-F917-5141-9C99-4269266E2D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00820" y="2363031"/>
                  <a:ext cx="99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888E925D-B626-954D-9710-CF10763F5746}"/>
                  </a:ext>
                </a:extLst>
              </p14:cNvPr>
              <p14:cNvContentPartPr/>
              <p14:nvPr/>
            </p14:nvContentPartPr>
            <p14:xfrm>
              <a:off x="6126940" y="2887911"/>
              <a:ext cx="100080" cy="806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888E925D-B626-954D-9710-CF10763F574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19380" y="2880351"/>
                <a:ext cx="11520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3FB09917-9A50-5940-8AD1-4EB884EF9F3A}"/>
              </a:ext>
            </a:extLst>
          </p:cNvPr>
          <p:cNvGrpSpPr/>
          <p:nvPr/>
        </p:nvGrpSpPr>
        <p:grpSpPr>
          <a:xfrm>
            <a:off x="6575140" y="2040471"/>
            <a:ext cx="1364040" cy="952920"/>
            <a:chOff x="6575140" y="2040471"/>
            <a:chExt cx="1364040" cy="95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20D4CE5-C6FA-294B-9833-4184D1D22192}"/>
                    </a:ext>
                  </a:extLst>
                </p14:cNvPr>
                <p14:cNvContentPartPr/>
                <p14:nvPr/>
              </p14:nvContentPartPr>
              <p14:xfrm>
                <a:off x="6599980" y="2301831"/>
                <a:ext cx="19080" cy="6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20D4CE5-C6FA-294B-9833-4184D1D2219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92420" y="229463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D73E9E03-4369-3940-95EA-DE65BB44EF8A}"/>
                    </a:ext>
                  </a:extLst>
                </p14:cNvPr>
                <p14:cNvContentPartPr/>
                <p14:nvPr/>
              </p14:nvContentPartPr>
              <p14:xfrm>
                <a:off x="6575140" y="2252151"/>
                <a:ext cx="130320" cy="423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D73E9E03-4369-3940-95EA-DE65BB44EF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67580" y="2244591"/>
                  <a:ext cx="1454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2B3FAAC-6A5C-D348-9EF0-2060A480CD2A}"/>
                    </a:ext>
                  </a:extLst>
                </p14:cNvPr>
                <p14:cNvContentPartPr/>
                <p14:nvPr/>
              </p14:nvContentPartPr>
              <p14:xfrm>
                <a:off x="6917500" y="2040471"/>
                <a:ext cx="293040" cy="722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2B3FAAC-6A5C-D348-9EF0-2060A480CD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09940" y="2032911"/>
                  <a:ext cx="30816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B64000B-745D-6C49-AD9F-78C0E013C83F}"/>
                    </a:ext>
                  </a:extLst>
                </p14:cNvPr>
                <p14:cNvContentPartPr/>
                <p14:nvPr/>
              </p14:nvContentPartPr>
              <p14:xfrm>
                <a:off x="7328620" y="2158911"/>
                <a:ext cx="380160" cy="461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B64000B-745D-6C49-AD9F-78C0E013C8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21060" y="2151351"/>
                  <a:ext cx="395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7E0A626-F398-5047-B730-D62E578AAE60}"/>
                    </a:ext>
                  </a:extLst>
                </p14:cNvPr>
                <p14:cNvContentPartPr/>
                <p14:nvPr/>
              </p14:nvContentPartPr>
              <p14:xfrm>
                <a:off x="7913620" y="2084751"/>
                <a:ext cx="25560" cy="908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7E0A626-F398-5047-B730-D62E578AAE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06060" y="2077191"/>
                  <a:ext cx="40320" cy="9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F26CEE0B-CE16-084E-830B-76C286E3EEF5}"/>
              </a:ext>
            </a:extLst>
          </p:cNvPr>
          <p:cNvGrpSpPr/>
          <p:nvPr/>
        </p:nvGrpSpPr>
        <p:grpSpPr>
          <a:xfrm>
            <a:off x="884980" y="3217311"/>
            <a:ext cx="772560" cy="485640"/>
            <a:chOff x="884980" y="3217311"/>
            <a:chExt cx="77256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965D8D3-E3C7-1A4E-B3FB-AC44DF21A944}"/>
                    </a:ext>
                  </a:extLst>
                </p14:cNvPr>
                <p14:cNvContentPartPr/>
                <p14:nvPr/>
              </p14:nvContentPartPr>
              <p14:xfrm>
                <a:off x="884980" y="3217311"/>
                <a:ext cx="386280" cy="3675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965D8D3-E3C7-1A4E-B3FB-AC44DF21A9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7420" y="3209751"/>
                  <a:ext cx="401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6DF4F60-AEAF-8E44-8ACB-1B7266CCF703}"/>
                    </a:ext>
                  </a:extLst>
                </p14:cNvPr>
                <p14:cNvContentPartPr/>
                <p14:nvPr/>
              </p14:nvContentPartPr>
              <p14:xfrm>
                <a:off x="1351900" y="3472551"/>
                <a:ext cx="25200" cy="187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6DF4F60-AEAF-8E44-8ACB-1B7266CCF7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44340" y="346499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AC334D3-657F-494A-B35A-B5DF4B76DE35}"/>
                    </a:ext>
                  </a:extLst>
                </p14:cNvPr>
                <p14:cNvContentPartPr/>
                <p14:nvPr/>
              </p14:nvContentPartPr>
              <p14:xfrm>
                <a:off x="1570060" y="3640311"/>
                <a:ext cx="87480" cy="62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AC334D3-657F-494A-B35A-B5DF4B76DE3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62500" y="363311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40D355C0-7D62-874E-8C8F-955D6A2D7CE2}"/>
              </a:ext>
            </a:extLst>
          </p:cNvPr>
          <p:cNvGrpSpPr/>
          <p:nvPr/>
        </p:nvGrpSpPr>
        <p:grpSpPr>
          <a:xfrm>
            <a:off x="1986940" y="3179871"/>
            <a:ext cx="504720" cy="380160"/>
            <a:chOff x="1986940" y="3179871"/>
            <a:chExt cx="5047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19FC728-1ACA-2A40-940C-3256E3C0070C}"/>
                    </a:ext>
                  </a:extLst>
                </p14:cNvPr>
                <p14:cNvContentPartPr/>
                <p14:nvPr/>
              </p14:nvContentPartPr>
              <p14:xfrm>
                <a:off x="1986940" y="3179871"/>
                <a:ext cx="261000" cy="293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19FC728-1ACA-2A40-940C-3256E3C0070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79380" y="3172311"/>
                  <a:ext cx="276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EC52745-F686-7944-8219-E9A941B97949}"/>
                    </a:ext>
                  </a:extLst>
                </p14:cNvPr>
                <p14:cNvContentPartPr/>
                <p14:nvPr/>
              </p14:nvContentPartPr>
              <p14:xfrm>
                <a:off x="2285740" y="3397671"/>
                <a:ext cx="205920" cy="162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EC52745-F686-7944-8219-E9A941B979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78180" y="3390111"/>
                  <a:ext cx="2210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CF14D987-C17F-0946-A8EB-A7FC29EEA841}"/>
                  </a:ext>
                </a:extLst>
              </p14:cNvPr>
              <p14:cNvContentPartPr/>
              <p14:nvPr/>
            </p14:nvContentPartPr>
            <p14:xfrm>
              <a:off x="2796220" y="3529071"/>
              <a:ext cx="50040" cy="993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CF14D987-C17F-0946-A8EB-A7FC29EEA84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88660" y="3521511"/>
                <a:ext cx="6516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79FD094-303D-324E-80CF-BB6BA25751BF}"/>
              </a:ext>
            </a:extLst>
          </p:cNvPr>
          <p:cNvGrpSpPr/>
          <p:nvPr/>
        </p:nvGrpSpPr>
        <p:grpSpPr>
          <a:xfrm>
            <a:off x="3338020" y="3410271"/>
            <a:ext cx="591840" cy="43920"/>
            <a:chOff x="3338020" y="3410271"/>
            <a:chExt cx="59184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208B2C8-4A92-C84C-9E0D-32C3236FFD47}"/>
                    </a:ext>
                  </a:extLst>
                </p14:cNvPr>
                <p14:cNvContentPartPr/>
                <p14:nvPr/>
              </p14:nvContentPartPr>
              <p14:xfrm>
                <a:off x="3338020" y="3416391"/>
                <a:ext cx="224640" cy="37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208B2C8-4A92-C84C-9E0D-32C3236FFD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30460" y="3408831"/>
                  <a:ext cx="23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FF1B621-27E0-214F-8D02-A84BE054553F}"/>
                    </a:ext>
                  </a:extLst>
                </p14:cNvPr>
                <p14:cNvContentPartPr/>
                <p14:nvPr/>
              </p14:nvContentPartPr>
              <p14:xfrm>
                <a:off x="3680380" y="3410271"/>
                <a:ext cx="249480" cy="37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FF1B621-27E0-214F-8D02-A84BE054553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72820" y="3402711"/>
                  <a:ext cx="264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4E7C8FF-C276-F04B-A195-67328F2CC2A5}"/>
              </a:ext>
            </a:extLst>
          </p:cNvPr>
          <p:cNvGrpSpPr/>
          <p:nvPr/>
        </p:nvGrpSpPr>
        <p:grpSpPr>
          <a:xfrm>
            <a:off x="4564180" y="3042711"/>
            <a:ext cx="1015200" cy="660240"/>
            <a:chOff x="4564180" y="3042711"/>
            <a:chExt cx="10152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BE8648D-A331-844A-B679-65E54AB3F48D}"/>
                    </a:ext>
                  </a:extLst>
                </p14:cNvPr>
                <p14:cNvContentPartPr/>
                <p14:nvPr/>
              </p14:nvContentPartPr>
              <p14:xfrm>
                <a:off x="4564180" y="3104991"/>
                <a:ext cx="31320" cy="4021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BE8648D-A331-844A-B679-65E54AB3F4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56980" y="3097431"/>
                  <a:ext cx="464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2ED8A62-FFA4-9F48-AF6C-BF363B1BCFB3}"/>
                    </a:ext>
                  </a:extLst>
                </p14:cNvPr>
                <p14:cNvContentPartPr/>
                <p14:nvPr/>
              </p14:nvContentPartPr>
              <p14:xfrm>
                <a:off x="4570660" y="3042711"/>
                <a:ext cx="467280" cy="548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2ED8A62-FFA4-9F48-AF6C-BF363B1BCFB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3100" y="3035151"/>
                  <a:ext cx="482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8E24967-E734-A84B-8AA1-87982B426118}"/>
                    </a:ext>
                  </a:extLst>
                </p14:cNvPr>
                <p14:cNvContentPartPr/>
                <p14:nvPr/>
              </p14:nvContentPartPr>
              <p14:xfrm>
                <a:off x="5012740" y="3248271"/>
                <a:ext cx="12960" cy="308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8E24967-E734-A84B-8AA1-87982B4261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05180" y="3240711"/>
                  <a:ext cx="27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5A26DEA-7605-B64C-AA22-09890D40B8FF}"/>
                    </a:ext>
                  </a:extLst>
                </p14:cNvPr>
                <p14:cNvContentPartPr/>
                <p14:nvPr/>
              </p14:nvContentPartPr>
              <p14:xfrm>
                <a:off x="5057020" y="3391551"/>
                <a:ext cx="311040" cy="155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5A26DEA-7605-B64C-AA22-09890D40B8F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49460" y="3383991"/>
                  <a:ext cx="32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025AE6E-5023-C948-A341-A390A9E72E65}"/>
                    </a:ext>
                  </a:extLst>
                </p14:cNvPr>
                <p14:cNvContentPartPr/>
                <p14:nvPr/>
              </p14:nvContentPartPr>
              <p14:xfrm>
                <a:off x="5529340" y="3615471"/>
                <a:ext cx="50040" cy="87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025AE6E-5023-C948-A341-A390A9E72E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21780" y="360791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6A4EE35-0D1C-5940-88BE-21A95748B38B}"/>
              </a:ext>
            </a:extLst>
          </p:cNvPr>
          <p:cNvGrpSpPr/>
          <p:nvPr/>
        </p:nvGrpSpPr>
        <p:grpSpPr>
          <a:xfrm>
            <a:off x="6183100" y="3023991"/>
            <a:ext cx="709920" cy="479880"/>
            <a:chOff x="6183100" y="3023991"/>
            <a:chExt cx="7099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37BA140-4F1C-554E-B63E-74842F78610D}"/>
                    </a:ext>
                  </a:extLst>
                </p14:cNvPr>
                <p14:cNvContentPartPr/>
                <p14:nvPr/>
              </p14:nvContentPartPr>
              <p14:xfrm>
                <a:off x="6183100" y="3101751"/>
                <a:ext cx="131040" cy="2962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37BA140-4F1C-554E-B63E-74842F7861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75540" y="3094191"/>
                  <a:ext cx="146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F9867F4-B210-3B4F-9435-461DAA02C56D}"/>
                    </a:ext>
                  </a:extLst>
                </p14:cNvPr>
                <p14:cNvContentPartPr/>
                <p14:nvPr/>
              </p14:nvContentPartPr>
              <p14:xfrm>
                <a:off x="6376060" y="3030471"/>
                <a:ext cx="488880" cy="2865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F9867F4-B210-3B4F-9435-461DAA02C5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68500" y="3022911"/>
                  <a:ext cx="503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A47603C-DC52-8C4E-BA29-9CB3351113B1}"/>
                    </a:ext>
                  </a:extLst>
                </p14:cNvPr>
                <p14:cNvContentPartPr/>
                <p14:nvPr/>
              </p14:nvContentPartPr>
              <p14:xfrm>
                <a:off x="6526180" y="3023991"/>
                <a:ext cx="366840" cy="479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A47603C-DC52-8C4E-BA29-9CB3351113B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18620" y="3016791"/>
                  <a:ext cx="3819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C5F8C1A2-AB3C-FF4C-A228-0ADD605DF6C2}"/>
              </a:ext>
            </a:extLst>
          </p:cNvPr>
          <p:cNvGrpSpPr/>
          <p:nvPr/>
        </p:nvGrpSpPr>
        <p:grpSpPr>
          <a:xfrm>
            <a:off x="7272460" y="3080871"/>
            <a:ext cx="441720" cy="447840"/>
            <a:chOff x="7272460" y="3080871"/>
            <a:chExt cx="44172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3BACA85-1631-734C-80C2-C4A6C93A036F}"/>
                    </a:ext>
                  </a:extLst>
                </p14:cNvPr>
                <p14:cNvContentPartPr/>
                <p14:nvPr/>
              </p14:nvContentPartPr>
              <p14:xfrm>
                <a:off x="7316020" y="3080871"/>
                <a:ext cx="100080" cy="155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3BACA85-1631-734C-80C2-C4A6C93A03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08460" y="3073311"/>
                  <a:ext cx="115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4FD0C25-DA73-4F46-A8E3-50691F074182}"/>
                    </a:ext>
                  </a:extLst>
                </p14:cNvPr>
                <p14:cNvContentPartPr/>
                <p14:nvPr/>
              </p14:nvContentPartPr>
              <p14:xfrm>
                <a:off x="7272460" y="3341511"/>
                <a:ext cx="43920" cy="1436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4FD0C25-DA73-4F46-A8E3-50691F0741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64900" y="333395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1E1B139-B0E5-684B-9B9C-C51469E2ECAB}"/>
                    </a:ext>
                  </a:extLst>
                </p14:cNvPr>
                <p14:cNvContentPartPr/>
                <p14:nvPr/>
              </p14:nvContentPartPr>
              <p14:xfrm>
                <a:off x="7596100" y="3266991"/>
                <a:ext cx="118080" cy="2617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1E1B139-B0E5-684B-9B9C-C51469E2EC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88540" y="3259431"/>
                  <a:ext cx="13320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771DCAE4-DC63-6E48-A088-9C3E312CE3C2}"/>
                  </a:ext>
                </a:extLst>
              </p14:cNvPr>
              <p14:cNvContentPartPr/>
              <p14:nvPr/>
            </p14:nvContentPartPr>
            <p14:xfrm>
              <a:off x="8268580" y="2239911"/>
              <a:ext cx="330480" cy="3801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771DCAE4-DC63-6E48-A088-9C3E312CE3C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61020" y="2232351"/>
                <a:ext cx="345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AFA05C1-F0C6-EA49-A569-AC3EC6A847CC}"/>
                  </a:ext>
                </a:extLst>
              </p14:cNvPr>
              <p14:cNvContentPartPr/>
              <p14:nvPr/>
            </p14:nvContentPartPr>
            <p14:xfrm>
              <a:off x="9009460" y="2214711"/>
              <a:ext cx="50040" cy="1249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AFA05C1-F0C6-EA49-A569-AC3EC6A847C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001900" y="2207151"/>
                <a:ext cx="65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FDDEFB74-E53E-344B-8057-9880E7CADB6E}"/>
                  </a:ext>
                </a:extLst>
              </p14:cNvPr>
              <p14:cNvContentPartPr/>
              <p14:nvPr/>
            </p14:nvContentPartPr>
            <p14:xfrm>
              <a:off x="8847460" y="2495151"/>
              <a:ext cx="367560" cy="1249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FDDEFB74-E53E-344B-8057-9880E7CADB6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839900" y="2487591"/>
                <a:ext cx="382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44A28246-6FD6-F24A-A7DD-15C6A4619A39}"/>
                  </a:ext>
                </a:extLst>
              </p14:cNvPr>
              <p14:cNvContentPartPr/>
              <p14:nvPr/>
            </p14:nvContentPartPr>
            <p14:xfrm>
              <a:off x="9469900" y="2513511"/>
              <a:ext cx="249480" cy="64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44A28246-6FD6-F24A-A7DD-15C6A4619A3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462340" y="2506311"/>
                <a:ext cx="264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3B47D78E-4F81-404E-9D04-AA57E216E62B}"/>
                  </a:ext>
                </a:extLst>
              </p14:cNvPr>
              <p14:cNvContentPartPr/>
              <p14:nvPr/>
            </p14:nvContentPartPr>
            <p14:xfrm>
              <a:off x="9918100" y="2270871"/>
              <a:ext cx="271440" cy="1746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3B47D78E-4F81-404E-9D04-AA57E216E6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910900" y="2263311"/>
                <a:ext cx="286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BAACEE28-4F2F-1947-B3C3-1B50C8049883}"/>
                  </a:ext>
                </a:extLst>
              </p14:cNvPr>
              <p14:cNvContentPartPr/>
              <p14:nvPr/>
            </p14:nvContentPartPr>
            <p14:xfrm>
              <a:off x="10080100" y="2513511"/>
              <a:ext cx="12960" cy="1994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BAACEE28-4F2F-1947-B3C3-1B50C804988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072540" y="2506311"/>
                <a:ext cx="27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22C70312-B382-7D45-A61A-409C7CC9EE0D}"/>
                  </a:ext>
                </a:extLst>
              </p14:cNvPr>
              <p14:cNvContentPartPr/>
              <p14:nvPr/>
            </p14:nvContentPartPr>
            <p14:xfrm>
              <a:off x="10422460" y="2270871"/>
              <a:ext cx="249480" cy="3924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22C70312-B382-7D45-A61A-409C7CC9EE0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414900" y="2263311"/>
                <a:ext cx="2646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CF7C048B-AAAC-C046-BD20-7E3AE91AB01A}"/>
                  </a:ext>
                </a:extLst>
              </p14:cNvPr>
              <p14:cNvContentPartPr/>
              <p14:nvPr/>
            </p14:nvContentPartPr>
            <p14:xfrm>
              <a:off x="10559620" y="2538711"/>
              <a:ext cx="168480" cy="313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CF7C048B-AAAC-C046-BD20-7E3AE91AB01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552060" y="2531151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D4565AB0-432D-8E40-ABE4-9C25197702CD}"/>
                  </a:ext>
                </a:extLst>
              </p14:cNvPr>
              <p14:cNvContentPartPr/>
              <p14:nvPr/>
            </p14:nvContentPartPr>
            <p14:xfrm>
              <a:off x="10709020" y="2239911"/>
              <a:ext cx="118800" cy="1062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D4565AB0-432D-8E40-ABE4-9C25197702C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701460" y="2232351"/>
                <a:ext cx="133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71717AEA-02CD-FA4B-BC64-0851CC5E12C9}"/>
                  </a:ext>
                </a:extLst>
              </p14:cNvPr>
              <p14:cNvContentPartPr/>
              <p14:nvPr/>
            </p14:nvContentPartPr>
            <p14:xfrm>
              <a:off x="10932940" y="2389311"/>
              <a:ext cx="25200" cy="81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71717AEA-02CD-FA4B-BC64-0851CC5E12C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925380" y="2381751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B1BD08C5-0B84-1C41-9C14-DC22060A31D7}"/>
                  </a:ext>
                </a:extLst>
              </p14:cNvPr>
              <p14:cNvContentPartPr/>
              <p14:nvPr/>
            </p14:nvContentPartPr>
            <p14:xfrm>
              <a:off x="11063620" y="2196351"/>
              <a:ext cx="81360" cy="6228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B1BD08C5-0B84-1C41-9C14-DC22060A31D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056060" y="2188791"/>
                <a:ext cx="964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2DDC173E-C795-FE42-AA1C-E9389C79BF0A}"/>
                  </a:ext>
                </a:extLst>
              </p14:cNvPr>
              <p14:cNvContentPartPr/>
              <p14:nvPr/>
            </p14:nvContentPartPr>
            <p14:xfrm>
              <a:off x="11375020" y="2252151"/>
              <a:ext cx="155880" cy="54828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2DDC173E-C795-FE42-AA1C-E9389C79BF0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367460" y="2244591"/>
                <a:ext cx="1710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70314FF7-4032-5549-A9DE-627A65196EE0}"/>
                  </a:ext>
                </a:extLst>
              </p14:cNvPr>
              <p14:cNvContentPartPr/>
              <p14:nvPr/>
            </p14:nvContentPartPr>
            <p14:xfrm>
              <a:off x="11624140" y="2295711"/>
              <a:ext cx="81360" cy="687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70314FF7-4032-5549-A9DE-627A65196EE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616580" y="2288151"/>
                <a:ext cx="96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5230FCE4-AAB6-C249-BD83-8FDC10F6FD2C}"/>
                  </a:ext>
                </a:extLst>
              </p14:cNvPr>
              <p14:cNvContentPartPr/>
              <p14:nvPr/>
            </p14:nvContentPartPr>
            <p14:xfrm>
              <a:off x="8280820" y="3031191"/>
              <a:ext cx="367560" cy="46656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5230FCE4-AAB6-C249-BD83-8FDC10F6FD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273260" y="3023631"/>
                <a:ext cx="3826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1D333C81-5605-4E43-ABDC-9878BD87285F}"/>
                  </a:ext>
                </a:extLst>
              </p14:cNvPr>
              <p14:cNvContentPartPr/>
              <p14:nvPr/>
            </p14:nvContentPartPr>
            <p14:xfrm>
              <a:off x="8430220" y="3310551"/>
              <a:ext cx="236880" cy="313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1D333C81-5605-4E43-ABDC-9878BD87285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423020" y="3302991"/>
                <a:ext cx="252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191F4399-E45B-5840-8EBC-12444B16F61D}"/>
                  </a:ext>
                </a:extLst>
              </p14:cNvPr>
              <p14:cNvContentPartPr/>
              <p14:nvPr/>
            </p14:nvContentPartPr>
            <p14:xfrm>
              <a:off x="8891020" y="3123711"/>
              <a:ext cx="180720" cy="41112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191F4399-E45B-5840-8EBC-12444B16F61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83460" y="3116151"/>
                <a:ext cx="195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FDF2FB5D-EE79-F841-847C-39E2348E91EE}"/>
                  </a:ext>
                </a:extLst>
              </p14:cNvPr>
              <p14:cNvContentPartPr/>
              <p14:nvPr/>
            </p14:nvContentPartPr>
            <p14:xfrm>
              <a:off x="10018540" y="2936871"/>
              <a:ext cx="622080" cy="6728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FDF2FB5D-EE79-F841-847C-39E2348E91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010980" y="2929311"/>
                <a:ext cx="63720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10D62B0E-42F9-F747-B470-980373E14BFA}"/>
                  </a:ext>
                </a:extLst>
              </p14:cNvPr>
              <p14:cNvContentPartPr/>
              <p14:nvPr/>
            </p14:nvContentPartPr>
            <p14:xfrm>
              <a:off x="10553140" y="2949471"/>
              <a:ext cx="429840" cy="4546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10D62B0E-42F9-F747-B470-980373E14BF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45580" y="2941911"/>
                <a:ext cx="444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934B41FB-B0EE-774D-980B-57D274A7800E}"/>
                  </a:ext>
                </a:extLst>
              </p14:cNvPr>
              <p14:cNvContentPartPr/>
              <p14:nvPr/>
            </p14:nvContentPartPr>
            <p14:xfrm>
              <a:off x="10746100" y="3435111"/>
              <a:ext cx="56520" cy="7524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934B41FB-B0EE-774D-980B-57D274A7800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738900" y="3427551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75C629DA-6BD2-9043-BF3E-5EF96DF2A152}"/>
                  </a:ext>
                </a:extLst>
              </p14:cNvPr>
              <p14:cNvContentPartPr/>
              <p14:nvPr/>
            </p14:nvContentPartPr>
            <p14:xfrm>
              <a:off x="10697140" y="3547071"/>
              <a:ext cx="173880" cy="936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75C629DA-6BD2-9043-BF3E-5EF96DF2A15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689580" y="3539511"/>
                <a:ext cx="189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6EB91AC8-25C2-CE4C-8FC4-071AD41BC267}"/>
                  </a:ext>
                </a:extLst>
              </p14:cNvPr>
              <p14:cNvContentPartPr/>
              <p14:nvPr/>
            </p14:nvContentPartPr>
            <p14:xfrm>
              <a:off x="11101060" y="3336111"/>
              <a:ext cx="37800" cy="19872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6EB91AC8-25C2-CE4C-8FC4-071AD41BC26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93500" y="3328551"/>
                <a:ext cx="529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7181327F-E814-CD44-B5F4-ED0B323950DE}"/>
                  </a:ext>
                </a:extLst>
              </p14:cNvPr>
              <p14:cNvContentPartPr/>
              <p14:nvPr/>
            </p14:nvContentPartPr>
            <p14:xfrm>
              <a:off x="11375020" y="2930751"/>
              <a:ext cx="417600" cy="77868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7181327F-E814-CD44-B5F4-ED0B323950D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367460" y="2923191"/>
                <a:ext cx="43236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DA1F2944-FF24-3041-B75F-34778D99D897}"/>
                  </a:ext>
                </a:extLst>
              </p14:cNvPr>
              <p14:cNvContentPartPr/>
              <p14:nvPr/>
            </p14:nvContentPartPr>
            <p14:xfrm>
              <a:off x="11381140" y="3123711"/>
              <a:ext cx="211320" cy="5356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DA1F2944-FF24-3041-B75F-34778D99D89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373580" y="3116151"/>
                <a:ext cx="22644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2082F17F-CDBF-474A-BA81-5F7D4E52243B}"/>
              </a:ext>
            </a:extLst>
          </p:cNvPr>
          <p:cNvGrpSpPr/>
          <p:nvPr/>
        </p:nvGrpSpPr>
        <p:grpSpPr>
          <a:xfrm>
            <a:off x="9326980" y="3086271"/>
            <a:ext cx="635400" cy="548280"/>
            <a:chOff x="9326980" y="3086271"/>
            <a:chExt cx="6354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2D575FA-2467-7748-9DE6-F00081CAC8AB}"/>
                    </a:ext>
                  </a:extLst>
                </p14:cNvPr>
                <p14:cNvContentPartPr/>
                <p14:nvPr/>
              </p14:nvContentPartPr>
              <p14:xfrm>
                <a:off x="9326980" y="3130551"/>
                <a:ext cx="249480" cy="373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2D575FA-2467-7748-9DE6-F00081CAC8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19420" y="3122991"/>
                  <a:ext cx="2646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5462B6B-1586-1848-87B2-D81D9C60D1DC}"/>
                    </a:ext>
                  </a:extLst>
                </p14:cNvPr>
                <p14:cNvContentPartPr/>
                <p14:nvPr/>
              </p14:nvContentPartPr>
              <p14:xfrm>
                <a:off x="9656740" y="3372831"/>
                <a:ext cx="19080" cy="161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5462B6B-1586-1848-87B2-D81D9C60D1D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49180" y="3365271"/>
                  <a:ext cx="34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85594BF-8076-BA48-809F-B69D0B031023}"/>
                    </a:ext>
                  </a:extLst>
                </p14:cNvPr>
                <p14:cNvContentPartPr/>
                <p14:nvPr/>
              </p14:nvContentPartPr>
              <p14:xfrm>
                <a:off x="9775180" y="3086271"/>
                <a:ext cx="187200" cy="4860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85594BF-8076-BA48-809F-B69D0B0310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67620" y="3078711"/>
                  <a:ext cx="202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A9DE170-FE56-A242-BB89-9D160223243A}"/>
                    </a:ext>
                  </a:extLst>
                </p14:cNvPr>
                <p14:cNvContentPartPr/>
                <p14:nvPr/>
              </p14:nvContentPartPr>
              <p14:xfrm>
                <a:off x="9513460" y="3422511"/>
                <a:ext cx="280440" cy="168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A9DE170-FE56-A242-BB89-9D160223243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05900" y="3414951"/>
                  <a:ext cx="29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41C8D62-5E86-2148-A4DF-162E565DD27D}"/>
                    </a:ext>
                  </a:extLst>
                </p14:cNvPr>
                <p14:cNvContentPartPr/>
                <p14:nvPr/>
              </p14:nvContentPartPr>
              <p14:xfrm>
                <a:off x="9669340" y="3242151"/>
                <a:ext cx="149760" cy="813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41C8D62-5E86-2148-A4DF-162E565DD27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61780" y="323459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F77E07B-556F-B04C-983F-D74868556B08}"/>
                    </a:ext>
                  </a:extLst>
                </p14:cNvPr>
                <p14:cNvContentPartPr/>
                <p14:nvPr/>
              </p14:nvContentPartPr>
              <p14:xfrm>
                <a:off x="9532180" y="3459951"/>
                <a:ext cx="286560" cy="174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F77E07B-556F-B04C-983F-D74868556B0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24620" y="3452391"/>
                  <a:ext cx="3016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53BB63ED-2712-6B47-85F2-8D414A13B794}"/>
              </a:ext>
            </a:extLst>
          </p:cNvPr>
          <p:cNvGrpSpPr/>
          <p:nvPr/>
        </p:nvGrpSpPr>
        <p:grpSpPr>
          <a:xfrm>
            <a:off x="704620" y="4088871"/>
            <a:ext cx="1563120" cy="838080"/>
            <a:chOff x="704620" y="4088871"/>
            <a:chExt cx="1563120" cy="83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DF708B4-783D-1442-BA70-C9554B059D90}"/>
                    </a:ext>
                  </a:extLst>
                </p14:cNvPr>
                <p14:cNvContentPartPr/>
                <p14:nvPr/>
              </p14:nvContentPartPr>
              <p14:xfrm>
                <a:off x="704620" y="4088871"/>
                <a:ext cx="361440" cy="838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DF708B4-783D-1442-BA70-C9554B059D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7060" y="4081311"/>
                  <a:ext cx="37656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8658C55-BF1C-2249-8749-C4AA91343EB7}"/>
                    </a:ext>
                  </a:extLst>
                </p14:cNvPr>
                <p14:cNvContentPartPr/>
                <p14:nvPr/>
              </p14:nvContentPartPr>
              <p14:xfrm>
                <a:off x="1177660" y="4256631"/>
                <a:ext cx="224640" cy="5295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8658C55-BF1C-2249-8749-C4AA91343EB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70100" y="4249431"/>
                  <a:ext cx="2394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618D089B-3C7A-684A-8E71-A0512B3FEFD5}"/>
                    </a:ext>
                  </a:extLst>
                </p14:cNvPr>
                <p14:cNvContentPartPr/>
                <p14:nvPr/>
              </p14:nvContentPartPr>
              <p14:xfrm>
                <a:off x="1401940" y="4561911"/>
                <a:ext cx="43920" cy="129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618D089B-3C7A-684A-8E71-A0512B3FEFD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94380" y="455435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108216B-FC8C-4042-8AA1-6AD8EB9E9B22}"/>
                    </a:ext>
                  </a:extLst>
                </p14:cNvPr>
                <p14:cNvContentPartPr/>
                <p14:nvPr/>
              </p14:nvContentPartPr>
              <p14:xfrm>
                <a:off x="1625860" y="4269951"/>
                <a:ext cx="56520" cy="1180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108216B-FC8C-4042-8AA1-6AD8EB9E9B2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618300" y="4262391"/>
                  <a:ext cx="71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3938CF1-9F4C-7749-B519-3FE4B4E1C872}"/>
                    </a:ext>
                  </a:extLst>
                </p14:cNvPr>
                <p14:cNvContentPartPr/>
                <p14:nvPr/>
              </p14:nvContentPartPr>
              <p14:xfrm>
                <a:off x="1557460" y="4449951"/>
                <a:ext cx="187200" cy="2804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3938CF1-9F4C-7749-B519-3FE4B4E1C87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49900" y="4442391"/>
                  <a:ext cx="202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DEC47BB-EA47-714C-AF4F-99B398735BE6}"/>
                    </a:ext>
                  </a:extLst>
                </p14:cNvPr>
                <p14:cNvContentPartPr/>
                <p14:nvPr/>
              </p14:nvContentPartPr>
              <p14:xfrm>
                <a:off x="1812700" y="4294071"/>
                <a:ext cx="205920" cy="118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DEC47BB-EA47-714C-AF4F-99B398735B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805140" y="4286511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7F0ED564-5B9B-C94E-9F83-2463570509B9}"/>
                    </a:ext>
                  </a:extLst>
                </p14:cNvPr>
                <p14:cNvContentPartPr/>
                <p14:nvPr/>
              </p14:nvContentPartPr>
              <p14:xfrm>
                <a:off x="1788580" y="4468311"/>
                <a:ext cx="286200" cy="255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7F0ED564-5B9B-C94E-9F83-2463570509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81020" y="4461111"/>
                  <a:ext cx="300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282659A-6E73-274E-A9E7-403F472762D3}"/>
                    </a:ext>
                  </a:extLst>
                </p14:cNvPr>
                <p14:cNvContentPartPr/>
                <p14:nvPr/>
              </p14:nvContentPartPr>
              <p14:xfrm>
                <a:off x="2254780" y="4673871"/>
                <a:ext cx="12960" cy="25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282659A-6E73-274E-A9E7-403F472762D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47220" y="46663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838F3D8-72FB-604B-9FA6-5D099F42D439}"/>
                    </a:ext>
                  </a:extLst>
                </p14:cNvPr>
                <p14:cNvContentPartPr/>
                <p14:nvPr/>
              </p14:nvContentPartPr>
              <p14:xfrm>
                <a:off x="2248300" y="4817151"/>
                <a:ext cx="19080" cy="129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838F3D8-72FB-604B-9FA6-5D099F42D43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241100" y="48095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786A1533-3080-4C4C-BA3E-095C08AB4542}"/>
              </a:ext>
            </a:extLst>
          </p:cNvPr>
          <p:cNvGrpSpPr/>
          <p:nvPr/>
        </p:nvGrpSpPr>
        <p:grpSpPr>
          <a:xfrm>
            <a:off x="2678140" y="4219551"/>
            <a:ext cx="504720" cy="504720"/>
            <a:chOff x="2678140" y="4219551"/>
            <a:chExt cx="5047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04910AD-0F6B-5747-8D3A-512A0A4D83BF}"/>
                    </a:ext>
                  </a:extLst>
                </p14:cNvPr>
                <p14:cNvContentPartPr/>
                <p14:nvPr/>
              </p14:nvContentPartPr>
              <p14:xfrm>
                <a:off x="2709100" y="4269231"/>
                <a:ext cx="124920" cy="81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04910AD-0F6B-5747-8D3A-512A0A4D83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01540" y="426167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2334765-B931-8F42-9917-1CF5834B43C3}"/>
                    </a:ext>
                  </a:extLst>
                </p14:cNvPr>
                <p14:cNvContentPartPr/>
                <p14:nvPr/>
              </p14:nvContentPartPr>
              <p14:xfrm>
                <a:off x="2678140" y="4499631"/>
                <a:ext cx="112320" cy="205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2334765-B931-8F42-9917-1CF5834B43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70580" y="4492071"/>
                  <a:ext cx="127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A27B64A-99FD-7844-8AD1-17E71CB7F811}"/>
                    </a:ext>
                  </a:extLst>
                </p14:cNvPr>
                <p14:cNvContentPartPr/>
                <p14:nvPr/>
              </p14:nvContentPartPr>
              <p14:xfrm>
                <a:off x="3020500" y="4219551"/>
                <a:ext cx="162360" cy="504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A27B64A-99FD-7844-8AD1-17E71CB7F81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12940" y="4211991"/>
                  <a:ext cx="17712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E5E717C-1B72-CA4C-BB5F-CBBC1C43D504}"/>
              </a:ext>
            </a:extLst>
          </p:cNvPr>
          <p:cNvGrpSpPr/>
          <p:nvPr/>
        </p:nvGrpSpPr>
        <p:grpSpPr>
          <a:xfrm>
            <a:off x="3593260" y="4337631"/>
            <a:ext cx="236880" cy="333720"/>
            <a:chOff x="3593260" y="4337631"/>
            <a:chExt cx="23688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39FA5E75-E068-D548-8192-B179286CB097}"/>
                    </a:ext>
                  </a:extLst>
                </p14:cNvPr>
                <p14:cNvContentPartPr/>
                <p14:nvPr/>
              </p14:nvContentPartPr>
              <p14:xfrm>
                <a:off x="3593260" y="4337631"/>
                <a:ext cx="236880" cy="3337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39FA5E75-E068-D548-8192-B179286CB0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85700" y="4330071"/>
                  <a:ext cx="252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4A81D0D-725D-C247-912B-BE55699B145E}"/>
                    </a:ext>
                  </a:extLst>
                </p14:cNvPr>
                <p14:cNvContentPartPr/>
                <p14:nvPr/>
              </p14:nvContentPartPr>
              <p14:xfrm>
                <a:off x="3662380" y="4505751"/>
                <a:ext cx="155160" cy="565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4A81D0D-725D-C247-912B-BE55699B145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54820" y="4498191"/>
                  <a:ext cx="1702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2DB88432-FA8B-7949-B470-86D31457E8DF}"/>
                  </a:ext>
                </a:extLst>
              </p14:cNvPr>
              <p14:cNvContentPartPr/>
              <p14:nvPr/>
            </p14:nvContentPartPr>
            <p14:xfrm>
              <a:off x="4056580" y="4119831"/>
              <a:ext cx="564120" cy="5418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2DB88432-FA8B-7949-B470-86D31457E8D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049020" y="4112271"/>
                <a:ext cx="5792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D5225225-3450-9848-87A9-F006F002810A}"/>
                  </a:ext>
                </a:extLst>
              </p14:cNvPr>
              <p14:cNvContentPartPr/>
              <p14:nvPr/>
            </p14:nvContentPartPr>
            <p14:xfrm>
              <a:off x="4869460" y="4422231"/>
              <a:ext cx="193320" cy="1587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D5225225-3450-9848-87A9-F006F002810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861900" y="4414671"/>
                <a:ext cx="20844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516D582-B865-B94E-B54B-D489AA559E01}"/>
              </a:ext>
            </a:extLst>
          </p:cNvPr>
          <p:cNvGrpSpPr/>
          <p:nvPr/>
        </p:nvGrpSpPr>
        <p:grpSpPr>
          <a:xfrm>
            <a:off x="5348620" y="4070151"/>
            <a:ext cx="1457280" cy="728640"/>
            <a:chOff x="5348620" y="4070151"/>
            <a:chExt cx="145728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013515F-D785-AA4A-865F-F2FF0D892610}"/>
                    </a:ext>
                  </a:extLst>
                </p14:cNvPr>
                <p14:cNvContentPartPr/>
                <p14:nvPr/>
              </p14:nvContentPartPr>
              <p14:xfrm>
                <a:off x="5348620" y="4356351"/>
                <a:ext cx="112320" cy="2487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013515F-D785-AA4A-865F-F2FF0D8926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341060" y="4348791"/>
                  <a:ext cx="127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1E88BE2-2FE5-FC47-9EEA-63DDF595EECB}"/>
                    </a:ext>
                  </a:extLst>
                </p14:cNvPr>
                <p14:cNvContentPartPr/>
                <p14:nvPr/>
              </p14:nvContentPartPr>
              <p14:xfrm>
                <a:off x="5616460" y="4200831"/>
                <a:ext cx="180360" cy="5108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1E88BE2-2FE5-FC47-9EEA-63DDF595EEC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08900" y="4193271"/>
                  <a:ext cx="1951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5D33192-5371-834B-BEE8-C0D7D4F384E8}"/>
                    </a:ext>
                  </a:extLst>
                </p14:cNvPr>
                <p14:cNvContentPartPr/>
                <p14:nvPr/>
              </p14:nvContentPartPr>
              <p14:xfrm>
                <a:off x="5990140" y="4412511"/>
                <a:ext cx="56520" cy="274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5D33192-5371-834B-BEE8-C0D7D4F384E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82580" y="4404951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2BAB046-3D52-4E4B-8D22-16CC22E37C6D}"/>
                    </a:ext>
                  </a:extLst>
                </p14:cNvPr>
                <p14:cNvContentPartPr/>
                <p14:nvPr/>
              </p14:nvContentPartPr>
              <p14:xfrm>
                <a:off x="6238900" y="4070151"/>
                <a:ext cx="324000" cy="703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2BAB046-3D52-4E4B-8D22-16CC22E37C6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31340" y="4062591"/>
                  <a:ext cx="33912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8EEDC20-EB71-4649-AD0A-C76A5D5D1288}"/>
                    </a:ext>
                  </a:extLst>
                </p14:cNvPr>
                <p14:cNvContentPartPr/>
                <p14:nvPr/>
              </p14:nvContentPartPr>
              <p14:xfrm>
                <a:off x="6239620" y="4238271"/>
                <a:ext cx="304560" cy="4424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8EEDC20-EB71-4649-AD0A-C76A5D5D12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32060" y="4230711"/>
                  <a:ext cx="319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11ED5E9-62BE-A247-BD9C-F5CB601D0A5C}"/>
                    </a:ext>
                  </a:extLst>
                </p14:cNvPr>
                <p14:cNvContentPartPr/>
                <p14:nvPr/>
              </p14:nvContentPartPr>
              <p14:xfrm>
                <a:off x="6749380" y="4729311"/>
                <a:ext cx="56520" cy="69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11ED5E9-62BE-A247-BD9C-F5CB601D0A5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41820" y="4721751"/>
                  <a:ext cx="712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2F73C662-2DE5-654A-9566-722AE99F51D8}"/>
              </a:ext>
            </a:extLst>
          </p:cNvPr>
          <p:cNvGrpSpPr/>
          <p:nvPr/>
        </p:nvGrpSpPr>
        <p:grpSpPr>
          <a:xfrm>
            <a:off x="7160500" y="4045311"/>
            <a:ext cx="1899000" cy="728640"/>
            <a:chOff x="7160500" y="4045311"/>
            <a:chExt cx="189900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FEB7A44-9F0E-B442-B258-E6AC3E855992}"/>
                    </a:ext>
                  </a:extLst>
                </p14:cNvPr>
                <p14:cNvContentPartPr/>
                <p14:nvPr/>
              </p14:nvContentPartPr>
              <p14:xfrm>
                <a:off x="7160500" y="4250511"/>
                <a:ext cx="243000" cy="380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FEB7A44-9F0E-B442-B258-E6AC3E8559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52940" y="4242951"/>
                  <a:ext cx="258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E1988A8-0323-BA48-9EB0-172B4C747CDE}"/>
                    </a:ext>
                  </a:extLst>
                </p14:cNvPr>
                <p14:cNvContentPartPr/>
                <p14:nvPr/>
              </p14:nvContentPartPr>
              <p14:xfrm>
                <a:off x="7590700" y="4045311"/>
                <a:ext cx="398160" cy="6166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E1988A8-0323-BA48-9EB0-172B4C747C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83140" y="4037751"/>
                  <a:ext cx="4132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1CC38FB-511D-6248-8CFD-68FA79C623C0}"/>
                    </a:ext>
                  </a:extLst>
                </p14:cNvPr>
                <p14:cNvContentPartPr/>
                <p14:nvPr/>
              </p14:nvContentPartPr>
              <p14:xfrm>
                <a:off x="8231140" y="4244391"/>
                <a:ext cx="249480" cy="3427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1CC38FB-511D-6248-8CFD-68FA79C623C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23580" y="4236831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AC85651-BF74-CE4B-9CCC-71EF35F656AB}"/>
                    </a:ext>
                  </a:extLst>
                </p14:cNvPr>
                <p14:cNvContentPartPr/>
                <p14:nvPr/>
              </p14:nvContentPartPr>
              <p14:xfrm>
                <a:off x="8343100" y="4418631"/>
                <a:ext cx="168480" cy="565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AC85651-BF74-CE4B-9CCC-71EF35F656A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35540" y="441107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22A7C1E-C30B-4444-90D4-F8A1E428D8B9}"/>
                    </a:ext>
                  </a:extLst>
                </p14:cNvPr>
                <p14:cNvContentPartPr/>
                <p14:nvPr/>
              </p14:nvContentPartPr>
              <p14:xfrm>
                <a:off x="8741620" y="4200831"/>
                <a:ext cx="317880" cy="5731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22A7C1E-C30B-4444-90D4-F8A1E428D8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34060" y="4193271"/>
                  <a:ext cx="33300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BDD2FDB6-508B-6645-9B0A-7D4BE444B35C}"/>
              </a:ext>
            </a:extLst>
          </p:cNvPr>
          <p:cNvGrpSpPr/>
          <p:nvPr/>
        </p:nvGrpSpPr>
        <p:grpSpPr>
          <a:xfrm>
            <a:off x="9295660" y="4119831"/>
            <a:ext cx="2702520" cy="644400"/>
            <a:chOff x="9295660" y="4119831"/>
            <a:chExt cx="270252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94BE7E4-09B9-9140-9CBA-81951B96E144}"/>
                    </a:ext>
                  </a:extLst>
                </p14:cNvPr>
                <p14:cNvContentPartPr/>
                <p14:nvPr/>
              </p14:nvContentPartPr>
              <p14:xfrm>
                <a:off x="9333100" y="4306671"/>
                <a:ext cx="12960" cy="6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94BE7E4-09B9-9140-9CBA-81951B96E14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325540" y="429911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C856D63-E217-404D-A3A0-33EE1FF85DFC}"/>
                    </a:ext>
                  </a:extLst>
                </p14:cNvPr>
                <p14:cNvContentPartPr/>
                <p14:nvPr/>
              </p14:nvContentPartPr>
              <p14:xfrm>
                <a:off x="9295660" y="4318911"/>
                <a:ext cx="93600" cy="2617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C856D63-E217-404D-A3A0-33EE1FF85D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288100" y="4311351"/>
                  <a:ext cx="108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2D855D1-DFA5-AE45-976F-E2EE456075F2}"/>
                    </a:ext>
                  </a:extLst>
                </p14:cNvPr>
                <p14:cNvContentPartPr/>
                <p14:nvPr/>
              </p14:nvContentPartPr>
              <p14:xfrm>
                <a:off x="9508060" y="4225671"/>
                <a:ext cx="167760" cy="3427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2D855D1-DFA5-AE45-976F-E2EE456075F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500500" y="4218111"/>
                  <a:ext cx="182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3BEB1FF-5481-F044-A9CD-E4C013547C06}"/>
                    </a:ext>
                  </a:extLst>
                </p14:cNvPr>
                <p14:cNvContentPartPr/>
                <p14:nvPr/>
              </p14:nvContentPartPr>
              <p14:xfrm>
                <a:off x="9949420" y="4244391"/>
                <a:ext cx="81360" cy="565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3BEB1FF-5481-F044-A9CD-E4C013547C0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41860" y="423683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F392E90-065F-534C-9E5D-56942A641553}"/>
                    </a:ext>
                  </a:extLst>
                </p14:cNvPr>
                <p14:cNvContentPartPr/>
                <p14:nvPr/>
              </p14:nvContentPartPr>
              <p14:xfrm>
                <a:off x="9887860" y="4256631"/>
                <a:ext cx="236160" cy="380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F392E90-065F-534C-9E5D-56942A6415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80300" y="4249431"/>
                  <a:ext cx="251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BE599AF-ED48-FA46-B019-BD9F4EB77D97}"/>
                    </a:ext>
                  </a:extLst>
                </p14:cNvPr>
                <p14:cNvContentPartPr/>
                <p14:nvPr/>
              </p14:nvContentPartPr>
              <p14:xfrm>
                <a:off x="10403740" y="4163391"/>
                <a:ext cx="180720" cy="255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BE599AF-ED48-FA46-B019-BD9F4EB77D9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396180" y="415583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B3D3272-8510-F14B-90EE-877BBC10A990}"/>
                    </a:ext>
                  </a:extLst>
                </p14:cNvPr>
                <p14:cNvContentPartPr/>
                <p14:nvPr/>
              </p14:nvContentPartPr>
              <p14:xfrm>
                <a:off x="10263340" y="4456071"/>
                <a:ext cx="395280" cy="106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B3D3272-8510-F14B-90EE-877BBC10A99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255780" y="4448511"/>
                  <a:ext cx="410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E3C47D2-E702-2241-B916-9AB17989B522}"/>
                    </a:ext>
                  </a:extLst>
                </p14:cNvPr>
                <p14:cNvContentPartPr/>
                <p14:nvPr/>
              </p14:nvContentPartPr>
              <p14:xfrm>
                <a:off x="10397620" y="4468311"/>
                <a:ext cx="199440" cy="2426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E3C47D2-E702-2241-B916-9AB17989B52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90060" y="4461111"/>
                  <a:ext cx="214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AF43575-51FB-174E-BFB1-D3B95A33F909}"/>
                    </a:ext>
                  </a:extLst>
                </p14:cNvPr>
                <p14:cNvContentPartPr/>
                <p14:nvPr/>
              </p14:nvContentPartPr>
              <p14:xfrm>
                <a:off x="10802260" y="4331511"/>
                <a:ext cx="249480" cy="3488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AF43575-51FB-174E-BFB1-D3B95A33F90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94700" y="4323951"/>
                  <a:ext cx="264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3D1902E-71EE-1B44-A293-8E220447747E}"/>
                    </a:ext>
                  </a:extLst>
                </p14:cNvPr>
                <p14:cNvContentPartPr/>
                <p14:nvPr/>
              </p14:nvContentPartPr>
              <p14:xfrm>
                <a:off x="10889380" y="4344111"/>
                <a:ext cx="43920" cy="1180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3D1902E-71EE-1B44-A293-8E220447747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881820" y="4336551"/>
                  <a:ext cx="59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E9919C9-B2AF-AB42-ADBC-4E89F6FD8007}"/>
                    </a:ext>
                  </a:extLst>
                </p14:cNvPr>
                <p14:cNvContentPartPr/>
                <p14:nvPr/>
              </p14:nvContentPartPr>
              <p14:xfrm>
                <a:off x="11026540" y="4318911"/>
                <a:ext cx="19080" cy="936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E9919C9-B2AF-AB42-ADBC-4E89F6FD80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18980" y="431135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EC2BA08-EE0D-6943-84AF-88C2936BB846}"/>
                    </a:ext>
                  </a:extLst>
                </p14:cNvPr>
                <p14:cNvContentPartPr/>
                <p14:nvPr/>
              </p14:nvContentPartPr>
              <p14:xfrm>
                <a:off x="11263060" y="4406391"/>
                <a:ext cx="149760" cy="2426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EC2BA08-EE0D-6943-84AF-88C2936BB8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255500" y="4398831"/>
                  <a:ext cx="164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496942B-4C91-9D41-9B1F-CF109811D785}"/>
                    </a:ext>
                  </a:extLst>
                </p14:cNvPr>
                <p14:cNvContentPartPr/>
                <p14:nvPr/>
              </p14:nvContentPartPr>
              <p14:xfrm>
                <a:off x="11537020" y="4399911"/>
                <a:ext cx="50040" cy="2120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496942B-4C91-9D41-9B1F-CF109811D78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529460" y="4392351"/>
                  <a:ext cx="6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75AD710C-2606-7C47-B436-41005093B7A7}"/>
                    </a:ext>
                  </a:extLst>
                </p14:cNvPr>
                <p14:cNvContentPartPr/>
                <p14:nvPr/>
              </p14:nvContentPartPr>
              <p14:xfrm>
                <a:off x="11667700" y="4119831"/>
                <a:ext cx="305280" cy="644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75AD710C-2606-7C47-B436-41005093B7A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657620" y="4109751"/>
                  <a:ext cx="3258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DAEB655-E9E0-8A4B-86B9-DB61A0A1999C}"/>
                    </a:ext>
                  </a:extLst>
                </p14:cNvPr>
                <p14:cNvContentPartPr/>
                <p14:nvPr/>
              </p14:nvContentPartPr>
              <p14:xfrm>
                <a:off x="11695420" y="4269231"/>
                <a:ext cx="302760" cy="4104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DAEB655-E9E0-8A4B-86B9-DB61A0A1999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687860" y="4261671"/>
                  <a:ext cx="31788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6FE15F35-018F-FF46-9B9D-93483922A59E}"/>
              </a:ext>
            </a:extLst>
          </p:cNvPr>
          <p:cNvGrpSpPr/>
          <p:nvPr/>
        </p:nvGrpSpPr>
        <p:grpSpPr>
          <a:xfrm>
            <a:off x="767620" y="5215671"/>
            <a:ext cx="392040" cy="441720"/>
            <a:chOff x="767620" y="5215671"/>
            <a:chExt cx="3920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0BF1AA5-FF2F-874B-A129-51490EBEEFC2}"/>
                    </a:ext>
                  </a:extLst>
                </p14:cNvPr>
                <p14:cNvContentPartPr/>
                <p14:nvPr/>
              </p14:nvContentPartPr>
              <p14:xfrm>
                <a:off x="847900" y="5252751"/>
                <a:ext cx="112320" cy="730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0BF1AA5-FF2F-874B-A129-51490EBEEFC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0340" y="5245191"/>
                  <a:ext cx="127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299F87D5-E1C7-F641-967E-7A810D898BD2}"/>
                    </a:ext>
                  </a:extLst>
                </p14:cNvPr>
                <p14:cNvContentPartPr/>
                <p14:nvPr/>
              </p14:nvContentPartPr>
              <p14:xfrm>
                <a:off x="767620" y="5215671"/>
                <a:ext cx="392040" cy="4417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299F87D5-E1C7-F641-967E-7A810D898BD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0060" y="5208111"/>
                  <a:ext cx="40680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5BB2E75C-4476-BE48-AC73-D1A5BDB79882}"/>
              </a:ext>
            </a:extLst>
          </p:cNvPr>
          <p:cNvGrpSpPr/>
          <p:nvPr/>
        </p:nvGrpSpPr>
        <p:grpSpPr>
          <a:xfrm>
            <a:off x="1552060" y="5041071"/>
            <a:ext cx="304560" cy="654120"/>
            <a:chOff x="1552060" y="5041071"/>
            <a:chExt cx="3045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F8D1CB11-8493-454A-9886-3D79B95754B8}"/>
                    </a:ext>
                  </a:extLst>
                </p14:cNvPr>
                <p14:cNvContentPartPr/>
                <p14:nvPr/>
              </p14:nvContentPartPr>
              <p14:xfrm>
                <a:off x="1552060" y="5041071"/>
                <a:ext cx="298440" cy="498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F8D1CB11-8493-454A-9886-3D79B95754B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544500" y="5033511"/>
                  <a:ext cx="313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A3112B1-E1C4-9849-92B6-1BEF5F7A184A}"/>
                    </a:ext>
                  </a:extLst>
                </p14:cNvPr>
                <p14:cNvContentPartPr/>
                <p14:nvPr/>
              </p14:nvContentPartPr>
              <p14:xfrm>
                <a:off x="1683460" y="5588991"/>
                <a:ext cx="173160" cy="1062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A3112B1-E1C4-9849-92B6-1BEF5F7A18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75900" y="5581431"/>
                  <a:ext cx="188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8C3674B2-4A76-674B-A5DE-C017009BE8E2}"/>
              </a:ext>
            </a:extLst>
          </p:cNvPr>
          <p:cNvGrpSpPr/>
          <p:nvPr/>
        </p:nvGrpSpPr>
        <p:grpSpPr>
          <a:xfrm>
            <a:off x="2161180" y="5028831"/>
            <a:ext cx="517320" cy="672840"/>
            <a:chOff x="2161180" y="5028831"/>
            <a:chExt cx="51732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5448317-4A8C-A242-AC0A-B72B028E5B3A}"/>
                    </a:ext>
                  </a:extLst>
                </p14:cNvPr>
                <p14:cNvContentPartPr/>
                <p14:nvPr/>
              </p14:nvContentPartPr>
              <p14:xfrm>
                <a:off x="2161180" y="5296311"/>
                <a:ext cx="31320" cy="270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5448317-4A8C-A242-AC0A-B72B028E5B3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53620" y="5289111"/>
                  <a:ext cx="464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5501647-A298-2C46-A290-4D7E5C68DAB4}"/>
                    </a:ext>
                  </a:extLst>
                </p14:cNvPr>
                <p14:cNvContentPartPr/>
                <p14:nvPr/>
              </p14:nvContentPartPr>
              <p14:xfrm>
                <a:off x="2404180" y="5028831"/>
                <a:ext cx="274320" cy="6728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5501647-A298-2C46-A290-4D7E5C68DAB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96620" y="5021271"/>
                  <a:ext cx="2894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EF46C9B-11B9-7C49-A453-68C869E4E441}"/>
                    </a:ext>
                  </a:extLst>
                </p14:cNvPr>
                <p14:cNvContentPartPr/>
                <p14:nvPr/>
              </p14:nvContentPartPr>
              <p14:xfrm>
                <a:off x="2341900" y="5184351"/>
                <a:ext cx="330480" cy="4230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EF46C9B-11B9-7C49-A453-68C869E4E44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334340" y="5176791"/>
                  <a:ext cx="345240" cy="43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2985856E-12BB-294F-BA08-6634C634638E}"/>
                  </a:ext>
                </a:extLst>
              </p14:cNvPr>
              <p14:cNvContentPartPr/>
              <p14:nvPr/>
            </p14:nvContentPartPr>
            <p14:xfrm>
              <a:off x="3051460" y="5221791"/>
              <a:ext cx="124920" cy="6876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2985856E-12BB-294F-BA08-6634C634638E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043900" y="5214231"/>
                <a:ext cx="140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367A1426-38A9-4B46-A4B0-95CA759BDDDA}"/>
                  </a:ext>
                </a:extLst>
              </p14:cNvPr>
              <p14:cNvContentPartPr/>
              <p14:nvPr/>
            </p14:nvContentPartPr>
            <p14:xfrm>
              <a:off x="3057940" y="5452191"/>
              <a:ext cx="286560" cy="9360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367A1426-38A9-4B46-A4B0-95CA759BDDDA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050380" y="5444631"/>
                <a:ext cx="3016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62BD9658-0E87-1C4B-8DA4-27A0E243F248}"/>
              </a:ext>
            </a:extLst>
          </p:cNvPr>
          <p:cNvGrpSpPr/>
          <p:nvPr/>
        </p:nvGrpSpPr>
        <p:grpSpPr>
          <a:xfrm>
            <a:off x="3640060" y="4966551"/>
            <a:ext cx="451440" cy="673560"/>
            <a:chOff x="3640060" y="4966551"/>
            <a:chExt cx="45144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6EBCFAC-FDF8-0F48-94F8-6C7340FA2E3F}"/>
                    </a:ext>
                  </a:extLst>
                </p14:cNvPr>
                <p14:cNvContentPartPr/>
                <p14:nvPr/>
              </p14:nvContentPartPr>
              <p14:xfrm>
                <a:off x="3640060" y="4966551"/>
                <a:ext cx="362880" cy="3855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6EBCFAC-FDF8-0F48-94F8-6C7340FA2E3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32500" y="4958991"/>
                  <a:ext cx="378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C0E9496-575E-B145-A2B2-D6009F54CBB2}"/>
                    </a:ext>
                  </a:extLst>
                </p14:cNvPr>
                <p14:cNvContentPartPr/>
                <p14:nvPr/>
              </p14:nvContentPartPr>
              <p14:xfrm>
                <a:off x="3767500" y="5277951"/>
                <a:ext cx="106200" cy="3621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C0E9496-575E-B145-A2B2-D6009F54CBB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59940" y="5270391"/>
                  <a:ext cx="1213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E27ED650-6A54-3441-A86F-18C6B1AED38C}"/>
                    </a:ext>
                  </a:extLst>
                </p14:cNvPr>
                <p14:cNvContentPartPr/>
                <p14:nvPr/>
              </p14:nvContentPartPr>
              <p14:xfrm>
                <a:off x="3730780" y="5359311"/>
                <a:ext cx="360720" cy="2044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E27ED650-6A54-3441-A86F-18C6B1AED38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23220" y="5351751"/>
                  <a:ext cx="3758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D53B43B7-2A0A-B647-B5D2-2876AF24E3C6}"/>
              </a:ext>
            </a:extLst>
          </p:cNvPr>
          <p:cNvGrpSpPr/>
          <p:nvPr/>
        </p:nvGrpSpPr>
        <p:grpSpPr>
          <a:xfrm>
            <a:off x="4427380" y="4953951"/>
            <a:ext cx="2733480" cy="778680"/>
            <a:chOff x="4427380" y="4953951"/>
            <a:chExt cx="273348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0890FAEA-7418-784E-940C-C91333AB5A97}"/>
                    </a:ext>
                  </a:extLst>
                </p14:cNvPr>
                <p14:cNvContentPartPr/>
                <p14:nvPr/>
              </p14:nvContentPartPr>
              <p14:xfrm>
                <a:off x="4427380" y="5196951"/>
                <a:ext cx="280440" cy="2865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0890FAEA-7418-784E-940C-C91333AB5A9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19820" y="5189391"/>
                  <a:ext cx="295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B40E1F8-DC45-A346-81FA-2EB9F0AADAAB}"/>
                    </a:ext>
                  </a:extLst>
                </p14:cNvPr>
                <p14:cNvContentPartPr/>
                <p14:nvPr/>
              </p14:nvContentPartPr>
              <p14:xfrm>
                <a:off x="4906900" y="5103351"/>
                <a:ext cx="118800" cy="442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B40E1F8-DC45-A346-81FA-2EB9F0AADAA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99340" y="5095791"/>
                  <a:ext cx="133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811BD4E-F451-7047-9DD7-60766A62E46E}"/>
                    </a:ext>
                  </a:extLst>
                </p14:cNvPr>
                <p14:cNvContentPartPr/>
                <p14:nvPr/>
              </p14:nvContentPartPr>
              <p14:xfrm>
                <a:off x="5199220" y="5041071"/>
                <a:ext cx="293040" cy="4176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811BD4E-F451-7047-9DD7-60766A62E46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91660" y="5033511"/>
                  <a:ext cx="308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AD0D205-B6CB-CE48-9A29-40991D830EC7}"/>
                    </a:ext>
                  </a:extLst>
                </p14:cNvPr>
                <p14:cNvContentPartPr/>
                <p14:nvPr/>
              </p14:nvContentPartPr>
              <p14:xfrm>
                <a:off x="5753260" y="4953951"/>
                <a:ext cx="43200" cy="626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AD0D205-B6CB-CE48-9A29-40991D830EC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46060" y="4946391"/>
                  <a:ext cx="58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FC8F7FF7-47DB-B44A-9BA0-B15BCC8E070E}"/>
                    </a:ext>
                  </a:extLst>
                </p14:cNvPr>
                <p14:cNvContentPartPr/>
                <p14:nvPr/>
              </p14:nvContentPartPr>
              <p14:xfrm>
                <a:off x="5703580" y="4991391"/>
                <a:ext cx="324000" cy="4982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FC8F7FF7-47DB-B44A-9BA0-B15BCC8E070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96020" y="4983831"/>
                  <a:ext cx="339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4AF1554-97E6-AB42-918A-F5F91B3C57FA}"/>
                    </a:ext>
                  </a:extLst>
                </p14:cNvPr>
                <p14:cNvContentPartPr/>
                <p14:nvPr/>
              </p14:nvContentPartPr>
              <p14:xfrm>
                <a:off x="6238900" y="5178231"/>
                <a:ext cx="367560" cy="1558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4AF1554-97E6-AB42-918A-F5F91B3C57F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31340" y="5170671"/>
                  <a:ext cx="382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54C3254-6D7D-844F-A284-256215DDFD6E}"/>
                    </a:ext>
                  </a:extLst>
                </p14:cNvPr>
                <p14:cNvContentPartPr/>
                <p14:nvPr/>
              </p14:nvContentPartPr>
              <p14:xfrm>
                <a:off x="6369580" y="5153391"/>
                <a:ext cx="31320" cy="172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54C3254-6D7D-844F-A284-256215DDFD6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62380" y="5145831"/>
                  <a:ext cx="46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00167D7-6D49-EC44-BC39-515348592E90}"/>
                    </a:ext>
                  </a:extLst>
                </p14:cNvPr>
                <p14:cNvContentPartPr/>
                <p14:nvPr/>
              </p14:nvContentPartPr>
              <p14:xfrm>
                <a:off x="6693580" y="4991391"/>
                <a:ext cx="162360" cy="687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00167D7-6D49-EC44-BC39-515348592E9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86020" y="4983831"/>
                  <a:ext cx="177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40B339E-69B8-9447-ADA1-03D477A3B130}"/>
                    </a:ext>
                  </a:extLst>
                </p14:cNvPr>
                <p14:cNvContentPartPr/>
                <p14:nvPr/>
              </p14:nvContentPartPr>
              <p14:xfrm>
                <a:off x="6687100" y="5196951"/>
                <a:ext cx="218160" cy="3052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40B339E-69B8-9447-ADA1-03D477A3B13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79540" y="5189391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1E99BB0-B43A-9E40-BEC3-F4D086C2417D}"/>
                    </a:ext>
                  </a:extLst>
                </p14:cNvPr>
                <p14:cNvContentPartPr/>
                <p14:nvPr/>
              </p14:nvContentPartPr>
              <p14:xfrm>
                <a:off x="7060780" y="5564151"/>
                <a:ext cx="100080" cy="1684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1E99BB0-B43A-9E40-BEC3-F4D086C2417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53220" y="555659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D2D09492-4F29-F541-8921-D9FB22F035EF}"/>
              </a:ext>
            </a:extLst>
          </p:cNvPr>
          <p:cNvGrpSpPr/>
          <p:nvPr/>
        </p:nvGrpSpPr>
        <p:grpSpPr>
          <a:xfrm>
            <a:off x="7460020" y="4916871"/>
            <a:ext cx="622080" cy="865800"/>
            <a:chOff x="7460020" y="4916871"/>
            <a:chExt cx="62208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565A77EC-9B2B-EF46-A9AC-56A9B87F39ED}"/>
                    </a:ext>
                  </a:extLst>
                </p14:cNvPr>
                <p14:cNvContentPartPr/>
                <p14:nvPr/>
              </p14:nvContentPartPr>
              <p14:xfrm>
                <a:off x="7460020" y="5140791"/>
                <a:ext cx="373320" cy="2617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565A77EC-9B2B-EF46-A9AC-56A9B87F39E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52460" y="5133231"/>
                  <a:ext cx="38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1B6B779-1434-934B-9D65-D43275C5C88A}"/>
                    </a:ext>
                  </a:extLst>
                </p14:cNvPr>
                <p14:cNvContentPartPr/>
                <p14:nvPr/>
              </p14:nvContentPartPr>
              <p14:xfrm>
                <a:off x="7994620" y="4916871"/>
                <a:ext cx="87480" cy="8658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1B6B779-1434-934B-9D65-D43275C5C88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987060" y="4909311"/>
                  <a:ext cx="102600" cy="88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04F15DFC-19B5-314D-BC2D-58D4E21220BB}"/>
              </a:ext>
            </a:extLst>
          </p:cNvPr>
          <p:cNvGrpSpPr/>
          <p:nvPr/>
        </p:nvGrpSpPr>
        <p:grpSpPr>
          <a:xfrm>
            <a:off x="2727820" y="6080751"/>
            <a:ext cx="1419840" cy="560880"/>
            <a:chOff x="2727820" y="6080751"/>
            <a:chExt cx="141984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23C20066-0E24-694E-B61E-FB3D939BE637}"/>
                    </a:ext>
                  </a:extLst>
                </p14:cNvPr>
                <p14:cNvContentPartPr/>
                <p14:nvPr/>
              </p14:nvContentPartPr>
              <p14:xfrm>
                <a:off x="2727820" y="6155631"/>
                <a:ext cx="268200" cy="3675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23C20066-0E24-694E-B61E-FB3D939BE63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20260" y="6148071"/>
                  <a:ext cx="28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88F781D-1AC9-414E-AB7A-B02FFF14F48C}"/>
                    </a:ext>
                  </a:extLst>
                </p14:cNvPr>
                <p14:cNvContentPartPr/>
                <p14:nvPr/>
              </p14:nvContentPartPr>
              <p14:xfrm>
                <a:off x="2777500" y="6217911"/>
                <a:ext cx="317880" cy="2682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88F781D-1AC9-414E-AB7A-B02FFF14F48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69940" y="6210351"/>
                  <a:ext cx="333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F1EE9A8-C86C-9A41-88FD-1FBA20D7378C}"/>
                    </a:ext>
                  </a:extLst>
                </p14:cNvPr>
                <p14:cNvContentPartPr/>
                <p14:nvPr/>
              </p14:nvContentPartPr>
              <p14:xfrm>
                <a:off x="3207340" y="6087951"/>
                <a:ext cx="224640" cy="3733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F1EE9A8-C86C-9A41-88FD-1FBA20D7378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199780" y="6080391"/>
                  <a:ext cx="239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9590C2A-1686-364A-B06E-281BECCB95BC}"/>
                    </a:ext>
                  </a:extLst>
                </p14:cNvPr>
                <p14:cNvContentPartPr/>
                <p14:nvPr/>
              </p14:nvContentPartPr>
              <p14:xfrm>
                <a:off x="3506140" y="6080751"/>
                <a:ext cx="243000" cy="3801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9590C2A-1686-364A-B06E-281BECCB95B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498580" y="6073191"/>
                  <a:ext cx="258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D3322D6-750C-D84D-95DB-28B538C39867}"/>
                    </a:ext>
                  </a:extLst>
                </p14:cNvPr>
                <p14:cNvContentPartPr/>
                <p14:nvPr/>
              </p14:nvContentPartPr>
              <p14:xfrm>
                <a:off x="3614500" y="6317271"/>
                <a:ext cx="308880" cy="129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D3322D6-750C-D84D-95DB-28B538C3986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06940" y="6310071"/>
                  <a:ext cx="324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3BA5532-8A55-AB46-A3AB-DB41A730943A}"/>
                    </a:ext>
                  </a:extLst>
                </p14:cNvPr>
                <p14:cNvContentPartPr/>
                <p14:nvPr/>
              </p14:nvContentPartPr>
              <p14:xfrm>
                <a:off x="3954340" y="6136911"/>
                <a:ext cx="193320" cy="5047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3BA5532-8A55-AB46-A3AB-DB41A730943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946780" y="6129351"/>
                  <a:ext cx="20844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EFB72B77-AF0F-664C-94F4-54C067F3C45E}"/>
              </a:ext>
            </a:extLst>
          </p:cNvPr>
          <p:cNvGrpSpPr/>
          <p:nvPr/>
        </p:nvGrpSpPr>
        <p:grpSpPr>
          <a:xfrm>
            <a:off x="4618180" y="6180471"/>
            <a:ext cx="338760" cy="442440"/>
            <a:chOff x="4618180" y="6180471"/>
            <a:chExt cx="3387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E29C258-284C-5547-A46B-65607F2D7526}"/>
                    </a:ext>
                  </a:extLst>
                </p14:cNvPr>
                <p14:cNvContentPartPr/>
                <p14:nvPr/>
              </p14:nvContentPartPr>
              <p14:xfrm>
                <a:off x="4701340" y="6180471"/>
                <a:ext cx="236880" cy="2743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E29C258-284C-5547-A46B-65607F2D752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693780" y="6172911"/>
                  <a:ext cx="252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2ACB992-915E-B74D-81CD-36A28093F134}"/>
                    </a:ext>
                  </a:extLst>
                </p14:cNvPr>
                <p14:cNvContentPartPr/>
                <p14:nvPr/>
              </p14:nvContentPartPr>
              <p14:xfrm>
                <a:off x="4618180" y="6460551"/>
                <a:ext cx="338760" cy="1623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2ACB992-915E-B74D-81CD-36A28093F13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610620" y="6452991"/>
                  <a:ext cx="353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F75C2F4-BE84-D145-BB5C-BDEF13394C88}"/>
              </a:ext>
            </a:extLst>
          </p:cNvPr>
          <p:cNvGrpSpPr/>
          <p:nvPr/>
        </p:nvGrpSpPr>
        <p:grpSpPr>
          <a:xfrm>
            <a:off x="5330260" y="5781951"/>
            <a:ext cx="1450800" cy="1071360"/>
            <a:chOff x="5330260" y="5781951"/>
            <a:chExt cx="1450800" cy="10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17DEC0D3-F81D-EF44-A522-391080C0C228}"/>
                    </a:ext>
                  </a:extLst>
                </p14:cNvPr>
                <p14:cNvContentPartPr/>
                <p14:nvPr/>
              </p14:nvContentPartPr>
              <p14:xfrm>
                <a:off x="5330260" y="5887791"/>
                <a:ext cx="305280" cy="7099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17DEC0D3-F81D-EF44-A522-391080C0C22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322700" y="5880231"/>
                  <a:ext cx="3204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B558BDE-8F40-8D45-8250-5C7AFE17460D}"/>
                    </a:ext>
                  </a:extLst>
                </p14:cNvPr>
                <p14:cNvContentPartPr/>
                <p14:nvPr/>
              </p14:nvContentPartPr>
              <p14:xfrm>
                <a:off x="6033700" y="5781951"/>
                <a:ext cx="162360" cy="2494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B558BDE-8F40-8D45-8250-5C7AFE17460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26140" y="5774391"/>
                  <a:ext cx="177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8EE0521-F12C-0F44-8467-CDCF3C34AEE9}"/>
                    </a:ext>
                  </a:extLst>
                </p14:cNvPr>
                <p14:cNvContentPartPr/>
                <p14:nvPr/>
              </p14:nvContentPartPr>
              <p14:xfrm>
                <a:off x="5525740" y="6230151"/>
                <a:ext cx="1005480" cy="1310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8EE0521-F12C-0F44-8467-CDCF3C34AEE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518180" y="6222591"/>
                  <a:ext cx="1020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ED56E74-A0D6-E847-85E6-0E412AC102F7}"/>
                    </a:ext>
                  </a:extLst>
                </p14:cNvPr>
                <p14:cNvContentPartPr/>
                <p14:nvPr/>
              </p14:nvContentPartPr>
              <p14:xfrm>
                <a:off x="5890420" y="6379551"/>
                <a:ext cx="293040" cy="3740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ED56E74-A0D6-E847-85E6-0E412AC102F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882860" y="6371991"/>
                  <a:ext cx="308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A22FB0FE-05F3-BA47-88FB-8F1A90C95558}"/>
                    </a:ext>
                  </a:extLst>
                </p14:cNvPr>
                <p14:cNvContentPartPr/>
                <p14:nvPr/>
              </p14:nvContentPartPr>
              <p14:xfrm>
                <a:off x="6569020" y="5906511"/>
                <a:ext cx="212040" cy="9468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A22FB0FE-05F3-BA47-88FB-8F1A90C9555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561460" y="5898951"/>
                  <a:ext cx="227160" cy="9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0F3E7649-4159-EE4D-96E4-A1112ACD12ED}"/>
                  </a:ext>
                </a:extLst>
              </p14:cNvPr>
              <p14:cNvContentPartPr/>
              <p14:nvPr/>
            </p14:nvContentPartPr>
            <p14:xfrm>
              <a:off x="7322140" y="6697791"/>
              <a:ext cx="118800" cy="8748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0F3E7649-4159-EE4D-96E4-A1112ACD12ED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314580" y="6690231"/>
                <a:ext cx="133560" cy="1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074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687453D-8394-3549-8733-270C58429D36}"/>
              </a:ext>
            </a:extLst>
          </p:cNvPr>
          <p:cNvGrpSpPr/>
          <p:nvPr/>
        </p:nvGrpSpPr>
        <p:grpSpPr>
          <a:xfrm>
            <a:off x="785620" y="434511"/>
            <a:ext cx="772200" cy="469800"/>
            <a:chOff x="785620" y="434511"/>
            <a:chExt cx="77220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3A4BC50-DA26-E241-8BD5-623FED7B0382}"/>
                    </a:ext>
                  </a:extLst>
                </p14:cNvPr>
                <p14:cNvContentPartPr/>
                <p14:nvPr/>
              </p14:nvContentPartPr>
              <p14:xfrm>
                <a:off x="884980" y="434511"/>
                <a:ext cx="81360" cy="100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3A4BC50-DA26-E241-8BD5-623FED7B03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7420" y="426951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F9F2CBE-7523-8F4D-8240-FF7F264487D6}"/>
                    </a:ext>
                  </a:extLst>
                </p14:cNvPr>
                <p14:cNvContentPartPr/>
                <p14:nvPr/>
              </p14:nvContentPartPr>
              <p14:xfrm>
                <a:off x="785620" y="546471"/>
                <a:ext cx="579240" cy="357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F9F2CBE-7523-8F4D-8240-FF7F264487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8060" y="538911"/>
                  <a:ext cx="594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D405526-1533-D445-8F91-C6A51B2C1514}"/>
                    </a:ext>
                  </a:extLst>
                </p14:cNvPr>
                <p14:cNvContentPartPr/>
                <p14:nvPr/>
              </p14:nvContentPartPr>
              <p14:xfrm>
                <a:off x="1544860" y="801711"/>
                <a:ext cx="1296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D405526-1533-D445-8F91-C6A51B2C15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7300" y="79415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03DDC75-8EE8-D14B-BEF2-1332DB61146A}"/>
                  </a:ext>
                </a:extLst>
              </p14:cNvPr>
              <p14:cNvContentPartPr/>
              <p14:nvPr/>
            </p14:nvContentPartPr>
            <p14:xfrm>
              <a:off x="1501300" y="1050831"/>
              <a:ext cx="19080" cy="37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03DDC75-8EE8-D14B-BEF2-1332DB6114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3740" y="1043271"/>
                <a:ext cx="342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5258B3AA-7879-5E4E-B1A9-84C47D08837E}"/>
              </a:ext>
            </a:extLst>
          </p:cNvPr>
          <p:cNvGrpSpPr/>
          <p:nvPr/>
        </p:nvGrpSpPr>
        <p:grpSpPr>
          <a:xfrm>
            <a:off x="2011780" y="347031"/>
            <a:ext cx="467280" cy="492120"/>
            <a:chOff x="2011780" y="347031"/>
            <a:chExt cx="4672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6EB878E-5939-054B-B687-1A329C721696}"/>
                    </a:ext>
                  </a:extLst>
                </p14:cNvPr>
                <p14:cNvContentPartPr/>
                <p14:nvPr/>
              </p14:nvContentPartPr>
              <p14:xfrm>
                <a:off x="2055340" y="446751"/>
                <a:ext cx="81360" cy="56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6EB878E-5939-054B-B687-1A329C7216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47780" y="4391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648EBD5-98BA-D846-B3F2-817BDC2D884A}"/>
                    </a:ext>
                  </a:extLst>
                </p14:cNvPr>
                <p14:cNvContentPartPr/>
                <p14:nvPr/>
              </p14:nvContentPartPr>
              <p14:xfrm>
                <a:off x="2011780" y="596151"/>
                <a:ext cx="100080" cy="236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648EBD5-98BA-D846-B3F2-817BDC2D88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4220" y="58859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9FFC2B0-C7DB-D04F-8FAD-55942F977B66}"/>
                    </a:ext>
                  </a:extLst>
                </p14:cNvPr>
                <p14:cNvContentPartPr/>
                <p14:nvPr/>
              </p14:nvContentPartPr>
              <p14:xfrm>
                <a:off x="2298340" y="347031"/>
                <a:ext cx="180720" cy="492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9FFC2B0-C7DB-D04F-8FAD-55942F977B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0780" y="339831"/>
                  <a:ext cx="19584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59D399F-06BF-1E41-B7C4-505314E2FEEC}"/>
              </a:ext>
            </a:extLst>
          </p:cNvPr>
          <p:cNvGrpSpPr/>
          <p:nvPr/>
        </p:nvGrpSpPr>
        <p:grpSpPr>
          <a:xfrm>
            <a:off x="2827540" y="459351"/>
            <a:ext cx="330120" cy="323280"/>
            <a:chOff x="2827540" y="459351"/>
            <a:chExt cx="33012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79439B1-2419-A346-AAE8-0D4443F2BCEA}"/>
                    </a:ext>
                  </a:extLst>
                </p14:cNvPr>
                <p14:cNvContentPartPr/>
                <p14:nvPr/>
              </p14:nvContentPartPr>
              <p14:xfrm>
                <a:off x="2827540" y="459351"/>
                <a:ext cx="261720" cy="323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79439B1-2419-A346-AAE8-0D4443F2BC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9980" y="451791"/>
                  <a:ext cx="276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6136926-D7EE-9840-9E36-AB25B6B7718A}"/>
                    </a:ext>
                  </a:extLst>
                </p14:cNvPr>
                <p14:cNvContentPartPr/>
                <p14:nvPr/>
              </p14:nvContentPartPr>
              <p14:xfrm>
                <a:off x="2964340" y="633591"/>
                <a:ext cx="193320" cy="37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6136926-D7EE-9840-9E36-AB25B6B771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6780" y="62603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F046940-4AFE-E041-9CC6-8650E0A154E8}"/>
              </a:ext>
            </a:extLst>
          </p:cNvPr>
          <p:cNvGrpSpPr/>
          <p:nvPr/>
        </p:nvGrpSpPr>
        <p:grpSpPr>
          <a:xfrm>
            <a:off x="3387700" y="309951"/>
            <a:ext cx="305280" cy="554400"/>
            <a:chOff x="3387700" y="309951"/>
            <a:chExt cx="3052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3ECCF70-3807-C64E-AED1-A12E94DA318D}"/>
                    </a:ext>
                  </a:extLst>
                </p14:cNvPr>
                <p14:cNvContentPartPr/>
                <p14:nvPr/>
              </p14:nvContentPartPr>
              <p14:xfrm>
                <a:off x="3387700" y="309951"/>
                <a:ext cx="274320" cy="554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3ECCF70-3807-C64E-AED1-A12E94DA31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0140" y="302391"/>
                  <a:ext cx="2894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91231A-8022-044A-BD65-C8BAB885F69F}"/>
                    </a:ext>
                  </a:extLst>
                </p14:cNvPr>
                <p14:cNvContentPartPr/>
                <p14:nvPr/>
              </p14:nvContentPartPr>
              <p14:xfrm>
                <a:off x="3642940" y="596151"/>
                <a:ext cx="31320" cy="224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91231A-8022-044A-BD65-C8BAB885F6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5380" y="58859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92E1221-82E2-A543-A708-6EE8FEC0820C}"/>
                    </a:ext>
                  </a:extLst>
                </p14:cNvPr>
                <p14:cNvContentPartPr/>
                <p14:nvPr/>
              </p14:nvContentPartPr>
              <p14:xfrm>
                <a:off x="3580660" y="701991"/>
                <a:ext cx="112320" cy="37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92E1221-82E2-A543-A708-6EE8FEC082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73100" y="69443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CF79078-3DB2-BA48-BB8D-7C9F0BA94B7F}"/>
                  </a:ext>
                </a:extLst>
              </p14:cNvPr>
              <p14:cNvContentPartPr/>
              <p14:nvPr/>
            </p14:nvContentPartPr>
            <p14:xfrm>
              <a:off x="4050460" y="565191"/>
              <a:ext cx="308880" cy="687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CF79078-3DB2-BA48-BB8D-7C9F0BA94B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42900" y="557631"/>
                <a:ext cx="324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78D0B4E-76D9-774A-B9F3-9CF3B109BA75}"/>
                  </a:ext>
                </a:extLst>
              </p14:cNvPr>
              <p14:cNvContentPartPr/>
              <p14:nvPr/>
            </p14:nvContentPartPr>
            <p14:xfrm>
              <a:off x="4670020" y="273231"/>
              <a:ext cx="274320" cy="4356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78D0B4E-76D9-774A-B9F3-9CF3B109BA7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62820" y="265671"/>
                <a:ext cx="289440" cy="45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7FB3622B-4FA5-4B46-817D-3A59A5D71D19}"/>
              </a:ext>
            </a:extLst>
          </p:cNvPr>
          <p:cNvGrpSpPr/>
          <p:nvPr/>
        </p:nvGrpSpPr>
        <p:grpSpPr>
          <a:xfrm>
            <a:off x="5221540" y="147951"/>
            <a:ext cx="912240" cy="647280"/>
            <a:chOff x="5221540" y="147951"/>
            <a:chExt cx="91224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F3493F2-417E-FF48-AA15-835BDF3C2D65}"/>
                    </a:ext>
                  </a:extLst>
                </p14:cNvPr>
                <p14:cNvContentPartPr/>
                <p14:nvPr/>
              </p14:nvContentPartPr>
              <p14:xfrm>
                <a:off x="5221540" y="147951"/>
                <a:ext cx="345600" cy="647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F3493F2-417E-FF48-AA15-835BDF3C2D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13980" y="140391"/>
                  <a:ext cx="3607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B6E15FC-F0D1-6448-BA5B-15927599B1C1}"/>
                    </a:ext>
                  </a:extLst>
                </p14:cNvPr>
                <p14:cNvContentPartPr/>
                <p14:nvPr/>
              </p14:nvContentPartPr>
              <p14:xfrm>
                <a:off x="5398660" y="465471"/>
                <a:ext cx="261720" cy="304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B6E15FC-F0D1-6448-BA5B-15927599B1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91100" y="457911"/>
                  <a:ext cx="276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1DA6E6B-84F4-4546-AF59-8B309690AC89}"/>
                    </a:ext>
                  </a:extLst>
                </p14:cNvPr>
                <p14:cNvContentPartPr/>
                <p14:nvPr/>
              </p14:nvContentPartPr>
              <p14:xfrm>
                <a:off x="5804020" y="241191"/>
                <a:ext cx="329760" cy="479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1DA6E6B-84F4-4546-AF59-8B309690AC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96460" y="233991"/>
                  <a:ext cx="34452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4D0AB8D-E0C5-0645-A521-21CA9ED14931}"/>
                  </a:ext>
                </a:extLst>
              </p14:cNvPr>
              <p14:cNvContentPartPr/>
              <p14:nvPr/>
            </p14:nvContentPartPr>
            <p14:xfrm>
              <a:off x="6457060" y="272511"/>
              <a:ext cx="168480" cy="687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4D0AB8D-E0C5-0645-A521-21CA9ED149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49500" y="264951"/>
                <a:ext cx="1836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30417C43-994C-E948-8E04-F041A2C955BB}"/>
              </a:ext>
            </a:extLst>
          </p:cNvPr>
          <p:cNvGrpSpPr/>
          <p:nvPr/>
        </p:nvGrpSpPr>
        <p:grpSpPr>
          <a:xfrm>
            <a:off x="6431860" y="496791"/>
            <a:ext cx="174600" cy="273600"/>
            <a:chOff x="6431860" y="496791"/>
            <a:chExt cx="1746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4D8DC11-21EF-EE49-B81C-CEEA997C553B}"/>
                    </a:ext>
                  </a:extLst>
                </p14:cNvPr>
                <p14:cNvContentPartPr/>
                <p14:nvPr/>
              </p14:nvContentPartPr>
              <p14:xfrm>
                <a:off x="6431860" y="496791"/>
                <a:ext cx="174600" cy="273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4D8DC11-21EF-EE49-B81C-CEEA997C55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24300" y="489231"/>
                  <a:ext cx="189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5431282-ABC6-DD4D-B669-66B7640C2D80}"/>
                    </a:ext>
                  </a:extLst>
                </p14:cNvPr>
                <p14:cNvContentPartPr/>
                <p14:nvPr/>
              </p14:nvContentPartPr>
              <p14:xfrm>
                <a:off x="6518980" y="583911"/>
                <a:ext cx="56520" cy="143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5431282-ABC6-DD4D-B669-66B7640C2D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11780" y="576351"/>
                  <a:ext cx="71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53E0C39-F862-9040-84CA-18CEC557BFD5}"/>
              </a:ext>
            </a:extLst>
          </p:cNvPr>
          <p:cNvGrpSpPr/>
          <p:nvPr/>
        </p:nvGrpSpPr>
        <p:grpSpPr>
          <a:xfrm>
            <a:off x="6911380" y="273231"/>
            <a:ext cx="597960" cy="628560"/>
            <a:chOff x="6911380" y="273231"/>
            <a:chExt cx="59796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DF512BA-1269-7A4A-9FDB-4199E1144378}"/>
                    </a:ext>
                  </a:extLst>
                </p14:cNvPr>
                <p14:cNvContentPartPr/>
                <p14:nvPr/>
              </p14:nvContentPartPr>
              <p14:xfrm>
                <a:off x="6911380" y="273231"/>
                <a:ext cx="392400" cy="6285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DF512BA-1269-7A4A-9FDB-4199E11443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03820" y="265671"/>
                  <a:ext cx="40752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CEEBAE-9972-5645-95CF-99E75C69EDD1}"/>
                    </a:ext>
                  </a:extLst>
                </p14:cNvPr>
                <p14:cNvContentPartPr/>
                <p14:nvPr/>
              </p14:nvContentPartPr>
              <p14:xfrm>
                <a:off x="7440580" y="764271"/>
                <a:ext cx="68760" cy="93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CEEBAE-9972-5645-95CF-99E75C69ED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33020" y="75671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BD643B0-3029-D34D-8A5F-D025C8C3512C}"/>
              </a:ext>
            </a:extLst>
          </p:cNvPr>
          <p:cNvGrpSpPr/>
          <p:nvPr/>
        </p:nvGrpSpPr>
        <p:grpSpPr>
          <a:xfrm>
            <a:off x="8306020" y="172791"/>
            <a:ext cx="1998360" cy="747360"/>
            <a:chOff x="8306020" y="172791"/>
            <a:chExt cx="199836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17B7ADA-0CB8-3041-9DE1-115E6A52FC3A}"/>
                    </a:ext>
                  </a:extLst>
                </p14:cNvPr>
                <p14:cNvContentPartPr/>
                <p14:nvPr/>
              </p14:nvContentPartPr>
              <p14:xfrm>
                <a:off x="8306020" y="347031"/>
                <a:ext cx="355320" cy="423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17B7ADA-0CB8-3041-9DE1-115E6A52FC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98460" y="339831"/>
                  <a:ext cx="370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AA10C8E-5360-3B44-AA8A-CFB063EDC836}"/>
                    </a:ext>
                  </a:extLst>
                </p14:cNvPr>
                <p14:cNvContentPartPr/>
                <p14:nvPr/>
              </p14:nvContentPartPr>
              <p14:xfrm>
                <a:off x="8685460" y="733311"/>
                <a:ext cx="100080" cy="68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AA10C8E-5360-3B44-AA8A-CFB063EDC8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78260" y="72575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D1CC730-FAE3-644E-AFAE-6105E79127F4}"/>
                    </a:ext>
                  </a:extLst>
                </p14:cNvPr>
                <p14:cNvContentPartPr/>
                <p14:nvPr/>
              </p14:nvContentPartPr>
              <p14:xfrm>
                <a:off x="8803900" y="565911"/>
                <a:ext cx="93600" cy="43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D1CC730-FAE3-644E-AFAE-6105E79127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6340" y="558351"/>
                  <a:ext cx="108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97D25C0-8608-2F4B-B17D-406F146B20F3}"/>
                    </a:ext>
                  </a:extLst>
                </p14:cNvPr>
                <p14:cNvContentPartPr/>
                <p14:nvPr/>
              </p14:nvContentPartPr>
              <p14:xfrm>
                <a:off x="9239860" y="359631"/>
                <a:ext cx="50040" cy="91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97D25C0-8608-2F4B-B17D-406F146B20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32300" y="352071"/>
                  <a:ext cx="65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429E1A2-BEDF-8747-A4F3-3CD1EA9B362F}"/>
                    </a:ext>
                  </a:extLst>
                </p14:cNvPr>
                <p14:cNvContentPartPr/>
                <p14:nvPr/>
              </p14:nvContentPartPr>
              <p14:xfrm>
                <a:off x="9121420" y="309951"/>
                <a:ext cx="361440" cy="4734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429E1A2-BEDF-8747-A4F3-3CD1EA9B36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13860" y="302391"/>
                  <a:ext cx="376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C51363B-041B-FB45-8E25-8E1EF2638C8B}"/>
                    </a:ext>
                  </a:extLst>
                </p14:cNvPr>
                <p14:cNvContentPartPr/>
                <p14:nvPr/>
              </p14:nvContentPartPr>
              <p14:xfrm>
                <a:off x="9918100" y="172791"/>
                <a:ext cx="50040" cy="56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C51363B-041B-FB45-8E25-8E1EF2638C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10900" y="16523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96234A6-426C-144F-8CC7-83E8F7B8992B}"/>
                    </a:ext>
                  </a:extLst>
                </p14:cNvPr>
                <p14:cNvContentPartPr/>
                <p14:nvPr/>
              </p14:nvContentPartPr>
              <p14:xfrm>
                <a:off x="9911980" y="192231"/>
                <a:ext cx="392400" cy="316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96234A6-426C-144F-8CC7-83E8F7B899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04420" y="184671"/>
                  <a:ext cx="407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67B9B54-1259-F84F-A7F9-CCCC9C773388}"/>
                    </a:ext>
                  </a:extLst>
                </p14:cNvPr>
                <p14:cNvContentPartPr/>
                <p14:nvPr/>
              </p14:nvContentPartPr>
              <p14:xfrm>
                <a:off x="10133380" y="328671"/>
                <a:ext cx="65520" cy="62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67B9B54-1259-F84F-A7F9-CCCC9C7733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25820" y="321111"/>
                  <a:ext cx="80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18095BC-1B9C-B043-AC46-0074CEE8A712}"/>
                    </a:ext>
                  </a:extLst>
                </p14:cNvPr>
                <p14:cNvContentPartPr/>
                <p14:nvPr/>
              </p14:nvContentPartPr>
              <p14:xfrm>
                <a:off x="9707140" y="605151"/>
                <a:ext cx="441720" cy="315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18095BC-1B9C-B043-AC46-0074CEE8A7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99940" y="597591"/>
                  <a:ext cx="45684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2DAB308-CF1F-914E-B9C5-E636A2C8A5C1}"/>
              </a:ext>
            </a:extLst>
          </p:cNvPr>
          <p:cNvGrpSpPr/>
          <p:nvPr/>
        </p:nvGrpSpPr>
        <p:grpSpPr>
          <a:xfrm>
            <a:off x="10659700" y="235791"/>
            <a:ext cx="1139040" cy="775080"/>
            <a:chOff x="10659700" y="235791"/>
            <a:chExt cx="1139040" cy="77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2DBA374-D7EB-F048-87C3-64DFF5E7798D}"/>
                    </a:ext>
                  </a:extLst>
                </p14:cNvPr>
                <p14:cNvContentPartPr/>
                <p14:nvPr/>
              </p14:nvContentPartPr>
              <p14:xfrm>
                <a:off x="10659700" y="235791"/>
                <a:ext cx="465840" cy="211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2DBA374-D7EB-F048-87C3-64DFF5E779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52140" y="228231"/>
                  <a:ext cx="480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844D58B-C51C-1247-8B52-B36F144B5686}"/>
                    </a:ext>
                  </a:extLst>
                </p14:cNvPr>
                <p14:cNvContentPartPr/>
                <p14:nvPr/>
              </p14:nvContentPartPr>
              <p14:xfrm>
                <a:off x="10684180" y="515151"/>
                <a:ext cx="336600" cy="495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844D58B-C51C-1247-8B52-B36F144B5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76620" y="507591"/>
                  <a:ext cx="3517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C6C87AE-951B-3145-BD4F-84FF6E2B03FE}"/>
                    </a:ext>
                  </a:extLst>
                </p14:cNvPr>
                <p14:cNvContentPartPr/>
                <p14:nvPr/>
              </p14:nvContentPartPr>
              <p14:xfrm>
                <a:off x="10715140" y="795591"/>
                <a:ext cx="168480" cy="37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C6C87AE-951B-3145-BD4F-84FF6E2B03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07580" y="78803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BBAF84A-76A5-7445-99B0-576E7DB55444}"/>
                    </a:ext>
                  </a:extLst>
                </p14:cNvPr>
                <p14:cNvContentPartPr/>
                <p14:nvPr/>
              </p14:nvContentPartPr>
              <p14:xfrm>
                <a:off x="11144620" y="714591"/>
                <a:ext cx="174600" cy="118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BBAF84A-76A5-7445-99B0-576E7DB5544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37060" y="707031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D47F2ED-5297-A34B-983A-D36A37523B99}"/>
                    </a:ext>
                  </a:extLst>
                </p14:cNvPr>
                <p14:cNvContentPartPr/>
                <p14:nvPr/>
              </p14:nvContentPartPr>
              <p14:xfrm>
                <a:off x="11362420" y="465471"/>
                <a:ext cx="43920" cy="62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D47F2ED-5297-A34B-983A-D36A37523B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55220" y="4579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6E32143-3058-FA40-B2FA-E353769236D6}"/>
                    </a:ext>
                  </a:extLst>
                </p14:cNvPr>
                <p14:cNvContentPartPr/>
                <p14:nvPr/>
              </p14:nvContentPartPr>
              <p14:xfrm>
                <a:off x="11506420" y="378351"/>
                <a:ext cx="292320" cy="516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6E32143-3058-FA40-B2FA-E353769236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98860" y="370791"/>
                  <a:ext cx="30744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5398C018-3F11-5F45-A8E1-C1DC875F2AC1}"/>
                  </a:ext>
                </a:extLst>
              </p14:cNvPr>
              <p14:cNvContentPartPr/>
              <p14:nvPr/>
            </p14:nvContentPartPr>
            <p14:xfrm>
              <a:off x="698140" y="1461591"/>
              <a:ext cx="193320" cy="4860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5398C018-3F11-5F45-A8E1-C1DC875F2AC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0940" y="1454031"/>
                <a:ext cx="2084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1A0B541-C122-3A46-BD77-64F4206A57D9}"/>
                  </a:ext>
                </a:extLst>
              </p14:cNvPr>
              <p14:cNvContentPartPr/>
              <p14:nvPr/>
            </p14:nvContentPartPr>
            <p14:xfrm>
              <a:off x="1028260" y="1368351"/>
              <a:ext cx="218160" cy="5418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1A0B541-C122-3A46-BD77-64F4206A57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20700" y="1360791"/>
                <a:ext cx="23328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B7EB860B-286C-4746-8537-45DF44ADB1AD}"/>
              </a:ext>
            </a:extLst>
          </p:cNvPr>
          <p:cNvGrpSpPr/>
          <p:nvPr/>
        </p:nvGrpSpPr>
        <p:grpSpPr>
          <a:xfrm>
            <a:off x="1576180" y="1393191"/>
            <a:ext cx="243000" cy="461160"/>
            <a:chOff x="1576180" y="1393191"/>
            <a:chExt cx="2430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D8AEEA7-8405-8445-9F00-F805B8D0BF9F}"/>
                    </a:ext>
                  </a:extLst>
                </p14:cNvPr>
                <p14:cNvContentPartPr/>
                <p14:nvPr/>
              </p14:nvContentPartPr>
              <p14:xfrm>
                <a:off x="1601020" y="1399311"/>
                <a:ext cx="37800" cy="81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D8AEEA7-8405-8445-9F00-F805B8D0BF9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93460" y="139175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C9F6B7F-32A7-3E49-B53C-0646D4E7A277}"/>
                    </a:ext>
                  </a:extLst>
                </p14:cNvPr>
                <p14:cNvContentPartPr/>
                <p14:nvPr/>
              </p14:nvContentPartPr>
              <p14:xfrm>
                <a:off x="1576180" y="1393191"/>
                <a:ext cx="243000" cy="461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C9F6B7F-32A7-3E49-B53C-0646D4E7A2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68620" y="1385631"/>
                  <a:ext cx="2581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370387D-E4AA-E140-814A-79F07160173B}"/>
              </a:ext>
            </a:extLst>
          </p:cNvPr>
          <p:cNvGrpSpPr/>
          <p:nvPr/>
        </p:nvGrpSpPr>
        <p:grpSpPr>
          <a:xfrm>
            <a:off x="2223460" y="1262511"/>
            <a:ext cx="984240" cy="585720"/>
            <a:chOff x="2223460" y="1262511"/>
            <a:chExt cx="9842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817E7AA-4FE8-B349-B260-6C4B933695B9}"/>
                    </a:ext>
                  </a:extLst>
                </p14:cNvPr>
                <p14:cNvContentPartPr/>
                <p14:nvPr/>
              </p14:nvContentPartPr>
              <p14:xfrm>
                <a:off x="2223460" y="1554831"/>
                <a:ext cx="305280" cy="267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817E7AA-4FE8-B349-B260-6C4B933695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15900" y="1547271"/>
                  <a:ext cx="320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E6B6FB8-0BDE-9A4E-A4AB-6F736AC586F2}"/>
                    </a:ext>
                  </a:extLst>
                </p14:cNvPr>
                <p14:cNvContentPartPr/>
                <p14:nvPr/>
              </p14:nvContentPartPr>
              <p14:xfrm>
                <a:off x="2711980" y="1262511"/>
                <a:ext cx="495720" cy="585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E6B6FB8-0BDE-9A4E-A4AB-6F736AC586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04420" y="1254951"/>
                  <a:ext cx="51084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FD00326-380A-5D40-A66F-91C80AC37249}"/>
              </a:ext>
            </a:extLst>
          </p:cNvPr>
          <p:cNvGrpSpPr/>
          <p:nvPr/>
        </p:nvGrpSpPr>
        <p:grpSpPr>
          <a:xfrm>
            <a:off x="3518380" y="1249911"/>
            <a:ext cx="554400" cy="591840"/>
            <a:chOff x="3518380" y="1249911"/>
            <a:chExt cx="5544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A53432C-126E-FD49-8996-C807357EF4B6}"/>
                    </a:ext>
                  </a:extLst>
                </p14:cNvPr>
                <p14:cNvContentPartPr/>
                <p14:nvPr/>
              </p14:nvContentPartPr>
              <p14:xfrm>
                <a:off x="3518380" y="1249911"/>
                <a:ext cx="217440" cy="218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A53432C-126E-FD49-8996-C807357EF4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10820" y="1242351"/>
                  <a:ext cx="232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0477046-4B6F-F542-A181-8FBDD83F180F}"/>
                    </a:ext>
                  </a:extLst>
                </p14:cNvPr>
                <p14:cNvContentPartPr/>
                <p14:nvPr/>
              </p14:nvContentPartPr>
              <p14:xfrm>
                <a:off x="3580660" y="1554831"/>
                <a:ext cx="174600" cy="212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0477046-4B6F-F542-A181-8FBDD83F18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73100" y="154727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B7E3DAF-475D-C943-90C6-CE86EC9FB6E6}"/>
                    </a:ext>
                  </a:extLst>
                </p14:cNvPr>
                <p14:cNvContentPartPr/>
                <p14:nvPr/>
              </p14:nvContentPartPr>
              <p14:xfrm>
                <a:off x="3941740" y="1797831"/>
                <a:ext cx="131040" cy="439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B7E3DAF-475D-C943-90C6-CE86EC9FB6E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34180" y="179027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33FF3D4-08C6-1740-BEF4-1E6E0D6B9BBC}"/>
              </a:ext>
            </a:extLst>
          </p:cNvPr>
          <p:cNvGrpSpPr/>
          <p:nvPr/>
        </p:nvGrpSpPr>
        <p:grpSpPr>
          <a:xfrm>
            <a:off x="4663900" y="1175031"/>
            <a:ext cx="486000" cy="971640"/>
            <a:chOff x="4663900" y="1175031"/>
            <a:chExt cx="48600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A947A05-C7DF-A648-946E-B9B46180464D}"/>
                    </a:ext>
                  </a:extLst>
                </p14:cNvPr>
                <p14:cNvContentPartPr/>
                <p14:nvPr/>
              </p14:nvContentPartPr>
              <p14:xfrm>
                <a:off x="4663900" y="1361871"/>
                <a:ext cx="348840" cy="311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A947A05-C7DF-A648-946E-B9B46180464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56340" y="1354311"/>
                  <a:ext cx="363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2B93BC1-1DCB-124C-B568-8B280E51B5F4}"/>
                    </a:ext>
                  </a:extLst>
                </p14:cNvPr>
                <p14:cNvContentPartPr/>
                <p14:nvPr/>
              </p14:nvContentPartPr>
              <p14:xfrm>
                <a:off x="5087260" y="1175031"/>
                <a:ext cx="62640" cy="971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2B93BC1-1DCB-124C-B568-8B280E51B5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79700" y="1167831"/>
                  <a:ext cx="77760" cy="9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3F95B6A-6055-1949-876E-FDBAF4E3C625}"/>
              </a:ext>
            </a:extLst>
          </p:cNvPr>
          <p:cNvGrpSpPr/>
          <p:nvPr/>
        </p:nvGrpSpPr>
        <p:grpSpPr>
          <a:xfrm>
            <a:off x="5660020" y="1274751"/>
            <a:ext cx="769680" cy="504720"/>
            <a:chOff x="5660020" y="1274751"/>
            <a:chExt cx="7696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AF48360-0939-224C-8792-DEF89B0E9C83}"/>
                    </a:ext>
                  </a:extLst>
                </p14:cNvPr>
                <p14:cNvContentPartPr/>
                <p14:nvPr/>
              </p14:nvContentPartPr>
              <p14:xfrm>
                <a:off x="5660020" y="1274751"/>
                <a:ext cx="374040" cy="504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AF48360-0939-224C-8792-DEF89B0E9C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52460" y="1267191"/>
                  <a:ext cx="3888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328A496-D8CC-664F-A666-EBC512B49C1D}"/>
                    </a:ext>
                  </a:extLst>
                </p14:cNvPr>
                <p14:cNvContentPartPr/>
                <p14:nvPr/>
              </p14:nvContentPartPr>
              <p14:xfrm>
                <a:off x="6270220" y="1505151"/>
                <a:ext cx="159480" cy="190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328A496-D8CC-664F-A666-EBC512B49C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62660" y="1497591"/>
                  <a:ext cx="17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B27C93B-841D-B643-834E-C9BEDBA9AB83}"/>
                    </a:ext>
                  </a:extLst>
                </p14:cNvPr>
                <p14:cNvContentPartPr/>
                <p14:nvPr/>
              </p14:nvContentPartPr>
              <p14:xfrm>
                <a:off x="6261220" y="1673271"/>
                <a:ext cx="164880" cy="25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B27C93B-841D-B643-834E-C9BEDBA9AB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53660" y="1665711"/>
                  <a:ext cx="180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1BFA84F-EA7D-5E4C-884B-6AEE0CF9D205}"/>
              </a:ext>
            </a:extLst>
          </p:cNvPr>
          <p:cNvGrpSpPr/>
          <p:nvPr/>
        </p:nvGrpSpPr>
        <p:grpSpPr>
          <a:xfrm>
            <a:off x="6824260" y="1330911"/>
            <a:ext cx="311400" cy="405000"/>
            <a:chOff x="6824260" y="1330911"/>
            <a:chExt cx="3114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01E4435-C095-694A-979F-B6357CA53FB8}"/>
                    </a:ext>
                  </a:extLst>
                </p14:cNvPr>
                <p14:cNvContentPartPr/>
                <p14:nvPr/>
              </p14:nvContentPartPr>
              <p14:xfrm>
                <a:off x="6824260" y="1330911"/>
                <a:ext cx="299160" cy="405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01E4435-C095-694A-979F-B6357CA53FB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6700" y="1323351"/>
                  <a:ext cx="314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CC6F49F-0090-524F-A068-0A970F286A4D}"/>
                    </a:ext>
                  </a:extLst>
                </p14:cNvPr>
                <p14:cNvContentPartPr/>
                <p14:nvPr/>
              </p14:nvContentPartPr>
              <p14:xfrm>
                <a:off x="7104340" y="1629711"/>
                <a:ext cx="31320" cy="936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CC6F49F-0090-524F-A068-0A970F286A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96780" y="1622151"/>
                  <a:ext cx="4644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CEF61A8B-C89B-C849-8DDD-ED1FC42760EC}"/>
                  </a:ext>
                </a:extLst>
              </p14:cNvPr>
              <p14:cNvContentPartPr/>
              <p14:nvPr/>
            </p14:nvContentPartPr>
            <p14:xfrm>
              <a:off x="7558660" y="1461591"/>
              <a:ext cx="205920" cy="2862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CEF61A8B-C89B-C849-8DDD-ED1FC42760E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51100" y="1454031"/>
                <a:ext cx="22104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A99F8DAA-B907-1F47-99B4-F843C6F342FA}"/>
              </a:ext>
            </a:extLst>
          </p:cNvPr>
          <p:cNvGrpSpPr/>
          <p:nvPr/>
        </p:nvGrpSpPr>
        <p:grpSpPr>
          <a:xfrm>
            <a:off x="8050780" y="1343151"/>
            <a:ext cx="1581480" cy="442440"/>
            <a:chOff x="8050780" y="1343151"/>
            <a:chExt cx="15814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56940B0-FBCD-D042-80A2-7E58FDC76E65}"/>
                    </a:ext>
                  </a:extLst>
                </p14:cNvPr>
                <p14:cNvContentPartPr/>
                <p14:nvPr/>
              </p14:nvContentPartPr>
              <p14:xfrm>
                <a:off x="8050780" y="1343151"/>
                <a:ext cx="243000" cy="380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56940B0-FBCD-D042-80A2-7E58FDC76E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43220" y="1335591"/>
                  <a:ext cx="258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87A5D3D-0E7B-C14E-98C0-EDD79421F371}"/>
                    </a:ext>
                  </a:extLst>
                </p14:cNvPr>
                <p14:cNvContentPartPr/>
                <p14:nvPr/>
              </p14:nvContentPartPr>
              <p14:xfrm>
                <a:off x="8337700" y="1567431"/>
                <a:ext cx="105480" cy="143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87A5D3D-0E7B-C14E-98C0-EDD79421F3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30140" y="1559871"/>
                  <a:ext cx="120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709B063-9B95-7A43-8E2F-D690FB7C50A4}"/>
                    </a:ext>
                  </a:extLst>
                </p14:cNvPr>
                <p14:cNvContentPartPr/>
                <p14:nvPr/>
              </p14:nvContentPartPr>
              <p14:xfrm>
                <a:off x="8785180" y="1617111"/>
                <a:ext cx="131040" cy="129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709B063-9B95-7A43-8E2F-D690FB7C50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77620" y="160955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BED2DD8-E190-0C4C-9557-538D8596B10F}"/>
                    </a:ext>
                  </a:extLst>
                </p14:cNvPr>
                <p14:cNvContentPartPr/>
                <p14:nvPr/>
              </p14:nvContentPartPr>
              <p14:xfrm>
                <a:off x="9065260" y="1629711"/>
                <a:ext cx="112320" cy="19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BED2DD8-E190-0C4C-9557-538D8596B1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7700" y="162215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271C765-C56A-1245-86FB-F2CAE7FBBD9C}"/>
                    </a:ext>
                  </a:extLst>
                </p14:cNvPr>
                <p14:cNvContentPartPr/>
                <p14:nvPr/>
              </p14:nvContentPartPr>
              <p14:xfrm>
                <a:off x="9189820" y="1660671"/>
                <a:ext cx="12960" cy="12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271C765-C56A-1245-86FB-F2CAE7FBBD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82260" y="16531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7770CFB-21ED-784A-992A-8C29AE3C1470}"/>
                    </a:ext>
                  </a:extLst>
                </p14:cNvPr>
                <p14:cNvContentPartPr/>
                <p14:nvPr/>
              </p14:nvContentPartPr>
              <p14:xfrm>
                <a:off x="8691940" y="1579671"/>
                <a:ext cx="43920" cy="68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7770CFB-21ED-784A-992A-8C29AE3C147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84380" y="157247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DF8912A-DB84-1F4E-9FB2-3A58DD7FF6BA}"/>
                    </a:ext>
                  </a:extLst>
                </p14:cNvPr>
                <p14:cNvContentPartPr/>
                <p14:nvPr/>
              </p14:nvContentPartPr>
              <p14:xfrm>
                <a:off x="8668180" y="1482831"/>
                <a:ext cx="329040" cy="3027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DF8912A-DB84-1F4E-9FB2-3A58DD7FF6B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60620" y="1475631"/>
                  <a:ext cx="344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37B7299-67C9-4C45-9415-35892FAC2C26}"/>
                    </a:ext>
                  </a:extLst>
                </p14:cNvPr>
                <p14:cNvContentPartPr/>
                <p14:nvPr/>
              </p14:nvContentPartPr>
              <p14:xfrm>
                <a:off x="9276940" y="1610991"/>
                <a:ext cx="168480" cy="190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37B7299-67C9-4C45-9415-35892FAC2C2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69380" y="160343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3D57CFB-86BF-9545-8A54-788B215A7FD6}"/>
                    </a:ext>
                  </a:extLst>
                </p14:cNvPr>
                <p14:cNvContentPartPr/>
                <p14:nvPr/>
              </p14:nvContentPartPr>
              <p14:xfrm>
                <a:off x="9557020" y="1641951"/>
                <a:ext cx="75240" cy="37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3D57CFB-86BF-9545-8A54-788B215A7FD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49820" y="1634391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960BE07C-9D44-4B40-83D4-2D94D6494DA6}"/>
              </a:ext>
            </a:extLst>
          </p:cNvPr>
          <p:cNvGrpSpPr/>
          <p:nvPr/>
        </p:nvGrpSpPr>
        <p:grpSpPr>
          <a:xfrm>
            <a:off x="9936820" y="1368351"/>
            <a:ext cx="1046160" cy="504360"/>
            <a:chOff x="9936820" y="1368351"/>
            <a:chExt cx="104616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2E50621-6732-ED4E-B43C-6DD33BA2933D}"/>
                    </a:ext>
                  </a:extLst>
                </p14:cNvPr>
                <p14:cNvContentPartPr/>
                <p14:nvPr/>
              </p14:nvContentPartPr>
              <p14:xfrm>
                <a:off x="9936820" y="1374471"/>
                <a:ext cx="305280" cy="405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2E50621-6732-ED4E-B43C-6DD33BA2933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29260" y="1366911"/>
                  <a:ext cx="320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DD50BC4-2EB6-8048-8A15-FA103A6C0355}"/>
                    </a:ext>
                  </a:extLst>
                </p14:cNvPr>
                <p14:cNvContentPartPr/>
                <p14:nvPr/>
              </p14:nvContentPartPr>
              <p14:xfrm>
                <a:off x="10459900" y="1368351"/>
                <a:ext cx="268200" cy="3862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DD50BC4-2EB6-8048-8A15-FA103A6C035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452340" y="1360791"/>
                  <a:ext cx="282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E545383-1630-F14B-90D8-F429C4C9B012}"/>
                    </a:ext>
                  </a:extLst>
                </p14:cNvPr>
                <p14:cNvContentPartPr/>
                <p14:nvPr/>
              </p14:nvContentPartPr>
              <p14:xfrm>
                <a:off x="10758700" y="1641951"/>
                <a:ext cx="37800" cy="2307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E545383-1630-F14B-90D8-F429C4C9B01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751140" y="1634391"/>
                  <a:ext cx="5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4E88B14-C775-6D45-84DA-AD717D09BCDC}"/>
                    </a:ext>
                  </a:extLst>
                </p14:cNvPr>
                <p14:cNvContentPartPr/>
                <p14:nvPr/>
              </p14:nvContentPartPr>
              <p14:xfrm>
                <a:off x="10783540" y="1716831"/>
                <a:ext cx="199440" cy="137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4E88B14-C775-6D45-84DA-AD717D09BCD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775980" y="1709271"/>
                  <a:ext cx="2145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879FFF-3C95-0445-BFC4-FF3D79E9BB75}"/>
              </a:ext>
            </a:extLst>
          </p:cNvPr>
          <p:cNvGrpSpPr/>
          <p:nvPr/>
        </p:nvGrpSpPr>
        <p:grpSpPr>
          <a:xfrm>
            <a:off x="872740" y="2644551"/>
            <a:ext cx="628560" cy="461160"/>
            <a:chOff x="872740" y="2644551"/>
            <a:chExt cx="6285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1819623-42D1-3141-9D66-A346BB4FC394}"/>
                    </a:ext>
                  </a:extLst>
                </p14:cNvPr>
                <p14:cNvContentPartPr/>
                <p14:nvPr/>
              </p14:nvContentPartPr>
              <p14:xfrm>
                <a:off x="872740" y="2750391"/>
                <a:ext cx="324000" cy="56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1819623-42D1-3141-9D66-A346BB4FC39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5180" y="2742831"/>
                  <a:ext cx="339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8E0DF2B-A983-4946-A9C7-722050F7B8D3}"/>
                    </a:ext>
                  </a:extLst>
                </p14:cNvPr>
                <p14:cNvContentPartPr/>
                <p14:nvPr/>
              </p14:nvContentPartPr>
              <p14:xfrm>
                <a:off x="923140" y="2887191"/>
                <a:ext cx="398160" cy="378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8E0DF2B-A983-4946-A9C7-722050F7B8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5580" y="2879631"/>
                  <a:ext cx="41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4E3F325-6339-B24E-96E1-CCA9006A70CE}"/>
                    </a:ext>
                  </a:extLst>
                </p14:cNvPr>
                <p14:cNvContentPartPr/>
                <p14:nvPr/>
              </p14:nvContentPartPr>
              <p14:xfrm>
                <a:off x="1056700" y="2644551"/>
                <a:ext cx="444600" cy="461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4E3F325-6339-B24E-96E1-CCA9006A70C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49140" y="2636991"/>
                  <a:ext cx="45936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BAF4D238-DDC0-FB4E-9A70-09531E112ECA}"/>
                  </a:ext>
                </a:extLst>
              </p14:cNvPr>
              <p14:cNvContentPartPr/>
              <p14:nvPr/>
            </p14:nvContentPartPr>
            <p14:xfrm>
              <a:off x="2074060" y="2843631"/>
              <a:ext cx="255600" cy="1461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BAF4D238-DDC0-FB4E-9A70-09531E112EC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066500" y="2836071"/>
                <a:ext cx="27072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311498E-05E2-D14B-A132-4ABC5408693D}"/>
              </a:ext>
            </a:extLst>
          </p:cNvPr>
          <p:cNvGrpSpPr/>
          <p:nvPr/>
        </p:nvGrpSpPr>
        <p:grpSpPr>
          <a:xfrm>
            <a:off x="2752660" y="2874591"/>
            <a:ext cx="255600" cy="131040"/>
            <a:chOff x="2752660" y="2874591"/>
            <a:chExt cx="2556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AF95DE6-E56F-EF40-8DA0-998882A154B5}"/>
                    </a:ext>
                  </a:extLst>
                </p14:cNvPr>
                <p14:cNvContentPartPr/>
                <p14:nvPr/>
              </p14:nvContentPartPr>
              <p14:xfrm>
                <a:off x="2752660" y="2874591"/>
                <a:ext cx="162360" cy="25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AF95DE6-E56F-EF40-8DA0-998882A154B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45100" y="286739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A190506-1CD4-3045-AB3E-9C88D7364A98}"/>
                    </a:ext>
                  </a:extLst>
                </p14:cNvPr>
                <p14:cNvContentPartPr/>
                <p14:nvPr/>
              </p14:nvContentPartPr>
              <p14:xfrm>
                <a:off x="2778220" y="2936871"/>
                <a:ext cx="230040" cy="68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A190506-1CD4-3045-AB3E-9C88D7364A9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770660" y="2929311"/>
                  <a:ext cx="2451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54C26F8E-894B-F04B-89E3-DA7CD398BFCC}"/>
                  </a:ext>
                </a:extLst>
              </p14:cNvPr>
              <p14:cNvContentPartPr/>
              <p14:nvPr/>
            </p14:nvContentPartPr>
            <p14:xfrm>
              <a:off x="3287980" y="2594511"/>
              <a:ext cx="43920" cy="4298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54C26F8E-894B-F04B-89E3-DA7CD398BFC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80420" y="2586951"/>
                <a:ext cx="5904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51166C18-99ED-524A-A701-E20EB533AA54}"/>
              </a:ext>
            </a:extLst>
          </p:cNvPr>
          <p:cNvGrpSpPr/>
          <p:nvPr/>
        </p:nvGrpSpPr>
        <p:grpSpPr>
          <a:xfrm>
            <a:off x="3593260" y="2508111"/>
            <a:ext cx="392760" cy="672120"/>
            <a:chOff x="3593260" y="2508111"/>
            <a:chExt cx="39276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FB37155-EC44-7442-8042-31734FBB3014}"/>
                    </a:ext>
                  </a:extLst>
                </p14:cNvPr>
                <p14:cNvContentPartPr/>
                <p14:nvPr/>
              </p14:nvContentPartPr>
              <p14:xfrm>
                <a:off x="3593260" y="2619351"/>
                <a:ext cx="268200" cy="3740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FB37155-EC44-7442-8042-31734FBB301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85700" y="2612151"/>
                  <a:ext cx="282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33FF130-E6EF-D94A-81D3-136A1281D781}"/>
                    </a:ext>
                  </a:extLst>
                </p14:cNvPr>
                <p14:cNvContentPartPr/>
                <p14:nvPr/>
              </p14:nvContentPartPr>
              <p14:xfrm>
                <a:off x="3867220" y="2508111"/>
                <a:ext cx="118800" cy="6721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33FF130-E6EF-D94A-81D3-136A1281D78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59660" y="2500551"/>
                  <a:ext cx="13356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69D43E2E-2827-AD4F-B67C-C1D5B11FF6A7}"/>
              </a:ext>
            </a:extLst>
          </p:cNvPr>
          <p:cNvGrpSpPr/>
          <p:nvPr/>
        </p:nvGrpSpPr>
        <p:grpSpPr>
          <a:xfrm>
            <a:off x="4409380" y="2731671"/>
            <a:ext cx="211320" cy="168480"/>
            <a:chOff x="4409380" y="2731671"/>
            <a:chExt cx="2113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8E96435-1210-694D-AC4E-60DB3B6ED8B8}"/>
                    </a:ext>
                  </a:extLst>
                </p14:cNvPr>
                <p14:cNvContentPartPr/>
                <p14:nvPr/>
              </p14:nvContentPartPr>
              <p14:xfrm>
                <a:off x="4433500" y="2731671"/>
                <a:ext cx="155160" cy="31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8E96435-1210-694D-AC4E-60DB3B6ED8B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25940" y="2724111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23C5D06-A08C-444D-B9A7-0C88BA8C508D}"/>
                    </a:ext>
                  </a:extLst>
                </p14:cNvPr>
                <p14:cNvContentPartPr/>
                <p14:nvPr/>
              </p14:nvContentPartPr>
              <p14:xfrm>
                <a:off x="4409380" y="2887191"/>
                <a:ext cx="211320" cy="12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23C5D06-A08C-444D-B9A7-0C88BA8C50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01820" y="2879631"/>
                  <a:ext cx="2264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8A7DCAC6-0187-5449-BDA4-4B8A8B042180}"/>
                  </a:ext>
                </a:extLst>
              </p14:cNvPr>
              <p14:cNvContentPartPr/>
              <p14:nvPr/>
            </p14:nvContentPartPr>
            <p14:xfrm>
              <a:off x="5049820" y="2604231"/>
              <a:ext cx="37800" cy="3578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8A7DCAC6-0187-5449-BDA4-4B8A8B04218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042260" y="2596671"/>
                <a:ext cx="5292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176380D-1E87-3E47-B5F4-6C1D78047B5D}"/>
              </a:ext>
            </a:extLst>
          </p:cNvPr>
          <p:cNvGrpSpPr/>
          <p:nvPr/>
        </p:nvGrpSpPr>
        <p:grpSpPr>
          <a:xfrm>
            <a:off x="5355100" y="2575791"/>
            <a:ext cx="286560" cy="317880"/>
            <a:chOff x="5355100" y="2575791"/>
            <a:chExt cx="2865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A43473B-881F-9549-B9AB-30D7ED109A50}"/>
                    </a:ext>
                  </a:extLst>
                </p14:cNvPr>
                <p14:cNvContentPartPr/>
                <p14:nvPr/>
              </p14:nvContentPartPr>
              <p14:xfrm>
                <a:off x="5355100" y="2575791"/>
                <a:ext cx="243000" cy="317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A43473B-881F-9549-B9AB-30D7ED109A5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47540" y="2568231"/>
                  <a:ext cx="258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90704CC-B893-254E-A62E-D64CD00E91ED}"/>
                    </a:ext>
                  </a:extLst>
                </p14:cNvPr>
                <p14:cNvContentPartPr/>
                <p14:nvPr/>
              </p14:nvContentPartPr>
              <p14:xfrm>
                <a:off x="5603860" y="2768751"/>
                <a:ext cx="37800" cy="124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90704CC-B893-254E-A62E-D64CD00E91E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96300" y="276155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B3088C0-8013-CC40-A5D2-9D78EFE72211}"/>
                  </a:ext>
                </a:extLst>
              </p14:cNvPr>
              <p14:cNvContentPartPr/>
              <p14:nvPr/>
            </p14:nvContentPartPr>
            <p14:xfrm>
              <a:off x="5909140" y="2526111"/>
              <a:ext cx="75240" cy="4424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B3088C0-8013-CC40-A5D2-9D78EFE7221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901580" y="2518551"/>
                <a:ext cx="900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F02BB0DE-CCE2-3541-A881-3AF4F4A5B15C}"/>
              </a:ext>
            </a:extLst>
          </p:cNvPr>
          <p:cNvGrpSpPr/>
          <p:nvPr/>
        </p:nvGrpSpPr>
        <p:grpSpPr>
          <a:xfrm>
            <a:off x="6226660" y="2700351"/>
            <a:ext cx="230760" cy="224640"/>
            <a:chOff x="6226660" y="2700351"/>
            <a:chExt cx="2307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A168547-12C4-8E43-AE21-6B31309BD1D3}"/>
                    </a:ext>
                  </a:extLst>
                </p14:cNvPr>
                <p14:cNvContentPartPr/>
                <p14:nvPr/>
              </p14:nvContentPartPr>
              <p14:xfrm>
                <a:off x="6226660" y="2756511"/>
                <a:ext cx="23076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A168547-12C4-8E43-AE21-6B31309BD1D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19100" y="274895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072B88D-BB63-4D41-A495-8478F31096DF}"/>
                    </a:ext>
                  </a:extLst>
                </p14:cNvPr>
                <p14:cNvContentPartPr/>
                <p14:nvPr/>
              </p14:nvContentPartPr>
              <p14:xfrm>
                <a:off x="6344740" y="2700351"/>
                <a:ext cx="37800" cy="224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072B88D-BB63-4D41-A495-8478F31096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37180" y="2692791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ED4D3AC2-BB31-5640-B020-B3C163E00E4C}"/>
                  </a:ext>
                </a:extLst>
              </p14:cNvPr>
              <p14:cNvContentPartPr/>
              <p14:nvPr/>
            </p14:nvContentPartPr>
            <p14:xfrm>
              <a:off x="6780700" y="2613231"/>
              <a:ext cx="56520" cy="3052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ED4D3AC2-BB31-5640-B020-B3C163E00E4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773140" y="2605671"/>
                <a:ext cx="7128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D2577A29-94B4-DA41-B6AE-905A10197060}"/>
              </a:ext>
            </a:extLst>
          </p:cNvPr>
          <p:cNvGrpSpPr/>
          <p:nvPr/>
        </p:nvGrpSpPr>
        <p:grpSpPr>
          <a:xfrm>
            <a:off x="7054660" y="2513511"/>
            <a:ext cx="423720" cy="392760"/>
            <a:chOff x="7054660" y="2513511"/>
            <a:chExt cx="4237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CA543D0-AE90-9840-AE57-88145386D519}"/>
                    </a:ext>
                  </a:extLst>
                </p14:cNvPr>
                <p14:cNvContentPartPr/>
                <p14:nvPr/>
              </p14:nvContentPartPr>
              <p14:xfrm>
                <a:off x="7054660" y="2513511"/>
                <a:ext cx="230760" cy="3801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CA543D0-AE90-9840-AE57-88145386D51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47100" y="2506311"/>
                  <a:ext cx="245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268104E-AB91-7446-ACA9-E1C1B38DF3C1}"/>
                    </a:ext>
                  </a:extLst>
                </p14:cNvPr>
                <p14:cNvContentPartPr/>
                <p14:nvPr/>
              </p14:nvContentPartPr>
              <p14:xfrm>
                <a:off x="7359580" y="2800071"/>
                <a:ext cx="118800" cy="106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268104E-AB91-7446-ACA9-E1C1B38DF3C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52020" y="279251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C016E29E-9714-C441-A895-C297DD316C44}"/>
                  </a:ext>
                </a:extLst>
              </p14:cNvPr>
              <p14:cNvContentPartPr/>
              <p14:nvPr/>
            </p14:nvContentPartPr>
            <p14:xfrm>
              <a:off x="7714540" y="2594511"/>
              <a:ext cx="87480" cy="4734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C016E29E-9714-C441-A895-C297DD316C4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706980" y="2586951"/>
                <a:ext cx="1026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A54464E-FFE1-334F-9DAC-552B4D92C244}"/>
              </a:ext>
            </a:extLst>
          </p:cNvPr>
          <p:cNvGrpSpPr/>
          <p:nvPr/>
        </p:nvGrpSpPr>
        <p:grpSpPr>
          <a:xfrm>
            <a:off x="8100460" y="2725191"/>
            <a:ext cx="190440" cy="199440"/>
            <a:chOff x="8100460" y="2725191"/>
            <a:chExt cx="19044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7A7A560-0EDB-7942-B5F7-09EB3D46FBDF}"/>
                    </a:ext>
                  </a:extLst>
                </p14:cNvPr>
                <p14:cNvContentPartPr/>
                <p14:nvPr/>
              </p14:nvContentPartPr>
              <p14:xfrm>
                <a:off x="8100460" y="2781351"/>
                <a:ext cx="190440" cy="19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7A7A560-0EDB-7942-B5F7-09EB3D46FBD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92900" y="2773791"/>
                  <a:ext cx="20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61CC8B1-DF28-8049-B509-AC61322EEFFD}"/>
                    </a:ext>
                  </a:extLst>
                </p14:cNvPr>
                <p14:cNvContentPartPr/>
                <p14:nvPr/>
              </p14:nvContentPartPr>
              <p14:xfrm>
                <a:off x="8193700" y="2725191"/>
                <a:ext cx="56520" cy="1994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61CC8B1-DF28-8049-B509-AC61322EEFF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86140" y="271763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1C75027C-6092-BD45-BD8C-B31EFE578420}"/>
                  </a:ext>
                </a:extLst>
              </p14:cNvPr>
              <p14:cNvContentPartPr/>
              <p14:nvPr/>
            </p14:nvContentPartPr>
            <p14:xfrm>
              <a:off x="8592220" y="2837511"/>
              <a:ext cx="68760" cy="378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1C75027C-6092-BD45-BD8C-B31EFE57842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584660" y="2829951"/>
                <a:ext cx="8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06A4F572-AD3B-DB49-B639-25F207475942}"/>
                  </a:ext>
                </a:extLst>
              </p14:cNvPr>
              <p14:cNvContentPartPr/>
              <p14:nvPr/>
            </p14:nvContentPartPr>
            <p14:xfrm>
              <a:off x="8884900" y="2899791"/>
              <a:ext cx="137160" cy="190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06A4F572-AD3B-DB49-B639-25F20747594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877340" y="2892231"/>
                <a:ext cx="1522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2F974C3-87C2-EF44-B34D-872280E0180B}"/>
              </a:ext>
            </a:extLst>
          </p:cNvPr>
          <p:cNvGrpSpPr/>
          <p:nvPr/>
        </p:nvGrpSpPr>
        <p:grpSpPr>
          <a:xfrm>
            <a:off x="9289540" y="2712951"/>
            <a:ext cx="467280" cy="317520"/>
            <a:chOff x="9289540" y="2712951"/>
            <a:chExt cx="46728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7FFB207-B0F2-5B4F-B849-4FFF47D2AFEF}"/>
                    </a:ext>
                  </a:extLst>
                </p14:cNvPr>
                <p14:cNvContentPartPr/>
                <p14:nvPr/>
              </p14:nvContentPartPr>
              <p14:xfrm>
                <a:off x="9289540" y="2831031"/>
                <a:ext cx="261000" cy="12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7FFB207-B0F2-5B4F-B849-4FFF47D2AFE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281980" y="2823471"/>
                  <a:ext cx="276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11D17AD-0657-0B43-8F20-78991E30A702}"/>
                    </a:ext>
                  </a:extLst>
                </p14:cNvPr>
                <p14:cNvContentPartPr/>
                <p14:nvPr/>
              </p14:nvContentPartPr>
              <p14:xfrm>
                <a:off x="9395380" y="2734911"/>
                <a:ext cx="50040" cy="295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11D17AD-0657-0B43-8F20-78991E30A70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387820" y="2727351"/>
                  <a:ext cx="65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7FDE68D-7B5A-5B48-8031-912FD85C1CBD}"/>
                    </a:ext>
                  </a:extLst>
                </p14:cNvPr>
                <p14:cNvContentPartPr/>
                <p14:nvPr/>
              </p14:nvContentPartPr>
              <p14:xfrm>
                <a:off x="9694900" y="2712951"/>
                <a:ext cx="61920" cy="3052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7FDE68D-7B5A-5B48-8031-912FD85C1CB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687340" y="2705391"/>
                  <a:ext cx="770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D6A8410-C13D-0E47-A08D-57FF65C92B91}"/>
              </a:ext>
            </a:extLst>
          </p:cNvPr>
          <p:cNvGrpSpPr/>
          <p:nvPr/>
        </p:nvGrpSpPr>
        <p:grpSpPr>
          <a:xfrm>
            <a:off x="9986860" y="2569671"/>
            <a:ext cx="766080" cy="610560"/>
            <a:chOff x="9986860" y="2569671"/>
            <a:chExt cx="76608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9DE87D3-BE47-4A47-A6F6-D3A40264F974}"/>
                    </a:ext>
                  </a:extLst>
                </p14:cNvPr>
                <p14:cNvContentPartPr/>
                <p14:nvPr/>
              </p14:nvContentPartPr>
              <p14:xfrm>
                <a:off x="9986860" y="2594511"/>
                <a:ext cx="305280" cy="3614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9DE87D3-BE47-4A47-A6F6-D3A40264F97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79300" y="2586951"/>
                  <a:ext cx="320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98B0324-6D55-9E4D-9AB0-DEE78A22331C}"/>
                    </a:ext>
                  </a:extLst>
                </p14:cNvPr>
                <p14:cNvContentPartPr/>
                <p14:nvPr/>
              </p14:nvContentPartPr>
              <p14:xfrm>
                <a:off x="10273060" y="2843631"/>
                <a:ext cx="50040" cy="236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98B0324-6D55-9E4D-9AB0-DEE78A22331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265500" y="2836071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CFA9866-B924-F941-A8F6-97F418E70076}"/>
                    </a:ext>
                  </a:extLst>
                </p14:cNvPr>
                <p14:cNvContentPartPr/>
                <p14:nvPr/>
              </p14:nvContentPartPr>
              <p14:xfrm>
                <a:off x="10306900" y="2906631"/>
                <a:ext cx="240480" cy="1738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CFA9866-B924-F941-A8F6-97F418E7007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299340" y="2899071"/>
                  <a:ext cx="255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1A68A44-9528-F445-96A8-DF815A059E13}"/>
                    </a:ext>
                  </a:extLst>
                </p14:cNvPr>
                <p14:cNvContentPartPr/>
                <p14:nvPr/>
              </p14:nvContentPartPr>
              <p14:xfrm>
                <a:off x="10677700" y="2569671"/>
                <a:ext cx="75240" cy="610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1A68A44-9528-F445-96A8-DF815A059E1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670140" y="2562111"/>
                  <a:ext cx="9000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DF7A2A9-78CC-5540-BFCC-2B809195D38A}"/>
              </a:ext>
            </a:extLst>
          </p:cNvPr>
          <p:cNvGrpSpPr/>
          <p:nvPr/>
        </p:nvGrpSpPr>
        <p:grpSpPr>
          <a:xfrm>
            <a:off x="1563580" y="3634191"/>
            <a:ext cx="423720" cy="616680"/>
            <a:chOff x="1563580" y="3634191"/>
            <a:chExt cx="4237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74F583C-F7C0-9A49-B94D-9BB9971F1A85}"/>
                    </a:ext>
                  </a:extLst>
                </p14:cNvPr>
                <p14:cNvContentPartPr/>
                <p14:nvPr/>
              </p14:nvContentPartPr>
              <p14:xfrm>
                <a:off x="1563580" y="3840471"/>
                <a:ext cx="43920" cy="3225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74F583C-F7C0-9A49-B94D-9BB9971F1A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56020" y="3832911"/>
                  <a:ext cx="590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605239A-C0FE-BC4A-9515-8CAE98CDEEC2}"/>
                    </a:ext>
                  </a:extLst>
                </p14:cNvPr>
                <p14:cNvContentPartPr/>
                <p14:nvPr/>
              </p14:nvContentPartPr>
              <p14:xfrm>
                <a:off x="1725580" y="3634191"/>
                <a:ext cx="261720" cy="6166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605239A-C0FE-BC4A-9515-8CAE98CDEEC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718020" y="3626631"/>
                  <a:ext cx="2768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70C5E48-AF44-9E4F-9FDE-2B93EC4D04FD}"/>
                    </a:ext>
                  </a:extLst>
                </p14:cNvPr>
                <p14:cNvContentPartPr/>
                <p14:nvPr/>
              </p14:nvContentPartPr>
              <p14:xfrm>
                <a:off x="1676260" y="3902031"/>
                <a:ext cx="254160" cy="249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70C5E48-AF44-9E4F-9FDE-2B93EC4D04F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668700" y="3894471"/>
                  <a:ext cx="269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89D97EA-1854-8049-B8C0-29DEA4DF9344}"/>
                    </a:ext>
                  </a:extLst>
                </p14:cNvPr>
                <p14:cNvContentPartPr/>
                <p14:nvPr/>
              </p14:nvContentPartPr>
              <p14:xfrm>
                <a:off x="1787860" y="4144671"/>
                <a:ext cx="149760" cy="31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89D97EA-1854-8049-B8C0-29DEA4DF934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780300" y="413711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E168658-38BB-5041-B4F4-F274CF268D5A}"/>
              </a:ext>
            </a:extLst>
          </p:cNvPr>
          <p:cNvGrpSpPr/>
          <p:nvPr/>
        </p:nvGrpSpPr>
        <p:grpSpPr>
          <a:xfrm>
            <a:off x="2311300" y="3684231"/>
            <a:ext cx="342000" cy="423720"/>
            <a:chOff x="2311300" y="3684231"/>
            <a:chExt cx="3420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9888E07-ACFB-7C49-9024-34BCDDEAD0A8}"/>
                    </a:ext>
                  </a:extLst>
                </p14:cNvPr>
                <p14:cNvContentPartPr/>
                <p14:nvPr/>
              </p14:nvContentPartPr>
              <p14:xfrm>
                <a:off x="2341900" y="3684231"/>
                <a:ext cx="25200" cy="131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9888E07-ACFB-7C49-9024-34BCDDEAD0A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34340" y="367667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B0AF038-C1EA-2E42-8188-4C1AE1AB68B2}"/>
                    </a:ext>
                  </a:extLst>
                </p14:cNvPr>
                <p14:cNvContentPartPr/>
                <p14:nvPr/>
              </p14:nvContentPartPr>
              <p14:xfrm>
                <a:off x="2311300" y="3709071"/>
                <a:ext cx="342000" cy="398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B0AF038-C1EA-2E42-8188-4C1AE1AB68B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03740" y="3701511"/>
                  <a:ext cx="35712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164DFC86-B69B-BA4E-98BE-1986C04D2F4B}"/>
                  </a:ext>
                </a:extLst>
              </p14:cNvPr>
              <p14:cNvContentPartPr/>
              <p14:nvPr/>
            </p14:nvContentPartPr>
            <p14:xfrm>
              <a:off x="2902060" y="3715191"/>
              <a:ext cx="50040" cy="4298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164DFC86-B69B-BA4E-98BE-1986C04D2F4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894500" y="3707631"/>
                <a:ext cx="6516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63A2D6B-CA06-3E40-99F7-2CC5B7A0E9E2}"/>
              </a:ext>
            </a:extLst>
          </p:cNvPr>
          <p:cNvGrpSpPr/>
          <p:nvPr/>
        </p:nvGrpSpPr>
        <p:grpSpPr>
          <a:xfrm>
            <a:off x="3188620" y="3540951"/>
            <a:ext cx="660240" cy="635400"/>
            <a:chOff x="3188620" y="3540951"/>
            <a:chExt cx="66024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F48EFD8-5D9D-2B4A-8837-52A2800734E3}"/>
                    </a:ext>
                  </a:extLst>
                </p14:cNvPr>
                <p14:cNvContentPartPr/>
                <p14:nvPr/>
              </p14:nvContentPartPr>
              <p14:xfrm>
                <a:off x="3188620" y="3666951"/>
                <a:ext cx="212040" cy="3351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F48EFD8-5D9D-2B4A-8837-52A2800734E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181060" y="3659391"/>
                  <a:ext cx="2271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DEA7473-E900-EF40-95EB-AA818BE64C6A}"/>
                    </a:ext>
                  </a:extLst>
                </p14:cNvPr>
                <p14:cNvContentPartPr/>
                <p14:nvPr/>
              </p14:nvContentPartPr>
              <p14:xfrm>
                <a:off x="3419020" y="3932991"/>
                <a:ext cx="149760" cy="106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DEA7473-E900-EF40-95EB-AA818BE64C6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11460" y="3925431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6F40B1F-6935-A045-8046-30FB378140A9}"/>
                    </a:ext>
                  </a:extLst>
                </p14:cNvPr>
                <p14:cNvContentPartPr/>
                <p14:nvPr/>
              </p14:nvContentPartPr>
              <p14:xfrm>
                <a:off x="3555820" y="3802311"/>
                <a:ext cx="62640" cy="28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6F40B1F-6935-A045-8046-30FB378140A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48260" y="3794751"/>
                  <a:ext cx="77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922B5B4-D821-3C41-A80E-8457A7991039}"/>
                    </a:ext>
                  </a:extLst>
                </p14:cNvPr>
                <p14:cNvContentPartPr/>
                <p14:nvPr/>
              </p14:nvContentPartPr>
              <p14:xfrm>
                <a:off x="3811060" y="3540951"/>
                <a:ext cx="37800" cy="6354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922B5B4-D821-3C41-A80E-8457A799103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03500" y="3533391"/>
                  <a:ext cx="52920" cy="6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0BFF870B-88A8-1543-92EF-F7B7F9D7DCF8}"/>
              </a:ext>
            </a:extLst>
          </p:cNvPr>
          <p:cNvGrpSpPr/>
          <p:nvPr/>
        </p:nvGrpSpPr>
        <p:grpSpPr>
          <a:xfrm>
            <a:off x="4272580" y="3684231"/>
            <a:ext cx="267480" cy="380160"/>
            <a:chOff x="4272580" y="3684231"/>
            <a:chExt cx="2674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8FE2B04-067F-2C45-A848-5A3E3627051E}"/>
                    </a:ext>
                  </a:extLst>
                </p14:cNvPr>
                <p14:cNvContentPartPr/>
                <p14:nvPr/>
              </p14:nvContentPartPr>
              <p14:xfrm>
                <a:off x="4315420" y="3684231"/>
                <a:ext cx="212040" cy="2307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8FE2B04-067F-2C45-A848-5A3E3627051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07860" y="3676671"/>
                  <a:ext cx="227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F9D9CE0-1A76-4C46-8029-6B83EAEF3CE0}"/>
                    </a:ext>
                  </a:extLst>
                </p14:cNvPr>
                <p14:cNvContentPartPr/>
                <p14:nvPr/>
              </p14:nvContentPartPr>
              <p14:xfrm>
                <a:off x="4272580" y="4007871"/>
                <a:ext cx="267480" cy="56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F9D9CE0-1A76-4C46-8029-6B83EAEF3CE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265020" y="4000311"/>
                  <a:ext cx="28260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7C026F09-9C43-124E-BD6D-087BB2108A6E}"/>
                  </a:ext>
                </a:extLst>
              </p14:cNvPr>
              <p14:cNvContentPartPr/>
              <p14:nvPr/>
            </p14:nvContentPartPr>
            <p14:xfrm>
              <a:off x="4913020" y="3540951"/>
              <a:ext cx="317880" cy="6228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7C026F09-9C43-124E-BD6D-087BB2108A6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905460" y="3533391"/>
                <a:ext cx="3330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E058BA8F-4836-264B-B4AD-D0DB8F74776A}"/>
                  </a:ext>
                </a:extLst>
              </p14:cNvPr>
              <p14:cNvContentPartPr/>
              <p14:nvPr/>
            </p14:nvContentPartPr>
            <p14:xfrm>
              <a:off x="5467060" y="3055311"/>
              <a:ext cx="386280" cy="25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E058BA8F-4836-264B-B4AD-D0DB8F74776A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459500" y="3047751"/>
                <a:ext cx="401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F562980E-DED1-7443-9AAB-142188905CDB}"/>
                  </a:ext>
                </a:extLst>
              </p14:cNvPr>
              <p14:cNvContentPartPr/>
              <p14:nvPr/>
            </p14:nvContentPartPr>
            <p14:xfrm>
              <a:off x="7004620" y="3080151"/>
              <a:ext cx="871920" cy="565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F562980E-DED1-7443-9AAB-142188905CDB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997060" y="3072591"/>
                <a:ext cx="8870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8592536D-3F1A-7C41-8C76-6D6788144793}"/>
              </a:ext>
            </a:extLst>
          </p:cNvPr>
          <p:cNvGrpSpPr/>
          <p:nvPr/>
        </p:nvGrpSpPr>
        <p:grpSpPr>
          <a:xfrm>
            <a:off x="1265500" y="4978791"/>
            <a:ext cx="587520" cy="398880"/>
            <a:chOff x="1265500" y="4978791"/>
            <a:chExt cx="5875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C0443F6-D06B-A443-BF4B-765DAB619264}"/>
                    </a:ext>
                  </a:extLst>
                </p14:cNvPr>
                <p14:cNvContentPartPr/>
                <p14:nvPr/>
              </p14:nvContentPartPr>
              <p14:xfrm>
                <a:off x="1277380" y="5103351"/>
                <a:ext cx="392400" cy="439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C0443F6-D06B-A443-BF4B-765DAB61926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69820" y="5095791"/>
                  <a:ext cx="40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484E2A8-F396-6147-B48D-E637DF2F270D}"/>
                    </a:ext>
                  </a:extLst>
                </p14:cNvPr>
                <p14:cNvContentPartPr/>
                <p14:nvPr/>
              </p14:nvContentPartPr>
              <p14:xfrm>
                <a:off x="1265500" y="5240511"/>
                <a:ext cx="429120" cy="50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484E2A8-F396-6147-B48D-E637DF2F270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57940" y="5232951"/>
                  <a:ext cx="444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D668F62-CFF7-394E-9519-9A4C978DE848}"/>
                    </a:ext>
                  </a:extLst>
                </p14:cNvPr>
                <p14:cNvContentPartPr/>
                <p14:nvPr/>
              </p14:nvContentPartPr>
              <p14:xfrm>
                <a:off x="1482580" y="4978791"/>
                <a:ext cx="370440" cy="398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D668F62-CFF7-394E-9519-9A4C978DE84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75020" y="4971591"/>
                  <a:ext cx="38556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07E1D44D-7BC6-4D49-881D-4AB8F14CE34F}"/>
                  </a:ext>
                </a:extLst>
              </p14:cNvPr>
              <p14:cNvContentPartPr/>
              <p14:nvPr/>
            </p14:nvContentPartPr>
            <p14:xfrm>
              <a:off x="2485180" y="5140791"/>
              <a:ext cx="286560" cy="2181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07E1D44D-7BC6-4D49-881D-4AB8F14CE34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477620" y="5133231"/>
                <a:ext cx="3016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53342B56-541F-DF46-814B-0762671EEC7B}"/>
              </a:ext>
            </a:extLst>
          </p:cNvPr>
          <p:cNvGrpSpPr/>
          <p:nvPr/>
        </p:nvGrpSpPr>
        <p:grpSpPr>
          <a:xfrm>
            <a:off x="3400300" y="5048271"/>
            <a:ext cx="218160" cy="279360"/>
            <a:chOff x="3400300" y="5048271"/>
            <a:chExt cx="2181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418CDEA-883D-6B47-AF91-2968397DF097}"/>
                    </a:ext>
                  </a:extLst>
                </p14:cNvPr>
                <p14:cNvContentPartPr/>
                <p14:nvPr/>
              </p14:nvContentPartPr>
              <p14:xfrm>
                <a:off x="3400300" y="5048271"/>
                <a:ext cx="193320" cy="223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418CDEA-883D-6B47-AF91-2968397DF09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392740" y="5040711"/>
                  <a:ext cx="20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A5D7FA4-57F0-044E-9B8C-FF7396464FC4}"/>
                    </a:ext>
                  </a:extLst>
                </p14:cNvPr>
                <p14:cNvContentPartPr/>
                <p14:nvPr/>
              </p14:nvContentPartPr>
              <p14:xfrm>
                <a:off x="3438100" y="5296311"/>
                <a:ext cx="180360" cy="31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A5D7FA4-57F0-044E-9B8C-FF7396464FC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430540" y="5289111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EDD5A0DA-21B4-7248-9858-470EE6D99B17}"/>
                  </a:ext>
                </a:extLst>
              </p14:cNvPr>
              <p14:cNvContentPartPr/>
              <p14:nvPr/>
            </p14:nvContentPartPr>
            <p14:xfrm>
              <a:off x="3966580" y="4823271"/>
              <a:ext cx="286560" cy="4860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EDD5A0DA-21B4-7248-9858-470EE6D99B1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3959020" y="4815711"/>
                <a:ext cx="30168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9AB4292A-DE3A-6143-B8DC-7FF7459538F5}"/>
              </a:ext>
            </a:extLst>
          </p:cNvPr>
          <p:cNvGrpSpPr/>
          <p:nvPr/>
        </p:nvGrpSpPr>
        <p:grpSpPr>
          <a:xfrm>
            <a:off x="4545820" y="5084631"/>
            <a:ext cx="155880" cy="150120"/>
            <a:chOff x="4545820" y="5084631"/>
            <a:chExt cx="15588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2610D68-BFDC-044A-A55D-EC25E4FB09D7}"/>
                    </a:ext>
                  </a:extLst>
                </p14:cNvPr>
                <p14:cNvContentPartPr/>
                <p14:nvPr/>
              </p14:nvContentPartPr>
              <p14:xfrm>
                <a:off x="4545820" y="5084631"/>
                <a:ext cx="155880" cy="149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2610D68-BFDC-044A-A55D-EC25E4FB09D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38260" y="5077431"/>
                  <a:ext cx="171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4BA8EC3-1885-974D-BB11-FD6C5094C221}"/>
                    </a:ext>
                  </a:extLst>
                </p14:cNvPr>
                <p14:cNvContentPartPr/>
                <p14:nvPr/>
              </p14:nvContentPartPr>
              <p14:xfrm>
                <a:off x="4589380" y="5109831"/>
                <a:ext cx="100080" cy="1249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4BA8EC3-1885-974D-BB11-FD6C5094C22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581820" y="5102271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344DA941-EE4C-6742-BC40-E35D715CCA6B}"/>
                  </a:ext>
                </a:extLst>
              </p14:cNvPr>
              <p14:cNvContentPartPr/>
              <p14:nvPr/>
            </p14:nvContentPartPr>
            <p14:xfrm>
              <a:off x="5068540" y="4835871"/>
              <a:ext cx="355320" cy="5047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344DA941-EE4C-6742-BC40-E35D715CCA6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060980" y="4828311"/>
                <a:ext cx="37044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E5AAE56-950A-204D-9801-BDAA5AEE9D4A}"/>
              </a:ext>
            </a:extLst>
          </p:cNvPr>
          <p:cNvGrpSpPr/>
          <p:nvPr/>
        </p:nvGrpSpPr>
        <p:grpSpPr>
          <a:xfrm>
            <a:off x="6599980" y="5016231"/>
            <a:ext cx="715680" cy="454680"/>
            <a:chOff x="6599980" y="5016231"/>
            <a:chExt cx="7156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0E14632-CD48-784B-82CB-CAAAFC07581F}"/>
                    </a:ext>
                  </a:extLst>
                </p14:cNvPr>
                <p14:cNvContentPartPr/>
                <p14:nvPr/>
              </p14:nvContentPartPr>
              <p14:xfrm>
                <a:off x="6699700" y="5128551"/>
                <a:ext cx="355320" cy="37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0E14632-CD48-784B-82CB-CAAAFC07581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692140" y="5120991"/>
                  <a:ext cx="370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DF0FF8B-96D0-AB47-8A57-8CD534EAE404}"/>
                    </a:ext>
                  </a:extLst>
                </p14:cNvPr>
                <p14:cNvContentPartPr/>
                <p14:nvPr/>
              </p14:nvContentPartPr>
              <p14:xfrm>
                <a:off x="6599980" y="5333751"/>
                <a:ext cx="45468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DF0FF8B-96D0-AB47-8A57-8CD534EAE40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92420" y="5326191"/>
                  <a:ext cx="46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7E972D3-B4A2-114F-B9AA-16DF3EDF024A}"/>
                    </a:ext>
                  </a:extLst>
                </p14:cNvPr>
                <p14:cNvContentPartPr/>
                <p14:nvPr/>
              </p14:nvContentPartPr>
              <p14:xfrm>
                <a:off x="6917500" y="5016231"/>
                <a:ext cx="398160" cy="454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7E972D3-B4A2-114F-B9AA-16DF3EDF024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909940" y="5008671"/>
                  <a:ext cx="41328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728C7A6F-DB15-054F-862F-6F9CEDD5E039}"/>
                  </a:ext>
                </a:extLst>
              </p14:cNvPr>
              <p14:cNvContentPartPr/>
              <p14:nvPr/>
            </p14:nvContentPartPr>
            <p14:xfrm>
              <a:off x="7926220" y="4823271"/>
              <a:ext cx="261720" cy="4982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728C7A6F-DB15-054F-862F-6F9CEDD5E03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918660" y="4815711"/>
                <a:ext cx="27684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972B2D8-A64E-4E45-984E-34653BA0FB7F}"/>
              </a:ext>
            </a:extLst>
          </p:cNvPr>
          <p:cNvGrpSpPr/>
          <p:nvPr/>
        </p:nvGrpSpPr>
        <p:grpSpPr>
          <a:xfrm>
            <a:off x="8492500" y="4667751"/>
            <a:ext cx="2198160" cy="1082880"/>
            <a:chOff x="8492500" y="4667751"/>
            <a:chExt cx="2198160" cy="10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C78FBBE-E429-B84E-878B-6734CB57748A}"/>
                    </a:ext>
                  </a:extLst>
                </p14:cNvPr>
                <p14:cNvContentPartPr/>
                <p14:nvPr/>
              </p14:nvContentPartPr>
              <p14:xfrm>
                <a:off x="8579620" y="5053671"/>
                <a:ext cx="311760" cy="236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C78FBBE-E429-B84E-878B-6734CB57748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72420" y="5046111"/>
                  <a:ext cx="32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D619914-0507-1345-AE9B-54B216C7EE9E}"/>
                    </a:ext>
                  </a:extLst>
                </p14:cNvPr>
                <p14:cNvContentPartPr/>
                <p14:nvPr/>
              </p14:nvContentPartPr>
              <p14:xfrm>
                <a:off x="8492500" y="5352471"/>
                <a:ext cx="429840" cy="1062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D619914-0507-1345-AE9B-54B216C7EE9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484940" y="5344911"/>
                  <a:ext cx="444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1A718AE-CD3D-F843-BEA8-22B86AD61A37}"/>
                    </a:ext>
                  </a:extLst>
                </p14:cNvPr>
                <p14:cNvContentPartPr/>
                <p14:nvPr/>
              </p14:nvContentPartPr>
              <p14:xfrm>
                <a:off x="9700300" y="4667751"/>
                <a:ext cx="305280" cy="1994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1A718AE-CD3D-F843-BEA8-22B86AD61A3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92740" y="4660191"/>
                  <a:ext cx="320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3EDF434-0399-2747-B49A-D70B1496ED93}"/>
                    </a:ext>
                  </a:extLst>
                </p14:cNvPr>
                <p14:cNvContentPartPr/>
                <p14:nvPr/>
              </p14:nvContentPartPr>
              <p14:xfrm>
                <a:off x="9370540" y="5072391"/>
                <a:ext cx="840960" cy="1807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3EDF434-0399-2747-B49A-D70B1496ED9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362980" y="5064831"/>
                  <a:ext cx="85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65F7E01-F4B6-544B-89A0-7F41C8B8F07A}"/>
                    </a:ext>
                  </a:extLst>
                </p14:cNvPr>
                <p14:cNvContentPartPr/>
                <p14:nvPr/>
              </p14:nvContentPartPr>
              <p14:xfrm>
                <a:off x="9675460" y="5302791"/>
                <a:ext cx="224640" cy="447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65F7E01-F4B6-544B-89A0-7F41C8B8F07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67900" y="5295231"/>
                  <a:ext cx="2394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FDD2EBD-D023-CB43-B850-513D3BF8FBE8}"/>
                    </a:ext>
                  </a:extLst>
                </p14:cNvPr>
                <p14:cNvContentPartPr/>
                <p14:nvPr/>
              </p14:nvContentPartPr>
              <p14:xfrm>
                <a:off x="9121420" y="4885551"/>
                <a:ext cx="193320" cy="665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FDD2EBD-D023-CB43-B850-513D3BF8FBE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13860" y="4877991"/>
                  <a:ext cx="20844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8262775-1F51-3444-A7C6-AB47ED6E517F}"/>
                    </a:ext>
                  </a:extLst>
                </p14:cNvPr>
                <p14:cNvContentPartPr/>
                <p14:nvPr/>
              </p14:nvContentPartPr>
              <p14:xfrm>
                <a:off x="10416340" y="4860711"/>
                <a:ext cx="274320" cy="828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8262775-1F51-3444-A7C6-AB47ED6E517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408780" y="4853151"/>
                  <a:ext cx="289440" cy="84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351CC641-C5BB-4844-8C2F-B08E28953F22}"/>
                  </a:ext>
                </a:extLst>
              </p14:cNvPr>
              <p14:cNvContentPartPr/>
              <p14:nvPr/>
            </p14:nvContentPartPr>
            <p14:xfrm>
              <a:off x="10957780" y="5900391"/>
              <a:ext cx="106200" cy="1123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351CC641-C5BB-4844-8C2F-B08E28953F2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950220" y="5892831"/>
                <a:ext cx="12132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77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33B9970-DFE3-8E45-A1C4-B2170270C6D1}"/>
              </a:ext>
            </a:extLst>
          </p:cNvPr>
          <p:cNvGrpSpPr/>
          <p:nvPr/>
        </p:nvGrpSpPr>
        <p:grpSpPr>
          <a:xfrm>
            <a:off x="1302220" y="309951"/>
            <a:ext cx="423720" cy="579240"/>
            <a:chOff x="1302220" y="309951"/>
            <a:chExt cx="42372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52A8EAF-1E3E-8C44-B73E-2FB49F387E6B}"/>
                    </a:ext>
                  </a:extLst>
                </p14:cNvPr>
                <p14:cNvContentPartPr/>
                <p14:nvPr/>
              </p14:nvContentPartPr>
              <p14:xfrm>
                <a:off x="1302220" y="415791"/>
                <a:ext cx="380160" cy="4734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52A8EAF-1E3E-8C44-B73E-2FB49F387E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4660" y="408231"/>
                  <a:ext cx="395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4B3FAA7-BB36-0445-BDD4-6DB6B6B71D72}"/>
                    </a:ext>
                  </a:extLst>
                </p14:cNvPr>
                <p14:cNvContentPartPr/>
                <p14:nvPr/>
              </p14:nvContentPartPr>
              <p14:xfrm>
                <a:off x="1582300" y="583911"/>
                <a:ext cx="143640" cy="81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4B3FAA7-BB36-0445-BDD4-6DB6B6B71D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74740" y="576351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5243912-77E5-1746-8BE3-0C37C23A125A}"/>
                    </a:ext>
                  </a:extLst>
                </p14:cNvPr>
                <p14:cNvContentPartPr/>
                <p14:nvPr/>
              </p14:nvContentPartPr>
              <p14:xfrm>
                <a:off x="1650700" y="309951"/>
                <a:ext cx="68760" cy="3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5243912-77E5-1746-8BE3-0C37C23A12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3140" y="30239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06EC59D-8519-3643-93E5-D2094E94CDEB}"/>
              </a:ext>
            </a:extLst>
          </p:cNvPr>
          <p:cNvGrpSpPr/>
          <p:nvPr/>
        </p:nvGrpSpPr>
        <p:grpSpPr>
          <a:xfrm>
            <a:off x="1937260" y="415791"/>
            <a:ext cx="336600" cy="336240"/>
            <a:chOff x="1937260" y="415791"/>
            <a:chExt cx="33660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65A9E88-1BBD-424A-89A0-4E3200875AF7}"/>
                    </a:ext>
                  </a:extLst>
                </p14:cNvPr>
                <p14:cNvContentPartPr/>
                <p14:nvPr/>
              </p14:nvContentPartPr>
              <p14:xfrm>
                <a:off x="2049220" y="415791"/>
                <a:ext cx="149760" cy="2430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65A9E88-1BBD-424A-89A0-4E3200875A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1660" y="408231"/>
                  <a:ext cx="16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B59A479-A29F-E643-924C-AED142102EAC}"/>
                    </a:ext>
                  </a:extLst>
                </p14:cNvPr>
                <p14:cNvContentPartPr/>
                <p14:nvPr/>
              </p14:nvContentPartPr>
              <p14:xfrm>
                <a:off x="1937260" y="658431"/>
                <a:ext cx="336600" cy="93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B59A479-A29F-E643-924C-AED142102E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9700" y="650871"/>
                  <a:ext cx="351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6AAD609-7525-C843-9CD3-1FDCF20C0072}"/>
              </a:ext>
            </a:extLst>
          </p:cNvPr>
          <p:cNvGrpSpPr/>
          <p:nvPr/>
        </p:nvGrpSpPr>
        <p:grpSpPr>
          <a:xfrm>
            <a:off x="2609380" y="677151"/>
            <a:ext cx="31320" cy="156240"/>
            <a:chOff x="2609380" y="677151"/>
            <a:chExt cx="3132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BC026A4-E0E6-E546-B56C-35ECE9E456F8}"/>
                    </a:ext>
                  </a:extLst>
                </p14:cNvPr>
                <p14:cNvContentPartPr/>
                <p14:nvPr/>
              </p14:nvContentPartPr>
              <p14:xfrm>
                <a:off x="2609380" y="677151"/>
                <a:ext cx="1296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BC026A4-E0E6-E546-B56C-35ECE9E456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2180" y="6695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D7B94C6-F64A-A945-894E-016DDFE11B77}"/>
                    </a:ext>
                  </a:extLst>
                </p14:cNvPr>
                <p14:cNvContentPartPr/>
                <p14:nvPr/>
              </p14:nvContentPartPr>
              <p14:xfrm>
                <a:off x="2609380" y="795591"/>
                <a:ext cx="31320" cy="3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D7B94C6-F64A-A945-894E-016DDFE11B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2180" y="78803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8800241-1AC2-FA4A-AB3C-935E1E4A4F77}"/>
                  </a:ext>
                </a:extLst>
              </p14:cNvPr>
              <p14:cNvContentPartPr/>
              <p14:nvPr/>
            </p14:nvContentPartPr>
            <p14:xfrm>
              <a:off x="3287980" y="422631"/>
              <a:ext cx="280440" cy="192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8800241-1AC2-FA4A-AB3C-935E1E4A4F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0420" y="415071"/>
                <a:ext cx="29556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D0F5EA-AE26-984D-9868-AE5876697814}"/>
              </a:ext>
            </a:extLst>
          </p:cNvPr>
          <p:cNvGrpSpPr/>
          <p:nvPr/>
        </p:nvGrpSpPr>
        <p:grpSpPr>
          <a:xfrm>
            <a:off x="3773620" y="509031"/>
            <a:ext cx="87480" cy="131040"/>
            <a:chOff x="3773620" y="509031"/>
            <a:chExt cx="874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B591EB1-501B-0348-A268-39D806721B16}"/>
                    </a:ext>
                  </a:extLst>
                </p14:cNvPr>
                <p14:cNvContentPartPr/>
                <p14:nvPr/>
              </p14:nvContentPartPr>
              <p14:xfrm>
                <a:off x="3773620" y="509031"/>
                <a:ext cx="4392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B591EB1-501B-0348-A268-39D806721B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6060" y="50147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D8D710B-B9A4-254E-A518-E296BC90D152}"/>
                    </a:ext>
                  </a:extLst>
                </p14:cNvPr>
                <p14:cNvContentPartPr/>
                <p14:nvPr/>
              </p14:nvContentPartPr>
              <p14:xfrm>
                <a:off x="3798460" y="614871"/>
                <a:ext cx="6264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D8D710B-B9A4-254E-A518-E296BC90D1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0900" y="60731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C9760D-0501-3B4E-9F10-9C6267C1653E}"/>
              </a:ext>
            </a:extLst>
          </p:cNvPr>
          <p:cNvGrpSpPr/>
          <p:nvPr/>
        </p:nvGrpSpPr>
        <p:grpSpPr>
          <a:xfrm>
            <a:off x="4091140" y="340911"/>
            <a:ext cx="523440" cy="448560"/>
            <a:chOff x="4091140" y="340911"/>
            <a:chExt cx="5234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C248B4D-FDFD-254F-B2C5-76F4E41FDA39}"/>
                    </a:ext>
                  </a:extLst>
                </p14:cNvPr>
                <p14:cNvContentPartPr/>
                <p14:nvPr/>
              </p14:nvContentPartPr>
              <p14:xfrm>
                <a:off x="4159540" y="428031"/>
                <a:ext cx="62640" cy="178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C248B4D-FDFD-254F-B2C5-76F4E41FDA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51980" y="420471"/>
                  <a:ext cx="77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F0088A1-4059-EB4B-8F9E-093ADF0D6098}"/>
                    </a:ext>
                  </a:extLst>
                </p14:cNvPr>
                <p14:cNvContentPartPr/>
                <p14:nvPr/>
              </p14:nvContentPartPr>
              <p14:xfrm>
                <a:off x="4334140" y="434511"/>
                <a:ext cx="100080" cy="174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F0088A1-4059-EB4B-8F9E-093ADF0D60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6580" y="426951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0D3C02B-EC56-2147-81BF-01996313EC37}"/>
                    </a:ext>
                  </a:extLst>
                </p14:cNvPr>
                <p14:cNvContentPartPr/>
                <p14:nvPr/>
              </p14:nvContentPartPr>
              <p14:xfrm>
                <a:off x="4302820" y="459351"/>
                <a:ext cx="168480" cy="131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0D3C02B-EC56-2147-81BF-01996313EC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260" y="451791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8D54513-89C5-FE49-BD43-E324172C01C3}"/>
                    </a:ext>
                  </a:extLst>
                </p14:cNvPr>
                <p14:cNvContentPartPr/>
                <p14:nvPr/>
              </p14:nvContentPartPr>
              <p14:xfrm>
                <a:off x="4091140" y="340911"/>
                <a:ext cx="124920" cy="448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8D54513-89C5-FE49-BD43-E324172C01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83580" y="333351"/>
                  <a:ext cx="1400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E7F435D-D627-D946-AE5B-BD0574FA38BB}"/>
                    </a:ext>
                  </a:extLst>
                </p14:cNvPr>
                <p14:cNvContentPartPr/>
                <p14:nvPr/>
              </p14:nvContentPartPr>
              <p14:xfrm>
                <a:off x="4601620" y="658431"/>
                <a:ext cx="12960" cy="59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E7F435D-D627-D946-AE5B-BD0574FA38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4060" y="650871"/>
                  <a:ext cx="2772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5D7840C-6BA5-3040-A400-8141845F0E85}"/>
                  </a:ext>
                </a:extLst>
              </p14:cNvPr>
              <p14:cNvContentPartPr/>
              <p14:nvPr/>
            </p14:nvContentPartPr>
            <p14:xfrm>
              <a:off x="4819420" y="452871"/>
              <a:ext cx="137160" cy="3920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5D7840C-6BA5-3040-A400-8141845F0E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12220" y="445671"/>
                <a:ext cx="1522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CB77E00-5A06-A84F-86B8-7A3E7CB616D1}"/>
                  </a:ext>
                </a:extLst>
              </p14:cNvPr>
              <p14:cNvContentPartPr/>
              <p14:nvPr/>
            </p14:nvContentPartPr>
            <p14:xfrm>
              <a:off x="5193100" y="322191"/>
              <a:ext cx="37800" cy="4237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CB77E00-5A06-A84F-86B8-7A3E7CB616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85540" y="314631"/>
                <a:ext cx="529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2B4DBC6-E33F-2E40-97FE-AD5399A1F9AE}"/>
                  </a:ext>
                </a:extLst>
              </p14:cNvPr>
              <p14:cNvContentPartPr/>
              <p14:nvPr/>
            </p14:nvContentPartPr>
            <p14:xfrm>
              <a:off x="5491900" y="733311"/>
              <a:ext cx="80640" cy="813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2B4DBC6-E33F-2E40-97FE-AD5399A1F9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4340" y="725751"/>
                <a:ext cx="957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CB0D9426-5915-D344-91AD-665D495D5680}"/>
              </a:ext>
            </a:extLst>
          </p:cNvPr>
          <p:cNvGrpSpPr/>
          <p:nvPr/>
        </p:nvGrpSpPr>
        <p:grpSpPr>
          <a:xfrm>
            <a:off x="6238900" y="490311"/>
            <a:ext cx="174600" cy="155880"/>
            <a:chOff x="6238900" y="490311"/>
            <a:chExt cx="17460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8A1A5D-CF47-AB42-BCDC-7D81D9D0F8B1}"/>
                    </a:ext>
                  </a:extLst>
                </p14:cNvPr>
                <p14:cNvContentPartPr/>
                <p14:nvPr/>
              </p14:nvContentPartPr>
              <p14:xfrm>
                <a:off x="6238900" y="502911"/>
                <a:ext cx="112320" cy="13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8A1A5D-CF47-AB42-BCDC-7D81D9D0F8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31340" y="49535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2B69244-085C-1548-B081-A2CF9A295F02}"/>
                    </a:ext>
                  </a:extLst>
                </p14:cNvPr>
                <p14:cNvContentPartPr/>
                <p14:nvPr/>
              </p14:nvContentPartPr>
              <p14:xfrm>
                <a:off x="6282460" y="490311"/>
                <a:ext cx="131040" cy="155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2B69244-085C-1548-B081-A2CF9A295F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4900" y="48275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CD5E47-4807-F341-88EF-90A0D38C14A6}"/>
              </a:ext>
            </a:extLst>
          </p:cNvPr>
          <p:cNvGrpSpPr/>
          <p:nvPr/>
        </p:nvGrpSpPr>
        <p:grpSpPr>
          <a:xfrm>
            <a:off x="6749380" y="446751"/>
            <a:ext cx="155880" cy="187200"/>
            <a:chOff x="6749380" y="446751"/>
            <a:chExt cx="15588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646D3AE-EA56-BB49-8879-FD54CC93B8B8}"/>
                    </a:ext>
                  </a:extLst>
                </p14:cNvPr>
                <p14:cNvContentPartPr/>
                <p14:nvPr/>
              </p14:nvContentPartPr>
              <p14:xfrm>
                <a:off x="6749380" y="446751"/>
                <a:ext cx="137160" cy="187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646D3AE-EA56-BB49-8879-FD54CC93B8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41820" y="43919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88C2988-0789-4A46-B197-925C529A4D31}"/>
                    </a:ext>
                  </a:extLst>
                </p14:cNvPr>
                <p14:cNvContentPartPr/>
                <p14:nvPr/>
              </p14:nvContentPartPr>
              <p14:xfrm>
                <a:off x="6792940" y="565191"/>
                <a:ext cx="112320" cy="12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88C2988-0789-4A46-B197-925C529A4D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85380" y="55763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D20CE67-35AD-AE4C-B8B9-81F83CED87DF}"/>
                  </a:ext>
                </a:extLst>
              </p14:cNvPr>
              <p14:cNvContentPartPr/>
              <p14:nvPr/>
            </p14:nvContentPartPr>
            <p14:xfrm>
              <a:off x="7154020" y="322191"/>
              <a:ext cx="243000" cy="3740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D20CE67-35AD-AE4C-B8B9-81F83CED87D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46460" y="314631"/>
                <a:ext cx="2581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74401EA4-FF70-AB45-BDAD-8398AF5127F2}"/>
                  </a:ext>
                </a:extLst>
              </p14:cNvPr>
              <p14:cNvContentPartPr/>
              <p14:nvPr/>
            </p14:nvContentPartPr>
            <p14:xfrm>
              <a:off x="7739380" y="664551"/>
              <a:ext cx="6480" cy="31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74401EA4-FF70-AB45-BDAD-8398AF5127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31820" y="656991"/>
                <a:ext cx="21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EE660E0C-96CB-2B4D-BFD1-B6321FBEF6BF}"/>
                  </a:ext>
                </a:extLst>
              </p14:cNvPr>
              <p14:cNvContentPartPr/>
              <p14:nvPr/>
            </p14:nvContentPartPr>
            <p14:xfrm>
              <a:off x="8255980" y="347031"/>
              <a:ext cx="218160" cy="3988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EE660E0C-96CB-2B4D-BFD1-B6321FBEF6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48420" y="339831"/>
                <a:ext cx="23328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A9F309C1-DFB9-BC4A-BAA8-C7E8EC20AC6C}"/>
              </a:ext>
            </a:extLst>
          </p:cNvPr>
          <p:cNvGrpSpPr/>
          <p:nvPr/>
        </p:nvGrpSpPr>
        <p:grpSpPr>
          <a:xfrm>
            <a:off x="8710660" y="409311"/>
            <a:ext cx="180720" cy="209160"/>
            <a:chOff x="8710660" y="409311"/>
            <a:chExt cx="18072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090CCA0-6F7B-CD47-9ACC-2AF2CFF2B40E}"/>
                    </a:ext>
                  </a:extLst>
                </p14:cNvPr>
                <p14:cNvContentPartPr/>
                <p14:nvPr/>
              </p14:nvContentPartPr>
              <p14:xfrm>
                <a:off x="8710660" y="409311"/>
                <a:ext cx="87480" cy="209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090CCA0-6F7B-CD47-9ACC-2AF2CFF2B4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03100" y="401751"/>
                  <a:ext cx="102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DB225EF-CA97-5742-9C16-CDC832736B85}"/>
                    </a:ext>
                  </a:extLst>
                </p14:cNvPr>
                <p14:cNvContentPartPr/>
                <p14:nvPr/>
              </p14:nvContentPartPr>
              <p14:xfrm>
                <a:off x="8744500" y="527751"/>
                <a:ext cx="146880" cy="37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DB225EF-CA97-5742-9C16-CDC832736B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6940" y="520191"/>
                  <a:ext cx="162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6AA38-9B73-D649-B31A-68CA5B6603D8}"/>
              </a:ext>
            </a:extLst>
          </p:cNvPr>
          <p:cNvGrpSpPr/>
          <p:nvPr/>
        </p:nvGrpSpPr>
        <p:grpSpPr>
          <a:xfrm>
            <a:off x="9096580" y="378351"/>
            <a:ext cx="417600" cy="330480"/>
            <a:chOff x="9096580" y="378351"/>
            <a:chExt cx="4176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009F689-85DB-4C45-8F31-1635099F7C8F}"/>
                    </a:ext>
                  </a:extLst>
                </p14:cNvPr>
                <p14:cNvContentPartPr/>
                <p14:nvPr/>
              </p14:nvContentPartPr>
              <p14:xfrm>
                <a:off x="9096580" y="378351"/>
                <a:ext cx="243000" cy="330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009F689-85DB-4C45-8F31-1635099F7C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89020" y="370791"/>
                  <a:ext cx="25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3F47E33-AB18-D541-B1CB-74CF6E5E157B}"/>
                    </a:ext>
                  </a:extLst>
                </p14:cNvPr>
                <p14:cNvContentPartPr/>
                <p14:nvPr/>
              </p14:nvContentPartPr>
              <p14:xfrm>
                <a:off x="9345700" y="546471"/>
                <a:ext cx="168480" cy="37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3F47E33-AB18-D541-B1CB-74CF6E5E15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38140" y="53891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3B7FB8A-A84C-6B40-B307-3E73320FC006}"/>
              </a:ext>
            </a:extLst>
          </p:cNvPr>
          <p:cNvGrpSpPr/>
          <p:nvPr/>
        </p:nvGrpSpPr>
        <p:grpSpPr>
          <a:xfrm>
            <a:off x="9756460" y="347031"/>
            <a:ext cx="535680" cy="454680"/>
            <a:chOff x="9756460" y="347031"/>
            <a:chExt cx="5356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1E84040-FDC4-DA41-945E-10512B8A1930}"/>
                    </a:ext>
                  </a:extLst>
                </p14:cNvPr>
                <p14:cNvContentPartPr/>
                <p14:nvPr/>
              </p14:nvContentPartPr>
              <p14:xfrm>
                <a:off x="9756460" y="347031"/>
                <a:ext cx="255600" cy="367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1E84040-FDC4-DA41-945E-10512B8A19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48900" y="339831"/>
                  <a:ext cx="270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A075580-78E0-1C48-9DA3-C37096CF976C}"/>
                    </a:ext>
                  </a:extLst>
                </p14:cNvPr>
                <p14:cNvContentPartPr/>
                <p14:nvPr/>
              </p14:nvContentPartPr>
              <p14:xfrm>
                <a:off x="10192060" y="770391"/>
                <a:ext cx="100080" cy="31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A075580-78E0-1C48-9DA3-C37096CF97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84500" y="76283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517FA29-BFB6-9942-A1BA-2DA2249601EB}"/>
              </a:ext>
            </a:extLst>
          </p:cNvPr>
          <p:cNvGrpSpPr/>
          <p:nvPr/>
        </p:nvGrpSpPr>
        <p:grpSpPr>
          <a:xfrm>
            <a:off x="1763020" y="1312191"/>
            <a:ext cx="878040" cy="286560"/>
            <a:chOff x="1763020" y="1312191"/>
            <a:chExt cx="8780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481880-4BE1-8D4A-962A-2952D42ED689}"/>
                    </a:ext>
                  </a:extLst>
                </p14:cNvPr>
                <p14:cNvContentPartPr/>
                <p14:nvPr/>
              </p14:nvContentPartPr>
              <p14:xfrm>
                <a:off x="1763020" y="1312191"/>
                <a:ext cx="212040" cy="286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481880-4BE1-8D4A-962A-2952D42ED6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55460" y="1304631"/>
                  <a:ext cx="227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13FBA62-F088-094D-BF97-F14DA79AB572}"/>
                    </a:ext>
                  </a:extLst>
                </p14:cNvPr>
                <p14:cNvContentPartPr/>
                <p14:nvPr/>
              </p14:nvContentPartPr>
              <p14:xfrm>
                <a:off x="2155780" y="1361871"/>
                <a:ext cx="173880" cy="155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13FBA62-F088-094D-BF97-F14DA79AB5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8220" y="1354311"/>
                  <a:ext cx="189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1F1F558-BC1C-7743-BFFA-A2BC062390CA}"/>
                    </a:ext>
                  </a:extLst>
                </p14:cNvPr>
                <p14:cNvContentPartPr/>
                <p14:nvPr/>
              </p14:nvContentPartPr>
              <p14:xfrm>
                <a:off x="2317780" y="1436751"/>
                <a:ext cx="323280" cy="31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1F1F558-BC1C-7743-BFFA-A2BC062390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0220" y="1429191"/>
                  <a:ext cx="3384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CECE2C0-B4A9-3C4E-8DF2-5817ED68B9E6}"/>
                  </a:ext>
                </a:extLst>
              </p14:cNvPr>
              <p14:cNvContentPartPr/>
              <p14:nvPr/>
            </p14:nvContentPartPr>
            <p14:xfrm>
              <a:off x="2939500" y="1256031"/>
              <a:ext cx="286560" cy="3427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CECE2C0-B4A9-3C4E-8DF2-5817ED68B9E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31940" y="1248471"/>
                <a:ext cx="3016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2333905-7E13-1545-9415-D2FE39AFFECB}"/>
                  </a:ext>
                </a:extLst>
              </p14:cNvPr>
              <p14:cNvContentPartPr/>
              <p14:nvPr/>
            </p14:nvContentPartPr>
            <p14:xfrm>
              <a:off x="3468700" y="1424151"/>
              <a:ext cx="199440" cy="190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2333905-7E13-1545-9415-D2FE39AFFE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61140" y="1416591"/>
                <a:ext cx="214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0601D7D3-53E2-F54A-9BD2-FC5FFFA96B1C}"/>
                  </a:ext>
                </a:extLst>
              </p14:cNvPr>
              <p14:cNvContentPartPr/>
              <p14:nvPr/>
            </p14:nvContentPartPr>
            <p14:xfrm>
              <a:off x="3468700" y="1343151"/>
              <a:ext cx="143640" cy="162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0601D7D3-53E2-F54A-9BD2-FC5FFFA96B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61140" y="1335591"/>
                <a:ext cx="1587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112E838-357D-6E43-BAF3-52D7843A1F71}"/>
                  </a:ext>
                </a:extLst>
              </p14:cNvPr>
              <p14:cNvContentPartPr/>
              <p14:nvPr/>
            </p14:nvContentPartPr>
            <p14:xfrm>
              <a:off x="3823660" y="1206351"/>
              <a:ext cx="106200" cy="3427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112E838-357D-6E43-BAF3-52D7843A1F7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16100" y="1198791"/>
                <a:ext cx="1213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77F84481-3011-594D-8809-5106209200DC}"/>
              </a:ext>
            </a:extLst>
          </p:cNvPr>
          <p:cNvGrpSpPr/>
          <p:nvPr/>
        </p:nvGrpSpPr>
        <p:grpSpPr>
          <a:xfrm>
            <a:off x="4128580" y="1206351"/>
            <a:ext cx="361440" cy="423720"/>
            <a:chOff x="4128580" y="1206351"/>
            <a:chExt cx="3614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27D7B0B-D491-9344-A51D-70404C5CDB6A}"/>
                    </a:ext>
                  </a:extLst>
                </p14:cNvPr>
                <p14:cNvContentPartPr/>
                <p14:nvPr/>
              </p14:nvContentPartPr>
              <p14:xfrm>
                <a:off x="4128580" y="1299591"/>
                <a:ext cx="143640" cy="330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27D7B0B-D491-9344-A51D-70404C5CDB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21020" y="1292031"/>
                  <a:ext cx="158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90BBA6F-65DF-FD4F-A187-26A04581977D}"/>
                    </a:ext>
                  </a:extLst>
                </p14:cNvPr>
                <p14:cNvContentPartPr/>
                <p14:nvPr/>
              </p14:nvContentPartPr>
              <p14:xfrm>
                <a:off x="4377700" y="1206351"/>
                <a:ext cx="112320" cy="3862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90BBA6F-65DF-FD4F-A187-26A0458197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70140" y="1198791"/>
                  <a:ext cx="12744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55271BB0-5484-0A48-8308-D55F0139AAC0}"/>
                  </a:ext>
                </a:extLst>
              </p14:cNvPr>
              <p14:cNvContentPartPr/>
              <p14:nvPr/>
            </p14:nvContentPartPr>
            <p14:xfrm>
              <a:off x="4701340" y="1505151"/>
              <a:ext cx="192600" cy="1558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55271BB0-5484-0A48-8308-D55F0139AAC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93780" y="1497591"/>
                <a:ext cx="2077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D684DC6F-72C8-804F-9986-DC6903873025}"/>
              </a:ext>
            </a:extLst>
          </p:cNvPr>
          <p:cNvGrpSpPr/>
          <p:nvPr/>
        </p:nvGrpSpPr>
        <p:grpSpPr>
          <a:xfrm>
            <a:off x="5647420" y="1200231"/>
            <a:ext cx="243360" cy="404280"/>
            <a:chOff x="5647420" y="1200231"/>
            <a:chExt cx="2433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B1A4EEE-6F4F-2540-8655-231F98BC9A7F}"/>
                    </a:ext>
                  </a:extLst>
                </p14:cNvPr>
                <p14:cNvContentPartPr/>
                <p14:nvPr/>
              </p14:nvContentPartPr>
              <p14:xfrm>
                <a:off x="5684860" y="1355751"/>
                <a:ext cx="25200" cy="248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B1A4EEE-6F4F-2540-8655-231F98BC9A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77300" y="1348191"/>
                  <a:ext cx="40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0D721E8-DCB0-8A40-93AE-1E4E5C598936}"/>
                    </a:ext>
                  </a:extLst>
                </p14:cNvPr>
                <p14:cNvContentPartPr/>
                <p14:nvPr/>
              </p14:nvContentPartPr>
              <p14:xfrm>
                <a:off x="5647420" y="1200231"/>
                <a:ext cx="243000" cy="81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0D721E8-DCB0-8A40-93AE-1E4E5C5989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40220" y="1192671"/>
                  <a:ext cx="25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4196E81-512B-9B42-8A76-BC5762EAD490}"/>
                    </a:ext>
                  </a:extLst>
                </p14:cNvPr>
                <p14:cNvContentPartPr/>
                <p14:nvPr/>
              </p14:nvContentPartPr>
              <p14:xfrm>
                <a:off x="5741020" y="1386711"/>
                <a:ext cx="149760" cy="6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4196E81-512B-9B42-8A76-BC5762EAD4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33460" y="137915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A028BBB-7320-7146-ABBE-11407DACC1C0}"/>
              </a:ext>
            </a:extLst>
          </p:cNvPr>
          <p:cNvGrpSpPr/>
          <p:nvPr/>
        </p:nvGrpSpPr>
        <p:grpSpPr>
          <a:xfrm>
            <a:off x="6121540" y="1293471"/>
            <a:ext cx="538920" cy="180720"/>
            <a:chOff x="6121540" y="1293471"/>
            <a:chExt cx="5389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02C26FB-2B5F-4A49-8FB8-6E5E2ACC6576}"/>
                    </a:ext>
                  </a:extLst>
                </p14:cNvPr>
                <p14:cNvContentPartPr/>
                <p14:nvPr/>
              </p14:nvContentPartPr>
              <p14:xfrm>
                <a:off x="6176620" y="1343151"/>
                <a:ext cx="483840" cy="2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02C26FB-2B5F-4A49-8FB8-6E5E2ACC65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69060" y="1335591"/>
                  <a:ext cx="49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971B064-3D47-3C42-B4D3-5F0355279621}"/>
                    </a:ext>
                  </a:extLst>
                </p14:cNvPr>
                <p14:cNvContentPartPr/>
                <p14:nvPr/>
              </p14:nvContentPartPr>
              <p14:xfrm>
                <a:off x="6121540" y="1293471"/>
                <a:ext cx="261000" cy="180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971B064-3D47-3C42-B4D3-5F03552796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980" y="1285911"/>
                  <a:ext cx="2761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576887C-D70A-A44E-A754-144FD7BA7CE3}"/>
              </a:ext>
            </a:extLst>
          </p:cNvPr>
          <p:cNvGrpSpPr/>
          <p:nvPr/>
        </p:nvGrpSpPr>
        <p:grpSpPr>
          <a:xfrm>
            <a:off x="6942340" y="1218591"/>
            <a:ext cx="224640" cy="361800"/>
            <a:chOff x="6942340" y="1218591"/>
            <a:chExt cx="22464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34202F3-926C-2E4F-99AF-D9C722835740}"/>
                    </a:ext>
                  </a:extLst>
                </p14:cNvPr>
                <p14:cNvContentPartPr/>
                <p14:nvPr/>
              </p14:nvContentPartPr>
              <p14:xfrm>
                <a:off x="6942340" y="1218591"/>
                <a:ext cx="168480" cy="50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34202F3-926C-2E4F-99AF-D9C7228357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34780" y="12113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EF20199-41E2-F149-9479-8ADAD99D6A9A}"/>
                    </a:ext>
                  </a:extLst>
                </p14:cNvPr>
                <p14:cNvContentPartPr/>
                <p14:nvPr/>
              </p14:nvContentPartPr>
              <p14:xfrm>
                <a:off x="6968260" y="1355751"/>
                <a:ext cx="18360" cy="224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EF20199-41E2-F149-9479-8ADAD99D6A9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60700" y="1348191"/>
                  <a:ext cx="33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FFFCE88-0F4E-CA45-BA71-F58D516E67DD}"/>
                    </a:ext>
                  </a:extLst>
                </p14:cNvPr>
                <p14:cNvContentPartPr/>
                <p14:nvPr/>
              </p14:nvContentPartPr>
              <p14:xfrm>
                <a:off x="7035940" y="1399311"/>
                <a:ext cx="131040" cy="62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FFFCE88-0F4E-CA45-BA71-F58D516E67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28380" y="139175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A03597D-1337-4F40-B981-4CD623BDF11A}"/>
              </a:ext>
            </a:extLst>
          </p:cNvPr>
          <p:cNvGrpSpPr/>
          <p:nvPr/>
        </p:nvGrpSpPr>
        <p:grpSpPr>
          <a:xfrm>
            <a:off x="7502860" y="1125351"/>
            <a:ext cx="946440" cy="479880"/>
            <a:chOff x="7502860" y="1125351"/>
            <a:chExt cx="9464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DCE2BD0-3814-E541-8526-E7EA9E57A436}"/>
                    </a:ext>
                  </a:extLst>
                </p14:cNvPr>
                <p14:cNvContentPartPr/>
                <p14:nvPr/>
              </p14:nvContentPartPr>
              <p14:xfrm>
                <a:off x="7502860" y="1312191"/>
                <a:ext cx="137160" cy="174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DCE2BD0-3814-E541-8526-E7EA9E57A4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5300" y="130463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B4AD2A0-4008-C94E-9474-35176C95C4EA}"/>
                    </a:ext>
                  </a:extLst>
                </p14:cNvPr>
                <p14:cNvContentPartPr/>
                <p14:nvPr/>
              </p14:nvContentPartPr>
              <p14:xfrm>
                <a:off x="7832620" y="1144071"/>
                <a:ext cx="143640" cy="405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B4AD2A0-4008-C94E-9474-35176C95C4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25060" y="1136511"/>
                  <a:ext cx="158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8EF5A34-109B-744E-B6F0-922A14925844}"/>
                    </a:ext>
                  </a:extLst>
                </p14:cNvPr>
                <p14:cNvContentPartPr/>
                <p14:nvPr/>
              </p14:nvContentPartPr>
              <p14:xfrm>
                <a:off x="8066620" y="1218591"/>
                <a:ext cx="152640" cy="199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8EF5A34-109B-744E-B6F0-922A149258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59060" y="1211391"/>
                  <a:ext cx="16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0759B8B-5314-FB4E-9775-69BA37B6A122}"/>
                    </a:ext>
                  </a:extLst>
                </p14:cNvPr>
                <p14:cNvContentPartPr/>
                <p14:nvPr/>
              </p14:nvContentPartPr>
              <p14:xfrm>
                <a:off x="8386660" y="1125351"/>
                <a:ext cx="62640" cy="479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0759B8B-5314-FB4E-9775-69BA37B6A1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79100" y="1117791"/>
                  <a:ext cx="777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75BC094-2F7C-0F42-99A0-05B86DD30A8F}"/>
              </a:ext>
            </a:extLst>
          </p:cNvPr>
          <p:cNvGrpSpPr/>
          <p:nvPr/>
        </p:nvGrpSpPr>
        <p:grpSpPr>
          <a:xfrm>
            <a:off x="928540" y="2140191"/>
            <a:ext cx="473760" cy="454680"/>
            <a:chOff x="928540" y="2140191"/>
            <a:chExt cx="4737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E2FEA38-384E-414A-B6DF-5865D734A94A}"/>
                    </a:ext>
                  </a:extLst>
                </p14:cNvPr>
                <p14:cNvContentPartPr/>
                <p14:nvPr/>
              </p14:nvContentPartPr>
              <p14:xfrm>
                <a:off x="984700" y="2208591"/>
                <a:ext cx="6480" cy="6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E2FEA38-384E-414A-B6DF-5865D734A9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7140" y="22010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65CB976-4F21-7A41-8A1A-BC50B93BD731}"/>
                    </a:ext>
                  </a:extLst>
                </p14:cNvPr>
                <p14:cNvContentPartPr/>
                <p14:nvPr/>
              </p14:nvContentPartPr>
              <p14:xfrm>
                <a:off x="928540" y="2140191"/>
                <a:ext cx="143640" cy="4546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65CB976-4F21-7A41-8A1A-BC50B93BD7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0980" y="2132631"/>
                  <a:ext cx="158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E7DFD6E-E742-984B-9041-C90F97F9B2E2}"/>
                    </a:ext>
                  </a:extLst>
                </p14:cNvPr>
                <p14:cNvContentPartPr/>
                <p14:nvPr/>
              </p14:nvContentPartPr>
              <p14:xfrm>
                <a:off x="1208980" y="2189871"/>
                <a:ext cx="193320" cy="336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E7DFD6E-E742-984B-9041-C90F97F9B2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01420" y="2182311"/>
                  <a:ext cx="2084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EEC8DE8-56FD-0048-96AC-C41F6D37C453}"/>
              </a:ext>
            </a:extLst>
          </p:cNvPr>
          <p:cNvGrpSpPr/>
          <p:nvPr/>
        </p:nvGrpSpPr>
        <p:grpSpPr>
          <a:xfrm>
            <a:off x="1601020" y="2177631"/>
            <a:ext cx="405000" cy="324000"/>
            <a:chOff x="1601020" y="2177631"/>
            <a:chExt cx="4050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A649EFD-E2DF-2A4D-8BB8-5CE4021A24C1}"/>
                    </a:ext>
                  </a:extLst>
                </p14:cNvPr>
                <p14:cNvContentPartPr/>
                <p14:nvPr/>
              </p14:nvContentPartPr>
              <p14:xfrm>
                <a:off x="1638460" y="2214711"/>
                <a:ext cx="37800" cy="56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A649EFD-E2DF-2A4D-8BB8-5CE4021A24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30900" y="220715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B4F2A3B-38D7-024F-A31B-B44A60E98559}"/>
                    </a:ext>
                  </a:extLst>
                </p14:cNvPr>
                <p14:cNvContentPartPr/>
                <p14:nvPr/>
              </p14:nvContentPartPr>
              <p14:xfrm>
                <a:off x="1601020" y="2389311"/>
                <a:ext cx="87480" cy="87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B4F2A3B-38D7-024F-A31B-B44A60E985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93460" y="238175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F6F6F1F-5878-F04E-9EE3-6491D2DD2A85}"/>
                    </a:ext>
                  </a:extLst>
                </p14:cNvPr>
                <p14:cNvContentPartPr/>
                <p14:nvPr/>
              </p14:nvContentPartPr>
              <p14:xfrm>
                <a:off x="1825300" y="2177631"/>
                <a:ext cx="106200" cy="68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F6F6F1F-5878-F04E-9EE3-6491D2DD2A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17740" y="217007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DA46F3A-10E6-9D48-B0EF-BCA56078E14D}"/>
                    </a:ext>
                  </a:extLst>
                </p14:cNvPr>
                <p14:cNvContentPartPr/>
                <p14:nvPr/>
              </p14:nvContentPartPr>
              <p14:xfrm>
                <a:off x="1750420" y="2327031"/>
                <a:ext cx="255600" cy="174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DA46F3A-10E6-9D48-B0EF-BCA56078E1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2860" y="2319471"/>
                  <a:ext cx="2707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F6099D6B-0A92-9F44-8084-E12C5009AB73}"/>
                  </a:ext>
                </a:extLst>
              </p14:cNvPr>
              <p14:cNvContentPartPr/>
              <p14:nvPr/>
            </p14:nvContentPartPr>
            <p14:xfrm>
              <a:off x="2260900" y="2463831"/>
              <a:ext cx="6480" cy="64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F6099D6B-0A92-9F44-8084-E12C5009AB7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53340" y="245627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468C932-F6C8-1E4F-90A9-695A67BFE2F4}"/>
                  </a:ext>
                </a:extLst>
              </p14:cNvPr>
              <p14:cNvContentPartPr/>
              <p14:nvPr/>
            </p14:nvContentPartPr>
            <p14:xfrm>
              <a:off x="2229940" y="2619351"/>
              <a:ext cx="31320" cy="500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468C932-F6C8-1E4F-90A9-695A67BFE2F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222380" y="261215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BA46136A-5F21-D046-9A17-6E5A9171AC72}"/>
              </a:ext>
            </a:extLst>
          </p:cNvPr>
          <p:cNvGrpSpPr/>
          <p:nvPr/>
        </p:nvGrpSpPr>
        <p:grpSpPr>
          <a:xfrm>
            <a:off x="2821060" y="2146311"/>
            <a:ext cx="212040" cy="411120"/>
            <a:chOff x="2821060" y="2146311"/>
            <a:chExt cx="2120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D95E84D-C184-DD4F-BBF8-262760A12CC8}"/>
                    </a:ext>
                  </a:extLst>
                </p14:cNvPr>
                <p14:cNvContentPartPr/>
                <p14:nvPr/>
              </p14:nvContentPartPr>
              <p14:xfrm>
                <a:off x="2821060" y="2146311"/>
                <a:ext cx="212040" cy="56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D95E84D-C184-DD4F-BBF8-262760A12CC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13500" y="2138751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F205F5D-5A19-3F4F-97F0-DE3A7E8F3A91}"/>
                    </a:ext>
                  </a:extLst>
                </p14:cNvPr>
                <p14:cNvContentPartPr/>
                <p14:nvPr/>
              </p14:nvContentPartPr>
              <p14:xfrm>
                <a:off x="2908540" y="2270871"/>
                <a:ext cx="56520" cy="2865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F205F5D-5A19-3F4F-97F0-DE3A7E8F3A9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00980" y="2263311"/>
                  <a:ext cx="712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E973FB1-393E-4D4E-812F-84468CF67E62}"/>
              </a:ext>
            </a:extLst>
          </p:cNvPr>
          <p:cNvGrpSpPr/>
          <p:nvPr/>
        </p:nvGrpSpPr>
        <p:grpSpPr>
          <a:xfrm>
            <a:off x="3331540" y="2295711"/>
            <a:ext cx="149760" cy="131040"/>
            <a:chOff x="3331540" y="2295711"/>
            <a:chExt cx="14976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1AD333E-FD79-624F-9955-0845E17B9B6C}"/>
                    </a:ext>
                  </a:extLst>
                </p14:cNvPr>
                <p14:cNvContentPartPr/>
                <p14:nvPr/>
              </p14:nvContentPartPr>
              <p14:xfrm>
                <a:off x="3331540" y="2295711"/>
                <a:ext cx="124920" cy="6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1AD333E-FD79-624F-9955-0845E17B9B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24340" y="228815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72B9E12-AC2C-4041-85E3-F3C975372C01}"/>
                    </a:ext>
                  </a:extLst>
                </p14:cNvPr>
                <p14:cNvContentPartPr/>
                <p14:nvPr/>
              </p14:nvContentPartPr>
              <p14:xfrm>
                <a:off x="3387700" y="2401551"/>
                <a:ext cx="93600" cy="25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72B9E12-AC2C-4041-85E3-F3C975372C0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80140" y="239399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953DA180-AE87-F94D-A500-ADCECFBC70D8}"/>
                  </a:ext>
                </a:extLst>
              </p14:cNvPr>
              <p14:cNvContentPartPr/>
              <p14:nvPr/>
            </p14:nvContentPartPr>
            <p14:xfrm>
              <a:off x="3736180" y="2171151"/>
              <a:ext cx="81360" cy="2743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953DA180-AE87-F94D-A500-ADCECFBC70D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728980" y="2163591"/>
                <a:ext cx="9648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162FEDFE-3DEE-3449-ABCD-414059B9C928}"/>
              </a:ext>
            </a:extLst>
          </p:cNvPr>
          <p:cNvGrpSpPr/>
          <p:nvPr/>
        </p:nvGrpSpPr>
        <p:grpSpPr>
          <a:xfrm>
            <a:off x="4010140" y="2134071"/>
            <a:ext cx="367920" cy="348840"/>
            <a:chOff x="4010140" y="2134071"/>
            <a:chExt cx="3679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B7998F3-AA3C-044E-B6C5-4C0ACE94D210}"/>
                    </a:ext>
                  </a:extLst>
                </p14:cNvPr>
                <p14:cNvContentPartPr/>
                <p14:nvPr/>
              </p14:nvContentPartPr>
              <p14:xfrm>
                <a:off x="4010140" y="2134071"/>
                <a:ext cx="155880" cy="286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B7998F3-AA3C-044E-B6C5-4C0ACE94D21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02580" y="2126511"/>
                  <a:ext cx="171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4D3EEB0-7982-8145-AD81-DCB2D05A8917}"/>
                    </a:ext>
                  </a:extLst>
                </p14:cNvPr>
                <p14:cNvContentPartPr/>
                <p14:nvPr/>
              </p14:nvContentPartPr>
              <p14:xfrm>
                <a:off x="4334140" y="2407671"/>
                <a:ext cx="43920" cy="75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4D3EEB0-7982-8145-AD81-DCB2D05A891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26580" y="240047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719B3AD-DAF9-F64D-9B00-A87271B93B23}"/>
              </a:ext>
            </a:extLst>
          </p:cNvPr>
          <p:cNvGrpSpPr/>
          <p:nvPr/>
        </p:nvGrpSpPr>
        <p:grpSpPr>
          <a:xfrm>
            <a:off x="4757500" y="2127591"/>
            <a:ext cx="273960" cy="355320"/>
            <a:chOff x="4757500" y="2127591"/>
            <a:chExt cx="2739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531FDF9-0DDA-A747-BCDC-19E8EF12E289}"/>
                    </a:ext>
                  </a:extLst>
                </p14:cNvPr>
                <p14:cNvContentPartPr/>
                <p14:nvPr/>
              </p14:nvContentPartPr>
              <p14:xfrm>
                <a:off x="4757500" y="2127591"/>
                <a:ext cx="193320" cy="56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531FDF9-0DDA-A747-BCDC-19E8EF12E28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49940" y="212003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09BBBF6-A116-CB47-9600-524903B12844}"/>
                    </a:ext>
                  </a:extLst>
                </p14:cNvPr>
                <p14:cNvContentPartPr/>
                <p14:nvPr/>
              </p14:nvContentPartPr>
              <p14:xfrm>
                <a:off x="4782340" y="2258271"/>
                <a:ext cx="50040" cy="2246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09BBBF6-A116-CB47-9600-524903B128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74780" y="2251071"/>
                  <a:ext cx="65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DBE5A09-0319-3A4D-8B55-8AABB70705DA}"/>
                    </a:ext>
                  </a:extLst>
                </p14:cNvPr>
                <p14:cNvContentPartPr/>
                <p14:nvPr/>
              </p14:nvContentPartPr>
              <p14:xfrm>
                <a:off x="4881700" y="2301831"/>
                <a:ext cx="149760" cy="19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DBE5A09-0319-3A4D-8B55-8AABB70705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74140" y="229463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A5B92E3D-CFD7-ED44-931C-AF107BFB5096}"/>
                  </a:ext>
                </a:extLst>
              </p14:cNvPr>
              <p14:cNvContentPartPr/>
              <p14:nvPr/>
            </p14:nvContentPartPr>
            <p14:xfrm>
              <a:off x="5217940" y="2134071"/>
              <a:ext cx="149040" cy="3988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A5B92E3D-CFD7-ED44-931C-AF107BFB509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210380" y="2126511"/>
                <a:ext cx="16416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C55B3963-D098-6345-954A-587DECB9E257}"/>
              </a:ext>
            </a:extLst>
          </p:cNvPr>
          <p:cNvGrpSpPr/>
          <p:nvPr/>
        </p:nvGrpSpPr>
        <p:grpSpPr>
          <a:xfrm>
            <a:off x="5759740" y="2090511"/>
            <a:ext cx="535680" cy="317880"/>
            <a:chOff x="5759740" y="2090511"/>
            <a:chExt cx="5356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3779412-49B9-7845-9AC7-2B23525DF366}"/>
                    </a:ext>
                  </a:extLst>
                </p14:cNvPr>
                <p14:cNvContentPartPr/>
                <p14:nvPr/>
              </p14:nvContentPartPr>
              <p14:xfrm>
                <a:off x="5759740" y="2090511"/>
                <a:ext cx="149760" cy="317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3779412-49B9-7845-9AC7-2B23525DF3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52180" y="208295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8080381-65D3-E846-87F7-4D73081958C9}"/>
                    </a:ext>
                  </a:extLst>
                </p14:cNvPr>
                <p14:cNvContentPartPr/>
                <p14:nvPr/>
              </p14:nvContentPartPr>
              <p14:xfrm>
                <a:off x="6077260" y="2127591"/>
                <a:ext cx="218160" cy="279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8080381-65D3-E846-87F7-4D73081958C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69700" y="2120031"/>
                  <a:ext cx="23328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E0C8AF9-F126-7647-9317-44123591FA7D}"/>
                  </a:ext>
                </a:extLst>
              </p14:cNvPr>
              <p14:cNvContentPartPr/>
              <p14:nvPr/>
            </p14:nvContentPartPr>
            <p14:xfrm>
              <a:off x="6599980" y="1913391"/>
              <a:ext cx="324000" cy="5011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E0C8AF9-F126-7647-9317-44123591FA7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592420" y="1905831"/>
                <a:ext cx="3391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EE2802FD-B40F-2A4E-9B62-220BD75F6B12}"/>
                  </a:ext>
                </a:extLst>
              </p14:cNvPr>
              <p14:cNvContentPartPr/>
              <p14:nvPr/>
            </p14:nvContentPartPr>
            <p14:xfrm>
              <a:off x="7147900" y="1972071"/>
              <a:ext cx="411120" cy="4921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EE2802FD-B40F-2A4E-9B62-220BD75F6B1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140340" y="1964511"/>
                <a:ext cx="426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0A3FCFEB-2E4C-BD42-8D44-2346968D5149}"/>
                  </a:ext>
                </a:extLst>
              </p14:cNvPr>
              <p14:cNvContentPartPr/>
              <p14:nvPr/>
            </p14:nvContentPartPr>
            <p14:xfrm>
              <a:off x="7770340" y="1940751"/>
              <a:ext cx="618840" cy="4860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0A3FCFEB-2E4C-BD42-8D44-2346968D514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762780" y="1933551"/>
                <a:ext cx="6339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9E7146E8-91DD-9E47-806D-448144B4B1E5}"/>
                  </a:ext>
                </a:extLst>
              </p14:cNvPr>
              <p14:cNvContentPartPr/>
              <p14:nvPr/>
            </p14:nvContentPartPr>
            <p14:xfrm>
              <a:off x="8604820" y="2420271"/>
              <a:ext cx="87480" cy="162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9E7146E8-91DD-9E47-806D-448144B4B1E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597260" y="2412711"/>
                <a:ext cx="10260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CAD6519-D008-A145-9C19-625C76693663}"/>
              </a:ext>
            </a:extLst>
          </p:cNvPr>
          <p:cNvGrpSpPr/>
          <p:nvPr/>
        </p:nvGrpSpPr>
        <p:grpSpPr>
          <a:xfrm>
            <a:off x="9289540" y="2015631"/>
            <a:ext cx="940320" cy="454680"/>
            <a:chOff x="9289540" y="2015631"/>
            <a:chExt cx="9403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4DC83D3-DA2E-5249-9F77-B3802D14AB5C}"/>
                    </a:ext>
                  </a:extLst>
                </p14:cNvPr>
                <p14:cNvContentPartPr/>
                <p14:nvPr/>
              </p14:nvContentPartPr>
              <p14:xfrm>
                <a:off x="9289540" y="2071791"/>
                <a:ext cx="87480" cy="335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4DC83D3-DA2E-5249-9F77-B3802D14AB5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281980" y="2064231"/>
                  <a:ext cx="102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B993933-BDC6-364D-AD0F-9EA470F54F42}"/>
                    </a:ext>
                  </a:extLst>
                </p14:cNvPr>
                <p14:cNvContentPartPr/>
                <p14:nvPr/>
              </p14:nvContentPartPr>
              <p14:xfrm>
                <a:off x="9501220" y="2084031"/>
                <a:ext cx="193320" cy="305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B993933-BDC6-364D-AD0F-9EA470F54F4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93660" y="2076471"/>
                  <a:ext cx="208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D5374E0-04C7-5743-9E5A-2219998CD7B0}"/>
                    </a:ext>
                  </a:extLst>
                </p14:cNvPr>
                <p14:cNvContentPartPr/>
                <p14:nvPr/>
              </p14:nvContentPartPr>
              <p14:xfrm>
                <a:off x="9837460" y="2015631"/>
                <a:ext cx="37800" cy="454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D5374E0-04C7-5743-9E5A-2219998CD7B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29900" y="2008071"/>
                  <a:ext cx="52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11536AD-9562-E14A-B8BC-89BFE5BA0766}"/>
                    </a:ext>
                  </a:extLst>
                </p14:cNvPr>
                <p14:cNvContentPartPr/>
                <p14:nvPr/>
              </p14:nvContentPartPr>
              <p14:xfrm>
                <a:off x="10042660" y="2214711"/>
                <a:ext cx="143640" cy="37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11536AD-9562-E14A-B8BC-89BFE5BA076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035100" y="220715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89DA168-A3EE-554E-A549-AC5D771E9644}"/>
                    </a:ext>
                  </a:extLst>
                </p14:cNvPr>
                <p14:cNvContentPartPr/>
                <p14:nvPr/>
              </p14:nvContentPartPr>
              <p14:xfrm>
                <a:off x="10080100" y="2333151"/>
                <a:ext cx="149760" cy="12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89DA168-A3EE-554E-A549-AC5D771E964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072540" y="2325591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098B0649-E6D5-134F-A811-EEFAB671B873}"/>
              </a:ext>
            </a:extLst>
          </p:cNvPr>
          <p:cNvGrpSpPr/>
          <p:nvPr/>
        </p:nvGrpSpPr>
        <p:grpSpPr>
          <a:xfrm>
            <a:off x="10478620" y="2096631"/>
            <a:ext cx="1002600" cy="355320"/>
            <a:chOff x="10478620" y="2096631"/>
            <a:chExt cx="10026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0B7783C-7F15-3D4B-9900-081AC9AF2DA9}"/>
                    </a:ext>
                  </a:extLst>
                </p14:cNvPr>
                <p14:cNvContentPartPr/>
                <p14:nvPr/>
              </p14:nvContentPartPr>
              <p14:xfrm>
                <a:off x="10478620" y="2096631"/>
                <a:ext cx="50040" cy="2714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0B7783C-7F15-3D4B-9900-081AC9AF2DA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71060" y="2089071"/>
                  <a:ext cx="6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0A994B3-7A84-BD46-AEB8-FE11A0D9D318}"/>
                    </a:ext>
                  </a:extLst>
                </p14:cNvPr>
                <p14:cNvContentPartPr/>
                <p14:nvPr/>
              </p14:nvContentPartPr>
              <p14:xfrm>
                <a:off x="10640260" y="2121471"/>
                <a:ext cx="14364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0A994B3-7A84-BD46-AEB8-FE11A0D9D3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633060" y="21139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343A4D0-56DE-0846-B8CF-AC0A80235399}"/>
                    </a:ext>
                  </a:extLst>
                </p14:cNvPr>
                <p14:cNvContentPartPr/>
                <p14:nvPr/>
              </p14:nvContentPartPr>
              <p14:xfrm>
                <a:off x="10634140" y="2208591"/>
                <a:ext cx="50040" cy="2368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343A4D0-56DE-0846-B8CF-AC0A8023539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626580" y="2201031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DE5FF42-1FE3-944C-A72D-5E7AB09B7BF2}"/>
                    </a:ext>
                  </a:extLst>
                </p14:cNvPr>
                <p14:cNvContentPartPr/>
                <p14:nvPr/>
              </p14:nvContentPartPr>
              <p14:xfrm>
                <a:off x="10665460" y="2320551"/>
                <a:ext cx="118800" cy="12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DE5FF42-1FE3-944C-A72D-5E7AB09B7BF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57900" y="231299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4ED3906-4B58-0749-80C8-989A800E868B}"/>
                    </a:ext>
                  </a:extLst>
                </p14:cNvPr>
                <p14:cNvContentPartPr/>
                <p14:nvPr/>
              </p14:nvContentPartPr>
              <p14:xfrm>
                <a:off x="10908100" y="2115351"/>
                <a:ext cx="50040" cy="336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4ED3906-4B58-0749-80C8-989A800E868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00540" y="2107791"/>
                  <a:ext cx="65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478B6EA-C2DE-4B4A-8E0B-8FAA046C28EE}"/>
                    </a:ext>
                  </a:extLst>
                </p14:cNvPr>
                <p14:cNvContentPartPr/>
                <p14:nvPr/>
              </p14:nvContentPartPr>
              <p14:xfrm>
                <a:off x="11125900" y="2283471"/>
                <a:ext cx="162360" cy="12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478B6EA-C2DE-4B4A-8E0B-8FAA046C28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18340" y="227591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10EDBCE-4DBC-944E-93E6-C7A69044EE87}"/>
                    </a:ext>
                  </a:extLst>
                </p14:cNvPr>
                <p14:cNvContentPartPr/>
                <p14:nvPr/>
              </p14:nvContentPartPr>
              <p14:xfrm>
                <a:off x="11194660" y="2233431"/>
                <a:ext cx="37800" cy="1746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10EDBCE-4DBC-944E-93E6-C7A69044EE8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187100" y="2225871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9D09C46-C6B1-154B-9CD7-5957E4C08EB8}"/>
                    </a:ext>
                  </a:extLst>
                </p14:cNvPr>
                <p14:cNvContentPartPr/>
                <p14:nvPr/>
              </p14:nvContentPartPr>
              <p14:xfrm>
                <a:off x="11456020" y="2215431"/>
                <a:ext cx="25200" cy="180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9D09C46-C6B1-154B-9CD7-5957E4C08E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48460" y="2207871"/>
                  <a:ext cx="403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895CAD2E-61E1-BC48-B36B-64E382DCA3E4}"/>
              </a:ext>
            </a:extLst>
          </p:cNvPr>
          <p:cNvGrpSpPr/>
          <p:nvPr/>
        </p:nvGrpSpPr>
        <p:grpSpPr>
          <a:xfrm>
            <a:off x="1669420" y="2999151"/>
            <a:ext cx="380160" cy="392040"/>
            <a:chOff x="1669420" y="2999151"/>
            <a:chExt cx="38016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A30F7BF-1653-574A-94A6-6ABD1B7EC0FB}"/>
                    </a:ext>
                  </a:extLst>
                </p14:cNvPr>
                <p14:cNvContentPartPr/>
                <p14:nvPr/>
              </p14:nvContentPartPr>
              <p14:xfrm>
                <a:off x="1694260" y="2999151"/>
                <a:ext cx="137160" cy="2120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A30F7BF-1653-574A-94A6-6ABD1B7EC0F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86700" y="2991591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8636246-0A78-7741-9D35-325F1B7A5264}"/>
                    </a:ext>
                  </a:extLst>
                </p14:cNvPr>
                <p14:cNvContentPartPr/>
                <p14:nvPr/>
              </p14:nvContentPartPr>
              <p14:xfrm>
                <a:off x="1669420" y="3223431"/>
                <a:ext cx="37800" cy="1371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8636246-0A78-7741-9D35-325F1B7A526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661860" y="3215871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5491CEF-BDAB-4F48-8BE4-560C1F2EBAEE}"/>
                    </a:ext>
                  </a:extLst>
                </p14:cNvPr>
                <p14:cNvContentPartPr/>
                <p14:nvPr/>
              </p14:nvContentPartPr>
              <p14:xfrm>
                <a:off x="1756540" y="3129831"/>
                <a:ext cx="293040" cy="255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5491CEF-BDAB-4F48-8BE4-560C1F2EBAE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48980" y="3122631"/>
                  <a:ext cx="308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E127C83-614E-1340-825F-B9F571D0341B}"/>
                    </a:ext>
                  </a:extLst>
                </p14:cNvPr>
                <p14:cNvContentPartPr/>
                <p14:nvPr/>
              </p14:nvContentPartPr>
              <p14:xfrm>
                <a:off x="1825300" y="3223431"/>
                <a:ext cx="112320" cy="167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E127C83-614E-1340-825F-B9F571D034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17740" y="3215871"/>
                  <a:ext cx="1274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492B2EE3-F96F-1647-9287-6D9B4A495C15}"/>
              </a:ext>
            </a:extLst>
          </p:cNvPr>
          <p:cNvGrpSpPr/>
          <p:nvPr/>
        </p:nvGrpSpPr>
        <p:grpSpPr>
          <a:xfrm>
            <a:off x="1152820" y="3042711"/>
            <a:ext cx="286560" cy="430200"/>
            <a:chOff x="1152820" y="3042711"/>
            <a:chExt cx="2865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83D2EDB-84D3-CE4D-8F76-8D21EC90FBDC}"/>
                    </a:ext>
                  </a:extLst>
                </p14:cNvPr>
                <p14:cNvContentPartPr/>
                <p14:nvPr/>
              </p14:nvContentPartPr>
              <p14:xfrm>
                <a:off x="1152820" y="3055311"/>
                <a:ext cx="143640" cy="417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83D2EDB-84D3-CE4D-8F76-8D21EC90FBD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45260" y="3047751"/>
                  <a:ext cx="158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79546BC-4319-4F4B-B79B-4C00CC9B637F}"/>
                    </a:ext>
                  </a:extLst>
                </p14:cNvPr>
                <p14:cNvContentPartPr/>
                <p14:nvPr/>
              </p14:nvContentPartPr>
              <p14:xfrm>
                <a:off x="1345780" y="3235671"/>
                <a:ext cx="93600" cy="190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79546BC-4319-4F4B-B79B-4C00CC9B637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38220" y="322847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743165D-0B17-EE47-B0C8-E08CC4696C86}"/>
                    </a:ext>
                  </a:extLst>
                </p14:cNvPr>
                <p14:cNvContentPartPr/>
                <p14:nvPr/>
              </p14:nvContentPartPr>
              <p14:xfrm>
                <a:off x="1345780" y="3136311"/>
                <a:ext cx="19080" cy="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743165D-0B17-EE47-B0C8-E08CC4696C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38220" y="312875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B9D8249-66BE-2C4E-A8F9-61DE00B1FA56}"/>
                    </a:ext>
                  </a:extLst>
                </p14:cNvPr>
                <p14:cNvContentPartPr/>
                <p14:nvPr/>
              </p14:nvContentPartPr>
              <p14:xfrm>
                <a:off x="1208980" y="3042711"/>
                <a:ext cx="174600" cy="56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B9D8249-66BE-2C4E-A8F9-61DE00B1FA5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01420" y="303515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017318D-6DCB-5D4C-961A-ED7E72EF08F0}"/>
              </a:ext>
            </a:extLst>
          </p:cNvPr>
          <p:cNvGrpSpPr/>
          <p:nvPr/>
        </p:nvGrpSpPr>
        <p:grpSpPr>
          <a:xfrm>
            <a:off x="2254780" y="2949471"/>
            <a:ext cx="747360" cy="380160"/>
            <a:chOff x="2254780" y="2949471"/>
            <a:chExt cx="7473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55CD5B4-D626-9044-AB30-F4DB670029C2}"/>
                    </a:ext>
                  </a:extLst>
                </p14:cNvPr>
                <p14:cNvContentPartPr/>
                <p14:nvPr/>
              </p14:nvContentPartPr>
              <p14:xfrm>
                <a:off x="2292220" y="2949471"/>
                <a:ext cx="112320" cy="93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55CD5B4-D626-9044-AB30-F4DB670029C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84660" y="294191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A1609D6-1D34-C948-BFE9-3B598CDCFC4B}"/>
                    </a:ext>
                  </a:extLst>
                </p14:cNvPr>
                <p14:cNvContentPartPr/>
                <p14:nvPr/>
              </p14:nvContentPartPr>
              <p14:xfrm>
                <a:off x="2254780" y="3011751"/>
                <a:ext cx="567000" cy="273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A1609D6-1D34-C948-BFE9-3B598CDCFC4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47220" y="3004191"/>
                  <a:ext cx="582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2D54B52-F222-E247-91F3-668C31FD311C}"/>
                    </a:ext>
                  </a:extLst>
                </p14:cNvPr>
                <p14:cNvContentPartPr/>
                <p14:nvPr/>
              </p14:nvContentPartPr>
              <p14:xfrm>
                <a:off x="2920780" y="3148551"/>
                <a:ext cx="12960" cy="6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2D54B52-F222-E247-91F3-668C31FD311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13220" y="31409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5CBF4E6-784B-DC48-A2A2-F36A73956237}"/>
                    </a:ext>
                  </a:extLst>
                </p14:cNvPr>
                <p14:cNvContentPartPr/>
                <p14:nvPr/>
              </p14:nvContentPartPr>
              <p14:xfrm>
                <a:off x="2976940" y="3329271"/>
                <a:ext cx="25200" cy="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5CBF4E6-784B-DC48-A2A2-F36A7395623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69380" y="3321711"/>
                  <a:ext cx="4032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9DFD1613-6AB8-5044-8D6C-7B29DDC86535}"/>
                  </a:ext>
                </a:extLst>
              </p14:cNvPr>
              <p14:cNvContentPartPr/>
              <p14:nvPr/>
            </p14:nvContentPartPr>
            <p14:xfrm>
              <a:off x="3512260" y="2980431"/>
              <a:ext cx="249480" cy="3052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9DFD1613-6AB8-5044-8D6C-7B29DDC8653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504700" y="2972871"/>
                <a:ext cx="26460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3E4AD73D-96BF-C245-8550-C39B5E8B3823}"/>
              </a:ext>
            </a:extLst>
          </p:cNvPr>
          <p:cNvGrpSpPr/>
          <p:nvPr/>
        </p:nvGrpSpPr>
        <p:grpSpPr>
          <a:xfrm>
            <a:off x="4131460" y="3092751"/>
            <a:ext cx="184320" cy="106200"/>
            <a:chOff x="4131460" y="3092751"/>
            <a:chExt cx="18432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25AD706-5C07-1444-BDA8-70BDE8FD2468}"/>
                    </a:ext>
                  </a:extLst>
                </p14:cNvPr>
                <p14:cNvContentPartPr/>
                <p14:nvPr/>
              </p14:nvContentPartPr>
              <p14:xfrm>
                <a:off x="4131460" y="3092751"/>
                <a:ext cx="140760" cy="129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25AD706-5C07-1444-BDA8-70BDE8FD246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23900" y="3085191"/>
                  <a:ext cx="155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A6EE896-632D-A746-82FC-6E4839663960}"/>
                    </a:ext>
                  </a:extLst>
                </p14:cNvPr>
                <p14:cNvContentPartPr/>
                <p14:nvPr/>
              </p14:nvContentPartPr>
              <p14:xfrm>
                <a:off x="4190860" y="3179871"/>
                <a:ext cx="124920" cy="19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A6EE896-632D-A746-82FC-6E483966396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83300" y="31723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03FEB961-0F2F-8B43-953F-A6CAFF9CF153}"/>
                  </a:ext>
                </a:extLst>
              </p14:cNvPr>
              <p14:cNvContentPartPr/>
              <p14:nvPr/>
            </p14:nvContentPartPr>
            <p14:xfrm>
              <a:off x="4713940" y="2930751"/>
              <a:ext cx="249480" cy="3052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03FEB961-0F2F-8B43-953F-A6CAFF9CF15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706380" y="2923191"/>
                <a:ext cx="2646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71739510-016D-A14A-97FA-9AD01F2939D0}"/>
                  </a:ext>
                </a:extLst>
              </p14:cNvPr>
              <p14:cNvContentPartPr/>
              <p14:nvPr/>
            </p14:nvContentPartPr>
            <p14:xfrm>
              <a:off x="5367340" y="3285711"/>
              <a:ext cx="87480" cy="936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71739510-016D-A14A-97FA-9AD01F2939D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359780" y="3278151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7B1870A-F157-4F46-A197-A1D6AF2BB6E1}"/>
                  </a:ext>
                </a:extLst>
              </p14:cNvPr>
              <p14:cNvContentPartPr/>
              <p14:nvPr/>
            </p14:nvContentPartPr>
            <p14:xfrm>
              <a:off x="5809420" y="2962071"/>
              <a:ext cx="87480" cy="2930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7B1870A-F157-4F46-A197-A1D6AF2BB6E1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801860" y="2954511"/>
                <a:ext cx="1026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C2871878-1771-2249-8883-92948BD60877}"/>
              </a:ext>
            </a:extLst>
          </p:cNvPr>
          <p:cNvGrpSpPr/>
          <p:nvPr/>
        </p:nvGrpSpPr>
        <p:grpSpPr>
          <a:xfrm>
            <a:off x="6195340" y="2824911"/>
            <a:ext cx="392760" cy="404640"/>
            <a:chOff x="6195340" y="2824911"/>
            <a:chExt cx="39276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0435C40-D61C-9245-8A12-6115B15374F6}"/>
                    </a:ext>
                  </a:extLst>
                </p14:cNvPr>
                <p14:cNvContentPartPr/>
                <p14:nvPr/>
              </p14:nvContentPartPr>
              <p14:xfrm>
                <a:off x="6195340" y="2824911"/>
                <a:ext cx="118800" cy="3668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0435C40-D61C-9245-8A12-6115B15374F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187780" y="2817351"/>
                  <a:ext cx="133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7B50638-4BCA-A74C-9663-161C64E0E04A}"/>
                    </a:ext>
                  </a:extLst>
                </p14:cNvPr>
                <p14:cNvContentPartPr/>
                <p14:nvPr/>
              </p14:nvContentPartPr>
              <p14:xfrm>
                <a:off x="6376060" y="2881791"/>
                <a:ext cx="212040" cy="347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7B50638-4BCA-A74C-9663-161C64E0E04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368500" y="2874231"/>
                  <a:ext cx="22716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4A07B66-A110-0B41-A06C-CF5C85C4B8A1}"/>
              </a:ext>
            </a:extLst>
          </p:cNvPr>
          <p:cNvGrpSpPr/>
          <p:nvPr/>
        </p:nvGrpSpPr>
        <p:grpSpPr>
          <a:xfrm>
            <a:off x="6939100" y="2781351"/>
            <a:ext cx="264240" cy="486000"/>
            <a:chOff x="6939100" y="2781351"/>
            <a:chExt cx="2642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E90E83E-E5C1-6044-8635-5DD2F2B2B733}"/>
                    </a:ext>
                  </a:extLst>
                </p14:cNvPr>
                <p14:cNvContentPartPr/>
                <p14:nvPr/>
              </p14:nvContentPartPr>
              <p14:xfrm>
                <a:off x="6952060" y="2781351"/>
                <a:ext cx="251280" cy="4860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E90E83E-E5C1-6044-8635-5DD2F2B2B73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44500" y="2773791"/>
                  <a:ext cx="266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4A517EA-3E9A-FA44-924E-3CD0557904E3}"/>
                    </a:ext>
                  </a:extLst>
                </p14:cNvPr>
                <p14:cNvContentPartPr/>
                <p14:nvPr/>
              </p14:nvContentPartPr>
              <p14:xfrm>
                <a:off x="6939100" y="3089871"/>
                <a:ext cx="184320" cy="96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4A517EA-3E9A-FA44-924E-3CD0557904E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31540" y="3082311"/>
                  <a:ext cx="19944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9432B6A3-60DC-464B-953F-2E984AD6C3C3}"/>
                  </a:ext>
                </a:extLst>
              </p14:cNvPr>
              <p14:cNvContentPartPr/>
              <p14:nvPr/>
            </p14:nvContentPartPr>
            <p14:xfrm>
              <a:off x="7403140" y="2824911"/>
              <a:ext cx="473400" cy="4395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9432B6A3-60DC-464B-953F-2E984AD6C3C3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395580" y="2817351"/>
                <a:ext cx="4885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9B1F7D1F-E9C8-314C-926C-8BEDAC19358B}"/>
                  </a:ext>
                </a:extLst>
              </p14:cNvPr>
              <p14:cNvContentPartPr/>
              <p14:nvPr/>
            </p14:nvContentPartPr>
            <p14:xfrm>
              <a:off x="8106580" y="2874591"/>
              <a:ext cx="186480" cy="4111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9B1F7D1F-E9C8-314C-926C-8BEDAC19358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099020" y="2867391"/>
                <a:ext cx="20160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9A4DF8E1-9D06-C545-9E2C-D29CD3BF1A1F}"/>
              </a:ext>
            </a:extLst>
          </p:cNvPr>
          <p:cNvGrpSpPr/>
          <p:nvPr/>
        </p:nvGrpSpPr>
        <p:grpSpPr>
          <a:xfrm>
            <a:off x="829180" y="3764871"/>
            <a:ext cx="330480" cy="541800"/>
            <a:chOff x="829180" y="3764871"/>
            <a:chExt cx="3304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A394CA1-60E9-B54F-AE67-1F9FD16C7F93}"/>
                    </a:ext>
                  </a:extLst>
                </p14:cNvPr>
                <p14:cNvContentPartPr/>
                <p14:nvPr/>
              </p14:nvContentPartPr>
              <p14:xfrm>
                <a:off x="928540" y="3764871"/>
                <a:ext cx="56520" cy="118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A394CA1-60E9-B54F-AE67-1F9FD16C7F9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0980" y="3757311"/>
                  <a:ext cx="7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13BB927-EBF8-0648-B755-46C73752D6CB}"/>
                    </a:ext>
                  </a:extLst>
                </p14:cNvPr>
                <p14:cNvContentPartPr/>
                <p14:nvPr/>
              </p14:nvContentPartPr>
              <p14:xfrm>
                <a:off x="898300" y="3790071"/>
                <a:ext cx="223200" cy="330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13BB927-EBF8-0648-B755-46C73752D6C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90740" y="3782511"/>
                  <a:ext cx="238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6C62EA7-C6BC-C84C-8A1C-3F10AAF94236}"/>
                    </a:ext>
                  </a:extLst>
                </p14:cNvPr>
                <p14:cNvContentPartPr/>
                <p14:nvPr/>
              </p14:nvContentPartPr>
              <p14:xfrm>
                <a:off x="829180" y="4020111"/>
                <a:ext cx="330480" cy="286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6C62EA7-C6BC-C84C-8A1C-3F10AAF9423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1620" y="4012551"/>
                  <a:ext cx="34524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4F9D0B9-FD1D-7046-8AAF-65E647300E96}"/>
                  </a:ext>
                </a:extLst>
              </p14:cNvPr>
              <p14:cNvContentPartPr/>
              <p14:nvPr/>
            </p14:nvContentPartPr>
            <p14:xfrm>
              <a:off x="1563580" y="3808431"/>
              <a:ext cx="224640" cy="3304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4F9D0B9-FD1D-7046-8AAF-65E647300E9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556020" y="3800871"/>
                <a:ext cx="239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F48D4180-82BD-FE44-B7A5-0E3D1E033947}"/>
                  </a:ext>
                </a:extLst>
              </p14:cNvPr>
              <p14:cNvContentPartPr/>
              <p14:nvPr/>
            </p14:nvContentPartPr>
            <p14:xfrm>
              <a:off x="2005660" y="3870711"/>
              <a:ext cx="280440" cy="1994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F48D4180-82BD-FE44-B7A5-0E3D1E03394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998100" y="3863151"/>
                <a:ext cx="2955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4C31CBAD-9CB9-5947-B754-B5C8CF0BE76A}"/>
              </a:ext>
            </a:extLst>
          </p:cNvPr>
          <p:cNvGrpSpPr/>
          <p:nvPr/>
        </p:nvGrpSpPr>
        <p:grpSpPr>
          <a:xfrm>
            <a:off x="2547460" y="3771351"/>
            <a:ext cx="467280" cy="423720"/>
            <a:chOff x="2547460" y="3771351"/>
            <a:chExt cx="4672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E5E319F-DA03-A74D-BFFD-5814D886AB4E}"/>
                    </a:ext>
                  </a:extLst>
                </p14:cNvPr>
                <p14:cNvContentPartPr/>
                <p14:nvPr/>
              </p14:nvContentPartPr>
              <p14:xfrm>
                <a:off x="2547460" y="3771351"/>
                <a:ext cx="286560" cy="3488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E5E319F-DA03-A74D-BFFD-5814D886AB4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39900" y="3763791"/>
                  <a:ext cx="301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F0C0E66-E5D9-404D-8838-7D5FED0D5767}"/>
                    </a:ext>
                  </a:extLst>
                </p14:cNvPr>
                <p14:cNvContentPartPr/>
                <p14:nvPr/>
              </p14:nvContentPartPr>
              <p14:xfrm>
                <a:off x="2939500" y="4138551"/>
                <a:ext cx="75240" cy="56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F0C0E66-E5D9-404D-8838-7D5FED0D576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1940" y="413099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C6CDB72-8C2C-5947-B236-206849C23465}"/>
              </a:ext>
            </a:extLst>
          </p:cNvPr>
          <p:cNvGrpSpPr/>
          <p:nvPr/>
        </p:nvGrpSpPr>
        <p:grpSpPr>
          <a:xfrm>
            <a:off x="8984620" y="5315391"/>
            <a:ext cx="2428200" cy="526680"/>
            <a:chOff x="8984620" y="5315391"/>
            <a:chExt cx="242820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316A72D-C4A3-9E42-A1A3-6EBB56AE1025}"/>
                    </a:ext>
                  </a:extLst>
                </p14:cNvPr>
                <p14:cNvContentPartPr/>
                <p14:nvPr/>
              </p14:nvContentPartPr>
              <p14:xfrm>
                <a:off x="9102700" y="5626791"/>
                <a:ext cx="174600" cy="1310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316A72D-C4A3-9E42-A1A3-6EBB56AE10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95140" y="5619231"/>
                  <a:ext cx="18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D8E7E1C-9B4F-FF49-A820-EB33AEACEDC7}"/>
                    </a:ext>
                  </a:extLst>
                </p14:cNvPr>
                <p14:cNvContentPartPr/>
                <p14:nvPr/>
              </p14:nvContentPartPr>
              <p14:xfrm>
                <a:off x="9171100" y="5620311"/>
                <a:ext cx="1718640" cy="1310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D8E7E1C-9B4F-FF49-A820-EB33AEACEDC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63540" y="5612751"/>
                  <a:ext cx="1733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660EE9A-B959-144D-9579-1FCA690FCD9A}"/>
                    </a:ext>
                  </a:extLst>
                </p14:cNvPr>
                <p14:cNvContentPartPr/>
                <p14:nvPr/>
              </p14:nvContentPartPr>
              <p14:xfrm>
                <a:off x="8984620" y="5315391"/>
                <a:ext cx="143640" cy="236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660EE9A-B959-144D-9579-1FCA690FCD9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77060" y="530783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9D2573D-1891-594A-A9F6-6C9689B3F21D}"/>
                    </a:ext>
                  </a:extLst>
                </p14:cNvPr>
                <p14:cNvContentPartPr/>
                <p14:nvPr/>
              </p14:nvContentPartPr>
              <p14:xfrm>
                <a:off x="9015580" y="5390271"/>
                <a:ext cx="155880" cy="1188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9D2573D-1891-594A-A9F6-6C9689B3F2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008020" y="538271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BB93DFB3-7EEB-0A4A-97F2-7CC3508A9BB2}"/>
                    </a:ext>
                  </a:extLst>
                </p14:cNvPr>
                <p14:cNvContentPartPr/>
                <p14:nvPr/>
              </p14:nvContentPartPr>
              <p14:xfrm>
                <a:off x="11119780" y="5427351"/>
                <a:ext cx="293040" cy="414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BB93DFB3-7EEB-0A4A-97F2-7CC3508A9BB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112220" y="5419791"/>
                  <a:ext cx="30816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069C0BB3-54CF-5E42-A426-9AD789985DF9}"/>
              </a:ext>
            </a:extLst>
          </p:cNvPr>
          <p:cNvGrpSpPr/>
          <p:nvPr/>
        </p:nvGrpSpPr>
        <p:grpSpPr>
          <a:xfrm>
            <a:off x="884980" y="4555791"/>
            <a:ext cx="436320" cy="473400"/>
            <a:chOff x="884980" y="4555791"/>
            <a:chExt cx="4363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F056C38-F623-0E48-B303-038AA73B16E5}"/>
                    </a:ext>
                  </a:extLst>
                </p14:cNvPr>
                <p14:cNvContentPartPr/>
                <p14:nvPr/>
              </p14:nvContentPartPr>
              <p14:xfrm>
                <a:off x="947260" y="4555791"/>
                <a:ext cx="50040" cy="193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F056C38-F623-0E48-B303-038AA73B16E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39700" y="4548231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6711EF4D-D963-6042-AAE5-ECC8F0776EE7}"/>
                    </a:ext>
                  </a:extLst>
                </p14:cNvPr>
                <p14:cNvContentPartPr/>
                <p14:nvPr/>
              </p14:nvContentPartPr>
              <p14:xfrm>
                <a:off x="884980" y="4829751"/>
                <a:ext cx="68760" cy="1994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6711EF4D-D963-6042-AAE5-ECC8F0776EE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7420" y="4822191"/>
                  <a:ext cx="83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3A4C299-7E7C-5841-80BC-DB5F696CC831}"/>
                    </a:ext>
                  </a:extLst>
                </p14:cNvPr>
                <p14:cNvContentPartPr/>
                <p14:nvPr/>
              </p14:nvContentPartPr>
              <p14:xfrm>
                <a:off x="1146700" y="4742631"/>
                <a:ext cx="174600" cy="268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3A4C299-7E7C-5841-80BC-DB5F696CC83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39140" y="4735071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AAF17C9-7EAC-B340-A53D-3ED8DDC17562}"/>
              </a:ext>
            </a:extLst>
          </p:cNvPr>
          <p:cNvGrpSpPr/>
          <p:nvPr/>
        </p:nvGrpSpPr>
        <p:grpSpPr>
          <a:xfrm>
            <a:off x="1688140" y="4693671"/>
            <a:ext cx="236880" cy="210960"/>
            <a:chOff x="1688140" y="4693671"/>
            <a:chExt cx="23688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4C344D25-B6F1-6346-8033-23D8B99E069A}"/>
                    </a:ext>
                  </a:extLst>
                </p14:cNvPr>
                <p14:cNvContentPartPr/>
                <p14:nvPr/>
              </p14:nvContentPartPr>
              <p14:xfrm>
                <a:off x="1694260" y="4748751"/>
                <a:ext cx="162360" cy="155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4C344D25-B6F1-6346-8033-23D8B99E069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86700" y="474119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7D33507-63AD-DD47-AED5-ABC48B82AED4}"/>
                    </a:ext>
                  </a:extLst>
                </p14:cNvPr>
                <p14:cNvContentPartPr/>
                <p14:nvPr/>
              </p14:nvContentPartPr>
              <p14:xfrm>
                <a:off x="1688140" y="4693671"/>
                <a:ext cx="236880" cy="1987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7D33507-63AD-DD47-AED5-ABC48B82AED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80580" y="4686111"/>
                  <a:ext cx="252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0A959BB0-6D77-4E47-ADA5-BFC139F2EEE0}"/>
              </a:ext>
            </a:extLst>
          </p:cNvPr>
          <p:cNvGrpSpPr/>
          <p:nvPr/>
        </p:nvGrpSpPr>
        <p:grpSpPr>
          <a:xfrm>
            <a:off x="2142460" y="4655511"/>
            <a:ext cx="230760" cy="236880"/>
            <a:chOff x="2142460" y="4655511"/>
            <a:chExt cx="2307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43B3199-982B-A74B-ADB9-75C6F3E3BE40}"/>
                    </a:ext>
                  </a:extLst>
                </p14:cNvPr>
                <p14:cNvContentPartPr/>
                <p14:nvPr/>
              </p14:nvContentPartPr>
              <p14:xfrm>
                <a:off x="2142460" y="4655511"/>
                <a:ext cx="137160" cy="2368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43B3199-982B-A74B-ADB9-75C6F3E3BE4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35260" y="4647951"/>
                  <a:ext cx="152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311FE8D-DB19-6948-93D2-C20529959AEF}"/>
                    </a:ext>
                  </a:extLst>
                </p14:cNvPr>
                <p14:cNvContentPartPr/>
                <p14:nvPr/>
              </p14:nvContentPartPr>
              <p14:xfrm>
                <a:off x="2179900" y="4829751"/>
                <a:ext cx="193320" cy="190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311FE8D-DB19-6948-93D2-C20529959AE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172340" y="482219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4115B8C2-9833-8D40-B06A-1A1B883F0BCE}"/>
              </a:ext>
            </a:extLst>
          </p:cNvPr>
          <p:cNvGrpSpPr/>
          <p:nvPr/>
        </p:nvGrpSpPr>
        <p:grpSpPr>
          <a:xfrm>
            <a:off x="2572300" y="4562271"/>
            <a:ext cx="454680" cy="386280"/>
            <a:chOff x="2572300" y="4562271"/>
            <a:chExt cx="4546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ED62DBC-D811-B94C-A5EB-517CEB6333D2}"/>
                    </a:ext>
                  </a:extLst>
                </p14:cNvPr>
                <p14:cNvContentPartPr/>
                <p14:nvPr/>
              </p14:nvContentPartPr>
              <p14:xfrm>
                <a:off x="2572300" y="4562271"/>
                <a:ext cx="212040" cy="330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ED62DBC-D811-B94C-A5EB-517CEB6333D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564740" y="4554711"/>
                  <a:ext cx="227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6BF4FA4-3581-7745-9516-187AA9F53550}"/>
                    </a:ext>
                  </a:extLst>
                </p14:cNvPr>
                <p14:cNvContentPartPr/>
                <p14:nvPr/>
              </p14:nvContentPartPr>
              <p14:xfrm>
                <a:off x="2933380" y="4885911"/>
                <a:ext cx="93600" cy="626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6BF4FA4-3581-7745-9516-187AA9F5355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25820" y="487835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EDA91A69-3329-C044-AADE-6167F7842509}"/>
              </a:ext>
            </a:extLst>
          </p:cNvPr>
          <p:cNvGrpSpPr/>
          <p:nvPr/>
        </p:nvGrpSpPr>
        <p:grpSpPr>
          <a:xfrm>
            <a:off x="3549700" y="3478671"/>
            <a:ext cx="8336160" cy="3354840"/>
            <a:chOff x="3549700" y="3478671"/>
            <a:chExt cx="8336160" cy="33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45E6ECF-28C5-6444-8918-01D16A0BE2C3}"/>
                    </a:ext>
                  </a:extLst>
                </p14:cNvPr>
                <p14:cNvContentPartPr/>
                <p14:nvPr/>
              </p14:nvContentPartPr>
              <p14:xfrm>
                <a:off x="3642940" y="3833631"/>
                <a:ext cx="25200" cy="2059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45E6ECF-28C5-6444-8918-01D16A0BE2C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35380" y="382607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8F4865E-4301-0447-8AFE-6D6B6A0968D9}"/>
                    </a:ext>
                  </a:extLst>
                </p14:cNvPr>
                <p14:cNvContentPartPr/>
                <p14:nvPr/>
              </p14:nvContentPartPr>
              <p14:xfrm>
                <a:off x="3736180" y="3690351"/>
                <a:ext cx="261720" cy="417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8F4865E-4301-0447-8AFE-6D6B6A0968D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28980" y="3682791"/>
                  <a:ext cx="276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053C560-A82C-E349-8937-7C62533AFA7E}"/>
                    </a:ext>
                  </a:extLst>
                </p14:cNvPr>
                <p14:cNvContentPartPr/>
                <p14:nvPr/>
              </p14:nvContentPartPr>
              <p14:xfrm>
                <a:off x="3748780" y="3864591"/>
                <a:ext cx="118800" cy="1090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053C560-A82C-E349-8937-7C62533AFA7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41220" y="3857031"/>
                  <a:ext cx="133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5304E20-A28E-514B-B896-94368C027FE3}"/>
                    </a:ext>
                  </a:extLst>
                </p14:cNvPr>
                <p14:cNvContentPartPr/>
                <p14:nvPr/>
              </p14:nvContentPartPr>
              <p14:xfrm>
                <a:off x="3848500" y="3951711"/>
                <a:ext cx="56520" cy="752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5304E20-A28E-514B-B896-94368C027FE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40940" y="394415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178B25F-135F-BE42-9A58-6C3DE008F3B9}"/>
                    </a:ext>
                  </a:extLst>
                </p14:cNvPr>
                <p14:cNvContentPartPr/>
                <p14:nvPr/>
              </p14:nvContentPartPr>
              <p14:xfrm>
                <a:off x="3804940" y="4038831"/>
                <a:ext cx="131040" cy="252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178B25F-135F-BE42-9A58-6C3DE008F3B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97380" y="403127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616C9F4-AFE6-FB44-85D0-C099DE653C3A}"/>
                    </a:ext>
                  </a:extLst>
                </p14:cNvPr>
                <p14:cNvContentPartPr/>
                <p14:nvPr/>
              </p14:nvContentPartPr>
              <p14:xfrm>
                <a:off x="4346380" y="3733911"/>
                <a:ext cx="199440" cy="3488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616C9F4-AFE6-FB44-85D0-C099DE653C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338820" y="372635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9ECCBCE-94E0-0744-852B-10FA58474C2D}"/>
                    </a:ext>
                  </a:extLst>
                </p14:cNvPr>
                <p14:cNvContentPartPr/>
                <p14:nvPr/>
              </p14:nvContentPartPr>
              <p14:xfrm>
                <a:off x="4464820" y="3920751"/>
                <a:ext cx="118800" cy="68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9ECCBCE-94E0-0744-852B-10FA58474C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57260" y="391319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FB24D71-D753-FF4E-BE13-A016731F980E}"/>
                    </a:ext>
                  </a:extLst>
                </p14:cNvPr>
                <p14:cNvContentPartPr/>
                <p14:nvPr/>
              </p14:nvContentPartPr>
              <p14:xfrm>
                <a:off x="4775860" y="3590631"/>
                <a:ext cx="461160" cy="4672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FB24D71-D753-FF4E-BE13-A016731F980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68660" y="3583071"/>
                  <a:ext cx="4762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BC452C5-75EB-E144-9255-9F4B0A7008D7}"/>
                    </a:ext>
                  </a:extLst>
                </p14:cNvPr>
                <p14:cNvContentPartPr/>
                <p14:nvPr/>
              </p14:nvContentPartPr>
              <p14:xfrm>
                <a:off x="5342500" y="3628071"/>
                <a:ext cx="367560" cy="4546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BC452C5-75EB-E144-9255-9F4B0A7008D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334940" y="3620511"/>
                  <a:ext cx="382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4921C52-09F1-4F43-85BF-E8D5576BC934}"/>
                    </a:ext>
                  </a:extLst>
                </p14:cNvPr>
                <p14:cNvContentPartPr/>
                <p14:nvPr/>
              </p14:nvContentPartPr>
              <p14:xfrm>
                <a:off x="5841100" y="3652911"/>
                <a:ext cx="385560" cy="3862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4921C52-09F1-4F43-85BF-E8D5576BC93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33900" y="3645351"/>
                  <a:ext cx="400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B787EC1-3A35-9148-8E03-7A3601D72722}"/>
                    </a:ext>
                  </a:extLst>
                </p14:cNvPr>
                <p14:cNvContentPartPr/>
                <p14:nvPr/>
              </p14:nvContentPartPr>
              <p14:xfrm>
                <a:off x="6394780" y="3752631"/>
                <a:ext cx="12960" cy="205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B787EC1-3A35-9148-8E03-7A3601D727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87220" y="3745071"/>
                  <a:ext cx="2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636F813-B499-E340-B664-9ACE31DEDECA}"/>
                    </a:ext>
                  </a:extLst>
                </p14:cNvPr>
                <p14:cNvContentPartPr/>
                <p14:nvPr/>
              </p14:nvContentPartPr>
              <p14:xfrm>
                <a:off x="6631300" y="3478671"/>
                <a:ext cx="280440" cy="6602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636F813-B499-E340-B664-9ACE31DEDEC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623740" y="3471111"/>
                  <a:ext cx="2955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5C369C5-6DC2-5A41-AC0E-81A085EDE8F6}"/>
                    </a:ext>
                  </a:extLst>
                </p14:cNvPr>
                <p14:cNvContentPartPr/>
                <p14:nvPr/>
              </p14:nvContentPartPr>
              <p14:xfrm>
                <a:off x="6624820" y="3640311"/>
                <a:ext cx="255600" cy="3740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5C369C5-6DC2-5A41-AC0E-81A085EDE8F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17620" y="3633111"/>
                  <a:ext cx="270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C370155-E71B-C24E-969D-B3652FEB7732}"/>
                    </a:ext>
                  </a:extLst>
                </p14:cNvPr>
                <p14:cNvContentPartPr/>
                <p14:nvPr/>
              </p14:nvContentPartPr>
              <p14:xfrm>
                <a:off x="8181460" y="4692591"/>
                <a:ext cx="1432080" cy="1768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C370155-E71B-C24E-969D-B3652FEB773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73900" y="4685031"/>
                  <a:ext cx="144720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833BC93-DC16-DC43-B0A0-D42D1496DD26}"/>
                    </a:ext>
                  </a:extLst>
                </p14:cNvPr>
                <p14:cNvContentPartPr/>
                <p14:nvPr/>
              </p14:nvContentPartPr>
              <p14:xfrm>
                <a:off x="8112700" y="6398271"/>
                <a:ext cx="293040" cy="330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833BC93-DC16-DC43-B0A0-D42D1496DD2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05500" y="6390711"/>
                  <a:ext cx="308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8E913E5-0AC6-9E4C-9C48-997CC66E6393}"/>
                    </a:ext>
                  </a:extLst>
                </p14:cNvPr>
                <p14:cNvContentPartPr/>
                <p14:nvPr/>
              </p14:nvContentPartPr>
              <p14:xfrm>
                <a:off x="10255060" y="4829391"/>
                <a:ext cx="1524960" cy="1488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8E913E5-0AC6-9E4C-9C48-997CC66E639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247500" y="4822191"/>
                  <a:ext cx="1540080" cy="15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03E76C0-93FF-4646-A9F4-A3ED0D7142A5}"/>
                    </a:ext>
                  </a:extLst>
                </p14:cNvPr>
                <p14:cNvContentPartPr/>
                <p14:nvPr/>
              </p14:nvContentPartPr>
              <p14:xfrm>
                <a:off x="10167220" y="6416991"/>
                <a:ext cx="467280" cy="392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03E76C0-93FF-4646-A9F4-A3ED0D7142A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159660" y="6409431"/>
                  <a:ext cx="4824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201A9D0-99C5-C947-9B99-CEDEE1779863}"/>
                    </a:ext>
                  </a:extLst>
                </p14:cNvPr>
                <p14:cNvContentPartPr/>
                <p14:nvPr/>
              </p14:nvContentPartPr>
              <p14:xfrm>
                <a:off x="10640260" y="6659991"/>
                <a:ext cx="261720" cy="190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201A9D0-99C5-C947-9B99-CEDEE177986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633060" y="6652431"/>
                  <a:ext cx="27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753C321-966E-194A-AC1F-81976DCAD5BC}"/>
                    </a:ext>
                  </a:extLst>
                </p14:cNvPr>
                <p14:cNvContentPartPr/>
                <p14:nvPr/>
              </p14:nvContentPartPr>
              <p14:xfrm>
                <a:off x="11101060" y="6485391"/>
                <a:ext cx="268200" cy="3481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753C321-966E-194A-AC1F-81976DCAD5B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093500" y="6477831"/>
                  <a:ext cx="282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DD2E528-1671-D447-BA4F-DF133A5E8C4F}"/>
                    </a:ext>
                  </a:extLst>
                </p14:cNvPr>
                <p14:cNvContentPartPr/>
                <p14:nvPr/>
              </p14:nvContentPartPr>
              <p14:xfrm>
                <a:off x="9407620" y="3790071"/>
                <a:ext cx="106200" cy="313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DD2E528-1671-D447-BA4F-DF133A5E8C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00420" y="378251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B408091-E2DC-754B-A4B4-33C11D8BA901}"/>
                    </a:ext>
                  </a:extLst>
                </p14:cNvPr>
                <p14:cNvContentPartPr/>
                <p14:nvPr/>
              </p14:nvContentPartPr>
              <p14:xfrm>
                <a:off x="9414100" y="3933351"/>
                <a:ext cx="149760" cy="190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B408091-E2DC-754B-A4B4-33C11D8BA90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06540" y="392579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D155EF0-9625-EE4A-96FB-723E40D337B7}"/>
                    </a:ext>
                  </a:extLst>
                </p14:cNvPr>
                <p14:cNvContentPartPr/>
                <p14:nvPr/>
              </p14:nvContentPartPr>
              <p14:xfrm>
                <a:off x="9712900" y="3653271"/>
                <a:ext cx="187200" cy="4611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D155EF0-9625-EE4A-96FB-723E40D337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705340" y="3645711"/>
                  <a:ext cx="202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51FF453-1BBE-C14D-B9AE-346268C8FBCD}"/>
                    </a:ext>
                  </a:extLst>
                </p14:cNvPr>
                <p14:cNvContentPartPr/>
                <p14:nvPr/>
              </p14:nvContentPartPr>
              <p14:xfrm>
                <a:off x="7459300" y="3802671"/>
                <a:ext cx="299160" cy="56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51FF453-1BBE-C14D-B9AE-346268C8FBC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451740" y="3795111"/>
                  <a:ext cx="314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A38ED7F2-75EC-834A-AB9F-971039DA80A9}"/>
                    </a:ext>
                  </a:extLst>
                </p14:cNvPr>
                <p14:cNvContentPartPr/>
                <p14:nvPr/>
              </p14:nvContentPartPr>
              <p14:xfrm>
                <a:off x="7434460" y="3933351"/>
                <a:ext cx="324000" cy="129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A38ED7F2-75EC-834A-AB9F-971039DA80A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426900" y="3925791"/>
                  <a:ext cx="339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21BA284-F874-1E44-9729-766C82EE7CE3}"/>
                    </a:ext>
                  </a:extLst>
                </p14:cNvPr>
                <p14:cNvContentPartPr/>
                <p14:nvPr/>
              </p14:nvContentPartPr>
              <p14:xfrm>
                <a:off x="7652260" y="3702951"/>
                <a:ext cx="261720" cy="510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21BA284-F874-1E44-9729-766C82EE7CE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44700" y="3695391"/>
                  <a:ext cx="2768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DA96C1A-9DD5-3E4A-B486-13D1A0F424F3}"/>
                    </a:ext>
                  </a:extLst>
                </p14:cNvPr>
                <p14:cNvContentPartPr/>
                <p14:nvPr/>
              </p14:nvContentPartPr>
              <p14:xfrm>
                <a:off x="8916580" y="3727791"/>
                <a:ext cx="211320" cy="2368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DA96C1A-9DD5-3E4A-B486-13D1A0F424F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09020" y="3720231"/>
                  <a:ext cx="22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B9504BE-54FF-0B41-B7C3-977E70C9C488}"/>
                    </a:ext>
                  </a:extLst>
                </p14:cNvPr>
                <p14:cNvContentPartPr/>
                <p14:nvPr/>
              </p14:nvContentPartPr>
              <p14:xfrm>
                <a:off x="8056900" y="3684231"/>
                <a:ext cx="211320" cy="43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B9504BE-54FF-0B41-B7C3-977E70C9C48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49340" y="3676671"/>
                  <a:ext cx="22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C1379D1-3E80-2846-9B92-B312901CA9BC}"/>
                    </a:ext>
                  </a:extLst>
                </p14:cNvPr>
                <p14:cNvContentPartPr/>
                <p14:nvPr/>
              </p14:nvContentPartPr>
              <p14:xfrm>
                <a:off x="7957180" y="3634551"/>
                <a:ext cx="236880" cy="4111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C1379D1-3E80-2846-9B92-B312901CA9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949620" y="3626991"/>
                  <a:ext cx="25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9A6A77D-6D5D-F64B-B077-83EE39CE823D}"/>
                    </a:ext>
                  </a:extLst>
                </p14:cNvPr>
                <p14:cNvContentPartPr/>
                <p14:nvPr/>
              </p14:nvContentPartPr>
              <p14:xfrm>
                <a:off x="8007220" y="3908511"/>
                <a:ext cx="43920" cy="1926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9A6A77D-6D5D-F64B-B077-83EE39CE823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999660" y="3900951"/>
                  <a:ext cx="59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392674A-BCBD-0A49-99A2-63A50CD53CB2}"/>
                    </a:ext>
                  </a:extLst>
                </p14:cNvPr>
                <p14:cNvContentPartPr/>
                <p14:nvPr/>
              </p14:nvContentPartPr>
              <p14:xfrm>
                <a:off x="8168860" y="3889791"/>
                <a:ext cx="293040" cy="2426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392674A-BCBD-0A49-99A2-63A50CD53CB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61300" y="3882231"/>
                  <a:ext cx="308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3B50C54-736E-A349-9B6C-429A21C437A9}"/>
                    </a:ext>
                  </a:extLst>
                </p14:cNvPr>
                <p14:cNvContentPartPr/>
                <p14:nvPr/>
              </p14:nvContentPartPr>
              <p14:xfrm>
                <a:off x="8498980" y="3777831"/>
                <a:ext cx="155880" cy="25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3B50C54-736E-A349-9B6C-429A21C437A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491420" y="377027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4CFF716-0CEF-9448-940B-CF8150D30855}"/>
                    </a:ext>
                  </a:extLst>
                </p14:cNvPr>
                <p14:cNvContentPartPr/>
                <p14:nvPr/>
              </p14:nvContentPartPr>
              <p14:xfrm>
                <a:off x="8448940" y="3731391"/>
                <a:ext cx="193320" cy="345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4CFF716-0CEF-9448-940B-CF8150D3085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441380" y="3723831"/>
                  <a:ext cx="2084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875A0F3-EA91-7447-82A4-8400CA2FD45D}"/>
                    </a:ext>
                  </a:extLst>
                </p14:cNvPr>
                <p14:cNvContentPartPr/>
                <p14:nvPr/>
              </p14:nvContentPartPr>
              <p14:xfrm>
                <a:off x="8480260" y="3929751"/>
                <a:ext cx="37800" cy="1713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875A0F3-EA91-7447-82A4-8400CA2FD45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472700" y="3922191"/>
                  <a:ext cx="52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4C35625-4AD6-F94D-B0DA-DA02F48B8A3C}"/>
                    </a:ext>
                  </a:extLst>
                </p14:cNvPr>
                <p14:cNvContentPartPr/>
                <p14:nvPr/>
              </p14:nvContentPartPr>
              <p14:xfrm>
                <a:off x="8542540" y="3952071"/>
                <a:ext cx="274320" cy="137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4C35625-4AD6-F94D-B0DA-DA02F48B8A3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534980" y="3944511"/>
                  <a:ext cx="289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70FAC55-A145-194D-9AD3-B9C9D5F4BD82}"/>
                    </a:ext>
                  </a:extLst>
                </p14:cNvPr>
                <p14:cNvContentPartPr/>
                <p14:nvPr/>
              </p14:nvContentPartPr>
              <p14:xfrm>
                <a:off x="10067860" y="3889791"/>
                <a:ext cx="118800" cy="1188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70FAC55-A145-194D-9AD3-B9C9D5F4BD8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60300" y="3882231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186B324-B631-1A44-A84E-30B0F4D7AF77}"/>
                    </a:ext>
                  </a:extLst>
                </p14:cNvPr>
                <p14:cNvContentPartPr/>
                <p14:nvPr/>
              </p14:nvContentPartPr>
              <p14:xfrm>
                <a:off x="10042660" y="3849111"/>
                <a:ext cx="137160" cy="2340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186B324-B631-1A44-A84E-30B0F4D7AF7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035100" y="3841551"/>
                  <a:ext cx="152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D2E22BC6-2C5D-1B43-B5AE-A07D0040A2C5}"/>
                    </a:ext>
                  </a:extLst>
                </p14:cNvPr>
                <p14:cNvContentPartPr/>
                <p14:nvPr/>
              </p14:nvContentPartPr>
              <p14:xfrm>
                <a:off x="10236340" y="4057911"/>
                <a:ext cx="30960" cy="6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D2E22BC6-2C5D-1B43-B5AE-A07D0040A2C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28780" y="4050351"/>
                  <a:ext cx="45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2D6B8E4-9599-914B-8E71-63B52749F400}"/>
                    </a:ext>
                  </a:extLst>
                </p14:cNvPr>
                <p14:cNvContentPartPr/>
                <p14:nvPr/>
              </p14:nvContentPartPr>
              <p14:xfrm>
                <a:off x="10498060" y="3803391"/>
                <a:ext cx="198720" cy="5040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2D6B8E4-9599-914B-8E71-63B52749F40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490500" y="3795831"/>
                  <a:ext cx="2138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81924B0-963F-374B-BB18-F8D531D3E12E}"/>
                    </a:ext>
                  </a:extLst>
                </p14:cNvPr>
                <p14:cNvContentPartPr/>
                <p14:nvPr/>
              </p14:nvContentPartPr>
              <p14:xfrm>
                <a:off x="10883260" y="3709071"/>
                <a:ext cx="111600" cy="3988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81924B0-963F-374B-BB18-F8D531D3E12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875700" y="3701511"/>
                  <a:ext cx="126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4A94B55-5143-CE48-A8C0-BC22232FD6C8}"/>
                    </a:ext>
                  </a:extLst>
                </p14:cNvPr>
                <p14:cNvContentPartPr/>
                <p14:nvPr/>
              </p14:nvContentPartPr>
              <p14:xfrm>
                <a:off x="10833580" y="3702951"/>
                <a:ext cx="149040" cy="6040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4A94B55-5143-CE48-A8C0-BC22232FD6C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826020" y="3695391"/>
                  <a:ext cx="164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E85015CB-2CF7-B34A-8B33-F9F8A2505909}"/>
                    </a:ext>
                  </a:extLst>
                </p14:cNvPr>
                <p14:cNvContentPartPr/>
                <p14:nvPr/>
              </p14:nvContentPartPr>
              <p14:xfrm>
                <a:off x="11051380" y="4244751"/>
                <a:ext cx="93600" cy="752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E85015CB-2CF7-B34A-8B33-F9F8A250590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43820" y="4237191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872FB76-B1FE-B141-A7A2-C0F0F66A1FAC}"/>
                    </a:ext>
                  </a:extLst>
                </p14:cNvPr>
                <p14:cNvContentPartPr/>
                <p14:nvPr/>
              </p14:nvContentPartPr>
              <p14:xfrm>
                <a:off x="11399860" y="3740391"/>
                <a:ext cx="486000" cy="516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872FB76-B1FE-B141-A7A2-C0F0F66A1FA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392300" y="3732831"/>
                  <a:ext cx="5011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FFED311-DFDB-6847-8B90-418138C9C14B}"/>
                    </a:ext>
                  </a:extLst>
                </p14:cNvPr>
                <p14:cNvContentPartPr/>
                <p14:nvPr/>
              </p14:nvContentPartPr>
              <p14:xfrm>
                <a:off x="3549700" y="4556511"/>
                <a:ext cx="224640" cy="4320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FFED311-DFDB-6847-8B90-418138C9C14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542140" y="4548951"/>
                  <a:ext cx="239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3A6C2D6-49A9-2A40-A0A7-3019CDB66B3D}"/>
                    </a:ext>
                  </a:extLst>
                </p14:cNvPr>
                <p14:cNvContentPartPr/>
                <p14:nvPr/>
              </p14:nvContentPartPr>
              <p14:xfrm>
                <a:off x="4010140" y="4599351"/>
                <a:ext cx="124920" cy="2246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3A6C2D6-49A9-2A40-A0A7-3019CDB66B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002580" y="4591791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C03CB28-13C7-854B-B349-4C62ADFF839E}"/>
                    </a:ext>
                  </a:extLst>
                </p14:cNvPr>
                <p14:cNvContentPartPr/>
                <p14:nvPr/>
              </p14:nvContentPartPr>
              <p14:xfrm>
                <a:off x="4076020" y="4717791"/>
                <a:ext cx="109080" cy="37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C03CB28-13C7-854B-B349-4C62ADFF839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68460" y="4710231"/>
                  <a:ext cx="12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EDA1F2D-09FD-224C-860D-FF968694DCBA}"/>
                    </a:ext>
                  </a:extLst>
                </p14:cNvPr>
                <p14:cNvContentPartPr/>
                <p14:nvPr/>
              </p14:nvContentPartPr>
              <p14:xfrm>
                <a:off x="4520620" y="4403871"/>
                <a:ext cx="293040" cy="4266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EDA1F2D-09FD-224C-860D-FF968694DCB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513060" y="4396311"/>
                  <a:ext cx="308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239300B-5DE2-3C4E-A269-FEB2D3D06054}"/>
                    </a:ext>
                  </a:extLst>
                </p14:cNvPr>
                <p14:cNvContentPartPr/>
                <p14:nvPr/>
              </p14:nvContentPartPr>
              <p14:xfrm>
                <a:off x="4869460" y="4674231"/>
                <a:ext cx="137160" cy="378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239300B-5DE2-3C4E-A269-FEB2D3D0605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861900" y="466667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AE6834E-1B6E-BC45-9DA8-85D1062FB3AE}"/>
                    </a:ext>
                  </a:extLst>
                </p14:cNvPr>
                <p14:cNvContentPartPr/>
                <p14:nvPr/>
              </p14:nvContentPartPr>
              <p14:xfrm>
                <a:off x="5255380" y="4431951"/>
                <a:ext cx="286560" cy="3855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AE6834E-1B6E-BC45-9DA8-85D1062FB3A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247820" y="4424391"/>
                  <a:ext cx="3016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24C9C62-5AE4-0249-AF73-FD11E610169D}"/>
                    </a:ext>
                  </a:extLst>
                </p14:cNvPr>
                <p14:cNvContentPartPr/>
                <p14:nvPr/>
              </p14:nvContentPartPr>
              <p14:xfrm>
                <a:off x="5697460" y="4874031"/>
                <a:ext cx="124920" cy="806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24C9C62-5AE4-0249-AF73-FD11E610169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689900" y="4866471"/>
                  <a:ext cx="140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56C9DE5-2B2A-764F-BED1-568AE961CC5C}"/>
                    </a:ext>
                  </a:extLst>
                </p14:cNvPr>
                <p14:cNvContentPartPr/>
                <p14:nvPr/>
              </p14:nvContentPartPr>
              <p14:xfrm>
                <a:off x="6014980" y="4412871"/>
                <a:ext cx="174600" cy="112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56C9DE5-2B2A-764F-BED1-568AE961CC5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07420" y="4405311"/>
                  <a:ext cx="18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15B2EBF-550B-7D4F-A596-7D65CA328C62}"/>
                    </a:ext>
                  </a:extLst>
                </p14:cNvPr>
                <p14:cNvContentPartPr/>
                <p14:nvPr/>
              </p14:nvContentPartPr>
              <p14:xfrm>
                <a:off x="6295060" y="4325391"/>
                <a:ext cx="106200" cy="1123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15B2EBF-550B-7D4F-A596-7D65CA328C6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287500" y="431783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BB4641D-62AD-D34F-9283-8537B88F2E01}"/>
                    </a:ext>
                  </a:extLst>
                </p14:cNvPr>
                <p14:cNvContentPartPr/>
                <p14:nvPr/>
              </p14:nvContentPartPr>
              <p14:xfrm>
                <a:off x="5997700" y="4524831"/>
                <a:ext cx="325440" cy="2804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BB4641D-62AD-D34F-9283-8537B88F2E0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990140" y="4517271"/>
                  <a:ext cx="340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D3590AD-DA76-DA41-BD9C-3D8A1868B5DB}"/>
                    </a:ext>
                  </a:extLst>
                </p14:cNvPr>
                <p14:cNvContentPartPr/>
                <p14:nvPr/>
              </p14:nvContentPartPr>
              <p14:xfrm>
                <a:off x="6133060" y="4730031"/>
                <a:ext cx="43920" cy="439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D3590AD-DA76-DA41-BD9C-3D8A1868B5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125500" y="472283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8B01386-1A8C-7B42-BD1A-F4DC8B110B97}"/>
                    </a:ext>
                  </a:extLst>
                </p14:cNvPr>
                <p14:cNvContentPartPr/>
                <p14:nvPr/>
              </p14:nvContentPartPr>
              <p14:xfrm>
                <a:off x="6214060" y="4699071"/>
                <a:ext cx="31320" cy="4582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8B01386-1A8C-7B42-BD1A-F4DC8B110B9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206500" y="4691511"/>
                  <a:ext cx="46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516A523-C22C-8347-AC89-B1A0FC503D62}"/>
                    </a:ext>
                  </a:extLst>
                </p14:cNvPr>
                <p14:cNvContentPartPr/>
                <p14:nvPr/>
              </p14:nvContentPartPr>
              <p14:xfrm>
                <a:off x="6531580" y="4543551"/>
                <a:ext cx="43920" cy="687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516A523-C22C-8347-AC89-B1A0FC503D6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524020" y="453599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4F0C351-0783-BF48-8D68-32A083C0B6B5}"/>
                    </a:ext>
                  </a:extLst>
                </p14:cNvPr>
                <p14:cNvContentPartPr/>
                <p14:nvPr/>
              </p14:nvContentPartPr>
              <p14:xfrm>
                <a:off x="6531580" y="4692951"/>
                <a:ext cx="43920" cy="806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4F0C351-0783-BF48-8D68-32A083C0B6B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524020" y="4685391"/>
                  <a:ext cx="59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23B5EC7-A22A-324C-A645-9CA2C64DF4CD}"/>
                    </a:ext>
                  </a:extLst>
                </p14:cNvPr>
                <p14:cNvContentPartPr/>
                <p14:nvPr/>
              </p14:nvContentPartPr>
              <p14:xfrm>
                <a:off x="6674860" y="4456431"/>
                <a:ext cx="149760" cy="752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23B5EC7-A22A-324C-A645-9CA2C64DF4C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667300" y="4448871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D1D646B-A0FB-5447-B20B-22DC2D19BDED}"/>
                    </a:ext>
                  </a:extLst>
                </p14:cNvPr>
                <p14:cNvContentPartPr/>
                <p14:nvPr/>
              </p14:nvContentPartPr>
              <p14:xfrm>
                <a:off x="6712300" y="4425111"/>
                <a:ext cx="118080" cy="3740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D1D646B-A0FB-5447-B20B-22DC2D19BDE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704740" y="4417551"/>
                  <a:ext cx="133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ADB0FC31-01D5-3F49-91B7-A5FA5DBC0FBE}"/>
                    </a:ext>
                  </a:extLst>
                </p14:cNvPr>
                <p14:cNvContentPartPr/>
                <p14:nvPr/>
              </p14:nvContentPartPr>
              <p14:xfrm>
                <a:off x="7050340" y="4543551"/>
                <a:ext cx="140760" cy="2548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ADB0FC31-01D5-3F49-91B7-A5FA5DBC0FB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42780" y="4535991"/>
                  <a:ext cx="155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F60C9DC-1BCF-9B4C-AF11-A667A2CF762D}"/>
                    </a:ext>
                  </a:extLst>
                </p14:cNvPr>
                <p14:cNvContentPartPr/>
                <p14:nvPr/>
              </p14:nvContentPartPr>
              <p14:xfrm>
                <a:off x="7079500" y="4714191"/>
                <a:ext cx="187200" cy="846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F60C9DC-1BCF-9B4C-AF11-A667A2CF762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071940" y="4706631"/>
                  <a:ext cx="202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04CDB3E-C1C9-5F42-8FAF-25CC84A9B99E}"/>
                    </a:ext>
                  </a:extLst>
                </p14:cNvPr>
                <p14:cNvContentPartPr/>
                <p14:nvPr/>
              </p14:nvContentPartPr>
              <p14:xfrm>
                <a:off x="7427980" y="4431231"/>
                <a:ext cx="100080" cy="118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04CDB3E-C1C9-5F42-8FAF-25CC84A9B99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420420" y="442367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F82C60C-72DC-4842-9E79-42CB7974B85A}"/>
                    </a:ext>
                  </a:extLst>
                </p14:cNvPr>
                <p14:cNvContentPartPr/>
                <p14:nvPr/>
              </p14:nvContentPartPr>
              <p14:xfrm>
                <a:off x="7415740" y="4562271"/>
                <a:ext cx="155880" cy="2120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F82C60C-72DC-4842-9E79-42CB7974B85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408180" y="4554711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9E5F29E1-A81F-1D41-9667-BC0F3C1C423F}"/>
                    </a:ext>
                  </a:extLst>
                </p14:cNvPr>
                <p14:cNvContentPartPr/>
                <p14:nvPr/>
              </p14:nvContentPartPr>
              <p14:xfrm>
                <a:off x="7627420" y="4300551"/>
                <a:ext cx="193320" cy="5605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9E5F29E1-A81F-1D41-9667-BC0F3C1C423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619860" y="4292991"/>
                  <a:ext cx="208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A38A238-2D2B-A646-A885-F1F8C6D65E0E}"/>
                    </a:ext>
                  </a:extLst>
                </p14:cNvPr>
                <p14:cNvContentPartPr/>
                <p14:nvPr/>
              </p14:nvContentPartPr>
              <p14:xfrm>
                <a:off x="7969780" y="4368951"/>
                <a:ext cx="486000" cy="4298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A38A238-2D2B-A646-A885-F1F8C6D65E0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962220" y="4361751"/>
                  <a:ext cx="501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3519FA9-2FBA-2341-9C26-2B7928EE097F}"/>
                    </a:ext>
                  </a:extLst>
                </p14:cNvPr>
                <p14:cNvContentPartPr/>
                <p14:nvPr/>
              </p14:nvContentPartPr>
              <p14:xfrm>
                <a:off x="8691940" y="4272111"/>
                <a:ext cx="137160" cy="5767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3519FA9-2FBA-2341-9C26-2B7928EE097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684380" y="4264911"/>
                  <a:ext cx="1522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F646B56-9B7A-F643-8E6D-50A9940A09D7}"/>
                    </a:ext>
                  </a:extLst>
                </p14:cNvPr>
                <p14:cNvContentPartPr/>
                <p14:nvPr/>
              </p14:nvContentPartPr>
              <p14:xfrm>
                <a:off x="8588260" y="4624191"/>
                <a:ext cx="191160" cy="1000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F646B56-9B7A-F643-8E6D-50A9940A09D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580700" y="4616991"/>
                  <a:ext cx="20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FAE5CC8-0635-4148-94D7-47F880A8248B}"/>
                    </a:ext>
                  </a:extLst>
                </p14:cNvPr>
                <p14:cNvContentPartPr/>
                <p14:nvPr/>
              </p14:nvContentPartPr>
              <p14:xfrm>
                <a:off x="8760340" y="4692951"/>
                <a:ext cx="106200" cy="313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FAE5CC8-0635-4148-94D7-47F880A8248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752780" y="468539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FDD1A5C-2CD2-9842-9365-A8F43F3F326C}"/>
                    </a:ext>
                  </a:extLst>
                </p14:cNvPr>
                <p14:cNvContentPartPr/>
                <p14:nvPr/>
              </p14:nvContentPartPr>
              <p14:xfrm>
                <a:off x="9258220" y="4668471"/>
                <a:ext cx="93600" cy="806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FDD1A5C-2CD2-9842-9365-A8F43F3F326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250660" y="4661271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60EC57A9-B0BA-1042-B185-85911D7C4E33}"/>
                    </a:ext>
                  </a:extLst>
                </p14:cNvPr>
                <p14:cNvContentPartPr/>
                <p14:nvPr/>
              </p14:nvContentPartPr>
              <p14:xfrm>
                <a:off x="9657460" y="4281831"/>
                <a:ext cx="392040" cy="6602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60EC57A9-B0BA-1042-B185-85911D7C4E3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649900" y="4274271"/>
                  <a:ext cx="4068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1D9EDDD4-4D94-464D-A5EF-623899BDC2FA}"/>
                    </a:ext>
                  </a:extLst>
                </p14:cNvPr>
                <p14:cNvContentPartPr/>
                <p14:nvPr/>
              </p14:nvContentPartPr>
              <p14:xfrm>
                <a:off x="9738460" y="4717791"/>
                <a:ext cx="167760" cy="106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1D9EDDD4-4D94-464D-A5EF-623899BDC2F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30900" y="4710231"/>
                  <a:ext cx="182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BF143F7A-8720-6A41-834B-6FA11C994F61}"/>
                    </a:ext>
                  </a:extLst>
                </p14:cNvPr>
                <p14:cNvContentPartPr/>
                <p14:nvPr/>
              </p14:nvContentPartPr>
              <p14:xfrm>
                <a:off x="10210780" y="4400991"/>
                <a:ext cx="187200" cy="4784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BF143F7A-8720-6A41-834B-6FA11C994F6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203220" y="4393431"/>
                  <a:ext cx="20232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295E40BE-2077-7C41-8623-9BA68AE7ED6E}"/>
                    </a:ext>
                  </a:extLst>
                </p14:cNvPr>
                <p14:cNvContentPartPr/>
                <p14:nvPr/>
              </p14:nvContentPartPr>
              <p14:xfrm>
                <a:off x="10378900" y="4562271"/>
                <a:ext cx="236880" cy="3614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295E40BE-2077-7C41-8623-9BA68AE7ED6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371340" y="4554711"/>
                  <a:ext cx="25200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81721563-58E2-384D-A107-2E15BC7DA67A}"/>
                  </a:ext>
                </a:extLst>
              </p14:cNvPr>
              <p14:cNvContentPartPr/>
              <p14:nvPr/>
            </p14:nvContentPartPr>
            <p14:xfrm>
              <a:off x="810460" y="5527071"/>
              <a:ext cx="168480" cy="27432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81721563-58E2-384D-A107-2E15BC7DA67A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802900" y="5519511"/>
                <a:ext cx="183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497F6679-7BE8-D04E-97A1-76B273DE8646}"/>
                  </a:ext>
                </a:extLst>
              </p14:cNvPr>
              <p14:cNvContentPartPr/>
              <p14:nvPr/>
            </p14:nvContentPartPr>
            <p14:xfrm>
              <a:off x="1177660" y="5334831"/>
              <a:ext cx="268200" cy="77724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497F6679-7BE8-D04E-97A1-76B273DE8646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170100" y="5327271"/>
                <a:ext cx="282960" cy="79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9157B7A8-8D87-DC47-86AE-330F4C71A3F9}"/>
              </a:ext>
            </a:extLst>
          </p:cNvPr>
          <p:cNvGrpSpPr/>
          <p:nvPr/>
        </p:nvGrpSpPr>
        <p:grpSpPr>
          <a:xfrm>
            <a:off x="1650700" y="5483511"/>
            <a:ext cx="380160" cy="367560"/>
            <a:chOff x="1650700" y="5483511"/>
            <a:chExt cx="3801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38455B8-0CD7-BB47-ADBE-15910C12A7AD}"/>
                    </a:ext>
                  </a:extLst>
                </p14:cNvPr>
                <p14:cNvContentPartPr/>
                <p14:nvPr/>
              </p14:nvContentPartPr>
              <p14:xfrm>
                <a:off x="1650700" y="5620311"/>
                <a:ext cx="56520" cy="500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38455B8-0CD7-BB47-ADBE-15910C12A7A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643140" y="561275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5E62D8D-45E8-2340-AFF9-DBB6E24E2FFB}"/>
                    </a:ext>
                  </a:extLst>
                </p14:cNvPr>
                <p14:cNvContentPartPr/>
                <p14:nvPr/>
              </p14:nvContentPartPr>
              <p14:xfrm>
                <a:off x="1787860" y="5608071"/>
                <a:ext cx="75240" cy="558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5E62D8D-45E8-2340-AFF9-DBB6E24E2FF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780300" y="5600511"/>
                  <a:ext cx="90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C0726AF-0791-5645-AB06-884104E0CBE8}"/>
                    </a:ext>
                  </a:extLst>
                </p14:cNvPr>
                <p14:cNvContentPartPr/>
                <p14:nvPr/>
              </p14:nvContentPartPr>
              <p14:xfrm>
                <a:off x="1899820" y="5483511"/>
                <a:ext cx="131040" cy="3675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C0726AF-0791-5645-AB06-884104E0CBE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892260" y="5475951"/>
                  <a:ext cx="14616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1F75564A-C29D-8142-8DA4-2A23654BE247}"/>
                  </a:ext>
                </a:extLst>
              </p14:cNvPr>
              <p14:cNvContentPartPr/>
              <p14:nvPr/>
            </p14:nvContentPartPr>
            <p14:xfrm>
              <a:off x="2366740" y="5751351"/>
              <a:ext cx="31320" cy="6876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1F75564A-C29D-8142-8DA4-2A23654BE247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359180" y="5743791"/>
                <a:ext cx="4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56C8D445-90A6-E340-9C2B-4428CFE2B013}"/>
                  </a:ext>
                </a:extLst>
              </p14:cNvPr>
              <p14:cNvContentPartPr/>
              <p14:nvPr/>
            </p14:nvContentPartPr>
            <p14:xfrm>
              <a:off x="2889820" y="5334831"/>
              <a:ext cx="330480" cy="4417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56C8D445-90A6-E340-9C2B-4428CFE2B013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882260" y="5327271"/>
                <a:ext cx="3452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3440F940-9E51-7C4A-BDAE-33B356027D44}"/>
                  </a:ext>
                </a:extLst>
              </p14:cNvPr>
              <p14:cNvContentPartPr/>
              <p14:nvPr/>
            </p14:nvContentPartPr>
            <p14:xfrm>
              <a:off x="3580660" y="5520951"/>
              <a:ext cx="187200" cy="2520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3440F940-9E51-7C4A-BDAE-33B356027D44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573100" y="5513391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87B7DE0A-94EB-BB49-9B64-78B31137F7F2}"/>
                  </a:ext>
                </a:extLst>
              </p14:cNvPr>
              <p14:cNvContentPartPr/>
              <p14:nvPr/>
            </p14:nvContentPartPr>
            <p14:xfrm>
              <a:off x="3609100" y="5670351"/>
              <a:ext cx="183600" cy="252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87B7DE0A-94EB-BB49-9B64-78B31137F7F2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3601540" y="5662791"/>
                <a:ext cx="198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E879C185-435F-BA4B-9079-C74340CEA17F}"/>
              </a:ext>
            </a:extLst>
          </p:cNvPr>
          <p:cNvGrpSpPr/>
          <p:nvPr/>
        </p:nvGrpSpPr>
        <p:grpSpPr>
          <a:xfrm>
            <a:off x="4147300" y="5280831"/>
            <a:ext cx="510840" cy="520560"/>
            <a:chOff x="4147300" y="5280831"/>
            <a:chExt cx="51084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DEE4B55A-5A49-234E-B7DB-2940A58CA6A2}"/>
                    </a:ext>
                  </a:extLst>
                </p14:cNvPr>
                <p14:cNvContentPartPr/>
                <p14:nvPr/>
              </p14:nvContentPartPr>
              <p14:xfrm>
                <a:off x="4147300" y="5280831"/>
                <a:ext cx="317880" cy="4770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DEE4B55A-5A49-234E-B7DB-2940A58CA6A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139740" y="5273271"/>
                  <a:ext cx="3330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E7D8356D-5AFC-964E-8340-665614399F50}"/>
                    </a:ext>
                  </a:extLst>
                </p14:cNvPr>
                <p14:cNvContentPartPr/>
                <p14:nvPr/>
              </p14:nvContentPartPr>
              <p14:xfrm>
                <a:off x="4576780" y="5726151"/>
                <a:ext cx="81360" cy="752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E7D8356D-5AFC-964E-8340-665614399F5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569220" y="571859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74951614-AA18-034B-B6DB-7940A4078333}"/>
              </a:ext>
            </a:extLst>
          </p:cNvPr>
          <p:cNvGrpSpPr/>
          <p:nvPr/>
        </p:nvGrpSpPr>
        <p:grpSpPr>
          <a:xfrm>
            <a:off x="829180" y="6274071"/>
            <a:ext cx="653760" cy="386280"/>
            <a:chOff x="829180" y="6274071"/>
            <a:chExt cx="6537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AE33334A-7081-B147-AE4A-247FBA7FDCCA}"/>
                    </a:ext>
                  </a:extLst>
                </p14:cNvPr>
                <p14:cNvContentPartPr/>
                <p14:nvPr/>
              </p14:nvContentPartPr>
              <p14:xfrm>
                <a:off x="878860" y="6379911"/>
                <a:ext cx="429840" cy="565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AE33334A-7081-B147-AE4A-247FBA7FDCC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71300" y="6372351"/>
                  <a:ext cx="444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631BAB30-240B-FB43-8F10-928AB3282D2C}"/>
                    </a:ext>
                  </a:extLst>
                </p14:cNvPr>
                <p14:cNvContentPartPr/>
                <p14:nvPr/>
              </p14:nvContentPartPr>
              <p14:xfrm>
                <a:off x="829180" y="6548031"/>
                <a:ext cx="603720" cy="500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631BAB30-240B-FB43-8F10-928AB3282D2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21620" y="6540471"/>
                  <a:ext cx="618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17AF8296-D495-2840-8D91-97B88C5D55D8}"/>
                    </a:ext>
                  </a:extLst>
                </p14:cNvPr>
                <p14:cNvContentPartPr/>
                <p14:nvPr/>
              </p14:nvContentPartPr>
              <p14:xfrm>
                <a:off x="1196380" y="6274071"/>
                <a:ext cx="286560" cy="3862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17AF8296-D495-2840-8D91-97B88C5D55D8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88820" y="6266511"/>
                  <a:ext cx="30168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DA83E0C1-2D05-5948-8DEF-BB26C5B7F44B}"/>
              </a:ext>
            </a:extLst>
          </p:cNvPr>
          <p:cNvGrpSpPr/>
          <p:nvPr/>
        </p:nvGrpSpPr>
        <p:grpSpPr>
          <a:xfrm>
            <a:off x="1850140" y="6317631"/>
            <a:ext cx="255600" cy="411120"/>
            <a:chOff x="1850140" y="6317631"/>
            <a:chExt cx="2556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B67644FC-1A5B-6348-88F3-BF48601B0607}"/>
                    </a:ext>
                  </a:extLst>
                </p14:cNvPr>
                <p14:cNvContentPartPr/>
                <p14:nvPr/>
              </p14:nvContentPartPr>
              <p14:xfrm>
                <a:off x="1850140" y="6317631"/>
                <a:ext cx="255600" cy="626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B67644FC-1A5B-6348-88F3-BF48601B060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842580" y="6310071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73EC2400-24F6-9A49-BBC3-36F338B0B6FD}"/>
                    </a:ext>
                  </a:extLst>
                </p14:cNvPr>
                <p14:cNvContentPartPr/>
                <p14:nvPr/>
              </p14:nvContentPartPr>
              <p14:xfrm>
                <a:off x="1974700" y="6404751"/>
                <a:ext cx="75240" cy="3240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73EC2400-24F6-9A49-BBC3-36F338B0B6F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967140" y="6397191"/>
                  <a:ext cx="900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B13A4FF2-B588-1647-AA61-EB62A75B5F32}"/>
              </a:ext>
            </a:extLst>
          </p:cNvPr>
          <p:cNvGrpSpPr/>
          <p:nvPr/>
        </p:nvGrpSpPr>
        <p:grpSpPr>
          <a:xfrm>
            <a:off x="2478700" y="6125391"/>
            <a:ext cx="983880" cy="553680"/>
            <a:chOff x="2478700" y="6125391"/>
            <a:chExt cx="98388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66EAB11-2B62-A547-86B0-E4B55CDB3414}"/>
                    </a:ext>
                  </a:extLst>
                </p14:cNvPr>
                <p14:cNvContentPartPr/>
                <p14:nvPr/>
              </p14:nvContentPartPr>
              <p14:xfrm>
                <a:off x="2478700" y="6125391"/>
                <a:ext cx="554400" cy="5536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66EAB11-2B62-A547-86B0-E4B55CDB341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471140" y="6117831"/>
                  <a:ext cx="5695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7DD0C4E7-6D8D-DC47-8BED-C4AFAB3FFDC4}"/>
                    </a:ext>
                  </a:extLst>
                </p14:cNvPr>
                <p14:cNvContentPartPr/>
                <p14:nvPr/>
              </p14:nvContentPartPr>
              <p14:xfrm>
                <a:off x="3163780" y="6274791"/>
                <a:ext cx="230760" cy="3546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7DD0C4E7-6D8D-DC47-8BED-C4AFAB3FFDC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156220" y="6267231"/>
                  <a:ext cx="2458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05265567-7791-0F41-B09F-F36A8F491B3F}"/>
                    </a:ext>
                  </a:extLst>
                </p14:cNvPr>
                <p14:cNvContentPartPr/>
                <p14:nvPr/>
              </p14:nvContentPartPr>
              <p14:xfrm>
                <a:off x="3287980" y="6485751"/>
                <a:ext cx="174600" cy="252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05265567-7791-0F41-B09F-F36A8F491B3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280420" y="647819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322FA103-F0A6-3C4B-B9D0-3A321855DBBC}"/>
              </a:ext>
            </a:extLst>
          </p:cNvPr>
          <p:cNvGrpSpPr/>
          <p:nvPr/>
        </p:nvGrpSpPr>
        <p:grpSpPr>
          <a:xfrm>
            <a:off x="3730060" y="6348951"/>
            <a:ext cx="367200" cy="274320"/>
            <a:chOff x="3730060" y="6348951"/>
            <a:chExt cx="3672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F2B9C84-B62F-A649-8F21-EE12FE269FDA}"/>
                    </a:ext>
                  </a:extLst>
                </p14:cNvPr>
                <p14:cNvContentPartPr/>
                <p14:nvPr/>
              </p14:nvContentPartPr>
              <p14:xfrm>
                <a:off x="3730060" y="6348951"/>
                <a:ext cx="87480" cy="752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F2B9C84-B62F-A649-8F21-EE12FE269FD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722500" y="634139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05A32B9A-BB59-934D-B409-6AC65658B609}"/>
                    </a:ext>
                  </a:extLst>
                </p14:cNvPr>
                <p14:cNvContentPartPr/>
                <p14:nvPr/>
              </p14:nvContentPartPr>
              <p14:xfrm>
                <a:off x="3761380" y="6504471"/>
                <a:ext cx="335880" cy="1188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05A32B9A-BB59-934D-B409-6AC65658B60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753820" y="6496911"/>
                  <a:ext cx="351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363A28DF-B37A-4141-A989-F5492D79E097}"/>
              </a:ext>
            </a:extLst>
          </p:cNvPr>
          <p:cNvGrpSpPr/>
          <p:nvPr/>
        </p:nvGrpSpPr>
        <p:grpSpPr>
          <a:xfrm>
            <a:off x="4495780" y="6286671"/>
            <a:ext cx="2004480" cy="559800"/>
            <a:chOff x="4495780" y="6286671"/>
            <a:chExt cx="200448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ACF92C6B-6AF2-094C-8078-B1C3A0BF6271}"/>
                    </a:ext>
                  </a:extLst>
                </p14:cNvPr>
                <p14:cNvContentPartPr/>
                <p14:nvPr/>
              </p14:nvContentPartPr>
              <p14:xfrm>
                <a:off x="4495780" y="6301071"/>
                <a:ext cx="342720" cy="3585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ACF92C6B-6AF2-094C-8078-B1C3A0BF627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488220" y="6293511"/>
                  <a:ext cx="357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98B77ED6-9F29-1D47-8CB4-E4C093ABC6C6}"/>
                    </a:ext>
                  </a:extLst>
                </p14:cNvPr>
                <p14:cNvContentPartPr/>
                <p14:nvPr/>
              </p14:nvContentPartPr>
              <p14:xfrm>
                <a:off x="4856860" y="6286671"/>
                <a:ext cx="448560" cy="5598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98B77ED6-9F29-1D47-8CB4-E4C093ABC6C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849300" y="6279111"/>
                  <a:ext cx="4636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3ACC57D8-29F0-204E-A7EC-FBE760B62490}"/>
                    </a:ext>
                  </a:extLst>
                </p14:cNvPr>
                <p14:cNvContentPartPr/>
                <p14:nvPr/>
              </p14:nvContentPartPr>
              <p14:xfrm>
                <a:off x="5280220" y="6554511"/>
                <a:ext cx="143640" cy="252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3ACC57D8-29F0-204E-A7EC-FBE760B6249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72660" y="654695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67B8127-3EEA-3645-A727-99736BE6A75C}"/>
                    </a:ext>
                  </a:extLst>
                </p14:cNvPr>
                <p14:cNvContentPartPr/>
                <p14:nvPr/>
              </p14:nvContentPartPr>
              <p14:xfrm>
                <a:off x="5311540" y="6336711"/>
                <a:ext cx="50040" cy="190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67B8127-3EEA-3645-A727-99736BE6A75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03980" y="632915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A3CEA140-B36B-3647-9AA8-07ADA8BF3B51}"/>
                    </a:ext>
                  </a:extLst>
                </p14:cNvPr>
                <p14:cNvContentPartPr/>
                <p14:nvPr/>
              </p14:nvContentPartPr>
              <p14:xfrm>
                <a:off x="5541580" y="6293151"/>
                <a:ext cx="647640" cy="4762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A3CEA140-B36B-3647-9AA8-07ADA8BF3B5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534380" y="6285591"/>
                  <a:ext cx="662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D73D3F31-E2D4-574D-9D8C-9ABD7266500A}"/>
                    </a:ext>
                  </a:extLst>
                </p14:cNvPr>
                <p14:cNvContentPartPr/>
                <p14:nvPr/>
              </p14:nvContentPartPr>
              <p14:xfrm>
                <a:off x="6357340" y="6716511"/>
                <a:ext cx="142920" cy="874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D73D3F31-E2D4-574D-9D8C-9ABD7266500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349780" y="6708951"/>
                  <a:ext cx="158040" cy="10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008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CAE4A9-79F9-1D48-A25C-2386980ED340}"/>
              </a:ext>
            </a:extLst>
          </p:cNvPr>
          <p:cNvGrpSpPr/>
          <p:nvPr/>
        </p:nvGrpSpPr>
        <p:grpSpPr>
          <a:xfrm>
            <a:off x="965980" y="185391"/>
            <a:ext cx="853200" cy="641520"/>
            <a:chOff x="965980" y="185391"/>
            <a:chExt cx="8532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903115C-60DF-524C-9E54-ACADEA4A2F74}"/>
                    </a:ext>
                  </a:extLst>
                </p14:cNvPr>
                <p14:cNvContentPartPr/>
                <p14:nvPr/>
              </p14:nvContentPartPr>
              <p14:xfrm>
                <a:off x="1053100" y="241191"/>
                <a:ext cx="6480" cy="6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903115C-60DF-524C-9E54-ACADEA4A2F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5540" y="2336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95CC6D0-6A4B-CD4F-A6E4-D0983D9801D6}"/>
                    </a:ext>
                  </a:extLst>
                </p14:cNvPr>
                <p14:cNvContentPartPr/>
                <p14:nvPr/>
              </p14:nvContentPartPr>
              <p14:xfrm>
                <a:off x="1059220" y="247671"/>
                <a:ext cx="25200" cy="6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95CC6D0-6A4B-CD4F-A6E4-D0983D9801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1660" y="240509"/>
                  <a:ext cx="4032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EB38BF3-1809-A947-BF36-FA79EA304A38}"/>
                    </a:ext>
                  </a:extLst>
                </p14:cNvPr>
                <p14:cNvContentPartPr/>
                <p14:nvPr/>
              </p14:nvContentPartPr>
              <p14:xfrm>
                <a:off x="1040860" y="185391"/>
                <a:ext cx="137160" cy="100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EB38BF3-1809-A947-BF36-FA79EA304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320" y="177831"/>
                  <a:ext cx="152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AB88D9-46A5-974D-99BB-DDF6C1530267}"/>
                    </a:ext>
                  </a:extLst>
                </p14:cNvPr>
                <p14:cNvContentPartPr/>
                <p14:nvPr/>
              </p14:nvContentPartPr>
              <p14:xfrm>
                <a:off x="1034380" y="337671"/>
                <a:ext cx="192600" cy="140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AB88D9-46A5-974D-99BB-DDF6C1530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6820" y="330111"/>
                  <a:ext cx="20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3A10AD1-78B3-3A4F-B7D1-EA335ED83024}"/>
                    </a:ext>
                  </a:extLst>
                </p14:cNvPr>
                <p14:cNvContentPartPr/>
                <p14:nvPr/>
              </p14:nvContentPartPr>
              <p14:xfrm>
                <a:off x="965980" y="446751"/>
                <a:ext cx="336600" cy="380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3A10AD1-78B3-3A4F-B7D1-EA335ED830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8412" y="439191"/>
                  <a:ext cx="351736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0CC135-17D0-2944-9485-FA8F73FB956D}"/>
                    </a:ext>
                  </a:extLst>
                </p14:cNvPr>
                <p14:cNvContentPartPr/>
                <p14:nvPr/>
              </p14:nvContentPartPr>
              <p14:xfrm>
                <a:off x="1513900" y="266391"/>
                <a:ext cx="59040" cy="43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0CC135-17D0-2944-9485-FA8F73FB95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6386" y="258831"/>
                  <a:ext cx="74068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8D5DECF-9872-D049-97E4-AABC4FD8C581}"/>
                    </a:ext>
                  </a:extLst>
                </p14:cNvPr>
                <p14:cNvContentPartPr/>
                <p14:nvPr/>
              </p14:nvContentPartPr>
              <p14:xfrm>
                <a:off x="1396180" y="428031"/>
                <a:ext cx="423000" cy="296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8D5DECF-9872-D049-97E4-AABC4FD8C5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8620" y="420471"/>
                  <a:ext cx="438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016D051-D929-3F4D-B459-A8BED2E1FC6B}"/>
                    </a:ext>
                  </a:extLst>
                </p14:cNvPr>
                <p14:cNvContentPartPr/>
                <p14:nvPr/>
              </p14:nvContentPartPr>
              <p14:xfrm>
                <a:off x="1613620" y="496791"/>
                <a:ext cx="25200" cy="8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016D051-D929-3F4D-B459-A8BED2E1FC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6060" y="489231"/>
                  <a:ext cx="4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9820200-CD68-CD47-ABC7-E9AE4953ECCA}"/>
                    </a:ext>
                  </a:extLst>
                </p14:cNvPr>
                <p14:cNvContentPartPr/>
                <p14:nvPr/>
              </p14:nvContentPartPr>
              <p14:xfrm>
                <a:off x="1632700" y="434511"/>
                <a:ext cx="142920" cy="267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9820200-CD68-CD47-ABC7-E9AE4953E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5140" y="426951"/>
                  <a:ext cx="1580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A3DE78-92B4-6445-A6F6-FC52F2144C51}"/>
              </a:ext>
            </a:extLst>
          </p:cNvPr>
          <p:cNvGrpSpPr/>
          <p:nvPr/>
        </p:nvGrpSpPr>
        <p:grpSpPr>
          <a:xfrm>
            <a:off x="2036980" y="316071"/>
            <a:ext cx="442440" cy="336600"/>
            <a:chOff x="2036980" y="316071"/>
            <a:chExt cx="4424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4F8C0B-7D23-584E-B481-F1614651ABBE}"/>
                    </a:ext>
                  </a:extLst>
                </p14:cNvPr>
                <p14:cNvContentPartPr/>
                <p14:nvPr/>
              </p14:nvContentPartPr>
              <p14:xfrm>
                <a:off x="2036980" y="403191"/>
                <a:ext cx="442440" cy="249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4F8C0B-7D23-584E-B481-F1614651AB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9420" y="395620"/>
                  <a:ext cx="457560" cy="264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6757F39-409A-8F4B-A00A-7AD5BD1D8ABA}"/>
                    </a:ext>
                  </a:extLst>
                </p14:cNvPr>
                <p14:cNvContentPartPr/>
                <p14:nvPr/>
              </p14:nvContentPartPr>
              <p14:xfrm>
                <a:off x="2391580" y="316071"/>
                <a:ext cx="62640" cy="31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6757F39-409A-8F4B-A00A-7AD5BD1D8A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4020" y="30851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27E455-3076-C748-9289-8439C085D7EA}"/>
              </a:ext>
            </a:extLst>
          </p:cNvPr>
          <p:cNvGrpSpPr/>
          <p:nvPr/>
        </p:nvGrpSpPr>
        <p:grpSpPr>
          <a:xfrm>
            <a:off x="2718100" y="291231"/>
            <a:ext cx="302760" cy="324000"/>
            <a:chOff x="2718100" y="291231"/>
            <a:chExt cx="3027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7FF44A5-D875-FA4F-B34D-A93922886460}"/>
                    </a:ext>
                  </a:extLst>
                </p14:cNvPr>
                <p14:cNvContentPartPr/>
                <p14:nvPr/>
              </p14:nvContentPartPr>
              <p14:xfrm>
                <a:off x="2746540" y="291231"/>
                <a:ext cx="118800" cy="112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7FF44A5-D875-FA4F-B34D-A939228864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8980" y="283695"/>
                  <a:ext cx="133920" cy="127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8B361B0-F275-4441-8294-70B91CA7D791}"/>
                    </a:ext>
                  </a:extLst>
                </p14:cNvPr>
                <p14:cNvContentPartPr/>
                <p14:nvPr/>
              </p14:nvContentPartPr>
              <p14:xfrm>
                <a:off x="2718100" y="478071"/>
                <a:ext cx="302760" cy="13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8B361B0-F275-4441-8294-70B91CA7D7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0531" y="470531"/>
                  <a:ext cx="317898" cy="15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46ECD29-6F41-C94E-A406-10BC77BF79D5}"/>
                  </a:ext>
                </a:extLst>
              </p14:cNvPr>
              <p14:cNvContentPartPr/>
              <p14:nvPr/>
            </p14:nvContentPartPr>
            <p14:xfrm>
              <a:off x="3194740" y="241191"/>
              <a:ext cx="510840" cy="4734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46ECD29-6F41-C94E-A406-10BC77BF79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87180" y="233631"/>
                <a:ext cx="5259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006B5B65-728C-874C-80F5-9AC5E4271427}"/>
              </a:ext>
            </a:extLst>
          </p:cNvPr>
          <p:cNvGrpSpPr/>
          <p:nvPr/>
        </p:nvGrpSpPr>
        <p:grpSpPr>
          <a:xfrm>
            <a:off x="4026340" y="590031"/>
            <a:ext cx="46440" cy="168480"/>
            <a:chOff x="4026340" y="590031"/>
            <a:chExt cx="464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8C46036-452E-F441-B9B8-2C79825F38E7}"/>
                    </a:ext>
                  </a:extLst>
                </p14:cNvPr>
                <p14:cNvContentPartPr/>
                <p14:nvPr/>
              </p14:nvContentPartPr>
              <p14:xfrm>
                <a:off x="4026340" y="590031"/>
                <a:ext cx="34200" cy="12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8C46036-452E-F441-B9B8-2C79825F38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8780" y="582471"/>
                  <a:ext cx="49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5CF702A-A93E-2148-A775-A6673E2AA1E1}"/>
                    </a:ext>
                  </a:extLst>
                </p14:cNvPr>
                <p14:cNvContentPartPr/>
                <p14:nvPr/>
              </p14:nvContentPartPr>
              <p14:xfrm>
                <a:off x="4066300" y="683271"/>
                <a:ext cx="6480" cy="75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5CF702A-A93E-2148-A775-A6673E2AA1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8740" y="675675"/>
                  <a:ext cx="21600" cy="90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0FC3721-84CD-3648-8A7C-BE5EBD6E248C}"/>
              </a:ext>
            </a:extLst>
          </p:cNvPr>
          <p:cNvGrpSpPr/>
          <p:nvPr/>
        </p:nvGrpSpPr>
        <p:grpSpPr>
          <a:xfrm>
            <a:off x="785620" y="1000791"/>
            <a:ext cx="492120" cy="672840"/>
            <a:chOff x="785620" y="1000791"/>
            <a:chExt cx="49212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D135AB-A7C5-0C47-961C-BF48B08129FA}"/>
                    </a:ext>
                  </a:extLst>
                </p14:cNvPr>
                <p14:cNvContentPartPr/>
                <p14:nvPr/>
              </p14:nvContentPartPr>
              <p14:xfrm>
                <a:off x="785620" y="1000791"/>
                <a:ext cx="461160" cy="436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D135AB-A7C5-0C47-961C-BF48B0812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060" y="993225"/>
                  <a:ext cx="476280" cy="451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015303E-F9CB-D246-958E-D74058090014}"/>
                    </a:ext>
                  </a:extLst>
                </p14:cNvPr>
                <p14:cNvContentPartPr/>
                <p14:nvPr/>
              </p14:nvContentPartPr>
              <p14:xfrm>
                <a:off x="1065700" y="1237311"/>
                <a:ext cx="212040" cy="436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015303E-F9CB-D246-958E-D740580900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8140" y="1229745"/>
                  <a:ext cx="227160" cy="45145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1DEC623-EA25-1442-809F-A6AA5757E072}"/>
                  </a:ext>
                </a:extLst>
              </p14:cNvPr>
              <p14:cNvContentPartPr/>
              <p14:nvPr/>
            </p14:nvContentPartPr>
            <p14:xfrm>
              <a:off x="2067940" y="1256031"/>
              <a:ext cx="37800" cy="252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1DEC623-EA25-1442-809F-A6AA5757E0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60380" y="1248471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7A37C8F-744D-DB4C-8156-D25AC790592D}"/>
                  </a:ext>
                </a:extLst>
              </p14:cNvPr>
              <p14:cNvContentPartPr/>
              <p14:nvPr/>
            </p14:nvContentPartPr>
            <p14:xfrm>
              <a:off x="2086660" y="1405431"/>
              <a:ext cx="129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7A37C8F-744D-DB4C-8156-D25AC790592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79100" y="1397871"/>
                <a:ext cx="280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F327F07D-F4B5-1F42-AB59-610BD5EA6137}"/>
              </a:ext>
            </a:extLst>
          </p:cNvPr>
          <p:cNvGrpSpPr/>
          <p:nvPr/>
        </p:nvGrpSpPr>
        <p:grpSpPr>
          <a:xfrm>
            <a:off x="1544860" y="1137951"/>
            <a:ext cx="305280" cy="218160"/>
            <a:chOff x="1544860" y="1137951"/>
            <a:chExt cx="3052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7286D6B-0D0B-4547-9F84-3D92C294091E}"/>
                    </a:ext>
                  </a:extLst>
                </p14:cNvPr>
                <p14:cNvContentPartPr/>
                <p14:nvPr/>
              </p14:nvContentPartPr>
              <p14:xfrm>
                <a:off x="1544860" y="1137951"/>
                <a:ext cx="305280" cy="212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7286D6B-0D0B-4547-9F84-3D92C29409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37300" y="1130391"/>
                  <a:ext cx="32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D740847-5E09-4240-8E71-B57CB52B97E9}"/>
                    </a:ext>
                  </a:extLst>
                </p14:cNvPr>
                <p14:cNvContentPartPr/>
                <p14:nvPr/>
              </p14:nvContentPartPr>
              <p14:xfrm>
                <a:off x="1563580" y="1262511"/>
                <a:ext cx="137160" cy="93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D740847-5E09-4240-8E71-B57CB52B97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6020" y="125495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E5039D88-9A1E-6046-AD1A-6018FB36E70D}"/>
                  </a:ext>
                </a:extLst>
              </p14:cNvPr>
              <p14:cNvContentPartPr/>
              <p14:nvPr/>
            </p14:nvContentPartPr>
            <p14:xfrm>
              <a:off x="2603260" y="1175751"/>
              <a:ext cx="224640" cy="1116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E5039D88-9A1E-6046-AD1A-6018FB36E70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95688" y="1168191"/>
                <a:ext cx="239784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049D80-4067-B646-9BE3-80091BE986D6}"/>
              </a:ext>
            </a:extLst>
          </p:cNvPr>
          <p:cNvGrpSpPr/>
          <p:nvPr/>
        </p:nvGrpSpPr>
        <p:grpSpPr>
          <a:xfrm>
            <a:off x="3107620" y="913671"/>
            <a:ext cx="361440" cy="510840"/>
            <a:chOff x="3107620" y="913671"/>
            <a:chExt cx="3614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A31FB8F-B899-BD47-BB59-61F7249AA1FB}"/>
                    </a:ext>
                  </a:extLst>
                </p14:cNvPr>
                <p14:cNvContentPartPr/>
                <p14:nvPr/>
              </p14:nvContentPartPr>
              <p14:xfrm>
                <a:off x="3107620" y="1069191"/>
                <a:ext cx="111600" cy="230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A31FB8F-B899-BD47-BB59-61F7249AA1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0084" y="1061631"/>
                  <a:ext cx="1266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9941BB4-7274-C440-932A-6D1E0DA950BE}"/>
                    </a:ext>
                  </a:extLst>
                </p14:cNvPr>
                <p14:cNvContentPartPr/>
                <p14:nvPr/>
              </p14:nvContentPartPr>
              <p14:xfrm>
                <a:off x="3356740" y="913671"/>
                <a:ext cx="111600" cy="180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9941BB4-7274-C440-932A-6D1E0DA950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49180" y="906111"/>
                  <a:ext cx="126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6BAE0E-2CA8-614E-9D51-7F0E6045BD31}"/>
                    </a:ext>
                  </a:extLst>
                </p14:cNvPr>
                <p14:cNvContentPartPr/>
                <p14:nvPr/>
              </p14:nvContentPartPr>
              <p14:xfrm>
                <a:off x="3356740" y="1162791"/>
                <a:ext cx="56520" cy="87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6BAE0E-2CA8-614E-9D51-7F0E6045BD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9180" y="1155231"/>
                  <a:ext cx="71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23A048D-F459-2A41-B5A1-25063D36402C}"/>
                    </a:ext>
                  </a:extLst>
                </p14:cNvPr>
                <p14:cNvContentPartPr/>
                <p14:nvPr/>
              </p14:nvContentPartPr>
              <p14:xfrm>
                <a:off x="3449980" y="1187631"/>
                <a:ext cx="19080" cy="236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23A048D-F459-2A41-B5A1-25063D3640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2275" y="1180071"/>
                  <a:ext cx="34491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6B00EB4-5A39-A440-8FFC-EC84B65C4F79}"/>
              </a:ext>
            </a:extLst>
          </p:cNvPr>
          <p:cNvGrpSpPr/>
          <p:nvPr/>
        </p:nvGrpSpPr>
        <p:grpSpPr>
          <a:xfrm>
            <a:off x="3823660" y="845271"/>
            <a:ext cx="423720" cy="479880"/>
            <a:chOff x="3823660" y="845271"/>
            <a:chExt cx="4237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D16641A-2824-2844-8358-894B48CCC2B2}"/>
                    </a:ext>
                  </a:extLst>
                </p14:cNvPr>
                <p14:cNvContentPartPr/>
                <p14:nvPr/>
              </p14:nvContentPartPr>
              <p14:xfrm>
                <a:off x="3823660" y="1044351"/>
                <a:ext cx="12960" cy="162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D16641A-2824-2844-8358-894B48CCC2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16100" y="1036774"/>
                  <a:ext cx="2808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622E1E-4CA4-3344-9BC9-6CCF1CDAFAB3}"/>
                    </a:ext>
                  </a:extLst>
                </p14:cNvPr>
                <p14:cNvContentPartPr/>
                <p14:nvPr/>
              </p14:nvContentPartPr>
              <p14:xfrm>
                <a:off x="3916900" y="845271"/>
                <a:ext cx="330480" cy="479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622E1E-4CA4-3344-9BC9-6CCF1CDAFA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9340" y="837711"/>
                  <a:ext cx="345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AC21F92-CD6C-CF4E-9BA5-104386707D75}"/>
                    </a:ext>
                  </a:extLst>
                </p14:cNvPr>
                <p14:cNvContentPartPr/>
                <p14:nvPr/>
              </p14:nvContentPartPr>
              <p14:xfrm>
                <a:off x="3979180" y="1025631"/>
                <a:ext cx="149760" cy="274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AC21F92-CD6C-CF4E-9BA5-104386707D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1620" y="1018071"/>
                  <a:ext cx="1648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80CDC26-E745-BB4C-938E-01B7CA04E548}"/>
              </a:ext>
            </a:extLst>
          </p:cNvPr>
          <p:cNvGrpSpPr/>
          <p:nvPr/>
        </p:nvGrpSpPr>
        <p:grpSpPr>
          <a:xfrm>
            <a:off x="4757500" y="982071"/>
            <a:ext cx="311400" cy="311760"/>
            <a:chOff x="4757500" y="982071"/>
            <a:chExt cx="3114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352CB85-CA22-9343-A1EE-963502DA87D6}"/>
                    </a:ext>
                  </a:extLst>
                </p14:cNvPr>
                <p14:cNvContentPartPr/>
                <p14:nvPr/>
              </p14:nvContentPartPr>
              <p14:xfrm>
                <a:off x="4757500" y="982071"/>
                <a:ext cx="218160" cy="311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352CB85-CA22-9343-A1EE-963502DA87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49940" y="974511"/>
                  <a:ext cx="233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F1121C4-6FCB-FA43-BCFF-63380C857C45}"/>
                    </a:ext>
                  </a:extLst>
                </p14:cNvPr>
                <p14:cNvContentPartPr/>
                <p14:nvPr/>
              </p14:nvContentPartPr>
              <p14:xfrm>
                <a:off x="4876300" y="1144071"/>
                <a:ext cx="192600" cy="68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F1121C4-6FCB-FA43-BCFF-63380C857C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68740" y="1136550"/>
                  <a:ext cx="207720" cy="838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175515-3644-A44F-A519-9BE4B5E82938}"/>
              </a:ext>
            </a:extLst>
          </p:cNvPr>
          <p:cNvGrpSpPr/>
          <p:nvPr/>
        </p:nvGrpSpPr>
        <p:grpSpPr>
          <a:xfrm>
            <a:off x="5404780" y="1063071"/>
            <a:ext cx="168480" cy="136800"/>
            <a:chOff x="5404780" y="1063071"/>
            <a:chExt cx="16848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491FDC2-D008-0E46-A967-80BE40D21EFB}"/>
                    </a:ext>
                  </a:extLst>
                </p14:cNvPr>
                <p14:cNvContentPartPr/>
                <p14:nvPr/>
              </p14:nvContentPartPr>
              <p14:xfrm>
                <a:off x="5404780" y="1063071"/>
                <a:ext cx="149760" cy="12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491FDC2-D008-0E46-A967-80BE40D21E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7220" y="1055295"/>
                  <a:ext cx="16488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6220594-6566-7F4F-AF43-9E83CB12056D}"/>
                    </a:ext>
                  </a:extLst>
                </p14:cNvPr>
                <p14:cNvContentPartPr/>
                <p14:nvPr/>
              </p14:nvContentPartPr>
              <p14:xfrm>
                <a:off x="5473180" y="1162791"/>
                <a:ext cx="100080" cy="37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6220594-6566-7F4F-AF43-9E83CB1205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5593" y="1155231"/>
                  <a:ext cx="115255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5E79D3F-33CD-CB42-A33A-29DA5C7BEC11}"/>
                  </a:ext>
                </a:extLst>
              </p14:cNvPr>
              <p14:cNvContentPartPr/>
              <p14:nvPr/>
            </p14:nvContentPartPr>
            <p14:xfrm>
              <a:off x="5834260" y="963351"/>
              <a:ext cx="56520" cy="2804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5E79D3F-33CD-CB42-A33A-29DA5C7BEC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26652" y="955791"/>
                <a:ext cx="71737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CD783990-D968-1646-9650-31A67AC506DA}"/>
              </a:ext>
            </a:extLst>
          </p:cNvPr>
          <p:cNvGrpSpPr/>
          <p:nvPr/>
        </p:nvGrpSpPr>
        <p:grpSpPr>
          <a:xfrm>
            <a:off x="6151780" y="957231"/>
            <a:ext cx="311760" cy="274320"/>
            <a:chOff x="6151780" y="957231"/>
            <a:chExt cx="31176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2A42782-5CE0-8147-A013-DEEA094B0E7C}"/>
                    </a:ext>
                  </a:extLst>
                </p14:cNvPr>
                <p14:cNvContentPartPr/>
                <p14:nvPr/>
              </p14:nvContentPartPr>
              <p14:xfrm>
                <a:off x="6151780" y="957231"/>
                <a:ext cx="199440" cy="230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2A42782-5CE0-8147-A013-DEEA094B0E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44220" y="949671"/>
                  <a:ext cx="214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CB58B76-2E0C-524E-81BA-3AAD0BB85AA4}"/>
                    </a:ext>
                  </a:extLst>
                </p14:cNvPr>
                <p14:cNvContentPartPr/>
                <p14:nvPr/>
              </p14:nvContentPartPr>
              <p14:xfrm>
                <a:off x="6457060" y="1181511"/>
                <a:ext cx="6480" cy="50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CB58B76-2E0C-524E-81BA-3AAD0BB85A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9500" y="1174005"/>
                  <a:ext cx="21600" cy="650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96E7B2E-DD79-6744-80D6-572A6EF40B2D}"/>
              </a:ext>
            </a:extLst>
          </p:cNvPr>
          <p:cNvGrpSpPr/>
          <p:nvPr/>
        </p:nvGrpSpPr>
        <p:grpSpPr>
          <a:xfrm>
            <a:off x="6768100" y="926271"/>
            <a:ext cx="181080" cy="324000"/>
            <a:chOff x="6768100" y="926271"/>
            <a:chExt cx="1810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BA41057-9FA5-5A45-B8BD-F602B5523075}"/>
                    </a:ext>
                  </a:extLst>
                </p14:cNvPr>
                <p14:cNvContentPartPr/>
                <p14:nvPr/>
              </p14:nvContentPartPr>
              <p14:xfrm>
                <a:off x="6805540" y="926271"/>
                <a:ext cx="118080" cy="37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BA41057-9FA5-5A45-B8BD-F602B55230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97980" y="918711"/>
                  <a:ext cx="13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4FA8F1F-25C3-AE48-8D84-611931D037D1}"/>
                    </a:ext>
                  </a:extLst>
                </p14:cNvPr>
                <p14:cNvContentPartPr/>
                <p14:nvPr/>
              </p14:nvContentPartPr>
              <p14:xfrm>
                <a:off x="6768100" y="1056951"/>
                <a:ext cx="25200" cy="19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4FA8F1F-25C3-AE48-8D84-611931D037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60540" y="1049391"/>
                  <a:ext cx="40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D33B53D-75D0-6749-88CF-0F1C245035C6}"/>
                    </a:ext>
                  </a:extLst>
                </p14:cNvPr>
                <p14:cNvContentPartPr/>
                <p14:nvPr/>
              </p14:nvContentPartPr>
              <p14:xfrm>
                <a:off x="6805540" y="1131471"/>
                <a:ext cx="143640" cy="31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D33B53D-75D0-6749-88CF-0F1C245035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97980" y="112391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D5E8E529-C509-A349-8B4C-71D5A5B14933}"/>
                  </a:ext>
                </a:extLst>
              </p14:cNvPr>
              <p14:cNvContentPartPr/>
              <p14:nvPr/>
            </p14:nvContentPartPr>
            <p14:xfrm>
              <a:off x="7216300" y="951111"/>
              <a:ext cx="87480" cy="2743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D5E8E529-C509-A349-8B4C-71D5A5B149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08740" y="943551"/>
                <a:ext cx="1026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259FE4-5DFD-974E-A657-794258C3DB54}"/>
              </a:ext>
            </a:extLst>
          </p:cNvPr>
          <p:cNvGrpSpPr/>
          <p:nvPr/>
        </p:nvGrpSpPr>
        <p:grpSpPr>
          <a:xfrm>
            <a:off x="754300" y="1797831"/>
            <a:ext cx="335880" cy="355320"/>
            <a:chOff x="754300" y="1797831"/>
            <a:chExt cx="3358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5DD0D2D-3DBC-364B-8930-6E51CFC54832}"/>
                    </a:ext>
                  </a:extLst>
                </p14:cNvPr>
                <p14:cNvContentPartPr/>
                <p14:nvPr/>
              </p14:nvContentPartPr>
              <p14:xfrm>
                <a:off x="909820" y="1897191"/>
                <a:ext cx="31320" cy="106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5DD0D2D-3DBC-364B-8930-6E51CFC548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2260" y="188963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1671FA7-E27A-4E4B-B260-CF9593C2550D}"/>
                    </a:ext>
                  </a:extLst>
                </p14:cNvPr>
                <p14:cNvContentPartPr/>
                <p14:nvPr/>
              </p14:nvContentPartPr>
              <p14:xfrm>
                <a:off x="754300" y="1797831"/>
                <a:ext cx="335880" cy="355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1671FA7-E27A-4E4B-B260-CF9593C255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6740" y="1790271"/>
                  <a:ext cx="35100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73226B9-545A-B949-B5F0-F46136498350}"/>
                  </a:ext>
                </a:extLst>
              </p14:cNvPr>
              <p14:cNvContentPartPr/>
              <p14:nvPr/>
            </p14:nvContentPartPr>
            <p14:xfrm>
              <a:off x="7571260" y="1181511"/>
              <a:ext cx="56520" cy="100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73226B9-545A-B949-B5F0-F4613649835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63652" y="1173951"/>
                <a:ext cx="71737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E974601-1F76-BE42-96B6-054666578FCF}"/>
                  </a:ext>
                </a:extLst>
              </p14:cNvPr>
              <p14:cNvContentPartPr/>
              <p14:nvPr/>
            </p14:nvContentPartPr>
            <p14:xfrm>
              <a:off x="8150140" y="1013391"/>
              <a:ext cx="199440" cy="2347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E974601-1F76-BE42-96B6-054666578F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42580" y="1005843"/>
                <a:ext cx="214560" cy="249817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9DF3F486-8912-4B4A-B3C4-727637BB8AA2}"/>
              </a:ext>
            </a:extLst>
          </p:cNvPr>
          <p:cNvGrpSpPr/>
          <p:nvPr/>
        </p:nvGrpSpPr>
        <p:grpSpPr>
          <a:xfrm>
            <a:off x="8598340" y="1038231"/>
            <a:ext cx="112680" cy="180720"/>
            <a:chOff x="8598340" y="1038231"/>
            <a:chExt cx="1126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4CADBD6-E583-9A44-AC83-01BE55DDF734}"/>
                    </a:ext>
                  </a:extLst>
                </p14:cNvPr>
                <p14:cNvContentPartPr/>
                <p14:nvPr/>
              </p14:nvContentPartPr>
              <p14:xfrm>
                <a:off x="8598340" y="1038231"/>
                <a:ext cx="100080" cy="1807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4CADBD6-E583-9A44-AC83-01BE55DDF7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90780" y="103067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BFC7736-D77E-1944-8C81-DE251E361E86}"/>
                    </a:ext>
                  </a:extLst>
                </p14:cNvPr>
                <p14:cNvContentPartPr/>
                <p14:nvPr/>
              </p14:nvContentPartPr>
              <p14:xfrm>
                <a:off x="8604820" y="1168911"/>
                <a:ext cx="106200" cy="12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BFC7736-D77E-1944-8C81-DE251E361E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7260" y="1161135"/>
                  <a:ext cx="121320" cy="285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666E90A-0562-8749-898A-4CD60B62A121}"/>
                  </a:ext>
                </a:extLst>
              </p14:cNvPr>
              <p14:cNvContentPartPr/>
              <p14:nvPr/>
            </p14:nvContentPartPr>
            <p14:xfrm>
              <a:off x="8940700" y="813951"/>
              <a:ext cx="374040" cy="5198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666E90A-0562-8749-898A-4CD60B62A12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33140" y="806391"/>
                <a:ext cx="389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D2F8E56E-1160-4641-B94D-B9B8CC19527F}"/>
                  </a:ext>
                </a:extLst>
              </p14:cNvPr>
              <p14:cNvContentPartPr/>
              <p14:nvPr/>
            </p14:nvContentPartPr>
            <p14:xfrm>
              <a:off x="1507780" y="1710711"/>
              <a:ext cx="261720" cy="3614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D2F8E56E-1160-4641-B94D-B9B8CC1952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0220" y="1703151"/>
                <a:ext cx="27684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9D6381E7-B9DA-494A-882B-12FF4AFF86E6}"/>
              </a:ext>
            </a:extLst>
          </p:cNvPr>
          <p:cNvGrpSpPr/>
          <p:nvPr/>
        </p:nvGrpSpPr>
        <p:grpSpPr>
          <a:xfrm>
            <a:off x="2077660" y="1891071"/>
            <a:ext cx="127800" cy="143640"/>
            <a:chOff x="2077660" y="1891071"/>
            <a:chExt cx="12780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7D09E87-2A9E-4340-9A52-820DDACF872D}"/>
                    </a:ext>
                  </a:extLst>
                </p14:cNvPr>
                <p14:cNvContentPartPr/>
                <p14:nvPr/>
              </p14:nvContentPartPr>
              <p14:xfrm>
                <a:off x="2077660" y="1891071"/>
                <a:ext cx="83880" cy="19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7D09E87-2A9E-4340-9A52-820DDACF87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0132" y="1883511"/>
                  <a:ext cx="98935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BD268CE-318B-D846-8071-95CE3ADE833B}"/>
                    </a:ext>
                  </a:extLst>
                </p14:cNvPr>
                <p14:cNvContentPartPr/>
                <p14:nvPr/>
              </p14:nvContentPartPr>
              <p14:xfrm>
                <a:off x="2080540" y="2015631"/>
                <a:ext cx="124920" cy="19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BD268CE-318B-D846-8071-95CE3ADE83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72980" y="2007926"/>
                  <a:ext cx="140040" cy="344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4FA368-86FF-BD4F-96E1-2CACD1F72AF4}"/>
              </a:ext>
            </a:extLst>
          </p:cNvPr>
          <p:cNvGrpSpPr/>
          <p:nvPr/>
        </p:nvGrpSpPr>
        <p:grpSpPr>
          <a:xfrm>
            <a:off x="2441980" y="1698111"/>
            <a:ext cx="622440" cy="486000"/>
            <a:chOff x="2441980" y="1698111"/>
            <a:chExt cx="622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FDE0E1E-AEC7-004D-8836-BAAECCDEA621}"/>
                    </a:ext>
                  </a:extLst>
                </p14:cNvPr>
                <p14:cNvContentPartPr/>
                <p14:nvPr/>
              </p14:nvContentPartPr>
              <p14:xfrm>
                <a:off x="2441980" y="1698111"/>
                <a:ext cx="130320" cy="435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FDE0E1E-AEC7-004D-8836-BAAECCDEA6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4420" y="1690545"/>
                  <a:ext cx="145440" cy="450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8E4E73-6A45-ED44-9714-92E2C00CB7FF}"/>
                    </a:ext>
                  </a:extLst>
                </p14:cNvPr>
                <p14:cNvContentPartPr/>
                <p14:nvPr/>
              </p14:nvContentPartPr>
              <p14:xfrm>
                <a:off x="2665540" y="1885671"/>
                <a:ext cx="155880" cy="124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8E4E73-6A45-ED44-9714-92E2C00CB7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57980" y="1878111"/>
                  <a:ext cx="171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AE9E088-653E-A048-9C52-FDE7B734C2FF}"/>
                    </a:ext>
                  </a:extLst>
                </p14:cNvPr>
                <p14:cNvContentPartPr/>
                <p14:nvPr/>
              </p14:nvContentPartPr>
              <p14:xfrm>
                <a:off x="2952100" y="1710711"/>
                <a:ext cx="112320" cy="473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AE9E088-653E-A048-9C52-FDE7B734C2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44540" y="1703151"/>
                  <a:ext cx="12744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D759D3F-A527-9942-BB3A-29D7BD5CAF88}"/>
                  </a:ext>
                </a:extLst>
              </p14:cNvPr>
              <p14:cNvContentPartPr/>
              <p14:nvPr/>
            </p14:nvContentPartPr>
            <p14:xfrm>
              <a:off x="3331540" y="2084031"/>
              <a:ext cx="93600" cy="1062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D759D3F-A527-9942-BB3A-29D7BD5CAF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23980" y="2076471"/>
                <a:ext cx="1087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20E73AA8-1522-9A4F-BE40-8C0724D9539C}"/>
              </a:ext>
            </a:extLst>
          </p:cNvPr>
          <p:cNvGrpSpPr/>
          <p:nvPr/>
        </p:nvGrpSpPr>
        <p:grpSpPr>
          <a:xfrm>
            <a:off x="3823660" y="1722951"/>
            <a:ext cx="261360" cy="349200"/>
            <a:chOff x="3823660" y="1722951"/>
            <a:chExt cx="2613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4716C51-8197-5B43-B55F-2F2D3A4BBF47}"/>
                    </a:ext>
                  </a:extLst>
                </p14:cNvPr>
                <p14:cNvContentPartPr/>
                <p14:nvPr/>
              </p14:nvContentPartPr>
              <p14:xfrm>
                <a:off x="3823660" y="1722951"/>
                <a:ext cx="174600" cy="6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4716C51-8197-5B43-B55F-2F2D3A4BBF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16100" y="1715391"/>
                  <a:ext cx="189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780BC23-BF5B-D949-A324-9821EB2EFD12}"/>
                    </a:ext>
                  </a:extLst>
                </p14:cNvPr>
                <p14:cNvContentPartPr/>
                <p14:nvPr/>
              </p14:nvContentPartPr>
              <p14:xfrm>
                <a:off x="3867220" y="1847511"/>
                <a:ext cx="37800" cy="224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780BC23-BF5B-D949-A324-9821EB2EFD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59660" y="1839939"/>
                  <a:ext cx="52920" cy="239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4922B28-ABCB-2146-AF47-9AEE6D5E119F}"/>
                    </a:ext>
                  </a:extLst>
                </p14:cNvPr>
                <p14:cNvContentPartPr/>
                <p14:nvPr/>
              </p14:nvContentPartPr>
              <p14:xfrm>
                <a:off x="3947860" y="1909791"/>
                <a:ext cx="137160" cy="43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4922B28-ABCB-2146-AF47-9AEE6D5E11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40300" y="190223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F756784-9E10-1E4B-AD49-F7287506BF3C}"/>
              </a:ext>
            </a:extLst>
          </p:cNvPr>
          <p:cNvGrpSpPr/>
          <p:nvPr/>
        </p:nvGrpSpPr>
        <p:grpSpPr>
          <a:xfrm>
            <a:off x="4378420" y="1810071"/>
            <a:ext cx="155160" cy="112320"/>
            <a:chOff x="4378420" y="1810071"/>
            <a:chExt cx="1551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31D5F21-72CF-5D4B-902D-41B8BEB7EA8E}"/>
                    </a:ext>
                  </a:extLst>
                </p14:cNvPr>
                <p14:cNvContentPartPr/>
                <p14:nvPr/>
              </p14:nvContentPartPr>
              <p14:xfrm>
                <a:off x="4389940" y="1810071"/>
                <a:ext cx="93600" cy="12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31D5F21-72CF-5D4B-902D-41B8BEB7EA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2380" y="1802295"/>
                  <a:ext cx="10872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FFD640F-737E-6347-AEB7-EAA345BA1AA4}"/>
                    </a:ext>
                  </a:extLst>
                </p14:cNvPr>
                <p14:cNvContentPartPr/>
                <p14:nvPr/>
              </p14:nvContentPartPr>
              <p14:xfrm>
                <a:off x="4378420" y="1891071"/>
                <a:ext cx="155160" cy="31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FFD640F-737E-6347-AEB7-EAA345BA1A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70877" y="1883511"/>
                  <a:ext cx="170245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FDC2F84-F1BE-6247-8286-7348060D0371}"/>
              </a:ext>
            </a:extLst>
          </p:cNvPr>
          <p:cNvGrpSpPr/>
          <p:nvPr/>
        </p:nvGrpSpPr>
        <p:grpSpPr>
          <a:xfrm>
            <a:off x="4814020" y="1629711"/>
            <a:ext cx="304560" cy="579240"/>
            <a:chOff x="4814020" y="1629711"/>
            <a:chExt cx="3045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073D38B-9912-1F47-82DA-2A109719DF5A}"/>
                    </a:ext>
                  </a:extLst>
                </p14:cNvPr>
                <p14:cNvContentPartPr/>
                <p14:nvPr/>
              </p14:nvContentPartPr>
              <p14:xfrm>
                <a:off x="4814020" y="1735551"/>
                <a:ext cx="304560" cy="230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073D38B-9912-1F47-82DA-2A109719DF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06460" y="1727991"/>
                  <a:ext cx="319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1E732FF-C468-914F-BAE4-E16E36DBE0E3}"/>
                    </a:ext>
                  </a:extLst>
                </p14:cNvPr>
                <p14:cNvContentPartPr/>
                <p14:nvPr/>
              </p14:nvContentPartPr>
              <p14:xfrm>
                <a:off x="4919140" y="1629711"/>
                <a:ext cx="19080" cy="579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1E732FF-C468-914F-BAE4-E16E36DBE0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11580" y="1622156"/>
                  <a:ext cx="34200" cy="5943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DDA2A738-4FB3-974F-83F7-C84A653E168F}"/>
                  </a:ext>
                </a:extLst>
              </p14:cNvPr>
              <p14:cNvContentPartPr/>
              <p14:nvPr/>
            </p14:nvContentPartPr>
            <p14:xfrm>
              <a:off x="5043700" y="2071791"/>
              <a:ext cx="149760" cy="1436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DDA2A738-4FB3-974F-83F7-C84A653E168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36140" y="2064231"/>
                <a:ext cx="1648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D07039C-6641-7E40-AC70-2A302C8AE26D}"/>
              </a:ext>
            </a:extLst>
          </p:cNvPr>
          <p:cNvGrpSpPr/>
          <p:nvPr/>
        </p:nvGrpSpPr>
        <p:grpSpPr>
          <a:xfrm>
            <a:off x="7552540" y="1691991"/>
            <a:ext cx="965520" cy="497880"/>
            <a:chOff x="7552540" y="1691991"/>
            <a:chExt cx="96552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106702E-514E-8F4C-8039-C46EC53639A8}"/>
                    </a:ext>
                  </a:extLst>
                </p14:cNvPr>
                <p14:cNvContentPartPr/>
                <p14:nvPr/>
              </p14:nvContentPartPr>
              <p14:xfrm>
                <a:off x="7552540" y="1729431"/>
                <a:ext cx="112320" cy="243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106702E-514E-8F4C-8039-C46EC53639A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44980" y="1721871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47F4FD6-E125-5C41-B8E2-FC7C6772291D}"/>
                    </a:ext>
                  </a:extLst>
                </p14:cNvPr>
                <p14:cNvContentPartPr/>
                <p14:nvPr/>
              </p14:nvContentPartPr>
              <p14:xfrm>
                <a:off x="7677100" y="1691991"/>
                <a:ext cx="212040" cy="497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47F4FD6-E125-5C41-B8E2-FC7C677229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69540" y="1684431"/>
                  <a:ext cx="2271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C6234D8-B9E6-A148-BA9A-9C3173B8F2FA}"/>
                    </a:ext>
                  </a:extLst>
                </p14:cNvPr>
                <p14:cNvContentPartPr/>
                <p14:nvPr/>
              </p14:nvContentPartPr>
              <p14:xfrm>
                <a:off x="7714540" y="1878831"/>
                <a:ext cx="193320" cy="31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C6234D8-B9E6-A148-BA9A-9C3173B8F2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06980" y="1871357"/>
                  <a:ext cx="208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4F61F74-0485-7A4D-919C-41B0BCE2F1A9}"/>
                    </a:ext>
                  </a:extLst>
                </p14:cNvPr>
                <p14:cNvContentPartPr/>
                <p14:nvPr/>
              </p14:nvContentPartPr>
              <p14:xfrm>
                <a:off x="8007220" y="1872351"/>
                <a:ext cx="56520" cy="106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4F61F74-0485-7A4D-919C-41B0BCE2F1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99660" y="1864791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F3BC63E-B3D7-9E47-8FA9-9CCA965BB4AB}"/>
                    </a:ext>
                  </a:extLst>
                </p14:cNvPr>
                <p14:cNvContentPartPr/>
                <p14:nvPr/>
              </p14:nvContentPartPr>
              <p14:xfrm>
                <a:off x="8174980" y="1878831"/>
                <a:ext cx="218160" cy="168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F3BC63E-B3D7-9E47-8FA9-9CCA965BB4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67420" y="187127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1AE6E4D-102B-764B-83CE-91845D594162}"/>
                    </a:ext>
                  </a:extLst>
                </p14:cNvPr>
                <p14:cNvContentPartPr/>
                <p14:nvPr/>
              </p14:nvContentPartPr>
              <p14:xfrm>
                <a:off x="8442820" y="1853631"/>
                <a:ext cx="75240" cy="230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1AE6E4D-102B-764B-83CE-91845D5941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35224" y="1846071"/>
                  <a:ext cx="90433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ED8B522-245F-2B46-93FA-6C46FA1299FB}"/>
              </a:ext>
            </a:extLst>
          </p:cNvPr>
          <p:cNvGrpSpPr/>
          <p:nvPr/>
        </p:nvGrpSpPr>
        <p:grpSpPr>
          <a:xfrm>
            <a:off x="8704180" y="1866231"/>
            <a:ext cx="311760" cy="261720"/>
            <a:chOff x="8704180" y="1866231"/>
            <a:chExt cx="3117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76E38C6-C676-E244-8146-2F564F273196}"/>
                    </a:ext>
                  </a:extLst>
                </p14:cNvPr>
                <p14:cNvContentPartPr/>
                <p14:nvPr/>
              </p14:nvContentPartPr>
              <p14:xfrm>
                <a:off x="8704180" y="1903671"/>
                <a:ext cx="10008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76E38C6-C676-E244-8146-2F564F2731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96620" y="1896197"/>
                  <a:ext cx="11520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7B9E64B-CB08-0C4B-8CF1-85AFA9D153F8}"/>
                    </a:ext>
                  </a:extLst>
                </p14:cNvPr>
                <p14:cNvContentPartPr/>
                <p14:nvPr/>
              </p14:nvContentPartPr>
              <p14:xfrm>
                <a:off x="8707780" y="2015631"/>
                <a:ext cx="16488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7B9E64B-CB08-0C4B-8CF1-85AFA9D153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00236" y="2007855"/>
                  <a:ext cx="179967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F35AE41-470D-314E-AFF2-4319C3ED8157}"/>
                    </a:ext>
                  </a:extLst>
                </p14:cNvPr>
                <p14:cNvContentPartPr/>
                <p14:nvPr/>
              </p14:nvContentPartPr>
              <p14:xfrm>
                <a:off x="8996860" y="1866231"/>
                <a:ext cx="19080" cy="261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F35AE41-470D-314E-AFF2-4319C3ED81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89155" y="1858681"/>
                  <a:ext cx="34491" cy="2768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FF2AE80-0DD1-224E-AF8A-4227B111D079}"/>
                  </a:ext>
                </a:extLst>
              </p14:cNvPr>
              <p14:cNvContentPartPr/>
              <p14:nvPr/>
            </p14:nvContentPartPr>
            <p14:xfrm>
              <a:off x="9469900" y="2084031"/>
              <a:ext cx="360" cy="31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FF2AE80-0DD1-224E-AF8A-4227B111D07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62340" y="2076471"/>
                <a:ext cx="15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990F52D-CEF0-DA4F-82CC-A2F4BC8051B5}"/>
                  </a:ext>
                </a:extLst>
              </p14:cNvPr>
              <p14:cNvContentPartPr/>
              <p14:nvPr/>
            </p14:nvContentPartPr>
            <p14:xfrm>
              <a:off x="5373820" y="2183751"/>
              <a:ext cx="1780920" cy="687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990F52D-CEF0-DA4F-82CC-A2F4BC8051B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366260" y="2176230"/>
                <a:ext cx="179604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10B2F8D8-9C63-9B4E-8DFF-9B1B83791F41}"/>
                  </a:ext>
                </a:extLst>
              </p14:cNvPr>
              <p14:cNvContentPartPr/>
              <p14:nvPr/>
            </p14:nvContentPartPr>
            <p14:xfrm>
              <a:off x="7471540" y="2183751"/>
              <a:ext cx="1675080" cy="565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10B2F8D8-9C63-9B4E-8DFF-9B1B83791F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63980" y="2176191"/>
                <a:ext cx="169020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5F76E0A-BE0A-1448-9E0F-2F2FA3A024E8}"/>
              </a:ext>
            </a:extLst>
          </p:cNvPr>
          <p:cNvGrpSpPr/>
          <p:nvPr/>
        </p:nvGrpSpPr>
        <p:grpSpPr>
          <a:xfrm>
            <a:off x="679780" y="2451951"/>
            <a:ext cx="461160" cy="366840"/>
            <a:chOff x="679780" y="2451951"/>
            <a:chExt cx="4611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AA4DCEF-6216-FE48-AE1B-D8EE038DAC77}"/>
                    </a:ext>
                  </a:extLst>
                </p14:cNvPr>
                <p14:cNvContentPartPr/>
                <p14:nvPr/>
              </p14:nvContentPartPr>
              <p14:xfrm>
                <a:off x="854020" y="2544831"/>
                <a:ext cx="149760" cy="1558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AA4DCEF-6216-FE48-AE1B-D8EE038DAC7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6460" y="2537288"/>
                  <a:ext cx="164880" cy="17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9F2756B-4290-E046-ACA4-4FF1C7C9DC78}"/>
                    </a:ext>
                  </a:extLst>
                </p14:cNvPr>
                <p14:cNvContentPartPr/>
                <p14:nvPr/>
              </p14:nvContentPartPr>
              <p14:xfrm>
                <a:off x="679780" y="2451951"/>
                <a:ext cx="461160" cy="366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9F2756B-4290-E046-ACA4-4FF1C7C9DC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2220" y="2444391"/>
                  <a:ext cx="47628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E749A7DD-7FDC-BE4E-8BEE-9B05EFD50FE1}"/>
              </a:ext>
            </a:extLst>
          </p:cNvPr>
          <p:cNvGrpSpPr/>
          <p:nvPr/>
        </p:nvGrpSpPr>
        <p:grpSpPr>
          <a:xfrm>
            <a:off x="1432900" y="2420271"/>
            <a:ext cx="728640" cy="510840"/>
            <a:chOff x="1432900" y="2420271"/>
            <a:chExt cx="7286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E41EB0C-D685-D544-8F55-C7D6B877A17E}"/>
                    </a:ext>
                  </a:extLst>
                </p14:cNvPr>
                <p14:cNvContentPartPr/>
                <p14:nvPr/>
              </p14:nvContentPartPr>
              <p14:xfrm>
                <a:off x="1576180" y="2420271"/>
                <a:ext cx="75240" cy="161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E41EB0C-D685-D544-8F55-C7D6B877A1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68620" y="2412694"/>
                  <a:ext cx="90360" cy="176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3EF2380-61BA-9A4C-AF4F-D3D070EBBFFA}"/>
                    </a:ext>
                  </a:extLst>
                </p14:cNvPr>
                <p14:cNvContentPartPr/>
                <p14:nvPr/>
              </p14:nvContentPartPr>
              <p14:xfrm>
                <a:off x="1432900" y="2445111"/>
                <a:ext cx="274320" cy="4860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3EF2380-61BA-9A4C-AF4F-D3D070EBBF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25330" y="2437551"/>
                  <a:ext cx="2894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CC40C5A-12FA-B043-822D-250CE60DDFD6}"/>
                    </a:ext>
                  </a:extLst>
                </p14:cNvPr>
                <p14:cNvContentPartPr/>
                <p14:nvPr/>
              </p14:nvContentPartPr>
              <p14:xfrm>
                <a:off x="1576180" y="2818791"/>
                <a:ext cx="124920" cy="93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CC40C5A-12FA-B043-822D-250CE60DDF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68620" y="2811260"/>
                  <a:ext cx="14004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89AC980-E7EF-4E49-8175-D244A54A3B44}"/>
                    </a:ext>
                  </a:extLst>
                </p14:cNvPr>
                <p14:cNvContentPartPr/>
                <p14:nvPr/>
              </p14:nvContentPartPr>
              <p14:xfrm>
                <a:off x="1986940" y="2513511"/>
                <a:ext cx="155880" cy="25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89AC980-E7EF-4E49-8175-D244A54A3B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9380" y="250595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518935A-D95E-A34E-A5AF-A60790026F26}"/>
                    </a:ext>
                  </a:extLst>
                </p14:cNvPr>
                <p14:cNvContentPartPr/>
                <p14:nvPr/>
              </p14:nvContentPartPr>
              <p14:xfrm>
                <a:off x="1850140" y="2513511"/>
                <a:ext cx="230760" cy="299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518935A-D95E-A34E-A5AF-A60790026F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42580" y="2505951"/>
                  <a:ext cx="245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D92EF8C-E2E2-054F-B508-F2F5607703A8}"/>
                    </a:ext>
                  </a:extLst>
                </p14:cNvPr>
                <p14:cNvContentPartPr/>
                <p14:nvPr/>
              </p14:nvContentPartPr>
              <p14:xfrm>
                <a:off x="2005660" y="2700351"/>
                <a:ext cx="43920" cy="193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D92EF8C-E2E2-054F-B508-F2F5607703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98100" y="269279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539E938-1A7E-594C-8F8F-C111680FAB69}"/>
                    </a:ext>
                  </a:extLst>
                </p14:cNvPr>
                <p14:cNvContentPartPr/>
                <p14:nvPr/>
              </p14:nvContentPartPr>
              <p14:xfrm>
                <a:off x="2117620" y="2731671"/>
                <a:ext cx="43920" cy="565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539E938-1A7E-594C-8F8F-C111680FAB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10060" y="2724111"/>
                  <a:ext cx="590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6F9DEAE1-EB7E-A448-B6BA-B7B65F558ACB}"/>
              </a:ext>
            </a:extLst>
          </p:cNvPr>
          <p:cNvGrpSpPr/>
          <p:nvPr/>
        </p:nvGrpSpPr>
        <p:grpSpPr>
          <a:xfrm>
            <a:off x="2366740" y="2476431"/>
            <a:ext cx="928080" cy="448560"/>
            <a:chOff x="2366740" y="2476431"/>
            <a:chExt cx="9280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66455DD-92EF-C24C-9F32-74D3F161CDFD}"/>
                    </a:ext>
                  </a:extLst>
                </p14:cNvPr>
                <p14:cNvContentPartPr/>
                <p14:nvPr/>
              </p14:nvContentPartPr>
              <p14:xfrm>
                <a:off x="2366740" y="2476431"/>
                <a:ext cx="268200" cy="3186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66455DD-92EF-C24C-9F32-74D3F161CD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59170" y="2468871"/>
                  <a:ext cx="2833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B6C3DEF-F170-DE4E-8EFD-7E4A92EDC1AC}"/>
                    </a:ext>
                  </a:extLst>
                </p14:cNvPr>
                <p14:cNvContentPartPr/>
                <p14:nvPr/>
              </p14:nvContentPartPr>
              <p14:xfrm>
                <a:off x="2397700" y="2669391"/>
                <a:ext cx="81360" cy="168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B6C3DEF-F170-DE4E-8EFD-7E4A92EDC1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90140" y="266183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0E8590C-B199-7E43-8A58-80A19A143C56}"/>
                    </a:ext>
                  </a:extLst>
                </p14:cNvPr>
                <p14:cNvContentPartPr/>
                <p14:nvPr/>
              </p14:nvContentPartPr>
              <p14:xfrm>
                <a:off x="2578420" y="2656791"/>
                <a:ext cx="224640" cy="268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0E8590C-B199-7E43-8A58-80A19A143C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70860" y="2649221"/>
                  <a:ext cx="23976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8170E7E-FCDC-0447-9920-6E2008306E2D}"/>
                    </a:ext>
                  </a:extLst>
                </p14:cNvPr>
                <p14:cNvContentPartPr/>
                <p14:nvPr/>
              </p14:nvContentPartPr>
              <p14:xfrm>
                <a:off x="2989180" y="2538711"/>
                <a:ext cx="218160" cy="280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8170E7E-FCDC-0447-9920-6E2008306E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81620" y="253115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FAE106A-59AB-2646-AA90-42390755CE37}"/>
                    </a:ext>
                  </a:extLst>
                </p14:cNvPr>
                <p14:cNvContentPartPr/>
                <p14:nvPr/>
              </p14:nvContentPartPr>
              <p14:xfrm>
                <a:off x="2964340" y="2712951"/>
                <a:ext cx="25200" cy="131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FAE106A-59AB-2646-AA90-42390755CE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56780" y="270539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F99EEF4-F773-1F41-9D3B-CB63111DEFE0}"/>
                    </a:ext>
                  </a:extLst>
                </p14:cNvPr>
                <p14:cNvContentPartPr/>
                <p14:nvPr/>
              </p14:nvContentPartPr>
              <p14:xfrm>
                <a:off x="3082780" y="2719791"/>
                <a:ext cx="212040" cy="136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F99EEF4-F773-1F41-9D3B-CB63111DEF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5220" y="2712211"/>
                  <a:ext cx="227160" cy="15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BD62DC1-E2A8-CF4D-AF92-C0619D29A010}"/>
              </a:ext>
            </a:extLst>
          </p:cNvPr>
          <p:cNvGrpSpPr/>
          <p:nvPr/>
        </p:nvGrpSpPr>
        <p:grpSpPr>
          <a:xfrm>
            <a:off x="3506140" y="2451591"/>
            <a:ext cx="1307520" cy="385560"/>
            <a:chOff x="3506140" y="2451591"/>
            <a:chExt cx="130752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7516F34-C91B-4B4C-96EB-A351C3EFE192}"/>
                    </a:ext>
                  </a:extLst>
                </p14:cNvPr>
                <p14:cNvContentPartPr/>
                <p14:nvPr/>
              </p14:nvContentPartPr>
              <p14:xfrm>
                <a:off x="3506140" y="2544831"/>
                <a:ext cx="268200" cy="193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7516F34-C91B-4B4C-96EB-A351C3EFE1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98580" y="2537271"/>
                  <a:ext cx="283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FD0FABF-2549-0C4F-AE8B-7BE73EC88336}"/>
                    </a:ext>
                  </a:extLst>
                </p14:cNvPr>
                <p14:cNvContentPartPr/>
                <p14:nvPr/>
              </p14:nvContentPartPr>
              <p14:xfrm>
                <a:off x="3947860" y="2625831"/>
                <a:ext cx="187200" cy="137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FD0FABF-2549-0C4F-AE8B-7BE73EC883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40300" y="2618291"/>
                  <a:ext cx="202320" cy="1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04397C7-A4B0-0241-BC90-1D986CD14F45}"/>
                    </a:ext>
                  </a:extLst>
                </p14:cNvPr>
                <p14:cNvContentPartPr/>
                <p14:nvPr/>
              </p14:nvContentPartPr>
              <p14:xfrm>
                <a:off x="4290580" y="2451591"/>
                <a:ext cx="149760" cy="3855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04397C7-A4B0-0241-BC90-1D986CD14F4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83020" y="2444031"/>
                  <a:ext cx="1648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3C3F92C-A0BA-4140-AA40-2E3FDDA98D87}"/>
                    </a:ext>
                  </a:extLst>
                </p14:cNvPr>
                <p14:cNvContentPartPr/>
                <p14:nvPr/>
              </p14:nvContentPartPr>
              <p14:xfrm>
                <a:off x="4545820" y="2638071"/>
                <a:ext cx="131040" cy="112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3C3F92C-A0BA-4140-AA40-2E3FDDA98D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38260" y="263051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42F9456-3CCC-3E48-A426-B65C30C08FEE}"/>
                    </a:ext>
                  </a:extLst>
                </p14:cNvPr>
                <p14:cNvContentPartPr/>
                <p14:nvPr/>
              </p14:nvContentPartPr>
              <p14:xfrm>
                <a:off x="4564180" y="2625831"/>
                <a:ext cx="149760" cy="143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42F9456-3CCC-3E48-A426-B65C30C08F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56620" y="261827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7F92F0E-88E3-614B-B53D-003F3D627CCF}"/>
                    </a:ext>
                  </a:extLst>
                </p14:cNvPr>
                <p14:cNvContentPartPr/>
                <p14:nvPr/>
              </p14:nvContentPartPr>
              <p14:xfrm>
                <a:off x="4813300" y="2787471"/>
                <a:ext cx="360" cy="129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7F92F0E-88E3-614B-B53D-003F3D627C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05740" y="2779695"/>
                  <a:ext cx="15480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43D76E5-AE04-9C42-BF7C-A7FDE969EF93}"/>
              </a:ext>
            </a:extLst>
          </p:cNvPr>
          <p:cNvGrpSpPr/>
          <p:nvPr/>
        </p:nvGrpSpPr>
        <p:grpSpPr>
          <a:xfrm>
            <a:off x="5018860" y="2495151"/>
            <a:ext cx="361440" cy="491400"/>
            <a:chOff x="5018860" y="2495151"/>
            <a:chExt cx="36144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04C7478-3441-4F4F-A34B-7D7A15007F18}"/>
                    </a:ext>
                  </a:extLst>
                </p14:cNvPr>
                <p14:cNvContentPartPr/>
                <p14:nvPr/>
              </p14:nvContentPartPr>
              <p14:xfrm>
                <a:off x="5018860" y="2594511"/>
                <a:ext cx="137160" cy="392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04C7478-3441-4F4F-A34B-7D7A15007F1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11320" y="2586944"/>
                  <a:ext cx="152240" cy="40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233D12E-AF04-EF4F-AF20-FA7815572A88}"/>
                    </a:ext>
                  </a:extLst>
                </p14:cNvPr>
                <p14:cNvContentPartPr/>
                <p14:nvPr/>
              </p14:nvContentPartPr>
              <p14:xfrm>
                <a:off x="5298940" y="2495151"/>
                <a:ext cx="81360" cy="380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233D12E-AF04-EF4F-AF20-FA7815572A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91346" y="2487591"/>
                  <a:ext cx="96547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ECAAABA-6E86-4C47-92BB-46A162DE1F97}"/>
              </a:ext>
            </a:extLst>
          </p:cNvPr>
          <p:cNvGrpSpPr/>
          <p:nvPr/>
        </p:nvGrpSpPr>
        <p:grpSpPr>
          <a:xfrm>
            <a:off x="5709700" y="2513511"/>
            <a:ext cx="909360" cy="479880"/>
            <a:chOff x="5709700" y="2513511"/>
            <a:chExt cx="909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1CDD0C0-C44F-C24B-93E8-813222AF7197}"/>
                    </a:ext>
                  </a:extLst>
                </p14:cNvPr>
                <p14:cNvContentPartPr/>
                <p14:nvPr/>
              </p14:nvContentPartPr>
              <p14:xfrm>
                <a:off x="5709700" y="2890791"/>
                <a:ext cx="75240" cy="59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1CDD0C0-C44F-C24B-93E8-813222AF71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2104" y="2883231"/>
                  <a:ext cx="90433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3DB4E3B-021F-A240-90B5-761A1A67F3FD}"/>
                    </a:ext>
                  </a:extLst>
                </p14:cNvPr>
                <p14:cNvContentPartPr/>
                <p14:nvPr/>
              </p14:nvContentPartPr>
              <p14:xfrm>
                <a:off x="5990140" y="2557431"/>
                <a:ext cx="131040" cy="355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3DB4E3B-021F-A240-90B5-761A1A67F3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82580" y="2549871"/>
                  <a:ext cx="146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309558E-E4CC-BA49-B79D-980789F40BA0}"/>
                    </a:ext>
                  </a:extLst>
                </p14:cNvPr>
                <p14:cNvContentPartPr/>
                <p14:nvPr/>
              </p14:nvContentPartPr>
              <p14:xfrm>
                <a:off x="6207940" y="2538711"/>
                <a:ext cx="305280" cy="249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309558E-E4CC-BA49-B79D-980789F40B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00389" y="2531151"/>
                  <a:ext cx="320382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90D898B-6A27-AB44-995E-13B91C7C0FE1}"/>
                    </a:ext>
                  </a:extLst>
                </p14:cNvPr>
                <p14:cNvContentPartPr/>
                <p14:nvPr/>
              </p14:nvContentPartPr>
              <p14:xfrm>
                <a:off x="6319900" y="2513511"/>
                <a:ext cx="137160" cy="448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90D898B-6A27-AB44-995E-13B91C7C0F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2340" y="2505951"/>
                  <a:ext cx="15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F06561C-23B7-AD4B-B723-F1F7C7AE59FF}"/>
                    </a:ext>
                  </a:extLst>
                </p14:cNvPr>
                <p14:cNvContentPartPr/>
                <p14:nvPr/>
              </p14:nvContentPartPr>
              <p14:xfrm>
                <a:off x="6257620" y="2843631"/>
                <a:ext cx="361440" cy="149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F06561C-23B7-AD4B-B723-F1F7C7AE59F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50060" y="2836089"/>
                  <a:ext cx="376560" cy="1648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1C59AA5-0105-D147-A5EB-07D05F48ECFC}"/>
              </a:ext>
            </a:extLst>
          </p:cNvPr>
          <p:cNvGrpSpPr/>
          <p:nvPr/>
        </p:nvGrpSpPr>
        <p:grpSpPr>
          <a:xfrm>
            <a:off x="6873940" y="2601351"/>
            <a:ext cx="1326600" cy="416880"/>
            <a:chOff x="6873940" y="2601351"/>
            <a:chExt cx="132660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8C52ECE-B2FD-8E42-92D6-278250873928}"/>
                    </a:ext>
                  </a:extLst>
                </p14:cNvPr>
                <p14:cNvContentPartPr/>
                <p14:nvPr/>
              </p14:nvContentPartPr>
              <p14:xfrm>
                <a:off x="6936220" y="2709351"/>
                <a:ext cx="124920" cy="259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8C52ECE-B2FD-8E42-92D6-2782508739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28638" y="2701780"/>
                  <a:ext cx="140084" cy="274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8E1ACCA-3B76-CB49-A94B-41A1BFE69B81}"/>
                    </a:ext>
                  </a:extLst>
                </p14:cNvPr>
                <p14:cNvContentPartPr/>
                <p14:nvPr/>
              </p14:nvContentPartPr>
              <p14:xfrm>
                <a:off x="6873940" y="2743911"/>
                <a:ext cx="268200" cy="193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8E1ACCA-3B76-CB49-A94B-41A1BFE69B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66370" y="2736351"/>
                  <a:ext cx="2833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DD0413C-C057-F346-A7FA-4E7207C15037}"/>
                    </a:ext>
                  </a:extLst>
                </p14:cNvPr>
                <p14:cNvContentPartPr/>
                <p14:nvPr/>
              </p14:nvContentPartPr>
              <p14:xfrm>
                <a:off x="7247620" y="2775231"/>
                <a:ext cx="162360" cy="205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DD0413C-C057-F346-A7FA-4E7207C1503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0060" y="2767671"/>
                  <a:ext cx="177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79BC5FB-CD89-8F4E-881C-AAFF2564A9F5}"/>
                    </a:ext>
                  </a:extLst>
                </p14:cNvPr>
                <p14:cNvContentPartPr/>
                <p14:nvPr/>
              </p14:nvContentPartPr>
              <p14:xfrm>
                <a:off x="7303420" y="2881071"/>
                <a:ext cx="180720" cy="25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79BC5FB-CD89-8F4E-881C-AAFF2564A9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95860" y="2873511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BB9190C4-E5B5-9149-B485-54AAFEB45D32}"/>
                    </a:ext>
                  </a:extLst>
                </p14:cNvPr>
                <p14:cNvContentPartPr/>
                <p14:nvPr/>
              </p14:nvContentPartPr>
              <p14:xfrm>
                <a:off x="7683220" y="2601351"/>
                <a:ext cx="293040" cy="360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BB9190C4-E5B5-9149-B485-54AAFEB45D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75660" y="2593791"/>
                  <a:ext cx="308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7700361-C14D-D647-B055-A02FEC3A7203}"/>
                    </a:ext>
                  </a:extLst>
                </p14:cNvPr>
                <p14:cNvContentPartPr/>
                <p14:nvPr/>
              </p14:nvContentPartPr>
              <p14:xfrm>
                <a:off x="8100460" y="2918151"/>
                <a:ext cx="100080" cy="100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7700361-C14D-D647-B055-A02FEC3A72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92900" y="291059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5B0EEEE-C812-F94D-8A51-1EB3E33865AE}"/>
              </a:ext>
            </a:extLst>
          </p:cNvPr>
          <p:cNvGrpSpPr/>
          <p:nvPr/>
        </p:nvGrpSpPr>
        <p:grpSpPr>
          <a:xfrm>
            <a:off x="8598340" y="2613231"/>
            <a:ext cx="1930320" cy="485280"/>
            <a:chOff x="8598340" y="2613231"/>
            <a:chExt cx="19303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149F2FD-64CA-AA49-9252-07A0583AEFFF}"/>
                    </a:ext>
                  </a:extLst>
                </p14:cNvPr>
                <p14:cNvContentPartPr/>
                <p14:nvPr/>
              </p14:nvContentPartPr>
              <p14:xfrm>
                <a:off x="8598340" y="2669391"/>
                <a:ext cx="243000" cy="4291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149F2FD-64CA-AA49-9252-07A0583AEF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90780" y="2661837"/>
                  <a:ext cx="258120" cy="444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E0D6C48-B81E-6142-8862-CE89B92DEBA7}"/>
                    </a:ext>
                  </a:extLst>
                </p14:cNvPr>
                <p14:cNvContentPartPr/>
                <p14:nvPr/>
              </p14:nvContentPartPr>
              <p14:xfrm>
                <a:off x="9010180" y="2706831"/>
                <a:ext cx="198720" cy="268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E0D6C48-B81E-6142-8862-CE89B92DEB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634" y="2699271"/>
                  <a:ext cx="213813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61999AD-7352-3E40-B20D-8D1F879CB0A2}"/>
                    </a:ext>
                  </a:extLst>
                </p14:cNvPr>
                <p14:cNvContentPartPr/>
                <p14:nvPr/>
              </p14:nvContentPartPr>
              <p14:xfrm>
                <a:off x="9046540" y="2881071"/>
                <a:ext cx="162360" cy="31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61999AD-7352-3E40-B20D-8D1F879CB0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38980" y="2873597"/>
                  <a:ext cx="17748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07BBF52-9278-7746-96F0-224274F9B058}"/>
                    </a:ext>
                  </a:extLst>
                </p14:cNvPr>
                <p14:cNvContentPartPr/>
                <p14:nvPr/>
              </p14:nvContentPartPr>
              <p14:xfrm>
                <a:off x="9382780" y="2613231"/>
                <a:ext cx="305280" cy="3427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07BBF52-9278-7746-96F0-224274F9B05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75220" y="2605671"/>
                  <a:ext cx="320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57DED23-B926-7541-89CE-2BD30DFCD483}"/>
                    </a:ext>
                  </a:extLst>
                </p14:cNvPr>
                <p14:cNvContentPartPr/>
                <p14:nvPr/>
              </p14:nvContentPartPr>
              <p14:xfrm>
                <a:off x="9731620" y="2837511"/>
                <a:ext cx="13716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57DED23-B926-7541-89CE-2BD30DFCD4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24080" y="2829951"/>
                  <a:ext cx="152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F6CF0FC-3AAD-5C47-9CE1-FC498658A9A1}"/>
                    </a:ext>
                  </a:extLst>
                </p14:cNvPr>
                <p14:cNvContentPartPr/>
                <p14:nvPr/>
              </p14:nvContentPartPr>
              <p14:xfrm>
                <a:off x="10055980" y="2631951"/>
                <a:ext cx="323280" cy="3862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F6CF0FC-3AAD-5C47-9CE1-FC498658A9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48428" y="2624391"/>
                  <a:ext cx="338383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1CACB58-E3F4-144F-B83E-56ECFED2819B}"/>
                    </a:ext>
                  </a:extLst>
                </p14:cNvPr>
                <p14:cNvContentPartPr/>
                <p14:nvPr/>
              </p14:nvContentPartPr>
              <p14:xfrm>
                <a:off x="10441180" y="2971431"/>
                <a:ext cx="87480" cy="77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1CACB58-E3F4-144F-B83E-56ECFED281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33620" y="2963871"/>
                  <a:ext cx="1026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3612FBF-B651-D545-9544-EF9F9183F09A}"/>
              </a:ext>
            </a:extLst>
          </p:cNvPr>
          <p:cNvGrpSpPr/>
          <p:nvPr/>
        </p:nvGrpSpPr>
        <p:grpSpPr>
          <a:xfrm>
            <a:off x="10746100" y="2488671"/>
            <a:ext cx="990360" cy="641880"/>
            <a:chOff x="10746100" y="2488671"/>
            <a:chExt cx="99036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2EBB181-7788-104A-90ED-DA2B97E24DC1}"/>
                    </a:ext>
                  </a:extLst>
                </p14:cNvPr>
                <p14:cNvContentPartPr/>
                <p14:nvPr/>
              </p14:nvContentPartPr>
              <p14:xfrm>
                <a:off x="10746100" y="2613231"/>
                <a:ext cx="124920" cy="305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2EBB181-7788-104A-90ED-DA2B97E24D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38540" y="2605671"/>
                  <a:ext cx="140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29C09BF-0634-914B-86A4-B6A05885E1E7}"/>
                    </a:ext>
                  </a:extLst>
                </p14:cNvPr>
                <p14:cNvContentPartPr/>
                <p14:nvPr/>
              </p14:nvContentPartPr>
              <p14:xfrm>
                <a:off x="10895500" y="2488671"/>
                <a:ext cx="293040" cy="6166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29C09BF-0634-914B-86A4-B6A05885E1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87940" y="2481111"/>
                  <a:ext cx="3081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A6337C0-561C-2B4D-978B-3FEE2726014D}"/>
                    </a:ext>
                  </a:extLst>
                </p14:cNvPr>
                <p14:cNvContentPartPr/>
                <p14:nvPr/>
              </p14:nvContentPartPr>
              <p14:xfrm>
                <a:off x="11399860" y="2700351"/>
                <a:ext cx="155880" cy="112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A6337C0-561C-2B4D-978B-3FEE272601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92300" y="269279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5956450-9F69-DB4E-8730-112A4A262518}"/>
                    </a:ext>
                  </a:extLst>
                </p14:cNvPr>
                <p14:cNvContentPartPr/>
                <p14:nvPr/>
              </p14:nvContentPartPr>
              <p14:xfrm>
                <a:off x="11307340" y="2818791"/>
                <a:ext cx="317160" cy="187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5956450-9F69-DB4E-8730-112A4A2625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299780" y="2811231"/>
                  <a:ext cx="33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F262D82-99C5-2D4A-A1DC-F93267D474E3}"/>
                    </a:ext>
                  </a:extLst>
                </p14:cNvPr>
                <p14:cNvContentPartPr/>
                <p14:nvPr/>
              </p14:nvContentPartPr>
              <p14:xfrm>
                <a:off x="11698660" y="3055311"/>
                <a:ext cx="37800" cy="75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F262D82-99C5-2D4A-A1DC-F93267D474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91100" y="3047751"/>
                  <a:ext cx="52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ECA9DA8-C716-0B4C-BA6C-CB6C95819EDE}"/>
              </a:ext>
            </a:extLst>
          </p:cNvPr>
          <p:cNvGrpSpPr/>
          <p:nvPr/>
        </p:nvGrpSpPr>
        <p:grpSpPr>
          <a:xfrm>
            <a:off x="754300" y="3323151"/>
            <a:ext cx="249480" cy="411120"/>
            <a:chOff x="754300" y="3323151"/>
            <a:chExt cx="2494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72CCAAF-4186-2241-BD75-FFF008DCEBEB}"/>
                    </a:ext>
                  </a:extLst>
                </p14:cNvPr>
                <p14:cNvContentPartPr/>
                <p14:nvPr/>
              </p14:nvContentPartPr>
              <p14:xfrm>
                <a:off x="754300" y="3323151"/>
                <a:ext cx="118800" cy="3052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72CCAAF-4186-2241-BD75-FFF008DCEB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6717" y="3315591"/>
                  <a:ext cx="133966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A132D2E-FB4C-214F-B5DB-50A60C83F0FC}"/>
                    </a:ext>
                  </a:extLst>
                </p14:cNvPr>
                <p14:cNvContentPartPr/>
                <p14:nvPr/>
              </p14:nvContentPartPr>
              <p14:xfrm>
                <a:off x="760420" y="3516111"/>
                <a:ext cx="75240" cy="75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A132D2E-FB4C-214F-B5DB-50A60C83F0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2824" y="3508551"/>
                  <a:ext cx="90433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F9DE726-E505-024E-A925-057AA5414598}"/>
                    </a:ext>
                  </a:extLst>
                </p14:cNvPr>
                <p14:cNvContentPartPr/>
                <p14:nvPr/>
              </p14:nvContentPartPr>
              <p14:xfrm>
                <a:off x="978580" y="3490911"/>
                <a:ext cx="25200" cy="68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F9DE726-E505-024E-A925-057AA54145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1020" y="348335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927F576-75DD-6B45-BF50-E14B7A17E471}"/>
                    </a:ext>
                  </a:extLst>
                </p14:cNvPr>
                <p14:cNvContentPartPr/>
                <p14:nvPr/>
              </p14:nvContentPartPr>
              <p14:xfrm>
                <a:off x="841420" y="3652911"/>
                <a:ext cx="162360" cy="81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927F576-75DD-6B45-BF50-E14B7A17E47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3843" y="3645317"/>
                  <a:ext cx="177514" cy="965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C2CDBED-A449-0C48-BCDB-D171FC8672C3}"/>
              </a:ext>
            </a:extLst>
          </p:cNvPr>
          <p:cNvGrpSpPr/>
          <p:nvPr/>
        </p:nvGrpSpPr>
        <p:grpSpPr>
          <a:xfrm>
            <a:off x="1233820" y="3248271"/>
            <a:ext cx="660240" cy="706680"/>
            <a:chOff x="1233820" y="3248271"/>
            <a:chExt cx="66024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863EB40-9676-D14A-8A03-CB49DC47FAC5}"/>
                    </a:ext>
                  </a:extLst>
                </p14:cNvPr>
                <p14:cNvContentPartPr/>
                <p14:nvPr/>
              </p14:nvContentPartPr>
              <p14:xfrm>
                <a:off x="1233820" y="3403791"/>
                <a:ext cx="180720" cy="2368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863EB40-9676-D14A-8A03-CB49DC47FAC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26275" y="3396231"/>
                  <a:ext cx="19581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9A9DF03-6B3A-F549-922A-196A22A39601}"/>
                    </a:ext>
                  </a:extLst>
                </p14:cNvPr>
                <p14:cNvContentPartPr/>
                <p14:nvPr/>
              </p14:nvContentPartPr>
              <p14:xfrm>
                <a:off x="1464220" y="3565791"/>
                <a:ext cx="43920" cy="31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9A9DF03-6B3A-F549-922A-196A22A396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56660" y="3558317"/>
                  <a:ext cx="590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466DFAD8-4A93-9F41-8B4B-925A684F6987}"/>
                    </a:ext>
                  </a:extLst>
                </p14:cNvPr>
                <p14:cNvContentPartPr/>
                <p14:nvPr/>
              </p14:nvContentPartPr>
              <p14:xfrm>
                <a:off x="1576180" y="3248271"/>
                <a:ext cx="118800" cy="7066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466DFAD8-4A93-9F41-8B4B-925A684F698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68620" y="3240707"/>
                  <a:ext cx="133920" cy="72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D59BD66-0581-5A41-97E2-B984CC12BEAE}"/>
                    </a:ext>
                  </a:extLst>
                </p14:cNvPr>
                <p14:cNvContentPartPr/>
                <p14:nvPr/>
              </p14:nvContentPartPr>
              <p14:xfrm>
                <a:off x="1850140" y="3783591"/>
                <a:ext cx="43920" cy="378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D59BD66-0581-5A41-97E2-B984CC12BE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42580" y="3775958"/>
                  <a:ext cx="5904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75581AC9-E9CB-0445-97D7-F870B9A5F6AB}"/>
              </a:ext>
            </a:extLst>
          </p:cNvPr>
          <p:cNvGrpSpPr/>
          <p:nvPr/>
        </p:nvGrpSpPr>
        <p:grpSpPr>
          <a:xfrm>
            <a:off x="2142460" y="3310551"/>
            <a:ext cx="461160" cy="554400"/>
            <a:chOff x="2142460" y="3310551"/>
            <a:chExt cx="4611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55A688C-AF69-9D44-9C0C-5FDF49EF8791}"/>
                    </a:ext>
                  </a:extLst>
                </p14:cNvPr>
                <p14:cNvContentPartPr/>
                <p14:nvPr/>
              </p14:nvContentPartPr>
              <p14:xfrm>
                <a:off x="2142460" y="3354111"/>
                <a:ext cx="454680" cy="5108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55A688C-AF69-9D44-9C0C-5FDF49EF879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34900" y="3346551"/>
                  <a:ext cx="469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7BA8F3C-EA8D-114C-9DCA-068646A3D991}"/>
                    </a:ext>
                  </a:extLst>
                </p14:cNvPr>
                <p14:cNvContentPartPr/>
                <p14:nvPr/>
              </p14:nvContentPartPr>
              <p14:xfrm>
                <a:off x="2497420" y="3584511"/>
                <a:ext cx="100080" cy="31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7BA8F3C-EA8D-114C-9DCA-068646A3D9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89833" y="3577037"/>
                  <a:ext cx="115255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9C792AE-ED17-A14D-901C-AC317DFC4E66}"/>
                    </a:ext>
                  </a:extLst>
                </p14:cNvPr>
                <p14:cNvContentPartPr/>
                <p14:nvPr/>
              </p14:nvContentPartPr>
              <p14:xfrm>
                <a:off x="2534860" y="3310551"/>
                <a:ext cx="68760" cy="31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9C792AE-ED17-A14D-901C-AC317DFC4E6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27339" y="3303077"/>
                  <a:ext cx="83801" cy="462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DE15F5BB-D53D-8B48-9F88-F29AB41508B7}"/>
                  </a:ext>
                </a:extLst>
              </p14:cNvPr>
              <p14:cNvContentPartPr/>
              <p14:nvPr/>
            </p14:nvContentPartPr>
            <p14:xfrm>
              <a:off x="2858500" y="3540951"/>
              <a:ext cx="174600" cy="190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DE15F5BB-D53D-8B48-9F88-F29AB41508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850940" y="3533391"/>
                <a:ext cx="189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6921E1B-65E1-644C-9865-11DA9F6943F7}"/>
              </a:ext>
            </a:extLst>
          </p:cNvPr>
          <p:cNvGrpSpPr/>
          <p:nvPr/>
        </p:nvGrpSpPr>
        <p:grpSpPr>
          <a:xfrm>
            <a:off x="3281860" y="3242151"/>
            <a:ext cx="1395000" cy="492120"/>
            <a:chOff x="3281860" y="3242151"/>
            <a:chExt cx="13950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BA78AF4-5653-424E-868B-210DCBBA72C3}"/>
                    </a:ext>
                  </a:extLst>
                </p14:cNvPr>
                <p14:cNvContentPartPr/>
                <p14:nvPr/>
              </p14:nvContentPartPr>
              <p14:xfrm>
                <a:off x="3281860" y="3242151"/>
                <a:ext cx="324000" cy="4921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BA78AF4-5653-424E-868B-210DCBBA72C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74300" y="3234591"/>
                  <a:ext cx="339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C5D8FEA-1AE9-5846-80AC-757993793DCE}"/>
                    </a:ext>
                  </a:extLst>
                </p14:cNvPr>
                <p14:cNvContentPartPr/>
                <p14:nvPr/>
              </p14:nvContentPartPr>
              <p14:xfrm>
                <a:off x="3406420" y="3677751"/>
                <a:ext cx="25200" cy="25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C5D8FEA-1AE9-5846-80AC-757993793DC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98966" y="3670191"/>
                  <a:ext cx="40107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0824925-228D-9041-9C0D-809523ECDDA5}"/>
                    </a:ext>
                  </a:extLst>
                </p14:cNvPr>
                <p14:cNvContentPartPr/>
                <p14:nvPr/>
              </p14:nvContentPartPr>
              <p14:xfrm>
                <a:off x="3642940" y="3684231"/>
                <a:ext cx="12960" cy="64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0824925-228D-9041-9C0D-809523ECDD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5164" y="3676671"/>
                  <a:ext cx="2851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D7256B6-779F-2B48-BEA9-6DA406C6F3F2}"/>
                    </a:ext>
                  </a:extLst>
                </p14:cNvPr>
                <p14:cNvContentPartPr/>
                <p14:nvPr/>
              </p14:nvContentPartPr>
              <p14:xfrm>
                <a:off x="3966580" y="3484791"/>
                <a:ext cx="186480" cy="1188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D7256B6-779F-2B48-BEA9-6DA406C6F3F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959020" y="3477208"/>
                  <a:ext cx="201600" cy="13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8336DDA-F3AB-7544-99B2-DEDD805EE015}"/>
                    </a:ext>
                  </a:extLst>
                </p14:cNvPr>
                <p14:cNvContentPartPr/>
                <p14:nvPr/>
              </p14:nvContentPartPr>
              <p14:xfrm>
                <a:off x="4004020" y="3447351"/>
                <a:ext cx="62640" cy="149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8336DDA-F3AB-7544-99B2-DEDD805EE01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96460" y="343979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D519BBF-A27C-A341-90FB-FB7802F57EB8}"/>
                    </a:ext>
                  </a:extLst>
                </p14:cNvPr>
                <p14:cNvContentPartPr/>
                <p14:nvPr/>
              </p14:nvContentPartPr>
              <p14:xfrm>
                <a:off x="3835900" y="3559671"/>
                <a:ext cx="374040" cy="1623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D519BBF-A27C-A341-90FB-FB7802F57EB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28333" y="3552111"/>
                  <a:ext cx="389175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79ABF26-54D2-284F-95A4-B1F8C2A44F0A}"/>
                    </a:ext>
                  </a:extLst>
                </p14:cNvPr>
                <p14:cNvContentPartPr/>
                <p14:nvPr/>
              </p14:nvContentPartPr>
              <p14:xfrm>
                <a:off x="4402540" y="3441231"/>
                <a:ext cx="274320" cy="249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79ABF26-54D2-284F-95A4-B1F8C2A44F0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394980" y="3433660"/>
                  <a:ext cx="289440" cy="2646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C767359F-B4AE-7249-AB60-D1EF361C3D29}"/>
              </a:ext>
            </a:extLst>
          </p:cNvPr>
          <p:cNvGrpSpPr/>
          <p:nvPr/>
        </p:nvGrpSpPr>
        <p:grpSpPr>
          <a:xfrm>
            <a:off x="4894300" y="3565791"/>
            <a:ext cx="199440" cy="149040"/>
            <a:chOff x="4894300" y="3565791"/>
            <a:chExt cx="19944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2D2D88-ED80-9D4E-A476-6CE0F3CE62A5}"/>
                    </a:ext>
                  </a:extLst>
                </p14:cNvPr>
                <p14:cNvContentPartPr/>
                <p14:nvPr/>
              </p14:nvContentPartPr>
              <p14:xfrm>
                <a:off x="4894300" y="3565791"/>
                <a:ext cx="112320" cy="378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2D2D88-ED80-9D4E-A476-6CE0F3CE62A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86740" y="355823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12C8F59-55D6-464F-BCA3-9ED00170C5DC}"/>
                    </a:ext>
                  </a:extLst>
                </p14:cNvPr>
                <p14:cNvContentPartPr/>
                <p14:nvPr/>
              </p14:nvContentPartPr>
              <p14:xfrm>
                <a:off x="4925260" y="3702591"/>
                <a:ext cx="168480" cy="122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12C8F59-55D6-464F-BCA3-9ED00170C5D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17700" y="3695031"/>
                  <a:ext cx="1836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F6D95D69-A76B-C04D-952C-06CCD8DCECBD}"/>
              </a:ext>
            </a:extLst>
          </p:cNvPr>
          <p:cNvGrpSpPr/>
          <p:nvPr/>
        </p:nvGrpSpPr>
        <p:grpSpPr>
          <a:xfrm>
            <a:off x="5367340" y="3335391"/>
            <a:ext cx="1463400" cy="591840"/>
            <a:chOff x="5367340" y="3335391"/>
            <a:chExt cx="14634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EEC8CAE-BF9F-8C4E-9ADC-CD975FB3CB99}"/>
                    </a:ext>
                  </a:extLst>
                </p14:cNvPr>
                <p14:cNvContentPartPr/>
                <p14:nvPr/>
              </p14:nvContentPartPr>
              <p14:xfrm>
                <a:off x="5367340" y="3335391"/>
                <a:ext cx="143640" cy="436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EEC8CAE-BF9F-8C4E-9ADC-CD975FB3CB9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359780" y="3327825"/>
                  <a:ext cx="158760" cy="451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AC1DDC3-0422-924E-9432-DAF20B58BDC3}"/>
                    </a:ext>
                  </a:extLst>
                </p14:cNvPr>
                <p14:cNvContentPartPr/>
                <p14:nvPr/>
              </p14:nvContentPartPr>
              <p14:xfrm>
                <a:off x="5672620" y="3529071"/>
                <a:ext cx="137160" cy="1738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AC1DDC3-0422-924E-9432-DAF20B58BDC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665080" y="3521511"/>
                  <a:ext cx="152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EA24557-A28B-C34C-8A44-22A239EA3DB3}"/>
                    </a:ext>
                  </a:extLst>
                </p14:cNvPr>
                <p14:cNvContentPartPr/>
                <p14:nvPr/>
              </p14:nvContentPartPr>
              <p14:xfrm>
                <a:off x="5691700" y="3553191"/>
                <a:ext cx="142920" cy="1371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EA24557-A28B-C34C-8A44-22A239EA3D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84140" y="3545631"/>
                  <a:ext cx="15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D4E5031-6E27-4045-8903-B2E3FD8D2ED8}"/>
                    </a:ext>
                  </a:extLst>
                </p14:cNvPr>
                <p14:cNvContentPartPr/>
                <p14:nvPr/>
              </p14:nvContentPartPr>
              <p14:xfrm>
                <a:off x="6014980" y="3690351"/>
                <a:ext cx="31320" cy="190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D4E5031-6E27-4045-8903-B2E3FD8D2ED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07506" y="3682791"/>
                  <a:ext cx="46268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185C879-8B09-C34C-84B1-D8F8CDB24617}"/>
                    </a:ext>
                  </a:extLst>
                </p14:cNvPr>
                <p14:cNvContentPartPr/>
                <p14:nvPr/>
              </p14:nvContentPartPr>
              <p14:xfrm>
                <a:off x="6220180" y="3478671"/>
                <a:ext cx="149760" cy="374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185C879-8B09-C34C-84B1-D8F8CDB2461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12620" y="3471111"/>
                  <a:ext cx="164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86EB244-B6B6-6E4A-8C8B-DAEEBDC68F19}"/>
                    </a:ext>
                  </a:extLst>
                </p14:cNvPr>
                <p14:cNvContentPartPr/>
                <p14:nvPr/>
              </p14:nvContentPartPr>
              <p14:xfrm>
                <a:off x="6500620" y="3347991"/>
                <a:ext cx="137160" cy="5047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86EB244-B6B6-6E4A-8C8B-DAEEBDC68F1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93080" y="3340431"/>
                  <a:ext cx="152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5D3E4E0-B34B-4543-BBD1-535A1E22F570}"/>
                    </a:ext>
                  </a:extLst>
                </p14:cNvPr>
                <p14:cNvContentPartPr/>
                <p14:nvPr/>
              </p14:nvContentPartPr>
              <p14:xfrm>
                <a:off x="6768100" y="3895911"/>
                <a:ext cx="62640" cy="313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5D3E4E0-B34B-4543-BBD1-535A1E22F5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60540" y="388835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383DB30F-A15C-E842-9B47-4B5C4D200B02}"/>
              </a:ext>
            </a:extLst>
          </p:cNvPr>
          <p:cNvGrpSpPr/>
          <p:nvPr/>
        </p:nvGrpSpPr>
        <p:grpSpPr>
          <a:xfrm>
            <a:off x="7266340" y="3472911"/>
            <a:ext cx="504720" cy="379440"/>
            <a:chOff x="7266340" y="3472911"/>
            <a:chExt cx="50472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4415E9A-4917-1444-B85A-2E71C4DD8F5E}"/>
                    </a:ext>
                  </a:extLst>
                </p14:cNvPr>
                <p14:cNvContentPartPr/>
                <p14:nvPr/>
              </p14:nvContentPartPr>
              <p14:xfrm>
                <a:off x="7266340" y="3472911"/>
                <a:ext cx="411120" cy="2862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4415E9A-4917-1444-B85A-2E71C4DD8F5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58780" y="3465351"/>
                  <a:ext cx="426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5476CB3-0728-B048-AE81-EC7EB59722A8}"/>
                    </a:ext>
                  </a:extLst>
                </p14:cNvPr>
                <p14:cNvContentPartPr/>
                <p14:nvPr/>
              </p14:nvContentPartPr>
              <p14:xfrm>
                <a:off x="7440580" y="3472911"/>
                <a:ext cx="330480" cy="3794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5476CB3-0728-B048-AE81-EC7EB59722A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33020" y="3465351"/>
                  <a:ext cx="3456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7B284F40-BD69-A548-BB7E-635A8FC06D2B}"/>
              </a:ext>
            </a:extLst>
          </p:cNvPr>
          <p:cNvGrpSpPr/>
          <p:nvPr/>
        </p:nvGrpSpPr>
        <p:grpSpPr>
          <a:xfrm>
            <a:off x="8075620" y="3547071"/>
            <a:ext cx="324000" cy="284040"/>
            <a:chOff x="8075620" y="3547071"/>
            <a:chExt cx="3240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279CF6B-CD90-944A-A10F-D767EB72D3E9}"/>
                    </a:ext>
                  </a:extLst>
                </p14:cNvPr>
                <p14:cNvContentPartPr/>
                <p14:nvPr/>
              </p14:nvContentPartPr>
              <p14:xfrm>
                <a:off x="8125300" y="3547071"/>
                <a:ext cx="68760" cy="81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279CF6B-CD90-944A-A10F-D767EB72D3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17740" y="3539477"/>
                  <a:ext cx="83880" cy="9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8E380F8-B95B-E147-90E4-AFFF48C44098}"/>
                    </a:ext>
                  </a:extLst>
                </p14:cNvPr>
                <p14:cNvContentPartPr/>
                <p14:nvPr/>
              </p14:nvContentPartPr>
              <p14:xfrm>
                <a:off x="8075620" y="3758751"/>
                <a:ext cx="19080" cy="72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8E380F8-B95B-E147-90E4-AFFF48C440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68060" y="3751153"/>
                  <a:ext cx="34200" cy="87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7851013-A26E-604A-B2A5-2E7CA661593D}"/>
                    </a:ext>
                  </a:extLst>
                </p14:cNvPr>
                <p14:cNvContentPartPr/>
                <p14:nvPr/>
              </p14:nvContentPartPr>
              <p14:xfrm>
                <a:off x="8287300" y="3659031"/>
                <a:ext cx="112320" cy="168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7851013-A26E-604A-B2A5-2E7CA661593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279740" y="365147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01BC2E9D-FDA8-7F4E-919C-96EB0E390B9F}"/>
              </a:ext>
            </a:extLst>
          </p:cNvPr>
          <p:cNvGrpSpPr/>
          <p:nvPr/>
        </p:nvGrpSpPr>
        <p:grpSpPr>
          <a:xfrm>
            <a:off x="8747740" y="3615471"/>
            <a:ext cx="536040" cy="255600"/>
            <a:chOff x="8747740" y="3615471"/>
            <a:chExt cx="5360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5D92BCD-5BEB-AF42-BF72-657552475B47}"/>
                    </a:ext>
                  </a:extLst>
                </p14:cNvPr>
                <p14:cNvContentPartPr/>
                <p14:nvPr/>
              </p14:nvContentPartPr>
              <p14:xfrm>
                <a:off x="8766460" y="3621951"/>
                <a:ext cx="100080" cy="193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5D92BCD-5BEB-AF42-BF72-657552475B4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58873" y="3614391"/>
                  <a:ext cx="115255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8B0C284-EBFB-4944-8481-4BA469D6DAD3}"/>
                    </a:ext>
                  </a:extLst>
                </p14:cNvPr>
                <p14:cNvContentPartPr/>
                <p14:nvPr/>
              </p14:nvContentPartPr>
              <p14:xfrm>
                <a:off x="8747740" y="3615471"/>
                <a:ext cx="212040" cy="187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8B0C284-EBFB-4944-8481-4BA469D6DAD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0180" y="3607911"/>
                  <a:ext cx="22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5F764BC-DA81-A646-8634-BA58BBD69C44}"/>
                    </a:ext>
                  </a:extLst>
                </p14:cNvPr>
                <p14:cNvContentPartPr/>
                <p14:nvPr/>
              </p14:nvContentPartPr>
              <p14:xfrm>
                <a:off x="9115300" y="3634191"/>
                <a:ext cx="131040" cy="2368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5F764BC-DA81-A646-8634-BA58BBD69C4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107740" y="3626631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F1F1266-1DF1-F54F-94BB-A6AE5D460B8D}"/>
                    </a:ext>
                  </a:extLst>
                </p14:cNvPr>
                <p14:cNvContentPartPr/>
                <p14:nvPr/>
              </p14:nvContentPartPr>
              <p14:xfrm>
                <a:off x="9164980" y="3777471"/>
                <a:ext cx="118800" cy="252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F1F1266-1DF1-F54F-94BB-A6AE5D460B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157397" y="3770017"/>
                  <a:ext cx="133966" cy="4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AEE616A6-1246-1D43-B95A-FC37FE3B7EA2}"/>
              </a:ext>
            </a:extLst>
          </p:cNvPr>
          <p:cNvGrpSpPr/>
          <p:nvPr/>
        </p:nvGrpSpPr>
        <p:grpSpPr>
          <a:xfrm>
            <a:off x="9501220" y="3556791"/>
            <a:ext cx="417600" cy="383040"/>
            <a:chOff x="9501220" y="3556791"/>
            <a:chExt cx="41760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7E49766-09F9-AB41-97B4-1F4BB0642681}"/>
                    </a:ext>
                  </a:extLst>
                </p14:cNvPr>
                <p14:cNvContentPartPr/>
                <p14:nvPr/>
              </p14:nvContentPartPr>
              <p14:xfrm>
                <a:off x="9501220" y="3556791"/>
                <a:ext cx="268200" cy="3330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7E49766-09F9-AB41-97B4-1F4BB064268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93660" y="3549239"/>
                  <a:ext cx="283320" cy="348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8A558A4-7C48-8B49-8433-48338806D512}"/>
                    </a:ext>
                  </a:extLst>
                </p14:cNvPr>
                <p14:cNvContentPartPr/>
                <p14:nvPr/>
              </p14:nvContentPartPr>
              <p14:xfrm>
                <a:off x="9837460" y="3902031"/>
                <a:ext cx="81360" cy="378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8A558A4-7C48-8B49-8433-48338806D51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829900" y="389447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D0344448-34F1-F547-B714-659B964FF949}"/>
              </a:ext>
            </a:extLst>
          </p:cNvPr>
          <p:cNvGrpSpPr/>
          <p:nvPr/>
        </p:nvGrpSpPr>
        <p:grpSpPr>
          <a:xfrm>
            <a:off x="10256500" y="3590631"/>
            <a:ext cx="546120" cy="453960"/>
            <a:chOff x="10256500" y="3590631"/>
            <a:chExt cx="54612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E9C24C4-3207-2F45-8273-3530E97BD2D1}"/>
                    </a:ext>
                  </a:extLst>
                </p14:cNvPr>
                <p14:cNvContentPartPr/>
                <p14:nvPr/>
              </p14:nvContentPartPr>
              <p14:xfrm>
                <a:off x="10256500" y="3590631"/>
                <a:ext cx="266040" cy="4539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E9C24C4-3207-2F45-8273-3530E97BD2D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48930" y="3583071"/>
                  <a:ext cx="2811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B823C96-6122-9C4D-BF81-D52CDF861F84}"/>
                    </a:ext>
                  </a:extLst>
                </p14:cNvPr>
                <p14:cNvContentPartPr/>
                <p14:nvPr/>
              </p14:nvContentPartPr>
              <p14:xfrm>
                <a:off x="10646740" y="3691071"/>
                <a:ext cx="137160" cy="198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B823C96-6122-9C4D-BF81-D52CDF861F8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39200" y="3683525"/>
                  <a:ext cx="152240" cy="21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5447120-B0C1-CE49-A712-85A02D26F8E9}"/>
                    </a:ext>
                  </a:extLst>
                </p14:cNvPr>
                <p14:cNvContentPartPr/>
                <p14:nvPr/>
              </p14:nvContentPartPr>
              <p14:xfrm>
                <a:off x="10690300" y="3827151"/>
                <a:ext cx="112320" cy="129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5447120-B0C1-CE49-A712-85A02D26F8E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82764" y="3819375"/>
                  <a:ext cx="127392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76967451-E507-4A49-8709-1A4B65149043}"/>
              </a:ext>
            </a:extLst>
          </p:cNvPr>
          <p:cNvGrpSpPr/>
          <p:nvPr/>
        </p:nvGrpSpPr>
        <p:grpSpPr>
          <a:xfrm>
            <a:off x="11076220" y="3584511"/>
            <a:ext cx="840960" cy="361440"/>
            <a:chOff x="11076220" y="3584511"/>
            <a:chExt cx="8409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545CD8F-647A-7A42-A1CF-41403ED9C12A}"/>
                    </a:ext>
                  </a:extLst>
                </p14:cNvPr>
                <p14:cNvContentPartPr/>
                <p14:nvPr/>
              </p14:nvContentPartPr>
              <p14:xfrm>
                <a:off x="11076220" y="3621951"/>
                <a:ext cx="274320" cy="3052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545CD8F-647A-7A42-A1CF-41403ED9C12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068660" y="3614391"/>
                  <a:ext cx="28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CFED7C3-4541-F944-A717-2308E95E15AD}"/>
                    </a:ext>
                  </a:extLst>
                </p14:cNvPr>
                <p14:cNvContentPartPr/>
                <p14:nvPr/>
              </p14:nvContentPartPr>
              <p14:xfrm>
                <a:off x="11318860" y="3827151"/>
                <a:ext cx="112320" cy="64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CFED7C3-4541-F944-A717-2308E95E15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311300" y="381959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B358CB7-A14C-5444-B61F-A30643F17B6F}"/>
                    </a:ext>
                  </a:extLst>
                </p14:cNvPr>
                <p14:cNvContentPartPr/>
                <p14:nvPr/>
              </p14:nvContentPartPr>
              <p14:xfrm>
                <a:off x="11599300" y="3584511"/>
                <a:ext cx="317880" cy="361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B358CB7-A14C-5444-B61F-A30643F17B6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591740" y="3576951"/>
                  <a:ext cx="333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AAA2E77E-56F8-2A48-B1D5-237AAF20EC8F}"/>
              </a:ext>
            </a:extLst>
          </p:cNvPr>
          <p:cNvGrpSpPr/>
          <p:nvPr/>
        </p:nvGrpSpPr>
        <p:grpSpPr>
          <a:xfrm>
            <a:off x="773020" y="4076271"/>
            <a:ext cx="348840" cy="448560"/>
            <a:chOff x="773020" y="4076271"/>
            <a:chExt cx="3488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C0DA419-AEED-264F-90E7-9BCDE506C1AB}"/>
                    </a:ext>
                  </a:extLst>
                </p14:cNvPr>
                <p14:cNvContentPartPr/>
                <p14:nvPr/>
              </p14:nvContentPartPr>
              <p14:xfrm>
                <a:off x="797860" y="4125951"/>
                <a:ext cx="6480" cy="64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C0DA419-AEED-264F-90E7-9BCDE506C1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300" y="411839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A96EB6E1-4F01-894A-93D2-3222652838DA}"/>
                    </a:ext>
                  </a:extLst>
                </p14:cNvPr>
                <p14:cNvContentPartPr/>
                <p14:nvPr/>
              </p14:nvContentPartPr>
              <p14:xfrm>
                <a:off x="773020" y="4076271"/>
                <a:ext cx="348840" cy="448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A96EB6E1-4F01-894A-93D2-3222652838D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5460" y="4068717"/>
                  <a:ext cx="363960" cy="4636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9433D86-6B1E-6941-B431-9FD7B5E3D886}"/>
              </a:ext>
            </a:extLst>
          </p:cNvPr>
          <p:cNvGrpSpPr/>
          <p:nvPr/>
        </p:nvGrpSpPr>
        <p:grpSpPr>
          <a:xfrm>
            <a:off x="1999540" y="4132431"/>
            <a:ext cx="405000" cy="299160"/>
            <a:chOff x="1999540" y="4132431"/>
            <a:chExt cx="4050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06D8DCE-E7BD-3E4F-B63A-063CF747F63C}"/>
                    </a:ext>
                  </a:extLst>
                </p14:cNvPr>
                <p14:cNvContentPartPr/>
                <p14:nvPr/>
              </p14:nvContentPartPr>
              <p14:xfrm>
                <a:off x="1999540" y="4132431"/>
                <a:ext cx="93600" cy="1000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06D8DCE-E7BD-3E4F-B63A-063CF747F6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92009" y="4124871"/>
                  <a:ext cx="108662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124973B-C5B3-924C-9D6A-C20DE306E8DF}"/>
                    </a:ext>
                  </a:extLst>
                </p14:cNvPr>
                <p14:cNvContentPartPr/>
                <p14:nvPr/>
              </p14:nvContentPartPr>
              <p14:xfrm>
                <a:off x="2011780" y="4337631"/>
                <a:ext cx="25200" cy="68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124973B-C5B3-924C-9D6A-C20DE306E8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04220" y="433007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321CDF3-0F54-BC41-AE8C-8F3ED35F0C98}"/>
                    </a:ext>
                  </a:extLst>
                </p14:cNvPr>
                <p14:cNvContentPartPr/>
                <p14:nvPr/>
              </p14:nvContentPartPr>
              <p14:xfrm>
                <a:off x="2236060" y="4175991"/>
                <a:ext cx="168480" cy="255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321CDF3-0F54-BC41-AE8C-8F3ED35F0C9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28500" y="416843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99FC152-0EA3-8546-AD18-65ED4A85E8B1}"/>
              </a:ext>
            </a:extLst>
          </p:cNvPr>
          <p:cNvGrpSpPr/>
          <p:nvPr/>
        </p:nvGrpSpPr>
        <p:grpSpPr>
          <a:xfrm>
            <a:off x="1340380" y="4119831"/>
            <a:ext cx="398160" cy="380160"/>
            <a:chOff x="1340380" y="4119831"/>
            <a:chExt cx="398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FA6660B-3921-B64E-A149-2C8D1173337E}"/>
                    </a:ext>
                  </a:extLst>
                </p14:cNvPr>
                <p14:cNvContentPartPr/>
                <p14:nvPr/>
              </p14:nvContentPartPr>
              <p14:xfrm>
                <a:off x="1340380" y="4138551"/>
                <a:ext cx="398160" cy="3614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FA6660B-3921-B64E-A149-2C8D117333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32820" y="4130991"/>
                  <a:ext cx="413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840E7EC-CC93-B04B-8866-C699CD11D44E}"/>
                    </a:ext>
                  </a:extLst>
                </p14:cNvPr>
                <p14:cNvContentPartPr/>
                <p14:nvPr/>
              </p14:nvContentPartPr>
              <p14:xfrm>
                <a:off x="1526140" y="4151151"/>
                <a:ext cx="137160" cy="1872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840E7EC-CC93-B04B-8866-C699CD11D4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18580" y="414359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2657F61-90DE-C94A-A624-BB19C550814F}"/>
                    </a:ext>
                  </a:extLst>
                </p14:cNvPr>
                <p14:cNvContentPartPr/>
                <p14:nvPr/>
              </p14:nvContentPartPr>
              <p14:xfrm>
                <a:off x="1576180" y="4119831"/>
                <a:ext cx="19080" cy="565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2657F61-90DE-C94A-A624-BB19C550814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68620" y="4112223"/>
                  <a:ext cx="34200" cy="717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F37D1A54-4A12-3142-997C-86B01CB8E431}"/>
              </a:ext>
            </a:extLst>
          </p:cNvPr>
          <p:cNvGrpSpPr/>
          <p:nvPr/>
        </p:nvGrpSpPr>
        <p:grpSpPr>
          <a:xfrm>
            <a:off x="2802700" y="4020111"/>
            <a:ext cx="1132920" cy="572400"/>
            <a:chOff x="2802700" y="4020111"/>
            <a:chExt cx="113292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8847366-7BDF-6D46-AB19-1139E9B6AB6D}"/>
                    </a:ext>
                  </a:extLst>
                </p14:cNvPr>
                <p14:cNvContentPartPr/>
                <p14:nvPr/>
              </p14:nvContentPartPr>
              <p14:xfrm>
                <a:off x="2802700" y="4082391"/>
                <a:ext cx="168480" cy="299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8847366-7BDF-6D46-AB19-1139E9B6AB6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95140" y="4074831"/>
                  <a:ext cx="183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4526050-4F85-3645-9EAC-1CF0B23F2FED}"/>
                    </a:ext>
                  </a:extLst>
                </p14:cNvPr>
                <p14:cNvContentPartPr/>
                <p14:nvPr/>
              </p14:nvContentPartPr>
              <p14:xfrm>
                <a:off x="3095020" y="4020111"/>
                <a:ext cx="155880" cy="5724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4526050-4F85-3645-9EAC-1CF0B23F2FE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87460" y="4012551"/>
                  <a:ext cx="171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DE20C28-9CD1-D547-9A41-8286E75B91FA}"/>
                    </a:ext>
                  </a:extLst>
                </p14:cNvPr>
                <p14:cNvContentPartPr/>
                <p14:nvPr/>
              </p14:nvContentPartPr>
              <p14:xfrm>
                <a:off x="3039220" y="4250511"/>
                <a:ext cx="199440" cy="62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DE20C28-9CD1-D547-9A41-8286E75B91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31674" y="4242951"/>
                  <a:ext cx="214533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45F1C55-DBAC-8943-9FBE-CCF9121C052A}"/>
                    </a:ext>
                  </a:extLst>
                </p14:cNvPr>
                <p14:cNvContentPartPr/>
                <p14:nvPr/>
              </p14:nvContentPartPr>
              <p14:xfrm>
                <a:off x="3425140" y="4200831"/>
                <a:ext cx="50040" cy="1497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45F1C55-DBAC-8943-9FBE-CCF9121C05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17634" y="4193271"/>
                  <a:ext cx="65052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AA41A92-BFB2-4E4A-90BF-DA1DF53FA4A5}"/>
                    </a:ext>
                  </a:extLst>
                </p14:cNvPr>
                <p14:cNvContentPartPr/>
                <p14:nvPr/>
              </p14:nvContentPartPr>
              <p14:xfrm>
                <a:off x="3593260" y="4256631"/>
                <a:ext cx="137160" cy="112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AA41A92-BFB2-4E4A-90BF-DA1DF53FA4A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85720" y="4249071"/>
                  <a:ext cx="15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52FB79F-C7E2-4349-A6D8-0684579B54F2}"/>
                    </a:ext>
                  </a:extLst>
                </p14:cNvPr>
                <p14:cNvContentPartPr/>
                <p14:nvPr/>
              </p14:nvContentPartPr>
              <p14:xfrm>
                <a:off x="3599380" y="4244391"/>
                <a:ext cx="118800" cy="1436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52FB79F-C7E2-4349-A6D8-0684579B54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91797" y="4236831"/>
                  <a:ext cx="133966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EB5C118-E3B7-704E-9FD9-59C29BBFE8B8}"/>
                    </a:ext>
                  </a:extLst>
                </p14:cNvPr>
                <p14:cNvContentPartPr/>
                <p14:nvPr/>
              </p14:nvContentPartPr>
              <p14:xfrm>
                <a:off x="3842020" y="4219551"/>
                <a:ext cx="93600" cy="236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EB5C118-E3B7-704E-9FD9-59C29BBFE8B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34460" y="4211991"/>
                  <a:ext cx="108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C387600B-3002-EA47-8740-556BBB0AB026}"/>
              </a:ext>
            </a:extLst>
          </p:cNvPr>
          <p:cNvGrpSpPr/>
          <p:nvPr/>
        </p:nvGrpSpPr>
        <p:grpSpPr>
          <a:xfrm>
            <a:off x="4334140" y="3995271"/>
            <a:ext cx="479520" cy="634680"/>
            <a:chOff x="4334140" y="3995271"/>
            <a:chExt cx="47952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905D5D2-A444-F745-B912-2A30A1CFC543}"/>
                    </a:ext>
                  </a:extLst>
                </p14:cNvPr>
                <p14:cNvContentPartPr/>
                <p14:nvPr/>
              </p14:nvContentPartPr>
              <p14:xfrm>
                <a:off x="4334140" y="3995271"/>
                <a:ext cx="423720" cy="3052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905D5D2-A444-F745-B912-2A30A1CFC5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26580" y="3987711"/>
                  <a:ext cx="438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C3D3A10-DA00-8C46-A100-757EEA3AFD1C}"/>
                    </a:ext>
                  </a:extLst>
                </p14:cNvPr>
                <p14:cNvContentPartPr/>
                <p14:nvPr/>
              </p14:nvContentPartPr>
              <p14:xfrm>
                <a:off x="4427380" y="4300551"/>
                <a:ext cx="25200" cy="752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C3D3A10-DA00-8C46-A100-757EEA3AFD1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19820" y="4292991"/>
                  <a:ext cx="40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7957775-8EEE-F444-AB22-939FB452A665}"/>
                    </a:ext>
                  </a:extLst>
                </p14:cNvPr>
                <p14:cNvContentPartPr/>
                <p14:nvPr/>
              </p14:nvContentPartPr>
              <p14:xfrm>
                <a:off x="4508380" y="4256631"/>
                <a:ext cx="12960" cy="373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7957775-8EEE-F444-AB22-939FB452A6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00820" y="4249071"/>
                  <a:ext cx="28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C73EA46F-BD6E-0E49-8DD4-AE640483FD8A}"/>
                    </a:ext>
                  </a:extLst>
                </p14:cNvPr>
                <p14:cNvContentPartPr/>
                <p14:nvPr/>
              </p14:nvContentPartPr>
              <p14:xfrm>
                <a:off x="4383820" y="4337631"/>
                <a:ext cx="429840" cy="137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C73EA46F-BD6E-0E49-8DD4-AE640483FD8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76266" y="4330071"/>
                  <a:ext cx="444947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002B9C6B-E97A-6641-AB77-A50129CF36C8}"/>
              </a:ext>
            </a:extLst>
          </p:cNvPr>
          <p:cNvGrpSpPr/>
          <p:nvPr/>
        </p:nvGrpSpPr>
        <p:grpSpPr>
          <a:xfrm>
            <a:off x="5031100" y="4188231"/>
            <a:ext cx="417600" cy="311760"/>
            <a:chOff x="5031100" y="4188231"/>
            <a:chExt cx="4176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1DDBB18-9D75-7149-A081-266344D488A3}"/>
                    </a:ext>
                  </a:extLst>
                </p14:cNvPr>
                <p14:cNvContentPartPr/>
                <p14:nvPr/>
              </p14:nvContentPartPr>
              <p14:xfrm>
                <a:off x="5180500" y="4188231"/>
                <a:ext cx="93600" cy="311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1DDBB18-9D75-7149-A081-266344D488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72940" y="4180662"/>
                  <a:ext cx="108720" cy="326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06A9D52-5DEE-534B-9759-19FA808E9DE9}"/>
                    </a:ext>
                  </a:extLst>
                </p14:cNvPr>
                <p14:cNvContentPartPr/>
                <p14:nvPr/>
              </p14:nvContentPartPr>
              <p14:xfrm>
                <a:off x="5031100" y="4356351"/>
                <a:ext cx="93600" cy="626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06A9D52-5DEE-534B-9759-19FA808E9DE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23540" y="434879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5F8EF6F-26BE-9C42-B860-923CD760A9CE}"/>
                    </a:ext>
                  </a:extLst>
                </p14:cNvPr>
                <p14:cNvContentPartPr/>
                <p14:nvPr/>
              </p14:nvContentPartPr>
              <p14:xfrm>
                <a:off x="5423500" y="4406391"/>
                <a:ext cx="25200" cy="252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5F8EF6F-26BE-9C42-B860-923CD760A9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16046" y="4398831"/>
                  <a:ext cx="40107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36755874-616E-5D4D-A9B2-4B07FBA34D57}"/>
                  </a:ext>
                </a:extLst>
              </p14:cNvPr>
              <p14:cNvContentPartPr/>
              <p14:nvPr/>
            </p14:nvContentPartPr>
            <p14:xfrm>
              <a:off x="5666140" y="4537791"/>
              <a:ext cx="100080" cy="7452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36755874-616E-5D4D-A9B2-4B07FBA34D5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658580" y="4530231"/>
                <a:ext cx="11520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A8BE5808-9173-9D49-A417-CF5F6F0214CE}"/>
              </a:ext>
            </a:extLst>
          </p:cNvPr>
          <p:cNvGrpSpPr/>
          <p:nvPr/>
        </p:nvGrpSpPr>
        <p:grpSpPr>
          <a:xfrm>
            <a:off x="6176620" y="4138551"/>
            <a:ext cx="1015200" cy="436320"/>
            <a:chOff x="6176620" y="4138551"/>
            <a:chExt cx="10152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8256DD8-E570-134F-A014-E859B1D7F2A9}"/>
                    </a:ext>
                  </a:extLst>
                </p14:cNvPr>
                <p14:cNvContentPartPr/>
                <p14:nvPr/>
              </p14:nvContentPartPr>
              <p14:xfrm>
                <a:off x="6282460" y="4138551"/>
                <a:ext cx="19080" cy="190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8256DD8-E570-134F-A014-E859B1D7F2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74900" y="41309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6EBBB92-E94F-A847-B6EB-10DCCCB30358}"/>
                    </a:ext>
                  </a:extLst>
                </p14:cNvPr>
                <p14:cNvContentPartPr/>
                <p14:nvPr/>
              </p14:nvContentPartPr>
              <p14:xfrm>
                <a:off x="6176620" y="4157991"/>
                <a:ext cx="436320" cy="329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6EBBB92-E94F-A847-B6EB-10DCCCB3035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69054" y="4150431"/>
                  <a:ext cx="451452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072B3CC-2CB2-8E4F-85D6-23DD4F9362E2}"/>
                    </a:ext>
                  </a:extLst>
                </p14:cNvPr>
                <p14:cNvContentPartPr/>
                <p14:nvPr/>
              </p14:nvContentPartPr>
              <p14:xfrm>
                <a:off x="6407020" y="4325391"/>
                <a:ext cx="75240" cy="439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072B3CC-2CB2-8E4F-85D6-23DD4F9362E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99424" y="4317831"/>
                  <a:ext cx="90433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38D6901-4E37-6C4A-A5A8-B322A8B2A33D}"/>
                    </a:ext>
                  </a:extLst>
                </p14:cNvPr>
                <p14:cNvContentPartPr/>
                <p14:nvPr/>
              </p14:nvContentPartPr>
              <p14:xfrm>
                <a:off x="6824260" y="4151511"/>
                <a:ext cx="87480" cy="2736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38D6901-4E37-6C4A-A5A8-B322A8B2A33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16700" y="4143951"/>
                  <a:ext cx="10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F92B4EAD-5C29-504E-960E-8F2263A12899}"/>
                    </a:ext>
                  </a:extLst>
                </p14:cNvPr>
                <p14:cNvContentPartPr/>
                <p14:nvPr/>
              </p14:nvContentPartPr>
              <p14:xfrm>
                <a:off x="7011100" y="4151151"/>
                <a:ext cx="180720" cy="4237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F92B4EAD-5C29-504E-960E-8F2263A1289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03555" y="4143591"/>
                  <a:ext cx="19581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EA67133-2BE5-EA47-9F98-B980540AEB93}"/>
              </a:ext>
            </a:extLst>
          </p:cNvPr>
          <p:cNvGrpSpPr/>
          <p:nvPr/>
        </p:nvGrpSpPr>
        <p:grpSpPr>
          <a:xfrm>
            <a:off x="1731700" y="4661631"/>
            <a:ext cx="890640" cy="380160"/>
            <a:chOff x="1731700" y="4661631"/>
            <a:chExt cx="8906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7C4C0228-B942-2A42-9682-0A69182D025A}"/>
                    </a:ext>
                  </a:extLst>
                </p14:cNvPr>
                <p14:cNvContentPartPr/>
                <p14:nvPr/>
              </p14:nvContentPartPr>
              <p14:xfrm>
                <a:off x="1918540" y="4736151"/>
                <a:ext cx="193320" cy="236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7C4C0228-B942-2A42-9682-0A69182D025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10994" y="4728591"/>
                  <a:ext cx="208412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5803343-3359-7841-9D55-443458FD18CA}"/>
                    </a:ext>
                  </a:extLst>
                </p14:cNvPr>
                <p14:cNvContentPartPr/>
                <p14:nvPr/>
              </p14:nvContentPartPr>
              <p14:xfrm>
                <a:off x="2186380" y="4910391"/>
                <a:ext cx="62640" cy="252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5803343-3359-7841-9D55-443458FD18C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78820" y="490283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B9FB930-C4CA-424D-A8B5-4C3C381BA674}"/>
                    </a:ext>
                  </a:extLst>
                </p14:cNvPr>
                <p14:cNvContentPartPr/>
                <p14:nvPr/>
              </p14:nvContentPartPr>
              <p14:xfrm>
                <a:off x="2391580" y="4767471"/>
                <a:ext cx="25200" cy="1872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B9FB930-C4CA-424D-A8B5-4C3C381BA6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84020" y="475991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181A8781-C9A6-854F-ACF3-C1EBF813C0C8}"/>
                    </a:ext>
                  </a:extLst>
                </p14:cNvPr>
                <p14:cNvContentPartPr/>
                <p14:nvPr/>
              </p14:nvContentPartPr>
              <p14:xfrm>
                <a:off x="1731700" y="4661631"/>
                <a:ext cx="890640" cy="3801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181A8781-C9A6-854F-ACF3-C1EBF813C0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24140" y="4654071"/>
                  <a:ext cx="9057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7A80115B-9F31-754D-80B8-25776807F76F}"/>
              </a:ext>
            </a:extLst>
          </p:cNvPr>
          <p:cNvGrpSpPr/>
          <p:nvPr/>
        </p:nvGrpSpPr>
        <p:grpSpPr>
          <a:xfrm>
            <a:off x="9706780" y="1000791"/>
            <a:ext cx="2365920" cy="1189440"/>
            <a:chOff x="9706780" y="1000791"/>
            <a:chExt cx="2365920" cy="11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41E56C6-EF6D-874C-BF1B-83D1DFB2CE8D}"/>
                    </a:ext>
                  </a:extLst>
                </p14:cNvPr>
                <p14:cNvContentPartPr/>
                <p14:nvPr/>
              </p14:nvContentPartPr>
              <p14:xfrm>
                <a:off x="9706780" y="1841391"/>
                <a:ext cx="218160" cy="31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41E56C6-EF6D-874C-BF1B-83D1DFB2CE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699220" y="1833917"/>
                  <a:ext cx="23328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9759D8A-06A3-A541-BC2D-A050069BB513}"/>
                    </a:ext>
                  </a:extLst>
                </p14:cNvPr>
                <p14:cNvContentPartPr/>
                <p14:nvPr/>
              </p14:nvContentPartPr>
              <p14:xfrm>
                <a:off x="9800020" y="1947231"/>
                <a:ext cx="31320" cy="218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9759D8A-06A3-A541-BC2D-A050069BB5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92546" y="1939683"/>
                  <a:ext cx="46268" cy="23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3F46CB4-A61A-DA44-A726-5EDF52916A97}"/>
                    </a:ext>
                  </a:extLst>
                </p14:cNvPr>
                <p14:cNvContentPartPr/>
                <p14:nvPr/>
              </p14:nvContentPartPr>
              <p14:xfrm>
                <a:off x="10073980" y="1891071"/>
                <a:ext cx="14364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3F46CB4-A61A-DA44-A726-5EDF52916A9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66420" y="18835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578694E-A93E-6C48-AD90-6F6348BF5ED1}"/>
                    </a:ext>
                  </a:extLst>
                </p14:cNvPr>
                <p14:cNvContentPartPr/>
                <p14:nvPr/>
              </p14:nvContentPartPr>
              <p14:xfrm>
                <a:off x="10117540" y="2003031"/>
                <a:ext cx="149760" cy="6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578694E-A93E-6C48-AD90-6F6348BF5ED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09980" y="199547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6EE0B9C-A7C8-1649-84BC-C65E3B827306}"/>
                    </a:ext>
                  </a:extLst>
                </p14:cNvPr>
                <p14:cNvContentPartPr/>
                <p14:nvPr/>
              </p14:nvContentPartPr>
              <p14:xfrm>
                <a:off x="10422460" y="1779111"/>
                <a:ext cx="13104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6EE0B9C-A7C8-1649-84BC-C65E3B82730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14900" y="1771551"/>
                  <a:ext cx="146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DA84230-3A52-D841-8EA9-D9DA136F7CAA}"/>
                    </a:ext>
                  </a:extLst>
                </p14:cNvPr>
                <p14:cNvContentPartPr/>
                <p14:nvPr/>
              </p14:nvContentPartPr>
              <p14:xfrm>
                <a:off x="10715140" y="1766511"/>
                <a:ext cx="268200" cy="292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DA84230-3A52-D841-8EA9-D9DA136F7CA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07580" y="1758951"/>
                  <a:ext cx="283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388381D-6ADA-A842-9EF1-B944C2864C8A}"/>
                    </a:ext>
                  </a:extLst>
                </p14:cNvPr>
                <p14:cNvContentPartPr/>
                <p14:nvPr/>
              </p14:nvContentPartPr>
              <p14:xfrm>
                <a:off x="11076220" y="2015631"/>
                <a:ext cx="31320" cy="81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388381D-6ADA-A842-9EF1-B944C2864C8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68746" y="2008037"/>
                  <a:ext cx="46268" cy="9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C1B5E5B-5D85-7B4A-A52B-9E41C7012836}"/>
                    </a:ext>
                  </a:extLst>
                </p14:cNvPr>
                <p14:cNvContentPartPr/>
                <p14:nvPr/>
              </p14:nvContentPartPr>
              <p14:xfrm>
                <a:off x="11337580" y="1779111"/>
                <a:ext cx="131040" cy="31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C1B5E5B-5D85-7B4A-A52B-9E41C701283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330020" y="1771637"/>
                  <a:ext cx="14616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B437ED7-0B76-9C4B-A77F-3C14DB8B6AE0}"/>
                    </a:ext>
                  </a:extLst>
                </p14:cNvPr>
                <p14:cNvContentPartPr/>
                <p14:nvPr/>
              </p14:nvContentPartPr>
              <p14:xfrm>
                <a:off x="11306620" y="1915911"/>
                <a:ext cx="56520" cy="230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B437ED7-0B76-9C4B-A77F-3C14DB8B6AE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99060" y="1908351"/>
                  <a:ext cx="71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5ED72E0-298A-B24A-BBDA-7CF5975B139D}"/>
                    </a:ext>
                  </a:extLst>
                </p14:cNvPr>
                <p14:cNvContentPartPr/>
                <p14:nvPr/>
              </p14:nvContentPartPr>
              <p14:xfrm>
                <a:off x="11369620" y="1990791"/>
                <a:ext cx="130320" cy="31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5ED72E0-298A-B24A-BBDA-7CF5975B139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362060" y="1983317"/>
                  <a:ext cx="145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6CCEC1B-4FAE-D24D-9971-38072EFA9999}"/>
                    </a:ext>
                  </a:extLst>
                </p14:cNvPr>
                <p14:cNvContentPartPr/>
                <p14:nvPr/>
              </p14:nvContentPartPr>
              <p14:xfrm>
                <a:off x="11586700" y="1866231"/>
                <a:ext cx="124200" cy="324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6CCEC1B-4FAE-D24D-9971-38072EFA999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579118" y="1858679"/>
                  <a:ext cx="139364" cy="339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CAD9BBBC-3375-1146-8692-10B96341FED2}"/>
                    </a:ext>
                  </a:extLst>
                </p14:cNvPr>
                <p14:cNvContentPartPr/>
                <p14:nvPr/>
              </p14:nvContentPartPr>
              <p14:xfrm>
                <a:off x="10883260" y="1162791"/>
                <a:ext cx="162360" cy="118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CAD9BBBC-3375-1146-8692-10B96341FED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875700" y="1155231"/>
                  <a:ext cx="177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4CD31430-2067-6E46-89C4-095AFC5A2ED7}"/>
                    </a:ext>
                  </a:extLst>
                </p14:cNvPr>
                <p14:cNvContentPartPr/>
                <p14:nvPr/>
              </p14:nvContentPartPr>
              <p14:xfrm>
                <a:off x="11007820" y="1000791"/>
                <a:ext cx="106200" cy="565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4CD31430-2067-6E46-89C4-095AFC5A2ED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000260" y="993183"/>
                  <a:ext cx="121320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E13BB5CA-FE42-A746-AF15-917587563CBE}"/>
                    </a:ext>
                  </a:extLst>
                </p14:cNvPr>
                <p14:cNvContentPartPr/>
                <p14:nvPr/>
              </p14:nvContentPartPr>
              <p14:xfrm>
                <a:off x="11213020" y="1162791"/>
                <a:ext cx="118800" cy="500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E13BB5CA-FE42-A746-AF15-917587563CB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205437" y="1155285"/>
                  <a:ext cx="133966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B53A449-3E28-5D45-B27F-40051B566EB9}"/>
                    </a:ext>
                  </a:extLst>
                </p14:cNvPr>
                <p14:cNvContentPartPr/>
                <p14:nvPr/>
              </p14:nvContentPartPr>
              <p14:xfrm>
                <a:off x="11213020" y="1299591"/>
                <a:ext cx="212040" cy="43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B53A449-3E28-5D45-B27F-40051B566EB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205460" y="129203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B94AF01C-4952-6047-A775-A6276FE9603E}"/>
                    </a:ext>
                  </a:extLst>
                </p14:cNvPr>
                <p14:cNvContentPartPr/>
                <p14:nvPr/>
              </p14:nvContentPartPr>
              <p14:xfrm>
                <a:off x="11561860" y="1087911"/>
                <a:ext cx="43920" cy="3366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B94AF01C-4952-6047-A775-A6276FE9603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554300" y="1080351"/>
                  <a:ext cx="59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402655B-44E3-254B-9A06-297FA50CA4E1}"/>
                    </a:ext>
                  </a:extLst>
                </p14:cNvPr>
                <p14:cNvContentPartPr/>
                <p14:nvPr/>
              </p14:nvContentPartPr>
              <p14:xfrm>
                <a:off x="11723500" y="1523871"/>
                <a:ext cx="112320" cy="874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402655B-44E3-254B-9A06-297FA50CA4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713060" y="1513431"/>
                  <a:ext cx="132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34F28AFF-A1EC-954C-B7C3-04C7EA0F33F0}"/>
                    </a:ext>
                  </a:extLst>
                </p14:cNvPr>
                <p14:cNvContentPartPr/>
                <p14:nvPr/>
              </p14:nvContentPartPr>
              <p14:xfrm>
                <a:off x="10603180" y="1361871"/>
                <a:ext cx="1469520" cy="753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34F28AFF-A1EC-954C-B7C3-04C7EA0F33F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595620" y="1354311"/>
                  <a:ext cx="1484640" cy="76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E1C81817-F7B1-2A4A-B40E-1923A043CFDD}"/>
              </a:ext>
            </a:extLst>
          </p:cNvPr>
          <p:cNvGrpSpPr/>
          <p:nvPr/>
        </p:nvGrpSpPr>
        <p:grpSpPr>
          <a:xfrm>
            <a:off x="3007900" y="4679991"/>
            <a:ext cx="990360" cy="424080"/>
            <a:chOff x="3007900" y="4679991"/>
            <a:chExt cx="99036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7257642-FAC1-944F-B7E0-3D35F69FB73E}"/>
                    </a:ext>
                  </a:extLst>
                </p14:cNvPr>
                <p14:cNvContentPartPr/>
                <p14:nvPr/>
              </p14:nvContentPartPr>
              <p14:xfrm>
                <a:off x="3007900" y="4679991"/>
                <a:ext cx="143640" cy="2865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7257642-FAC1-944F-B7E0-3D35F69FB73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00321" y="4672431"/>
                  <a:ext cx="158798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052D0F17-C44F-B94E-8DE7-9DBC5F24BBFE}"/>
                    </a:ext>
                  </a:extLst>
                </p14:cNvPr>
                <p14:cNvContentPartPr/>
                <p14:nvPr/>
              </p14:nvContentPartPr>
              <p14:xfrm>
                <a:off x="3306700" y="4679991"/>
                <a:ext cx="75240" cy="180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052D0F17-C44F-B94E-8DE7-9DBC5F24BBF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299104" y="4672431"/>
                  <a:ext cx="90433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35D4283-7681-2E47-9B9D-AB8EA9CD78BA}"/>
                    </a:ext>
                  </a:extLst>
                </p14:cNvPr>
                <p14:cNvContentPartPr/>
                <p14:nvPr/>
              </p14:nvContentPartPr>
              <p14:xfrm>
                <a:off x="3250900" y="4736151"/>
                <a:ext cx="106200" cy="3304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35D4283-7681-2E47-9B9D-AB8EA9CD78B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43340" y="4728583"/>
                  <a:ext cx="12132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7581ECB-EC9F-B143-98A4-CC8528A33935}"/>
                    </a:ext>
                  </a:extLst>
                </p14:cNvPr>
                <p14:cNvContentPartPr/>
                <p14:nvPr/>
              </p14:nvContentPartPr>
              <p14:xfrm>
                <a:off x="3238300" y="4829391"/>
                <a:ext cx="199440" cy="687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7581ECB-EC9F-B143-98A4-CC8528A339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30740" y="4821831"/>
                  <a:ext cx="214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F3DDE586-0F14-0040-8EC7-447652472285}"/>
                    </a:ext>
                  </a:extLst>
                </p14:cNvPr>
                <p14:cNvContentPartPr/>
                <p14:nvPr/>
              </p14:nvContentPartPr>
              <p14:xfrm>
                <a:off x="3574540" y="4785831"/>
                <a:ext cx="43920" cy="1436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F3DDE586-0F14-0040-8EC7-4476524722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66980" y="47782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F46CF7E5-71AE-0F4C-BC61-2BDEDDCA42D7}"/>
                    </a:ext>
                  </a:extLst>
                </p14:cNvPr>
                <p14:cNvContentPartPr/>
                <p14:nvPr/>
              </p14:nvContentPartPr>
              <p14:xfrm>
                <a:off x="3686500" y="4773591"/>
                <a:ext cx="168480" cy="3304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F46CF7E5-71AE-0F4C-BC61-2BDEDDCA42D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678940" y="4766031"/>
                  <a:ext cx="183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627BC93-482B-4247-B855-84C8A81200BE}"/>
                    </a:ext>
                  </a:extLst>
                </p14:cNvPr>
                <p14:cNvContentPartPr/>
                <p14:nvPr/>
              </p14:nvContentPartPr>
              <p14:xfrm>
                <a:off x="3929500" y="4779711"/>
                <a:ext cx="68760" cy="1807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627BC93-482B-4247-B855-84C8A81200B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921940" y="4772151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FC6A0568-6BB5-F046-99A1-F257C81AAC23}"/>
              </a:ext>
            </a:extLst>
          </p:cNvPr>
          <p:cNvGrpSpPr/>
          <p:nvPr/>
        </p:nvGrpSpPr>
        <p:grpSpPr>
          <a:xfrm>
            <a:off x="4302820" y="4760991"/>
            <a:ext cx="218160" cy="143640"/>
            <a:chOff x="4302820" y="4760991"/>
            <a:chExt cx="21816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A02C760-DC8B-CB48-8F66-29E193483319}"/>
                    </a:ext>
                  </a:extLst>
                </p14:cNvPr>
                <p14:cNvContentPartPr/>
                <p14:nvPr/>
              </p14:nvContentPartPr>
              <p14:xfrm>
                <a:off x="4302820" y="4760991"/>
                <a:ext cx="192600" cy="500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A02C760-DC8B-CB48-8F66-29E19348331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295260" y="4753431"/>
                  <a:ext cx="20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1772BAF1-0B46-DD4D-9E58-C62779B2959C}"/>
                    </a:ext>
                  </a:extLst>
                </p14:cNvPr>
                <p14:cNvContentPartPr/>
                <p14:nvPr/>
              </p14:nvContentPartPr>
              <p14:xfrm>
                <a:off x="4346380" y="4891671"/>
                <a:ext cx="174600" cy="129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1772BAF1-0B46-DD4D-9E58-C62779B2959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38820" y="4883895"/>
                  <a:ext cx="189720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D280B1B9-D82A-894F-A22D-AB08E3715883}"/>
              </a:ext>
            </a:extLst>
          </p:cNvPr>
          <p:cNvGrpSpPr/>
          <p:nvPr/>
        </p:nvGrpSpPr>
        <p:grpSpPr>
          <a:xfrm>
            <a:off x="4807180" y="4661631"/>
            <a:ext cx="622800" cy="348840"/>
            <a:chOff x="4807180" y="4661631"/>
            <a:chExt cx="6228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1DD741B1-2DD6-2F48-A99D-1FBBF2D85180}"/>
                    </a:ext>
                  </a:extLst>
                </p14:cNvPr>
                <p14:cNvContentPartPr/>
                <p14:nvPr/>
              </p14:nvContentPartPr>
              <p14:xfrm>
                <a:off x="4807180" y="4785831"/>
                <a:ext cx="124920" cy="1746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1DD741B1-2DD6-2F48-A99D-1FBBF2D8518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99620" y="4778271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FD411A90-0DD0-6D4D-8D5C-B9E94A4F7786}"/>
                    </a:ext>
                  </a:extLst>
                </p14:cNvPr>
                <p14:cNvContentPartPr/>
                <p14:nvPr/>
              </p14:nvContentPartPr>
              <p14:xfrm>
                <a:off x="4881700" y="4661631"/>
                <a:ext cx="100080" cy="500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FD411A90-0DD0-6D4D-8D5C-B9E94A4F778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874140" y="46540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6D8D5D3A-A3A8-C944-B30F-DF3D0C7B8C68}"/>
                    </a:ext>
                  </a:extLst>
                </p14:cNvPr>
                <p14:cNvContentPartPr/>
                <p14:nvPr/>
              </p14:nvContentPartPr>
              <p14:xfrm>
                <a:off x="5093380" y="4866831"/>
                <a:ext cx="205920" cy="190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6D8D5D3A-A3A8-C944-B30F-DF3D0C7B8C6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85820" y="485927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7D08B4D1-745E-E346-9D05-AB4A49BEA467}"/>
                    </a:ext>
                  </a:extLst>
                </p14:cNvPr>
                <p14:cNvContentPartPr/>
                <p14:nvPr/>
              </p14:nvContentPartPr>
              <p14:xfrm>
                <a:off x="5180500" y="4841991"/>
                <a:ext cx="37800" cy="1310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7D08B4D1-745E-E346-9D05-AB4A49BEA46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72940" y="483443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22AA4F4-18F0-6A49-9D49-4596B60F10D1}"/>
                    </a:ext>
                  </a:extLst>
                </p14:cNvPr>
                <p14:cNvContentPartPr/>
                <p14:nvPr/>
              </p14:nvContentPartPr>
              <p14:xfrm>
                <a:off x="5398660" y="4792311"/>
                <a:ext cx="31320" cy="2181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22AA4F4-18F0-6A49-9D49-4596B60F10D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91186" y="4784751"/>
                  <a:ext cx="46268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C0241734-BE9C-C64F-BF36-9B63B5D0AF5C}"/>
                  </a:ext>
                </a:extLst>
              </p14:cNvPr>
              <p14:cNvContentPartPr/>
              <p14:nvPr/>
            </p14:nvContentPartPr>
            <p14:xfrm>
              <a:off x="5709700" y="5003991"/>
              <a:ext cx="56520" cy="8748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C0241734-BE9C-C64F-BF36-9B63B5D0AF5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02140" y="4996431"/>
                <a:ext cx="716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D985478-6426-7944-9207-65AFAE0E049F}"/>
              </a:ext>
            </a:extLst>
          </p:cNvPr>
          <p:cNvGrpSpPr/>
          <p:nvPr/>
        </p:nvGrpSpPr>
        <p:grpSpPr>
          <a:xfrm>
            <a:off x="6650020" y="4642911"/>
            <a:ext cx="977760" cy="454680"/>
            <a:chOff x="6650020" y="4642911"/>
            <a:chExt cx="9777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265A6E9-7643-EA45-95AC-08AB66939EBD}"/>
                    </a:ext>
                  </a:extLst>
                </p14:cNvPr>
                <p14:cNvContentPartPr/>
                <p14:nvPr/>
              </p14:nvContentPartPr>
              <p14:xfrm>
                <a:off x="6830380" y="4817151"/>
                <a:ext cx="224640" cy="1623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265A6E9-7643-EA45-95AC-08AB66939EB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22808" y="4809591"/>
                  <a:ext cx="239784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32F94D8-B45E-C142-B0FD-3781109E108B}"/>
                    </a:ext>
                  </a:extLst>
                </p14:cNvPr>
                <p14:cNvContentPartPr/>
                <p14:nvPr/>
              </p14:nvContentPartPr>
              <p14:xfrm>
                <a:off x="7160500" y="4898151"/>
                <a:ext cx="19080" cy="190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32F94D8-B45E-C142-B0FD-3781109E108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52940" y="48905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E631ECDB-0D21-A642-9089-9957685E2DD1}"/>
                    </a:ext>
                  </a:extLst>
                </p14:cNvPr>
                <p14:cNvContentPartPr/>
                <p14:nvPr/>
              </p14:nvContentPartPr>
              <p14:xfrm>
                <a:off x="7285060" y="4767831"/>
                <a:ext cx="124920" cy="1616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E631ECDB-0D21-A642-9089-9957685E2DD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77500" y="4760271"/>
                  <a:ext cx="140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954FDBBF-5B9E-4B49-88FF-9EF05A7FCA5D}"/>
                    </a:ext>
                  </a:extLst>
                </p14:cNvPr>
                <p14:cNvContentPartPr/>
                <p14:nvPr/>
              </p14:nvContentPartPr>
              <p14:xfrm>
                <a:off x="6650020" y="4642911"/>
                <a:ext cx="977760" cy="4546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954FDBBF-5B9E-4B49-88FF-9EF05A7FCA5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642460" y="4635357"/>
                  <a:ext cx="992880" cy="4697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638430EF-EE02-884D-A7B7-6E60D80EA92B}"/>
              </a:ext>
            </a:extLst>
          </p:cNvPr>
          <p:cNvGrpSpPr/>
          <p:nvPr/>
        </p:nvGrpSpPr>
        <p:grpSpPr>
          <a:xfrm>
            <a:off x="8056900" y="4730031"/>
            <a:ext cx="3031200" cy="429840"/>
            <a:chOff x="8056900" y="4730031"/>
            <a:chExt cx="30312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E07F3B86-E4A1-E34A-BC6B-210966AB2592}"/>
                    </a:ext>
                  </a:extLst>
                </p14:cNvPr>
                <p14:cNvContentPartPr/>
                <p14:nvPr/>
              </p14:nvContentPartPr>
              <p14:xfrm>
                <a:off x="8162740" y="4736151"/>
                <a:ext cx="56520" cy="2307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E07F3B86-E4A1-E34A-BC6B-210966AB259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55180" y="4728579"/>
                  <a:ext cx="71640" cy="245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A4BC094-97B4-4340-8B4E-92F4B612B944}"/>
                    </a:ext>
                  </a:extLst>
                </p14:cNvPr>
                <p14:cNvContentPartPr/>
                <p14:nvPr/>
              </p14:nvContentPartPr>
              <p14:xfrm>
                <a:off x="8056900" y="4736151"/>
                <a:ext cx="273600" cy="2930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A4BC094-97B4-4340-8B4E-92F4B612B94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49340" y="4728582"/>
                  <a:ext cx="288720" cy="308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B515B35A-28C3-484B-8822-1003625E6201}"/>
                    </a:ext>
                  </a:extLst>
                </p14:cNvPr>
                <p14:cNvContentPartPr/>
                <p14:nvPr/>
              </p14:nvContentPartPr>
              <p14:xfrm>
                <a:off x="8524540" y="4749471"/>
                <a:ext cx="55080" cy="1926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B515B35A-28C3-484B-8822-1003625E620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516980" y="4741911"/>
                  <a:ext cx="70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2A5E60C0-BE1C-1A41-BB61-B6AE3712FD1F}"/>
                    </a:ext>
                  </a:extLst>
                </p14:cNvPr>
                <p14:cNvContentPartPr/>
                <p14:nvPr/>
              </p14:nvContentPartPr>
              <p14:xfrm>
                <a:off x="8660620" y="4730031"/>
                <a:ext cx="230760" cy="3553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2A5E60C0-BE1C-1A41-BB61-B6AE3712FD1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53060" y="4722471"/>
                  <a:ext cx="245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346A3C3-9C5A-5D47-8980-3FD8AC0EF2BE}"/>
                    </a:ext>
                  </a:extLst>
                </p14:cNvPr>
                <p14:cNvContentPartPr/>
                <p14:nvPr/>
              </p14:nvContentPartPr>
              <p14:xfrm>
                <a:off x="8984620" y="4730031"/>
                <a:ext cx="124920" cy="2991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346A3C3-9C5A-5D47-8980-3FD8AC0EF2B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977060" y="4722471"/>
                  <a:ext cx="140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5BE80F7E-ABF0-3E4A-B1BD-31BBFCA86B9D}"/>
                    </a:ext>
                  </a:extLst>
                </p14:cNvPr>
                <p14:cNvContentPartPr/>
                <p14:nvPr/>
              </p14:nvContentPartPr>
              <p14:xfrm>
                <a:off x="9308260" y="4854591"/>
                <a:ext cx="131040" cy="439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5BE80F7E-ABF0-3E4A-B1BD-31BBFCA86B9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00700" y="48470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10C65BDB-B356-F543-BFB6-59313262462A}"/>
                    </a:ext>
                  </a:extLst>
                </p14:cNvPr>
                <p14:cNvContentPartPr/>
                <p14:nvPr/>
              </p14:nvContentPartPr>
              <p14:xfrm>
                <a:off x="9333100" y="4972671"/>
                <a:ext cx="137160" cy="378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10C65BDB-B356-F543-BFB6-59313262462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25560" y="4965038"/>
                  <a:ext cx="15224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73C670AA-E70B-F94C-8D89-0533D0DC7407}"/>
                    </a:ext>
                  </a:extLst>
                </p14:cNvPr>
                <p14:cNvContentPartPr/>
                <p14:nvPr/>
              </p14:nvContentPartPr>
              <p14:xfrm>
                <a:off x="9681580" y="4742271"/>
                <a:ext cx="93600" cy="2991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73C670AA-E70B-F94C-8D89-0533D0DC740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74020" y="473471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7E96A006-744E-1F49-BDDF-C01BEEAB42B1}"/>
                    </a:ext>
                  </a:extLst>
                </p14:cNvPr>
                <p14:cNvContentPartPr/>
                <p14:nvPr/>
              </p14:nvContentPartPr>
              <p14:xfrm>
                <a:off x="9594460" y="4792311"/>
                <a:ext cx="218160" cy="23688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7E96A006-744E-1F49-BDDF-C01BEEAB42B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86900" y="4784751"/>
                  <a:ext cx="233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88F3C759-BC2D-C344-B11E-BA21B1156FEB}"/>
                    </a:ext>
                  </a:extLst>
                </p14:cNvPr>
                <p14:cNvContentPartPr/>
                <p14:nvPr/>
              </p14:nvContentPartPr>
              <p14:xfrm>
                <a:off x="9974260" y="4811031"/>
                <a:ext cx="100080" cy="2059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88F3C759-BC2D-C344-B11E-BA21B1156FE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966673" y="4803471"/>
                  <a:ext cx="1152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CDBCC0B-0425-5F4F-9A47-025DB5236074}"/>
                    </a:ext>
                  </a:extLst>
                </p14:cNvPr>
                <p14:cNvContentPartPr/>
                <p14:nvPr/>
              </p14:nvContentPartPr>
              <p14:xfrm>
                <a:off x="10136260" y="4879431"/>
                <a:ext cx="118800" cy="1843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CDBCC0B-0425-5F4F-9A47-025DB523607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128700" y="4871871"/>
                  <a:ext cx="133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BDD5970-31A7-C74B-BC49-32F82A13E2C3}"/>
                    </a:ext>
                  </a:extLst>
                </p14:cNvPr>
                <p14:cNvContentPartPr/>
                <p14:nvPr/>
              </p14:nvContentPartPr>
              <p14:xfrm>
                <a:off x="10167220" y="4935231"/>
                <a:ext cx="124920" cy="687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BDD5970-31A7-C74B-BC49-32F82A13E2C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159660" y="492767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CBE55255-15C3-404C-B642-2B1E34A07AE7}"/>
                    </a:ext>
                  </a:extLst>
                </p14:cNvPr>
                <p14:cNvContentPartPr/>
                <p14:nvPr/>
              </p14:nvContentPartPr>
              <p14:xfrm>
                <a:off x="10366660" y="4835871"/>
                <a:ext cx="143640" cy="2865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CBE55255-15C3-404C-B642-2B1E34A07AE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359100" y="4828320"/>
                  <a:ext cx="15876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6A207937-ED6E-5742-87D7-3285EA08A95D}"/>
                    </a:ext>
                  </a:extLst>
                </p14:cNvPr>
                <p14:cNvContentPartPr/>
                <p14:nvPr/>
              </p14:nvContentPartPr>
              <p14:xfrm>
                <a:off x="10699300" y="5003991"/>
                <a:ext cx="184320" cy="313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6A207937-ED6E-5742-87D7-3285EA08A95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691740" y="4996517"/>
                  <a:ext cx="199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9450DEB9-2735-A14B-B4CC-81065EA9AAFD}"/>
                    </a:ext>
                  </a:extLst>
                </p14:cNvPr>
                <p14:cNvContentPartPr/>
                <p14:nvPr/>
              </p14:nvContentPartPr>
              <p14:xfrm>
                <a:off x="10758700" y="4960431"/>
                <a:ext cx="75240" cy="1497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9450DEB9-2735-A14B-B4CC-81065EA9AAF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751104" y="4952871"/>
                  <a:ext cx="90433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ED627B1C-0D40-4B4B-B6A0-723E82AA006E}"/>
                    </a:ext>
                  </a:extLst>
                </p14:cNvPr>
                <p14:cNvContentPartPr/>
                <p14:nvPr/>
              </p14:nvContentPartPr>
              <p14:xfrm>
                <a:off x="10995220" y="4929111"/>
                <a:ext cx="92880" cy="23076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ED627B1C-0D40-4B4B-B6A0-723E82AA006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987660" y="4921539"/>
                  <a:ext cx="108000" cy="2459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64FD117D-FD80-8F43-91A8-80831A0B4A2C}"/>
              </a:ext>
            </a:extLst>
          </p:cNvPr>
          <p:cNvGrpSpPr/>
          <p:nvPr/>
        </p:nvGrpSpPr>
        <p:grpSpPr>
          <a:xfrm>
            <a:off x="1694260" y="5302791"/>
            <a:ext cx="1052640" cy="436320"/>
            <a:chOff x="1694260" y="5302791"/>
            <a:chExt cx="10526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F478488-9873-934F-8DB1-F7CF534751B3}"/>
                    </a:ext>
                  </a:extLst>
                </p14:cNvPr>
                <p14:cNvContentPartPr/>
                <p14:nvPr/>
              </p14:nvContentPartPr>
              <p14:xfrm>
                <a:off x="1912420" y="5439591"/>
                <a:ext cx="149760" cy="137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F478488-9873-934F-8DB1-F7CF534751B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904860" y="5432031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44B96A6C-7B1F-A64B-900A-BEDBF142FFC5}"/>
                    </a:ext>
                  </a:extLst>
                </p14:cNvPr>
                <p14:cNvContentPartPr/>
                <p14:nvPr/>
              </p14:nvContentPartPr>
              <p14:xfrm>
                <a:off x="2167660" y="5507991"/>
                <a:ext cx="31320" cy="313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44B96A6C-7B1F-A64B-900A-BEDBF142FF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60186" y="5500431"/>
                  <a:ext cx="46268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C49AE831-4737-5C48-AF30-F414E2D74EB0}"/>
                    </a:ext>
                  </a:extLst>
                </p14:cNvPr>
                <p14:cNvContentPartPr/>
                <p14:nvPr/>
              </p14:nvContentPartPr>
              <p14:xfrm>
                <a:off x="2385460" y="5414751"/>
                <a:ext cx="87480" cy="1994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C49AE831-4737-5C48-AF30-F414E2D74EB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377931" y="5407191"/>
                  <a:ext cx="102538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66F73572-D699-3049-8FA0-70B570742A6C}"/>
                    </a:ext>
                  </a:extLst>
                </p14:cNvPr>
                <p14:cNvContentPartPr/>
                <p14:nvPr/>
              </p14:nvContentPartPr>
              <p14:xfrm>
                <a:off x="1694260" y="5302791"/>
                <a:ext cx="1052640" cy="4363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66F73572-D699-3049-8FA0-70B570742A6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686697" y="5295231"/>
                  <a:ext cx="1067765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D4A6AF80-1638-AC47-93AA-5E264CA1DD1F}"/>
              </a:ext>
            </a:extLst>
          </p:cNvPr>
          <p:cNvGrpSpPr/>
          <p:nvPr/>
        </p:nvGrpSpPr>
        <p:grpSpPr>
          <a:xfrm>
            <a:off x="3082780" y="5321511"/>
            <a:ext cx="865440" cy="348120"/>
            <a:chOff x="3082780" y="5321511"/>
            <a:chExt cx="86544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0A7812AC-18AD-CD4F-BE8F-AFE7CB668DBE}"/>
                    </a:ext>
                  </a:extLst>
                </p14:cNvPr>
                <p14:cNvContentPartPr/>
                <p14:nvPr/>
              </p14:nvContentPartPr>
              <p14:xfrm>
                <a:off x="3082780" y="5321511"/>
                <a:ext cx="212040" cy="3481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0A7812AC-18AD-CD4F-BE8F-AFE7CB668DB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075220" y="5313959"/>
                  <a:ext cx="227160" cy="363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A05346AF-3C7A-BB4B-9876-11BB02C7232E}"/>
                    </a:ext>
                  </a:extLst>
                </p14:cNvPr>
                <p14:cNvContentPartPr/>
                <p14:nvPr/>
              </p14:nvContentPartPr>
              <p14:xfrm>
                <a:off x="3480940" y="5433471"/>
                <a:ext cx="174600" cy="1623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A05346AF-3C7A-BB4B-9876-11BB02C7232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473380" y="5425911"/>
                  <a:ext cx="189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340AA454-645A-FB47-B590-7AE37167C7BB}"/>
                    </a:ext>
                  </a:extLst>
                </p14:cNvPr>
                <p14:cNvContentPartPr/>
                <p14:nvPr/>
              </p14:nvContentPartPr>
              <p14:xfrm>
                <a:off x="3561940" y="5507991"/>
                <a:ext cx="386280" cy="129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340AA454-645A-FB47-B590-7AE37167C7B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554380" y="5500215"/>
                  <a:ext cx="401400" cy="285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BED20C41-B8EC-B048-9DD3-70C57A9C7361}"/>
                  </a:ext>
                </a:extLst>
              </p14:cNvPr>
              <p14:cNvContentPartPr/>
              <p14:nvPr/>
            </p14:nvContentPartPr>
            <p14:xfrm>
              <a:off x="4228300" y="5290191"/>
              <a:ext cx="224640" cy="36072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BED20C41-B8EC-B048-9DD3-70C57A9C7361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220740" y="5282631"/>
                <a:ext cx="23976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3F4F6C95-668B-7E41-B102-E8119E37BAA6}"/>
              </a:ext>
            </a:extLst>
          </p:cNvPr>
          <p:cNvGrpSpPr/>
          <p:nvPr/>
        </p:nvGrpSpPr>
        <p:grpSpPr>
          <a:xfrm>
            <a:off x="4713940" y="5252751"/>
            <a:ext cx="902880" cy="467280"/>
            <a:chOff x="4713940" y="5252751"/>
            <a:chExt cx="9028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03463257-C271-884E-A98D-A6E0E3F10C57}"/>
                    </a:ext>
                  </a:extLst>
                </p14:cNvPr>
                <p14:cNvContentPartPr/>
                <p14:nvPr/>
              </p14:nvContentPartPr>
              <p14:xfrm>
                <a:off x="4713940" y="5495751"/>
                <a:ext cx="143640" cy="1558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03463257-C271-884E-A98D-A6E0E3F10C5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706380" y="5488208"/>
                  <a:ext cx="158760" cy="17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F935BAC3-A684-1B49-9B2F-A2DB82C29EEF}"/>
                    </a:ext>
                  </a:extLst>
                </p14:cNvPr>
                <p14:cNvContentPartPr/>
                <p14:nvPr/>
              </p14:nvContentPartPr>
              <p14:xfrm>
                <a:off x="5018860" y="5252751"/>
                <a:ext cx="137160" cy="4176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F935BAC3-A684-1B49-9B2F-A2DB82C29EE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011320" y="5245191"/>
                  <a:ext cx="1522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A1135225-B08F-8D43-8B47-B8474F712FCF}"/>
                    </a:ext>
                  </a:extLst>
                </p14:cNvPr>
                <p14:cNvContentPartPr/>
                <p14:nvPr/>
              </p14:nvContentPartPr>
              <p14:xfrm>
                <a:off x="5242780" y="5439591"/>
                <a:ext cx="168480" cy="2804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A1135225-B08F-8D43-8B47-B8474F712FC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235220" y="543203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6CEE7C41-5EE1-814C-866C-5A36BD26CA11}"/>
                    </a:ext>
                  </a:extLst>
                </p14:cNvPr>
                <p14:cNvContentPartPr/>
                <p14:nvPr/>
              </p14:nvContentPartPr>
              <p14:xfrm>
                <a:off x="5560300" y="5252751"/>
                <a:ext cx="56520" cy="46116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6CEE7C41-5EE1-814C-866C-5A36BD26CA1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552692" y="5245191"/>
                  <a:ext cx="71737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762E7068-00A2-5C44-858C-37671B3B6405}"/>
                  </a:ext>
                </a:extLst>
              </p14:cNvPr>
              <p14:cNvContentPartPr/>
              <p14:nvPr/>
            </p14:nvContentPartPr>
            <p14:xfrm>
              <a:off x="5846860" y="5707431"/>
              <a:ext cx="37080" cy="1908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762E7068-00A2-5C44-858C-37671B3B6405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5839300" y="5699871"/>
                <a:ext cx="52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441ECCC1-8A3F-614E-8796-BD98C5446C49}"/>
              </a:ext>
            </a:extLst>
          </p:cNvPr>
          <p:cNvGrpSpPr/>
          <p:nvPr/>
        </p:nvGrpSpPr>
        <p:grpSpPr>
          <a:xfrm>
            <a:off x="6674860" y="5240511"/>
            <a:ext cx="1052640" cy="486000"/>
            <a:chOff x="6674860" y="5240511"/>
            <a:chExt cx="10526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90F43A60-6833-5148-A8E7-5B564A29AD14}"/>
                    </a:ext>
                  </a:extLst>
                </p14:cNvPr>
                <p14:cNvContentPartPr/>
                <p14:nvPr/>
              </p14:nvContentPartPr>
              <p14:xfrm>
                <a:off x="6992380" y="5383791"/>
                <a:ext cx="162360" cy="14364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90F43A60-6833-5148-A8E7-5B564A29AD1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84820" y="5376231"/>
                  <a:ext cx="177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8CFC0F71-CA2F-2647-AD57-1A5ED393208D}"/>
                    </a:ext>
                  </a:extLst>
                </p14:cNvPr>
                <p14:cNvContentPartPr/>
                <p14:nvPr/>
              </p14:nvContentPartPr>
              <p14:xfrm>
                <a:off x="7247620" y="5477031"/>
                <a:ext cx="360" cy="129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8CFC0F71-CA2F-2647-AD57-1A5ED39320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40060" y="5469471"/>
                  <a:ext cx="15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27301785-EA46-0C4D-9ABD-6FDD6F1FACE9}"/>
                    </a:ext>
                  </a:extLst>
                </p14:cNvPr>
                <p14:cNvContentPartPr/>
                <p14:nvPr/>
              </p14:nvContentPartPr>
              <p14:xfrm>
                <a:off x="7378300" y="5383791"/>
                <a:ext cx="174600" cy="15588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27301785-EA46-0C4D-9ABD-6FDD6F1FACE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370756" y="5376231"/>
                  <a:ext cx="189689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DE357D5A-225E-DB41-8942-FF3252C3CDA1}"/>
                    </a:ext>
                  </a:extLst>
                </p14:cNvPr>
                <p14:cNvContentPartPr/>
                <p14:nvPr/>
              </p14:nvContentPartPr>
              <p14:xfrm>
                <a:off x="7471540" y="5477031"/>
                <a:ext cx="62640" cy="626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DE357D5A-225E-DB41-8942-FF3252C3CDA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463980" y="546947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525EA3B7-77FD-354E-8069-FDF4DC32FA73}"/>
                    </a:ext>
                  </a:extLst>
                </p14:cNvPr>
                <p14:cNvContentPartPr/>
                <p14:nvPr/>
              </p14:nvContentPartPr>
              <p14:xfrm>
                <a:off x="6674860" y="5240511"/>
                <a:ext cx="1052640" cy="4860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525EA3B7-77FD-354E-8069-FDF4DC32FA7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667300" y="5232951"/>
                  <a:ext cx="106776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1B96EC37-D5AD-0442-B06B-BDEB485C3CC6}"/>
              </a:ext>
            </a:extLst>
          </p:cNvPr>
          <p:cNvGrpSpPr/>
          <p:nvPr/>
        </p:nvGrpSpPr>
        <p:grpSpPr>
          <a:xfrm>
            <a:off x="8212420" y="5327631"/>
            <a:ext cx="915480" cy="392400"/>
            <a:chOff x="8212420" y="5327631"/>
            <a:chExt cx="9154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3859EC97-A43C-CB4D-A7B1-E8A04D6078CF}"/>
                    </a:ext>
                  </a:extLst>
                </p14:cNvPr>
                <p14:cNvContentPartPr/>
                <p14:nvPr/>
              </p14:nvContentPartPr>
              <p14:xfrm>
                <a:off x="8212420" y="5327631"/>
                <a:ext cx="162360" cy="39240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3859EC97-A43C-CB4D-A7B1-E8A04D6078C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204843" y="5320078"/>
                  <a:ext cx="177514" cy="407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6DC203D9-7B0C-3D46-B2DA-068B74296B76}"/>
                    </a:ext>
                  </a:extLst>
                </p14:cNvPr>
                <p14:cNvContentPartPr/>
                <p14:nvPr/>
              </p14:nvContentPartPr>
              <p14:xfrm>
                <a:off x="8274700" y="5539311"/>
                <a:ext cx="212040" cy="129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6DC203D9-7B0C-3D46-B2DA-068B74296B7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267140" y="5531751"/>
                  <a:ext cx="227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15CEEDE4-6FDC-0345-AE45-3424F4449586}"/>
                    </a:ext>
                  </a:extLst>
                </p14:cNvPr>
                <p14:cNvContentPartPr/>
                <p14:nvPr/>
              </p14:nvContentPartPr>
              <p14:xfrm>
                <a:off x="8648380" y="5445711"/>
                <a:ext cx="118800" cy="1371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15CEEDE4-6FDC-0345-AE45-3424F444958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640820" y="5438151"/>
                  <a:ext cx="133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5EA66FA2-7276-7145-A5B2-2115CB044EBF}"/>
                    </a:ext>
                  </a:extLst>
                </p14:cNvPr>
                <p14:cNvContentPartPr/>
                <p14:nvPr/>
              </p14:nvContentPartPr>
              <p14:xfrm>
                <a:off x="8791300" y="5501871"/>
                <a:ext cx="336600" cy="3780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5EA66FA2-7276-7145-A5B2-2115CB044EB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783740" y="5494238"/>
                  <a:ext cx="35172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F76D7B50-2B99-B048-8196-B0BB1485BDC0}"/>
              </a:ext>
            </a:extLst>
          </p:cNvPr>
          <p:cNvGrpSpPr/>
          <p:nvPr/>
        </p:nvGrpSpPr>
        <p:grpSpPr>
          <a:xfrm>
            <a:off x="9389260" y="5333751"/>
            <a:ext cx="1307520" cy="536040"/>
            <a:chOff x="9389260" y="5333751"/>
            <a:chExt cx="130752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58AB5C49-12B6-A74B-82D4-D6BDF42256B9}"/>
                    </a:ext>
                  </a:extLst>
                </p14:cNvPr>
                <p14:cNvContentPartPr/>
                <p14:nvPr/>
              </p14:nvContentPartPr>
              <p14:xfrm>
                <a:off x="9389260" y="5333751"/>
                <a:ext cx="212040" cy="565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58AB5C49-12B6-A74B-82D4-D6BDF42256B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81700" y="5326143"/>
                  <a:ext cx="227160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4751815A-20B5-5945-A177-DD3B15B96419}"/>
                    </a:ext>
                  </a:extLst>
                </p14:cNvPr>
                <p14:cNvContentPartPr/>
                <p14:nvPr/>
              </p14:nvContentPartPr>
              <p14:xfrm>
                <a:off x="9401500" y="5420871"/>
                <a:ext cx="106200" cy="3232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4751815A-20B5-5945-A177-DD3B15B9641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393940" y="5413311"/>
                  <a:ext cx="12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DB067B82-46EB-8E4C-ABEA-3AE4385966AE}"/>
                    </a:ext>
                  </a:extLst>
                </p14:cNvPr>
                <p14:cNvContentPartPr/>
                <p14:nvPr/>
              </p14:nvContentPartPr>
              <p14:xfrm>
                <a:off x="9482500" y="5533191"/>
                <a:ext cx="143640" cy="2520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DB067B82-46EB-8E4C-ABEA-3AE4385966A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474940" y="55256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6B8C9BFA-E09F-CF41-A3CC-40FBBE7B1BAD}"/>
                    </a:ext>
                  </a:extLst>
                </p14:cNvPr>
                <p14:cNvContentPartPr/>
                <p14:nvPr/>
              </p14:nvContentPartPr>
              <p14:xfrm>
                <a:off x="9824860" y="5483151"/>
                <a:ext cx="143640" cy="17460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6B8C9BFA-E09F-CF41-A3CC-40FBBE7B1BA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17281" y="5475591"/>
                  <a:ext cx="158798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3C37E60E-5636-324F-856F-F942D8718915}"/>
                    </a:ext>
                  </a:extLst>
                </p14:cNvPr>
                <p14:cNvContentPartPr/>
                <p14:nvPr/>
              </p14:nvContentPartPr>
              <p14:xfrm>
                <a:off x="10154980" y="5339871"/>
                <a:ext cx="193320" cy="38628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3C37E60E-5636-324F-856F-F942D871891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147420" y="5332311"/>
                  <a:ext cx="208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5F7371DF-ECEB-EE47-8F7C-B40BED9A6674}"/>
                    </a:ext>
                  </a:extLst>
                </p14:cNvPr>
                <p14:cNvContentPartPr/>
                <p14:nvPr/>
              </p14:nvContentPartPr>
              <p14:xfrm>
                <a:off x="10341460" y="5501871"/>
                <a:ext cx="168480" cy="1623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5F7371DF-ECEB-EE47-8F7C-B40BED9A667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33900" y="5494294"/>
                  <a:ext cx="18360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BA599BB4-18C2-1944-8341-507A3F6BD6E6}"/>
                    </a:ext>
                  </a:extLst>
                </p14:cNvPr>
                <p14:cNvContentPartPr/>
                <p14:nvPr/>
              </p14:nvContentPartPr>
              <p14:xfrm>
                <a:off x="10590580" y="5383791"/>
                <a:ext cx="106200" cy="4860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BA599BB4-18C2-1944-8341-507A3F6BD6E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583020" y="5376231"/>
                  <a:ext cx="12132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D22F3A5E-CA20-AE4E-9391-4ED4F2F03B57}"/>
              </a:ext>
            </a:extLst>
          </p:cNvPr>
          <p:cNvGrpSpPr/>
          <p:nvPr/>
        </p:nvGrpSpPr>
        <p:grpSpPr>
          <a:xfrm>
            <a:off x="3207340" y="5850711"/>
            <a:ext cx="361440" cy="541800"/>
            <a:chOff x="3207340" y="5850711"/>
            <a:chExt cx="3614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DC66FD1E-6A99-9B48-8C83-66FBFC911B9F}"/>
                    </a:ext>
                  </a:extLst>
                </p14:cNvPr>
                <p14:cNvContentPartPr/>
                <p14:nvPr/>
              </p14:nvContentPartPr>
              <p14:xfrm>
                <a:off x="3207340" y="5850711"/>
                <a:ext cx="118800" cy="3488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DC66FD1E-6A99-9B48-8C83-66FBFC911B9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199780" y="5843151"/>
                  <a:ext cx="133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096DEB79-E245-A740-A6D7-5967C3471C1F}"/>
                    </a:ext>
                  </a:extLst>
                </p14:cNvPr>
                <p14:cNvContentPartPr/>
                <p14:nvPr/>
              </p14:nvContentPartPr>
              <p14:xfrm>
                <a:off x="3362860" y="6000111"/>
                <a:ext cx="205920" cy="874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096DEB79-E245-A740-A6D7-5967C3471C1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355300" y="5992551"/>
                  <a:ext cx="221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DD76E07B-7C2B-FF4A-AAB5-BFADD851092D}"/>
                    </a:ext>
                  </a:extLst>
                </p14:cNvPr>
                <p14:cNvContentPartPr/>
                <p14:nvPr/>
              </p14:nvContentPartPr>
              <p14:xfrm>
                <a:off x="3381580" y="6130791"/>
                <a:ext cx="47520" cy="252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DD76E07B-7C2B-FF4A-AAB5-BFADD851092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374020" y="6123231"/>
                  <a:ext cx="6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18CA39D4-AC29-D942-BB0E-75AA2E197311}"/>
                    </a:ext>
                  </a:extLst>
                </p14:cNvPr>
                <p14:cNvContentPartPr/>
                <p14:nvPr/>
              </p14:nvContentPartPr>
              <p14:xfrm>
                <a:off x="3362860" y="6280191"/>
                <a:ext cx="106200" cy="1123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18CA39D4-AC29-D942-BB0E-75AA2E19731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355300" y="6272655"/>
                  <a:ext cx="121320" cy="1273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C83B5580-0979-C043-8B70-13AEDC3EFF21}"/>
              </a:ext>
            </a:extLst>
          </p:cNvPr>
          <p:cNvGrpSpPr/>
          <p:nvPr/>
        </p:nvGrpSpPr>
        <p:grpSpPr>
          <a:xfrm>
            <a:off x="3954340" y="6037191"/>
            <a:ext cx="442440" cy="355320"/>
            <a:chOff x="3954340" y="6037191"/>
            <a:chExt cx="4424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4D9CB7B3-208B-E24B-AFBA-C09CA90ABA92}"/>
                    </a:ext>
                  </a:extLst>
                </p14:cNvPr>
                <p14:cNvContentPartPr/>
                <p14:nvPr/>
              </p14:nvContentPartPr>
              <p14:xfrm>
                <a:off x="3954340" y="6037191"/>
                <a:ext cx="155880" cy="5004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4D9CB7B3-208B-E24B-AFBA-C09CA90ABA9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946797" y="6029631"/>
                  <a:ext cx="170965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252ADC92-D2D5-1B40-9F07-A2BE2778276B}"/>
                    </a:ext>
                  </a:extLst>
                </p14:cNvPr>
                <p14:cNvContentPartPr/>
                <p14:nvPr/>
              </p14:nvContentPartPr>
              <p14:xfrm>
                <a:off x="4004020" y="6167871"/>
                <a:ext cx="31320" cy="22464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252ADC92-D2D5-1B40-9F07-A2BE2778276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96460" y="6160311"/>
                  <a:ext cx="46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16E231BB-2338-784F-ABB5-52EF6CDE12F9}"/>
                    </a:ext>
                  </a:extLst>
                </p14:cNvPr>
                <p14:cNvContentPartPr/>
                <p14:nvPr/>
              </p14:nvContentPartPr>
              <p14:xfrm>
                <a:off x="4277980" y="6186591"/>
                <a:ext cx="112320" cy="3132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16E231BB-2338-784F-ABB5-52EF6CDE12F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270444" y="6179031"/>
                  <a:ext cx="127392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29CCA994-2D3C-1D4B-934D-4B33E6AA1D51}"/>
                    </a:ext>
                  </a:extLst>
                </p14:cNvPr>
                <p14:cNvContentPartPr/>
                <p14:nvPr/>
              </p14:nvContentPartPr>
              <p14:xfrm>
                <a:off x="4296700" y="6292431"/>
                <a:ext cx="100080" cy="1296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29CCA994-2D3C-1D4B-934D-4B33E6AA1D5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289140" y="6284655"/>
                  <a:ext cx="115200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1D854C9A-1275-684E-9AE2-5E2226268455}"/>
              </a:ext>
            </a:extLst>
          </p:cNvPr>
          <p:cNvGrpSpPr/>
          <p:nvPr/>
        </p:nvGrpSpPr>
        <p:grpSpPr>
          <a:xfrm>
            <a:off x="4657780" y="6068511"/>
            <a:ext cx="678960" cy="324000"/>
            <a:chOff x="4657780" y="6068511"/>
            <a:chExt cx="6789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7C65D2B3-8330-F044-B080-CCDAEF55C5ED}"/>
                    </a:ext>
                  </a:extLst>
                </p14:cNvPr>
                <p14:cNvContentPartPr/>
                <p14:nvPr/>
              </p14:nvContentPartPr>
              <p14:xfrm>
                <a:off x="4657780" y="6112071"/>
                <a:ext cx="112320" cy="28044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7C65D2B3-8330-F044-B080-CCDAEF55C5E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650244" y="6104521"/>
                  <a:ext cx="127392" cy="295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E21A44D5-225E-5043-AFFD-8F42C694D097}"/>
                    </a:ext>
                  </a:extLst>
                </p14:cNvPr>
                <p14:cNvContentPartPr/>
                <p14:nvPr/>
              </p14:nvContentPartPr>
              <p14:xfrm>
                <a:off x="4950460" y="6068511"/>
                <a:ext cx="205920" cy="27360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E21A44D5-225E-5043-AFFD-8F42C694D09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942900" y="6060951"/>
                  <a:ext cx="22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84305F23-402A-864B-9BA6-3067F90811C5}"/>
                    </a:ext>
                  </a:extLst>
                </p14:cNvPr>
                <p14:cNvContentPartPr/>
                <p14:nvPr/>
              </p14:nvContentPartPr>
              <p14:xfrm>
                <a:off x="5317660" y="6298911"/>
                <a:ext cx="19080" cy="6876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84305F23-402A-864B-9BA6-3067F90811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310100" y="629135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BD1485F0-069C-FC44-BA50-EFCD8F8D73C2}"/>
              </a:ext>
            </a:extLst>
          </p:cNvPr>
          <p:cNvGrpSpPr/>
          <p:nvPr/>
        </p:nvGrpSpPr>
        <p:grpSpPr>
          <a:xfrm>
            <a:off x="5579020" y="6080751"/>
            <a:ext cx="529560" cy="354600"/>
            <a:chOff x="5579020" y="6080751"/>
            <a:chExt cx="5295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38726661-87E5-3746-914C-08CC8FF59C6B}"/>
                    </a:ext>
                  </a:extLst>
                </p14:cNvPr>
                <p14:cNvContentPartPr/>
                <p14:nvPr/>
              </p14:nvContentPartPr>
              <p14:xfrm>
                <a:off x="5579020" y="6080751"/>
                <a:ext cx="155880" cy="5004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38726661-87E5-3746-914C-08CC8FF59C6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571460" y="607319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DCD49C5A-8239-9041-B1C1-6120B48AD41E}"/>
                    </a:ext>
                  </a:extLst>
                </p14:cNvPr>
                <p14:cNvContentPartPr/>
                <p14:nvPr/>
              </p14:nvContentPartPr>
              <p14:xfrm>
                <a:off x="5579020" y="6224031"/>
                <a:ext cx="50040" cy="2113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DCD49C5A-8239-9041-B1C1-6120B48AD41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571460" y="6216471"/>
                  <a:ext cx="65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C5301C28-EE66-5D43-9AC2-9258576F015A}"/>
                    </a:ext>
                  </a:extLst>
                </p14:cNvPr>
                <p14:cNvContentPartPr/>
                <p14:nvPr/>
              </p14:nvContentPartPr>
              <p14:xfrm>
                <a:off x="5647420" y="6242751"/>
                <a:ext cx="162360" cy="4392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C5301C28-EE66-5D43-9AC2-9258576F015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639860" y="6235252"/>
                  <a:ext cx="177480" cy="5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EAEA47DC-263F-6840-AC1B-31DDA29276A1}"/>
                    </a:ext>
                  </a:extLst>
                </p14:cNvPr>
                <p14:cNvContentPartPr/>
                <p14:nvPr/>
              </p14:nvContentPartPr>
              <p14:xfrm>
                <a:off x="5971420" y="6093351"/>
                <a:ext cx="137160" cy="2682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EAEA47DC-263F-6840-AC1B-31DDA29276A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963880" y="6085791"/>
                  <a:ext cx="1522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B29E2E79-D929-9A4A-9876-4431EA754119}"/>
              </a:ext>
            </a:extLst>
          </p:cNvPr>
          <p:cNvGrpSpPr/>
          <p:nvPr/>
        </p:nvGrpSpPr>
        <p:grpSpPr>
          <a:xfrm>
            <a:off x="1607860" y="5912631"/>
            <a:ext cx="1170000" cy="461160"/>
            <a:chOff x="1607860" y="5912631"/>
            <a:chExt cx="11700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4E3E37BD-EDF6-9541-B1CF-4874583D8033}"/>
                    </a:ext>
                  </a:extLst>
                </p14:cNvPr>
                <p14:cNvContentPartPr/>
                <p14:nvPr/>
              </p14:nvContentPartPr>
              <p14:xfrm>
                <a:off x="1955980" y="6049791"/>
                <a:ext cx="100080" cy="1436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4E3E37BD-EDF6-9541-B1CF-4874583D803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948420" y="604223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C8B4EAE7-4092-1B44-9E13-D0897C48F30C}"/>
                    </a:ext>
                  </a:extLst>
                </p14:cNvPr>
                <p14:cNvContentPartPr/>
                <p14:nvPr/>
              </p14:nvContentPartPr>
              <p14:xfrm>
                <a:off x="2173780" y="6161751"/>
                <a:ext cx="25200" cy="190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C8B4EAE7-4092-1B44-9E13-D0897C48F30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166326" y="6154191"/>
                  <a:ext cx="40107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73439C48-3955-564A-9041-0707F8DEA96A}"/>
                    </a:ext>
                  </a:extLst>
                </p14:cNvPr>
                <p14:cNvContentPartPr/>
                <p14:nvPr/>
              </p14:nvContentPartPr>
              <p14:xfrm>
                <a:off x="2404180" y="6018471"/>
                <a:ext cx="162360" cy="19944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73439C48-3955-564A-9041-0707F8DEA96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396620" y="6010911"/>
                  <a:ext cx="177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F9D30F56-44C4-5D48-9DBE-F8EEC9E01FCB}"/>
                    </a:ext>
                  </a:extLst>
                </p14:cNvPr>
                <p14:cNvContentPartPr/>
                <p14:nvPr/>
              </p14:nvContentPartPr>
              <p14:xfrm>
                <a:off x="2459980" y="6118191"/>
                <a:ext cx="50040" cy="11880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F9D30F56-44C4-5D48-9DBE-F8EEC9E01FC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452420" y="6110608"/>
                  <a:ext cx="65160" cy="13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7B3CCF15-E32E-AE44-8273-4F79CDFB81BB}"/>
                    </a:ext>
                  </a:extLst>
                </p14:cNvPr>
                <p14:cNvContentPartPr/>
                <p14:nvPr/>
              </p14:nvContentPartPr>
              <p14:xfrm>
                <a:off x="1607860" y="5912631"/>
                <a:ext cx="1170000" cy="4611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7B3CCF15-E32E-AE44-8273-4F79CDFB81B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600300" y="5905071"/>
                  <a:ext cx="1185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D1E684E7-08C5-E442-8E1E-033F316A20D4}"/>
                    </a:ext>
                  </a:extLst>
                </p14:cNvPr>
                <p14:cNvContentPartPr/>
                <p14:nvPr/>
              </p14:nvContentPartPr>
              <p14:xfrm>
                <a:off x="2317060" y="6018471"/>
                <a:ext cx="155880" cy="2865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D1E684E7-08C5-E442-8E1E-033F316A20D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309517" y="6010911"/>
                  <a:ext cx="170965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45EB81B0-987E-DE47-93CF-91ACB61369D6}"/>
                    </a:ext>
                  </a:extLst>
                </p14:cNvPr>
                <p14:cNvContentPartPr/>
                <p14:nvPr/>
              </p14:nvContentPartPr>
              <p14:xfrm>
                <a:off x="2435140" y="6105951"/>
                <a:ext cx="212040" cy="2520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45EB81B0-987E-DE47-93CF-91ACB61369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427580" y="609839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D896D56A-9A35-4340-A38A-45C9A2B2BA44}"/>
              </a:ext>
            </a:extLst>
          </p:cNvPr>
          <p:cNvGrpSpPr/>
          <p:nvPr/>
        </p:nvGrpSpPr>
        <p:grpSpPr>
          <a:xfrm>
            <a:off x="6612580" y="5862951"/>
            <a:ext cx="946800" cy="616680"/>
            <a:chOff x="6612580" y="5862951"/>
            <a:chExt cx="94680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A0727F82-864C-A841-86BF-25973D5ADCC0}"/>
                    </a:ext>
                  </a:extLst>
                </p14:cNvPr>
                <p14:cNvContentPartPr/>
                <p14:nvPr/>
              </p14:nvContentPartPr>
              <p14:xfrm>
                <a:off x="6824980" y="6075351"/>
                <a:ext cx="167760" cy="17388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A0727F82-864C-A841-86BF-25973D5ADCC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817420" y="6067807"/>
                  <a:ext cx="182880" cy="188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80EEA5EF-317C-1F46-B30F-1BEA4C9A0745}"/>
                    </a:ext>
                  </a:extLst>
                </p14:cNvPr>
                <p14:cNvContentPartPr/>
                <p14:nvPr/>
              </p14:nvContentPartPr>
              <p14:xfrm>
                <a:off x="7141780" y="6236631"/>
                <a:ext cx="12960" cy="3780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80EEA5EF-317C-1F46-B30F-1BEA4C9A07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134220" y="6229071"/>
                  <a:ext cx="28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B6596677-3EFA-E143-B77D-A3508836BF0E}"/>
                    </a:ext>
                  </a:extLst>
                </p14:cNvPr>
                <p14:cNvContentPartPr/>
                <p14:nvPr/>
              </p14:nvContentPartPr>
              <p14:xfrm>
                <a:off x="7179220" y="6058791"/>
                <a:ext cx="199440" cy="30276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B6596677-3EFA-E143-B77D-A3508836BF0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171660" y="6051231"/>
                  <a:ext cx="214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EC076B26-B6EF-6A49-8151-3510E5B7E1C7}"/>
                    </a:ext>
                  </a:extLst>
                </p14:cNvPr>
                <p14:cNvContentPartPr/>
                <p14:nvPr/>
              </p14:nvContentPartPr>
              <p14:xfrm>
                <a:off x="6612580" y="5862951"/>
                <a:ext cx="946800" cy="6166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EC076B26-B6EF-6A49-8151-3510E5B7E1C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605020" y="5855391"/>
                  <a:ext cx="96192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718C053F-CAC6-C743-BA1A-EBECE6F28CEA}"/>
              </a:ext>
            </a:extLst>
          </p:cNvPr>
          <p:cNvGrpSpPr/>
          <p:nvPr/>
        </p:nvGrpSpPr>
        <p:grpSpPr>
          <a:xfrm>
            <a:off x="7795540" y="5943951"/>
            <a:ext cx="255600" cy="504360"/>
            <a:chOff x="7795540" y="5943951"/>
            <a:chExt cx="2556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72F1861C-7AD6-364E-BD46-2E4A2F077634}"/>
                    </a:ext>
                  </a:extLst>
                </p14:cNvPr>
                <p14:cNvContentPartPr/>
                <p14:nvPr/>
              </p14:nvContentPartPr>
              <p14:xfrm>
                <a:off x="7795540" y="5943951"/>
                <a:ext cx="112320" cy="2865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72F1861C-7AD6-364E-BD46-2E4A2F07763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787980" y="5936400"/>
                  <a:ext cx="12744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94EF453F-1B13-C446-B3D3-4049D88FC414}"/>
                    </a:ext>
                  </a:extLst>
                </p14:cNvPr>
                <p14:cNvContentPartPr/>
                <p14:nvPr/>
              </p14:nvContentPartPr>
              <p14:xfrm>
                <a:off x="7926220" y="6049791"/>
                <a:ext cx="124920" cy="13104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94EF453F-1B13-C446-B3D3-4049D88FC41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918660" y="6042252"/>
                  <a:ext cx="140040" cy="146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9E33025C-DB03-CB47-A123-2ADAE596DFCF}"/>
                    </a:ext>
                  </a:extLst>
                </p14:cNvPr>
                <p14:cNvContentPartPr/>
                <p14:nvPr/>
              </p14:nvContentPartPr>
              <p14:xfrm>
                <a:off x="7926940" y="6193071"/>
                <a:ext cx="37080" cy="1908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9E33025C-DB03-CB47-A123-2ADAE596DFC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919380" y="6185511"/>
                  <a:ext cx="52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010D945D-5CF8-5046-B1B5-9DFD0796618E}"/>
                    </a:ext>
                  </a:extLst>
                </p14:cNvPr>
                <p14:cNvContentPartPr/>
                <p14:nvPr/>
              </p14:nvContentPartPr>
              <p14:xfrm>
                <a:off x="7882660" y="6317271"/>
                <a:ext cx="124920" cy="1310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010D945D-5CF8-5046-B1B5-9DFD0796618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875100" y="630971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1262C966-4FF9-8E46-A2C0-18BF3C101959}"/>
              </a:ext>
            </a:extLst>
          </p:cNvPr>
          <p:cNvGrpSpPr/>
          <p:nvPr/>
        </p:nvGrpSpPr>
        <p:grpSpPr>
          <a:xfrm>
            <a:off x="8312860" y="6031071"/>
            <a:ext cx="1493640" cy="448560"/>
            <a:chOff x="8312860" y="6031071"/>
            <a:chExt cx="14936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65FD16B7-0A0B-8B49-A800-4B4FF6D51C87}"/>
                    </a:ext>
                  </a:extLst>
                </p14:cNvPr>
                <p14:cNvContentPartPr/>
                <p14:nvPr/>
              </p14:nvContentPartPr>
              <p14:xfrm>
                <a:off x="8312860" y="6230151"/>
                <a:ext cx="99360" cy="10620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65FD16B7-0A0B-8B49-A800-4B4FF6D51C8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305300" y="6222591"/>
                  <a:ext cx="11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8FD89E5F-3D3B-2C44-BC7F-E084C4082257}"/>
                    </a:ext>
                  </a:extLst>
                </p14:cNvPr>
                <p14:cNvContentPartPr/>
                <p14:nvPr/>
              </p14:nvContentPartPr>
              <p14:xfrm>
                <a:off x="8448940" y="6031071"/>
                <a:ext cx="50040" cy="4392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8FD89E5F-3D3B-2C44-BC7F-E084C408225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441380" y="60235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C49BFC8E-6340-0542-97D4-77C07ADAD2A7}"/>
                    </a:ext>
                  </a:extLst>
                </p14:cNvPr>
                <p14:cNvContentPartPr/>
                <p14:nvPr/>
              </p14:nvContentPartPr>
              <p14:xfrm>
                <a:off x="8604820" y="6205311"/>
                <a:ext cx="131040" cy="11232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C49BFC8E-6340-0542-97D4-77C07ADAD2A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597260" y="619775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8FB81D02-C5BA-F442-8AF3-82CE189F7807}"/>
                    </a:ext>
                  </a:extLst>
                </p14:cNvPr>
                <p14:cNvContentPartPr/>
                <p14:nvPr/>
              </p14:nvContentPartPr>
              <p14:xfrm>
                <a:off x="8803900" y="6248871"/>
                <a:ext cx="50040" cy="313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8FB81D02-C5BA-F442-8AF3-82CE189F780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796340" y="624131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C87B9890-4C1D-424C-A0CA-40894B0DD518}"/>
                    </a:ext>
                  </a:extLst>
                </p14:cNvPr>
                <p14:cNvContentPartPr/>
                <p14:nvPr/>
              </p14:nvContentPartPr>
              <p14:xfrm>
                <a:off x="8747740" y="6267591"/>
                <a:ext cx="299160" cy="5004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C87B9890-4C1D-424C-A0CA-40894B0DD51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740180" y="6260031"/>
                  <a:ext cx="31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0B873848-0D3E-C643-981F-C99CB4C5A370}"/>
                    </a:ext>
                  </a:extLst>
                </p14:cNvPr>
                <p14:cNvContentPartPr/>
                <p14:nvPr/>
              </p14:nvContentPartPr>
              <p14:xfrm>
                <a:off x="8567380" y="6155631"/>
                <a:ext cx="311760" cy="26172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0B873848-0D3E-C643-981F-C99CB4C5A37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559820" y="6148081"/>
                  <a:ext cx="326880" cy="27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CEC5A7F8-D287-8E47-9B2B-0823818DCDC3}"/>
                    </a:ext>
                  </a:extLst>
                </p14:cNvPr>
                <p14:cNvContentPartPr/>
                <p14:nvPr/>
              </p14:nvContentPartPr>
              <p14:xfrm>
                <a:off x="9183700" y="6255351"/>
                <a:ext cx="155880" cy="12492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CEC5A7F8-D287-8E47-9B2B-0823818DCDC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176157" y="6247791"/>
                  <a:ext cx="170965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A6E81462-BB0C-A944-956D-A486BC922816}"/>
                    </a:ext>
                  </a:extLst>
                </p14:cNvPr>
                <p14:cNvContentPartPr/>
                <p14:nvPr/>
              </p14:nvContentPartPr>
              <p14:xfrm>
                <a:off x="9333100" y="6099471"/>
                <a:ext cx="43920" cy="3132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A6E81462-BB0C-A944-956D-A486BC92281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325540" y="609191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9781D24B-BD63-C549-AA40-CA6A53409E54}"/>
                    </a:ext>
                  </a:extLst>
                </p14:cNvPr>
                <p14:cNvContentPartPr/>
                <p14:nvPr/>
              </p14:nvContentPartPr>
              <p14:xfrm>
                <a:off x="9488620" y="6317271"/>
                <a:ext cx="174600" cy="1908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9781D24B-BD63-C549-AA40-CA6A53409E5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481060" y="630971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7B630DFC-6513-CF4E-B0DF-0EBB85B814F8}"/>
                    </a:ext>
                  </a:extLst>
                </p14:cNvPr>
                <p14:cNvContentPartPr/>
                <p14:nvPr/>
              </p14:nvContentPartPr>
              <p14:xfrm>
                <a:off x="9569620" y="6280191"/>
                <a:ext cx="25200" cy="11880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7B630DFC-6513-CF4E-B0DF-0EBB85B814F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562060" y="6272631"/>
                  <a:ext cx="4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84014872-9ED4-AA45-BB6B-E8D81350C49C}"/>
                    </a:ext>
                  </a:extLst>
                </p14:cNvPr>
                <p14:cNvContentPartPr/>
                <p14:nvPr/>
              </p14:nvContentPartPr>
              <p14:xfrm>
                <a:off x="9787420" y="6248871"/>
                <a:ext cx="19080" cy="23076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84014872-9ED4-AA45-BB6B-E8D81350C49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779860" y="6241311"/>
                  <a:ext cx="34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E6715F24-2A7F-0945-97DF-D571BD8BCF27}"/>
                    </a:ext>
                  </a:extLst>
                </p14:cNvPr>
                <p14:cNvContentPartPr/>
                <p14:nvPr/>
              </p14:nvContentPartPr>
              <p14:xfrm>
                <a:off x="8716780" y="6298911"/>
                <a:ext cx="280440" cy="3780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E6715F24-2A7F-0945-97DF-D571BD8BCF2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709230" y="6291351"/>
                  <a:ext cx="295541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425" name="墨迹 424">
                <a:extLst>
                  <a:ext uri="{FF2B5EF4-FFF2-40B4-BE49-F238E27FC236}">
                    <a16:creationId xmlns:a16="http://schemas.microsoft.com/office/drawing/2014/main" id="{DC5E9821-6F41-8442-A09B-5A1FC6E49EA0}"/>
                  </a:ext>
                </a:extLst>
              </p14:cNvPr>
              <p14:cNvContentPartPr/>
              <p14:nvPr/>
            </p14:nvContentPartPr>
            <p14:xfrm>
              <a:off x="10123660" y="6479271"/>
              <a:ext cx="37800" cy="50040"/>
            </p14:xfrm>
          </p:contentPart>
        </mc:Choice>
        <mc:Fallback>
          <p:pic>
            <p:nvPicPr>
              <p:cNvPr id="425" name="墨迹 424">
                <a:extLst>
                  <a:ext uri="{FF2B5EF4-FFF2-40B4-BE49-F238E27FC236}">
                    <a16:creationId xmlns:a16="http://schemas.microsoft.com/office/drawing/2014/main" id="{DC5E9821-6F41-8442-A09B-5A1FC6E49EA0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10116027" y="6471711"/>
                <a:ext cx="53065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426" name="墨迹 425">
                <a:extLst>
                  <a:ext uri="{FF2B5EF4-FFF2-40B4-BE49-F238E27FC236}">
                    <a16:creationId xmlns:a16="http://schemas.microsoft.com/office/drawing/2014/main" id="{28486029-F8B9-DA4E-AE77-733E24271D8B}"/>
                  </a:ext>
                </a:extLst>
              </p14:cNvPr>
              <p14:cNvContentPartPr/>
              <p14:nvPr/>
            </p14:nvContentPartPr>
            <p14:xfrm>
              <a:off x="10397620" y="6055911"/>
              <a:ext cx="498240" cy="442440"/>
            </p14:xfrm>
          </p:contentPart>
        </mc:Choice>
        <mc:Fallback>
          <p:pic>
            <p:nvPicPr>
              <p:cNvPr id="426" name="墨迹 425">
                <a:extLst>
                  <a:ext uri="{FF2B5EF4-FFF2-40B4-BE49-F238E27FC236}">
                    <a16:creationId xmlns:a16="http://schemas.microsoft.com/office/drawing/2014/main" id="{28486029-F8B9-DA4E-AE77-733E24271D8B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10390060" y="6048345"/>
                <a:ext cx="513360" cy="457572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9E1C4237-A91F-DE41-9AD7-7547A24D8E5F}"/>
              </a:ext>
            </a:extLst>
          </p:cNvPr>
          <p:cNvGrpSpPr/>
          <p:nvPr/>
        </p:nvGrpSpPr>
        <p:grpSpPr>
          <a:xfrm>
            <a:off x="11107180" y="6037191"/>
            <a:ext cx="453960" cy="498240"/>
            <a:chOff x="11107180" y="6037191"/>
            <a:chExt cx="4539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64E55E8C-BE9E-F14C-BC13-86FD0FAC57A8}"/>
                    </a:ext>
                  </a:extLst>
                </p14:cNvPr>
                <p14:cNvContentPartPr/>
                <p14:nvPr/>
              </p14:nvContentPartPr>
              <p14:xfrm>
                <a:off x="11269180" y="6236631"/>
                <a:ext cx="143640" cy="14364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64E55E8C-BE9E-F14C-BC13-86FD0FAC57A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261601" y="6229071"/>
                  <a:ext cx="158798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B11A2FC8-6B86-A04C-8F8C-125C4294FE1F}"/>
                    </a:ext>
                  </a:extLst>
                </p14:cNvPr>
                <p14:cNvContentPartPr/>
                <p14:nvPr/>
              </p14:nvContentPartPr>
              <p14:xfrm>
                <a:off x="11107180" y="6037191"/>
                <a:ext cx="453960" cy="49824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B11A2FC8-6B86-A04C-8F8C-125C4294FE1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099620" y="6029631"/>
                  <a:ext cx="4690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56A8457E-8E3E-2D4B-86EB-4C9570BA32A3}"/>
              </a:ext>
            </a:extLst>
          </p:cNvPr>
          <p:cNvGrpSpPr/>
          <p:nvPr/>
        </p:nvGrpSpPr>
        <p:grpSpPr>
          <a:xfrm>
            <a:off x="5523220" y="1710711"/>
            <a:ext cx="1811520" cy="386280"/>
            <a:chOff x="5523220" y="1710711"/>
            <a:chExt cx="18115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E1239F7-AA25-5949-B175-103FC22936D5}"/>
                    </a:ext>
                  </a:extLst>
                </p14:cNvPr>
                <p14:cNvContentPartPr/>
                <p14:nvPr/>
              </p14:nvContentPartPr>
              <p14:xfrm>
                <a:off x="5629060" y="1735551"/>
                <a:ext cx="56520" cy="286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E1239F7-AA25-5949-B175-103FC22936D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621500" y="1728000"/>
                  <a:ext cx="7164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F065133-0CFB-1042-9371-09661C55D9A9}"/>
                    </a:ext>
                  </a:extLst>
                </p14:cNvPr>
                <p14:cNvContentPartPr/>
                <p14:nvPr/>
              </p14:nvContentPartPr>
              <p14:xfrm>
                <a:off x="5523220" y="1710711"/>
                <a:ext cx="305280" cy="305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F065133-0CFB-1042-9371-09661C55D9A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515660" y="1703160"/>
                  <a:ext cx="32040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0638CB0-A9F0-4F47-BF87-C5D903FBDA3B}"/>
                    </a:ext>
                  </a:extLst>
                </p14:cNvPr>
                <p14:cNvContentPartPr/>
                <p14:nvPr/>
              </p14:nvContentPartPr>
              <p14:xfrm>
                <a:off x="5983660" y="1835271"/>
                <a:ext cx="56520" cy="1436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0638CB0-A9F0-4F47-BF87-C5D903FBDA3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976052" y="1827711"/>
                  <a:ext cx="71737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83F17BF-6092-0140-BE74-D1C8A44AEC4B}"/>
                    </a:ext>
                  </a:extLst>
                </p14:cNvPr>
                <p14:cNvContentPartPr/>
                <p14:nvPr/>
              </p14:nvContentPartPr>
              <p14:xfrm>
                <a:off x="6133060" y="1810071"/>
                <a:ext cx="137160" cy="193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83F17BF-6092-0140-BE74-D1C8A44AEC4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125500" y="1802511"/>
                  <a:ext cx="15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2E099E0-FB8B-394C-86C4-DF6A2D93DD59}"/>
                    </a:ext>
                  </a:extLst>
                </p14:cNvPr>
                <p14:cNvContentPartPr/>
                <p14:nvPr/>
              </p14:nvContentPartPr>
              <p14:xfrm>
                <a:off x="6394780" y="1803951"/>
                <a:ext cx="61920" cy="199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2E099E0-FB8B-394C-86C4-DF6A2D93DD5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387220" y="1796391"/>
                  <a:ext cx="77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F6BE11E-CBCD-2049-8B1F-E4D1FF524254}"/>
                    </a:ext>
                  </a:extLst>
                </p14:cNvPr>
                <p14:cNvContentPartPr/>
                <p14:nvPr/>
              </p14:nvContentPartPr>
              <p14:xfrm>
                <a:off x="6606460" y="1853631"/>
                <a:ext cx="9360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F6BE11E-CBCD-2049-8B1F-E4D1FF52425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598900" y="184607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81B2366-F8B3-1946-9F9E-734F8937E262}"/>
                    </a:ext>
                  </a:extLst>
                </p14:cNvPr>
                <p14:cNvContentPartPr/>
                <p14:nvPr/>
              </p14:nvContentPartPr>
              <p14:xfrm>
                <a:off x="6631300" y="1953351"/>
                <a:ext cx="8748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81B2366-F8B3-1946-9F9E-734F8937E26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23740" y="194579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4BAE5A3-0EAD-EE40-9D70-8C1D7963B472}"/>
                    </a:ext>
                  </a:extLst>
                </p14:cNvPr>
                <p14:cNvContentPartPr/>
                <p14:nvPr/>
              </p14:nvContentPartPr>
              <p14:xfrm>
                <a:off x="6992380" y="1847511"/>
                <a:ext cx="118800" cy="142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4BAE5A3-0EAD-EE40-9D70-8C1D7963B47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984820" y="1839932"/>
                  <a:ext cx="133920" cy="15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6D2F79E-1446-644D-944F-21C83E6CE2BF}"/>
                    </a:ext>
                  </a:extLst>
                </p14:cNvPr>
                <p14:cNvContentPartPr/>
                <p14:nvPr/>
              </p14:nvContentPartPr>
              <p14:xfrm>
                <a:off x="7303420" y="2090511"/>
                <a:ext cx="12960" cy="6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6D2F79E-1446-644D-944F-21C83E6CE2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5644" y="2082951"/>
                  <a:ext cx="2851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5FFB2B7-6AD4-5143-9ADB-CF0A46A57F46}"/>
                    </a:ext>
                  </a:extLst>
                </p14:cNvPr>
                <p14:cNvContentPartPr/>
                <p14:nvPr/>
              </p14:nvContentPartPr>
              <p14:xfrm>
                <a:off x="7303420" y="2046591"/>
                <a:ext cx="31320" cy="4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5FFB2B7-6AD4-5143-9ADB-CF0A46A57F4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295860" y="203903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432" name="墨迹 431">
                <a:extLst>
                  <a:ext uri="{FF2B5EF4-FFF2-40B4-BE49-F238E27FC236}">
                    <a16:creationId xmlns:a16="http://schemas.microsoft.com/office/drawing/2014/main" id="{DAC53D70-DE57-C240-A003-98748622562B}"/>
                  </a:ext>
                </a:extLst>
              </p14:cNvPr>
              <p14:cNvContentPartPr/>
              <p14:nvPr/>
            </p14:nvContentPartPr>
            <p14:xfrm>
              <a:off x="5342500" y="1467711"/>
              <a:ext cx="1936440" cy="815760"/>
            </p14:xfrm>
          </p:contentPart>
        </mc:Choice>
        <mc:Fallback>
          <p:pic>
            <p:nvPicPr>
              <p:cNvPr id="432" name="墨迹 431">
                <a:extLst>
                  <a:ext uri="{FF2B5EF4-FFF2-40B4-BE49-F238E27FC236}">
                    <a16:creationId xmlns:a16="http://schemas.microsoft.com/office/drawing/2014/main" id="{DAC53D70-DE57-C240-A003-98748622562B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5334940" y="1460151"/>
                <a:ext cx="19515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433" name="墨迹 432">
                <a:extLst>
                  <a:ext uri="{FF2B5EF4-FFF2-40B4-BE49-F238E27FC236}">
                    <a16:creationId xmlns:a16="http://schemas.microsoft.com/office/drawing/2014/main" id="{7707E751-91FE-3840-8454-C785CCD24A28}"/>
                  </a:ext>
                </a:extLst>
              </p14:cNvPr>
              <p14:cNvContentPartPr/>
              <p14:nvPr/>
            </p14:nvContentPartPr>
            <p14:xfrm>
              <a:off x="7440580" y="1536111"/>
              <a:ext cx="1743480" cy="822240"/>
            </p14:xfrm>
          </p:contentPart>
        </mc:Choice>
        <mc:Fallback>
          <p:pic>
            <p:nvPicPr>
              <p:cNvPr id="433" name="墨迹 432">
                <a:extLst>
                  <a:ext uri="{FF2B5EF4-FFF2-40B4-BE49-F238E27FC236}">
                    <a16:creationId xmlns:a16="http://schemas.microsoft.com/office/drawing/2014/main" id="{7707E751-91FE-3840-8454-C785CCD24A28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7433020" y="1528551"/>
                <a:ext cx="17586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434" name="墨迹 433">
                <a:extLst>
                  <a:ext uri="{FF2B5EF4-FFF2-40B4-BE49-F238E27FC236}">
                    <a16:creationId xmlns:a16="http://schemas.microsoft.com/office/drawing/2014/main" id="{0B06C230-330C-024F-AE7A-9EA88266ACCD}"/>
                  </a:ext>
                </a:extLst>
              </p14:cNvPr>
              <p14:cNvContentPartPr/>
              <p14:nvPr/>
            </p14:nvContentPartPr>
            <p14:xfrm>
              <a:off x="10578340" y="658431"/>
              <a:ext cx="1344960" cy="952920"/>
            </p14:xfrm>
          </p:contentPart>
        </mc:Choice>
        <mc:Fallback>
          <p:pic>
            <p:nvPicPr>
              <p:cNvPr id="434" name="墨迹 433">
                <a:extLst>
                  <a:ext uri="{FF2B5EF4-FFF2-40B4-BE49-F238E27FC236}">
                    <a16:creationId xmlns:a16="http://schemas.microsoft.com/office/drawing/2014/main" id="{0B06C230-330C-024F-AE7A-9EA88266ACCD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10567900" y="647987"/>
                <a:ext cx="1365120" cy="97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435" name="墨迹 434">
                <a:extLst>
                  <a:ext uri="{FF2B5EF4-FFF2-40B4-BE49-F238E27FC236}">
                    <a16:creationId xmlns:a16="http://schemas.microsoft.com/office/drawing/2014/main" id="{7078D9E9-C163-7944-B821-F7B1C18B9C1A}"/>
                  </a:ext>
                </a:extLst>
              </p14:cNvPr>
              <p14:cNvContentPartPr/>
              <p14:nvPr/>
            </p14:nvContentPartPr>
            <p14:xfrm>
              <a:off x="2877220" y="5128551"/>
              <a:ext cx="2683440" cy="43920"/>
            </p14:xfrm>
          </p:contentPart>
        </mc:Choice>
        <mc:Fallback>
          <p:pic>
            <p:nvPicPr>
              <p:cNvPr id="435" name="墨迹 434">
                <a:extLst>
                  <a:ext uri="{FF2B5EF4-FFF2-40B4-BE49-F238E27FC236}">
                    <a16:creationId xmlns:a16="http://schemas.microsoft.com/office/drawing/2014/main" id="{7078D9E9-C163-7944-B821-F7B1C18B9C1A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2869660" y="5120991"/>
                <a:ext cx="2698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36" name="墨迹 435">
                <a:extLst>
                  <a:ext uri="{FF2B5EF4-FFF2-40B4-BE49-F238E27FC236}">
                    <a16:creationId xmlns:a16="http://schemas.microsoft.com/office/drawing/2014/main" id="{E2D89917-5395-C54B-993A-8E08CE4503AA}"/>
                  </a:ext>
                </a:extLst>
              </p14:cNvPr>
              <p14:cNvContentPartPr/>
              <p14:nvPr/>
            </p14:nvContentPartPr>
            <p14:xfrm>
              <a:off x="8000740" y="5103351"/>
              <a:ext cx="2970000" cy="137160"/>
            </p14:xfrm>
          </p:contentPart>
        </mc:Choice>
        <mc:Fallback>
          <p:pic>
            <p:nvPicPr>
              <p:cNvPr id="436" name="墨迹 435">
                <a:extLst>
                  <a:ext uri="{FF2B5EF4-FFF2-40B4-BE49-F238E27FC236}">
                    <a16:creationId xmlns:a16="http://schemas.microsoft.com/office/drawing/2014/main" id="{E2D89917-5395-C54B-993A-8E08CE4503AA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7993179" y="5095791"/>
                <a:ext cx="2985122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437" name="墨迹 436">
                <a:extLst>
                  <a:ext uri="{FF2B5EF4-FFF2-40B4-BE49-F238E27FC236}">
                    <a16:creationId xmlns:a16="http://schemas.microsoft.com/office/drawing/2014/main" id="{1B0C30EC-70FB-2A46-BE89-78CF569B7630}"/>
                  </a:ext>
                </a:extLst>
              </p14:cNvPr>
              <p14:cNvContentPartPr/>
              <p14:nvPr/>
            </p14:nvContentPartPr>
            <p14:xfrm>
              <a:off x="7670980" y="6566391"/>
              <a:ext cx="2397240" cy="50040"/>
            </p14:xfrm>
          </p:contentPart>
        </mc:Choice>
        <mc:Fallback>
          <p:pic>
            <p:nvPicPr>
              <p:cNvPr id="437" name="墨迹 436">
                <a:extLst>
                  <a:ext uri="{FF2B5EF4-FFF2-40B4-BE49-F238E27FC236}">
                    <a16:creationId xmlns:a16="http://schemas.microsoft.com/office/drawing/2014/main" id="{1B0C30EC-70FB-2A46-BE89-78CF569B7630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663420" y="6558831"/>
                <a:ext cx="24123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59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CAE4A9-79F9-1D48-A25C-2386980ED340}"/>
              </a:ext>
            </a:extLst>
          </p:cNvPr>
          <p:cNvGrpSpPr/>
          <p:nvPr/>
        </p:nvGrpSpPr>
        <p:grpSpPr>
          <a:xfrm>
            <a:off x="965980" y="185391"/>
            <a:ext cx="853200" cy="641520"/>
            <a:chOff x="965980" y="185391"/>
            <a:chExt cx="8532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903115C-60DF-524C-9E54-ACADEA4A2F74}"/>
                    </a:ext>
                  </a:extLst>
                </p14:cNvPr>
                <p14:cNvContentPartPr/>
                <p14:nvPr/>
              </p14:nvContentPartPr>
              <p14:xfrm>
                <a:off x="1053100" y="241191"/>
                <a:ext cx="6480" cy="6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903115C-60DF-524C-9E54-ACADEA4A2F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5540" y="2336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95CC6D0-6A4B-CD4F-A6E4-D0983D9801D6}"/>
                    </a:ext>
                  </a:extLst>
                </p14:cNvPr>
                <p14:cNvContentPartPr/>
                <p14:nvPr/>
              </p14:nvContentPartPr>
              <p14:xfrm>
                <a:off x="1059220" y="247671"/>
                <a:ext cx="25200" cy="6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95CC6D0-6A4B-CD4F-A6E4-D0983D9801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1660" y="240509"/>
                  <a:ext cx="4032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EB38BF3-1809-A947-BF36-FA79EA304A38}"/>
                    </a:ext>
                  </a:extLst>
                </p14:cNvPr>
                <p14:cNvContentPartPr/>
                <p14:nvPr/>
              </p14:nvContentPartPr>
              <p14:xfrm>
                <a:off x="1040860" y="185391"/>
                <a:ext cx="137160" cy="100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EB38BF3-1809-A947-BF36-FA79EA304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320" y="177831"/>
                  <a:ext cx="152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AB88D9-46A5-974D-99BB-DDF6C1530267}"/>
                    </a:ext>
                  </a:extLst>
                </p14:cNvPr>
                <p14:cNvContentPartPr/>
                <p14:nvPr/>
              </p14:nvContentPartPr>
              <p14:xfrm>
                <a:off x="1034380" y="337671"/>
                <a:ext cx="192600" cy="140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AB88D9-46A5-974D-99BB-DDF6C15302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6820" y="330111"/>
                  <a:ext cx="207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3A10AD1-78B3-3A4F-B7D1-EA335ED83024}"/>
                    </a:ext>
                  </a:extLst>
                </p14:cNvPr>
                <p14:cNvContentPartPr/>
                <p14:nvPr/>
              </p14:nvContentPartPr>
              <p14:xfrm>
                <a:off x="965980" y="446751"/>
                <a:ext cx="336600" cy="380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3A10AD1-78B3-3A4F-B7D1-EA335ED830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8412" y="439191"/>
                  <a:ext cx="351736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0CC135-17D0-2944-9485-FA8F73FB956D}"/>
                    </a:ext>
                  </a:extLst>
                </p14:cNvPr>
                <p14:cNvContentPartPr/>
                <p14:nvPr/>
              </p14:nvContentPartPr>
              <p14:xfrm>
                <a:off x="1513900" y="266391"/>
                <a:ext cx="59040" cy="43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0CC135-17D0-2944-9485-FA8F73FB95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6386" y="258831"/>
                  <a:ext cx="74068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8D5DECF-9872-D049-97E4-AABC4FD8C581}"/>
                    </a:ext>
                  </a:extLst>
                </p14:cNvPr>
                <p14:cNvContentPartPr/>
                <p14:nvPr/>
              </p14:nvContentPartPr>
              <p14:xfrm>
                <a:off x="1396180" y="428031"/>
                <a:ext cx="423000" cy="296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8D5DECF-9872-D049-97E4-AABC4FD8C5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8620" y="420471"/>
                  <a:ext cx="438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016D051-D929-3F4D-B459-A8BED2E1FC6B}"/>
                    </a:ext>
                  </a:extLst>
                </p14:cNvPr>
                <p14:cNvContentPartPr/>
                <p14:nvPr/>
              </p14:nvContentPartPr>
              <p14:xfrm>
                <a:off x="1613620" y="496791"/>
                <a:ext cx="25200" cy="8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016D051-D929-3F4D-B459-A8BED2E1FC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6060" y="489231"/>
                  <a:ext cx="4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9820200-CD68-CD47-ABC7-E9AE4953ECCA}"/>
                    </a:ext>
                  </a:extLst>
                </p14:cNvPr>
                <p14:cNvContentPartPr/>
                <p14:nvPr/>
              </p14:nvContentPartPr>
              <p14:xfrm>
                <a:off x="1632700" y="434511"/>
                <a:ext cx="142920" cy="267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9820200-CD68-CD47-ABC7-E9AE4953EC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5140" y="426951"/>
                  <a:ext cx="1580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A3DE78-92B4-6445-A6F6-FC52F2144C51}"/>
              </a:ext>
            </a:extLst>
          </p:cNvPr>
          <p:cNvGrpSpPr/>
          <p:nvPr/>
        </p:nvGrpSpPr>
        <p:grpSpPr>
          <a:xfrm>
            <a:off x="2036980" y="316071"/>
            <a:ext cx="442440" cy="336600"/>
            <a:chOff x="2036980" y="316071"/>
            <a:chExt cx="4424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4F8C0B-7D23-584E-B481-F1614651ABBE}"/>
                    </a:ext>
                  </a:extLst>
                </p14:cNvPr>
                <p14:cNvContentPartPr/>
                <p14:nvPr/>
              </p14:nvContentPartPr>
              <p14:xfrm>
                <a:off x="2036980" y="403191"/>
                <a:ext cx="442440" cy="249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4F8C0B-7D23-584E-B481-F1614651AB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9420" y="395620"/>
                  <a:ext cx="457560" cy="264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6757F39-409A-8F4B-A00A-7AD5BD1D8ABA}"/>
                    </a:ext>
                  </a:extLst>
                </p14:cNvPr>
                <p14:cNvContentPartPr/>
                <p14:nvPr/>
              </p14:nvContentPartPr>
              <p14:xfrm>
                <a:off x="2391580" y="316071"/>
                <a:ext cx="62640" cy="31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6757F39-409A-8F4B-A00A-7AD5BD1D8A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4020" y="30851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27E455-3076-C748-9289-8439C085D7EA}"/>
              </a:ext>
            </a:extLst>
          </p:cNvPr>
          <p:cNvGrpSpPr/>
          <p:nvPr/>
        </p:nvGrpSpPr>
        <p:grpSpPr>
          <a:xfrm>
            <a:off x="2718100" y="291231"/>
            <a:ext cx="302760" cy="324000"/>
            <a:chOff x="2718100" y="291231"/>
            <a:chExt cx="3027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7FF44A5-D875-FA4F-B34D-A93922886460}"/>
                    </a:ext>
                  </a:extLst>
                </p14:cNvPr>
                <p14:cNvContentPartPr/>
                <p14:nvPr/>
              </p14:nvContentPartPr>
              <p14:xfrm>
                <a:off x="2746540" y="291231"/>
                <a:ext cx="118800" cy="112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7FF44A5-D875-FA4F-B34D-A939228864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8980" y="283695"/>
                  <a:ext cx="133920" cy="127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8B361B0-F275-4441-8294-70B91CA7D791}"/>
                    </a:ext>
                  </a:extLst>
                </p14:cNvPr>
                <p14:cNvContentPartPr/>
                <p14:nvPr/>
              </p14:nvContentPartPr>
              <p14:xfrm>
                <a:off x="2718100" y="478071"/>
                <a:ext cx="302760" cy="13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8B361B0-F275-4441-8294-70B91CA7D7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0531" y="470531"/>
                  <a:ext cx="317898" cy="15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46ECD29-6F41-C94E-A406-10BC77BF79D5}"/>
                  </a:ext>
                </a:extLst>
              </p14:cNvPr>
              <p14:cNvContentPartPr/>
              <p14:nvPr/>
            </p14:nvContentPartPr>
            <p14:xfrm>
              <a:off x="3194740" y="241191"/>
              <a:ext cx="510840" cy="4734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46ECD29-6F41-C94E-A406-10BC77BF79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87180" y="233631"/>
                <a:ext cx="5259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006B5B65-728C-874C-80F5-9AC5E4271427}"/>
              </a:ext>
            </a:extLst>
          </p:cNvPr>
          <p:cNvGrpSpPr/>
          <p:nvPr/>
        </p:nvGrpSpPr>
        <p:grpSpPr>
          <a:xfrm>
            <a:off x="4026340" y="590031"/>
            <a:ext cx="46440" cy="168480"/>
            <a:chOff x="4026340" y="590031"/>
            <a:chExt cx="464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8C46036-452E-F441-B9B8-2C79825F38E7}"/>
                    </a:ext>
                  </a:extLst>
                </p14:cNvPr>
                <p14:cNvContentPartPr/>
                <p14:nvPr/>
              </p14:nvContentPartPr>
              <p14:xfrm>
                <a:off x="4026340" y="590031"/>
                <a:ext cx="34200" cy="12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8C46036-452E-F441-B9B8-2C79825F38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8780" y="582471"/>
                  <a:ext cx="49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5CF702A-A93E-2148-A775-A6673E2AA1E1}"/>
                    </a:ext>
                  </a:extLst>
                </p14:cNvPr>
                <p14:cNvContentPartPr/>
                <p14:nvPr/>
              </p14:nvContentPartPr>
              <p14:xfrm>
                <a:off x="4066300" y="683271"/>
                <a:ext cx="6480" cy="75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5CF702A-A93E-2148-A775-A6673E2AA1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8740" y="675675"/>
                  <a:ext cx="21600" cy="90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0FC3721-84CD-3648-8A7C-BE5EBD6E248C}"/>
              </a:ext>
            </a:extLst>
          </p:cNvPr>
          <p:cNvGrpSpPr/>
          <p:nvPr/>
        </p:nvGrpSpPr>
        <p:grpSpPr>
          <a:xfrm>
            <a:off x="785620" y="1000791"/>
            <a:ext cx="492120" cy="672840"/>
            <a:chOff x="785620" y="1000791"/>
            <a:chExt cx="49212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D135AB-A7C5-0C47-961C-BF48B08129FA}"/>
                    </a:ext>
                  </a:extLst>
                </p14:cNvPr>
                <p14:cNvContentPartPr/>
                <p14:nvPr/>
              </p14:nvContentPartPr>
              <p14:xfrm>
                <a:off x="785620" y="1000791"/>
                <a:ext cx="461160" cy="436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D135AB-A7C5-0C47-961C-BF48B0812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060" y="993225"/>
                  <a:ext cx="476280" cy="451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015303E-F9CB-D246-958E-D74058090014}"/>
                    </a:ext>
                  </a:extLst>
                </p14:cNvPr>
                <p14:cNvContentPartPr/>
                <p14:nvPr/>
              </p14:nvContentPartPr>
              <p14:xfrm>
                <a:off x="1065700" y="1237311"/>
                <a:ext cx="212040" cy="436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015303E-F9CB-D246-958E-D740580900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8140" y="1229745"/>
                  <a:ext cx="227160" cy="45145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1DEC623-EA25-1442-809F-A6AA5757E072}"/>
                  </a:ext>
                </a:extLst>
              </p14:cNvPr>
              <p14:cNvContentPartPr/>
              <p14:nvPr/>
            </p14:nvContentPartPr>
            <p14:xfrm>
              <a:off x="2067940" y="1256031"/>
              <a:ext cx="37800" cy="252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1DEC623-EA25-1442-809F-A6AA5757E0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60380" y="1248471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7A37C8F-744D-DB4C-8156-D25AC790592D}"/>
                  </a:ext>
                </a:extLst>
              </p14:cNvPr>
              <p14:cNvContentPartPr/>
              <p14:nvPr/>
            </p14:nvContentPartPr>
            <p14:xfrm>
              <a:off x="2086660" y="1405431"/>
              <a:ext cx="129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7A37C8F-744D-DB4C-8156-D25AC790592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79100" y="1397871"/>
                <a:ext cx="280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F327F07D-F4B5-1F42-AB59-610BD5EA6137}"/>
              </a:ext>
            </a:extLst>
          </p:cNvPr>
          <p:cNvGrpSpPr/>
          <p:nvPr/>
        </p:nvGrpSpPr>
        <p:grpSpPr>
          <a:xfrm>
            <a:off x="1544860" y="1137951"/>
            <a:ext cx="305280" cy="218160"/>
            <a:chOff x="1544860" y="1137951"/>
            <a:chExt cx="3052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7286D6B-0D0B-4547-9F84-3D92C294091E}"/>
                    </a:ext>
                  </a:extLst>
                </p14:cNvPr>
                <p14:cNvContentPartPr/>
                <p14:nvPr/>
              </p14:nvContentPartPr>
              <p14:xfrm>
                <a:off x="1544860" y="1137951"/>
                <a:ext cx="305280" cy="212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7286D6B-0D0B-4547-9F84-3D92C29409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37300" y="1130391"/>
                  <a:ext cx="320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D740847-5E09-4240-8E71-B57CB52B97E9}"/>
                    </a:ext>
                  </a:extLst>
                </p14:cNvPr>
                <p14:cNvContentPartPr/>
                <p14:nvPr/>
              </p14:nvContentPartPr>
              <p14:xfrm>
                <a:off x="1563580" y="1262511"/>
                <a:ext cx="137160" cy="93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D740847-5E09-4240-8E71-B57CB52B97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6020" y="125495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E5039D88-9A1E-6046-AD1A-6018FB36E70D}"/>
                  </a:ext>
                </a:extLst>
              </p14:cNvPr>
              <p14:cNvContentPartPr/>
              <p14:nvPr/>
            </p14:nvContentPartPr>
            <p14:xfrm>
              <a:off x="2603260" y="1175751"/>
              <a:ext cx="224640" cy="1116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E5039D88-9A1E-6046-AD1A-6018FB36E70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95688" y="1168191"/>
                <a:ext cx="239784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049D80-4067-B646-9BE3-80091BE986D6}"/>
              </a:ext>
            </a:extLst>
          </p:cNvPr>
          <p:cNvGrpSpPr/>
          <p:nvPr/>
        </p:nvGrpSpPr>
        <p:grpSpPr>
          <a:xfrm>
            <a:off x="3107620" y="913671"/>
            <a:ext cx="361440" cy="510840"/>
            <a:chOff x="3107620" y="913671"/>
            <a:chExt cx="3614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A31FB8F-B899-BD47-BB59-61F7249AA1FB}"/>
                    </a:ext>
                  </a:extLst>
                </p14:cNvPr>
                <p14:cNvContentPartPr/>
                <p14:nvPr/>
              </p14:nvContentPartPr>
              <p14:xfrm>
                <a:off x="3107620" y="1069191"/>
                <a:ext cx="111600" cy="230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A31FB8F-B899-BD47-BB59-61F7249AA1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0084" y="1061631"/>
                  <a:ext cx="126671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9941BB4-7274-C440-932A-6D1E0DA950BE}"/>
                    </a:ext>
                  </a:extLst>
                </p14:cNvPr>
                <p14:cNvContentPartPr/>
                <p14:nvPr/>
              </p14:nvContentPartPr>
              <p14:xfrm>
                <a:off x="3356740" y="913671"/>
                <a:ext cx="111600" cy="180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9941BB4-7274-C440-932A-6D1E0DA950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49180" y="906111"/>
                  <a:ext cx="126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6BAE0E-2CA8-614E-9D51-7F0E6045BD31}"/>
                    </a:ext>
                  </a:extLst>
                </p14:cNvPr>
                <p14:cNvContentPartPr/>
                <p14:nvPr/>
              </p14:nvContentPartPr>
              <p14:xfrm>
                <a:off x="3356740" y="1162791"/>
                <a:ext cx="56520" cy="87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6BAE0E-2CA8-614E-9D51-7F0E6045BD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9180" y="1155231"/>
                  <a:ext cx="71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23A048D-F459-2A41-B5A1-25063D36402C}"/>
                    </a:ext>
                  </a:extLst>
                </p14:cNvPr>
                <p14:cNvContentPartPr/>
                <p14:nvPr/>
              </p14:nvContentPartPr>
              <p14:xfrm>
                <a:off x="3449980" y="1187631"/>
                <a:ext cx="19080" cy="236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23A048D-F459-2A41-B5A1-25063D3640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2275" y="1180071"/>
                  <a:ext cx="34491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6B00EB4-5A39-A440-8FFC-EC84B65C4F79}"/>
              </a:ext>
            </a:extLst>
          </p:cNvPr>
          <p:cNvGrpSpPr/>
          <p:nvPr/>
        </p:nvGrpSpPr>
        <p:grpSpPr>
          <a:xfrm>
            <a:off x="3823660" y="845271"/>
            <a:ext cx="423720" cy="479880"/>
            <a:chOff x="3823660" y="845271"/>
            <a:chExt cx="4237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D16641A-2824-2844-8358-894B48CCC2B2}"/>
                    </a:ext>
                  </a:extLst>
                </p14:cNvPr>
                <p14:cNvContentPartPr/>
                <p14:nvPr/>
              </p14:nvContentPartPr>
              <p14:xfrm>
                <a:off x="3823660" y="1044351"/>
                <a:ext cx="12960" cy="162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D16641A-2824-2844-8358-894B48CCC2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16100" y="1036774"/>
                  <a:ext cx="2808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622E1E-4CA4-3344-9BC9-6CCF1CDAFAB3}"/>
                    </a:ext>
                  </a:extLst>
                </p14:cNvPr>
                <p14:cNvContentPartPr/>
                <p14:nvPr/>
              </p14:nvContentPartPr>
              <p14:xfrm>
                <a:off x="3916900" y="845271"/>
                <a:ext cx="330480" cy="479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622E1E-4CA4-3344-9BC9-6CCF1CDAFA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09340" y="837711"/>
                  <a:ext cx="3456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AC21F92-CD6C-CF4E-9BA5-104386707D75}"/>
                    </a:ext>
                  </a:extLst>
                </p14:cNvPr>
                <p14:cNvContentPartPr/>
                <p14:nvPr/>
              </p14:nvContentPartPr>
              <p14:xfrm>
                <a:off x="3979180" y="1025631"/>
                <a:ext cx="149760" cy="274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AC21F92-CD6C-CF4E-9BA5-104386707D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71620" y="1018071"/>
                  <a:ext cx="1648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80CDC26-E745-BB4C-938E-01B7CA04E548}"/>
              </a:ext>
            </a:extLst>
          </p:cNvPr>
          <p:cNvGrpSpPr/>
          <p:nvPr/>
        </p:nvGrpSpPr>
        <p:grpSpPr>
          <a:xfrm>
            <a:off x="4757500" y="982071"/>
            <a:ext cx="311400" cy="311760"/>
            <a:chOff x="4757500" y="982071"/>
            <a:chExt cx="3114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352CB85-CA22-9343-A1EE-963502DA87D6}"/>
                    </a:ext>
                  </a:extLst>
                </p14:cNvPr>
                <p14:cNvContentPartPr/>
                <p14:nvPr/>
              </p14:nvContentPartPr>
              <p14:xfrm>
                <a:off x="4757500" y="982071"/>
                <a:ext cx="218160" cy="311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352CB85-CA22-9343-A1EE-963502DA87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49940" y="974511"/>
                  <a:ext cx="233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F1121C4-6FCB-FA43-BCFF-63380C857C45}"/>
                    </a:ext>
                  </a:extLst>
                </p14:cNvPr>
                <p14:cNvContentPartPr/>
                <p14:nvPr/>
              </p14:nvContentPartPr>
              <p14:xfrm>
                <a:off x="4876300" y="1144071"/>
                <a:ext cx="192600" cy="68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F1121C4-6FCB-FA43-BCFF-63380C857C4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68740" y="1136550"/>
                  <a:ext cx="207720" cy="838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175515-3644-A44F-A519-9BE4B5E82938}"/>
              </a:ext>
            </a:extLst>
          </p:cNvPr>
          <p:cNvGrpSpPr/>
          <p:nvPr/>
        </p:nvGrpSpPr>
        <p:grpSpPr>
          <a:xfrm>
            <a:off x="5404780" y="1063071"/>
            <a:ext cx="168480" cy="136800"/>
            <a:chOff x="5404780" y="1063071"/>
            <a:chExt cx="168480" cy="13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491FDC2-D008-0E46-A967-80BE40D21EFB}"/>
                    </a:ext>
                  </a:extLst>
                </p14:cNvPr>
                <p14:cNvContentPartPr/>
                <p14:nvPr/>
              </p14:nvContentPartPr>
              <p14:xfrm>
                <a:off x="5404780" y="1063071"/>
                <a:ext cx="149760" cy="12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491FDC2-D008-0E46-A967-80BE40D21E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7220" y="1055295"/>
                  <a:ext cx="16488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6220594-6566-7F4F-AF43-9E83CB12056D}"/>
                    </a:ext>
                  </a:extLst>
                </p14:cNvPr>
                <p14:cNvContentPartPr/>
                <p14:nvPr/>
              </p14:nvContentPartPr>
              <p14:xfrm>
                <a:off x="5473180" y="1162791"/>
                <a:ext cx="100080" cy="37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6220594-6566-7F4F-AF43-9E83CB1205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5593" y="1155231"/>
                  <a:ext cx="115255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5E79D3F-33CD-CB42-A33A-29DA5C7BEC11}"/>
                  </a:ext>
                </a:extLst>
              </p14:cNvPr>
              <p14:cNvContentPartPr/>
              <p14:nvPr/>
            </p14:nvContentPartPr>
            <p14:xfrm>
              <a:off x="5834260" y="963351"/>
              <a:ext cx="56520" cy="2804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5E79D3F-33CD-CB42-A33A-29DA5C7BEC1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26652" y="955791"/>
                <a:ext cx="71737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CD783990-D968-1646-9650-31A67AC506DA}"/>
              </a:ext>
            </a:extLst>
          </p:cNvPr>
          <p:cNvGrpSpPr/>
          <p:nvPr/>
        </p:nvGrpSpPr>
        <p:grpSpPr>
          <a:xfrm>
            <a:off x="6151780" y="957231"/>
            <a:ext cx="311760" cy="274320"/>
            <a:chOff x="6151780" y="957231"/>
            <a:chExt cx="31176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2A42782-5CE0-8147-A013-DEEA094B0E7C}"/>
                    </a:ext>
                  </a:extLst>
                </p14:cNvPr>
                <p14:cNvContentPartPr/>
                <p14:nvPr/>
              </p14:nvContentPartPr>
              <p14:xfrm>
                <a:off x="6151780" y="957231"/>
                <a:ext cx="199440" cy="230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2A42782-5CE0-8147-A013-DEEA094B0E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44220" y="949671"/>
                  <a:ext cx="214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CB58B76-2E0C-524E-81BA-3AAD0BB85AA4}"/>
                    </a:ext>
                  </a:extLst>
                </p14:cNvPr>
                <p14:cNvContentPartPr/>
                <p14:nvPr/>
              </p14:nvContentPartPr>
              <p14:xfrm>
                <a:off x="6457060" y="1181511"/>
                <a:ext cx="6480" cy="50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CB58B76-2E0C-524E-81BA-3AAD0BB85A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9500" y="1174005"/>
                  <a:ext cx="21600" cy="650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96E7B2E-DD79-6744-80D6-572A6EF40B2D}"/>
              </a:ext>
            </a:extLst>
          </p:cNvPr>
          <p:cNvGrpSpPr/>
          <p:nvPr/>
        </p:nvGrpSpPr>
        <p:grpSpPr>
          <a:xfrm>
            <a:off x="6768100" y="926271"/>
            <a:ext cx="181080" cy="324000"/>
            <a:chOff x="6768100" y="926271"/>
            <a:chExt cx="1810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BA41057-9FA5-5A45-B8BD-F602B5523075}"/>
                    </a:ext>
                  </a:extLst>
                </p14:cNvPr>
                <p14:cNvContentPartPr/>
                <p14:nvPr/>
              </p14:nvContentPartPr>
              <p14:xfrm>
                <a:off x="6805540" y="926271"/>
                <a:ext cx="118080" cy="37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BA41057-9FA5-5A45-B8BD-F602B55230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97980" y="918711"/>
                  <a:ext cx="13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4FA8F1F-25C3-AE48-8D84-611931D037D1}"/>
                    </a:ext>
                  </a:extLst>
                </p14:cNvPr>
                <p14:cNvContentPartPr/>
                <p14:nvPr/>
              </p14:nvContentPartPr>
              <p14:xfrm>
                <a:off x="6768100" y="1056951"/>
                <a:ext cx="25200" cy="19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4FA8F1F-25C3-AE48-8D84-611931D037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60540" y="1049391"/>
                  <a:ext cx="40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D33B53D-75D0-6749-88CF-0F1C245035C6}"/>
                    </a:ext>
                  </a:extLst>
                </p14:cNvPr>
                <p14:cNvContentPartPr/>
                <p14:nvPr/>
              </p14:nvContentPartPr>
              <p14:xfrm>
                <a:off x="6805540" y="1131471"/>
                <a:ext cx="143640" cy="31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D33B53D-75D0-6749-88CF-0F1C245035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97980" y="112391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D5E8E529-C509-A349-8B4C-71D5A5B14933}"/>
                  </a:ext>
                </a:extLst>
              </p14:cNvPr>
              <p14:cNvContentPartPr/>
              <p14:nvPr/>
            </p14:nvContentPartPr>
            <p14:xfrm>
              <a:off x="7216300" y="951111"/>
              <a:ext cx="87480" cy="2743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D5E8E529-C509-A349-8B4C-71D5A5B149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08740" y="943551"/>
                <a:ext cx="1026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259FE4-5DFD-974E-A657-794258C3DB54}"/>
              </a:ext>
            </a:extLst>
          </p:cNvPr>
          <p:cNvGrpSpPr/>
          <p:nvPr/>
        </p:nvGrpSpPr>
        <p:grpSpPr>
          <a:xfrm>
            <a:off x="754300" y="1797831"/>
            <a:ext cx="335880" cy="355320"/>
            <a:chOff x="754300" y="1797831"/>
            <a:chExt cx="3358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5DD0D2D-3DBC-364B-8930-6E51CFC54832}"/>
                    </a:ext>
                  </a:extLst>
                </p14:cNvPr>
                <p14:cNvContentPartPr/>
                <p14:nvPr/>
              </p14:nvContentPartPr>
              <p14:xfrm>
                <a:off x="909820" y="1897191"/>
                <a:ext cx="31320" cy="106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5DD0D2D-3DBC-364B-8930-6E51CFC548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2260" y="188963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1671FA7-E27A-4E4B-B260-CF9593C2550D}"/>
                    </a:ext>
                  </a:extLst>
                </p14:cNvPr>
                <p14:cNvContentPartPr/>
                <p14:nvPr/>
              </p14:nvContentPartPr>
              <p14:xfrm>
                <a:off x="754300" y="1797831"/>
                <a:ext cx="335880" cy="355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1671FA7-E27A-4E4B-B260-CF9593C255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6740" y="1790271"/>
                  <a:ext cx="35100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73226B9-545A-B949-B5F0-F46136498350}"/>
                  </a:ext>
                </a:extLst>
              </p14:cNvPr>
              <p14:cNvContentPartPr/>
              <p14:nvPr/>
            </p14:nvContentPartPr>
            <p14:xfrm>
              <a:off x="7571260" y="1181511"/>
              <a:ext cx="56520" cy="100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73226B9-545A-B949-B5F0-F4613649835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63652" y="1173951"/>
                <a:ext cx="71737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E974601-1F76-BE42-96B6-054666578FCF}"/>
                  </a:ext>
                </a:extLst>
              </p14:cNvPr>
              <p14:cNvContentPartPr/>
              <p14:nvPr/>
            </p14:nvContentPartPr>
            <p14:xfrm>
              <a:off x="8150140" y="1013391"/>
              <a:ext cx="199440" cy="2347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E974601-1F76-BE42-96B6-054666578FC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42580" y="1005843"/>
                <a:ext cx="214560" cy="249817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9DF3F486-8912-4B4A-B3C4-727637BB8AA2}"/>
              </a:ext>
            </a:extLst>
          </p:cNvPr>
          <p:cNvGrpSpPr/>
          <p:nvPr/>
        </p:nvGrpSpPr>
        <p:grpSpPr>
          <a:xfrm>
            <a:off x="8598340" y="1038231"/>
            <a:ext cx="112680" cy="180720"/>
            <a:chOff x="8598340" y="1038231"/>
            <a:chExt cx="1126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4CADBD6-E583-9A44-AC83-01BE55DDF734}"/>
                    </a:ext>
                  </a:extLst>
                </p14:cNvPr>
                <p14:cNvContentPartPr/>
                <p14:nvPr/>
              </p14:nvContentPartPr>
              <p14:xfrm>
                <a:off x="8598340" y="1038231"/>
                <a:ext cx="100080" cy="1807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4CADBD6-E583-9A44-AC83-01BE55DDF7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90780" y="103067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BFC7736-D77E-1944-8C81-DE251E361E86}"/>
                    </a:ext>
                  </a:extLst>
                </p14:cNvPr>
                <p14:cNvContentPartPr/>
                <p14:nvPr/>
              </p14:nvContentPartPr>
              <p14:xfrm>
                <a:off x="8604820" y="1168911"/>
                <a:ext cx="106200" cy="12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BFC7736-D77E-1944-8C81-DE251E361E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7260" y="1161135"/>
                  <a:ext cx="121320" cy="285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666E90A-0562-8749-898A-4CD60B62A121}"/>
                  </a:ext>
                </a:extLst>
              </p14:cNvPr>
              <p14:cNvContentPartPr/>
              <p14:nvPr/>
            </p14:nvContentPartPr>
            <p14:xfrm>
              <a:off x="8940700" y="813951"/>
              <a:ext cx="374040" cy="5198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666E90A-0562-8749-898A-4CD60B62A12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33140" y="806391"/>
                <a:ext cx="389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D2F8E56E-1160-4641-B94D-B9B8CC19527F}"/>
                  </a:ext>
                </a:extLst>
              </p14:cNvPr>
              <p14:cNvContentPartPr/>
              <p14:nvPr/>
            </p14:nvContentPartPr>
            <p14:xfrm>
              <a:off x="1507780" y="1710711"/>
              <a:ext cx="261720" cy="3614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D2F8E56E-1160-4641-B94D-B9B8CC1952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00220" y="1703151"/>
                <a:ext cx="27684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9D6381E7-B9DA-494A-882B-12FF4AFF86E6}"/>
              </a:ext>
            </a:extLst>
          </p:cNvPr>
          <p:cNvGrpSpPr/>
          <p:nvPr/>
        </p:nvGrpSpPr>
        <p:grpSpPr>
          <a:xfrm>
            <a:off x="2077660" y="1891071"/>
            <a:ext cx="127800" cy="143640"/>
            <a:chOff x="2077660" y="1891071"/>
            <a:chExt cx="12780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7D09E87-2A9E-4340-9A52-820DDACF872D}"/>
                    </a:ext>
                  </a:extLst>
                </p14:cNvPr>
                <p14:cNvContentPartPr/>
                <p14:nvPr/>
              </p14:nvContentPartPr>
              <p14:xfrm>
                <a:off x="2077660" y="1891071"/>
                <a:ext cx="83880" cy="19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7D09E87-2A9E-4340-9A52-820DDACF87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70132" y="1883511"/>
                  <a:ext cx="98935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BD268CE-318B-D846-8071-95CE3ADE833B}"/>
                    </a:ext>
                  </a:extLst>
                </p14:cNvPr>
                <p14:cNvContentPartPr/>
                <p14:nvPr/>
              </p14:nvContentPartPr>
              <p14:xfrm>
                <a:off x="2080540" y="2015631"/>
                <a:ext cx="124920" cy="19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BD268CE-318B-D846-8071-95CE3ADE83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72980" y="2007926"/>
                  <a:ext cx="140040" cy="3449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64FA368-86FF-BD4F-96E1-2CACD1F72AF4}"/>
              </a:ext>
            </a:extLst>
          </p:cNvPr>
          <p:cNvGrpSpPr/>
          <p:nvPr/>
        </p:nvGrpSpPr>
        <p:grpSpPr>
          <a:xfrm>
            <a:off x="2441980" y="1698111"/>
            <a:ext cx="622440" cy="486000"/>
            <a:chOff x="2441980" y="1698111"/>
            <a:chExt cx="622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FDE0E1E-AEC7-004D-8836-BAAECCDEA621}"/>
                    </a:ext>
                  </a:extLst>
                </p14:cNvPr>
                <p14:cNvContentPartPr/>
                <p14:nvPr/>
              </p14:nvContentPartPr>
              <p14:xfrm>
                <a:off x="2441980" y="1698111"/>
                <a:ext cx="130320" cy="435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FDE0E1E-AEC7-004D-8836-BAAECCDEA6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4420" y="1690545"/>
                  <a:ext cx="145440" cy="450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8E4E73-6A45-ED44-9714-92E2C00CB7FF}"/>
                    </a:ext>
                  </a:extLst>
                </p14:cNvPr>
                <p14:cNvContentPartPr/>
                <p14:nvPr/>
              </p14:nvContentPartPr>
              <p14:xfrm>
                <a:off x="2665540" y="1885671"/>
                <a:ext cx="155880" cy="124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8E4E73-6A45-ED44-9714-92E2C00CB7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57980" y="1878111"/>
                  <a:ext cx="171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AE9E088-653E-A048-9C52-FDE7B734C2FF}"/>
                    </a:ext>
                  </a:extLst>
                </p14:cNvPr>
                <p14:cNvContentPartPr/>
                <p14:nvPr/>
              </p14:nvContentPartPr>
              <p14:xfrm>
                <a:off x="2952100" y="1710711"/>
                <a:ext cx="112320" cy="473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AE9E088-653E-A048-9C52-FDE7B734C2F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44540" y="1703151"/>
                  <a:ext cx="12744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D759D3F-A527-9942-BB3A-29D7BD5CAF88}"/>
                  </a:ext>
                </a:extLst>
              </p14:cNvPr>
              <p14:cNvContentPartPr/>
              <p14:nvPr/>
            </p14:nvContentPartPr>
            <p14:xfrm>
              <a:off x="3331540" y="2084031"/>
              <a:ext cx="93600" cy="1062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D759D3F-A527-9942-BB3A-29D7BD5CAF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23980" y="2076471"/>
                <a:ext cx="1087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20E73AA8-1522-9A4F-BE40-8C0724D9539C}"/>
              </a:ext>
            </a:extLst>
          </p:cNvPr>
          <p:cNvGrpSpPr/>
          <p:nvPr/>
        </p:nvGrpSpPr>
        <p:grpSpPr>
          <a:xfrm>
            <a:off x="3823660" y="1722951"/>
            <a:ext cx="261360" cy="349200"/>
            <a:chOff x="3823660" y="1722951"/>
            <a:chExt cx="2613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4716C51-8197-5B43-B55F-2F2D3A4BBF47}"/>
                    </a:ext>
                  </a:extLst>
                </p14:cNvPr>
                <p14:cNvContentPartPr/>
                <p14:nvPr/>
              </p14:nvContentPartPr>
              <p14:xfrm>
                <a:off x="3823660" y="1722951"/>
                <a:ext cx="174600" cy="6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4716C51-8197-5B43-B55F-2F2D3A4BBF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16100" y="1715391"/>
                  <a:ext cx="189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780BC23-BF5B-D949-A324-9821EB2EFD12}"/>
                    </a:ext>
                  </a:extLst>
                </p14:cNvPr>
                <p14:cNvContentPartPr/>
                <p14:nvPr/>
              </p14:nvContentPartPr>
              <p14:xfrm>
                <a:off x="3867220" y="1847511"/>
                <a:ext cx="37800" cy="224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780BC23-BF5B-D949-A324-9821EB2EFD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59660" y="1839939"/>
                  <a:ext cx="52920" cy="239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4922B28-ABCB-2146-AF47-9AEE6D5E119F}"/>
                    </a:ext>
                  </a:extLst>
                </p14:cNvPr>
                <p14:cNvContentPartPr/>
                <p14:nvPr/>
              </p14:nvContentPartPr>
              <p14:xfrm>
                <a:off x="3947860" y="1909791"/>
                <a:ext cx="137160" cy="43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4922B28-ABCB-2146-AF47-9AEE6D5E11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40300" y="190223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F756784-9E10-1E4B-AD49-F7287506BF3C}"/>
              </a:ext>
            </a:extLst>
          </p:cNvPr>
          <p:cNvGrpSpPr/>
          <p:nvPr/>
        </p:nvGrpSpPr>
        <p:grpSpPr>
          <a:xfrm>
            <a:off x="4378420" y="1810071"/>
            <a:ext cx="155160" cy="112320"/>
            <a:chOff x="4378420" y="1810071"/>
            <a:chExt cx="1551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31D5F21-72CF-5D4B-902D-41B8BEB7EA8E}"/>
                    </a:ext>
                  </a:extLst>
                </p14:cNvPr>
                <p14:cNvContentPartPr/>
                <p14:nvPr/>
              </p14:nvContentPartPr>
              <p14:xfrm>
                <a:off x="4389940" y="1810071"/>
                <a:ext cx="93600" cy="12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31D5F21-72CF-5D4B-902D-41B8BEB7EA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2380" y="1802295"/>
                  <a:ext cx="10872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FFD640F-737E-6347-AEB7-EAA345BA1AA4}"/>
                    </a:ext>
                  </a:extLst>
                </p14:cNvPr>
                <p14:cNvContentPartPr/>
                <p14:nvPr/>
              </p14:nvContentPartPr>
              <p14:xfrm>
                <a:off x="4378420" y="1891071"/>
                <a:ext cx="155160" cy="31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FFD640F-737E-6347-AEB7-EAA345BA1A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70877" y="1883511"/>
                  <a:ext cx="170245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FDC2F84-F1BE-6247-8286-7348060D0371}"/>
              </a:ext>
            </a:extLst>
          </p:cNvPr>
          <p:cNvGrpSpPr/>
          <p:nvPr/>
        </p:nvGrpSpPr>
        <p:grpSpPr>
          <a:xfrm>
            <a:off x="4814020" y="1629711"/>
            <a:ext cx="304560" cy="579240"/>
            <a:chOff x="4814020" y="1629711"/>
            <a:chExt cx="3045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073D38B-9912-1F47-82DA-2A109719DF5A}"/>
                    </a:ext>
                  </a:extLst>
                </p14:cNvPr>
                <p14:cNvContentPartPr/>
                <p14:nvPr/>
              </p14:nvContentPartPr>
              <p14:xfrm>
                <a:off x="4814020" y="1735551"/>
                <a:ext cx="304560" cy="230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073D38B-9912-1F47-82DA-2A109719DF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06460" y="1727991"/>
                  <a:ext cx="319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1E732FF-C468-914F-BAE4-E16E36DBE0E3}"/>
                    </a:ext>
                  </a:extLst>
                </p14:cNvPr>
                <p14:cNvContentPartPr/>
                <p14:nvPr/>
              </p14:nvContentPartPr>
              <p14:xfrm>
                <a:off x="4919140" y="1629711"/>
                <a:ext cx="19080" cy="579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1E732FF-C468-914F-BAE4-E16E36DBE0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11580" y="1622156"/>
                  <a:ext cx="34200" cy="5943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DDA2A738-4FB3-974F-83F7-C84A653E168F}"/>
                  </a:ext>
                </a:extLst>
              </p14:cNvPr>
              <p14:cNvContentPartPr/>
              <p14:nvPr/>
            </p14:nvContentPartPr>
            <p14:xfrm>
              <a:off x="5043700" y="2071791"/>
              <a:ext cx="149760" cy="1436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DDA2A738-4FB3-974F-83F7-C84A653E168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36140" y="2064231"/>
                <a:ext cx="1648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D07039C-6641-7E40-AC70-2A302C8AE26D}"/>
              </a:ext>
            </a:extLst>
          </p:cNvPr>
          <p:cNvGrpSpPr/>
          <p:nvPr/>
        </p:nvGrpSpPr>
        <p:grpSpPr>
          <a:xfrm>
            <a:off x="7552540" y="1691991"/>
            <a:ext cx="965520" cy="497880"/>
            <a:chOff x="7552540" y="1691991"/>
            <a:chExt cx="96552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106702E-514E-8F4C-8039-C46EC53639A8}"/>
                    </a:ext>
                  </a:extLst>
                </p14:cNvPr>
                <p14:cNvContentPartPr/>
                <p14:nvPr/>
              </p14:nvContentPartPr>
              <p14:xfrm>
                <a:off x="7552540" y="1729431"/>
                <a:ext cx="112320" cy="243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106702E-514E-8F4C-8039-C46EC53639A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44980" y="1721871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47F4FD6-E125-5C41-B8E2-FC7C6772291D}"/>
                    </a:ext>
                  </a:extLst>
                </p14:cNvPr>
                <p14:cNvContentPartPr/>
                <p14:nvPr/>
              </p14:nvContentPartPr>
              <p14:xfrm>
                <a:off x="7677100" y="1691991"/>
                <a:ext cx="212040" cy="497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47F4FD6-E125-5C41-B8E2-FC7C677229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69540" y="1684431"/>
                  <a:ext cx="2271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C6234D8-B9E6-A148-BA9A-9C3173B8F2FA}"/>
                    </a:ext>
                  </a:extLst>
                </p14:cNvPr>
                <p14:cNvContentPartPr/>
                <p14:nvPr/>
              </p14:nvContentPartPr>
              <p14:xfrm>
                <a:off x="7714540" y="1878831"/>
                <a:ext cx="193320" cy="31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C6234D8-B9E6-A148-BA9A-9C3173B8F2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06980" y="1871357"/>
                  <a:ext cx="208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4F61F74-0485-7A4D-919C-41B0BCE2F1A9}"/>
                    </a:ext>
                  </a:extLst>
                </p14:cNvPr>
                <p14:cNvContentPartPr/>
                <p14:nvPr/>
              </p14:nvContentPartPr>
              <p14:xfrm>
                <a:off x="8007220" y="1872351"/>
                <a:ext cx="56520" cy="106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4F61F74-0485-7A4D-919C-41B0BCE2F1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99660" y="1864791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F3BC63E-B3D7-9E47-8FA9-9CCA965BB4AB}"/>
                    </a:ext>
                  </a:extLst>
                </p14:cNvPr>
                <p14:cNvContentPartPr/>
                <p14:nvPr/>
              </p14:nvContentPartPr>
              <p14:xfrm>
                <a:off x="8174980" y="1878831"/>
                <a:ext cx="218160" cy="168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F3BC63E-B3D7-9E47-8FA9-9CCA965BB4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67420" y="187127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1AE6E4D-102B-764B-83CE-91845D594162}"/>
                    </a:ext>
                  </a:extLst>
                </p14:cNvPr>
                <p14:cNvContentPartPr/>
                <p14:nvPr/>
              </p14:nvContentPartPr>
              <p14:xfrm>
                <a:off x="8442820" y="1853631"/>
                <a:ext cx="75240" cy="230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1AE6E4D-102B-764B-83CE-91845D5941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35224" y="1846071"/>
                  <a:ext cx="90433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ED8B522-245F-2B46-93FA-6C46FA1299FB}"/>
              </a:ext>
            </a:extLst>
          </p:cNvPr>
          <p:cNvGrpSpPr/>
          <p:nvPr/>
        </p:nvGrpSpPr>
        <p:grpSpPr>
          <a:xfrm>
            <a:off x="8704180" y="1866231"/>
            <a:ext cx="311760" cy="261720"/>
            <a:chOff x="8704180" y="1866231"/>
            <a:chExt cx="3117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76E38C6-C676-E244-8146-2F564F273196}"/>
                    </a:ext>
                  </a:extLst>
                </p14:cNvPr>
                <p14:cNvContentPartPr/>
                <p14:nvPr/>
              </p14:nvContentPartPr>
              <p14:xfrm>
                <a:off x="8704180" y="1903671"/>
                <a:ext cx="10008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76E38C6-C676-E244-8146-2F564F2731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96620" y="1896197"/>
                  <a:ext cx="11520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7B9E64B-CB08-0C4B-8CF1-85AFA9D153F8}"/>
                    </a:ext>
                  </a:extLst>
                </p14:cNvPr>
                <p14:cNvContentPartPr/>
                <p14:nvPr/>
              </p14:nvContentPartPr>
              <p14:xfrm>
                <a:off x="8707780" y="2015631"/>
                <a:ext cx="16488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7B9E64B-CB08-0C4B-8CF1-85AFA9D153F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00236" y="2007855"/>
                  <a:ext cx="179967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F35AE41-470D-314E-AFF2-4319C3ED8157}"/>
                    </a:ext>
                  </a:extLst>
                </p14:cNvPr>
                <p14:cNvContentPartPr/>
                <p14:nvPr/>
              </p14:nvContentPartPr>
              <p14:xfrm>
                <a:off x="8996860" y="1866231"/>
                <a:ext cx="19080" cy="261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F35AE41-470D-314E-AFF2-4319C3ED81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89155" y="1858681"/>
                  <a:ext cx="34491" cy="27681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FF2AE80-0DD1-224E-AF8A-4227B111D079}"/>
                  </a:ext>
                </a:extLst>
              </p14:cNvPr>
              <p14:cNvContentPartPr/>
              <p14:nvPr/>
            </p14:nvContentPartPr>
            <p14:xfrm>
              <a:off x="9469900" y="2084031"/>
              <a:ext cx="360" cy="31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FF2AE80-0DD1-224E-AF8A-4227B111D07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62340" y="2076471"/>
                <a:ext cx="15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990F52D-CEF0-DA4F-82CC-A2F4BC8051B5}"/>
                  </a:ext>
                </a:extLst>
              </p14:cNvPr>
              <p14:cNvContentPartPr/>
              <p14:nvPr/>
            </p14:nvContentPartPr>
            <p14:xfrm>
              <a:off x="5373820" y="2183751"/>
              <a:ext cx="1780920" cy="687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990F52D-CEF0-DA4F-82CC-A2F4BC8051B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366260" y="2176230"/>
                <a:ext cx="179604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10B2F8D8-9C63-9B4E-8DFF-9B1B83791F41}"/>
                  </a:ext>
                </a:extLst>
              </p14:cNvPr>
              <p14:cNvContentPartPr/>
              <p14:nvPr/>
            </p14:nvContentPartPr>
            <p14:xfrm>
              <a:off x="7471540" y="2183751"/>
              <a:ext cx="1675080" cy="565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10B2F8D8-9C63-9B4E-8DFF-9B1B83791F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63980" y="2176191"/>
                <a:ext cx="169020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5F76E0A-BE0A-1448-9E0F-2F2FA3A024E8}"/>
              </a:ext>
            </a:extLst>
          </p:cNvPr>
          <p:cNvGrpSpPr/>
          <p:nvPr/>
        </p:nvGrpSpPr>
        <p:grpSpPr>
          <a:xfrm>
            <a:off x="679780" y="2451951"/>
            <a:ext cx="461160" cy="366840"/>
            <a:chOff x="679780" y="2451951"/>
            <a:chExt cx="4611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AA4DCEF-6216-FE48-AE1B-D8EE038DAC77}"/>
                    </a:ext>
                  </a:extLst>
                </p14:cNvPr>
                <p14:cNvContentPartPr/>
                <p14:nvPr/>
              </p14:nvContentPartPr>
              <p14:xfrm>
                <a:off x="854020" y="2544831"/>
                <a:ext cx="149760" cy="1558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AA4DCEF-6216-FE48-AE1B-D8EE038DAC7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6460" y="2537288"/>
                  <a:ext cx="164880" cy="17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9F2756B-4290-E046-ACA4-4FF1C7C9DC78}"/>
                    </a:ext>
                  </a:extLst>
                </p14:cNvPr>
                <p14:cNvContentPartPr/>
                <p14:nvPr/>
              </p14:nvContentPartPr>
              <p14:xfrm>
                <a:off x="679780" y="2451951"/>
                <a:ext cx="461160" cy="366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9F2756B-4290-E046-ACA4-4FF1C7C9DC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2220" y="2444391"/>
                  <a:ext cx="47628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E749A7DD-7FDC-BE4E-8BEE-9B05EFD50FE1}"/>
              </a:ext>
            </a:extLst>
          </p:cNvPr>
          <p:cNvGrpSpPr/>
          <p:nvPr/>
        </p:nvGrpSpPr>
        <p:grpSpPr>
          <a:xfrm>
            <a:off x="1432900" y="2420271"/>
            <a:ext cx="728640" cy="510840"/>
            <a:chOff x="1432900" y="2420271"/>
            <a:chExt cx="7286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E41EB0C-D685-D544-8F55-C7D6B877A17E}"/>
                    </a:ext>
                  </a:extLst>
                </p14:cNvPr>
                <p14:cNvContentPartPr/>
                <p14:nvPr/>
              </p14:nvContentPartPr>
              <p14:xfrm>
                <a:off x="1576180" y="2420271"/>
                <a:ext cx="75240" cy="161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E41EB0C-D685-D544-8F55-C7D6B877A1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68620" y="2412694"/>
                  <a:ext cx="90360" cy="176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3EF2380-61BA-9A4C-AF4F-D3D070EBBFFA}"/>
                    </a:ext>
                  </a:extLst>
                </p14:cNvPr>
                <p14:cNvContentPartPr/>
                <p14:nvPr/>
              </p14:nvContentPartPr>
              <p14:xfrm>
                <a:off x="1432900" y="2445111"/>
                <a:ext cx="274320" cy="4860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3EF2380-61BA-9A4C-AF4F-D3D070EBBF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25330" y="2437551"/>
                  <a:ext cx="2894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CC40C5A-12FA-B043-822D-250CE60DDFD6}"/>
                    </a:ext>
                  </a:extLst>
                </p14:cNvPr>
                <p14:cNvContentPartPr/>
                <p14:nvPr/>
              </p14:nvContentPartPr>
              <p14:xfrm>
                <a:off x="1576180" y="2818791"/>
                <a:ext cx="124920" cy="93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CC40C5A-12FA-B043-822D-250CE60DDF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68620" y="2811260"/>
                  <a:ext cx="14004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89AC980-E7EF-4E49-8175-D244A54A3B44}"/>
                    </a:ext>
                  </a:extLst>
                </p14:cNvPr>
                <p14:cNvContentPartPr/>
                <p14:nvPr/>
              </p14:nvContentPartPr>
              <p14:xfrm>
                <a:off x="1986940" y="2513511"/>
                <a:ext cx="155880" cy="25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89AC980-E7EF-4E49-8175-D244A54A3B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9380" y="250595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518935A-D95E-A34E-A5AF-A60790026F26}"/>
                    </a:ext>
                  </a:extLst>
                </p14:cNvPr>
                <p14:cNvContentPartPr/>
                <p14:nvPr/>
              </p14:nvContentPartPr>
              <p14:xfrm>
                <a:off x="1850140" y="2513511"/>
                <a:ext cx="230760" cy="299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518935A-D95E-A34E-A5AF-A60790026F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42580" y="2505951"/>
                  <a:ext cx="245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D92EF8C-E2E2-054F-B508-F2F5607703A8}"/>
                    </a:ext>
                  </a:extLst>
                </p14:cNvPr>
                <p14:cNvContentPartPr/>
                <p14:nvPr/>
              </p14:nvContentPartPr>
              <p14:xfrm>
                <a:off x="2005660" y="2700351"/>
                <a:ext cx="43920" cy="193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D92EF8C-E2E2-054F-B508-F2F5607703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98100" y="269279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539E938-1A7E-594C-8F8F-C111680FAB69}"/>
                    </a:ext>
                  </a:extLst>
                </p14:cNvPr>
                <p14:cNvContentPartPr/>
                <p14:nvPr/>
              </p14:nvContentPartPr>
              <p14:xfrm>
                <a:off x="2117620" y="2731671"/>
                <a:ext cx="43920" cy="565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539E938-1A7E-594C-8F8F-C111680FAB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10060" y="2724111"/>
                  <a:ext cx="590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6F9DEAE1-EB7E-A448-B6BA-B7B65F558ACB}"/>
              </a:ext>
            </a:extLst>
          </p:cNvPr>
          <p:cNvGrpSpPr/>
          <p:nvPr/>
        </p:nvGrpSpPr>
        <p:grpSpPr>
          <a:xfrm>
            <a:off x="2366740" y="2476431"/>
            <a:ext cx="928080" cy="448560"/>
            <a:chOff x="2366740" y="2476431"/>
            <a:chExt cx="9280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66455DD-92EF-C24C-9F32-74D3F161CDFD}"/>
                    </a:ext>
                  </a:extLst>
                </p14:cNvPr>
                <p14:cNvContentPartPr/>
                <p14:nvPr/>
              </p14:nvContentPartPr>
              <p14:xfrm>
                <a:off x="2366740" y="2476431"/>
                <a:ext cx="268200" cy="3186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66455DD-92EF-C24C-9F32-74D3F161CD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59170" y="2468871"/>
                  <a:ext cx="2833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B6C3DEF-F170-DE4E-8EFD-7E4A92EDC1AC}"/>
                    </a:ext>
                  </a:extLst>
                </p14:cNvPr>
                <p14:cNvContentPartPr/>
                <p14:nvPr/>
              </p14:nvContentPartPr>
              <p14:xfrm>
                <a:off x="2397700" y="2669391"/>
                <a:ext cx="81360" cy="168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B6C3DEF-F170-DE4E-8EFD-7E4A92EDC1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90140" y="266183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0E8590C-B199-7E43-8A58-80A19A143C56}"/>
                    </a:ext>
                  </a:extLst>
                </p14:cNvPr>
                <p14:cNvContentPartPr/>
                <p14:nvPr/>
              </p14:nvContentPartPr>
              <p14:xfrm>
                <a:off x="2578420" y="2656791"/>
                <a:ext cx="224640" cy="268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0E8590C-B199-7E43-8A58-80A19A143C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70860" y="2649221"/>
                  <a:ext cx="23976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8170E7E-FCDC-0447-9920-6E2008306E2D}"/>
                    </a:ext>
                  </a:extLst>
                </p14:cNvPr>
                <p14:cNvContentPartPr/>
                <p14:nvPr/>
              </p14:nvContentPartPr>
              <p14:xfrm>
                <a:off x="2989180" y="2538711"/>
                <a:ext cx="218160" cy="280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8170E7E-FCDC-0447-9920-6E2008306E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81620" y="253115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FAE106A-59AB-2646-AA90-42390755CE37}"/>
                    </a:ext>
                  </a:extLst>
                </p14:cNvPr>
                <p14:cNvContentPartPr/>
                <p14:nvPr/>
              </p14:nvContentPartPr>
              <p14:xfrm>
                <a:off x="2964340" y="2712951"/>
                <a:ext cx="25200" cy="131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FAE106A-59AB-2646-AA90-42390755CE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56780" y="270539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F99EEF4-F773-1F41-9D3B-CB63111DEFE0}"/>
                    </a:ext>
                  </a:extLst>
                </p14:cNvPr>
                <p14:cNvContentPartPr/>
                <p14:nvPr/>
              </p14:nvContentPartPr>
              <p14:xfrm>
                <a:off x="3082780" y="2719791"/>
                <a:ext cx="212040" cy="136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F99EEF4-F773-1F41-9D3B-CB63111DEFE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5220" y="2712211"/>
                  <a:ext cx="227160" cy="15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BD62DC1-E2A8-CF4D-AF92-C0619D29A010}"/>
              </a:ext>
            </a:extLst>
          </p:cNvPr>
          <p:cNvGrpSpPr/>
          <p:nvPr/>
        </p:nvGrpSpPr>
        <p:grpSpPr>
          <a:xfrm>
            <a:off x="3506140" y="2451591"/>
            <a:ext cx="1307520" cy="385560"/>
            <a:chOff x="3506140" y="2451591"/>
            <a:chExt cx="130752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7516F34-C91B-4B4C-96EB-A351C3EFE192}"/>
                    </a:ext>
                  </a:extLst>
                </p14:cNvPr>
                <p14:cNvContentPartPr/>
                <p14:nvPr/>
              </p14:nvContentPartPr>
              <p14:xfrm>
                <a:off x="3506140" y="2544831"/>
                <a:ext cx="268200" cy="193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7516F34-C91B-4B4C-96EB-A351C3EFE1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98580" y="2537271"/>
                  <a:ext cx="283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FD0FABF-2549-0C4F-AE8B-7BE73EC88336}"/>
                    </a:ext>
                  </a:extLst>
                </p14:cNvPr>
                <p14:cNvContentPartPr/>
                <p14:nvPr/>
              </p14:nvContentPartPr>
              <p14:xfrm>
                <a:off x="3947860" y="2625831"/>
                <a:ext cx="187200" cy="137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FD0FABF-2549-0C4F-AE8B-7BE73EC883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40300" y="2618291"/>
                  <a:ext cx="202320" cy="1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04397C7-A4B0-0241-BC90-1D986CD14F45}"/>
                    </a:ext>
                  </a:extLst>
                </p14:cNvPr>
                <p14:cNvContentPartPr/>
                <p14:nvPr/>
              </p14:nvContentPartPr>
              <p14:xfrm>
                <a:off x="4290580" y="2451591"/>
                <a:ext cx="149760" cy="3855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04397C7-A4B0-0241-BC90-1D986CD14F4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83020" y="2444031"/>
                  <a:ext cx="1648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3C3F92C-A0BA-4140-AA40-2E3FDDA98D87}"/>
                    </a:ext>
                  </a:extLst>
                </p14:cNvPr>
                <p14:cNvContentPartPr/>
                <p14:nvPr/>
              </p14:nvContentPartPr>
              <p14:xfrm>
                <a:off x="4545820" y="2638071"/>
                <a:ext cx="131040" cy="112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3C3F92C-A0BA-4140-AA40-2E3FDDA98D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38260" y="263051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42F9456-3CCC-3E48-A426-B65C30C08FEE}"/>
                    </a:ext>
                  </a:extLst>
                </p14:cNvPr>
                <p14:cNvContentPartPr/>
                <p14:nvPr/>
              </p14:nvContentPartPr>
              <p14:xfrm>
                <a:off x="4564180" y="2625831"/>
                <a:ext cx="149760" cy="143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42F9456-3CCC-3E48-A426-B65C30C08F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56620" y="261827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7F92F0E-88E3-614B-B53D-003F3D627CCF}"/>
                    </a:ext>
                  </a:extLst>
                </p14:cNvPr>
                <p14:cNvContentPartPr/>
                <p14:nvPr/>
              </p14:nvContentPartPr>
              <p14:xfrm>
                <a:off x="4813300" y="2787471"/>
                <a:ext cx="360" cy="129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7F92F0E-88E3-614B-B53D-003F3D627C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05740" y="2779695"/>
                  <a:ext cx="15480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43D76E5-AE04-9C42-BF7C-A7FDE969EF93}"/>
              </a:ext>
            </a:extLst>
          </p:cNvPr>
          <p:cNvGrpSpPr/>
          <p:nvPr/>
        </p:nvGrpSpPr>
        <p:grpSpPr>
          <a:xfrm>
            <a:off x="5018860" y="2495151"/>
            <a:ext cx="361440" cy="491400"/>
            <a:chOff x="5018860" y="2495151"/>
            <a:chExt cx="36144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04C7478-3441-4F4F-A34B-7D7A15007F18}"/>
                    </a:ext>
                  </a:extLst>
                </p14:cNvPr>
                <p14:cNvContentPartPr/>
                <p14:nvPr/>
              </p14:nvContentPartPr>
              <p14:xfrm>
                <a:off x="5018860" y="2594511"/>
                <a:ext cx="137160" cy="392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04C7478-3441-4F4F-A34B-7D7A15007F1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11320" y="2586944"/>
                  <a:ext cx="152240" cy="407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233D12E-AF04-EF4F-AF20-FA7815572A88}"/>
                    </a:ext>
                  </a:extLst>
                </p14:cNvPr>
                <p14:cNvContentPartPr/>
                <p14:nvPr/>
              </p14:nvContentPartPr>
              <p14:xfrm>
                <a:off x="5298940" y="2495151"/>
                <a:ext cx="81360" cy="380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233D12E-AF04-EF4F-AF20-FA7815572A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91346" y="2487591"/>
                  <a:ext cx="96547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ECAAABA-6E86-4C47-92BB-46A162DE1F97}"/>
              </a:ext>
            </a:extLst>
          </p:cNvPr>
          <p:cNvGrpSpPr/>
          <p:nvPr/>
        </p:nvGrpSpPr>
        <p:grpSpPr>
          <a:xfrm>
            <a:off x="5709700" y="2513511"/>
            <a:ext cx="909360" cy="479880"/>
            <a:chOff x="5709700" y="2513511"/>
            <a:chExt cx="909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1CDD0C0-C44F-C24B-93E8-813222AF7197}"/>
                    </a:ext>
                  </a:extLst>
                </p14:cNvPr>
                <p14:cNvContentPartPr/>
                <p14:nvPr/>
              </p14:nvContentPartPr>
              <p14:xfrm>
                <a:off x="5709700" y="2890791"/>
                <a:ext cx="75240" cy="59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1CDD0C0-C44F-C24B-93E8-813222AF71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2104" y="2883231"/>
                  <a:ext cx="90433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3DB4E3B-021F-A240-90B5-761A1A67F3FD}"/>
                    </a:ext>
                  </a:extLst>
                </p14:cNvPr>
                <p14:cNvContentPartPr/>
                <p14:nvPr/>
              </p14:nvContentPartPr>
              <p14:xfrm>
                <a:off x="5990140" y="2557431"/>
                <a:ext cx="131040" cy="355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3DB4E3B-021F-A240-90B5-761A1A67F3F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82580" y="2549871"/>
                  <a:ext cx="146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309558E-E4CC-BA49-B79D-980789F40BA0}"/>
                    </a:ext>
                  </a:extLst>
                </p14:cNvPr>
                <p14:cNvContentPartPr/>
                <p14:nvPr/>
              </p14:nvContentPartPr>
              <p14:xfrm>
                <a:off x="6207940" y="2538711"/>
                <a:ext cx="305280" cy="249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309558E-E4CC-BA49-B79D-980789F40B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00389" y="2531151"/>
                  <a:ext cx="320382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90D898B-6A27-AB44-995E-13B91C7C0FE1}"/>
                    </a:ext>
                  </a:extLst>
                </p14:cNvPr>
                <p14:cNvContentPartPr/>
                <p14:nvPr/>
              </p14:nvContentPartPr>
              <p14:xfrm>
                <a:off x="6319900" y="2513511"/>
                <a:ext cx="137160" cy="448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90D898B-6A27-AB44-995E-13B91C7C0F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2340" y="2505951"/>
                  <a:ext cx="15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F06561C-23B7-AD4B-B723-F1F7C7AE59FF}"/>
                    </a:ext>
                  </a:extLst>
                </p14:cNvPr>
                <p14:cNvContentPartPr/>
                <p14:nvPr/>
              </p14:nvContentPartPr>
              <p14:xfrm>
                <a:off x="6257620" y="2843631"/>
                <a:ext cx="361440" cy="149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F06561C-23B7-AD4B-B723-F1F7C7AE59F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50060" y="2836089"/>
                  <a:ext cx="376560" cy="1648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1C59AA5-0105-D147-A5EB-07D05F48ECFC}"/>
              </a:ext>
            </a:extLst>
          </p:cNvPr>
          <p:cNvGrpSpPr/>
          <p:nvPr/>
        </p:nvGrpSpPr>
        <p:grpSpPr>
          <a:xfrm>
            <a:off x="6873940" y="2601351"/>
            <a:ext cx="1326600" cy="416880"/>
            <a:chOff x="6873940" y="2601351"/>
            <a:chExt cx="132660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8C52ECE-B2FD-8E42-92D6-278250873928}"/>
                    </a:ext>
                  </a:extLst>
                </p14:cNvPr>
                <p14:cNvContentPartPr/>
                <p14:nvPr/>
              </p14:nvContentPartPr>
              <p14:xfrm>
                <a:off x="6936220" y="2709351"/>
                <a:ext cx="124920" cy="259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8C52ECE-B2FD-8E42-92D6-2782508739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28638" y="2701780"/>
                  <a:ext cx="140084" cy="274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8E1ACCA-3B76-CB49-A94B-41A1BFE69B81}"/>
                    </a:ext>
                  </a:extLst>
                </p14:cNvPr>
                <p14:cNvContentPartPr/>
                <p14:nvPr/>
              </p14:nvContentPartPr>
              <p14:xfrm>
                <a:off x="6873940" y="2743911"/>
                <a:ext cx="268200" cy="193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8E1ACCA-3B76-CB49-A94B-41A1BFE69B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66370" y="2736351"/>
                  <a:ext cx="2833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DD0413C-C057-F346-A7FA-4E7207C15037}"/>
                    </a:ext>
                  </a:extLst>
                </p14:cNvPr>
                <p14:cNvContentPartPr/>
                <p14:nvPr/>
              </p14:nvContentPartPr>
              <p14:xfrm>
                <a:off x="7247620" y="2775231"/>
                <a:ext cx="162360" cy="205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DD0413C-C057-F346-A7FA-4E7207C1503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40060" y="2767671"/>
                  <a:ext cx="177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79BC5FB-CD89-8F4E-881C-AAFF2564A9F5}"/>
                    </a:ext>
                  </a:extLst>
                </p14:cNvPr>
                <p14:cNvContentPartPr/>
                <p14:nvPr/>
              </p14:nvContentPartPr>
              <p14:xfrm>
                <a:off x="7303420" y="2881071"/>
                <a:ext cx="180720" cy="25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79BC5FB-CD89-8F4E-881C-AAFF2564A9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95860" y="2873511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BB9190C4-E5B5-9149-B485-54AAFEB45D32}"/>
                    </a:ext>
                  </a:extLst>
                </p14:cNvPr>
                <p14:cNvContentPartPr/>
                <p14:nvPr/>
              </p14:nvContentPartPr>
              <p14:xfrm>
                <a:off x="7683220" y="2601351"/>
                <a:ext cx="293040" cy="360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BB9190C4-E5B5-9149-B485-54AAFEB45D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75660" y="2593791"/>
                  <a:ext cx="308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7700361-C14D-D647-B055-A02FEC3A7203}"/>
                    </a:ext>
                  </a:extLst>
                </p14:cNvPr>
                <p14:cNvContentPartPr/>
                <p14:nvPr/>
              </p14:nvContentPartPr>
              <p14:xfrm>
                <a:off x="8100460" y="2918151"/>
                <a:ext cx="100080" cy="100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7700361-C14D-D647-B055-A02FEC3A72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92900" y="291059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5B0EEEE-C812-F94D-8A51-1EB3E33865AE}"/>
              </a:ext>
            </a:extLst>
          </p:cNvPr>
          <p:cNvGrpSpPr/>
          <p:nvPr/>
        </p:nvGrpSpPr>
        <p:grpSpPr>
          <a:xfrm>
            <a:off x="8598340" y="2613231"/>
            <a:ext cx="1930320" cy="485280"/>
            <a:chOff x="8598340" y="2613231"/>
            <a:chExt cx="19303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149F2FD-64CA-AA49-9252-07A0583AEFFF}"/>
                    </a:ext>
                  </a:extLst>
                </p14:cNvPr>
                <p14:cNvContentPartPr/>
                <p14:nvPr/>
              </p14:nvContentPartPr>
              <p14:xfrm>
                <a:off x="8598340" y="2669391"/>
                <a:ext cx="243000" cy="4291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149F2FD-64CA-AA49-9252-07A0583AEF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590780" y="2661837"/>
                  <a:ext cx="258120" cy="444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E0D6C48-B81E-6142-8862-CE89B92DEBA7}"/>
                    </a:ext>
                  </a:extLst>
                </p14:cNvPr>
                <p14:cNvContentPartPr/>
                <p14:nvPr/>
              </p14:nvContentPartPr>
              <p14:xfrm>
                <a:off x="9010180" y="2706831"/>
                <a:ext cx="198720" cy="268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E0D6C48-B81E-6142-8862-CE89B92DEB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634" y="2699271"/>
                  <a:ext cx="213813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61999AD-7352-3E40-B20D-8D1F879CB0A2}"/>
                    </a:ext>
                  </a:extLst>
                </p14:cNvPr>
                <p14:cNvContentPartPr/>
                <p14:nvPr/>
              </p14:nvContentPartPr>
              <p14:xfrm>
                <a:off x="9046540" y="2881071"/>
                <a:ext cx="162360" cy="31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61999AD-7352-3E40-B20D-8D1F879CB0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38980" y="2873597"/>
                  <a:ext cx="17748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07BBF52-9278-7746-96F0-224274F9B058}"/>
                    </a:ext>
                  </a:extLst>
                </p14:cNvPr>
                <p14:cNvContentPartPr/>
                <p14:nvPr/>
              </p14:nvContentPartPr>
              <p14:xfrm>
                <a:off x="9382780" y="2613231"/>
                <a:ext cx="305280" cy="3427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07BBF52-9278-7746-96F0-224274F9B05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75220" y="2605671"/>
                  <a:ext cx="320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57DED23-B926-7541-89CE-2BD30DFCD483}"/>
                    </a:ext>
                  </a:extLst>
                </p14:cNvPr>
                <p14:cNvContentPartPr/>
                <p14:nvPr/>
              </p14:nvContentPartPr>
              <p14:xfrm>
                <a:off x="9731620" y="2837511"/>
                <a:ext cx="13716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57DED23-B926-7541-89CE-2BD30DFCD4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24080" y="2829951"/>
                  <a:ext cx="152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F6CF0FC-3AAD-5C47-9CE1-FC498658A9A1}"/>
                    </a:ext>
                  </a:extLst>
                </p14:cNvPr>
                <p14:cNvContentPartPr/>
                <p14:nvPr/>
              </p14:nvContentPartPr>
              <p14:xfrm>
                <a:off x="10055980" y="2631951"/>
                <a:ext cx="323280" cy="3862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F6CF0FC-3AAD-5C47-9CE1-FC498658A9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48428" y="2624391"/>
                  <a:ext cx="338383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1CACB58-E3F4-144F-B83E-56ECFED2819B}"/>
                    </a:ext>
                  </a:extLst>
                </p14:cNvPr>
                <p14:cNvContentPartPr/>
                <p14:nvPr/>
              </p14:nvContentPartPr>
              <p14:xfrm>
                <a:off x="10441180" y="2971431"/>
                <a:ext cx="87480" cy="77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1CACB58-E3F4-144F-B83E-56ECFED281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33620" y="2963871"/>
                  <a:ext cx="1026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3612FBF-B651-D545-9544-EF9F9183F09A}"/>
              </a:ext>
            </a:extLst>
          </p:cNvPr>
          <p:cNvGrpSpPr/>
          <p:nvPr/>
        </p:nvGrpSpPr>
        <p:grpSpPr>
          <a:xfrm>
            <a:off x="10746100" y="2488671"/>
            <a:ext cx="990360" cy="641880"/>
            <a:chOff x="10746100" y="2488671"/>
            <a:chExt cx="99036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2EBB181-7788-104A-90ED-DA2B97E24DC1}"/>
                    </a:ext>
                  </a:extLst>
                </p14:cNvPr>
                <p14:cNvContentPartPr/>
                <p14:nvPr/>
              </p14:nvContentPartPr>
              <p14:xfrm>
                <a:off x="10746100" y="2613231"/>
                <a:ext cx="124920" cy="305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2EBB181-7788-104A-90ED-DA2B97E24D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38540" y="2605671"/>
                  <a:ext cx="140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29C09BF-0634-914B-86A4-B6A05885E1E7}"/>
                    </a:ext>
                  </a:extLst>
                </p14:cNvPr>
                <p14:cNvContentPartPr/>
                <p14:nvPr/>
              </p14:nvContentPartPr>
              <p14:xfrm>
                <a:off x="10895500" y="2488671"/>
                <a:ext cx="293040" cy="6166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29C09BF-0634-914B-86A4-B6A05885E1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87940" y="2481111"/>
                  <a:ext cx="3081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A6337C0-561C-2B4D-978B-3FEE2726014D}"/>
                    </a:ext>
                  </a:extLst>
                </p14:cNvPr>
                <p14:cNvContentPartPr/>
                <p14:nvPr/>
              </p14:nvContentPartPr>
              <p14:xfrm>
                <a:off x="11399860" y="2700351"/>
                <a:ext cx="155880" cy="112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A6337C0-561C-2B4D-978B-3FEE272601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92300" y="269279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5956450-9F69-DB4E-8730-112A4A262518}"/>
                    </a:ext>
                  </a:extLst>
                </p14:cNvPr>
                <p14:cNvContentPartPr/>
                <p14:nvPr/>
              </p14:nvContentPartPr>
              <p14:xfrm>
                <a:off x="11307340" y="2818791"/>
                <a:ext cx="317160" cy="187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5956450-9F69-DB4E-8730-112A4A2625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299780" y="2811231"/>
                  <a:ext cx="33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F262D82-99C5-2D4A-A1DC-F93267D474E3}"/>
                    </a:ext>
                  </a:extLst>
                </p14:cNvPr>
                <p14:cNvContentPartPr/>
                <p14:nvPr/>
              </p14:nvContentPartPr>
              <p14:xfrm>
                <a:off x="11698660" y="3055311"/>
                <a:ext cx="37800" cy="75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F262D82-99C5-2D4A-A1DC-F93267D474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691100" y="3047751"/>
                  <a:ext cx="529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ECA9DA8-C716-0B4C-BA6C-CB6C95819EDE}"/>
              </a:ext>
            </a:extLst>
          </p:cNvPr>
          <p:cNvGrpSpPr/>
          <p:nvPr/>
        </p:nvGrpSpPr>
        <p:grpSpPr>
          <a:xfrm>
            <a:off x="754300" y="3323151"/>
            <a:ext cx="249480" cy="411120"/>
            <a:chOff x="754300" y="3323151"/>
            <a:chExt cx="2494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72CCAAF-4186-2241-BD75-FFF008DCEBEB}"/>
                    </a:ext>
                  </a:extLst>
                </p14:cNvPr>
                <p14:cNvContentPartPr/>
                <p14:nvPr/>
              </p14:nvContentPartPr>
              <p14:xfrm>
                <a:off x="754300" y="3323151"/>
                <a:ext cx="118800" cy="3052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72CCAAF-4186-2241-BD75-FFF008DCEB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6717" y="3315591"/>
                  <a:ext cx="133966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A132D2E-FB4C-214F-B5DB-50A60C83F0FC}"/>
                    </a:ext>
                  </a:extLst>
                </p14:cNvPr>
                <p14:cNvContentPartPr/>
                <p14:nvPr/>
              </p14:nvContentPartPr>
              <p14:xfrm>
                <a:off x="760420" y="3516111"/>
                <a:ext cx="75240" cy="75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A132D2E-FB4C-214F-B5DB-50A60C83F0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2824" y="3508551"/>
                  <a:ext cx="90433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F9DE726-E505-024E-A925-057AA5414598}"/>
                    </a:ext>
                  </a:extLst>
                </p14:cNvPr>
                <p14:cNvContentPartPr/>
                <p14:nvPr/>
              </p14:nvContentPartPr>
              <p14:xfrm>
                <a:off x="978580" y="3490911"/>
                <a:ext cx="25200" cy="68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F9DE726-E505-024E-A925-057AA54145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1020" y="348335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927F576-75DD-6B45-BF50-E14B7A17E471}"/>
                    </a:ext>
                  </a:extLst>
                </p14:cNvPr>
                <p14:cNvContentPartPr/>
                <p14:nvPr/>
              </p14:nvContentPartPr>
              <p14:xfrm>
                <a:off x="841420" y="3652911"/>
                <a:ext cx="162360" cy="81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927F576-75DD-6B45-BF50-E14B7A17E47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3843" y="3645317"/>
                  <a:ext cx="177514" cy="965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C2CDBED-A449-0C48-BCDB-D171FC8672C3}"/>
              </a:ext>
            </a:extLst>
          </p:cNvPr>
          <p:cNvGrpSpPr/>
          <p:nvPr/>
        </p:nvGrpSpPr>
        <p:grpSpPr>
          <a:xfrm>
            <a:off x="1233820" y="3248271"/>
            <a:ext cx="660240" cy="706680"/>
            <a:chOff x="1233820" y="3248271"/>
            <a:chExt cx="66024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863EB40-9676-D14A-8A03-CB49DC47FAC5}"/>
                    </a:ext>
                  </a:extLst>
                </p14:cNvPr>
                <p14:cNvContentPartPr/>
                <p14:nvPr/>
              </p14:nvContentPartPr>
              <p14:xfrm>
                <a:off x="1233820" y="3403791"/>
                <a:ext cx="180720" cy="2368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863EB40-9676-D14A-8A03-CB49DC47FAC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26275" y="3396231"/>
                  <a:ext cx="19581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9A9DF03-6B3A-F549-922A-196A22A39601}"/>
                    </a:ext>
                  </a:extLst>
                </p14:cNvPr>
                <p14:cNvContentPartPr/>
                <p14:nvPr/>
              </p14:nvContentPartPr>
              <p14:xfrm>
                <a:off x="1464220" y="3565791"/>
                <a:ext cx="43920" cy="31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9A9DF03-6B3A-F549-922A-196A22A396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456660" y="3558317"/>
                  <a:ext cx="590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466DFAD8-4A93-9F41-8B4B-925A684F6987}"/>
                    </a:ext>
                  </a:extLst>
                </p14:cNvPr>
                <p14:cNvContentPartPr/>
                <p14:nvPr/>
              </p14:nvContentPartPr>
              <p14:xfrm>
                <a:off x="1576180" y="3248271"/>
                <a:ext cx="118800" cy="7066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466DFAD8-4A93-9F41-8B4B-925A684F698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68620" y="3240707"/>
                  <a:ext cx="133920" cy="72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D59BD66-0581-5A41-97E2-B984CC12BEAE}"/>
                    </a:ext>
                  </a:extLst>
                </p14:cNvPr>
                <p14:cNvContentPartPr/>
                <p14:nvPr/>
              </p14:nvContentPartPr>
              <p14:xfrm>
                <a:off x="1850140" y="3783591"/>
                <a:ext cx="43920" cy="378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D59BD66-0581-5A41-97E2-B984CC12BE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42580" y="3775958"/>
                  <a:ext cx="5904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75581AC9-E9CB-0445-97D7-F870B9A5F6AB}"/>
              </a:ext>
            </a:extLst>
          </p:cNvPr>
          <p:cNvGrpSpPr/>
          <p:nvPr/>
        </p:nvGrpSpPr>
        <p:grpSpPr>
          <a:xfrm>
            <a:off x="2142460" y="3310551"/>
            <a:ext cx="461160" cy="554400"/>
            <a:chOff x="2142460" y="3310551"/>
            <a:chExt cx="4611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55A688C-AF69-9D44-9C0C-5FDF49EF8791}"/>
                    </a:ext>
                  </a:extLst>
                </p14:cNvPr>
                <p14:cNvContentPartPr/>
                <p14:nvPr/>
              </p14:nvContentPartPr>
              <p14:xfrm>
                <a:off x="2142460" y="3354111"/>
                <a:ext cx="454680" cy="5108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55A688C-AF69-9D44-9C0C-5FDF49EF879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34900" y="3346551"/>
                  <a:ext cx="469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7BA8F3C-EA8D-114C-9DCA-068646A3D991}"/>
                    </a:ext>
                  </a:extLst>
                </p14:cNvPr>
                <p14:cNvContentPartPr/>
                <p14:nvPr/>
              </p14:nvContentPartPr>
              <p14:xfrm>
                <a:off x="2497420" y="3584511"/>
                <a:ext cx="100080" cy="31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7BA8F3C-EA8D-114C-9DCA-068646A3D99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89833" y="3577037"/>
                  <a:ext cx="115255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9C792AE-ED17-A14D-901C-AC317DFC4E66}"/>
                    </a:ext>
                  </a:extLst>
                </p14:cNvPr>
                <p14:cNvContentPartPr/>
                <p14:nvPr/>
              </p14:nvContentPartPr>
              <p14:xfrm>
                <a:off x="2534860" y="3310551"/>
                <a:ext cx="68760" cy="31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9C792AE-ED17-A14D-901C-AC317DFC4E6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27339" y="3303077"/>
                  <a:ext cx="83801" cy="462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DE15F5BB-D53D-8B48-9F88-F29AB41508B7}"/>
                  </a:ext>
                </a:extLst>
              </p14:cNvPr>
              <p14:cNvContentPartPr/>
              <p14:nvPr/>
            </p14:nvContentPartPr>
            <p14:xfrm>
              <a:off x="2858500" y="3540951"/>
              <a:ext cx="174600" cy="190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DE15F5BB-D53D-8B48-9F88-F29AB41508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850940" y="3533391"/>
                <a:ext cx="189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6921E1B-65E1-644C-9865-11DA9F6943F7}"/>
              </a:ext>
            </a:extLst>
          </p:cNvPr>
          <p:cNvGrpSpPr/>
          <p:nvPr/>
        </p:nvGrpSpPr>
        <p:grpSpPr>
          <a:xfrm>
            <a:off x="3281860" y="3242151"/>
            <a:ext cx="1395000" cy="492120"/>
            <a:chOff x="3281860" y="3242151"/>
            <a:chExt cx="13950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BA78AF4-5653-424E-868B-210DCBBA72C3}"/>
                    </a:ext>
                  </a:extLst>
                </p14:cNvPr>
                <p14:cNvContentPartPr/>
                <p14:nvPr/>
              </p14:nvContentPartPr>
              <p14:xfrm>
                <a:off x="3281860" y="3242151"/>
                <a:ext cx="324000" cy="4921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BA78AF4-5653-424E-868B-210DCBBA72C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74300" y="3234591"/>
                  <a:ext cx="339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C5D8FEA-1AE9-5846-80AC-757993793DCE}"/>
                    </a:ext>
                  </a:extLst>
                </p14:cNvPr>
                <p14:cNvContentPartPr/>
                <p14:nvPr/>
              </p14:nvContentPartPr>
              <p14:xfrm>
                <a:off x="3406420" y="3677751"/>
                <a:ext cx="25200" cy="25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C5D8FEA-1AE9-5846-80AC-757993793DC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98966" y="3670191"/>
                  <a:ext cx="40107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0824925-228D-9041-9C0D-809523ECDDA5}"/>
                    </a:ext>
                  </a:extLst>
                </p14:cNvPr>
                <p14:cNvContentPartPr/>
                <p14:nvPr/>
              </p14:nvContentPartPr>
              <p14:xfrm>
                <a:off x="3642940" y="3684231"/>
                <a:ext cx="12960" cy="64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0824925-228D-9041-9C0D-809523ECDD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5164" y="3676671"/>
                  <a:ext cx="2851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D7256B6-779F-2B48-BEA9-6DA406C6F3F2}"/>
                    </a:ext>
                  </a:extLst>
                </p14:cNvPr>
                <p14:cNvContentPartPr/>
                <p14:nvPr/>
              </p14:nvContentPartPr>
              <p14:xfrm>
                <a:off x="3966580" y="3484791"/>
                <a:ext cx="186480" cy="1188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D7256B6-779F-2B48-BEA9-6DA406C6F3F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959020" y="3477208"/>
                  <a:ext cx="201600" cy="13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8336DDA-F3AB-7544-99B2-DEDD805EE015}"/>
                    </a:ext>
                  </a:extLst>
                </p14:cNvPr>
                <p14:cNvContentPartPr/>
                <p14:nvPr/>
              </p14:nvContentPartPr>
              <p14:xfrm>
                <a:off x="4004020" y="3447351"/>
                <a:ext cx="62640" cy="149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8336DDA-F3AB-7544-99B2-DEDD805EE01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96460" y="343979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D519BBF-A27C-A341-90FB-FB7802F57EB8}"/>
                    </a:ext>
                  </a:extLst>
                </p14:cNvPr>
                <p14:cNvContentPartPr/>
                <p14:nvPr/>
              </p14:nvContentPartPr>
              <p14:xfrm>
                <a:off x="3835900" y="3559671"/>
                <a:ext cx="374040" cy="1623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D519BBF-A27C-A341-90FB-FB7802F57EB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28333" y="3552111"/>
                  <a:ext cx="389175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79ABF26-54D2-284F-95A4-B1F8C2A44F0A}"/>
                    </a:ext>
                  </a:extLst>
                </p14:cNvPr>
                <p14:cNvContentPartPr/>
                <p14:nvPr/>
              </p14:nvContentPartPr>
              <p14:xfrm>
                <a:off x="4402540" y="3441231"/>
                <a:ext cx="274320" cy="249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79ABF26-54D2-284F-95A4-B1F8C2A44F0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394980" y="3433660"/>
                  <a:ext cx="289440" cy="26462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C767359F-B4AE-7249-AB60-D1EF361C3D29}"/>
              </a:ext>
            </a:extLst>
          </p:cNvPr>
          <p:cNvGrpSpPr/>
          <p:nvPr/>
        </p:nvGrpSpPr>
        <p:grpSpPr>
          <a:xfrm>
            <a:off x="4894300" y="3565791"/>
            <a:ext cx="199440" cy="149040"/>
            <a:chOff x="4894300" y="3565791"/>
            <a:chExt cx="19944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2D2D88-ED80-9D4E-A476-6CE0F3CE62A5}"/>
                    </a:ext>
                  </a:extLst>
                </p14:cNvPr>
                <p14:cNvContentPartPr/>
                <p14:nvPr/>
              </p14:nvContentPartPr>
              <p14:xfrm>
                <a:off x="4894300" y="3565791"/>
                <a:ext cx="112320" cy="378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2D2D88-ED80-9D4E-A476-6CE0F3CE62A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86740" y="355823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12C8F59-55D6-464F-BCA3-9ED00170C5DC}"/>
                    </a:ext>
                  </a:extLst>
                </p14:cNvPr>
                <p14:cNvContentPartPr/>
                <p14:nvPr/>
              </p14:nvContentPartPr>
              <p14:xfrm>
                <a:off x="4925260" y="3702591"/>
                <a:ext cx="168480" cy="122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12C8F59-55D6-464F-BCA3-9ED00170C5D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917700" y="3695031"/>
                  <a:ext cx="1836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F6D95D69-A76B-C04D-952C-06CCD8DCECBD}"/>
              </a:ext>
            </a:extLst>
          </p:cNvPr>
          <p:cNvGrpSpPr/>
          <p:nvPr/>
        </p:nvGrpSpPr>
        <p:grpSpPr>
          <a:xfrm>
            <a:off x="5367340" y="3335391"/>
            <a:ext cx="1463400" cy="591840"/>
            <a:chOff x="5367340" y="3335391"/>
            <a:chExt cx="14634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EEC8CAE-BF9F-8C4E-9ADC-CD975FB3CB99}"/>
                    </a:ext>
                  </a:extLst>
                </p14:cNvPr>
                <p14:cNvContentPartPr/>
                <p14:nvPr/>
              </p14:nvContentPartPr>
              <p14:xfrm>
                <a:off x="5367340" y="3335391"/>
                <a:ext cx="143640" cy="436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EEC8CAE-BF9F-8C4E-9ADC-CD975FB3CB9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359780" y="3327825"/>
                  <a:ext cx="158760" cy="451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AC1DDC3-0422-924E-9432-DAF20B58BDC3}"/>
                    </a:ext>
                  </a:extLst>
                </p14:cNvPr>
                <p14:cNvContentPartPr/>
                <p14:nvPr/>
              </p14:nvContentPartPr>
              <p14:xfrm>
                <a:off x="5672620" y="3529071"/>
                <a:ext cx="137160" cy="1738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AC1DDC3-0422-924E-9432-DAF20B58BDC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665080" y="3521511"/>
                  <a:ext cx="152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EA24557-A28B-C34C-8A44-22A239EA3DB3}"/>
                    </a:ext>
                  </a:extLst>
                </p14:cNvPr>
                <p14:cNvContentPartPr/>
                <p14:nvPr/>
              </p14:nvContentPartPr>
              <p14:xfrm>
                <a:off x="5691700" y="3553191"/>
                <a:ext cx="142920" cy="1371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EA24557-A28B-C34C-8A44-22A239EA3DB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84140" y="3545631"/>
                  <a:ext cx="15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D4E5031-6E27-4045-8903-B2E3FD8D2ED8}"/>
                    </a:ext>
                  </a:extLst>
                </p14:cNvPr>
                <p14:cNvContentPartPr/>
                <p14:nvPr/>
              </p14:nvContentPartPr>
              <p14:xfrm>
                <a:off x="6014980" y="3690351"/>
                <a:ext cx="31320" cy="190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D4E5031-6E27-4045-8903-B2E3FD8D2ED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07506" y="3682791"/>
                  <a:ext cx="46268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185C879-8B09-C34C-84B1-D8F8CDB24617}"/>
                    </a:ext>
                  </a:extLst>
                </p14:cNvPr>
                <p14:cNvContentPartPr/>
                <p14:nvPr/>
              </p14:nvContentPartPr>
              <p14:xfrm>
                <a:off x="6220180" y="3478671"/>
                <a:ext cx="149760" cy="374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185C879-8B09-C34C-84B1-D8F8CDB2461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12620" y="3471111"/>
                  <a:ext cx="1648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86EB244-B6B6-6E4A-8C8B-DAEEBDC68F19}"/>
                    </a:ext>
                  </a:extLst>
                </p14:cNvPr>
                <p14:cNvContentPartPr/>
                <p14:nvPr/>
              </p14:nvContentPartPr>
              <p14:xfrm>
                <a:off x="6500620" y="3347991"/>
                <a:ext cx="137160" cy="5047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86EB244-B6B6-6E4A-8C8B-DAEEBDC68F1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93080" y="3340431"/>
                  <a:ext cx="152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5D3E4E0-B34B-4543-BBD1-535A1E22F570}"/>
                    </a:ext>
                  </a:extLst>
                </p14:cNvPr>
                <p14:cNvContentPartPr/>
                <p14:nvPr/>
              </p14:nvContentPartPr>
              <p14:xfrm>
                <a:off x="6768100" y="3895911"/>
                <a:ext cx="62640" cy="313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5D3E4E0-B34B-4543-BBD1-535A1E22F5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60540" y="388835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383DB30F-A15C-E842-9B47-4B5C4D200B02}"/>
              </a:ext>
            </a:extLst>
          </p:cNvPr>
          <p:cNvGrpSpPr/>
          <p:nvPr/>
        </p:nvGrpSpPr>
        <p:grpSpPr>
          <a:xfrm>
            <a:off x="7266340" y="3472911"/>
            <a:ext cx="504720" cy="379440"/>
            <a:chOff x="7266340" y="3472911"/>
            <a:chExt cx="50472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4415E9A-4917-1444-B85A-2E71C4DD8F5E}"/>
                    </a:ext>
                  </a:extLst>
                </p14:cNvPr>
                <p14:cNvContentPartPr/>
                <p14:nvPr/>
              </p14:nvContentPartPr>
              <p14:xfrm>
                <a:off x="7266340" y="3472911"/>
                <a:ext cx="411120" cy="2862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4415E9A-4917-1444-B85A-2E71C4DD8F5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58780" y="3465351"/>
                  <a:ext cx="426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5476CB3-0728-B048-AE81-EC7EB59722A8}"/>
                    </a:ext>
                  </a:extLst>
                </p14:cNvPr>
                <p14:cNvContentPartPr/>
                <p14:nvPr/>
              </p14:nvContentPartPr>
              <p14:xfrm>
                <a:off x="7440580" y="3472911"/>
                <a:ext cx="330480" cy="3794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5476CB3-0728-B048-AE81-EC7EB59722A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33020" y="3465351"/>
                  <a:ext cx="3456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7B284F40-BD69-A548-BB7E-635A8FC06D2B}"/>
              </a:ext>
            </a:extLst>
          </p:cNvPr>
          <p:cNvGrpSpPr/>
          <p:nvPr/>
        </p:nvGrpSpPr>
        <p:grpSpPr>
          <a:xfrm>
            <a:off x="8075620" y="3547071"/>
            <a:ext cx="324000" cy="284040"/>
            <a:chOff x="8075620" y="3547071"/>
            <a:chExt cx="3240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279CF6B-CD90-944A-A10F-D767EB72D3E9}"/>
                    </a:ext>
                  </a:extLst>
                </p14:cNvPr>
                <p14:cNvContentPartPr/>
                <p14:nvPr/>
              </p14:nvContentPartPr>
              <p14:xfrm>
                <a:off x="8125300" y="3547071"/>
                <a:ext cx="68760" cy="81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279CF6B-CD90-944A-A10F-D767EB72D3E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17740" y="3539477"/>
                  <a:ext cx="83880" cy="9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8E380F8-B95B-E147-90E4-AFFF48C44098}"/>
                    </a:ext>
                  </a:extLst>
                </p14:cNvPr>
                <p14:cNvContentPartPr/>
                <p14:nvPr/>
              </p14:nvContentPartPr>
              <p14:xfrm>
                <a:off x="8075620" y="3758751"/>
                <a:ext cx="19080" cy="72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8E380F8-B95B-E147-90E4-AFFF48C4409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68060" y="3751153"/>
                  <a:ext cx="34200" cy="87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7851013-A26E-604A-B2A5-2E7CA661593D}"/>
                    </a:ext>
                  </a:extLst>
                </p14:cNvPr>
                <p14:cNvContentPartPr/>
                <p14:nvPr/>
              </p14:nvContentPartPr>
              <p14:xfrm>
                <a:off x="8287300" y="3659031"/>
                <a:ext cx="112320" cy="168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7851013-A26E-604A-B2A5-2E7CA661593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279740" y="365147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01BC2E9D-FDA8-7F4E-919C-96EB0E390B9F}"/>
              </a:ext>
            </a:extLst>
          </p:cNvPr>
          <p:cNvGrpSpPr/>
          <p:nvPr/>
        </p:nvGrpSpPr>
        <p:grpSpPr>
          <a:xfrm>
            <a:off x="8747740" y="3615471"/>
            <a:ext cx="536040" cy="255600"/>
            <a:chOff x="8747740" y="3615471"/>
            <a:chExt cx="5360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5D92BCD-5BEB-AF42-BF72-657552475B47}"/>
                    </a:ext>
                  </a:extLst>
                </p14:cNvPr>
                <p14:cNvContentPartPr/>
                <p14:nvPr/>
              </p14:nvContentPartPr>
              <p14:xfrm>
                <a:off x="8766460" y="3621951"/>
                <a:ext cx="100080" cy="193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5D92BCD-5BEB-AF42-BF72-657552475B4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758873" y="3614391"/>
                  <a:ext cx="115255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8B0C284-EBFB-4944-8481-4BA469D6DAD3}"/>
                    </a:ext>
                  </a:extLst>
                </p14:cNvPr>
                <p14:cNvContentPartPr/>
                <p14:nvPr/>
              </p14:nvContentPartPr>
              <p14:xfrm>
                <a:off x="8747740" y="3615471"/>
                <a:ext cx="212040" cy="187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8B0C284-EBFB-4944-8481-4BA469D6DAD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0180" y="3607911"/>
                  <a:ext cx="22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5F764BC-DA81-A646-8634-BA58BBD69C44}"/>
                    </a:ext>
                  </a:extLst>
                </p14:cNvPr>
                <p14:cNvContentPartPr/>
                <p14:nvPr/>
              </p14:nvContentPartPr>
              <p14:xfrm>
                <a:off x="9115300" y="3634191"/>
                <a:ext cx="131040" cy="2368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5F764BC-DA81-A646-8634-BA58BBD69C4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107740" y="3626631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F1F1266-1DF1-F54F-94BB-A6AE5D460B8D}"/>
                    </a:ext>
                  </a:extLst>
                </p14:cNvPr>
                <p14:cNvContentPartPr/>
                <p14:nvPr/>
              </p14:nvContentPartPr>
              <p14:xfrm>
                <a:off x="9164980" y="3777471"/>
                <a:ext cx="118800" cy="252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F1F1266-1DF1-F54F-94BB-A6AE5D460B8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157397" y="3770017"/>
                  <a:ext cx="133966" cy="4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AEE616A6-1246-1D43-B95A-FC37FE3B7EA2}"/>
              </a:ext>
            </a:extLst>
          </p:cNvPr>
          <p:cNvGrpSpPr/>
          <p:nvPr/>
        </p:nvGrpSpPr>
        <p:grpSpPr>
          <a:xfrm>
            <a:off x="9501220" y="3556791"/>
            <a:ext cx="417600" cy="383040"/>
            <a:chOff x="9501220" y="3556791"/>
            <a:chExt cx="41760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7E49766-09F9-AB41-97B4-1F4BB0642681}"/>
                    </a:ext>
                  </a:extLst>
                </p14:cNvPr>
                <p14:cNvContentPartPr/>
                <p14:nvPr/>
              </p14:nvContentPartPr>
              <p14:xfrm>
                <a:off x="9501220" y="3556791"/>
                <a:ext cx="268200" cy="3330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7E49766-09F9-AB41-97B4-1F4BB064268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93660" y="3549239"/>
                  <a:ext cx="283320" cy="348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8A558A4-7C48-8B49-8433-48338806D512}"/>
                    </a:ext>
                  </a:extLst>
                </p14:cNvPr>
                <p14:cNvContentPartPr/>
                <p14:nvPr/>
              </p14:nvContentPartPr>
              <p14:xfrm>
                <a:off x="9837460" y="3902031"/>
                <a:ext cx="81360" cy="378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8A558A4-7C48-8B49-8433-48338806D51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829900" y="389447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D0344448-34F1-F547-B714-659B964FF949}"/>
              </a:ext>
            </a:extLst>
          </p:cNvPr>
          <p:cNvGrpSpPr/>
          <p:nvPr/>
        </p:nvGrpSpPr>
        <p:grpSpPr>
          <a:xfrm>
            <a:off x="10256500" y="3590631"/>
            <a:ext cx="546120" cy="453960"/>
            <a:chOff x="10256500" y="3590631"/>
            <a:chExt cx="54612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E9C24C4-3207-2F45-8273-3530E97BD2D1}"/>
                    </a:ext>
                  </a:extLst>
                </p14:cNvPr>
                <p14:cNvContentPartPr/>
                <p14:nvPr/>
              </p14:nvContentPartPr>
              <p14:xfrm>
                <a:off x="10256500" y="3590631"/>
                <a:ext cx="266040" cy="4539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E9C24C4-3207-2F45-8273-3530E97BD2D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248930" y="3583071"/>
                  <a:ext cx="2811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B823C96-6122-9C4D-BF81-D52CDF861F84}"/>
                    </a:ext>
                  </a:extLst>
                </p14:cNvPr>
                <p14:cNvContentPartPr/>
                <p14:nvPr/>
              </p14:nvContentPartPr>
              <p14:xfrm>
                <a:off x="10646740" y="3691071"/>
                <a:ext cx="137160" cy="198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B823C96-6122-9C4D-BF81-D52CDF861F8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39200" y="3683525"/>
                  <a:ext cx="152240" cy="21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5447120-B0C1-CE49-A712-85A02D26F8E9}"/>
                    </a:ext>
                  </a:extLst>
                </p14:cNvPr>
                <p14:cNvContentPartPr/>
                <p14:nvPr/>
              </p14:nvContentPartPr>
              <p14:xfrm>
                <a:off x="10690300" y="3827151"/>
                <a:ext cx="112320" cy="129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5447120-B0C1-CE49-A712-85A02D26F8E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82764" y="3819375"/>
                  <a:ext cx="127392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76967451-E507-4A49-8709-1A4B65149043}"/>
              </a:ext>
            </a:extLst>
          </p:cNvPr>
          <p:cNvGrpSpPr/>
          <p:nvPr/>
        </p:nvGrpSpPr>
        <p:grpSpPr>
          <a:xfrm>
            <a:off x="11076220" y="3584511"/>
            <a:ext cx="840960" cy="361440"/>
            <a:chOff x="11076220" y="3584511"/>
            <a:chExt cx="8409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545CD8F-647A-7A42-A1CF-41403ED9C12A}"/>
                    </a:ext>
                  </a:extLst>
                </p14:cNvPr>
                <p14:cNvContentPartPr/>
                <p14:nvPr/>
              </p14:nvContentPartPr>
              <p14:xfrm>
                <a:off x="11076220" y="3621951"/>
                <a:ext cx="274320" cy="3052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545CD8F-647A-7A42-A1CF-41403ED9C12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068660" y="3614391"/>
                  <a:ext cx="28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CFED7C3-4541-F944-A717-2308E95E15AD}"/>
                    </a:ext>
                  </a:extLst>
                </p14:cNvPr>
                <p14:cNvContentPartPr/>
                <p14:nvPr/>
              </p14:nvContentPartPr>
              <p14:xfrm>
                <a:off x="11318860" y="3827151"/>
                <a:ext cx="112320" cy="64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CFED7C3-4541-F944-A717-2308E95E15A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311300" y="381959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B358CB7-A14C-5444-B61F-A30643F17B6F}"/>
                    </a:ext>
                  </a:extLst>
                </p14:cNvPr>
                <p14:cNvContentPartPr/>
                <p14:nvPr/>
              </p14:nvContentPartPr>
              <p14:xfrm>
                <a:off x="11599300" y="3584511"/>
                <a:ext cx="317880" cy="361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B358CB7-A14C-5444-B61F-A30643F17B6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591740" y="3576951"/>
                  <a:ext cx="333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AAA2E77E-56F8-2A48-B1D5-237AAF20EC8F}"/>
              </a:ext>
            </a:extLst>
          </p:cNvPr>
          <p:cNvGrpSpPr/>
          <p:nvPr/>
        </p:nvGrpSpPr>
        <p:grpSpPr>
          <a:xfrm>
            <a:off x="773020" y="4076271"/>
            <a:ext cx="348840" cy="448560"/>
            <a:chOff x="773020" y="4076271"/>
            <a:chExt cx="3488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C0DA419-AEED-264F-90E7-9BCDE506C1AB}"/>
                    </a:ext>
                  </a:extLst>
                </p14:cNvPr>
                <p14:cNvContentPartPr/>
                <p14:nvPr/>
              </p14:nvContentPartPr>
              <p14:xfrm>
                <a:off x="797860" y="4125951"/>
                <a:ext cx="6480" cy="64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C0DA419-AEED-264F-90E7-9BCDE506C1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300" y="411839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A96EB6E1-4F01-894A-93D2-3222652838DA}"/>
                    </a:ext>
                  </a:extLst>
                </p14:cNvPr>
                <p14:cNvContentPartPr/>
                <p14:nvPr/>
              </p14:nvContentPartPr>
              <p14:xfrm>
                <a:off x="773020" y="4076271"/>
                <a:ext cx="348840" cy="448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A96EB6E1-4F01-894A-93D2-3222652838D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5460" y="4068717"/>
                  <a:ext cx="363960" cy="4636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9433D86-6B1E-6941-B431-9FD7B5E3D886}"/>
              </a:ext>
            </a:extLst>
          </p:cNvPr>
          <p:cNvGrpSpPr/>
          <p:nvPr/>
        </p:nvGrpSpPr>
        <p:grpSpPr>
          <a:xfrm>
            <a:off x="1999540" y="4132431"/>
            <a:ext cx="405000" cy="299160"/>
            <a:chOff x="1999540" y="4132431"/>
            <a:chExt cx="4050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06D8DCE-E7BD-3E4F-B63A-063CF747F63C}"/>
                    </a:ext>
                  </a:extLst>
                </p14:cNvPr>
                <p14:cNvContentPartPr/>
                <p14:nvPr/>
              </p14:nvContentPartPr>
              <p14:xfrm>
                <a:off x="1999540" y="4132431"/>
                <a:ext cx="93600" cy="1000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06D8DCE-E7BD-3E4F-B63A-063CF747F6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92009" y="4124871"/>
                  <a:ext cx="108662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124973B-C5B3-924C-9D6A-C20DE306E8DF}"/>
                    </a:ext>
                  </a:extLst>
                </p14:cNvPr>
                <p14:cNvContentPartPr/>
                <p14:nvPr/>
              </p14:nvContentPartPr>
              <p14:xfrm>
                <a:off x="2011780" y="4337631"/>
                <a:ext cx="25200" cy="68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124973B-C5B3-924C-9D6A-C20DE306E8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04220" y="433007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321CDF3-0F54-BC41-AE8C-8F3ED35F0C98}"/>
                    </a:ext>
                  </a:extLst>
                </p14:cNvPr>
                <p14:cNvContentPartPr/>
                <p14:nvPr/>
              </p14:nvContentPartPr>
              <p14:xfrm>
                <a:off x="2236060" y="4175991"/>
                <a:ext cx="168480" cy="255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321CDF3-0F54-BC41-AE8C-8F3ED35F0C9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28500" y="416843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99FC152-0EA3-8546-AD18-65ED4A85E8B1}"/>
              </a:ext>
            </a:extLst>
          </p:cNvPr>
          <p:cNvGrpSpPr/>
          <p:nvPr/>
        </p:nvGrpSpPr>
        <p:grpSpPr>
          <a:xfrm>
            <a:off x="1340380" y="4119831"/>
            <a:ext cx="398160" cy="380160"/>
            <a:chOff x="1340380" y="4119831"/>
            <a:chExt cx="398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FA6660B-3921-B64E-A149-2C8D1173337E}"/>
                    </a:ext>
                  </a:extLst>
                </p14:cNvPr>
                <p14:cNvContentPartPr/>
                <p14:nvPr/>
              </p14:nvContentPartPr>
              <p14:xfrm>
                <a:off x="1340380" y="4138551"/>
                <a:ext cx="398160" cy="3614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FA6660B-3921-B64E-A149-2C8D117333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32820" y="4130991"/>
                  <a:ext cx="413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840E7EC-CC93-B04B-8866-C699CD11D44E}"/>
                    </a:ext>
                  </a:extLst>
                </p14:cNvPr>
                <p14:cNvContentPartPr/>
                <p14:nvPr/>
              </p14:nvContentPartPr>
              <p14:xfrm>
                <a:off x="1526140" y="4151151"/>
                <a:ext cx="137160" cy="1872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840E7EC-CC93-B04B-8866-C699CD11D4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18580" y="414359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2657F61-90DE-C94A-A624-BB19C550814F}"/>
                    </a:ext>
                  </a:extLst>
                </p14:cNvPr>
                <p14:cNvContentPartPr/>
                <p14:nvPr/>
              </p14:nvContentPartPr>
              <p14:xfrm>
                <a:off x="1576180" y="4119831"/>
                <a:ext cx="19080" cy="565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2657F61-90DE-C94A-A624-BB19C550814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68620" y="4112223"/>
                  <a:ext cx="34200" cy="717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F37D1A54-4A12-3142-997C-86B01CB8E431}"/>
              </a:ext>
            </a:extLst>
          </p:cNvPr>
          <p:cNvGrpSpPr/>
          <p:nvPr/>
        </p:nvGrpSpPr>
        <p:grpSpPr>
          <a:xfrm>
            <a:off x="2802700" y="4020111"/>
            <a:ext cx="1132920" cy="572400"/>
            <a:chOff x="2802700" y="4020111"/>
            <a:chExt cx="113292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8847366-7BDF-6D46-AB19-1139E9B6AB6D}"/>
                    </a:ext>
                  </a:extLst>
                </p14:cNvPr>
                <p14:cNvContentPartPr/>
                <p14:nvPr/>
              </p14:nvContentPartPr>
              <p14:xfrm>
                <a:off x="2802700" y="4082391"/>
                <a:ext cx="168480" cy="299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8847366-7BDF-6D46-AB19-1139E9B6AB6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795140" y="4074831"/>
                  <a:ext cx="183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4526050-4F85-3645-9EAC-1CF0B23F2FED}"/>
                    </a:ext>
                  </a:extLst>
                </p14:cNvPr>
                <p14:cNvContentPartPr/>
                <p14:nvPr/>
              </p14:nvContentPartPr>
              <p14:xfrm>
                <a:off x="3095020" y="4020111"/>
                <a:ext cx="155880" cy="5724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4526050-4F85-3645-9EAC-1CF0B23F2FE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87460" y="4012551"/>
                  <a:ext cx="171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DE20C28-9CD1-D547-9A41-8286E75B91FA}"/>
                    </a:ext>
                  </a:extLst>
                </p14:cNvPr>
                <p14:cNvContentPartPr/>
                <p14:nvPr/>
              </p14:nvContentPartPr>
              <p14:xfrm>
                <a:off x="3039220" y="4250511"/>
                <a:ext cx="199440" cy="62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DE20C28-9CD1-D547-9A41-8286E75B91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31674" y="4242951"/>
                  <a:ext cx="214533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45F1C55-DBAC-8943-9FBE-CCF9121C052A}"/>
                    </a:ext>
                  </a:extLst>
                </p14:cNvPr>
                <p14:cNvContentPartPr/>
                <p14:nvPr/>
              </p14:nvContentPartPr>
              <p14:xfrm>
                <a:off x="3425140" y="4200831"/>
                <a:ext cx="50040" cy="1497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45F1C55-DBAC-8943-9FBE-CCF9121C052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17634" y="4193271"/>
                  <a:ext cx="65052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AA41A92-BFB2-4E4A-90BF-DA1DF53FA4A5}"/>
                    </a:ext>
                  </a:extLst>
                </p14:cNvPr>
                <p14:cNvContentPartPr/>
                <p14:nvPr/>
              </p14:nvContentPartPr>
              <p14:xfrm>
                <a:off x="3593260" y="4256631"/>
                <a:ext cx="137160" cy="112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AA41A92-BFB2-4E4A-90BF-DA1DF53FA4A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85720" y="4249071"/>
                  <a:ext cx="15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52FB79F-C7E2-4349-A6D8-0684579B54F2}"/>
                    </a:ext>
                  </a:extLst>
                </p14:cNvPr>
                <p14:cNvContentPartPr/>
                <p14:nvPr/>
              </p14:nvContentPartPr>
              <p14:xfrm>
                <a:off x="3599380" y="4244391"/>
                <a:ext cx="118800" cy="1436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52FB79F-C7E2-4349-A6D8-0684579B54F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91797" y="4236831"/>
                  <a:ext cx="133966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EB5C118-E3B7-704E-9FD9-59C29BBFE8B8}"/>
                    </a:ext>
                  </a:extLst>
                </p14:cNvPr>
                <p14:cNvContentPartPr/>
                <p14:nvPr/>
              </p14:nvContentPartPr>
              <p14:xfrm>
                <a:off x="3842020" y="4219551"/>
                <a:ext cx="93600" cy="236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EB5C118-E3B7-704E-9FD9-59C29BBFE8B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34460" y="4211991"/>
                  <a:ext cx="108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C387600B-3002-EA47-8740-556BBB0AB026}"/>
              </a:ext>
            </a:extLst>
          </p:cNvPr>
          <p:cNvGrpSpPr/>
          <p:nvPr/>
        </p:nvGrpSpPr>
        <p:grpSpPr>
          <a:xfrm>
            <a:off x="4334140" y="3995271"/>
            <a:ext cx="479520" cy="634680"/>
            <a:chOff x="4334140" y="3995271"/>
            <a:chExt cx="47952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905D5D2-A444-F745-B912-2A30A1CFC543}"/>
                    </a:ext>
                  </a:extLst>
                </p14:cNvPr>
                <p14:cNvContentPartPr/>
                <p14:nvPr/>
              </p14:nvContentPartPr>
              <p14:xfrm>
                <a:off x="4334140" y="3995271"/>
                <a:ext cx="423720" cy="3052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905D5D2-A444-F745-B912-2A30A1CFC5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26580" y="3987711"/>
                  <a:ext cx="438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C3D3A10-DA00-8C46-A100-757EEA3AFD1C}"/>
                    </a:ext>
                  </a:extLst>
                </p14:cNvPr>
                <p14:cNvContentPartPr/>
                <p14:nvPr/>
              </p14:nvContentPartPr>
              <p14:xfrm>
                <a:off x="4427380" y="4300551"/>
                <a:ext cx="25200" cy="752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C3D3A10-DA00-8C46-A100-757EEA3AFD1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19820" y="4292991"/>
                  <a:ext cx="40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7957775-8EEE-F444-AB22-939FB452A665}"/>
                    </a:ext>
                  </a:extLst>
                </p14:cNvPr>
                <p14:cNvContentPartPr/>
                <p14:nvPr/>
              </p14:nvContentPartPr>
              <p14:xfrm>
                <a:off x="4508380" y="4256631"/>
                <a:ext cx="12960" cy="373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7957775-8EEE-F444-AB22-939FB452A6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00820" y="4249071"/>
                  <a:ext cx="28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C73EA46F-BD6E-0E49-8DD4-AE640483FD8A}"/>
                    </a:ext>
                  </a:extLst>
                </p14:cNvPr>
                <p14:cNvContentPartPr/>
                <p14:nvPr/>
              </p14:nvContentPartPr>
              <p14:xfrm>
                <a:off x="4383820" y="4337631"/>
                <a:ext cx="429840" cy="137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C73EA46F-BD6E-0E49-8DD4-AE640483FD8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76266" y="4330071"/>
                  <a:ext cx="444947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002B9C6B-E97A-6641-AB77-A50129CF36C8}"/>
              </a:ext>
            </a:extLst>
          </p:cNvPr>
          <p:cNvGrpSpPr/>
          <p:nvPr/>
        </p:nvGrpSpPr>
        <p:grpSpPr>
          <a:xfrm>
            <a:off x="5031100" y="4188231"/>
            <a:ext cx="417600" cy="311760"/>
            <a:chOff x="5031100" y="4188231"/>
            <a:chExt cx="4176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1DDBB18-9D75-7149-A081-266344D488A3}"/>
                    </a:ext>
                  </a:extLst>
                </p14:cNvPr>
                <p14:cNvContentPartPr/>
                <p14:nvPr/>
              </p14:nvContentPartPr>
              <p14:xfrm>
                <a:off x="5180500" y="4188231"/>
                <a:ext cx="93600" cy="311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1DDBB18-9D75-7149-A081-266344D488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172940" y="4180662"/>
                  <a:ext cx="108720" cy="326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06A9D52-5DEE-534B-9759-19FA808E9DE9}"/>
                    </a:ext>
                  </a:extLst>
                </p14:cNvPr>
                <p14:cNvContentPartPr/>
                <p14:nvPr/>
              </p14:nvContentPartPr>
              <p14:xfrm>
                <a:off x="5031100" y="4356351"/>
                <a:ext cx="93600" cy="626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06A9D52-5DEE-534B-9759-19FA808E9DE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23540" y="434879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5F8EF6F-26BE-9C42-B860-923CD760A9CE}"/>
                    </a:ext>
                  </a:extLst>
                </p14:cNvPr>
                <p14:cNvContentPartPr/>
                <p14:nvPr/>
              </p14:nvContentPartPr>
              <p14:xfrm>
                <a:off x="5423500" y="4406391"/>
                <a:ext cx="25200" cy="252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5F8EF6F-26BE-9C42-B860-923CD760A9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16046" y="4398831"/>
                  <a:ext cx="40107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36755874-616E-5D4D-A9B2-4B07FBA34D57}"/>
                  </a:ext>
                </a:extLst>
              </p14:cNvPr>
              <p14:cNvContentPartPr/>
              <p14:nvPr/>
            </p14:nvContentPartPr>
            <p14:xfrm>
              <a:off x="5666140" y="4537791"/>
              <a:ext cx="100080" cy="7452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36755874-616E-5D4D-A9B2-4B07FBA34D5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658580" y="4530231"/>
                <a:ext cx="11520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A8BE5808-9173-9D49-A417-CF5F6F0214CE}"/>
              </a:ext>
            </a:extLst>
          </p:cNvPr>
          <p:cNvGrpSpPr/>
          <p:nvPr/>
        </p:nvGrpSpPr>
        <p:grpSpPr>
          <a:xfrm>
            <a:off x="6176620" y="4138551"/>
            <a:ext cx="1015200" cy="436320"/>
            <a:chOff x="6176620" y="4138551"/>
            <a:chExt cx="10152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8256DD8-E570-134F-A014-E859B1D7F2A9}"/>
                    </a:ext>
                  </a:extLst>
                </p14:cNvPr>
                <p14:cNvContentPartPr/>
                <p14:nvPr/>
              </p14:nvContentPartPr>
              <p14:xfrm>
                <a:off x="6282460" y="4138551"/>
                <a:ext cx="19080" cy="190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8256DD8-E570-134F-A014-E859B1D7F2A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74900" y="41309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6EBBB92-E94F-A847-B6EB-10DCCCB30358}"/>
                    </a:ext>
                  </a:extLst>
                </p14:cNvPr>
                <p14:cNvContentPartPr/>
                <p14:nvPr/>
              </p14:nvContentPartPr>
              <p14:xfrm>
                <a:off x="6176620" y="4157991"/>
                <a:ext cx="436320" cy="329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6EBBB92-E94F-A847-B6EB-10DCCCB3035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69054" y="4150431"/>
                  <a:ext cx="451452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072B3CC-2CB2-8E4F-85D6-23DD4F9362E2}"/>
                    </a:ext>
                  </a:extLst>
                </p14:cNvPr>
                <p14:cNvContentPartPr/>
                <p14:nvPr/>
              </p14:nvContentPartPr>
              <p14:xfrm>
                <a:off x="6407020" y="4325391"/>
                <a:ext cx="75240" cy="439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072B3CC-2CB2-8E4F-85D6-23DD4F9362E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99424" y="4317831"/>
                  <a:ext cx="90433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38D6901-4E37-6C4A-A5A8-B322A8B2A33D}"/>
                    </a:ext>
                  </a:extLst>
                </p14:cNvPr>
                <p14:cNvContentPartPr/>
                <p14:nvPr/>
              </p14:nvContentPartPr>
              <p14:xfrm>
                <a:off x="6824260" y="4151511"/>
                <a:ext cx="87480" cy="2736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38D6901-4E37-6C4A-A5A8-B322A8B2A33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816700" y="4143951"/>
                  <a:ext cx="1026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F92B4EAD-5C29-504E-960E-8F2263A12899}"/>
                    </a:ext>
                  </a:extLst>
                </p14:cNvPr>
                <p14:cNvContentPartPr/>
                <p14:nvPr/>
              </p14:nvContentPartPr>
              <p14:xfrm>
                <a:off x="7011100" y="4151151"/>
                <a:ext cx="180720" cy="4237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F92B4EAD-5C29-504E-960E-8F2263A1289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03555" y="4143591"/>
                  <a:ext cx="19581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EA67133-2BE5-EA47-9F98-B980540AEB93}"/>
              </a:ext>
            </a:extLst>
          </p:cNvPr>
          <p:cNvGrpSpPr/>
          <p:nvPr/>
        </p:nvGrpSpPr>
        <p:grpSpPr>
          <a:xfrm>
            <a:off x="1731700" y="4661631"/>
            <a:ext cx="890640" cy="380160"/>
            <a:chOff x="1731700" y="4661631"/>
            <a:chExt cx="8906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7C4C0228-B942-2A42-9682-0A69182D025A}"/>
                    </a:ext>
                  </a:extLst>
                </p14:cNvPr>
                <p14:cNvContentPartPr/>
                <p14:nvPr/>
              </p14:nvContentPartPr>
              <p14:xfrm>
                <a:off x="1918540" y="4736151"/>
                <a:ext cx="193320" cy="236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7C4C0228-B942-2A42-9682-0A69182D025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10994" y="4728591"/>
                  <a:ext cx="208412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5803343-3359-7841-9D55-443458FD18CA}"/>
                    </a:ext>
                  </a:extLst>
                </p14:cNvPr>
                <p14:cNvContentPartPr/>
                <p14:nvPr/>
              </p14:nvContentPartPr>
              <p14:xfrm>
                <a:off x="2186380" y="4910391"/>
                <a:ext cx="62640" cy="252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5803343-3359-7841-9D55-443458FD18C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178820" y="490283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B9FB930-C4CA-424D-A8B5-4C3C381BA674}"/>
                    </a:ext>
                  </a:extLst>
                </p14:cNvPr>
                <p14:cNvContentPartPr/>
                <p14:nvPr/>
              </p14:nvContentPartPr>
              <p14:xfrm>
                <a:off x="2391580" y="4767471"/>
                <a:ext cx="25200" cy="1872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B9FB930-C4CA-424D-A8B5-4C3C381BA6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384020" y="475991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181A8781-C9A6-854F-ACF3-C1EBF813C0C8}"/>
                    </a:ext>
                  </a:extLst>
                </p14:cNvPr>
                <p14:cNvContentPartPr/>
                <p14:nvPr/>
              </p14:nvContentPartPr>
              <p14:xfrm>
                <a:off x="1731700" y="4661631"/>
                <a:ext cx="890640" cy="3801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181A8781-C9A6-854F-ACF3-C1EBF813C0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24140" y="4654071"/>
                  <a:ext cx="9057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7A80115B-9F31-754D-80B8-25776807F76F}"/>
              </a:ext>
            </a:extLst>
          </p:cNvPr>
          <p:cNvGrpSpPr/>
          <p:nvPr/>
        </p:nvGrpSpPr>
        <p:grpSpPr>
          <a:xfrm>
            <a:off x="9706780" y="1000791"/>
            <a:ext cx="2365920" cy="1189440"/>
            <a:chOff x="9706780" y="1000791"/>
            <a:chExt cx="2365920" cy="11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41E56C6-EF6D-874C-BF1B-83D1DFB2CE8D}"/>
                    </a:ext>
                  </a:extLst>
                </p14:cNvPr>
                <p14:cNvContentPartPr/>
                <p14:nvPr/>
              </p14:nvContentPartPr>
              <p14:xfrm>
                <a:off x="9706780" y="1841391"/>
                <a:ext cx="218160" cy="31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41E56C6-EF6D-874C-BF1B-83D1DFB2CE8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699220" y="1833917"/>
                  <a:ext cx="23328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9759D8A-06A3-A541-BC2D-A050069BB513}"/>
                    </a:ext>
                  </a:extLst>
                </p14:cNvPr>
                <p14:cNvContentPartPr/>
                <p14:nvPr/>
              </p14:nvContentPartPr>
              <p14:xfrm>
                <a:off x="9800020" y="1947231"/>
                <a:ext cx="31320" cy="218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9759D8A-06A3-A541-BC2D-A050069BB5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92546" y="1939683"/>
                  <a:ext cx="46268" cy="23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3F46CB4-A61A-DA44-A726-5EDF52916A97}"/>
                    </a:ext>
                  </a:extLst>
                </p14:cNvPr>
                <p14:cNvContentPartPr/>
                <p14:nvPr/>
              </p14:nvContentPartPr>
              <p14:xfrm>
                <a:off x="10073980" y="1891071"/>
                <a:ext cx="14364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3F46CB4-A61A-DA44-A726-5EDF52916A9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66420" y="18835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578694E-A93E-6C48-AD90-6F6348BF5ED1}"/>
                    </a:ext>
                  </a:extLst>
                </p14:cNvPr>
                <p14:cNvContentPartPr/>
                <p14:nvPr/>
              </p14:nvContentPartPr>
              <p14:xfrm>
                <a:off x="10117540" y="2003031"/>
                <a:ext cx="149760" cy="6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578694E-A93E-6C48-AD90-6F6348BF5ED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109980" y="199547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6EE0B9C-A7C8-1649-84BC-C65E3B827306}"/>
                    </a:ext>
                  </a:extLst>
                </p14:cNvPr>
                <p14:cNvContentPartPr/>
                <p14:nvPr/>
              </p14:nvContentPartPr>
              <p14:xfrm>
                <a:off x="10422460" y="1779111"/>
                <a:ext cx="13104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6EE0B9C-A7C8-1649-84BC-C65E3B82730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414900" y="1771551"/>
                  <a:ext cx="146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DA84230-3A52-D841-8EA9-D9DA136F7CAA}"/>
                    </a:ext>
                  </a:extLst>
                </p14:cNvPr>
                <p14:cNvContentPartPr/>
                <p14:nvPr/>
              </p14:nvContentPartPr>
              <p14:xfrm>
                <a:off x="10715140" y="1766511"/>
                <a:ext cx="268200" cy="292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DA84230-3A52-D841-8EA9-D9DA136F7CA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07580" y="1758951"/>
                  <a:ext cx="283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388381D-6ADA-A842-9EF1-B944C2864C8A}"/>
                    </a:ext>
                  </a:extLst>
                </p14:cNvPr>
                <p14:cNvContentPartPr/>
                <p14:nvPr/>
              </p14:nvContentPartPr>
              <p14:xfrm>
                <a:off x="11076220" y="2015631"/>
                <a:ext cx="31320" cy="81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388381D-6ADA-A842-9EF1-B944C2864C8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68746" y="2008037"/>
                  <a:ext cx="46268" cy="96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C1B5E5B-5D85-7B4A-A52B-9E41C7012836}"/>
                    </a:ext>
                  </a:extLst>
                </p14:cNvPr>
                <p14:cNvContentPartPr/>
                <p14:nvPr/>
              </p14:nvContentPartPr>
              <p14:xfrm>
                <a:off x="11337580" y="1779111"/>
                <a:ext cx="131040" cy="31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C1B5E5B-5D85-7B4A-A52B-9E41C701283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330020" y="1771637"/>
                  <a:ext cx="14616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B437ED7-0B76-9C4B-A77F-3C14DB8B6AE0}"/>
                    </a:ext>
                  </a:extLst>
                </p14:cNvPr>
                <p14:cNvContentPartPr/>
                <p14:nvPr/>
              </p14:nvContentPartPr>
              <p14:xfrm>
                <a:off x="11306620" y="1915911"/>
                <a:ext cx="56520" cy="230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B437ED7-0B76-9C4B-A77F-3C14DB8B6AE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99060" y="1908351"/>
                  <a:ext cx="71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5ED72E0-298A-B24A-BBDA-7CF5975B139D}"/>
                    </a:ext>
                  </a:extLst>
                </p14:cNvPr>
                <p14:cNvContentPartPr/>
                <p14:nvPr/>
              </p14:nvContentPartPr>
              <p14:xfrm>
                <a:off x="11369620" y="1990791"/>
                <a:ext cx="130320" cy="31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5ED72E0-298A-B24A-BBDA-7CF5975B139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362060" y="1983317"/>
                  <a:ext cx="145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6CCEC1B-4FAE-D24D-9971-38072EFA9999}"/>
                    </a:ext>
                  </a:extLst>
                </p14:cNvPr>
                <p14:cNvContentPartPr/>
                <p14:nvPr/>
              </p14:nvContentPartPr>
              <p14:xfrm>
                <a:off x="11586700" y="1866231"/>
                <a:ext cx="124200" cy="324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6CCEC1B-4FAE-D24D-9971-38072EFA999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579118" y="1858679"/>
                  <a:ext cx="139364" cy="339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CAD9BBBC-3375-1146-8692-10B96341FED2}"/>
                    </a:ext>
                  </a:extLst>
                </p14:cNvPr>
                <p14:cNvContentPartPr/>
                <p14:nvPr/>
              </p14:nvContentPartPr>
              <p14:xfrm>
                <a:off x="10883260" y="1162791"/>
                <a:ext cx="162360" cy="118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CAD9BBBC-3375-1146-8692-10B96341FED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875700" y="1155231"/>
                  <a:ext cx="177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4CD31430-2067-6E46-89C4-095AFC5A2ED7}"/>
                    </a:ext>
                  </a:extLst>
                </p14:cNvPr>
                <p14:cNvContentPartPr/>
                <p14:nvPr/>
              </p14:nvContentPartPr>
              <p14:xfrm>
                <a:off x="11007820" y="1000791"/>
                <a:ext cx="106200" cy="565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4CD31430-2067-6E46-89C4-095AFC5A2ED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000260" y="993183"/>
                  <a:ext cx="121320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E13BB5CA-FE42-A746-AF15-917587563CBE}"/>
                    </a:ext>
                  </a:extLst>
                </p14:cNvPr>
                <p14:cNvContentPartPr/>
                <p14:nvPr/>
              </p14:nvContentPartPr>
              <p14:xfrm>
                <a:off x="11213020" y="1162791"/>
                <a:ext cx="118800" cy="500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E13BB5CA-FE42-A746-AF15-917587563CB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205437" y="1155285"/>
                  <a:ext cx="133966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B53A449-3E28-5D45-B27F-40051B566EB9}"/>
                    </a:ext>
                  </a:extLst>
                </p14:cNvPr>
                <p14:cNvContentPartPr/>
                <p14:nvPr/>
              </p14:nvContentPartPr>
              <p14:xfrm>
                <a:off x="11213020" y="1299591"/>
                <a:ext cx="212040" cy="43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B53A449-3E28-5D45-B27F-40051B566EB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205460" y="129203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B94AF01C-4952-6047-A775-A6276FE9603E}"/>
                    </a:ext>
                  </a:extLst>
                </p14:cNvPr>
                <p14:cNvContentPartPr/>
                <p14:nvPr/>
              </p14:nvContentPartPr>
              <p14:xfrm>
                <a:off x="11561860" y="1087911"/>
                <a:ext cx="43920" cy="3366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B94AF01C-4952-6047-A775-A6276FE9603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554300" y="1080351"/>
                  <a:ext cx="59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402655B-44E3-254B-9A06-297FA50CA4E1}"/>
                    </a:ext>
                  </a:extLst>
                </p14:cNvPr>
                <p14:cNvContentPartPr/>
                <p14:nvPr/>
              </p14:nvContentPartPr>
              <p14:xfrm>
                <a:off x="11723500" y="1523871"/>
                <a:ext cx="112320" cy="874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402655B-44E3-254B-9A06-297FA50CA4E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713060" y="1513431"/>
                  <a:ext cx="132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34F28AFF-A1EC-954C-B7C3-04C7EA0F33F0}"/>
                    </a:ext>
                  </a:extLst>
                </p14:cNvPr>
                <p14:cNvContentPartPr/>
                <p14:nvPr/>
              </p14:nvContentPartPr>
              <p14:xfrm>
                <a:off x="10603180" y="1361871"/>
                <a:ext cx="1469520" cy="753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34F28AFF-A1EC-954C-B7C3-04C7EA0F33F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595620" y="1354311"/>
                  <a:ext cx="1484640" cy="76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E1C81817-F7B1-2A4A-B40E-1923A043CFDD}"/>
              </a:ext>
            </a:extLst>
          </p:cNvPr>
          <p:cNvGrpSpPr/>
          <p:nvPr/>
        </p:nvGrpSpPr>
        <p:grpSpPr>
          <a:xfrm>
            <a:off x="3007900" y="4679991"/>
            <a:ext cx="990360" cy="424080"/>
            <a:chOff x="3007900" y="4679991"/>
            <a:chExt cx="99036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7257642-FAC1-944F-B7E0-3D35F69FB73E}"/>
                    </a:ext>
                  </a:extLst>
                </p14:cNvPr>
                <p14:cNvContentPartPr/>
                <p14:nvPr/>
              </p14:nvContentPartPr>
              <p14:xfrm>
                <a:off x="3007900" y="4679991"/>
                <a:ext cx="143640" cy="2865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7257642-FAC1-944F-B7E0-3D35F69FB73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00321" y="4672431"/>
                  <a:ext cx="158798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052D0F17-C44F-B94E-8DE7-9DBC5F24BBFE}"/>
                    </a:ext>
                  </a:extLst>
                </p14:cNvPr>
                <p14:cNvContentPartPr/>
                <p14:nvPr/>
              </p14:nvContentPartPr>
              <p14:xfrm>
                <a:off x="3306700" y="4679991"/>
                <a:ext cx="75240" cy="180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052D0F17-C44F-B94E-8DE7-9DBC5F24BBF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299104" y="4672431"/>
                  <a:ext cx="90433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35D4283-7681-2E47-9B9D-AB8EA9CD78BA}"/>
                    </a:ext>
                  </a:extLst>
                </p14:cNvPr>
                <p14:cNvContentPartPr/>
                <p14:nvPr/>
              </p14:nvContentPartPr>
              <p14:xfrm>
                <a:off x="3250900" y="4736151"/>
                <a:ext cx="106200" cy="3304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35D4283-7681-2E47-9B9D-AB8EA9CD78B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43340" y="4728583"/>
                  <a:ext cx="12132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7581ECB-EC9F-B143-98A4-CC8528A33935}"/>
                    </a:ext>
                  </a:extLst>
                </p14:cNvPr>
                <p14:cNvContentPartPr/>
                <p14:nvPr/>
              </p14:nvContentPartPr>
              <p14:xfrm>
                <a:off x="3238300" y="4829391"/>
                <a:ext cx="199440" cy="687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7581ECB-EC9F-B143-98A4-CC8528A339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30740" y="4821831"/>
                  <a:ext cx="214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F3DDE586-0F14-0040-8EC7-447652472285}"/>
                    </a:ext>
                  </a:extLst>
                </p14:cNvPr>
                <p14:cNvContentPartPr/>
                <p14:nvPr/>
              </p14:nvContentPartPr>
              <p14:xfrm>
                <a:off x="3574540" y="4785831"/>
                <a:ext cx="43920" cy="1436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F3DDE586-0F14-0040-8EC7-4476524722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66980" y="47782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F46CF7E5-71AE-0F4C-BC61-2BDEDDCA42D7}"/>
                    </a:ext>
                  </a:extLst>
                </p14:cNvPr>
                <p14:cNvContentPartPr/>
                <p14:nvPr/>
              </p14:nvContentPartPr>
              <p14:xfrm>
                <a:off x="3686500" y="4773591"/>
                <a:ext cx="168480" cy="3304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F46CF7E5-71AE-0F4C-BC61-2BDEDDCA42D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678940" y="4766031"/>
                  <a:ext cx="183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627BC93-482B-4247-B855-84C8A81200BE}"/>
                    </a:ext>
                  </a:extLst>
                </p14:cNvPr>
                <p14:cNvContentPartPr/>
                <p14:nvPr/>
              </p14:nvContentPartPr>
              <p14:xfrm>
                <a:off x="3929500" y="4779711"/>
                <a:ext cx="68760" cy="1807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627BC93-482B-4247-B855-84C8A81200B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921940" y="4772151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FC6A0568-6BB5-F046-99A1-F257C81AAC23}"/>
              </a:ext>
            </a:extLst>
          </p:cNvPr>
          <p:cNvGrpSpPr/>
          <p:nvPr/>
        </p:nvGrpSpPr>
        <p:grpSpPr>
          <a:xfrm>
            <a:off x="4302820" y="4760991"/>
            <a:ext cx="218160" cy="143640"/>
            <a:chOff x="4302820" y="4760991"/>
            <a:chExt cx="21816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A02C760-DC8B-CB48-8F66-29E193483319}"/>
                    </a:ext>
                  </a:extLst>
                </p14:cNvPr>
                <p14:cNvContentPartPr/>
                <p14:nvPr/>
              </p14:nvContentPartPr>
              <p14:xfrm>
                <a:off x="4302820" y="4760991"/>
                <a:ext cx="192600" cy="500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A02C760-DC8B-CB48-8F66-29E19348331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295260" y="4753431"/>
                  <a:ext cx="20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1772BAF1-0B46-DD4D-9E58-C62779B2959C}"/>
                    </a:ext>
                  </a:extLst>
                </p14:cNvPr>
                <p14:cNvContentPartPr/>
                <p14:nvPr/>
              </p14:nvContentPartPr>
              <p14:xfrm>
                <a:off x="4346380" y="4891671"/>
                <a:ext cx="174600" cy="129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1772BAF1-0B46-DD4D-9E58-C62779B2959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38820" y="4883895"/>
                  <a:ext cx="189720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D280B1B9-D82A-894F-A22D-AB08E3715883}"/>
              </a:ext>
            </a:extLst>
          </p:cNvPr>
          <p:cNvGrpSpPr/>
          <p:nvPr/>
        </p:nvGrpSpPr>
        <p:grpSpPr>
          <a:xfrm>
            <a:off x="4807180" y="4661631"/>
            <a:ext cx="622800" cy="348840"/>
            <a:chOff x="4807180" y="4661631"/>
            <a:chExt cx="6228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1DD741B1-2DD6-2F48-A99D-1FBBF2D85180}"/>
                    </a:ext>
                  </a:extLst>
                </p14:cNvPr>
                <p14:cNvContentPartPr/>
                <p14:nvPr/>
              </p14:nvContentPartPr>
              <p14:xfrm>
                <a:off x="4807180" y="4785831"/>
                <a:ext cx="124920" cy="1746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1DD741B1-2DD6-2F48-A99D-1FBBF2D8518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799620" y="4778271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FD411A90-0DD0-6D4D-8D5C-B9E94A4F7786}"/>
                    </a:ext>
                  </a:extLst>
                </p14:cNvPr>
                <p14:cNvContentPartPr/>
                <p14:nvPr/>
              </p14:nvContentPartPr>
              <p14:xfrm>
                <a:off x="4881700" y="4661631"/>
                <a:ext cx="100080" cy="500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FD411A90-0DD0-6D4D-8D5C-B9E94A4F778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874140" y="46540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6D8D5D3A-A3A8-C944-B30F-DF3D0C7B8C68}"/>
                    </a:ext>
                  </a:extLst>
                </p14:cNvPr>
                <p14:cNvContentPartPr/>
                <p14:nvPr/>
              </p14:nvContentPartPr>
              <p14:xfrm>
                <a:off x="5093380" y="4866831"/>
                <a:ext cx="205920" cy="190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6D8D5D3A-A3A8-C944-B30F-DF3D0C7B8C6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085820" y="485927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7D08B4D1-745E-E346-9D05-AB4A49BEA467}"/>
                    </a:ext>
                  </a:extLst>
                </p14:cNvPr>
                <p14:cNvContentPartPr/>
                <p14:nvPr/>
              </p14:nvContentPartPr>
              <p14:xfrm>
                <a:off x="5180500" y="4841991"/>
                <a:ext cx="37800" cy="1310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7D08B4D1-745E-E346-9D05-AB4A49BEA46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72940" y="483443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22AA4F4-18F0-6A49-9D49-4596B60F10D1}"/>
                    </a:ext>
                  </a:extLst>
                </p14:cNvPr>
                <p14:cNvContentPartPr/>
                <p14:nvPr/>
              </p14:nvContentPartPr>
              <p14:xfrm>
                <a:off x="5398660" y="4792311"/>
                <a:ext cx="31320" cy="2181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22AA4F4-18F0-6A49-9D49-4596B60F10D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91186" y="4784751"/>
                  <a:ext cx="46268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C0241734-BE9C-C64F-BF36-9B63B5D0AF5C}"/>
                  </a:ext>
                </a:extLst>
              </p14:cNvPr>
              <p14:cNvContentPartPr/>
              <p14:nvPr/>
            </p14:nvContentPartPr>
            <p14:xfrm>
              <a:off x="5709700" y="5003991"/>
              <a:ext cx="56520" cy="8748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C0241734-BE9C-C64F-BF36-9B63B5D0AF5C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02140" y="4996431"/>
                <a:ext cx="716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D985478-6426-7944-9207-65AFAE0E049F}"/>
              </a:ext>
            </a:extLst>
          </p:cNvPr>
          <p:cNvGrpSpPr/>
          <p:nvPr/>
        </p:nvGrpSpPr>
        <p:grpSpPr>
          <a:xfrm>
            <a:off x="6650020" y="4642911"/>
            <a:ext cx="977760" cy="454680"/>
            <a:chOff x="6650020" y="4642911"/>
            <a:chExt cx="9777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265A6E9-7643-EA45-95AC-08AB66939EBD}"/>
                    </a:ext>
                  </a:extLst>
                </p14:cNvPr>
                <p14:cNvContentPartPr/>
                <p14:nvPr/>
              </p14:nvContentPartPr>
              <p14:xfrm>
                <a:off x="6830380" y="4817151"/>
                <a:ext cx="224640" cy="1623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265A6E9-7643-EA45-95AC-08AB66939EB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22808" y="4809591"/>
                  <a:ext cx="239784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32F94D8-B45E-C142-B0FD-3781109E108B}"/>
                    </a:ext>
                  </a:extLst>
                </p14:cNvPr>
                <p14:cNvContentPartPr/>
                <p14:nvPr/>
              </p14:nvContentPartPr>
              <p14:xfrm>
                <a:off x="7160500" y="4898151"/>
                <a:ext cx="19080" cy="190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32F94D8-B45E-C142-B0FD-3781109E108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152940" y="48905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E631ECDB-0D21-A642-9089-9957685E2DD1}"/>
                    </a:ext>
                  </a:extLst>
                </p14:cNvPr>
                <p14:cNvContentPartPr/>
                <p14:nvPr/>
              </p14:nvContentPartPr>
              <p14:xfrm>
                <a:off x="7285060" y="4767831"/>
                <a:ext cx="124920" cy="1616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E631ECDB-0D21-A642-9089-9957685E2DD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77500" y="4760271"/>
                  <a:ext cx="140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954FDBBF-5B9E-4B49-88FF-9EF05A7FCA5D}"/>
                    </a:ext>
                  </a:extLst>
                </p14:cNvPr>
                <p14:cNvContentPartPr/>
                <p14:nvPr/>
              </p14:nvContentPartPr>
              <p14:xfrm>
                <a:off x="6650020" y="4642911"/>
                <a:ext cx="977760" cy="4546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954FDBBF-5B9E-4B49-88FF-9EF05A7FCA5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642460" y="4635357"/>
                  <a:ext cx="992880" cy="46978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638430EF-EE02-884D-A7B7-6E60D80EA92B}"/>
              </a:ext>
            </a:extLst>
          </p:cNvPr>
          <p:cNvGrpSpPr/>
          <p:nvPr/>
        </p:nvGrpSpPr>
        <p:grpSpPr>
          <a:xfrm>
            <a:off x="8056900" y="4730031"/>
            <a:ext cx="3031200" cy="429840"/>
            <a:chOff x="8056900" y="4730031"/>
            <a:chExt cx="30312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E07F3B86-E4A1-E34A-BC6B-210966AB2592}"/>
                    </a:ext>
                  </a:extLst>
                </p14:cNvPr>
                <p14:cNvContentPartPr/>
                <p14:nvPr/>
              </p14:nvContentPartPr>
              <p14:xfrm>
                <a:off x="8162740" y="4736151"/>
                <a:ext cx="56520" cy="2307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E07F3B86-E4A1-E34A-BC6B-210966AB259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55180" y="4728579"/>
                  <a:ext cx="71640" cy="245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A4BC094-97B4-4340-8B4E-92F4B612B944}"/>
                    </a:ext>
                  </a:extLst>
                </p14:cNvPr>
                <p14:cNvContentPartPr/>
                <p14:nvPr/>
              </p14:nvContentPartPr>
              <p14:xfrm>
                <a:off x="8056900" y="4736151"/>
                <a:ext cx="273600" cy="2930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A4BC094-97B4-4340-8B4E-92F4B612B94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049340" y="4728582"/>
                  <a:ext cx="288720" cy="308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B515B35A-28C3-484B-8822-1003625E6201}"/>
                    </a:ext>
                  </a:extLst>
                </p14:cNvPr>
                <p14:cNvContentPartPr/>
                <p14:nvPr/>
              </p14:nvContentPartPr>
              <p14:xfrm>
                <a:off x="8524540" y="4749471"/>
                <a:ext cx="55080" cy="1926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B515B35A-28C3-484B-8822-1003625E620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516980" y="4741911"/>
                  <a:ext cx="70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2A5E60C0-BE1C-1A41-BB61-B6AE3712FD1F}"/>
                    </a:ext>
                  </a:extLst>
                </p14:cNvPr>
                <p14:cNvContentPartPr/>
                <p14:nvPr/>
              </p14:nvContentPartPr>
              <p14:xfrm>
                <a:off x="8660620" y="4730031"/>
                <a:ext cx="230760" cy="3553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2A5E60C0-BE1C-1A41-BB61-B6AE3712FD1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53060" y="4722471"/>
                  <a:ext cx="245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346A3C3-9C5A-5D47-8980-3FD8AC0EF2BE}"/>
                    </a:ext>
                  </a:extLst>
                </p14:cNvPr>
                <p14:cNvContentPartPr/>
                <p14:nvPr/>
              </p14:nvContentPartPr>
              <p14:xfrm>
                <a:off x="8984620" y="4730031"/>
                <a:ext cx="124920" cy="2991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346A3C3-9C5A-5D47-8980-3FD8AC0EF2B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977060" y="4722471"/>
                  <a:ext cx="140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5BE80F7E-ABF0-3E4A-B1BD-31BBFCA86B9D}"/>
                    </a:ext>
                  </a:extLst>
                </p14:cNvPr>
                <p14:cNvContentPartPr/>
                <p14:nvPr/>
              </p14:nvContentPartPr>
              <p14:xfrm>
                <a:off x="9308260" y="4854591"/>
                <a:ext cx="131040" cy="439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5BE80F7E-ABF0-3E4A-B1BD-31BBFCA86B9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00700" y="48470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10C65BDB-B356-F543-BFB6-59313262462A}"/>
                    </a:ext>
                  </a:extLst>
                </p14:cNvPr>
                <p14:cNvContentPartPr/>
                <p14:nvPr/>
              </p14:nvContentPartPr>
              <p14:xfrm>
                <a:off x="9333100" y="4972671"/>
                <a:ext cx="137160" cy="378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10C65BDB-B356-F543-BFB6-59313262462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25560" y="4965038"/>
                  <a:ext cx="15224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73C670AA-E70B-F94C-8D89-0533D0DC7407}"/>
                    </a:ext>
                  </a:extLst>
                </p14:cNvPr>
                <p14:cNvContentPartPr/>
                <p14:nvPr/>
              </p14:nvContentPartPr>
              <p14:xfrm>
                <a:off x="9681580" y="4742271"/>
                <a:ext cx="93600" cy="2991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73C670AA-E70B-F94C-8D89-0533D0DC740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74020" y="473471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7E96A006-744E-1F49-BDDF-C01BEEAB42B1}"/>
                    </a:ext>
                  </a:extLst>
                </p14:cNvPr>
                <p14:cNvContentPartPr/>
                <p14:nvPr/>
              </p14:nvContentPartPr>
              <p14:xfrm>
                <a:off x="9594460" y="4792311"/>
                <a:ext cx="218160" cy="23688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7E96A006-744E-1F49-BDDF-C01BEEAB42B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86900" y="4784751"/>
                  <a:ext cx="233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88F3C759-BC2D-C344-B11E-BA21B1156FEB}"/>
                    </a:ext>
                  </a:extLst>
                </p14:cNvPr>
                <p14:cNvContentPartPr/>
                <p14:nvPr/>
              </p14:nvContentPartPr>
              <p14:xfrm>
                <a:off x="9974260" y="4811031"/>
                <a:ext cx="100080" cy="2059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88F3C759-BC2D-C344-B11E-BA21B1156FE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966673" y="4803471"/>
                  <a:ext cx="1152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CDBCC0B-0425-5F4F-9A47-025DB5236074}"/>
                    </a:ext>
                  </a:extLst>
                </p14:cNvPr>
                <p14:cNvContentPartPr/>
                <p14:nvPr/>
              </p14:nvContentPartPr>
              <p14:xfrm>
                <a:off x="10136260" y="4879431"/>
                <a:ext cx="118800" cy="1843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CDBCC0B-0425-5F4F-9A47-025DB523607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128700" y="4871871"/>
                  <a:ext cx="133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BDD5970-31A7-C74B-BC49-32F82A13E2C3}"/>
                    </a:ext>
                  </a:extLst>
                </p14:cNvPr>
                <p14:cNvContentPartPr/>
                <p14:nvPr/>
              </p14:nvContentPartPr>
              <p14:xfrm>
                <a:off x="10167220" y="4935231"/>
                <a:ext cx="124920" cy="687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BDD5970-31A7-C74B-BC49-32F82A13E2C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159660" y="492767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CBE55255-15C3-404C-B642-2B1E34A07AE7}"/>
                    </a:ext>
                  </a:extLst>
                </p14:cNvPr>
                <p14:cNvContentPartPr/>
                <p14:nvPr/>
              </p14:nvContentPartPr>
              <p14:xfrm>
                <a:off x="10366660" y="4835871"/>
                <a:ext cx="143640" cy="2865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CBE55255-15C3-404C-B642-2B1E34A07AE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359100" y="4828320"/>
                  <a:ext cx="15876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6A207937-ED6E-5742-87D7-3285EA08A95D}"/>
                    </a:ext>
                  </a:extLst>
                </p14:cNvPr>
                <p14:cNvContentPartPr/>
                <p14:nvPr/>
              </p14:nvContentPartPr>
              <p14:xfrm>
                <a:off x="10699300" y="5003991"/>
                <a:ext cx="184320" cy="313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6A207937-ED6E-5742-87D7-3285EA08A95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691740" y="4996517"/>
                  <a:ext cx="199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9450DEB9-2735-A14B-B4CC-81065EA9AAFD}"/>
                    </a:ext>
                  </a:extLst>
                </p14:cNvPr>
                <p14:cNvContentPartPr/>
                <p14:nvPr/>
              </p14:nvContentPartPr>
              <p14:xfrm>
                <a:off x="10758700" y="4960431"/>
                <a:ext cx="75240" cy="1497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9450DEB9-2735-A14B-B4CC-81065EA9AAF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751104" y="4952871"/>
                  <a:ext cx="90433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ED627B1C-0D40-4B4B-B6A0-723E82AA006E}"/>
                    </a:ext>
                  </a:extLst>
                </p14:cNvPr>
                <p14:cNvContentPartPr/>
                <p14:nvPr/>
              </p14:nvContentPartPr>
              <p14:xfrm>
                <a:off x="10995220" y="4929111"/>
                <a:ext cx="92880" cy="23076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ED627B1C-0D40-4B4B-B6A0-723E82AA006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987660" y="4921539"/>
                  <a:ext cx="108000" cy="2459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64FD117D-FD80-8F43-91A8-80831A0B4A2C}"/>
              </a:ext>
            </a:extLst>
          </p:cNvPr>
          <p:cNvGrpSpPr/>
          <p:nvPr/>
        </p:nvGrpSpPr>
        <p:grpSpPr>
          <a:xfrm>
            <a:off x="1694260" y="5302791"/>
            <a:ext cx="1052640" cy="436320"/>
            <a:chOff x="1694260" y="5302791"/>
            <a:chExt cx="10526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F478488-9873-934F-8DB1-F7CF534751B3}"/>
                    </a:ext>
                  </a:extLst>
                </p14:cNvPr>
                <p14:cNvContentPartPr/>
                <p14:nvPr/>
              </p14:nvContentPartPr>
              <p14:xfrm>
                <a:off x="1912420" y="5439591"/>
                <a:ext cx="149760" cy="137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F478488-9873-934F-8DB1-F7CF534751B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904860" y="5432031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44B96A6C-7B1F-A64B-900A-BEDBF142FFC5}"/>
                    </a:ext>
                  </a:extLst>
                </p14:cNvPr>
                <p14:cNvContentPartPr/>
                <p14:nvPr/>
              </p14:nvContentPartPr>
              <p14:xfrm>
                <a:off x="2167660" y="5507991"/>
                <a:ext cx="31320" cy="313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44B96A6C-7B1F-A64B-900A-BEDBF142FF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160186" y="5500431"/>
                  <a:ext cx="46268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C49AE831-4737-5C48-AF30-F414E2D74EB0}"/>
                    </a:ext>
                  </a:extLst>
                </p14:cNvPr>
                <p14:cNvContentPartPr/>
                <p14:nvPr/>
              </p14:nvContentPartPr>
              <p14:xfrm>
                <a:off x="2385460" y="5414751"/>
                <a:ext cx="87480" cy="1994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C49AE831-4737-5C48-AF30-F414E2D74EB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377931" y="5407191"/>
                  <a:ext cx="102538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66F73572-D699-3049-8FA0-70B570742A6C}"/>
                    </a:ext>
                  </a:extLst>
                </p14:cNvPr>
                <p14:cNvContentPartPr/>
                <p14:nvPr/>
              </p14:nvContentPartPr>
              <p14:xfrm>
                <a:off x="1694260" y="5302791"/>
                <a:ext cx="1052640" cy="4363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66F73572-D699-3049-8FA0-70B570742A6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686697" y="5295231"/>
                  <a:ext cx="1067765" cy="45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D4A6AF80-1638-AC47-93AA-5E264CA1DD1F}"/>
              </a:ext>
            </a:extLst>
          </p:cNvPr>
          <p:cNvGrpSpPr/>
          <p:nvPr/>
        </p:nvGrpSpPr>
        <p:grpSpPr>
          <a:xfrm>
            <a:off x="3082780" y="5321511"/>
            <a:ext cx="865440" cy="348120"/>
            <a:chOff x="3082780" y="5321511"/>
            <a:chExt cx="86544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0A7812AC-18AD-CD4F-BE8F-AFE7CB668DBE}"/>
                    </a:ext>
                  </a:extLst>
                </p14:cNvPr>
                <p14:cNvContentPartPr/>
                <p14:nvPr/>
              </p14:nvContentPartPr>
              <p14:xfrm>
                <a:off x="3082780" y="5321511"/>
                <a:ext cx="212040" cy="3481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0A7812AC-18AD-CD4F-BE8F-AFE7CB668DB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075220" y="5313959"/>
                  <a:ext cx="227160" cy="363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A05346AF-3C7A-BB4B-9876-11BB02C7232E}"/>
                    </a:ext>
                  </a:extLst>
                </p14:cNvPr>
                <p14:cNvContentPartPr/>
                <p14:nvPr/>
              </p14:nvContentPartPr>
              <p14:xfrm>
                <a:off x="3480940" y="5433471"/>
                <a:ext cx="174600" cy="1623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A05346AF-3C7A-BB4B-9876-11BB02C7232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473380" y="5425911"/>
                  <a:ext cx="189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340AA454-645A-FB47-B590-7AE37167C7BB}"/>
                    </a:ext>
                  </a:extLst>
                </p14:cNvPr>
                <p14:cNvContentPartPr/>
                <p14:nvPr/>
              </p14:nvContentPartPr>
              <p14:xfrm>
                <a:off x="3561940" y="5507991"/>
                <a:ext cx="386280" cy="129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340AA454-645A-FB47-B590-7AE37167C7B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554380" y="5500215"/>
                  <a:ext cx="401400" cy="285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BED20C41-B8EC-B048-9DD3-70C57A9C7361}"/>
                  </a:ext>
                </a:extLst>
              </p14:cNvPr>
              <p14:cNvContentPartPr/>
              <p14:nvPr/>
            </p14:nvContentPartPr>
            <p14:xfrm>
              <a:off x="4228300" y="5290191"/>
              <a:ext cx="224640" cy="36072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BED20C41-B8EC-B048-9DD3-70C57A9C7361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4220740" y="5282631"/>
                <a:ext cx="23976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3F4F6C95-668B-7E41-B102-E8119E37BAA6}"/>
              </a:ext>
            </a:extLst>
          </p:cNvPr>
          <p:cNvGrpSpPr/>
          <p:nvPr/>
        </p:nvGrpSpPr>
        <p:grpSpPr>
          <a:xfrm>
            <a:off x="4713940" y="5252751"/>
            <a:ext cx="902880" cy="467280"/>
            <a:chOff x="4713940" y="5252751"/>
            <a:chExt cx="9028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03463257-C271-884E-A98D-A6E0E3F10C57}"/>
                    </a:ext>
                  </a:extLst>
                </p14:cNvPr>
                <p14:cNvContentPartPr/>
                <p14:nvPr/>
              </p14:nvContentPartPr>
              <p14:xfrm>
                <a:off x="4713940" y="5495751"/>
                <a:ext cx="143640" cy="1558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03463257-C271-884E-A98D-A6E0E3F10C5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706380" y="5488208"/>
                  <a:ext cx="158760" cy="17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F935BAC3-A684-1B49-9B2F-A2DB82C29EEF}"/>
                    </a:ext>
                  </a:extLst>
                </p14:cNvPr>
                <p14:cNvContentPartPr/>
                <p14:nvPr/>
              </p14:nvContentPartPr>
              <p14:xfrm>
                <a:off x="5018860" y="5252751"/>
                <a:ext cx="137160" cy="4176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F935BAC3-A684-1B49-9B2F-A2DB82C29EE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011320" y="5245191"/>
                  <a:ext cx="1522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A1135225-B08F-8D43-8B47-B8474F712FCF}"/>
                    </a:ext>
                  </a:extLst>
                </p14:cNvPr>
                <p14:cNvContentPartPr/>
                <p14:nvPr/>
              </p14:nvContentPartPr>
              <p14:xfrm>
                <a:off x="5242780" y="5439591"/>
                <a:ext cx="168480" cy="2804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A1135225-B08F-8D43-8B47-B8474F712FC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235220" y="543203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6CEE7C41-5EE1-814C-866C-5A36BD26CA11}"/>
                    </a:ext>
                  </a:extLst>
                </p14:cNvPr>
                <p14:cNvContentPartPr/>
                <p14:nvPr/>
              </p14:nvContentPartPr>
              <p14:xfrm>
                <a:off x="5560300" y="5252751"/>
                <a:ext cx="56520" cy="46116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6CEE7C41-5EE1-814C-866C-5A36BD26CA1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552692" y="5245191"/>
                  <a:ext cx="71737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762E7068-00A2-5C44-858C-37671B3B6405}"/>
                  </a:ext>
                </a:extLst>
              </p14:cNvPr>
              <p14:cNvContentPartPr/>
              <p14:nvPr/>
            </p14:nvContentPartPr>
            <p14:xfrm>
              <a:off x="5846860" y="5707431"/>
              <a:ext cx="37080" cy="1908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762E7068-00A2-5C44-858C-37671B3B6405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5839300" y="5699871"/>
                <a:ext cx="52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441ECCC1-8A3F-614E-8796-BD98C5446C49}"/>
              </a:ext>
            </a:extLst>
          </p:cNvPr>
          <p:cNvGrpSpPr/>
          <p:nvPr/>
        </p:nvGrpSpPr>
        <p:grpSpPr>
          <a:xfrm>
            <a:off x="6674860" y="5240511"/>
            <a:ext cx="1052640" cy="486000"/>
            <a:chOff x="6674860" y="5240511"/>
            <a:chExt cx="10526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90F43A60-6833-5148-A8E7-5B564A29AD14}"/>
                    </a:ext>
                  </a:extLst>
                </p14:cNvPr>
                <p14:cNvContentPartPr/>
                <p14:nvPr/>
              </p14:nvContentPartPr>
              <p14:xfrm>
                <a:off x="6992380" y="5383791"/>
                <a:ext cx="162360" cy="14364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90F43A60-6833-5148-A8E7-5B564A29AD1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984820" y="5376231"/>
                  <a:ext cx="177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8CFC0F71-CA2F-2647-AD57-1A5ED393208D}"/>
                    </a:ext>
                  </a:extLst>
                </p14:cNvPr>
                <p14:cNvContentPartPr/>
                <p14:nvPr/>
              </p14:nvContentPartPr>
              <p14:xfrm>
                <a:off x="7247620" y="5477031"/>
                <a:ext cx="360" cy="129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8CFC0F71-CA2F-2647-AD57-1A5ED393208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40060" y="5469471"/>
                  <a:ext cx="15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27301785-EA46-0C4D-9ABD-6FDD6F1FACE9}"/>
                    </a:ext>
                  </a:extLst>
                </p14:cNvPr>
                <p14:cNvContentPartPr/>
                <p14:nvPr/>
              </p14:nvContentPartPr>
              <p14:xfrm>
                <a:off x="7378300" y="5383791"/>
                <a:ext cx="174600" cy="15588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27301785-EA46-0C4D-9ABD-6FDD6F1FACE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370756" y="5376231"/>
                  <a:ext cx="189689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DE357D5A-225E-DB41-8942-FF3252C3CDA1}"/>
                    </a:ext>
                  </a:extLst>
                </p14:cNvPr>
                <p14:cNvContentPartPr/>
                <p14:nvPr/>
              </p14:nvContentPartPr>
              <p14:xfrm>
                <a:off x="7471540" y="5477031"/>
                <a:ext cx="62640" cy="626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DE357D5A-225E-DB41-8942-FF3252C3CDA1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463980" y="546947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525EA3B7-77FD-354E-8069-FDF4DC32FA73}"/>
                    </a:ext>
                  </a:extLst>
                </p14:cNvPr>
                <p14:cNvContentPartPr/>
                <p14:nvPr/>
              </p14:nvContentPartPr>
              <p14:xfrm>
                <a:off x="6674860" y="5240511"/>
                <a:ext cx="1052640" cy="4860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525EA3B7-77FD-354E-8069-FDF4DC32FA7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667300" y="5232951"/>
                  <a:ext cx="106776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1B96EC37-D5AD-0442-B06B-BDEB485C3CC6}"/>
              </a:ext>
            </a:extLst>
          </p:cNvPr>
          <p:cNvGrpSpPr/>
          <p:nvPr/>
        </p:nvGrpSpPr>
        <p:grpSpPr>
          <a:xfrm>
            <a:off x="8212420" y="5327631"/>
            <a:ext cx="915480" cy="392400"/>
            <a:chOff x="8212420" y="5327631"/>
            <a:chExt cx="9154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3859EC97-A43C-CB4D-A7B1-E8A04D6078CF}"/>
                    </a:ext>
                  </a:extLst>
                </p14:cNvPr>
                <p14:cNvContentPartPr/>
                <p14:nvPr/>
              </p14:nvContentPartPr>
              <p14:xfrm>
                <a:off x="8212420" y="5327631"/>
                <a:ext cx="162360" cy="39240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3859EC97-A43C-CB4D-A7B1-E8A04D6078C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204843" y="5320078"/>
                  <a:ext cx="177514" cy="407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6DC203D9-7B0C-3D46-B2DA-068B74296B76}"/>
                    </a:ext>
                  </a:extLst>
                </p14:cNvPr>
                <p14:cNvContentPartPr/>
                <p14:nvPr/>
              </p14:nvContentPartPr>
              <p14:xfrm>
                <a:off x="8274700" y="5539311"/>
                <a:ext cx="212040" cy="129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6DC203D9-7B0C-3D46-B2DA-068B74296B7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267140" y="5531751"/>
                  <a:ext cx="227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15CEEDE4-6FDC-0345-AE45-3424F4449586}"/>
                    </a:ext>
                  </a:extLst>
                </p14:cNvPr>
                <p14:cNvContentPartPr/>
                <p14:nvPr/>
              </p14:nvContentPartPr>
              <p14:xfrm>
                <a:off x="8648380" y="5445711"/>
                <a:ext cx="118800" cy="1371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15CEEDE4-6FDC-0345-AE45-3424F444958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640820" y="5438151"/>
                  <a:ext cx="133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5EA66FA2-7276-7145-A5B2-2115CB044EBF}"/>
                    </a:ext>
                  </a:extLst>
                </p14:cNvPr>
                <p14:cNvContentPartPr/>
                <p14:nvPr/>
              </p14:nvContentPartPr>
              <p14:xfrm>
                <a:off x="8791300" y="5501871"/>
                <a:ext cx="336600" cy="3780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5EA66FA2-7276-7145-A5B2-2115CB044EB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783740" y="5494238"/>
                  <a:ext cx="35172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F76D7B50-2B99-B048-8196-B0BB1485BDC0}"/>
              </a:ext>
            </a:extLst>
          </p:cNvPr>
          <p:cNvGrpSpPr/>
          <p:nvPr/>
        </p:nvGrpSpPr>
        <p:grpSpPr>
          <a:xfrm>
            <a:off x="9389260" y="5333751"/>
            <a:ext cx="1307520" cy="536040"/>
            <a:chOff x="9389260" y="5333751"/>
            <a:chExt cx="130752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58AB5C49-12B6-A74B-82D4-D6BDF42256B9}"/>
                    </a:ext>
                  </a:extLst>
                </p14:cNvPr>
                <p14:cNvContentPartPr/>
                <p14:nvPr/>
              </p14:nvContentPartPr>
              <p14:xfrm>
                <a:off x="9389260" y="5333751"/>
                <a:ext cx="212040" cy="565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58AB5C49-12B6-A74B-82D4-D6BDF42256B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381700" y="5326143"/>
                  <a:ext cx="227160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4751815A-20B5-5945-A177-DD3B15B96419}"/>
                    </a:ext>
                  </a:extLst>
                </p14:cNvPr>
                <p14:cNvContentPartPr/>
                <p14:nvPr/>
              </p14:nvContentPartPr>
              <p14:xfrm>
                <a:off x="9401500" y="5420871"/>
                <a:ext cx="106200" cy="3232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4751815A-20B5-5945-A177-DD3B15B9641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393940" y="5413311"/>
                  <a:ext cx="121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DB067B82-46EB-8E4C-ABEA-3AE4385966AE}"/>
                    </a:ext>
                  </a:extLst>
                </p14:cNvPr>
                <p14:cNvContentPartPr/>
                <p14:nvPr/>
              </p14:nvContentPartPr>
              <p14:xfrm>
                <a:off x="9482500" y="5533191"/>
                <a:ext cx="143640" cy="2520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DB067B82-46EB-8E4C-ABEA-3AE4385966A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474940" y="55256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6B8C9BFA-E09F-CF41-A3CC-40FBBE7B1BAD}"/>
                    </a:ext>
                  </a:extLst>
                </p14:cNvPr>
                <p14:cNvContentPartPr/>
                <p14:nvPr/>
              </p14:nvContentPartPr>
              <p14:xfrm>
                <a:off x="9824860" y="5483151"/>
                <a:ext cx="143640" cy="17460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6B8C9BFA-E09F-CF41-A3CC-40FBBE7B1BA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817281" y="5475591"/>
                  <a:ext cx="158798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3C37E60E-5636-324F-856F-F942D8718915}"/>
                    </a:ext>
                  </a:extLst>
                </p14:cNvPr>
                <p14:cNvContentPartPr/>
                <p14:nvPr/>
              </p14:nvContentPartPr>
              <p14:xfrm>
                <a:off x="10154980" y="5339871"/>
                <a:ext cx="193320" cy="38628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3C37E60E-5636-324F-856F-F942D871891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147420" y="5332311"/>
                  <a:ext cx="208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5F7371DF-ECEB-EE47-8F7C-B40BED9A6674}"/>
                    </a:ext>
                  </a:extLst>
                </p14:cNvPr>
                <p14:cNvContentPartPr/>
                <p14:nvPr/>
              </p14:nvContentPartPr>
              <p14:xfrm>
                <a:off x="10341460" y="5501871"/>
                <a:ext cx="168480" cy="1623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5F7371DF-ECEB-EE47-8F7C-B40BED9A667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33900" y="5494294"/>
                  <a:ext cx="18360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BA599BB4-18C2-1944-8341-507A3F6BD6E6}"/>
                    </a:ext>
                  </a:extLst>
                </p14:cNvPr>
                <p14:cNvContentPartPr/>
                <p14:nvPr/>
              </p14:nvContentPartPr>
              <p14:xfrm>
                <a:off x="10590580" y="5383791"/>
                <a:ext cx="106200" cy="4860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BA599BB4-18C2-1944-8341-507A3F6BD6E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583020" y="5376231"/>
                  <a:ext cx="12132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D22F3A5E-CA20-AE4E-9391-4ED4F2F03B57}"/>
              </a:ext>
            </a:extLst>
          </p:cNvPr>
          <p:cNvGrpSpPr/>
          <p:nvPr/>
        </p:nvGrpSpPr>
        <p:grpSpPr>
          <a:xfrm>
            <a:off x="3207340" y="5850711"/>
            <a:ext cx="361440" cy="541800"/>
            <a:chOff x="3207340" y="5850711"/>
            <a:chExt cx="3614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DC66FD1E-6A99-9B48-8C83-66FBFC911B9F}"/>
                    </a:ext>
                  </a:extLst>
                </p14:cNvPr>
                <p14:cNvContentPartPr/>
                <p14:nvPr/>
              </p14:nvContentPartPr>
              <p14:xfrm>
                <a:off x="3207340" y="5850711"/>
                <a:ext cx="118800" cy="3488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DC66FD1E-6A99-9B48-8C83-66FBFC911B9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199780" y="5843151"/>
                  <a:ext cx="133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096DEB79-E245-A740-A6D7-5967C3471C1F}"/>
                    </a:ext>
                  </a:extLst>
                </p14:cNvPr>
                <p14:cNvContentPartPr/>
                <p14:nvPr/>
              </p14:nvContentPartPr>
              <p14:xfrm>
                <a:off x="3362860" y="6000111"/>
                <a:ext cx="205920" cy="874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096DEB79-E245-A740-A6D7-5967C3471C1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355300" y="5992551"/>
                  <a:ext cx="221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DD76E07B-7C2B-FF4A-AAB5-BFADD851092D}"/>
                    </a:ext>
                  </a:extLst>
                </p14:cNvPr>
                <p14:cNvContentPartPr/>
                <p14:nvPr/>
              </p14:nvContentPartPr>
              <p14:xfrm>
                <a:off x="3381580" y="6130791"/>
                <a:ext cx="47520" cy="252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DD76E07B-7C2B-FF4A-AAB5-BFADD851092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374020" y="6123231"/>
                  <a:ext cx="6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18CA39D4-AC29-D942-BB0E-75AA2E197311}"/>
                    </a:ext>
                  </a:extLst>
                </p14:cNvPr>
                <p14:cNvContentPartPr/>
                <p14:nvPr/>
              </p14:nvContentPartPr>
              <p14:xfrm>
                <a:off x="3362860" y="6280191"/>
                <a:ext cx="106200" cy="1123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18CA39D4-AC29-D942-BB0E-75AA2E19731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355300" y="6272655"/>
                  <a:ext cx="121320" cy="1273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C83B5580-0979-C043-8B70-13AEDC3EFF21}"/>
              </a:ext>
            </a:extLst>
          </p:cNvPr>
          <p:cNvGrpSpPr/>
          <p:nvPr/>
        </p:nvGrpSpPr>
        <p:grpSpPr>
          <a:xfrm>
            <a:off x="3954340" y="6037191"/>
            <a:ext cx="442440" cy="355320"/>
            <a:chOff x="3954340" y="6037191"/>
            <a:chExt cx="4424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4D9CB7B3-208B-E24B-AFBA-C09CA90ABA92}"/>
                    </a:ext>
                  </a:extLst>
                </p14:cNvPr>
                <p14:cNvContentPartPr/>
                <p14:nvPr/>
              </p14:nvContentPartPr>
              <p14:xfrm>
                <a:off x="3954340" y="6037191"/>
                <a:ext cx="155880" cy="5004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4D9CB7B3-208B-E24B-AFBA-C09CA90ABA9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946797" y="6029631"/>
                  <a:ext cx="170965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252ADC92-D2D5-1B40-9F07-A2BE2778276B}"/>
                    </a:ext>
                  </a:extLst>
                </p14:cNvPr>
                <p14:cNvContentPartPr/>
                <p14:nvPr/>
              </p14:nvContentPartPr>
              <p14:xfrm>
                <a:off x="4004020" y="6167871"/>
                <a:ext cx="31320" cy="22464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252ADC92-D2D5-1B40-9F07-A2BE2778276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96460" y="6160311"/>
                  <a:ext cx="46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16E231BB-2338-784F-ABB5-52EF6CDE12F9}"/>
                    </a:ext>
                  </a:extLst>
                </p14:cNvPr>
                <p14:cNvContentPartPr/>
                <p14:nvPr/>
              </p14:nvContentPartPr>
              <p14:xfrm>
                <a:off x="4277980" y="6186591"/>
                <a:ext cx="112320" cy="3132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16E231BB-2338-784F-ABB5-52EF6CDE12F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270444" y="6179031"/>
                  <a:ext cx="127392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29CCA994-2D3C-1D4B-934D-4B33E6AA1D51}"/>
                    </a:ext>
                  </a:extLst>
                </p14:cNvPr>
                <p14:cNvContentPartPr/>
                <p14:nvPr/>
              </p14:nvContentPartPr>
              <p14:xfrm>
                <a:off x="4296700" y="6292431"/>
                <a:ext cx="100080" cy="1296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29CCA994-2D3C-1D4B-934D-4B33E6AA1D5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289140" y="6284655"/>
                  <a:ext cx="115200" cy="285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1D854C9A-1275-684E-9AE2-5E2226268455}"/>
              </a:ext>
            </a:extLst>
          </p:cNvPr>
          <p:cNvGrpSpPr/>
          <p:nvPr/>
        </p:nvGrpSpPr>
        <p:grpSpPr>
          <a:xfrm>
            <a:off x="4657780" y="6068511"/>
            <a:ext cx="678960" cy="324000"/>
            <a:chOff x="4657780" y="6068511"/>
            <a:chExt cx="6789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7C65D2B3-8330-F044-B080-CCDAEF55C5ED}"/>
                    </a:ext>
                  </a:extLst>
                </p14:cNvPr>
                <p14:cNvContentPartPr/>
                <p14:nvPr/>
              </p14:nvContentPartPr>
              <p14:xfrm>
                <a:off x="4657780" y="6112071"/>
                <a:ext cx="112320" cy="28044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7C65D2B3-8330-F044-B080-CCDAEF55C5E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650244" y="6104521"/>
                  <a:ext cx="127392" cy="295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E21A44D5-225E-5043-AFFD-8F42C694D097}"/>
                    </a:ext>
                  </a:extLst>
                </p14:cNvPr>
                <p14:cNvContentPartPr/>
                <p14:nvPr/>
              </p14:nvContentPartPr>
              <p14:xfrm>
                <a:off x="4950460" y="6068511"/>
                <a:ext cx="205920" cy="27360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E21A44D5-225E-5043-AFFD-8F42C694D09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942900" y="6060951"/>
                  <a:ext cx="22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84305F23-402A-864B-9BA6-3067F90811C5}"/>
                    </a:ext>
                  </a:extLst>
                </p14:cNvPr>
                <p14:cNvContentPartPr/>
                <p14:nvPr/>
              </p14:nvContentPartPr>
              <p14:xfrm>
                <a:off x="5317660" y="6298911"/>
                <a:ext cx="19080" cy="6876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84305F23-402A-864B-9BA6-3067F90811C5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5310100" y="629135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BD1485F0-069C-FC44-BA50-EFCD8F8D73C2}"/>
              </a:ext>
            </a:extLst>
          </p:cNvPr>
          <p:cNvGrpSpPr/>
          <p:nvPr/>
        </p:nvGrpSpPr>
        <p:grpSpPr>
          <a:xfrm>
            <a:off x="5579020" y="6080751"/>
            <a:ext cx="529560" cy="354600"/>
            <a:chOff x="5579020" y="6080751"/>
            <a:chExt cx="5295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38726661-87E5-3746-914C-08CC8FF59C6B}"/>
                    </a:ext>
                  </a:extLst>
                </p14:cNvPr>
                <p14:cNvContentPartPr/>
                <p14:nvPr/>
              </p14:nvContentPartPr>
              <p14:xfrm>
                <a:off x="5579020" y="6080751"/>
                <a:ext cx="155880" cy="5004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38726661-87E5-3746-914C-08CC8FF59C6B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571460" y="607319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DCD49C5A-8239-9041-B1C1-6120B48AD41E}"/>
                    </a:ext>
                  </a:extLst>
                </p14:cNvPr>
                <p14:cNvContentPartPr/>
                <p14:nvPr/>
              </p14:nvContentPartPr>
              <p14:xfrm>
                <a:off x="5579020" y="6224031"/>
                <a:ext cx="50040" cy="2113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DCD49C5A-8239-9041-B1C1-6120B48AD41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571460" y="6216471"/>
                  <a:ext cx="65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C5301C28-EE66-5D43-9AC2-9258576F015A}"/>
                    </a:ext>
                  </a:extLst>
                </p14:cNvPr>
                <p14:cNvContentPartPr/>
                <p14:nvPr/>
              </p14:nvContentPartPr>
              <p14:xfrm>
                <a:off x="5647420" y="6242751"/>
                <a:ext cx="162360" cy="4392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C5301C28-EE66-5D43-9AC2-9258576F015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639860" y="6235252"/>
                  <a:ext cx="177480" cy="5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EAEA47DC-263F-6840-AC1B-31DDA29276A1}"/>
                    </a:ext>
                  </a:extLst>
                </p14:cNvPr>
                <p14:cNvContentPartPr/>
                <p14:nvPr/>
              </p14:nvContentPartPr>
              <p14:xfrm>
                <a:off x="5971420" y="6093351"/>
                <a:ext cx="137160" cy="2682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EAEA47DC-263F-6840-AC1B-31DDA29276A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963880" y="6085791"/>
                  <a:ext cx="15224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B29E2E79-D929-9A4A-9876-4431EA754119}"/>
              </a:ext>
            </a:extLst>
          </p:cNvPr>
          <p:cNvGrpSpPr/>
          <p:nvPr/>
        </p:nvGrpSpPr>
        <p:grpSpPr>
          <a:xfrm>
            <a:off x="1607860" y="5912631"/>
            <a:ext cx="1170000" cy="461160"/>
            <a:chOff x="1607860" y="5912631"/>
            <a:chExt cx="11700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4E3E37BD-EDF6-9541-B1CF-4874583D8033}"/>
                    </a:ext>
                  </a:extLst>
                </p14:cNvPr>
                <p14:cNvContentPartPr/>
                <p14:nvPr/>
              </p14:nvContentPartPr>
              <p14:xfrm>
                <a:off x="1955980" y="6049791"/>
                <a:ext cx="100080" cy="1436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4E3E37BD-EDF6-9541-B1CF-4874583D803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948420" y="604223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C8B4EAE7-4092-1B44-9E13-D0897C48F30C}"/>
                    </a:ext>
                  </a:extLst>
                </p14:cNvPr>
                <p14:cNvContentPartPr/>
                <p14:nvPr/>
              </p14:nvContentPartPr>
              <p14:xfrm>
                <a:off x="2173780" y="6161751"/>
                <a:ext cx="25200" cy="190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C8B4EAE7-4092-1B44-9E13-D0897C48F30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166326" y="6154191"/>
                  <a:ext cx="40107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73439C48-3955-564A-9041-0707F8DEA96A}"/>
                    </a:ext>
                  </a:extLst>
                </p14:cNvPr>
                <p14:cNvContentPartPr/>
                <p14:nvPr/>
              </p14:nvContentPartPr>
              <p14:xfrm>
                <a:off x="2404180" y="6018471"/>
                <a:ext cx="162360" cy="19944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73439C48-3955-564A-9041-0707F8DEA96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396620" y="6010911"/>
                  <a:ext cx="177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F9D30F56-44C4-5D48-9DBE-F8EEC9E01FCB}"/>
                    </a:ext>
                  </a:extLst>
                </p14:cNvPr>
                <p14:cNvContentPartPr/>
                <p14:nvPr/>
              </p14:nvContentPartPr>
              <p14:xfrm>
                <a:off x="2459980" y="6118191"/>
                <a:ext cx="50040" cy="11880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F9D30F56-44C4-5D48-9DBE-F8EEC9E01FC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452420" y="6110608"/>
                  <a:ext cx="65160" cy="133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7B3CCF15-E32E-AE44-8273-4F79CDFB81BB}"/>
                    </a:ext>
                  </a:extLst>
                </p14:cNvPr>
                <p14:cNvContentPartPr/>
                <p14:nvPr/>
              </p14:nvContentPartPr>
              <p14:xfrm>
                <a:off x="1607860" y="5912631"/>
                <a:ext cx="1170000" cy="4611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7B3CCF15-E32E-AE44-8273-4F79CDFB81B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600300" y="5905071"/>
                  <a:ext cx="1185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D1E684E7-08C5-E442-8E1E-033F316A20D4}"/>
                    </a:ext>
                  </a:extLst>
                </p14:cNvPr>
                <p14:cNvContentPartPr/>
                <p14:nvPr/>
              </p14:nvContentPartPr>
              <p14:xfrm>
                <a:off x="2317060" y="6018471"/>
                <a:ext cx="155880" cy="28656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D1E684E7-08C5-E442-8E1E-033F316A20D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309517" y="6010911"/>
                  <a:ext cx="170965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45EB81B0-987E-DE47-93CF-91ACB61369D6}"/>
                    </a:ext>
                  </a:extLst>
                </p14:cNvPr>
                <p14:cNvContentPartPr/>
                <p14:nvPr/>
              </p14:nvContentPartPr>
              <p14:xfrm>
                <a:off x="2435140" y="6105951"/>
                <a:ext cx="212040" cy="2520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45EB81B0-987E-DE47-93CF-91ACB61369D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427580" y="609839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D896D56A-9A35-4340-A38A-45C9A2B2BA44}"/>
              </a:ext>
            </a:extLst>
          </p:cNvPr>
          <p:cNvGrpSpPr/>
          <p:nvPr/>
        </p:nvGrpSpPr>
        <p:grpSpPr>
          <a:xfrm>
            <a:off x="6612580" y="5862951"/>
            <a:ext cx="946800" cy="616680"/>
            <a:chOff x="6612580" y="5862951"/>
            <a:chExt cx="94680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A0727F82-864C-A841-86BF-25973D5ADCC0}"/>
                    </a:ext>
                  </a:extLst>
                </p14:cNvPr>
                <p14:cNvContentPartPr/>
                <p14:nvPr/>
              </p14:nvContentPartPr>
              <p14:xfrm>
                <a:off x="6824980" y="6075351"/>
                <a:ext cx="167760" cy="17388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A0727F82-864C-A841-86BF-25973D5ADCC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817420" y="6067807"/>
                  <a:ext cx="182880" cy="188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80EEA5EF-317C-1F46-B30F-1BEA4C9A0745}"/>
                    </a:ext>
                  </a:extLst>
                </p14:cNvPr>
                <p14:cNvContentPartPr/>
                <p14:nvPr/>
              </p14:nvContentPartPr>
              <p14:xfrm>
                <a:off x="7141780" y="6236631"/>
                <a:ext cx="12960" cy="3780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80EEA5EF-317C-1F46-B30F-1BEA4C9A074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134220" y="6229071"/>
                  <a:ext cx="28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B6596677-3EFA-E143-B77D-A3508836BF0E}"/>
                    </a:ext>
                  </a:extLst>
                </p14:cNvPr>
                <p14:cNvContentPartPr/>
                <p14:nvPr/>
              </p14:nvContentPartPr>
              <p14:xfrm>
                <a:off x="7179220" y="6058791"/>
                <a:ext cx="199440" cy="30276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B6596677-3EFA-E143-B77D-A3508836BF0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171660" y="6051231"/>
                  <a:ext cx="214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EC076B26-B6EF-6A49-8151-3510E5B7E1C7}"/>
                    </a:ext>
                  </a:extLst>
                </p14:cNvPr>
                <p14:cNvContentPartPr/>
                <p14:nvPr/>
              </p14:nvContentPartPr>
              <p14:xfrm>
                <a:off x="6612580" y="5862951"/>
                <a:ext cx="946800" cy="61668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EC076B26-B6EF-6A49-8151-3510E5B7E1C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605020" y="5855391"/>
                  <a:ext cx="96192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718C053F-CAC6-C743-BA1A-EBECE6F28CEA}"/>
              </a:ext>
            </a:extLst>
          </p:cNvPr>
          <p:cNvGrpSpPr/>
          <p:nvPr/>
        </p:nvGrpSpPr>
        <p:grpSpPr>
          <a:xfrm>
            <a:off x="7795540" y="5943951"/>
            <a:ext cx="255600" cy="504360"/>
            <a:chOff x="7795540" y="5943951"/>
            <a:chExt cx="2556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72F1861C-7AD6-364E-BD46-2E4A2F077634}"/>
                    </a:ext>
                  </a:extLst>
                </p14:cNvPr>
                <p14:cNvContentPartPr/>
                <p14:nvPr/>
              </p14:nvContentPartPr>
              <p14:xfrm>
                <a:off x="7795540" y="5943951"/>
                <a:ext cx="112320" cy="2865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72F1861C-7AD6-364E-BD46-2E4A2F07763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787980" y="5936400"/>
                  <a:ext cx="12744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94EF453F-1B13-C446-B3D3-4049D88FC414}"/>
                    </a:ext>
                  </a:extLst>
                </p14:cNvPr>
                <p14:cNvContentPartPr/>
                <p14:nvPr/>
              </p14:nvContentPartPr>
              <p14:xfrm>
                <a:off x="7926220" y="6049791"/>
                <a:ext cx="124920" cy="13104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94EF453F-1B13-C446-B3D3-4049D88FC41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918660" y="6042252"/>
                  <a:ext cx="140040" cy="146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9E33025C-DB03-CB47-A123-2ADAE596DFCF}"/>
                    </a:ext>
                  </a:extLst>
                </p14:cNvPr>
                <p14:cNvContentPartPr/>
                <p14:nvPr/>
              </p14:nvContentPartPr>
              <p14:xfrm>
                <a:off x="7926940" y="6193071"/>
                <a:ext cx="37080" cy="1908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9E33025C-DB03-CB47-A123-2ADAE596DFC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919380" y="6185511"/>
                  <a:ext cx="52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010D945D-5CF8-5046-B1B5-9DFD0796618E}"/>
                    </a:ext>
                  </a:extLst>
                </p14:cNvPr>
                <p14:cNvContentPartPr/>
                <p14:nvPr/>
              </p14:nvContentPartPr>
              <p14:xfrm>
                <a:off x="7882660" y="6317271"/>
                <a:ext cx="124920" cy="1310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010D945D-5CF8-5046-B1B5-9DFD0796618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875100" y="630971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1262C966-4FF9-8E46-A2C0-18BF3C101959}"/>
              </a:ext>
            </a:extLst>
          </p:cNvPr>
          <p:cNvGrpSpPr/>
          <p:nvPr/>
        </p:nvGrpSpPr>
        <p:grpSpPr>
          <a:xfrm>
            <a:off x="8312860" y="6031071"/>
            <a:ext cx="1493640" cy="448560"/>
            <a:chOff x="8312860" y="6031071"/>
            <a:chExt cx="14936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65FD16B7-0A0B-8B49-A800-4B4FF6D51C87}"/>
                    </a:ext>
                  </a:extLst>
                </p14:cNvPr>
                <p14:cNvContentPartPr/>
                <p14:nvPr/>
              </p14:nvContentPartPr>
              <p14:xfrm>
                <a:off x="8312860" y="6230151"/>
                <a:ext cx="99360" cy="10620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65FD16B7-0A0B-8B49-A800-4B4FF6D51C8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8305300" y="6222591"/>
                  <a:ext cx="11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8FD89E5F-3D3B-2C44-BC7F-E084C4082257}"/>
                    </a:ext>
                  </a:extLst>
                </p14:cNvPr>
                <p14:cNvContentPartPr/>
                <p14:nvPr/>
              </p14:nvContentPartPr>
              <p14:xfrm>
                <a:off x="8448940" y="6031071"/>
                <a:ext cx="50040" cy="4392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8FD89E5F-3D3B-2C44-BC7F-E084C408225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8441380" y="60235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C49BFC8E-6340-0542-97D4-77C07ADAD2A7}"/>
                    </a:ext>
                  </a:extLst>
                </p14:cNvPr>
                <p14:cNvContentPartPr/>
                <p14:nvPr/>
              </p14:nvContentPartPr>
              <p14:xfrm>
                <a:off x="8604820" y="6205311"/>
                <a:ext cx="131040" cy="11232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C49BFC8E-6340-0542-97D4-77C07ADAD2A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597260" y="619775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8FB81D02-C5BA-F442-8AF3-82CE189F7807}"/>
                    </a:ext>
                  </a:extLst>
                </p14:cNvPr>
                <p14:cNvContentPartPr/>
                <p14:nvPr/>
              </p14:nvContentPartPr>
              <p14:xfrm>
                <a:off x="8803900" y="6248871"/>
                <a:ext cx="50040" cy="3132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8FB81D02-C5BA-F442-8AF3-82CE189F780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796340" y="624131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C87B9890-4C1D-424C-A0CA-40894B0DD518}"/>
                    </a:ext>
                  </a:extLst>
                </p14:cNvPr>
                <p14:cNvContentPartPr/>
                <p14:nvPr/>
              </p14:nvContentPartPr>
              <p14:xfrm>
                <a:off x="8747740" y="6267591"/>
                <a:ext cx="299160" cy="5004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C87B9890-4C1D-424C-A0CA-40894B0DD51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740180" y="6260031"/>
                  <a:ext cx="31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0B873848-0D3E-C643-981F-C99CB4C5A370}"/>
                    </a:ext>
                  </a:extLst>
                </p14:cNvPr>
                <p14:cNvContentPartPr/>
                <p14:nvPr/>
              </p14:nvContentPartPr>
              <p14:xfrm>
                <a:off x="8567380" y="6155631"/>
                <a:ext cx="311760" cy="26172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0B873848-0D3E-C643-981F-C99CB4C5A37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559820" y="6148081"/>
                  <a:ext cx="326880" cy="276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CEC5A7F8-D287-8E47-9B2B-0823818DCDC3}"/>
                    </a:ext>
                  </a:extLst>
                </p14:cNvPr>
                <p14:cNvContentPartPr/>
                <p14:nvPr/>
              </p14:nvContentPartPr>
              <p14:xfrm>
                <a:off x="9183700" y="6255351"/>
                <a:ext cx="155880" cy="12492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CEC5A7F8-D287-8E47-9B2B-0823818DCDC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176157" y="6247791"/>
                  <a:ext cx="170965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A6E81462-BB0C-A944-956D-A486BC922816}"/>
                    </a:ext>
                  </a:extLst>
                </p14:cNvPr>
                <p14:cNvContentPartPr/>
                <p14:nvPr/>
              </p14:nvContentPartPr>
              <p14:xfrm>
                <a:off x="9333100" y="6099471"/>
                <a:ext cx="43920" cy="3132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A6E81462-BB0C-A944-956D-A486BC92281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325540" y="609191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9781D24B-BD63-C549-AA40-CA6A53409E54}"/>
                    </a:ext>
                  </a:extLst>
                </p14:cNvPr>
                <p14:cNvContentPartPr/>
                <p14:nvPr/>
              </p14:nvContentPartPr>
              <p14:xfrm>
                <a:off x="9488620" y="6317271"/>
                <a:ext cx="174600" cy="1908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9781D24B-BD63-C549-AA40-CA6A53409E5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481060" y="630971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7B630DFC-6513-CF4E-B0DF-0EBB85B814F8}"/>
                    </a:ext>
                  </a:extLst>
                </p14:cNvPr>
                <p14:cNvContentPartPr/>
                <p14:nvPr/>
              </p14:nvContentPartPr>
              <p14:xfrm>
                <a:off x="9569620" y="6280191"/>
                <a:ext cx="25200" cy="11880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7B630DFC-6513-CF4E-B0DF-0EBB85B814F8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562060" y="6272631"/>
                  <a:ext cx="4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84014872-9ED4-AA45-BB6B-E8D81350C49C}"/>
                    </a:ext>
                  </a:extLst>
                </p14:cNvPr>
                <p14:cNvContentPartPr/>
                <p14:nvPr/>
              </p14:nvContentPartPr>
              <p14:xfrm>
                <a:off x="9787420" y="6248871"/>
                <a:ext cx="19080" cy="23076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84014872-9ED4-AA45-BB6B-E8D81350C49C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779860" y="6241311"/>
                  <a:ext cx="34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E6715F24-2A7F-0945-97DF-D571BD8BCF27}"/>
                    </a:ext>
                  </a:extLst>
                </p14:cNvPr>
                <p14:cNvContentPartPr/>
                <p14:nvPr/>
              </p14:nvContentPartPr>
              <p14:xfrm>
                <a:off x="8716780" y="6298911"/>
                <a:ext cx="280440" cy="3780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E6715F24-2A7F-0945-97DF-D571BD8BCF2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709230" y="6291351"/>
                  <a:ext cx="295541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425" name="墨迹 424">
                <a:extLst>
                  <a:ext uri="{FF2B5EF4-FFF2-40B4-BE49-F238E27FC236}">
                    <a16:creationId xmlns:a16="http://schemas.microsoft.com/office/drawing/2014/main" id="{DC5E9821-6F41-8442-A09B-5A1FC6E49EA0}"/>
                  </a:ext>
                </a:extLst>
              </p14:cNvPr>
              <p14:cNvContentPartPr/>
              <p14:nvPr/>
            </p14:nvContentPartPr>
            <p14:xfrm>
              <a:off x="10123660" y="6479271"/>
              <a:ext cx="37800" cy="50040"/>
            </p14:xfrm>
          </p:contentPart>
        </mc:Choice>
        <mc:Fallback>
          <p:pic>
            <p:nvPicPr>
              <p:cNvPr id="425" name="墨迹 424">
                <a:extLst>
                  <a:ext uri="{FF2B5EF4-FFF2-40B4-BE49-F238E27FC236}">
                    <a16:creationId xmlns:a16="http://schemas.microsoft.com/office/drawing/2014/main" id="{DC5E9821-6F41-8442-A09B-5A1FC6E49EA0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10116027" y="6471711"/>
                <a:ext cx="53065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426" name="墨迹 425">
                <a:extLst>
                  <a:ext uri="{FF2B5EF4-FFF2-40B4-BE49-F238E27FC236}">
                    <a16:creationId xmlns:a16="http://schemas.microsoft.com/office/drawing/2014/main" id="{28486029-F8B9-DA4E-AE77-733E24271D8B}"/>
                  </a:ext>
                </a:extLst>
              </p14:cNvPr>
              <p14:cNvContentPartPr/>
              <p14:nvPr/>
            </p14:nvContentPartPr>
            <p14:xfrm>
              <a:off x="10397620" y="6055911"/>
              <a:ext cx="498240" cy="442440"/>
            </p14:xfrm>
          </p:contentPart>
        </mc:Choice>
        <mc:Fallback>
          <p:pic>
            <p:nvPicPr>
              <p:cNvPr id="426" name="墨迹 425">
                <a:extLst>
                  <a:ext uri="{FF2B5EF4-FFF2-40B4-BE49-F238E27FC236}">
                    <a16:creationId xmlns:a16="http://schemas.microsoft.com/office/drawing/2014/main" id="{28486029-F8B9-DA4E-AE77-733E24271D8B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10390060" y="6048345"/>
                <a:ext cx="513360" cy="457572"/>
              </a:xfrm>
              <a:prstGeom prst="rect">
                <a:avLst/>
              </a:prstGeom>
            </p:spPr>
          </p:pic>
        </mc:Fallback>
      </mc:AlternateContent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9E1C4237-A91F-DE41-9AD7-7547A24D8E5F}"/>
              </a:ext>
            </a:extLst>
          </p:cNvPr>
          <p:cNvGrpSpPr/>
          <p:nvPr/>
        </p:nvGrpSpPr>
        <p:grpSpPr>
          <a:xfrm>
            <a:off x="11107180" y="6037191"/>
            <a:ext cx="453960" cy="498240"/>
            <a:chOff x="11107180" y="6037191"/>
            <a:chExt cx="4539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64E55E8C-BE9E-F14C-BC13-86FD0FAC57A8}"/>
                    </a:ext>
                  </a:extLst>
                </p14:cNvPr>
                <p14:cNvContentPartPr/>
                <p14:nvPr/>
              </p14:nvContentPartPr>
              <p14:xfrm>
                <a:off x="11269180" y="6236631"/>
                <a:ext cx="143640" cy="14364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64E55E8C-BE9E-F14C-BC13-86FD0FAC57A8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261601" y="6229071"/>
                  <a:ext cx="158798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B11A2FC8-6B86-A04C-8F8C-125C4294FE1F}"/>
                    </a:ext>
                  </a:extLst>
                </p14:cNvPr>
                <p14:cNvContentPartPr/>
                <p14:nvPr/>
              </p14:nvContentPartPr>
              <p14:xfrm>
                <a:off x="11107180" y="6037191"/>
                <a:ext cx="453960" cy="49824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B11A2FC8-6B86-A04C-8F8C-125C4294FE1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099620" y="6029631"/>
                  <a:ext cx="4690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56A8457E-8E3E-2D4B-86EB-4C9570BA32A3}"/>
              </a:ext>
            </a:extLst>
          </p:cNvPr>
          <p:cNvGrpSpPr/>
          <p:nvPr/>
        </p:nvGrpSpPr>
        <p:grpSpPr>
          <a:xfrm>
            <a:off x="5523220" y="1710711"/>
            <a:ext cx="1811520" cy="386280"/>
            <a:chOff x="5523220" y="1710711"/>
            <a:chExt cx="18115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E1239F7-AA25-5949-B175-103FC22936D5}"/>
                    </a:ext>
                  </a:extLst>
                </p14:cNvPr>
                <p14:cNvContentPartPr/>
                <p14:nvPr/>
              </p14:nvContentPartPr>
              <p14:xfrm>
                <a:off x="5629060" y="1735551"/>
                <a:ext cx="56520" cy="286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E1239F7-AA25-5949-B175-103FC22936D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621500" y="1728000"/>
                  <a:ext cx="7164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F065133-0CFB-1042-9371-09661C55D9A9}"/>
                    </a:ext>
                  </a:extLst>
                </p14:cNvPr>
                <p14:cNvContentPartPr/>
                <p14:nvPr/>
              </p14:nvContentPartPr>
              <p14:xfrm>
                <a:off x="5523220" y="1710711"/>
                <a:ext cx="305280" cy="305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F065133-0CFB-1042-9371-09661C55D9A9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515660" y="1703160"/>
                  <a:ext cx="32040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0638CB0-A9F0-4F47-BF87-C5D903FBDA3B}"/>
                    </a:ext>
                  </a:extLst>
                </p14:cNvPr>
                <p14:cNvContentPartPr/>
                <p14:nvPr/>
              </p14:nvContentPartPr>
              <p14:xfrm>
                <a:off x="5983660" y="1835271"/>
                <a:ext cx="56520" cy="1436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0638CB0-A9F0-4F47-BF87-C5D903FBDA3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976052" y="1827711"/>
                  <a:ext cx="71737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83F17BF-6092-0140-BE74-D1C8A44AEC4B}"/>
                    </a:ext>
                  </a:extLst>
                </p14:cNvPr>
                <p14:cNvContentPartPr/>
                <p14:nvPr/>
              </p14:nvContentPartPr>
              <p14:xfrm>
                <a:off x="6133060" y="1810071"/>
                <a:ext cx="137160" cy="193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83F17BF-6092-0140-BE74-D1C8A44AEC4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125500" y="1802511"/>
                  <a:ext cx="15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2E099E0-FB8B-394C-86C4-DF6A2D93DD59}"/>
                    </a:ext>
                  </a:extLst>
                </p14:cNvPr>
                <p14:cNvContentPartPr/>
                <p14:nvPr/>
              </p14:nvContentPartPr>
              <p14:xfrm>
                <a:off x="6394780" y="1803951"/>
                <a:ext cx="61920" cy="199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2E099E0-FB8B-394C-86C4-DF6A2D93DD5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387220" y="1796391"/>
                  <a:ext cx="77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F6BE11E-CBCD-2049-8B1F-E4D1FF524254}"/>
                    </a:ext>
                  </a:extLst>
                </p14:cNvPr>
                <p14:cNvContentPartPr/>
                <p14:nvPr/>
              </p14:nvContentPartPr>
              <p14:xfrm>
                <a:off x="6606460" y="1853631"/>
                <a:ext cx="9360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F6BE11E-CBCD-2049-8B1F-E4D1FF524254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598900" y="184607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81B2366-F8B3-1946-9F9E-734F8937E262}"/>
                    </a:ext>
                  </a:extLst>
                </p14:cNvPr>
                <p14:cNvContentPartPr/>
                <p14:nvPr/>
              </p14:nvContentPartPr>
              <p14:xfrm>
                <a:off x="6631300" y="1953351"/>
                <a:ext cx="8748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81B2366-F8B3-1946-9F9E-734F8937E262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23740" y="194579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4BAE5A3-0EAD-EE40-9D70-8C1D7963B472}"/>
                    </a:ext>
                  </a:extLst>
                </p14:cNvPr>
                <p14:cNvContentPartPr/>
                <p14:nvPr/>
              </p14:nvContentPartPr>
              <p14:xfrm>
                <a:off x="6992380" y="1847511"/>
                <a:ext cx="118800" cy="142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4BAE5A3-0EAD-EE40-9D70-8C1D7963B47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984820" y="1839932"/>
                  <a:ext cx="133920" cy="15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6D2F79E-1446-644D-944F-21C83E6CE2BF}"/>
                    </a:ext>
                  </a:extLst>
                </p14:cNvPr>
                <p14:cNvContentPartPr/>
                <p14:nvPr/>
              </p14:nvContentPartPr>
              <p14:xfrm>
                <a:off x="7303420" y="2090511"/>
                <a:ext cx="12960" cy="6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6D2F79E-1446-644D-944F-21C83E6CE2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5644" y="2082951"/>
                  <a:ext cx="2851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5FFB2B7-6AD4-5143-9ADB-CF0A46A57F46}"/>
                    </a:ext>
                  </a:extLst>
                </p14:cNvPr>
                <p14:cNvContentPartPr/>
                <p14:nvPr/>
              </p14:nvContentPartPr>
              <p14:xfrm>
                <a:off x="7303420" y="2046591"/>
                <a:ext cx="31320" cy="4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5FFB2B7-6AD4-5143-9ADB-CF0A46A57F46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295860" y="203903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432" name="墨迹 431">
                <a:extLst>
                  <a:ext uri="{FF2B5EF4-FFF2-40B4-BE49-F238E27FC236}">
                    <a16:creationId xmlns:a16="http://schemas.microsoft.com/office/drawing/2014/main" id="{DAC53D70-DE57-C240-A003-98748622562B}"/>
                  </a:ext>
                </a:extLst>
              </p14:cNvPr>
              <p14:cNvContentPartPr/>
              <p14:nvPr/>
            </p14:nvContentPartPr>
            <p14:xfrm>
              <a:off x="5342500" y="1467711"/>
              <a:ext cx="1936440" cy="815760"/>
            </p14:xfrm>
          </p:contentPart>
        </mc:Choice>
        <mc:Fallback>
          <p:pic>
            <p:nvPicPr>
              <p:cNvPr id="432" name="墨迹 431">
                <a:extLst>
                  <a:ext uri="{FF2B5EF4-FFF2-40B4-BE49-F238E27FC236}">
                    <a16:creationId xmlns:a16="http://schemas.microsoft.com/office/drawing/2014/main" id="{DAC53D70-DE57-C240-A003-98748622562B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5334940" y="1460151"/>
                <a:ext cx="19515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433" name="墨迹 432">
                <a:extLst>
                  <a:ext uri="{FF2B5EF4-FFF2-40B4-BE49-F238E27FC236}">
                    <a16:creationId xmlns:a16="http://schemas.microsoft.com/office/drawing/2014/main" id="{7707E751-91FE-3840-8454-C785CCD24A28}"/>
                  </a:ext>
                </a:extLst>
              </p14:cNvPr>
              <p14:cNvContentPartPr/>
              <p14:nvPr/>
            </p14:nvContentPartPr>
            <p14:xfrm>
              <a:off x="7440580" y="1536111"/>
              <a:ext cx="1743480" cy="822240"/>
            </p14:xfrm>
          </p:contentPart>
        </mc:Choice>
        <mc:Fallback>
          <p:pic>
            <p:nvPicPr>
              <p:cNvPr id="433" name="墨迹 432">
                <a:extLst>
                  <a:ext uri="{FF2B5EF4-FFF2-40B4-BE49-F238E27FC236}">
                    <a16:creationId xmlns:a16="http://schemas.microsoft.com/office/drawing/2014/main" id="{7707E751-91FE-3840-8454-C785CCD24A28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7433020" y="1528551"/>
                <a:ext cx="17586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434" name="墨迹 433">
                <a:extLst>
                  <a:ext uri="{FF2B5EF4-FFF2-40B4-BE49-F238E27FC236}">
                    <a16:creationId xmlns:a16="http://schemas.microsoft.com/office/drawing/2014/main" id="{0B06C230-330C-024F-AE7A-9EA88266ACCD}"/>
                  </a:ext>
                </a:extLst>
              </p14:cNvPr>
              <p14:cNvContentPartPr/>
              <p14:nvPr/>
            </p14:nvContentPartPr>
            <p14:xfrm>
              <a:off x="10578340" y="658431"/>
              <a:ext cx="1344960" cy="952920"/>
            </p14:xfrm>
          </p:contentPart>
        </mc:Choice>
        <mc:Fallback>
          <p:pic>
            <p:nvPicPr>
              <p:cNvPr id="434" name="墨迹 433">
                <a:extLst>
                  <a:ext uri="{FF2B5EF4-FFF2-40B4-BE49-F238E27FC236}">
                    <a16:creationId xmlns:a16="http://schemas.microsoft.com/office/drawing/2014/main" id="{0B06C230-330C-024F-AE7A-9EA88266ACCD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10567900" y="647987"/>
                <a:ext cx="1365120" cy="97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435" name="墨迹 434">
                <a:extLst>
                  <a:ext uri="{FF2B5EF4-FFF2-40B4-BE49-F238E27FC236}">
                    <a16:creationId xmlns:a16="http://schemas.microsoft.com/office/drawing/2014/main" id="{7078D9E9-C163-7944-B821-F7B1C18B9C1A}"/>
                  </a:ext>
                </a:extLst>
              </p14:cNvPr>
              <p14:cNvContentPartPr/>
              <p14:nvPr/>
            </p14:nvContentPartPr>
            <p14:xfrm>
              <a:off x="2877220" y="5128551"/>
              <a:ext cx="2683440" cy="43920"/>
            </p14:xfrm>
          </p:contentPart>
        </mc:Choice>
        <mc:Fallback>
          <p:pic>
            <p:nvPicPr>
              <p:cNvPr id="435" name="墨迹 434">
                <a:extLst>
                  <a:ext uri="{FF2B5EF4-FFF2-40B4-BE49-F238E27FC236}">
                    <a16:creationId xmlns:a16="http://schemas.microsoft.com/office/drawing/2014/main" id="{7078D9E9-C163-7944-B821-F7B1C18B9C1A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2869660" y="5120991"/>
                <a:ext cx="2698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36" name="墨迹 435">
                <a:extLst>
                  <a:ext uri="{FF2B5EF4-FFF2-40B4-BE49-F238E27FC236}">
                    <a16:creationId xmlns:a16="http://schemas.microsoft.com/office/drawing/2014/main" id="{E2D89917-5395-C54B-993A-8E08CE4503AA}"/>
                  </a:ext>
                </a:extLst>
              </p14:cNvPr>
              <p14:cNvContentPartPr/>
              <p14:nvPr/>
            </p14:nvContentPartPr>
            <p14:xfrm>
              <a:off x="8000740" y="5103351"/>
              <a:ext cx="2970000" cy="137160"/>
            </p14:xfrm>
          </p:contentPart>
        </mc:Choice>
        <mc:Fallback>
          <p:pic>
            <p:nvPicPr>
              <p:cNvPr id="436" name="墨迹 435">
                <a:extLst>
                  <a:ext uri="{FF2B5EF4-FFF2-40B4-BE49-F238E27FC236}">
                    <a16:creationId xmlns:a16="http://schemas.microsoft.com/office/drawing/2014/main" id="{E2D89917-5395-C54B-993A-8E08CE4503AA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7993179" y="5095791"/>
                <a:ext cx="2985122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437" name="墨迹 436">
                <a:extLst>
                  <a:ext uri="{FF2B5EF4-FFF2-40B4-BE49-F238E27FC236}">
                    <a16:creationId xmlns:a16="http://schemas.microsoft.com/office/drawing/2014/main" id="{1B0C30EC-70FB-2A46-BE89-78CF569B7630}"/>
                  </a:ext>
                </a:extLst>
              </p14:cNvPr>
              <p14:cNvContentPartPr/>
              <p14:nvPr/>
            </p14:nvContentPartPr>
            <p14:xfrm>
              <a:off x="7670980" y="6566391"/>
              <a:ext cx="2397240" cy="50040"/>
            </p14:xfrm>
          </p:contentPart>
        </mc:Choice>
        <mc:Fallback>
          <p:pic>
            <p:nvPicPr>
              <p:cNvPr id="437" name="墨迹 436">
                <a:extLst>
                  <a:ext uri="{FF2B5EF4-FFF2-40B4-BE49-F238E27FC236}">
                    <a16:creationId xmlns:a16="http://schemas.microsoft.com/office/drawing/2014/main" id="{1B0C30EC-70FB-2A46-BE89-78CF569B7630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663420" y="6558831"/>
                <a:ext cx="24123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66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85E87D-2D2A-9F41-BF66-A4BDF5B3DA96}"/>
                  </a:ext>
                </a:extLst>
              </p14:cNvPr>
              <p14:cNvContentPartPr/>
              <p14:nvPr/>
            </p14:nvContentPartPr>
            <p14:xfrm>
              <a:off x="922420" y="372231"/>
              <a:ext cx="31320" cy="80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85E87D-2D2A-9F41-BF66-A4BDF5B3DA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860" y="364671"/>
                <a:ext cx="46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2DC77E5-30CA-2644-9DB8-0EFDD20A3FB6}"/>
                  </a:ext>
                </a:extLst>
              </p14:cNvPr>
              <p14:cNvContentPartPr/>
              <p14:nvPr/>
            </p14:nvContentPartPr>
            <p14:xfrm>
              <a:off x="984700" y="216351"/>
              <a:ext cx="68760" cy="81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2DC77E5-30CA-2644-9DB8-0EFDD20A3F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7140" y="208791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D67D1DA-1C53-E540-9876-475E2366158E}"/>
                  </a:ext>
                </a:extLst>
              </p14:cNvPr>
              <p14:cNvContentPartPr/>
              <p14:nvPr/>
            </p14:nvContentPartPr>
            <p14:xfrm>
              <a:off x="997300" y="347031"/>
              <a:ext cx="137160" cy="100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D67D1DA-1C53-E540-9876-475E236615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740" y="339831"/>
                <a:ext cx="152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F6BB387-95E5-344F-98EF-359CE3C97660}"/>
                  </a:ext>
                </a:extLst>
              </p14:cNvPr>
              <p14:cNvContentPartPr/>
              <p14:nvPr/>
            </p14:nvContentPartPr>
            <p14:xfrm>
              <a:off x="847900" y="484191"/>
              <a:ext cx="448560" cy="274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F6BB387-95E5-344F-98EF-359CE3C976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340" y="476631"/>
                <a:ext cx="4636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7023E9A-9AD4-4C46-ABAF-255BE2117BE0}"/>
                  </a:ext>
                </a:extLst>
              </p14:cNvPr>
              <p14:cNvContentPartPr/>
              <p14:nvPr/>
            </p14:nvContentPartPr>
            <p14:xfrm>
              <a:off x="1376740" y="390951"/>
              <a:ext cx="8748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7023E9A-9AD4-4C46-ABAF-255BE2117B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9540" y="383391"/>
                <a:ext cx="102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EF6B6ED-676E-7D46-8F5B-6F8DD62BB289}"/>
                  </a:ext>
                </a:extLst>
              </p14:cNvPr>
              <p14:cNvContentPartPr/>
              <p14:nvPr/>
            </p14:nvContentPartPr>
            <p14:xfrm>
              <a:off x="1351900" y="278631"/>
              <a:ext cx="423720" cy="4176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EF6B6ED-676E-7D46-8F5B-6F8DD62BB2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44340" y="271071"/>
                <a:ext cx="4388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2437A96-EE4D-6440-AB5E-5B0AF1D4EF8B}"/>
                  </a:ext>
                </a:extLst>
              </p14:cNvPr>
              <p14:cNvContentPartPr/>
              <p14:nvPr/>
            </p14:nvContentPartPr>
            <p14:xfrm>
              <a:off x="2105380" y="608751"/>
              <a:ext cx="31320" cy="190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2437A96-EE4D-6440-AB5E-5B0AF1D4EF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97820" y="60119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A2E8E3A-47E5-0D4C-B835-F5CF4BEADC6D}"/>
                  </a:ext>
                </a:extLst>
              </p14:cNvPr>
              <p14:cNvContentPartPr/>
              <p14:nvPr/>
            </p14:nvContentPartPr>
            <p14:xfrm>
              <a:off x="2098900" y="758151"/>
              <a:ext cx="12960" cy="129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A2E8E3A-47E5-0D4C-B835-F5CF4BEADC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1700" y="750591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3298927-9FFD-EB4D-BD81-EEBBED4D0A5C}"/>
                  </a:ext>
                </a:extLst>
              </p14:cNvPr>
              <p14:cNvContentPartPr/>
              <p14:nvPr/>
            </p14:nvContentPartPr>
            <p14:xfrm>
              <a:off x="2453860" y="340911"/>
              <a:ext cx="75240" cy="626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3298927-9FFD-EB4D-BD81-EEBBED4D0A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46300" y="333351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A4022CC-BA7F-794F-AFEF-50C6E2DED8D5}"/>
                  </a:ext>
                </a:extLst>
              </p14:cNvPr>
              <p14:cNvContentPartPr/>
              <p14:nvPr/>
            </p14:nvContentPartPr>
            <p14:xfrm>
              <a:off x="2422900" y="496791"/>
              <a:ext cx="112320" cy="1310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A4022CC-BA7F-794F-AFEF-50C6E2DED8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5340" y="489231"/>
                <a:ext cx="127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48B2206-F6D4-5349-BEFD-903A541B5D54}"/>
                  </a:ext>
                </a:extLst>
              </p14:cNvPr>
              <p14:cNvContentPartPr/>
              <p14:nvPr/>
            </p14:nvContentPartPr>
            <p14:xfrm>
              <a:off x="2690380" y="253791"/>
              <a:ext cx="124920" cy="4050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48B2206-F6D4-5349-BEFD-903A541B5D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82820" y="246231"/>
                <a:ext cx="140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678BC132-57FE-9D41-BA37-B41AA8E7CD82}"/>
                  </a:ext>
                </a:extLst>
              </p14:cNvPr>
              <p14:cNvContentPartPr/>
              <p14:nvPr/>
            </p14:nvContentPartPr>
            <p14:xfrm>
              <a:off x="3132460" y="272511"/>
              <a:ext cx="205920" cy="3366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678BC132-57FE-9D41-BA37-B41AA8E7CD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24900" y="264951"/>
                <a:ext cx="2210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112708F3-323C-2941-9C40-839DBED02A37}"/>
                  </a:ext>
                </a:extLst>
              </p14:cNvPr>
              <p14:cNvContentPartPr/>
              <p14:nvPr/>
            </p14:nvContentPartPr>
            <p14:xfrm>
              <a:off x="3257020" y="452871"/>
              <a:ext cx="174600" cy="313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112708F3-323C-2941-9C40-839DBED02A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49460" y="445671"/>
                <a:ext cx="189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FF4638AB-BAAA-AB47-B4B1-C26CA54CBA0C}"/>
                  </a:ext>
                </a:extLst>
              </p14:cNvPr>
              <p14:cNvContentPartPr/>
              <p14:nvPr/>
            </p14:nvContentPartPr>
            <p14:xfrm>
              <a:off x="3723940" y="434511"/>
              <a:ext cx="131040" cy="129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FF4638AB-BAAA-AB47-B4B1-C26CA54CBA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6380" y="426951"/>
                <a:ext cx="14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1512606-7A68-3640-B2EB-7E5399E945AF}"/>
                  </a:ext>
                </a:extLst>
              </p14:cNvPr>
              <p14:cNvContentPartPr/>
              <p14:nvPr/>
            </p14:nvContentPartPr>
            <p14:xfrm>
              <a:off x="3730060" y="540351"/>
              <a:ext cx="124920" cy="313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1512606-7A68-3640-B2EB-7E5399E945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2500" y="532791"/>
                <a:ext cx="140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4DAC0EF-62F2-0941-8987-EDBD47B75F8A}"/>
                  </a:ext>
                </a:extLst>
              </p14:cNvPr>
              <p14:cNvContentPartPr/>
              <p14:nvPr/>
            </p14:nvContentPartPr>
            <p14:xfrm>
              <a:off x="4115980" y="322191"/>
              <a:ext cx="43920" cy="2617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4DAC0EF-62F2-0941-8987-EDBD47B75F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8420" y="314631"/>
                <a:ext cx="59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E53CFBD-314B-0E40-B30B-AF4A7E415396}"/>
                  </a:ext>
                </a:extLst>
              </p14:cNvPr>
              <p14:cNvContentPartPr/>
              <p14:nvPr/>
            </p14:nvContentPartPr>
            <p14:xfrm>
              <a:off x="4334140" y="291231"/>
              <a:ext cx="199440" cy="2610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E53CFBD-314B-0E40-B30B-AF4A7E4153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26580" y="283671"/>
                <a:ext cx="2145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B067DB80-FCAD-8244-B02A-525523CE35B1}"/>
                  </a:ext>
                </a:extLst>
              </p14:cNvPr>
              <p14:cNvContentPartPr/>
              <p14:nvPr/>
            </p14:nvContentPartPr>
            <p14:xfrm>
              <a:off x="4695220" y="502911"/>
              <a:ext cx="25200" cy="50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B067DB80-FCAD-8244-B02A-525523CE35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87660" y="495351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B97D1E46-E148-024C-A014-4E3618B994FE}"/>
                  </a:ext>
                </a:extLst>
              </p14:cNvPr>
              <p14:cNvContentPartPr/>
              <p14:nvPr/>
            </p14:nvContentPartPr>
            <p14:xfrm>
              <a:off x="4985020" y="316071"/>
              <a:ext cx="151920" cy="626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B97D1E46-E148-024C-A014-4E3618B994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77460" y="308511"/>
                <a:ext cx="167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B46EBD9-405C-7043-A228-6B072FACF225}"/>
                  </a:ext>
                </a:extLst>
              </p14:cNvPr>
              <p14:cNvContentPartPr/>
              <p14:nvPr/>
            </p14:nvContentPartPr>
            <p14:xfrm>
              <a:off x="4994020" y="434511"/>
              <a:ext cx="131040" cy="1551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B46EBD9-405C-7043-A228-6B072FACF2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86460" y="426951"/>
                <a:ext cx="146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3F2FCCF1-5988-404E-914E-06A9E90766CE}"/>
                  </a:ext>
                </a:extLst>
              </p14:cNvPr>
              <p14:cNvContentPartPr/>
              <p14:nvPr/>
            </p14:nvContentPartPr>
            <p14:xfrm>
              <a:off x="5037580" y="471591"/>
              <a:ext cx="124920" cy="378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3F2FCCF1-5988-404E-914E-06A9E90766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30020" y="464031"/>
                <a:ext cx="140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BE7B9D8D-1515-8348-92E5-FB331BBE0FF3}"/>
                  </a:ext>
                </a:extLst>
              </p14:cNvPr>
              <p14:cNvContentPartPr/>
              <p14:nvPr/>
            </p14:nvContentPartPr>
            <p14:xfrm>
              <a:off x="5298940" y="303471"/>
              <a:ext cx="68760" cy="3553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BE7B9D8D-1515-8348-92E5-FB331BBE0F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1380" y="295911"/>
                <a:ext cx="83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2921937-67A8-3340-8109-3375CB6D87E2}"/>
                  </a:ext>
                </a:extLst>
              </p14:cNvPr>
              <p14:cNvContentPartPr/>
              <p14:nvPr/>
            </p14:nvContentPartPr>
            <p14:xfrm>
              <a:off x="5566780" y="179271"/>
              <a:ext cx="423720" cy="4672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2921937-67A8-3340-8109-3375CB6D87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59220" y="171711"/>
                <a:ext cx="4388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775B06AC-BE2A-FF4E-BEF2-A6340B4467F4}"/>
                  </a:ext>
                </a:extLst>
              </p14:cNvPr>
              <p14:cNvContentPartPr/>
              <p14:nvPr/>
            </p14:nvContentPartPr>
            <p14:xfrm>
              <a:off x="6195340" y="378351"/>
              <a:ext cx="43920" cy="1994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775B06AC-BE2A-FF4E-BEF2-A6340B4467F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87780" y="370791"/>
                <a:ext cx="59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C7138A8-4D86-FF4A-9F2E-B1EAAB734C8C}"/>
                  </a:ext>
                </a:extLst>
              </p14:cNvPr>
              <p14:cNvContentPartPr/>
              <p14:nvPr/>
            </p14:nvContentPartPr>
            <p14:xfrm>
              <a:off x="6301180" y="135711"/>
              <a:ext cx="330480" cy="5731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C7138A8-4D86-FF4A-9F2E-B1EAAB734C8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93620" y="128151"/>
                <a:ext cx="3452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CBDFA0C-D2BA-D847-898A-0690757A2D58}"/>
                  </a:ext>
                </a:extLst>
              </p14:cNvPr>
              <p14:cNvContentPartPr/>
              <p14:nvPr/>
            </p14:nvContentPartPr>
            <p14:xfrm>
              <a:off x="6364180" y="266391"/>
              <a:ext cx="192600" cy="3675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CBDFA0C-D2BA-D847-898A-0690757A2D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56620" y="258831"/>
                <a:ext cx="207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85A4DD06-0528-884D-96C5-073611457DE0}"/>
                  </a:ext>
                </a:extLst>
              </p14:cNvPr>
              <p14:cNvContentPartPr/>
              <p14:nvPr/>
            </p14:nvContentPartPr>
            <p14:xfrm>
              <a:off x="6911380" y="664551"/>
              <a:ext cx="87480" cy="687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85A4DD06-0528-884D-96C5-073611457DE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03820" y="656991"/>
                <a:ext cx="102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4CC27A7-7950-DF46-8AA3-0017647A59A2}"/>
                  </a:ext>
                </a:extLst>
              </p14:cNvPr>
              <p14:cNvContentPartPr/>
              <p14:nvPr/>
            </p14:nvContentPartPr>
            <p14:xfrm>
              <a:off x="7204060" y="378351"/>
              <a:ext cx="205920" cy="1933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4CC27A7-7950-DF46-8AA3-0017647A59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96500" y="370791"/>
                <a:ext cx="221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6AD787E-033E-4F42-8F9B-5270C037F11C}"/>
                  </a:ext>
                </a:extLst>
              </p14:cNvPr>
              <p14:cNvContentPartPr/>
              <p14:nvPr/>
            </p14:nvContentPartPr>
            <p14:xfrm>
              <a:off x="7658380" y="372231"/>
              <a:ext cx="106200" cy="162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6AD787E-033E-4F42-8F9B-5270C037F1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50820" y="364671"/>
                <a:ext cx="121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11F3950-758E-CD49-91DC-2C4405546C5F}"/>
                  </a:ext>
                </a:extLst>
              </p14:cNvPr>
              <p14:cNvContentPartPr/>
              <p14:nvPr/>
            </p14:nvContentPartPr>
            <p14:xfrm>
              <a:off x="7664500" y="490311"/>
              <a:ext cx="106200" cy="129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11F3950-758E-CD49-91DC-2C4405546C5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56940" y="482751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1DF1F1E-3BF2-8041-A668-1A93A8BA3E19}"/>
                  </a:ext>
                </a:extLst>
              </p14:cNvPr>
              <p14:cNvContentPartPr/>
              <p14:nvPr/>
            </p14:nvContentPartPr>
            <p14:xfrm>
              <a:off x="8013340" y="216351"/>
              <a:ext cx="293040" cy="4050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1DF1F1E-3BF2-8041-A668-1A93A8BA3E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05780" y="208791"/>
                <a:ext cx="308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DFE863F-7F0C-0A4F-B760-FECEAAF033AA}"/>
                  </a:ext>
                </a:extLst>
              </p14:cNvPr>
              <p14:cNvContentPartPr/>
              <p14:nvPr/>
            </p14:nvContentPartPr>
            <p14:xfrm>
              <a:off x="8386660" y="639711"/>
              <a:ext cx="56520" cy="565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DFE863F-7F0C-0A4F-B760-FECEAAF033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79100" y="632151"/>
                <a:ext cx="71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349FE33-D851-5E4F-8769-54B9E2C647E4}"/>
                  </a:ext>
                </a:extLst>
              </p14:cNvPr>
              <p14:cNvContentPartPr/>
              <p14:nvPr/>
            </p14:nvContentPartPr>
            <p14:xfrm>
              <a:off x="8842060" y="166671"/>
              <a:ext cx="286200" cy="4798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349FE33-D851-5E4F-8769-54B9E2C647E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34500" y="159111"/>
                <a:ext cx="300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A8822C6A-78C7-CD4B-9CF4-3865873911BF}"/>
                  </a:ext>
                </a:extLst>
              </p14:cNvPr>
              <p14:cNvContentPartPr/>
              <p14:nvPr/>
            </p14:nvContentPartPr>
            <p14:xfrm>
              <a:off x="8978140" y="565191"/>
              <a:ext cx="124920" cy="936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A8822C6A-78C7-CD4B-9CF4-3865873911B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70580" y="557631"/>
                <a:ext cx="140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699AFE7-4480-C845-86EA-9980D560130E}"/>
                  </a:ext>
                </a:extLst>
              </p14:cNvPr>
              <p14:cNvContentPartPr/>
              <p14:nvPr/>
            </p14:nvContentPartPr>
            <p14:xfrm>
              <a:off x="9389260" y="303471"/>
              <a:ext cx="218160" cy="3052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699AFE7-4480-C845-86EA-9980D560130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81700" y="295911"/>
                <a:ext cx="233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520C0AB-4A60-534D-BCE3-DCC91508D5A5}"/>
                  </a:ext>
                </a:extLst>
              </p14:cNvPr>
              <p14:cNvContentPartPr/>
              <p14:nvPr/>
            </p14:nvContentPartPr>
            <p14:xfrm>
              <a:off x="9513460" y="446751"/>
              <a:ext cx="199440" cy="565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520C0AB-4A60-534D-BCE3-DCC91508D5A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05900" y="439191"/>
                <a:ext cx="214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18D145A-DFAD-5749-855B-C143FD4E9BC9}"/>
                  </a:ext>
                </a:extLst>
              </p14:cNvPr>
              <p14:cNvContentPartPr/>
              <p14:nvPr/>
            </p14:nvContentPartPr>
            <p14:xfrm>
              <a:off x="9905860" y="197631"/>
              <a:ext cx="405000" cy="4050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18D145A-DFAD-5749-855B-C143FD4E9BC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898300" y="190431"/>
                <a:ext cx="420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1D1C36C-880A-9947-9C7E-19ADFE30CB50}"/>
                  </a:ext>
                </a:extLst>
              </p14:cNvPr>
              <p14:cNvContentPartPr/>
              <p14:nvPr/>
            </p14:nvContentPartPr>
            <p14:xfrm>
              <a:off x="10360180" y="210231"/>
              <a:ext cx="467280" cy="4176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1D1C36C-880A-9947-9C7E-19ADFE30CB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52620" y="202671"/>
                <a:ext cx="4824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46326FA-BF7C-FF4D-A426-2EAB15B62B28}"/>
                  </a:ext>
                </a:extLst>
              </p14:cNvPr>
              <p14:cNvContentPartPr/>
              <p14:nvPr/>
            </p14:nvContentPartPr>
            <p14:xfrm>
              <a:off x="10926820" y="602271"/>
              <a:ext cx="61920" cy="874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46326FA-BF7C-FF4D-A426-2EAB15B62B2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919260" y="595071"/>
                <a:ext cx="77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BDB14E95-3882-F944-B687-DE29F4BB8DB2}"/>
                  </a:ext>
                </a:extLst>
              </p14:cNvPr>
              <p14:cNvContentPartPr/>
              <p14:nvPr/>
            </p14:nvContentPartPr>
            <p14:xfrm>
              <a:off x="11331460" y="384471"/>
              <a:ext cx="286560" cy="2487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BDB14E95-3882-F944-B687-DE29F4BB8DB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323900" y="376911"/>
                <a:ext cx="3016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D359386-9F6D-9140-B534-D4D06C6F21A2}"/>
                  </a:ext>
                </a:extLst>
              </p14:cNvPr>
              <p14:cNvContentPartPr/>
              <p14:nvPr/>
            </p14:nvContentPartPr>
            <p14:xfrm>
              <a:off x="11648980" y="247671"/>
              <a:ext cx="68760" cy="766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D359386-9F6D-9140-B534-D4D06C6F21A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641420" y="240111"/>
                <a:ext cx="8388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F4A499B-D8A1-564F-9515-26AFBC9004CC}"/>
                  </a:ext>
                </a:extLst>
              </p14:cNvPr>
              <p14:cNvContentPartPr/>
              <p14:nvPr/>
            </p14:nvContentPartPr>
            <p14:xfrm>
              <a:off x="461620" y="1193751"/>
              <a:ext cx="442440" cy="3794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F4A499B-D8A1-564F-9515-26AFBC9004C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4060" y="1186191"/>
                <a:ext cx="4575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BDE0831F-2E09-184D-AC46-E3597F3623B3}"/>
                  </a:ext>
                </a:extLst>
              </p14:cNvPr>
              <p14:cNvContentPartPr/>
              <p14:nvPr/>
            </p14:nvContentPartPr>
            <p14:xfrm>
              <a:off x="742060" y="1467711"/>
              <a:ext cx="37800" cy="313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BDE0831F-2E09-184D-AC46-E3597F3623B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34500" y="146015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93A68F4-1B08-614B-9470-507413B45E49}"/>
                  </a:ext>
                </a:extLst>
              </p14:cNvPr>
              <p14:cNvContentPartPr/>
              <p14:nvPr/>
            </p14:nvContentPartPr>
            <p14:xfrm>
              <a:off x="988300" y="1125351"/>
              <a:ext cx="351720" cy="4734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93A68F4-1B08-614B-9470-507413B45E4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0740" y="1117791"/>
                <a:ext cx="3668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4F4408C8-89F3-A840-9555-2DEC7748018D}"/>
                  </a:ext>
                </a:extLst>
              </p14:cNvPr>
              <p14:cNvContentPartPr/>
              <p14:nvPr/>
            </p14:nvContentPartPr>
            <p14:xfrm>
              <a:off x="1756540" y="1193751"/>
              <a:ext cx="155880" cy="1497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4F4408C8-89F3-A840-9555-2DEC7748018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748980" y="1186191"/>
                <a:ext cx="171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63736F51-3F31-844B-A853-2FB9F8730D94}"/>
                  </a:ext>
                </a:extLst>
              </p14:cNvPr>
              <p14:cNvContentPartPr/>
              <p14:nvPr/>
            </p14:nvContentPartPr>
            <p14:xfrm>
              <a:off x="1769140" y="1430271"/>
              <a:ext cx="149760" cy="19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63736F51-3F31-844B-A853-2FB9F8730D9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61580" y="1423071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F8B02B8-FF5A-B347-BE4E-8E8B7B7E53EF}"/>
                  </a:ext>
                </a:extLst>
              </p14:cNvPr>
              <p14:cNvContentPartPr/>
              <p14:nvPr/>
            </p14:nvContentPartPr>
            <p14:xfrm>
              <a:off x="2173780" y="1106631"/>
              <a:ext cx="174600" cy="274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F8B02B8-FF5A-B347-BE4E-8E8B7B7E53E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66220" y="1099071"/>
                <a:ext cx="189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9C6AEDCE-A116-0D4A-8D5A-554E3949712D}"/>
                  </a:ext>
                </a:extLst>
              </p14:cNvPr>
              <p14:cNvContentPartPr/>
              <p14:nvPr/>
            </p14:nvContentPartPr>
            <p14:xfrm>
              <a:off x="2124100" y="1361871"/>
              <a:ext cx="25200" cy="313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9C6AEDCE-A116-0D4A-8D5A-554E394971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16540" y="135431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2441F61-FE99-9F4B-877B-DCEFB65687BF}"/>
                  </a:ext>
                </a:extLst>
              </p14:cNvPr>
              <p14:cNvContentPartPr/>
              <p14:nvPr/>
            </p14:nvContentPartPr>
            <p14:xfrm>
              <a:off x="2204740" y="1256031"/>
              <a:ext cx="367560" cy="2307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2441F61-FE99-9F4B-877B-DCEFB65687B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97180" y="1248471"/>
                <a:ext cx="382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78C73B7-3A90-8D4F-A090-4E99DC791DBB}"/>
                  </a:ext>
                </a:extLst>
              </p14:cNvPr>
              <p14:cNvContentPartPr/>
              <p14:nvPr/>
            </p14:nvContentPartPr>
            <p14:xfrm>
              <a:off x="2267020" y="1337031"/>
              <a:ext cx="137160" cy="1558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78C73B7-3A90-8D4F-A090-4E99DC791DB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59460" y="1329471"/>
                <a:ext cx="152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CA8AAD9-1744-2547-BF82-C64E033B212F}"/>
                  </a:ext>
                </a:extLst>
              </p14:cNvPr>
              <p14:cNvContentPartPr/>
              <p14:nvPr/>
            </p14:nvContentPartPr>
            <p14:xfrm>
              <a:off x="2871100" y="1137951"/>
              <a:ext cx="50040" cy="7524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CA8AAD9-1744-2547-BF82-C64E033B21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63540" y="1130391"/>
                <a:ext cx="65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47CB8A7-37CF-D346-8A3E-C04FB7D1C5E3}"/>
                  </a:ext>
                </a:extLst>
              </p14:cNvPr>
              <p14:cNvContentPartPr/>
              <p14:nvPr/>
            </p14:nvContentPartPr>
            <p14:xfrm>
              <a:off x="2796220" y="1324431"/>
              <a:ext cx="243000" cy="565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47CB8A7-37CF-D346-8A3E-C04FB7D1C5E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88660" y="1317231"/>
                <a:ext cx="2581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ED2606DF-9D42-CE44-AEA9-98E211501BD3}"/>
                  </a:ext>
                </a:extLst>
              </p14:cNvPr>
              <p14:cNvContentPartPr/>
              <p14:nvPr/>
            </p14:nvContentPartPr>
            <p14:xfrm>
              <a:off x="3331540" y="944991"/>
              <a:ext cx="100080" cy="1000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ED2606DF-9D42-CE44-AEA9-98E211501BD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24340" y="937431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20B968D-FE2C-6F4F-901F-51D16069D6E7}"/>
                  </a:ext>
                </a:extLst>
              </p14:cNvPr>
              <p14:cNvContentPartPr/>
              <p14:nvPr/>
            </p14:nvContentPartPr>
            <p14:xfrm>
              <a:off x="3400300" y="982071"/>
              <a:ext cx="100080" cy="936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20B968D-FE2C-6F4F-901F-51D16069D6E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92740" y="974511"/>
                <a:ext cx="115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7094B2A4-A15D-9F45-8009-132859BF1309}"/>
                  </a:ext>
                </a:extLst>
              </p14:cNvPr>
              <p14:cNvContentPartPr/>
              <p14:nvPr/>
            </p14:nvContentPartPr>
            <p14:xfrm>
              <a:off x="3555820" y="913671"/>
              <a:ext cx="56520" cy="874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7094B2A4-A15D-9F45-8009-132859BF130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48260" y="906111"/>
                <a:ext cx="71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80676F1A-8F30-FD4F-BA6B-E8133202DDBE}"/>
                  </a:ext>
                </a:extLst>
              </p14:cNvPr>
              <p14:cNvContentPartPr/>
              <p14:nvPr/>
            </p14:nvContentPartPr>
            <p14:xfrm>
              <a:off x="3275740" y="1038231"/>
              <a:ext cx="355320" cy="5544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80676F1A-8F30-FD4F-BA6B-E8133202DDB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68180" y="1030671"/>
                <a:ext cx="3704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1DE0356-8BE6-AC4A-8383-3D8EA22BFC66}"/>
                  </a:ext>
                </a:extLst>
              </p14:cNvPr>
              <p14:cNvContentPartPr/>
              <p14:nvPr/>
            </p14:nvContentPartPr>
            <p14:xfrm>
              <a:off x="3916900" y="1106631"/>
              <a:ext cx="31320" cy="500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1DE0356-8BE6-AC4A-8383-3D8EA22BFC6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09340" y="1099071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AD609392-D57D-0C40-A936-D0E234DFFAC8}"/>
                  </a:ext>
                </a:extLst>
              </p14:cNvPr>
              <p14:cNvContentPartPr/>
              <p14:nvPr/>
            </p14:nvContentPartPr>
            <p14:xfrm>
              <a:off x="3854620" y="1256031"/>
              <a:ext cx="75240" cy="752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AD609392-D57D-0C40-A936-D0E234DFFAC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47060" y="1248471"/>
                <a:ext cx="90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8DD3E15F-6047-4140-A696-0A3DF98AEE79}"/>
                  </a:ext>
                </a:extLst>
              </p14:cNvPr>
              <p14:cNvContentPartPr/>
              <p14:nvPr/>
            </p14:nvContentPartPr>
            <p14:xfrm>
              <a:off x="4091140" y="1075671"/>
              <a:ext cx="111600" cy="19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8DD3E15F-6047-4140-A696-0A3DF98AEE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83580" y="1068111"/>
                <a:ext cx="126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F8DA85D9-23E5-9E46-B481-855ACF70EECC}"/>
                  </a:ext>
                </a:extLst>
              </p14:cNvPr>
              <p14:cNvContentPartPr/>
              <p14:nvPr/>
            </p14:nvContentPartPr>
            <p14:xfrm>
              <a:off x="4110580" y="1063071"/>
              <a:ext cx="37080" cy="1249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F8DA85D9-23E5-9E46-B481-855ACF70EE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03020" y="1055511"/>
                <a:ext cx="52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EF9A2D6-1F0C-E343-9E12-70453F9ACC59}"/>
                  </a:ext>
                </a:extLst>
              </p14:cNvPr>
              <p14:cNvContentPartPr/>
              <p14:nvPr/>
            </p14:nvContentPartPr>
            <p14:xfrm>
              <a:off x="4073140" y="1256031"/>
              <a:ext cx="99360" cy="1062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EF9A2D6-1F0C-E343-9E12-70453F9ACC5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5580" y="1248471"/>
                <a:ext cx="114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F598E3A1-6655-D045-B544-1EAB07C9651E}"/>
                  </a:ext>
                </a:extLst>
              </p14:cNvPr>
              <p14:cNvContentPartPr/>
              <p14:nvPr/>
            </p14:nvContentPartPr>
            <p14:xfrm>
              <a:off x="4004020" y="1262511"/>
              <a:ext cx="268200" cy="2181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F598E3A1-6655-D045-B544-1EAB07C9651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96460" y="1254951"/>
                <a:ext cx="282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3C95941D-C849-2A4B-B803-8107DC9E9B12}"/>
                  </a:ext>
                </a:extLst>
              </p14:cNvPr>
              <p14:cNvContentPartPr/>
              <p14:nvPr/>
            </p14:nvContentPartPr>
            <p14:xfrm>
              <a:off x="4489660" y="1025631"/>
              <a:ext cx="124920" cy="252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3C95941D-C849-2A4B-B803-8107DC9E9B1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82100" y="1018071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F00FDD0-93CF-B74E-B07F-1CF1E6670544}"/>
                  </a:ext>
                </a:extLst>
              </p14:cNvPr>
              <p14:cNvContentPartPr/>
              <p14:nvPr/>
            </p14:nvContentPartPr>
            <p14:xfrm>
              <a:off x="4408660" y="1119231"/>
              <a:ext cx="342000" cy="2930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F00FDD0-93CF-B74E-B07F-1CF1E667054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01100" y="1111671"/>
                <a:ext cx="357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77826169-C396-4043-B516-837D00088E2F}"/>
                  </a:ext>
                </a:extLst>
              </p14:cNvPr>
              <p14:cNvContentPartPr/>
              <p14:nvPr/>
            </p14:nvContentPartPr>
            <p14:xfrm>
              <a:off x="4807180" y="1368351"/>
              <a:ext cx="87480" cy="1746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77826169-C396-4043-B516-837D00088E2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99620" y="1360791"/>
                <a:ext cx="102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40CE1310-3123-A747-A8AA-C1320D8F03DE}"/>
                  </a:ext>
                </a:extLst>
              </p14:cNvPr>
              <p14:cNvContentPartPr/>
              <p14:nvPr/>
            </p14:nvContentPartPr>
            <p14:xfrm>
              <a:off x="5523220" y="1025631"/>
              <a:ext cx="230040" cy="378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40CE1310-3123-A747-A8AA-C1320D8F03D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15660" y="1018071"/>
                <a:ext cx="24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71A97AC4-C63D-284C-A478-CA62E8696DB3}"/>
                  </a:ext>
                </a:extLst>
              </p14:cNvPr>
              <p14:cNvContentPartPr/>
              <p14:nvPr/>
            </p14:nvContentPartPr>
            <p14:xfrm>
              <a:off x="5579020" y="1144071"/>
              <a:ext cx="62640" cy="2617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71A97AC4-C63D-284C-A478-CA62E8696DB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71460" y="1136511"/>
                <a:ext cx="77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9AAFE2AF-1F2A-6C4E-8CAB-D01FEF43B80F}"/>
                  </a:ext>
                </a:extLst>
              </p14:cNvPr>
              <p14:cNvContentPartPr/>
              <p14:nvPr/>
            </p14:nvContentPartPr>
            <p14:xfrm>
              <a:off x="6064660" y="1137951"/>
              <a:ext cx="100080" cy="6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9AAFE2AF-1F2A-6C4E-8CAB-D01FEF43B80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057100" y="1130391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8498A1E5-5FF3-9348-ADF5-050B519EC5BE}"/>
                  </a:ext>
                </a:extLst>
              </p14:cNvPr>
              <p14:cNvContentPartPr/>
              <p14:nvPr/>
            </p14:nvContentPartPr>
            <p14:xfrm>
              <a:off x="6045940" y="1293471"/>
              <a:ext cx="100080" cy="129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8498A1E5-5FF3-9348-ADF5-050B519EC5B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38380" y="1285911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57BC911D-206F-9B4D-95B7-D981C4A7F45D}"/>
                  </a:ext>
                </a:extLst>
              </p14:cNvPr>
              <p14:cNvContentPartPr/>
              <p14:nvPr/>
            </p14:nvContentPartPr>
            <p14:xfrm>
              <a:off x="6425740" y="1025631"/>
              <a:ext cx="131040" cy="3178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57BC911D-206F-9B4D-95B7-D981C4A7F45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418180" y="1018071"/>
                <a:ext cx="1461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71A909F0-B4F4-744F-99CC-1E6F8BA45322}"/>
                  </a:ext>
                </a:extLst>
              </p14:cNvPr>
              <p14:cNvContentPartPr/>
              <p14:nvPr/>
            </p14:nvContentPartPr>
            <p14:xfrm>
              <a:off x="6799420" y="1019511"/>
              <a:ext cx="187200" cy="2991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71A909F0-B4F4-744F-99CC-1E6F8BA4532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791860" y="1011951"/>
                <a:ext cx="202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AE93B3BD-3A81-844C-8D6B-512C3D416299}"/>
                  </a:ext>
                </a:extLst>
              </p14:cNvPr>
              <p14:cNvContentPartPr/>
              <p14:nvPr/>
            </p14:nvContentPartPr>
            <p14:xfrm>
              <a:off x="7141780" y="1274751"/>
              <a:ext cx="37800" cy="1908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AE93B3BD-3A81-844C-8D6B-512C3D41629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134220" y="1267191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A54A5F79-7967-8C4B-BAA9-C648E8D02EBF}"/>
                  </a:ext>
                </a:extLst>
              </p14:cNvPr>
              <p14:cNvContentPartPr/>
              <p14:nvPr/>
            </p14:nvContentPartPr>
            <p14:xfrm>
              <a:off x="7440580" y="1000791"/>
              <a:ext cx="142920" cy="565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A54A5F79-7967-8C4B-BAA9-C648E8D02EB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33020" y="993231"/>
                <a:ext cx="158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AF2DCC71-0B24-A44A-AE19-18F6DCF6406F}"/>
                  </a:ext>
                </a:extLst>
              </p14:cNvPr>
              <p14:cNvContentPartPr/>
              <p14:nvPr/>
            </p14:nvContentPartPr>
            <p14:xfrm>
              <a:off x="7427980" y="1144071"/>
              <a:ext cx="43920" cy="2430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AF2DCC71-0B24-A44A-AE19-18F6DCF6406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420420" y="1136511"/>
                <a:ext cx="59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20F03B67-500F-8449-808A-EB1F6952994A}"/>
                  </a:ext>
                </a:extLst>
              </p14:cNvPr>
              <p14:cNvContentPartPr/>
              <p14:nvPr/>
            </p14:nvContentPartPr>
            <p14:xfrm>
              <a:off x="7496380" y="1187631"/>
              <a:ext cx="162360" cy="313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20F03B67-500F-8449-808A-EB1F6952994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89180" y="1180071"/>
                <a:ext cx="17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66C22924-EFC6-8548-8C32-31BB26DBD808}"/>
                  </a:ext>
                </a:extLst>
              </p14:cNvPr>
              <p14:cNvContentPartPr/>
              <p14:nvPr/>
            </p14:nvContentPartPr>
            <p14:xfrm>
              <a:off x="7770340" y="1038231"/>
              <a:ext cx="106200" cy="2181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66C22924-EFC6-8548-8C32-31BB26DBD80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762780" y="1030671"/>
                <a:ext cx="121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17DAD096-18B5-D04A-8B0F-34B753222DC4}"/>
                  </a:ext>
                </a:extLst>
              </p14:cNvPr>
              <p14:cNvContentPartPr/>
              <p14:nvPr/>
            </p14:nvContentPartPr>
            <p14:xfrm>
              <a:off x="7714540" y="1019511"/>
              <a:ext cx="162360" cy="3614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17DAD096-18B5-D04A-8B0F-34B753222DC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06980" y="1011951"/>
                <a:ext cx="177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8A4A6C8-D173-FC46-B5AC-15BE74A7719B}"/>
                  </a:ext>
                </a:extLst>
              </p14:cNvPr>
              <p14:cNvContentPartPr/>
              <p14:nvPr/>
            </p14:nvContentPartPr>
            <p14:xfrm>
              <a:off x="8237260" y="820431"/>
              <a:ext cx="374040" cy="516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8A4A6C8-D173-FC46-B5AC-15BE74A7719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229700" y="812871"/>
                <a:ext cx="3888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FDC2EC8D-E251-7E4C-AB52-DAB7CEE6AC00}"/>
                  </a:ext>
                </a:extLst>
              </p14:cNvPr>
              <p14:cNvContentPartPr/>
              <p14:nvPr/>
            </p14:nvContentPartPr>
            <p14:xfrm>
              <a:off x="8879140" y="988551"/>
              <a:ext cx="298440" cy="3304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FDC2EC8D-E251-7E4C-AB52-DAB7CEE6AC0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871940" y="980991"/>
                <a:ext cx="313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87E23148-3636-AB41-9202-F1A0E44D282E}"/>
                  </a:ext>
                </a:extLst>
              </p14:cNvPr>
              <p14:cNvContentPartPr/>
              <p14:nvPr/>
            </p14:nvContentPartPr>
            <p14:xfrm>
              <a:off x="9002980" y="1175031"/>
              <a:ext cx="199440" cy="500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87E23148-3636-AB41-9202-F1A0E44D282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995420" y="1167831"/>
                <a:ext cx="214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8876631-D7DE-124C-A049-1855E535B6D7}"/>
                  </a:ext>
                </a:extLst>
              </p14:cNvPr>
              <p14:cNvContentPartPr/>
              <p14:nvPr/>
            </p14:nvContentPartPr>
            <p14:xfrm>
              <a:off x="9557020" y="969831"/>
              <a:ext cx="68760" cy="93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8876631-D7DE-124C-A049-1855E535B6D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549820" y="962271"/>
                <a:ext cx="83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9F50161-F038-BB48-9E4D-D25D3390DEA6}"/>
                  </a:ext>
                </a:extLst>
              </p14:cNvPr>
              <p14:cNvContentPartPr/>
              <p14:nvPr/>
            </p14:nvContentPartPr>
            <p14:xfrm>
              <a:off x="9501220" y="1200231"/>
              <a:ext cx="255600" cy="752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9F50161-F038-BB48-9E4D-D25D3390DEA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93660" y="1192671"/>
                <a:ext cx="270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DF0BFB52-7BE8-0945-941D-06BB1B801E9E}"/>
                  </a:ext>
                </a:extLst>
              </p14:cNvPr>
              <p14:cNvContentPartPr/>
              <p14:nvPr/>
            </p14:nvContentPartPr>
            <p14:xfrm>
              <a:off x="10061380" y="957231"/>
              <a:ext cx="268200" cy="3117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DF0BFB52-7BE8-0945-941D-06BB1B801E9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053820" y="949671"/>
                <a:ext cx="282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E0215BFB-C08B-E842-99C0-6D5650B767C5}"/>
                  </a:ext>
                </a:extLst>
              </p14:cNvPr>
              <p14:cNvContentPartPr/>
              <p14:nvPr/>
            </p14:nvContentPartPr>
            <p14:xfrm>
              <a:off x="10441180" y="1013391"/>
              <a:ext cx="398880" cy="3801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E0215BFB-C08B-E842-99C0-6D5650B767C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433620" y="1005831"/>
                <a:ext cx="414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92A2290C-B029-1049-A21B-29192D5790DC}"/>
                  </a:ext>
                </a:extLst>
              </p14:cNvPr>
              <p14:cNvContentPartPr/>
              <p14:nvPr/>
            </p14:nvContentPartPr>
            <p14:xfrm>
              <a:off x="10752580" y="1144071"/>
              <a:ext cx="118800" cy="6264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92A2290C-B029-1049-A21B-29192D5790D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45020" y="1136511"/>
                <a:ext cx="133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EBA876F-E1C2-734A-8DF9-840503ADFDF6}"/>
                  </a:ext>
                </a:extLst>
              </p14:cNvPr>
              <p14:cNvContentPartPr/>
              <p14:nvPr/>
            </p14:nvContentPartPr>
            <p14:xfrm>
              <a:off x="10883260" y="876231"/>
              <a:ext cx="75240" cy="439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EBA876F-E1C2-734A-8DF9-840503ADFDF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875700" y="868671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9D19CCA7-AC60-9D4F-9527-9AE0376AF8C8}"/>
                  </a:ext>
                </a:extLst>
              </p14:cNvPr>
              <p14:cNvContentPartPr/>
              <p14:nvPr/>
            </p14:nvContentPartPr>
            <p14:xfrm>
              <a:off x="11082340" y="926271"/>
              <a:ext cx="685080" cy="4798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9D19CCA7-AC60-9D4F-9527-9AE0376AF8C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074780" y="918711"/>
                <a:ext cx="7002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DC362F5-820C-7A44-8C16-BA4833CFB85F}"/>
                  </a:ext>
                </a:extLst>
              </p14:cNvPr>
              <p14:cNvContentPartPr/>
              <p14:nvPr/>
            </p14:nvContentPartPr>
            <p14:xfrm>
              <a:off x="11705140" y="1430271"/>
              <a:ext cx="236880" cy="31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DC362F5-820C-7A44-8C16-BA4833CFB85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697580" y="1423071"/>
                <a:ext cx="252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5D9BF48E-5F81-9149-99D0-5F03B071C4C2}"/>
                  </a:ext>
                </a:extLst>
              </p14:cNvPr>
              <p14:cNvContentPartPr/>
              <p14:nvPr/>
            </p14:nvContentPartPr>
            <p14:xfrm>
              <a:off x="604900" y="1984671"/>
              <a:ext cx="68760" cy="2300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5D9BF48E-5F81-9149-99D0-5F03B071C4C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97340" y="1977111"/>
                <a:ext cx="838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1ED79A1D-D5BD-304A-A23D-873C90FF7D70}"/>
                  </a:ext>
                </a:extLst>
              </p14:cNvPr>
              <p14:cNvContentPartPr/>
              <p14:nvPr/>
            </p14:nvContentPartPr>
            <p14:xfrm>
              <a:off x="567460" y="1947231"/>
              <a:ext cx="317880" cy="4665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1ED79A1D-D5BD-304A-A23D-873C90FF7D7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59900" y="1939671"/>
                <a:ext cx="3330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FCFCE676-5841-5D4E-87AA-A9A62487F9DA}"/>
                  </a:ext>
                </a:extLst>
              </p14:cNvPr>
              <p14:cNvContentPartPr/>
              <p14:nvPr/>
            </p14:nvContentPartPr>
            <p14:xfrm>
              <a:off x="1289620" y="1990791"/>
              <a:ext cx="193320" cy="3366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FCFCE676-5841-5D4E-87AA-A9A62487F9D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282060" y="1983231"/>
                <a:ext cx="208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AE327E71-A032-F343-8140-6C75D8372C0A}"/>
                  </a:ext>
                </a:extLst>
              </p14:cNvPr>
              <p14:cNvContentPartPr/>
              <p14:nvPr/>
            </p14:nvContentPartPr>
            <p14:xfrm>
              <a:off x="1351900" y="2109591"/>
              <a:ext cx="124920" cy="993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AE327E71-A032-F343-8140-6C75D8372C0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344340" y="2102031"/>
                <a:ext cx="1400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FE0DC23D-78E6-8D4B-B079-4C7BA13A3CBA}"/>
                  </a:ext>
                </a:extLst>
              </p14:cNvPr>
              <p14:cNvContentPartPr/>
              <p14:nvPr/>
            </p14:nvContentPartPr>
            <p14:xfrm>
              <a:off x="1657180" y="2090871"/>
              <a:ext cx="149760" cy="4104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FE0DC23D-78E6-8D4B-B079-4C7BA13A3CB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649620" y="2083671"/>
                <a:ext cx="1648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B314AC4A-29A0-7D4D-B3E4-964234CE4050}"/>
                  </a:ext>
                </a:extLst>
              </p14:cNvPr>
              <p14:cNvContentPartPr/>
              <p14:nvPr/>
            </p14:nvContentPartPr>
            <p14:xfrm>
              <a:off x="2074060" y="2065311"/>
              <a:ext cx="100080" cy="1872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B314AC4A-29A0-7D4D-B3E4-964234CE405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66500" y="2057751"/>
                <a:ext cx="115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893E930A-D15E-0D4A-A2D9-DD969C104F55}"/>
                  </a:ext>
                </a:extLst>
              </p14:cNvPr>
              <p14:cNvContentPartPr/>
              <p14:nvPr/>
            </p14:nvContentPartPr>
            <p14:xfrm>
              <a:off x="2111500" y="2177631"/>
              <a:ext cx="118800" cy="190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893E930A-D15E-0D4A-A2D9-DD969C104F5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103940" y="2170071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43192A58-D7F1-DA40-9CB8-2843A782360A}"/>
                  </a:ext>
                </a:extLst>
              </p14:cNvPr>
              <p14:cNvContentPartPr/>
              <p14:nvPr/>
            </p14:nvContentPartPr>
            <p14:xfrm>
              <a:off x="2416420" y="1853631"/>
              <a:ext cx="293040" cy="4237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43192A58-D7F1-DA40-9CB8-2843A782360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08860" y="1846071"/>
                <a:ext cx="3081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853246FB-3C9D-A746-AA4E-C1711E56F91B}"/>
                  </a:ext>
                </a:extLst>
              </p14:cNvPr>
              <p14:cNvContentPartPr/>
              <p14:nvPr/>
            </p14:nvContentPartPr>
            <p14:xfrm>
              <a:off x="2952100" y="2252151"/>
              <a:ext cx="62640" cy="752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853246FB-3C9D-A746-AA4E-C1711E56F91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944540" y="2244591"/>
                <a:ext cx="77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DFEACF30-CA0D-2043-B1DB-6AF5F9DA4B4B}"/>
                  </a:ext>
                </a:extLst>
              </p14:cNvPr>
              <p14:cNvContentPartPr/>
              <p14:nvPr/>
            </p14:nvContentPartPr>
            <p14:xfrm>
              <a:off x="4857580" y="1766511"/>
              <a:ext cx="441720" cy="4734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DFEACF30-CA0D-2043-B1DB-6AF5F9DA4B4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50020" y="1758951"/>
                <a:ext cx="4568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C5A5B4D0-9B97-5547-AE7E-905A05E69541}"/>
                  </a:ext>
                </a:extLst>
              </p14:cNvPr>
              <p14:cNvContentPartPr/>
              <p14:nvPr/>
            </p14:nvContentPartPr>
            <p14:xfrm>
              <a:off x="5554900" y="1847511"/>
              <a:ext cx="230040" cy="3614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C5A5B4D0-9B97-5547-AE7E-905A05E6954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47340" y="1839951"/>
                <a:ext cx="2451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94E1FF11-B094-3245-BB17-B18279A2B460}"/>
                  </a:ext>
                </a:extLst>
              </p14:cNvPr>
              <p14:cNvContentPartPr/>
              <p14:nvPr/>
            </p14:nvContentPartPr>
            <p14:xfrm>
              <a:off x="5653900" y="2028231"/>
              <a:ext cx="224640" cy="752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94E1FF11-B094-3245-BB17-B18279A2B46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646340" y="2020671"/>
                <a:ext cx="239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6F96A360-D7E6-AA42-A0C4-FB4A7A862F3E}"/>
                  </a:ext>
                </a:extLst>
              </p14:cNvPr>
              <p14:cNvContentPartPr/>
              <p14:nvPr/>
            </p14:nvContentPartPr>
            <p14:xfrm>
              <a:off x="6102100" y="1853631"/>
              <a:ext cx="336600" cy="5702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6F96A360-D7E6-AA42-A0C4-FB4A7A862F3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094540" y="1846071"/>
                <a:ext cx="35172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D0AED9FD-1EF5-B64A-9B3B-356CD4011E5A}"/>
                  </a:ext>
                </a:extLst>
              </p14:cNvPr>
              <p14:cNvContentPartPr/>
              <p14:nvPr/>
            </p14:nvContentPartPr>
            <p14:xfrm>
              <a:off x="6792940" y="1959471"/>
              <a:ext cx="274320" cy="1684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D0AED9FD-1EF5-B64A-9B3B-356CD4011E5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785380" y="1951911"/>
                <a:ext cx="289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B19C35FB-D0A7-F449-9FDC-F401498AD62C}"/>
                  </a:ext>
                </a:extLst>
              </p14:cNvPr>
              <p14:cNvContentPartPr/>
              <p14:nvPr/>
            </p14:nvContentPartPr>
            <p14:xfrm>
              <a:off x="7328620" y="1741671"/>
              <a:ext cx="330480" cy="4050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B19C35FB-D0A7-F449-9FDC-F401498AD62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321060" y="1734111"/>
                <a:ext cx="345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52FE832-A637-4443-9B6A-963AF613F5C4}"/>
                  </a:ext>
                </a:extLst>
              </p14:cNvPr>
              <p14:cNvContentPartPr/>
              <p14:nvPr/>
            </p14:nvContentPartPr>
            <p14:xfrm>
              <a:off x="7764220" y="1660671"/>
              <a:ext cx="69120" cy="7848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52FE832-A637-4443-9B6A-963AF613F5C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56660" y="1653111"/>
                <a:ext cx="8424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48D0A139-A462-BA4E-B8BC-140005480330}"/>
                  </a:ext>
                </a:extLst>
              </p14:cNvPr>
              <p14:cNvContentPartPr/>
              <p14:nvPr/>
            </p14:nvContentPartPr>
            <p14:xfrm>
              <a:off x="8119180" y="1878831"/>
              <a:ext cx="218160" cy="4363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48D0A139-A462-BA4E-B8BC-14000548033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11620" y="1871271"/>
                <a:ext cx="2332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5ECDFDFA-F8E0-ED4D-AA2D-02FE603E29A8}"/>
                  </a:ext>
                </a:extLst>
              </p14:cNvPr>
              <p14:cNvContentPartPr/>
              <p14:nvPr/>
            </p14:nvContentPartPr>
            <p14:xfrm>
              <a:off x="8667100" y="1810071"/>
              <a:ext cx="100080" cy="626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5ECDFDFA-F8E0-ED4D-AA2D-02FE603E29A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659540" y="1802511"/>
                <a:ext cx="115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86A49B63-1325-1D48-B84C-493C80199DF4}"/>
                  </a:ext>
                </a:extLst>
              </p14:cNvPr>
              <p14:cNvContentPartPr/>
              <p14:nvPr/>
            </p14:nvContentPartPr>
            <p14:xfrm>
              <a:off x="8641900" y="1984671"/>
              <a:ext cx="268200" cy="1188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86A49B63-1325-1D48-B84C-493C80199DF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634340" y="1977111"/>
                <a:ext cx="282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CEDB8C22-124A-0C45-8EFD-0E653B27B9EB}"/>
                  </a:ext>
                </a:extLst>
              </p14:cNvPr>
              <p14:cNvContentPartPr/>
              <p14:nvPr/>
            </p14:nvContentPartPr>
            <p14:xfrm>
              <a:off x="9202420" y="1766511"/>
              <a:ext cx="124920" cy="4050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CEDB8C22-124A-0C45-8EFD-0E653B27B9E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194860" y="1758951"/>
                <a:ext cx="140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CD5282F9-4E80-584D-873E-98C5AA74D7E7}"/>
                  </a:ext>
                </a:extLst>
              </p14:cNvPr>
              <p14:cNvContentPartPr/>
              <p14:nvPr/>
            </p14:nvContentPartPr>
            <p14:xfrm>
              <a:off x="9445060" y="1747791"/>
              <a:ext cx="142920" cy="4237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CD5282F9-4E80-584D-873E-98C5AA74D7E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437500" y="1740231"/>
                <a:ext cx="158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1DCBAE26-2791-BB45-80F5-5E9B8E709819}"/>
                  </a:ext>
                </a:extLst>
              </p14:cNvPr>
              <p14:cNvContentPartPr/>
              <p14:nvPr/>
            </p14:nvContentPartPr>
            <p14:xfrm>
              <a:off x="9482500" y="1940751"/>
              <a:ext cx="137160" cy="1310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1DCBAE26-2791-BB45-80F5-5E9B8E70981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474940" y="1933551"/>
                <a:ext cx="152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5B4A7C0-01B9-3A48-900B-6F395BFE3D28}"/>
                  </a:ext>
                </a:extLst>
              </p14:cNvPr>
              <p14:cNvContentPartPr/>
              <p14:nvPr/>
            </p14:nvContentPartPr>
            <p14:xfrm>
              <a:off x="9838180" y="1598391"/>
              <a:ext cx="385560" cy="4237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5B4A7C0-01B9-3A48-900B-6F395BFE3D2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830620" y="1590831"/>
                <a:ext cx="400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7FDFEEBA-EC32-834D-BA72-27396B7F639C}"/>
                  </a:ext>
                </a:extLst>
              </p14:cNvPr>
              <p14:cNvContentPartPr/>
              <p14:nvPr/>
            </p14:nvContentPartPr>
            <p14:xfrm>
              <a:off x="9856180" y="2140191"/>
              <a:ext cx="25200" cy="500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7FDFEEBA-EC32-834D-BA72-27396B7F639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848620" y="2132631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76E072FE-5E09-4D4F-BE72-04B0328268BF}"/>
                  </a:ext>
                </a:extLst>
              </p14:cNvPr>
              <p14:cNvContentPartPr/>
              <p14:nvPr/>
            </p14:nvContentPartPr>
            <p14:xfrm>
              <a:off x="9930700" y="2053071"/>
              <a:ext cx="386280" cy="2120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76E072FE-5E09-4D4F-BE72-04B0328268B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923140" y="2045511"/>
                <a:ext cx="401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07E16B65-68B0-5B46-82E5-FB7B2F39F7B8}"/>
                  </a:ext>
                </a:extLst>
              </p14:cNvPr>
              <p14:cNvContentPartPr/>
              <p14:nvPr/>
            </p14:nvContentPartPr>
            <p14:xfrm>
              <a:off x="10005580" y="2028231"/>
              <a:ext cx="131040" cy="1807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07E16B65-68B0-5B46-82E5-FB7B2F39F7B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998020" y="2020671"/>
                <a:ext cx="146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7B78E604-D55F-124E-A950-F4AE70667B40}"/>
                  </a:ext>
                </a:extLst>
              </p14:cNvPr>
              <p14:cNvContentPartPr/>
              <p14:nvPr/>
            </p14:nvContentPartPr>
            <p14:xfrm>
              <a:off x="10478620" y="2221191"/>
              <a:ext cx="106200" cy="7524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7B78E604-D55F-124E-A950-F4AE70667B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471060" y="2213631"/>
                <a:ext cx="121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9B844F27-19F2-A040-BC87-FBF409AF0A88}"/>
                  </a:ext>
                </a:extLst>
              </p14:cNvPr>
              <p14:cNvContentPartPr/>
              <p14:nvPr/>
            </p14:nvContentPartPr>
            <p14:xfrm>
              <a:off x="580060" y="2800071"/>
              <a:ext cx="118800" cy="813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9B844F27-19F2-A040-BC87-FBF409AF0A8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69980" y="2789991"/>
                <a:ext cx="1389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99251873-7A70-904E-A393-C97925708A7F}"/>
                  </a:ext>
                </a:extLst>
              </p14:cNvPr>
              <p14:cNvContentPartPr/>
              <p14:nvPr/>
            </p14:nvContentPartPr>
            <p14:xfrm>
              <a:off x="455500" y="2986911"/>
              <a:ext cx="685080" cy="2682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99251873-7A70-904E-A393-C97925708A7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7940" y="2979351"/>
                <a:ext cx="700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427B225E-A67A-1D4E-9F34-01669CA1120E}"/>
                  </a:ext>
                </a:extLst>
              </p14:cNvPr>
              <p14:cNvContentPartPr/>
              <p14:nvPr/>
            </p14:nvContentPartPr>
            <p14:xfrm>
              <a:off x="1351900" y="3260871"/>
              <a:ext cx="12960" cy="313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427B225E-A67A-1D4E-9F34-01669CA1120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344340" y="3253311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82C55311-EF51-044E-8FDB-23319CC0FC87}"/>
                  </a:ext>
                </a:extLst>
              </p14:cNvPr>
              <p14:cNvContentPartPr/>
              <p14:nvPr/>
            </p14:nvContentPartPr>
            <p14:xfrm>
              <a:off x="1345780" y="3385071"/>
              <a:ext cx="62640" cy="313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82C55311-EF51-044E-8FDB-23319CC0FC8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338220" y="3377871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89DEDDB7-1FA1-5C4A-AA69-28E04D3D9CD8}"/>
                  </a:ext>
                </a:extLst>
              </p14:cNvPr>
              <p14:cNvContentPartPr/>
              <p14:nvPr/>
            </p14:nvContentPartPr>
            <p14:xfrm>
              <a:off x="2086660" y="2924631"/>
              <a:ext cx="268200" cy="500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89DEDDB7-1FA1-5C4A-AA69-28E04D3D9CD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079100" y="2917071"/>
                <a:ext cx="282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304A6150-5737-324B-A1A3-F1ABB2ED67EA}"/>
                  </a:ext>
                </a:extLst>
              </p14:cNvPr>
              <p14:cNvContentPartPr/>
              <p14:nvPr/>
            </p14:nvContentPartPr>
            <p14:xfrm>
              <a:off x="2186380" y="3061431"/>
              <a:ext cx="43920" cy="2368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304A6150-5737-324B-A1A3-F1ABB2ED67E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178820" y="3053871"/>
                <a:ext cx="59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2B99CCAD-FA23-5440-BB83-1B70C31158BC}"/>
                  </a:ext>
                </a:extLst>
              </p14:cNvPr>
              <p14:cNvContentPartPr/>
              <p14:nvPr/>
            </p14:nvContentPartPr>
            <p14:xfrm>
              <a:off x="2827540" y="2688111"/>
              <a:ext cx="579240" cy="5295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2B99CCAD-FA23-5440-BB83-1B70C31158B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819980" y="2680551"/>
                <a:ext cx="594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2372555D-25B8-E541-94E4-9CEA3D57440D}"/>
                  </a:ext>
                </a:extLst>
              </p14:cNvPr>
              <p14:cNvContentPartPr/>
              <p14:nvPr/>
            </p14:nvContentPartPr>
            <p14:xfrm>
              <a:off x="3786220" y="2968191"/>
              <a:ext cx="19080" cy="6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2372555D-25B8-E541-94E4-9CEA3D57440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778660" y="2960631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AA5D57C-313A-2946-9E36-E26718D2BF17}"/>
                  </a:ext>
                </a:extLst>
              </p14:cNvPr>
              <p14:cNvContentPartPr/>
              <p14:nvPr/>
            </p14:nvContentPartPr>
            <p14:xfrm>
              <a:off x="3524860" y="2756511"/>
              <a:ext cx="909360" cy="5331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AA5D57C-313A-2946-9E36-E26718D2BF1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517300" y="2748951"/>
                <a:ext cx="9244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13FFE98B-9505-314C-81F2-D2F595AFA760}"/>
                  </a:ext>
                </a:extLst>
              </p14:cNvPr>
              <p14:cNvContentPartPr/>
              <p14:nvPr/>
            </p14:nvContentPartPr>
            <p14:xfrm>
              <a:off x="4315420" y="3031191"/>
              <a:ext cx="149760" cy="432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13FFE98B-9505-314C-81F2-D2F595AFA76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307860" y="3023631"/>
                <a:ext cx="164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2A2F9223-B70E-8149-9E41-422F77927F4E}"/>
                  </a:ext>
                </a:extLst>
              </p14:cNvPr>
              <p14:cNvContentPartPr/>
              <p14:nvPr/>
            </p14:nvContentPartPr>
            <p14:xfrm>
              <a:off x="4377700" y="2650671"/>
              <a:ext cx="75240" cy="752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2A2F9223-B70E-8149-9E41-422F77927F4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370140" y="2643111"/>
                <a:ext cx="90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3DF2B6EF-3B81-4048-907A-111FCA3B7CA5}"/>
                  </a:ext>
                </a:extLst>
              </p14:cNvPr>
              <p14:cNvContentPartPr/>
              <p14:nvPr/>
            </p14:nvContentPartPr>
            <p14:xfrm>
              <a:off x="3599380" y="2936871"/>
              <a:ext cx="149760" cy="1000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3DF2B6EF-3B81-4048-907A-111FCA3B7CA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591820" y="2929311"/>
                <a:ext cx="164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D10AD14E-2CA4-0546-9BA1-16B48996F90E}"/>
                  </a:ext>
                </a:extLst>
              </p14:cNvPr>
              <p14:cNvContentPartPr/>
              <p14:nvPr/>
            </p14:nvContentPartPr>
            <p14:xfrm>
              <a:off x="4589380" y="2757231"/>
              <a:ext cx="840960" cy="5598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D10AD14E-2CA4-0546-9BA1-16B48996F90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581820" y="2749671"/>
                <a:ext cx="8557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7DCA9931-BC3C-DF4D-B42E-51B4A91CCE35}"/>
                  </a:ext>
                </a:extLst>
              </p14:cNvPr>
              <p14:cNvContentPartPr/>
              <p14:nvPr/>
            </p14:nvContentPartPr>
            <p14:xfrm>
              <a:off x="6002380" y="2887191"/>
              <a:ext cx="335880" cy="378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7DCA9931-BC3C-DF4D-B42E-51B4A91CCE3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994820" y="2879631"/>
                <a:ext cx="351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1B06B0E2-F8C3-4D41-BBF2-ED8EB669A1E5}"/>
                  </a:ext>
                </a:extLst>
              </p14:cNvPr>
              <p14:cNvContentPartPr/>
              <p14:nvPr/>
            </p14:nvContentPartPr>
            <p14:xfrm>
              <a:off x="5964940" y="2999151"/>
              <a:ext cx="380160" cy="626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1B06B0E2-F8C3-4D41-BBF2-ED8EB669A1E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957380" y="2991591"/>
                <a:ext cx="395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0B8E6D1E-DC80-0E40-812D-7791B0D2BCAF}"/>
                  </a:ext>
                </a:extLst>
              </p14:cNvPr>
              <p14:cNvContentPartPr/>
              <p14:nvPr/>
            </p14:nvContentPartPr>
            <p14:xfrm>
              <a:off x="6207940" y="2793951"/>
              <a:ext cx="404280" cy="3740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0B8E6D1E-DC80-0E40-812D-7791B0D2BCA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200380" y="2786391"/>
                <a:ext cx="419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E5B6859C-08E7-EB48-ACCD-364A363BAA7B}"/>
                  </a:ext>
                </a:extLst>
              </p14:cNvPr>
              <p14:cNvContentPartPr/>
              <p14:nvPr/>
            </p14:nvContentPartPr>
            <p14:xfrm>
              <a:off x="5672620" y="2837511"/>
              <a:ext cx="461160" cy="3178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E5B6859C-08E7-EB48-ACCD-364A363BAA7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665060" y="2829951"/>
                <a:ext cx="476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718D3BF7-4BA7-3C49-BB0B-8D2340D1BAD7}"/>
                  </a:ext>
                </a:extLst>
              </p14:cNvPr>
              <p14:cNvContentPartPr/>
              <p14:nvPr/>
            </p14:nvContentPartPr>
            <p14:xfrm>
              <a:off x="6905260" y="2694231"/>
              <a:ext cx="374040" cy="4485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718D3BF7-4BA7-3C49-BB0B-8D2340D1BAD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897700" y="2686671"/>
                <a:ext cx="3888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BD534500-6F17-0F43-9F62-5CAFFBCE74F1}"/>
                  </a:ext>
                </a:extLst>
              </p14:cNvPr>
              <p14:cNvContentPartPr/>
              <p14:nvPr/>
            </p14:nvContentPartPr>
            <p14:xfrm>
              <a:off x="7104340" y="2993031"/>
              <a:ext cx="180720" cy="4392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BD534500-6F17-0F43-9F62-5CAFFBCE74F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096780" y="2985471"/>
                <a:ext cx="195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B4C67589-CE60-FF44-96BC-0CD2352023A5}"/>
                  </a:ext>
                </a:extLst>
              </p14:cNvPr>
              <p14:cNvContentPartPr/>
              <p14:nvPr/>
            </p14:nvContentPartPr>
            <p14:xfrm>
              <a:off x="7589980" y="2532231"/>
              <a:ext cx="535680" cy="5482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B4C67589-CE60-FF44-96BC-0CD2352023A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82420" y="2524671"/>
                <a:ext cx="5508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13C16FC1-5F29-8E46-AAD5-63A4391522D4}"/>
                  </a:ext>
                </a:extLst>
              </p14:cNvPr>
              <p14:cNvContentPartPr/>
              <p14:nvPr/>
            </p14:nvContentPartPr>
            <p14:xfrm>
              <a:off x="8255980" y="2600991"/>
              <a:ext cx="405000" cy="5418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13C16FC1-5F29-8E46-AAD5-63A4391522D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248420" y="2593431"/>
                <a:ext cx="4201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5116DED-FDD4-0E40-9140-9C72653EEBB2}"/>
                  </a:ext>
                </a:extLst>
              </p14:cNvPr>
              <p14:cNvContentPartPr/>
              <p14:nvPr/>
            </p14:nvContentPartPr>
            <p14:xfrm>
              <a:off x="8773300" y="2569671"/>
              <a:ext cx="585000" cy="5857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5116DED-FDD4-0E40-9140-9C72653EEBB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66100" y="2562111"/>
                <a:ext cx="5997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870A8B80-4E8C-F74D-AB02-0F7F9CB4AEDE}"/>
                  </a:ext>
                </a:extLst>
              </p14:cNvPr>
              <p14:cNvContentPartPr/>
              <p14:nvPr/>
            </p14:nvContentPartPr>
            <p14:xfrm>
              <a:off x="9477100" y="2737791"/>
              <a:ext cx="49320" cy="30204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870A8B80-4E8C-F74D-AB02-0F7F9CB4AED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469540" y="2730231"/>
                <a:ext cx="644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05203B3D-EA6D-9941-B588-C750A4968B0B}"/>
                  </a:ext>
                </a:extLst>
              </p14:cNvPr>
              <p14:cNvContentPartPr/>
              <p14:nvPr/>
            </p14:nvContentPartPr>
            <p14:xfrm>
              <a:off x="9688060" y="2514231"/>
              <a:ext cx="293040" cy="7210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05203B3D-EA6D-9941-B588-C750A4968B0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80500" y="2506671"/>
                <a:ext cx="30816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79B2069F-5BE6-3D4F-8A57-07518A878EDC}"/>
                  </a:ext>
                </a:extLst>
              </p14:cNvPr>
              <p14:cNvContentPartPr/>
              <p14:nvPr/>
            </p14:nvContentPartPr>
            <p14:xfrm>
              <a:off x="9663580" y="2675511"/>
              <a:ext cx="230040" cy="4424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79B2069F-5BE6-3D4F-8A57-07518A878ED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656020" y="2667951"/>
                <a:ext cx="2451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BE130A97-B06B-AD4E-B57E-ECCA0E568544}"/>
                  </a:ext>
                </a:extLst>
              </p14:cNvPr>
              <p14:cNvContentPartPr/>
              <p14:nvPr/>
            </p14:nvContentPartPr>
            <p14:xfrm>
              <a:off x="10248220" y="2843631"/>
              <a:ext cx="106200" cy="249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BE130A97-B06B-AD4E-B57E-ECCA0E56854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240660" y="2836071"/>
                <a:ext cx="121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658F0AA1-9A6D-1F4A-8AD3-335675563C24}"/>
                  </a:ext>
                </a:extLst>
              </p14:cNvPr>
              <p14:cNvContentPartPr/>
              <p14:nvPr/>
            </p14:nvContentPartPr>
            <p14:xfrm>
              <a:off x="10658980" y="2575791"/>
              <a:ext cx="142920" cy="1249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658F0AA1-9A6D-1F4A-8AD3-335675563C2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651420" y="2568231"/>
                <a:ext cx="158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781C4B1C-AA22-FF4F-A3F5-FCF9E0920ED4}"/>
                  </a:ext>
                </a:extLst>
              </p14:cNvPr>
              <p14:cNvContentPartPr/>
              <p14:nvPr/>
            </p14:nvContentPartPr>
            <p14:xfrm>
              <a:off x="10516780" y="2800071"/>
              <a:ext cx="373320" cy="3740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781C4B1C-AA22-FF4F-A3F5-FCF9E0920ED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509220" y="2792511"/>
                <a:ext cx="388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4CDA4046-9747-3544-917E-09E8027F7271}"/>
                  </a:ext>
                </a:extLst>
              </p14:cNvPr>
              <p14:cNvContentPartPr/>
              <p14:nvPr/>
            </p14:nvContentPartPr>
            <p14:xfrm>
              <a:off x="11013940" y="2849751"/>
              <a:ext cx="112320" cy="626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4CDA4046-9747-3544-917E-09E8027F727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1003860" y="2839671"/>
                <a:ext cx="1324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DD0CFD9E-5E95-7347-9416-C2C9CA72112B}"/>
                  </a:ext>
                </a:extLst>
              </p14:cNvPr>
              <p14:cNvContentPartPr/>
              <p14:nvPr/>
            </p14:nvContentPartPr>
            <p14:xfrm>
              <a:off x="10982980" y="2694231"/>
              <a:ext cx="610560" cy="4611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DD0CFD9E-5E95-7347-9416-C2C9CA72112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975420" y="2686671"/>
                <a:ext cx="6256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7CF5CA18-2030-C84E-8EE5-FEB58CFD1B6D}"/>
                  </a:ext>
                </a:extLst>
              </p14:cNvPr>
              <p14:cNvContentPartPr/>
              <p14:nvPr/>
            </p14:nvContentPartPr>
            <p14:xfrm>
              <a:off x="11736100" y="2681631"/>
              <a:ext cx="180720" cy="5108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7CF5CA18-2030-C84E-8EE5-FEB58CFD1B6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726020" y="2671551"/>
                <a:ext cx="20124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40B8A2B2-94DE-0F41-AA7E-86AD983EA6D5}"/>
                  </a:ext>
                </a:extLst>
              </p14:cNvPr>
              <p14:cNvContentPartPr/>
              <p14:nvPr/>
            </p14:nvContentPartPr>
            <p14:xfrm>
              <a:off x="10951660" y="2028231"/>
              <a:ext cx="43920" cy="813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40B8A2B2-94DE-0F41-AA7E-86AD983EA6D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941580" y="2018151"/>
                <a:ext cx="640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EFD48A9-88D7-C548-8D4E-CC3272878202}"/>
                  </a:ext>
                </a:extLst>
              </p14:cNvPr>
              <p14:cNvContentPartPr/>
              <p14:nvPr/>
            </p14:nvContentPartPr>
            <p14:xfrm>
              <a:off x="10802260" y="2028231"/>
              <a:ext cx="529560" cy="4770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EFD48A9-88D7-C548-8D4E-CC327287820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794700" y="2020671"/>
                <a:ext cx="5446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B3D9644E-27D0-BA47-9C2F-340CAB0DE00B}"/>
                  </a:ext>
                </a:extLst>
              </p14:cNvPr>
              <p14:cNvContentPartPr/>
              <p14:nvPr/>
            </p14:nvContentPartPr>
            <p14:xfrm>
              <a:off x="11113660" y="2327031"/>
              <a:ext cx="19080" cy="7524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B3D9644E-27D0-BA47-9C2F-340CAB0DE00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106100" y="2319471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98FD9C8-3FF2-9247-8517-C622C0219D27}"/>
                  </a:ext>
                </a:extLst>
              </p14:cNvPr>
              <p14:cNvContentPartPr/>
              <p14:nvPr/>
            </p14:nvContentPartPr>
            <p14:xfrm>
              <a:off x="11175940" y="2252151"/>
              <a:ext cx="43920" cy="3668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98FD9C8-3FF2-9247-8517-C622C0219D2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168380" y="2244591"/>
                <a:ext cx="590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03B62BC4-4EC4-CD40-A826-4A0A5DA363BA}"/>
                  </a:ext>
                </a:extLst>
              </p14:cNvPr>
              <p14:cNvContentPartPr/>
              <p14:nvPr/>
            </p14:nvContentPartPr>
            <p14:xfrm>
              <a:off x="11337580" y="2108871"/>
              <a:ext cx="242640" cy="1933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03B62BC4-4EC4-CD40-A826-4A0A5DA363B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330020" y="2101311"/>
                <a:ext cx="257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B4C9C3AC-FA6A-3F4D-95B7-F46BAE1235B0}"/>
                  </a:ext>
                </a:extLst>
              </p14:cNvPr>
              <p14:cNvContentPartPr/>
              <p14:nvPr/>
            </p14:nvContentPartPr>
            <p14:xfrm>
              <a:off x="11318860" y="2327031"/>
              <a:ext cx="43920" cy="1188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B4C9C3AC-FA6A-3F4D-95B7-F46BAE1235B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311300" y="2319471"/>
                <a:ext cx="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A1D9FAF1-18AC-7D4B-98EB-B7D70F2CCFAD}"/>
                  </a:ext>
                </a:extLst>
              </p14:cNvPr>
              <p14:cNvContentPartPr/>
              <p14:nvPr/>
            </p14:nvContentPartPr>
            <p14:xfrm>
              <a:off x="11399860" y="2258271"/>
              <a:ext cx="367560" cy="2307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A1D9FAF1-18AC-7D4B-98EB-B7D70F2CCFA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392300" y="2251071"/>
                <a:ext cx="382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ACB60A55-5202-034B-966A-523F48A7990D}"/>
                  </a:ext>
                </a:extLst>
              </p14:cNvPr>
              <p14:cNvContentPartPr/>
              <p14:nvPr/>
            </p14:nvContentPartPr>
            <p14:xfrm>
              <a:off x="11437300" y="2351871"/>
              <a:ext cx="224640" cy="1371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ACB60A55-5202-034B-966A-523F48A7990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1429740" y="2344311"/>
                <a:ext cx="2394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E5956BC8-6F9C-7643-8ECE-53B16C244406}"/>
              </a:ext>
            </a:extLst>
          </p:cNvPr>
          <p:cNvGrpSpPr/>
          <p:nvPr/>
        </p:nvGrpSpPr>
        <p:grpSpPr>
          <a:xfrm>
            <a:off x="3580660" y="1909791"/>
            <a:ext cx="903240" cy="541440"/>
            <a:chOff x="3580660" y="1909791"/>
            <a:chExt cx="90324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ABD28F0-99F6-5447-B41E-DAE53A47BE66}"/>
                    </a:ext>
                  </a:extLst>
                </p14:cNvPr>
                <p14:cNvContentPartPr/>
                <p14:nvPr/>
              </p14:nvContentPartPr>
              <p14:xfrm>
                <a:off x="4035340" y="2040471"/>
                <a:ext cx="43920" cy="149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ABD28F0-99F6-5447-B41E-DAE53A47BE6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27780" y="2032911"/>
                  <a:ext cx="59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D4D4024-D5DF-374A-8BE1-A60A27F2E47E}"/>
                    </a:ext>
                  </a:extLst>
                </p14:cNvPr>
                <p14:cNvContentPartPr/>
                <p14:nvPr/>
              </p14:nvContentPartPr>
              <p14:xfrm>
                <a:off x="4085740" y="2016351"/>
                <a:ext cx="180360" cy="4348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D4D4024-D5DF-374A-8BE1-A60A27F2E47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78180" y="2008791"/>
                  <a:ext cx="1951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0754EB4-D02B-5B4B-AE4D-7805ECEE5F89}"/>
                    </a:ext>
                  </a:extLst>
                </p14:cNvPr>
                <p14:cNvContentPartPr/>
                <p14:nvPr/>
              </p14:nvContentPartPr>
              <p14:xfrm>
                <a:off x="4377700" y="1954791"/>
                <a:ext cx="106200" cy="316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0754EB4-D02B-5B4B-AE4D-7805ECEE5F8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70140" y="1947231"/>
                  <a:ext cx="121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3619B73-92AC-1040-AFF8-07C260EE5214}"/>
                    </a:ext>
                  </a:extLst>
                </p14:cNvPr>
                <p14:cNvContentPartPr/>
                <p14:nvPr/>
              </p14:nvContentPartPr>
              <p14:xfrm>
                <a:off x="3748780" y="1909791"/>
                <a:ext cx="37800" cy="327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3619B73-92AC-1040-AFF8-07C260EE521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741220" y="1902231"/>
                  <a:ext cx="529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FEB0EF6-AFBA-E44D-8CA0-9A72F08D82F6}"/>
                    </a:ext>
                  </a:extLst>
                </p14:cNvPr>
                <p14:cNvContentPartPr/>
                <p14:nvPr/>
              </p14:nvContentPartPr>
              <p14:xfrm>
                <a:off x="3580660" y="1915911"/>
                <a:ext cx="361440" cy="380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FEB0EF6-AFBA-E44D-8CA0-9A72F08D82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73100" y="1908351"/>
                  <a:ext cx="3765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623B11B6-A5B3-BB41-9543-1654F018D3B1}"/>
              </a:ext>
            </a:extLst>
          </p:cNvPr>
          <p:cNvGrpSpPr/>
          <p:nvPr/>
        </p:nvGrpSpPr>
        <p:grpSpPr>
          <a:xfrm>
            <a:off x="897580" y="3484791"/>
            <a:ext cx="9960480" cy="1774800"/>
            <a:chOff x="897580" y="3484791"/>
            <a:chExt cx="9960480" cy="177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758D11F-A21D-B245-A3AD-B6797EB4E568}"/>
                    </a:ext>
                  </a:extLst>
                </p14:cNvPr>
                <p14:cNvContentPartPr/>
                <p14:nvPr/>
              </p14:nvContentPartPr>
              <p14:xfrm>
                <a:off x="897580" y="3758751"/>
                <a:ext cx="124920" cy="3988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758D11F-A21D-B245-A3AD-B6797EB4E56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0020" y="3751191"/>
                  <a:ext cx="140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03C7AEFE-BD68-6B4D-B1B2-0F3802C47163}"/>
                    </a:ext>
                  </a:extLst>
                </p14:cNvPr>
                <p14:cNvContentPartPr/>
                <p14:nvPr/>
              </p14:nvContentPartPr>
              <p14:xfrm>
                <a:off x="1077940" y="3957831"/>
                <a:ext cx="31320" cy="190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03C7AEFE-BD68-6B4D-B1B2-0F3802C4716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0380" y="395063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CB3213E-B0A5-9C48-BB8B-AFE1449C8A1B}"/>
                    </a:ext>
                  </a:extLst>
                </p14:cNvPr>
                <p14:cNvContentPartPr/>
                <p14:nvPr/>
              </p14:nvContentPartPr>
              <p14:xfrm>
                <a:off x="990820" y="3746151"/>
                <a:ext cx="149760" cy="439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CB3213E-B0A5-9C48-BB8B-AFE1449C8A1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3260" y="3738951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66FF829-CE3D-2C4A-BEF9-BF2C02D4B504}"/>
                    </a:ext>
                  </a:extLst>
                </p14:cNvPr>
                <p14:cNvContentPartPr/>
                <p14:nvPr/>
              </p14:nvContentPartPr>
              <p14:xfrm>
                <a:off x="1383220" y="3715191"/>
                <a:ext cx="155880" cy="187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66FF829-CE3D-2C4A-BEF9-BF2C02D4B5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75660" y="3707631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6120E54-F5FC-8544-B2A1-FE73F7BD7CAA}"/>
                    </a:ext>
                  </a:extLst>
                </p14:cNvPr>
                <p14:cNvContentPartPr/>
                <p14:nvPr/>
              </p14:nvContentPartPr>
              <p14:xfrm>
                <a:off x="1266940" y="3908151"/>
                <a:ext cx="48240" cy="1123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6120E54-F5FC-8544-B2A1-FE73F7BD7C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59380" y="3900591"/>
                  <a:ext cx="63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45F4C08-BF5F-F84A-8BD2-006C3AFB9395}"/>
                    </a:ext>
                  </a:extLst>
                </p14:cNvPr>
                <p14:cNvContentPartPr/>
                <p14:nvPr/>
              </p14:nvContentPartPr>
              <p14:xfrm>
                <a:off x="1376740" y="3851991"/>
                <a:ext cx="380160" cy="174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45F4C08-BF5F-F84A-8BD2-006C3AFB93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69540" y="3844791"/>
                  <a:ext cx="395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255BDA8F-BE1D-4B4C-8C68-0553B181F723}"/>
                    </a:ext>
                  </a:extLst>
                </p14:cNvPr>
                <p14:cNvContentPartPr/>
                <p14:nvPr/>
              </p14:nvContentPartPr>
              <p14:xfrm>
                <a:off x="1389340" y="3926871"/>
                <a:ext cx="199440" cy="1497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255BDA8F-BE1D-4B4C-8C68-0553B181F72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81780" y="3919311"/>
                  <a:ext cx="214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27DC611-0F66-A140-ADB4-D18D0546DD02}"/>
                    </a:ext>
                  </a:extLst>
                </p14:cNvPr>
                <p14:cNvContentPartPr/>
                <p14:nvPr/>
              </p14:nvContentPartPr>
              <p14:xfrm>
                <a:off x="1986940" y="3709071"/>
                <a:ext cx="62640" cy="874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27DC611-0F66-A140-ADB4-D18D0546DD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79380" y="370151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B04A77E2-19EC-F64D-AA4D-CC71B97A90AF}"/>
                    </a:ext>
                  </a:extLst>
                </p14:cNvPr>
                <p14:cNvContentPartPr/>
                <p14:nvPr/>
              </p14:nvContentPartPr>
              <p14:xfrm>
                <a:off x="1924660" y="3851991"/>
                <a:ext cx="647640" cy="205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B04A77E2-19EC-F64D-AA4D-CC71B97A90A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17100" y="3844791"/>
                  <a:ext cx="662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11E2001-FD40-7E4A-B88D-0A5FB2349FD6}"/>
                    </a:ext>
                  </a:extLst>
                </p14:cNvPr>
                <p14:cNvContentPartPr/>
                <p14:nvPr/>
              </p14:nvContentPartPr>
              <p14:xfrm>
                <a:off x="2615860" y="4119831"/>
                <a:ext cx="6480" cy="50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11E2001-FD40-7E4A-B88D-0A5FB2349F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08300" y="411227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F92F105-D8E2-F94B-80C2-CA8A7169EAA8}"/>
                    </a:ext>
                  </a:extLst>
                </p14:cNvPr>
                <p14:cNvContentPartPr/>
                <p14:nvPr/>
              </p14:nvContentPartPr>
              <p14:xfrm>
                <a:off x="2634580" y="3970431"/>
                <a:ext cx="19080" cy="626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F92F105-D8E2-F94B-80C2-CA8A7169EAA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27020" y="396287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9958A61-0DC3-EE4E-BF96-1204386E496D}"/>
                    </a:ext>
                  </a:extLst>
                </p14:cNvPr>
                <p14:cNvContentPartPr/>
                <p14:nvPr/>
              </p14:nvContentPartPr>
              <p14:xfrm>
                <a:off x="2615860" y="4157271"/>
                <a:ext cx="37800" cy="252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9958A61-0DC3-EE4E-BF96-1204386E496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08300" y="414971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54ADE5D-807B-DC43-A745-B9C209A154DC}"/>
                    </a:ext>
                  </a:extLst>
                </p14:cNvPr>
                <p14:cNvContentPartPr/>
                <p14:nvPr/>
              </p14:nvContentPartPr>
              <p14:xfrm>
                <a:off x="3929500" y="3777471"/>
                <a:ext cx="37800" cy="1371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54ADE5D-807B-DC43-A745-B9C209A154D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21940" y="3769911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88C38EF-82A2-4749-B73D-39A7BFBA1C85}"/>
                    </a:ext>
                  </a:extLst>
                </p14:cNvPr>
                <p14:cNvContentPartPr/>
                <p14:nvPr/>
              </p14:nvContentPartPr>
              <p14:xfrm>
                <a:off x="4060180" y="3746151"/>
                <a:ext cx="193320" cy="4611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88C38EF-82A2-4749-B73D-39A7BFBA1C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52620" y="3738951"/>
                  <a:ext cx="208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C8072AD-9272-7744-97B5-D575DB56F5F4}"/>
                    </a:ext>
                  </a:extLst>
                </p14:cNvPr>
                <p14:cNvContentPartPr/>
                <p14:nvPr/>
              </p14:nvContentPartPr>
              <p14:xfrm>
                <a:off x="4358980" y="3746151"/>
                <a:ext cx="142920" cy="2743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C8072AD-9272-7744-97B5-D575DB56F5F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51420" y="3738951"/>
                  <a:ext cx="15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F78BA63-6DBB-7B4B-9C8F-0A3F6A9C4E2A}"/>
                    </a:ext>
                  </a:extLst>
                </p14:cNvPr>
                <p14:cNvContentPartPr/>
                <p14:nvPr/>
              </p14:nvContentPartPr>
              <p14:xfrm>
                <a:off x="3530980" y="3746151"/>
                <a:ext cx="19080" cy="2556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F78BA63-6DBB-7B4B-9C8F-0A3F6A9C4E2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23420" y="3738951"/>
                  <a:ext cx="34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7CA1409-B152-FA44-9044-0979704BBD68}"/>
                    </a:ext>
                  </a:extLst>
                </p14:cNvPr>
                <p14:cNvContentPartPr/>
                <p14:nvPr/>
              </p14:nvContentPartPr>
              <p14:xfrm>
                <a:off x="3344140" y="3677751"/>
                <a:ext cx="367560" cy="448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7CA1409-B152-FA44-9044-0979704BBD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336580" y="3670191"/>
                  <a:ext cx="3826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7C324AAC-53B8-A541-BCEE-A17BB76866CD}"/>
                    </a:ext>
                  </a:extLst>
                </p14:cNvPr>
                <p14:cNvContentPartPr/>
                <p14:nvPr/>
              </p14:nvContentPartPr>
              <p14:xfrm>
                <a:off x="4713940" y="3621951"/>
                <a:ext cx="411120" cy="4611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7C324AAC-53B8-A541-BCEE-A17BB76866C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06380" y="3614391"/>
                  <a:ext cx="426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F20B75A-E696-A646-94D7-8D480AE87CA1}"/>
                    </a:ext>
                  </a:extLst>
                </p14:cNvPr>
                <p14:cNvContentPartPr/>
                <p14:nvPr/>
              </p14:nvContentPartPr>
              <p14:xfrm>
                <a:off x="5267980" y="3814911"/>
                <a:ext cx="68760" cy="1807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F20B75A-E696-A646-94D7-8D480AE87CA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60420" y="3807351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864170F-AEDF-E846-8C48-2B21008F737F}"/>
                    </a:ext>
                  </a:extLst>
                </p14:cNvPr>
                <p14:cNvContentPartPr/>
                <p14:nvPr/>
              </p14:nvContentPartPr>
              <p14:xfrm>
                <a:off x="5305060" y="3976551"/>
                <a:ext cx="56520" cy="6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864170F-AEDF-E846-8C48-2B21008F737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97500" y="396899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868C77A-2032-8140-ADC5-88E2EB341570}"/>
                    </a:ext>
                  </a:extLst>
                </p14:cNvPr>
                <p14:cNvContentPartPr/>
                <p14:nvPr/>
              </p14:nvContentPartPr>
              <p14:xfrm>
                <a:off x="5435740" y="3777471"/>
                <a:ext cx="106200" cy="2246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868C77A-2032-8140-ADC5-88E2EB34157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28540" y="3769911"/>
                  <a:ext cx="12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29E5FE73-8451-594D-B88D-D4338BA4569A}"/>
                    </a:ext>
                  </a:extLst>
                </p14:cNvPr>
                <p14:cNvContentPartPr/>
                <p14:nvPr/>
              </p14:nvContentPartPr>
              <p14:xfrm>
                <a:off x="5479660" y="4001391"/>
                <a:ext cx="100080" cy="378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29E5FE73-8451-594D-B88D-D4338BA4569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72100" y="399419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8BC9EC82-FEBC-F041-B75A-AD8A31DB196E}"/>
                    </a:ext>
                  </a:extLst>
                </p14:cNvPr>
                <p14:cNvContentPartPr/>
                <p14:nvPr/>
              </p14:nvContentPartPr>
              <p14:xfrm>
                <a:off x="5815540" y="3821031"/>
                <a:ext cx="243000" cy="174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8BC9EC82-FEBC-F041-B75A-AD8A31DB196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07980" y="3813471"/>
                  <a:ext cx="258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AE57EE3-CA7C-E743-AD33-C3EDBEA092F2}"/>
                    </a:ext>
                  </a:extLst>
                </p14:cNvPr>
                <p14:cNvContentPartPr/>
                <p14:nvPr/>
              </p14:nvContentPartPr>
              <p14:xfrm>
                <a:off x="6238900" y="3721311"/>
                <a:ext cx="299160" cy="3240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AE57EE3-CA7C-E743-AD33-C3EDBEA092F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31340" y="3713751"/>
                  <a:ext cx="314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B075784-0E4D-864F-A1CA-27776B05B8FE}"/>
                    </a:ext>
                  </a:extLst>
                </p14:cNvPr>
                <p14:cNvContentPartPr/>
                <p14:nvPr/>
              </p14:nvContentPartPr>
              <p14:xfrm>
                <a:off x="6680980" y="3634191"/>
                <a:ext cx="31320" cy="6915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B075784-0E4D-864F-A1CA-27776B05B8F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673420" y="3626631"/>
                  <a:ext cx="464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7947DAB0-1E94-1E48-A661-DC8BFC9891F1}"/>
                    </a:ext>
                  </a:extLst>
                </p14:cNvPr>
                <p14:cNvContentPartPr/>
                <p14:nvPr/>
              </p14:nvContentPartPr>
              <p14:xfrm>
                <a:off x="7017220" y="3783591"/>
                <a:ext cx="199440" cy="3801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7947DAB0-1E94-1E48-A661-DC8BFC9891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009660" y="3776031"/>
                  <a:ext cx="214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FC3933D-D355-2A4B-B270-3AF2EB9002CE}"/>
                    </a:ext>
                  </a:extLst>
                </p14:cNvPr>
                <p14:cNvContentPartPr/>
                <p14:nvPr/>
              </p14:nvContentPartPr>
              <p14:xfrm>
                <a:off x="7608700" y="3764871"/>
                <a:ext cx="212040" cy="252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FC3933D-D355-2A4B-B270-3AF2EB9002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01140" y="375731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AE0A856B-331B-3340-857F-37E909ADCAAD}"/>
                    </a:ext>
                  </a:extLst>
                </p14:cNvPr>
                <p14:cNvContentPartPr/>
                <p14:nvPr/>
              </p14:nvContentPartPr>
              <p14:xfrm>
                <a:off x="7533820" y="3727791"/>
                <a:ext cx="212040" cy="311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AE0A856B-331B-3340-857F-37E909ADCAA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26260" y="3720231"/>
                  <a:ext cx="227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4B42A5B-5DB3-F449-A8B6-6F1E29E77628}"/>
                    </a:ext>
                  </a:extLst>
                </p14:cNvPr>
                <p14:cNvContentPartPr/>
                <p14:nvPr/>
              </p14:nvContentPartPr>
              <p14:xfrm>
                <a:off x="7583860" y="3914271"/>
                <a:ext cx="37800" cy="1558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4B42A5B-5DB3-F449-A8B6-6F1E29E7762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76300" y="3906711"/>
                  <a:ext cx="52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75F6DFDC-E780-F743-985C-D41A31D7952C}"/>
                    </a:ext>
                  </a:extLst>
                </p14:cNvPr>
                <p14:cNvContentPartPr/>
                <p14:nvPr/>
              </p14:nvContentPartPr>
              <p14:xfrm>
                <a:off x="7739380" y="3877191"/>
                <a:ext cx="274320" cy="2181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75F6DFDC-E780-F743-985C-D41A31D795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31820" y="3869631"/>
                  <a:ext cx="289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74D3989-83A8-9F4A-8DE3-1F894A21E8A6}"/>
                    </a:ext>
                  </a:extLst>
                </p14:cNvPr>
                <p14:cNvContentPartPr/>
                <p14:nvPr/>
              </p14:nvContentPartPr>
              <p14:xfrm>
                <a:off x="8231860" y="3740031"/>
                <a:ext cx="254880" cy="330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74D3989-83A8-9F4A-8DE3-1F894A21E8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24300" y="3732471"/>
                  <a:ext cx="270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59C89D2-DD08-A24B-B7AB-121F351CE648}"/>
                    </a:ext>
                  </a:extLst>
                </p14:cNvPr>
                <p14:cNvContentPartPr/>
                <p14:nvPr/>
              </p14:nvContentPartPr>
              <p14:xfrm>
                <a:off x="8390260" y="3939471"/>
                <a:ext cx="208440" cy="31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59C89D2-DD08-A24B-B7AB-121F351CE64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82700" y="3931911"/>
                  <a:ext cx="22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19D2922-ADFB-BD4B-A49D-3FC4EA4E5BEA}"/>
                    </a:ext>
                  </a:extLst>
                </p14:cNvPr>
                <p14:cNvContentPartPr/>
                <p14:nvPr/>
              </p14:nvContentPartPr>
              <p14:xfrm>
                <a:off x="8872300" y="3665511"/>
                <a:ext cx="324000" cy="5356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19D2922-ADFB-BD4B-A49D-3FC4EA4E5B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64740" y="3657951"/>
                  <a:ext cx="3391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48EE705-8208-3A45-80C9-F0ED6B1CF909}"/>
                    </a:ext>
                  </a:extLst>
                </p14:cNvPr>
                <p14:cNvContentPartPr/>
                <p14:nvPr/>
              </p14:nvContentPartPr>
              <p14:xfrm>
                <a:off x="9519940" y="3646791"/>
                <a:ext cx="124920" cy="3488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48EE705-8208-3A45-80C9-F0ED6B1CF90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12380" y="3639231"/>
                  <a:ext cx="140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20CF74E-A88F-C74C-814B-B61458CE0250}"/>
                    </a:ext>
                  </a:extLst>
                </p14:cNvPr>
                <p14:cNvContentPartPr/>
                <p14:nvPr/>
              </p14:nvContentPartPr>
              <p14:xfrm>
                <a:off x="9731620" y="3559671"/>
                <a:ext cx="268200" cy="4611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20CF74E-A88F-C74C-814B-B61458CE02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724060" y="3552111"/>
                  <a:ext cx="282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7300E08-693D-2745-9945-5DAFE5040A36}"/>
                    </a:ext>
                  </a:extLst>
                </p14:cNvPr>
                <p14:cNvContentPartPr/>
                <p14:nvPr/>
              </p14:nvContentPartPr>
              <p14:xfrm>
                <a:off x="9843580" y="3752631"/>
                <a:ext cx="161640" cy="155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7300E08-693D-2745-9945-5DAFE5040A3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36020" y="3745071"/>
                  <a:ext cx="17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629E235-82E1-4D4E-AFD5-A85A4F7C85CB}"/>
                    </a:ext>
                  </a:extLst>
                </p14:cNvPr>
                <p14:cNvContentPartPr/>
                <p14:nvPr/>
              </p14:nvContentPartPr>
              <p14:xfrm>
                <a:off x="10297900" y="3484791"/>
                <a:ext cx="105480" cy="752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629E235-82E1-4D4E-AFD5-A85A4F7C85C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290340" y="3477231"/>
                  <a:ext cx="12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E3E12BA-AB03-FD45-992D-605805CE3A9C}"/>
                    </a:ext>
                  </a:extLst>
                </p14:cNvPr>
                <p14:cNvContentPartPr/>
                <p14:nvPr/>
              </p14:nvContentPartPr>
              <p14:xfrm>
                <a:off x="10292500" y="3628071"/>
                <a:ext cx="105480" cy="1684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E3E12BA-AB03-FD45-992D-605805CE3A9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84940" y="3620511"/>
                  <a:ext cx="12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4318B7B-BA0D-E247-9C98-E4383B6C6B15}"/>
                    </a:ext>
                  </a:extLst>
                </p14:cNvPr>
                <p14:cNvContentPartPr/>
                <p14:nvPr/>
              </p14:nvContentPartPr>
              <p14:xfrm>
                <a:off x="10142380" y="3740031"/>
                <a:ext cx="392400" cy="168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4318B7B-BA0D-E247-9C98-E4383B6C6B1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34820" y="3732471"/>
                  <a:ext cx="407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91B68B7-0FDF-E444-BFA8-DFB468264B24}"/>
                    </a:ext>
                  </a:extLst>
                </p14:cNvPr>
                <p14:cNvContentPartPr/>
                <p14:nvPr/>
              </p14:nvContentPartPr>
              <p14:xfrm>
                <a:off x="10136260" y="3995271"/>
                <a:ext cx="50040" cy="90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91B68B7-0FDF-E444-BFA8-DFB468264B2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28700" y="3987711"/>
                  <a:ext cx="65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A518A230-FD00-AC41-81EB-5B36B167EB35}"/>
                    </a:ext>
                  </a:extLst>
                </p14:cNvPr>
                <p14:cNvContentPartPr/>
                <p14:nvPr/>
              </p14:nvContentPartPr>
              <p14:xfrm>
                <a:off x="10198540" y="3914271"/>
                <a:ext cx="392400" cy="2120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A518A230-FD00-AC41-81EB-5B36B167EB3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190980" y="3906711"/>
                  <a:ext cx="407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351DA4D4-FF70-8D49-AF83-D3CB30180477}"/>
                    </a:ext>
                  </a:extLst>
                </p14:cNvPr>
                <p14:cNvContentPartPr/>
                <p14:nvPr/>
              </p14:nvContentPartPr>
              <p14:xfrm>
                <a:off x="10341460" y="3871431"/>
                <a:ext cx="93600" cy="1926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351DA4D4-FF70-8D49-AF83-D3CB301804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333900" y="3863871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566E772-7D7D-B148-B350-10A15A22B682}"/>
                    </a:ext>
                  </a:extLst>
                </p14:cNvPr>
                <p14:cNvContentPartPr/>
                <p14:nvPr/>
              </p14:nvContentPartPr>
              <p14:xfrm>
                <a:off x="10771300" y="4225671"/>
                <a:ext cx="86760" cy="874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566E772-7D7D-B148-B350-10A15A22B68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763740" y="4218111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E52907DF-0C90-924A-911B-DBB594E57FBA}"/>
                    </a:ext>
                  </a:extLst>
                </p14:cNvPr>
                <p14:cNvContentPartPr/>
                <p14:nvPr/>
              </p14:nvContentPartPr>
              <p14:xfrm>
                <a:off x="1022140" y="4692591"/>
                <a:ext cx="360" cy="64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E52907DF-0C90-924A-911B-DBB594E57FB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4580" y="468503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615E1E1-62C7-6B4B-9AA3-E984935E89B2}"/>
                    </a:ext>
                  </a:extLst>
                </p14:cNvPr>
                <p14:cNvContentPartPr/>
                <p14:nvPr/>
              </p14:nvContentPartPr>
              <p14:xfrm>
                <a:off x="972100" y="4624191"/>
                <a:ext cx="137160" cy="3988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615E1E1-62C7-6B4B-9AA3-E984935E89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64540" y="4616631"/>
                  <a:ext cx="152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55CD3DA-D118-D54E-96AC-DF60A127A6EE}"/>
                    </a:ext>
                  </a:extLst>
                </p14:cNvPr>
                <p14:cNvContentPartPr/>
                <p14:nvPr/>
              </p14:nvContentPartPr>
              <p14:xfrm>
                <a:off x="1284220" y="4667751"/>
                <a:ext cx="160920" cy="25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55CD3DA-D118-D54E-96AC-DF60A127A6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76660" y="4660191"/>
                  <a:ext cx="176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C9C82849-F329-094F-A20E-D954C3DEB5C5}"/>
                    </a:ext>
                  </a:extLst>
                </p14:cNvPr>
                <p14:cNvContentPartPr/>
                <p14:nvPr/>
              </p14:nvContentPartPr>
              <p14:xfrm>
                <a:off x="1327060" y="4580631"/>
                <a:ext cx="131040" cy="4485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C9C82849-F329-094F-A20E-D954C3DEB5C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319500" y="4573071"/>
                  <a:ext cx="146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B3EE635-FAD8-2C4D-9749-AB55AE92BE6E}"/>
                    </a:ext>
                  </a:extLst>
                </p14:cNvPr>
                <p14:cNvContentPartPr/>
                <p14:nvPr/>
              </p14:nvContentPartPr>
              <p14:xfrm>
                <a:off x="1737820" y="4655151"/>
                <a:ext cx="105480" cy="1249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B3EE635-FAD8-2C4D-9749-AB55AE92BE6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30620" y="4647591"/>
                  <a:ext cx="120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04631494-B5D9-0A45-8909-982801DDC81D}"/>
                    </a:ext>
                  </a:extLst>
                </p14:cNvPr>
                <p14:cNvContentPartPr/>
                <p14:nvPr/>
              </p14:nvContentPartPr>
              <p14:xfrm>
                <a:off x="1688140" y="4667751"/>
                <a:ext cx="447840" cy="355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04631494-B5D9-0A45-8909-982801DDC81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680580" y="4660191"/>
                  <a:ext cx="462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A0CEA5F-F04C-0344-A887-1ACA15F24F94}"/>
                    </a:ext>
                  </a:extLst>
                </p14:cNvPr>
                <p14:cNvContentPartPr/>
                <p14:nvPr/>
              </p14:nvContentPartPr>
              <p14:xfrm>
                <a:off x="1912420" y="4798431"/>
                <a:ext cx="286560" cy="2246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A0CEA5F-F04C-0344-A887-1ACA15F24F9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04860" y="4790871"/>
                  <a:ext cx="301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78AD510-3D57-DB40-803A-D41853AD017C}"/>
                    </a:ext>
                  </a:extLst>
                </p14:cNvPr>
                <p14:cNvContentPartPr/>
                <p14:nvPr/>
              </p14:nvContentPartPr>
              <p14:xfrm>
                <a:off x="2416420" y="4910391"/>
                <a:ext cx="12960" cy="37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78AD510-3D57-DB40-803A-D41853AD017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08860" y="490283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3FAB182-A924-AA47-A1C4-D8E2F5166E61}"/>
                    </a:ext>
                  </a:extLst>
                </p14:cNvPr>
                <p14:cNvContentPartPr/>
                <p14:nvPr/>
              </p14:nvContentPartPr>
              <p14:xfrm>
                <a:off x="2404180" y="5047551"/>
                <a:ext cx="19080" cy="190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3FAB182-A924-AA47-A1C4-D8E2F5166E6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96620" y="50399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3378C196-50F3-5244-984B-033C88F6626E}"/>
                    </a:ext>
                  </a:extLst>
                </p14:cNvPr>
                <p14:cNvContentPartPr/>
                <p14:nvPr/>
              </p14:nvContentPartPr>
              <p14:xfrm>
                <a:off x="3157300" y="4692591"/>
                <a:ext cx="25200" cy="2368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3378C196-50F3-5244-984B-033C88F6626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149740" y="4685031"/>
                  <a:ext cx="40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7737B462-1576-C748-9429-C86CCE789157}"/>
                    </a:ext>
                  </a:extLst>
                </p14:cNvPr>
                <p14:cNvContentPartPr/>
                <p14:nvPr/>
              </p14:nvContentPartPr>
              <p14:xfrm>
                <a:off x="2939500" y="4631031"/>
                <a:ext cx="367560" cy="3920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7737B462-1576-C748-9429-C86CCE78915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931940" y="4623471"/>
                  <a:ext cx="382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90B41E53-D350-0A45-BB15-45D043036649}"/>
                    </a:ext>
                  </a:extLst>
                </p14:cNvPr>
                <p14:cNvContentPartPr/>
                <p14:nvPr/>
              </p14:nvContentPartPr>
              <p14:xfrm>
                <a:off x="3561940" y="4711311"/>
                <a:ext cx="62640" cy="149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90B41E53-D350-0A45-BB15-45D04303664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554380" y="470375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BD2BF196-F5AD-B248-80CC-B6772B7CC985}"/>
                    </a:ext>
                  </a:extLst>
                </p14:cNvPr>
                <p14:cNvContentPartPr/>
                <p14:nvPr/>
              </p14:nvContentPartPr>
              <p14:xfrm>
                <a:off x="3773620" y="4679991"/>
                <a:ext cx="180720" cy="3988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BD2BF196-F5AD-B248-80CC-B6772B7CC98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66060" y="4672431"/>
                  <a:ext cx="195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0F420A4-EFA7-954D-9744-97E66890705F}"/>
                    </a:ext>
                  </a:extLst>
                </p14:cNvPr>
                <p14:cNvContentPartPr/>
                <p14:nvPr/>
              </p14:nvContentPartPr>
              <p14:xfrm>
                <a:off x="4134700" y="4661631"/>
                <a:ext cx="100080" cy="2682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0F420A4-EFA7-954D-9744-97E66890705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27140" y="465407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78CF51A-A19A-2246-9107-61F3820C0F8C}"/>
                    </a:ext>
                  </a:extLst>
                </p14:cNvPr>
                <p14:cNvContentPartPr/>
                <p14:nvPr/>
              </p14:nvContentPartPr>
              <p14:xfrm>
                <a:off x="4464820" y="4487751"/>
                <a:ext cx="585720" cy="5162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78CF51A-A19A-2246-9107-61F3820C0F8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57260" y="4480191"/>
                  <a:ext cx="6004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B335ED5-2128-3745-BC4E-E26823FA2F86}"/>
                    </a:ext>
                  </a:extLst>
                </p14:cNvPr>
                <p14:cNvContentPartPr/>
                <p14:nvPr/>
              </p14:nvContentPartPr>
              <p14:xfrm>
                <a:off x="4769740" y="4823271"/>
                <a:ext cx="62640" cy="252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B335ED5-2128-3745-BC4E-E26823FA2F8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762180" y="481571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8327AD6B-3DD6-7742-BEC5-A79F9E2E8BB7}"/>
                    </a:ext>
                  </a:extLst>
                </p14:cNvPr>
                <p14:cNvContentPartPr/>
                <p14:nvPr/>
              </p14:nvContentPartPr>
              <p14:xfrm>
                <a:off x="5323780" y="4611591"/>
                <a:ext cx="218160" cy="439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8327AD6B-3DD6-7742-BEC5-A79F9E2E8B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316220" y="460403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7525608-0E5A-D34A-9FEA-3142EED97F4D}"/>
                    </a:ext>
                  </a:extLst>
                </p14:cNvPr>
                <p14:cNvContentPartPr/>
                <p14:nvPr/>
              </p14:nvContentPartPr>
              <p14:xfrm>
                <a:off x="5442220" y="4717431"/>
                <a:ext cx="37800" cy="3178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7525608-0E5A-D34A-9FEA-3142EED97F4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434660" y="4709871"/>
                  <a:ext cx="52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51FE4A5-F13C-A54A-8770-D36C1BE93643}"/>
                    </a:ext>
                  </a:extLst>
                </p14:cNvPr>
                <p14:cNvContentPartPr/>
                <p14:nvPr/>
              </p14:nvContentPartPr>
              <p14:xfrm>
                <a:off x="5909140" y="4611591"/>
                <a:ext cx="336600" cy="4546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51FE4A5-F13C-A54A-8770-D36C1BE9364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901580" y="4604031"/>
                  <a:ext cx="351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C433D82-C77E-1843-92F2-3BF3F8E00384}"/>
                    </a:ext>
                  </a:extLst>
                </p14:cNvPr>
                <p14:cNvContentPartPr/>
                <p14:nvPr/>
              </p14:nvContentPartPr>
              <p14:xfrm>
                <a:off x="6027940" y="4829391"/>
                <a:ext cx="92880" cy="500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C433D82-C77E-1843-92F2-3BF3F8E0038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020380" y="4822191"/>
                  <a:ext cx="108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95A4C4AC-CE31-824B-BB50-7DCD7B925CCD}"/>
                    </a:ext>
                  </a:extLst>
                </p14:cNvPr>
                <p14:cNvContentPartPr/>
                <p14:nvPr/>
              </p14:nvContentPartPr>
              <p14:xfrm>
                <a:off x="6606460" y="4711311"/>
                <a:ext cx="249480" cy="1933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95A4C4AC-CE31-824B-BB50-7DCD7B925CC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598900" y="4703751"/>
                  <a:ext cx="264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9E636C1-CC46-6A45-A888-80B47A473069}"/>
                    </a:ext>
                  </a:extLst>
                </p14:cNvPr>
                <p14:cNvContentPartPr/>
                <p14:nvPr/>
              </p14:nvContentPartPr>
              <p14:xfrm>
                <a:off x="7154740" y="4530591"/>
                <a:ext cx="217440" cy="42372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9E636C1-CC46-6A45-A888-80B47A47306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47180" y="4523031"/>
                  <a:ext cx="232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61F27E2B-F60E-9C45-8AB0-9E672256DC8D}"/>
                    </a:ext>
                  </a:extLst>
                </p14:cNvPr>
                <p14:cNvContentPartPr/>
                <p14:nvPr/>
              </p14:nvContentPartPr>
              <p14:xfrm>
                <a:off x="7471540" y="4814271"/>
                <a:ext cx="62640" cy="529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61F27E2B-F60E-9C45-8AB0-9E672256DC8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63980" y="4806711"/>
                  <a:ext cx="77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069C1CA9-8A81-C14C-BCEC-A58681242CA9}"/>
                    </a:ext>
                  </a:extLst>
                </p14:cNvPr>
                <p14:cNvContentPartPr/>
                <p14:nvPr/>
              </p14:nvContentPartPr>
              <p14:xfrm>
                <a:off x="7639660" y="4493511"/>
                <a:ext cx="81360" cy="7660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069C1CA9-8A81-C14C-BCEC-A58681242C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32100" y="4485951"/>
                  <a:ext cx="964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13BBACC-D81D-714B-ADC4-8587D4EB0399}"/>
                    </a:ext>
                  </a:extLst>
                </p14:cNvPr>
                <p14:cNvContentPartPr/>
                <p14:nvPr/>
              </p14:nvContentPartPr>
              <p14:xfrm>
                <a:off x="7994620" y="4599351"/>
                <a:ext cx="274320" cy="491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13BBACC-D81D-714B-ADC4-8587D4EB039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87060" y="4591791"/>
                  <a:ext cx="2894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F3795B72-872C-6840-BCC2-3D6C1DDF8C00}"/>
                    </a:ext>
                  </a:extLst>
                </p14:cNvPr>
                <p14:cNvContentPartPr/>
                <p14:nvPr/>
              </p14:nvContentPartPr>
              <p14:xfrm>
                <a:off x="8548660" y="4599351"/>
                <a:ext cx="75240" cy="1123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F3795B72-872C-6840-BCC2-3D6C1DDF8C0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41100" y="459179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A8A10E69-4796-904C-BBB7-5F788962E299}"/>
                    </a:ext>
                  </a:extLst>
                </p14:cNvPr>
                <p14:cNvContentPartPr/>
                <p14:nvPr/>
              </p14:nvContentPartPr>
              <p14:xfrm>
                <a:off x="8486380" y="4785831"/>
                <a:ext cx="317880" cy="752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A8A10E69-4796-904C-BBB7-5F788962E29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478820" y="4778271"/>
                  <a:ext cx="333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C5A169C-B90C-A044-9F2D-BA9CDA4657BA}"/>
                    </a:ext>
                  </a:extLst>
                </p14:cNvPr>
                <p14:cNvContentPartPr/>
                <p14:nvPr/>
              </p14:nvContentPartPr>
              <p14:xfrm>
                <a:off x="9071740" y="4468311"/>
                <a:ext cx="124920" cy="4237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C5A169C-B90C-A044-9F2D-BA9CDA4657B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64180" y="4461111"/>
                  <a:ext cx="140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C842FFA-5C6F-5349-822E-13ACE1BE6514}"/>
                    </a:ext>
                  </a:extLst>
                </p14:cNvPr>
                <p14:cNvContentPartPr/>
                <p14:nvPr/>
              </p14:nvContentPartPr>
              <p14:xfrm>
                <a:off x="9357940" y="4468311"/>
                <a:ext cx="149760" cy="687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C842FFA-5C6F-5349-822E-13ACE1BE651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50380" y="4461111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25E4729C-E0CB-E04C-B614-CF5AD7773C67}"/>
                    </a:ext>
                  </a:extLst>
                </p14:cNvPr>
                <p14:cNvContentPartPr/>
                <p14:nvPr/>
              </p14:nvContentPartPr>
              <p14:xfrm>
                <a:off x="9326980" y="4636431"/>
                <a:ext cx="181080" cy="2246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25E4729C-E0CB-E04C-B614-CF5AD7773C6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319420" y="4628871"/>
                  <a:ext cx="19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F037DA3-3E59-D943-ABC9-3BDE456FEBD9}"/>
                    </a:ext>
                  </a:extLst>
                </p14:cNvPr>
                <p14:cNvContentPartPr/>
                <p14:nvPr/>
              </p14:nvContentPartPr>
              <p14:xfrm>
                <a:off x="9762580" y="4300551"/>
                <a:ext cx="193320" cy="1371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F037DA3-3E59-D943-ABC9-3BDE456FEBD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755020" y="429299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8698DD0-1FDF-A24B-A948-CDC6AF387845}"/>
                    </a:ext>
                  </a:extLst>
                </p14:cNvPr>
                <p14:cNvContentPartPr/>
                <p14:nvPr/>
              </p14:nvContentPartPr>
              <p14:xfrm>
                <a:off x="9793900" y="4487031"/>
                <a:ext cx="100080" cy="1371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8698DD0-1FDF-A24B-A948-CDC6AF38784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786340" y="447947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C39BE956-392E-2B48-A97F-65555F514EBC}"/>
                    </a:ext>
                  </a:extLst>
                </p14:cNvPr>
                <p14:cNvContentPartPr/>
                <p14:nvPr/>
              </p14:nvContentPartPr>
              <p14:xfrm>
                <a:off x="9652060" y="4617711"/>
                <a:ext cx="353880" cy="1933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C39BE956-392E-2B48-A97F-65555F514EB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44500" y="4610511"/>
                  <a:ext cx="369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4753710B-23FF-F544-9218-00BEE53DB67C}"/>
                    </a:ext>
                  </a:extLst>
                </p14:cNvPr>
                <p14:cNvContentPartPr/>
                <p14:nvPr/>
              </p14:nvContentPartPr>
              <p14:xfrm>
                <a:off x="9625780" y="4879431"/>
                <a:ext cx="87480" cy="687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4753710B-23FF-F544-9218-00BEE53DB67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618220" y="487187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C21AC511-E2E6-3C4B-874F-31B9AB56C7A1}"/>
                    </a:ext>
                  </a:extLst>
                </p14:cNvPr>
                <p14:cNvContentPartPr/>
                <p14:nvPr/>
              </p14:nvContentPartPr>
              <p14:xfrm>
                <a:off x="9775180" y="4848111"/>
                <a:ext cx="267480" cy="1807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C21AC511-E2E6-3C4B-874F-31B9AB56C7A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767620" y="4840551"/>
                  <a:ext cx="282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D36755C-E237-1542-B935-65EDCAE37F8B}"/>
                    </a:ext>
                  </a:extLst>
                </p14:cNvPr>
                <p14:cNvContentPartPr/>
                <p14:nvPr/>
              </p14:nvContentPartPr>
              <p14:xfrm>
                <a:off x="9775180" y="4817151"/>
                <a:ext cx="100080" cy="1436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D36755C-E237-1542-B935-65EDCAE37F8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767620" y="480959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DD1D01B3-AD48-CB44-AE6A-B57A3A6F9D65}"/>
                    </a:ext>
                  </a:extLst>
                </p14:cNvPr>
                <p14:cNvContentPartPr/>
                <p14:nvPr/>
              </p14:nvContentPartPr>
              <p14:xfrm>
                <a:off x="9326980" y="4679991"/>
                <a:ext cx="105480" cy="1000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DD1D01B3-AD48-CB44-AE6A-B57A3A6F9D6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319420" y="4672431"/>
                  <a:ext cx="120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1408D058-19BB-2B44-B98B-90B952B0DEEF}"/>
                    </a:ext>
                  </a:extLst>
                </p14:cNvPr>
                <p14:cNvContentPartPr/>
                <p14:nvPr/>
              </p14:nvContentPartPr>
              <p14:xfrm>
                <a:off x="2983060" y="5072391"/>
                <a:ext cx="7066440" cy="1188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1408D058-19BB-2B44-B98B-90B952B0DEE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975500" y="5064831"/>
                  <a:ext cx="7081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0F9EEB47-4821-4043-9456-537EFDEF2071}"/>
              </a:ext>
            </a:extLst>
          </p:cNvPr>
          <p:cNvGrpSpPr/>
          <p:nvPr/>
        </p:nvGrpSpPr>
        <p:grpSpPr>
          <a:xfrm>
            <a:off x="1034380" y="5564151"/>
            <a:ext cx="1451160" cy="498600"/>
            <a:chOff x="1034380" y="5564151"/>
            <a:chExt cx="145116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EA90EA75-D466-254D-8C78-73631F2A982D}"/>
                    </a:ext>
                  </a:extLst>
                </p14:cNvPr>
                <p14:cNvContentPartPr/>
                <p14:nvPr/>
              </p14:nvContentPartPr>
              <p14:xfrm>
                <a:off x="1034380" y="5614551"/>
                <a:ext cx="317880" cy="3607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EA90EA75-D466-254D-8C78-73631F2A982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6820" y="5606991"/>
                  <a:ext cx="333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01666F8D-062B-9441-9C1E-62F7345F556E}"/>
                    </a:ext>
                  </a:extLst>
                </p14:cNvPr>
                <p14:cNvContentPartPr/>
                <p14:nvPr/>
              </p14:nvContentPartPr>
              <p14:xfrm>
                <a:off x="1520020" y="5564151"/>
                <a:ext cx="100080" cy="752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01666F8D-062B-9441-9C1E-62F7345F556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512460" y="555659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AAD6CEE-2BE5-4F49-A87E-052DFA053736}"/>
                    </a:ext>
                  </a:extLst>
                </p14:cNvPr>
                <p14:cNvContentPartPr/>
                <p14:nvPr/>
              </p14:nvContentPartPr>
              <p14:xfrm>
                <a:off x="1464220" y="5694831"/>
                <a:ext cx="510840" cy="3117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AAD6CEE-2BE5-4F49-A87E-052DFA05373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456660" y="5687271"/>
                  <a:ext cx="525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2A63B811-FE33-4A4B-A701-633E462006E9}"/>
                    </a:ext>
                  </a:extLst>
                </p14:cNvPr>
                <p14:cNvContentPartPr/>
                <p14:nvPr/>
              </p14:nvContentPartPr>
              <p14:xfrm>
                <a:off x="2111500" y="5719671"/>
                <a:ext cx="56520" cy="2674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2A63B811-FE33-4A4B-A701-633E462006E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103940" y="5712111"/>
                  <a:ext cx="71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302B9E12-E840-B749-9FE3-AC97A3E66FAF}"/>
                    </a:ext>
                  </a:extLst>
                </p14:cNvPr>
                <p14:cNvContentPartPr/>
                <p14:nvPr/>
              </p14:nvContentPartPr>
              <p14:xfrm>
                <a:off x="2292220" y="5601591"/>
                <a:ext cx="193320" cy="4611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302B9E12-E840-B749-9FE3-AC97A3E66FA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284660" y="5594031"/>
                  <a:ext cx="20844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93750AF7-DCA6-224E-8201-D8580BFEF05A}"/>
              </a:ext>
            </a:extLst>
          </p:cNvPr>
          <p:cNvGrpSpPr/>
          <p:nvPr/>
        </p:nvGrpSpPr>
        <p:grpSpPr>
          <a:xfrm>
            <a:off x="2746540" y="5981391"/>
            <a:ext cx="124920" cy="180720"/>
            <a:chOff x="2746540" y="5981391"/>
            <a:chExt cx="1249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5894D43D-6F26-9349-AE54-E77DE1A40765}"/>
                    </a:ext>
                  </a:extLst>
                </p14:cNvPr>
                <p14:cNvContentPartPr/>
                <p14:nvPr/>
              </p14:nvContentPartPr>
              <p14:xfrm>
                <a:off x="2746540" y="5981391"/>
                <a:ext cx="68760" cy="313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5894D43D-6F26-9349-AE54-E77DE1A4076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38980" y="597383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D27BC52-8261-1C41-A508-C1AEFBB9479E}"/>
                    </a:ext>
                  </a:extLst>
                </p14:cNvPr>
                <p14:cNvContentPartPr/>
                <p14:nvPr/>
              </p14:nvContentPartPr>
              <p14:xfrm>
                <a:off x="2796220" y="6093351"/>
                <a:ext cx="75240" cy="6876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D27BC52-8261-1C41-A508-C1AEFBB9479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788660" y="608579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7AFF259E-E7C2-EB46-ABCF-E8588228369D}"/>
              </a:ext>
            </a:extLst>
          </p:cNvPr>
          <p:cNvGrpSpPr/>
          <p:nvPr/>
        </p:nvGrpSpPr>
        <p:grpSpPr>
          <a:xfrm>
            <a:off x="3474820" y="5539311"/>
            <a:ext cx="317880" cy="651240"/>
            <a:chOff x="3474820" y="5539311"/>
            <a:chExt cx="317880" cy="65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1267DDE4-EA5D-564B-9045-2F4346454C8C}"/>
                    </a:ext>
                  </a:extLst>
                </p14:cNvPr>
                <p14:cNvContentPartPr/>
                <p14:nvPr/>
              </p14:nvContentPartPr>
              <p14:xfrm>
                <a:off x="3474820" y="5539311"/>
                <a:ext cx="280440" cy="6166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1267DDE4-EA5D-564B-9045-2F4346454C8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67260" y="5531751"/>
                  <a:ext cx="2955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DBD58337-661B-CF48-8596-88ECBAAEF076}"/>
                    </a:ext>
                  </a:extLst>
                </p14:cNvPr>
                <p14:cNvContentPartPr/>
                <p14:nvPr/>
              </p14:nvContentPartPr>
              <p14:xfrm>
                <a:off x="3605500" y="6024951"/>
                <a:ext cx="187200" cy="1656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DBD58337-661B-CF48-8596-88ECBAAEF07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597940" y="6017391"/>
                  <a:ext cx="2023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78DA816E-38B0-B542-9F3F-3FA7FE1A764F}"/>
              </a:ext>
            </a:extLst>
          </p:cNvPr>
          <p:cNvGrpSpPr/>
          <p:nvPr/>
        </p:nvGrpSpPr>
        <p:grpSpPr>
          <a:xfrm>
            <a:off x="4069900" y="5732271"/>
            <a:ext cx="1210680" cy="516960"/>
            <a:chOff x="4069900" y="5732271"/>
            <a:chExt cx="12106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1CEED4CF-FD26-4A47-B1D0-08C22C5A8C23}"/>
                    </a:ext>
                  </a:extLst>
                </p14:cNvPr>
                <p14:cNvContentPartPr/>
                <p14:nvPr/>
              </p14:nvContentPartPr>
              <p14:xfrm>
                <a:off x="4203100" y="5781951"/>
                <a:ext cx="25200" cy="3027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1CEED4CF-FD26-4A47-B1D0-08C22C5A8C2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95900" y="5774391"/>
                  <a:ext cx="40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D885E77-C3B2-2148-8C6F-46FDCEF4CE65}"/>
                    </a:ext>
                  </a:extLst>
                </p14:cNvPr>
                <p14:cNvContentPartPr/>
                <p14:nvPr/>
              </p14:nvContentPartPr>
              <p14:xfrm>
                <a:off x="4069900" y="5750991"/>
                <a:ext cx="333000" cy="3801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D885E77-C3B2-2148-8C6F-46FDCEF4CE6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062340" y="5743431"/>
                  <a:ext cx="348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6F68E00-5DAD-C342-987F-D464554C2C7F}"/>
                    </a:ext>
                  </a:extLst>
                </p14:cNvPr>
                <p14:cNvContentPartPr/>
                <p14:nvPr/>
              </p14:nvContentPartPr>
              <p14:xfrm>
                <a:off x="4582900" y="5800671"/>
                <a:ext cx="87480" cy="22464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6F68E00-5DAD-C342-987F-D464554C2C7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575340" y="5793111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F546D69C-F6E5-BE44-94B3-18463878A436}"/>
                    </a:ext>
                  </a:extLst>
                </p14:cNvPr>
                <p14:cNvContentPartPr/>
                <p14:nvPr/>
              </p14:nvContentPartPr>
              <p14:xfrm>
                <a:off x="4788460" y="5794551"/>
                <a:ext cx="218160" cy="4546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F546D69C-F6E5-BE44-94B3-18463878A43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780900" y="5786991"/>
                  <a:ext cx="233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DD725B29-F9F7-8F4D-8275-724AA72428E5}"/>
                    </a:ext>
                  </a:extLst>
                </p14:cNvPr>
                <p14:cNvContentPartPr/>
                <p14:nvPr/>
              </p14:nvContentPartPr>
              <p14:xfrm>
                <a:off x="5099860" y="5732271"/>
                <a:ext cx="180720" cy="3553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DD725B29-F9F7-8F4D-8275-724AA72428E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092300" y="5724711"/>
                  <a:ext cx="1958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C2F4FA7B-C6BE-2743-A0C5-B3CF513AB9D4}"/>
              </a:ext>
            </a:extLst>
          </p:cNvPr>
          <p:cNvGrpSpPr/>
          <p:nvPr/>
        </p:nvGrpSpPr>
        <p:grpSpPr>
          <a:xfrm>
            <a:off x="5635180" y="5613831"/>
            <a:ext cx="1525680" cy="567000"/>
            <a:chOff x="5635180" y="5613831"/>
            <a:chExt cx="15256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88B60BF9-74FF-0A41-8EAA-ABFAE4FB5184}"/>
                    </a:ext>
                  </a:extLst>
                </p14:cNvPr>
                <p14:cNvContentPartPr/>
                <p14:nvPr/>
              </p14:nvContentPartPr>
              <p14:xfrm>
                <a:off x="5635180" y="5763951"/>
                <a:ext cx="193320" cy="3607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88B60BF9-74FF-0A41-8EAA-ABFAE4FB518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627620" y="5756391"/>
                  <a:ext cx="208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CE821EB6-C205-CA4D-8D4C-FF988E6EF73F}"/>
                    </a:ext>
                  </a:extLst>
                </p14:cNvPr>
                <p14:cNvContentPartPr/>
                <p14:nvPr/>
              </p14:nvContentPartPr>
              <p14:xfrm>
                <a:off x="5691340" y="5959071"/>
                <a:ext cx="124920" cy="972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CE821EB6-C205-CA4D-8D4C-FF988E6EF73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683780" y="5951511"/>
                  <a:ext cx="140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A005B15F-6D09-574D-99D2-F6D98252A09C}"/>
                    </a:ext>
                  </a:extLst>
                </p14:cNvPr>
                <p14:cNvContentPartPr/>
                <p14:nvPr/>
              </p14:nvContentPartPr>
              <p14:xfrm>
                <a:off x="5902660" y="6024951"/>
                <a:ext cx="31320" cy="565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A005B15F-6D09-574D-99D2-F6D98252A09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895460" y="601739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4DBAA5C8-30B2-6647-ACB7-CD7F01D1EB55}"/>
                    </a:ext>
                  </a:extLst>
                </p14:cNvPr>
                <p14:cNvContentPartPr/>
                <p14:nvPr/>
              </p14:nvContentPartPr>
              <p14:xfrm>
                <a:off x="6114340" y="5613831"/>
                <a:ext cx="554400" cy="5670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4DBAA5C8-30B2-6647-ACB7-CD7F01D1EB5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107140" y="5606271"/>
                  <a:ext cx="5695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971159B3-E7FE-2F49-93C3-32B3D94AB9FE}"/>
                    </a:ext>
                  </a:extLst>
                </p14:cNvPr>
                <p14:cNvContentPartPr/>
                <p14:nvPr/>
              </p14:nvContentPartPr>
              <p14:xfrm>
                <a:off x="6805540" y="5707431"/>
                <a:ext cx="259200" cy="4237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971159B3-E7FE-2F49-93C3-32B3D94AB9F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97980" y="5699871"/>
                  <a:ext cx="273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BD09033-BC33-2B40-8331-A7BBCC7C2EC2}"/>
                    </a:ext>
                  </a:extLst>
                </p14:cNvPr>
                <p14:cNvContentPartPr/>
                <p14:nvPr/>
              </p14:nvContentPartPr>
              <p14:xfrm>
                <a:off x="6918940" y="5950791"/>
                <a:ext cx="241920" cy="558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BD09033-BC33-2B40-8331-A7BBCC7C2EC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911380" y="5943231"/>
                  <a:ext cx="25668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33" name="墨迹 332">
                <a:extLst>
                  <a:ext uri="{FF2B5EF4-FFF2-40B4-BE49-F238E27FC236}">
                    <a16:creationId xmlns:a16="http://schemas.microsoft.com/office/drawing/2014/main" id="{F3101BB6-4047-484B-9B5F-0F89C4D89763}"/>
                  </a:ext>
                </a:extLst>
              </p14:cNvPr>
              <p14:cNvContentPartPr/>
              <p14:nvPr/>
            </p14:nvContentPartPr>
            <p14:xfrm>
              <a:off x="7508980" y="5713551"/>
              <a:ext cx="367560" cy="554400"/>
            </p14:xfrm>
          </p:contentPart>
        </mc:Choice>
        <mc:Fallback>
          <p:pic>
            <p:nvPicPr>
              <p:cNvPr id="333" name="墨迹 332">
                <a:extLst>
                  <a:ext uri="{FF2B5EF4-FFF2-40B4-BE49-F238E27FC236}">
                    <a16:creationId xmlns:a16="http://schemas.microsoft.com/office/drawing/2014/main" id="{F3101BB6-4047-484B-9B5F-0F89C4D89763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7501420" y="5705991"/>
                <a:ext cx="3826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4A56B75F-D267-9048-BDCE-F9585352F7FC}"/>
                  </a:ext>
                </a:extLst>
              </p14:cNvPr>
              <p14:cNvContentPartPr/>
              <p14:nvPr/>
            </p14:nvContentPartPr>
            <p14:xfrm>
              <a:off x="8243740" y="5906511"/>
              <a:ext cx="205920" cy="13104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4A56B75F-D267-9048-BDCE-F9585352F7FC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8236180" y="5898951"/>
                <a:ext cx="221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5721BCEB-D8F0-9A49-9095-AE1A50A3B4EC}"/>
                  </a:ext>
                </a:extLst>
              </p14:cNvPr>
              <p14:cNvContentPartPr/>
              <p14:nvPr/>
            </p14:nvContentPartPr>
            <p14:xfrm>
              <a:off x="8754220" y="5620311"/>
              <a:ext cx="305280" cy="47340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5721BCEB-D8F0-9A49-9095-AE1A50A3B4E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8746660" y="5612751"/>
                <a:ext cx="3204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96485E71-9882-E94C-98DF-596CB988D0E3}"/>
                  </a:ext>
                </a:extLst>
              </p14:cNvPr>
              <p14:cNvContentPartPr/>
              <p14:nvPr/>
            </p14:nvContentPartPr>
            <p14:xfrm>
              <a:off x="9083980" y="5969511"/>
              <a:ext cx="75240" cy="5292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96485E71-9882-E94C-98DF-596CB988D0E3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9076420" y="5961951"/>
                <a:ext cx="900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6F1E43F6-00C3-0049-9821-FEA8B5C6A5AF}"/>
                  </a:ext>
                </a:extLst>
              </p14:cNvPr>
              <p14:cNvContentPartPr/>
              <p14:nvPr/>
            </p14:nvContentPartPr>
            <p14:xfrm>
              <a:off x="9183700" y="5579991"/>
              <a:ext cx="230760" cy="89964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6F1E43F6-00C3-0049-9821-FEA8B5C6A5AF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9176140" y="5572431"/>
                <a:ext cx="24588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1095C6E7-9B27-F64A-871E-62248F72D596}"/>
                  </a:ext>
                </a:extLst>
              </p14:cNvPr>
              <p14:cNvContentPartPr/>
              <p14:nvPr/>
            </p14:nvContentPartPr>
            <p14:xfrm>
              <a:off x="9588340" y="5789511"/>
              <a:ext cx="243000" cy="44712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1095C6E7-9B27-F64A-871E-62248F72D596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580780" y="5781951"/>
                <a:ext cx="25812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99527774-DE68-7947-BA1A-0FBF1A344EB7}"/>
                  </a:ext>
                </a:extLst>
              </p14:cNvPr>
              <p14:cNvContentPartPr/>
              <p14:nvPr/>
            </p14:nvContentPartPr>
            <p14:xfrm>
              <a:off x="10055260" y="5750991"/>
              <a:ext cx="61920" cy="8136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99527774-DE68-7947-BA1A-0FBF1A344EB7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10047700" y="5743431"/>
                <a:ext cx="77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40" name="墨迹 339">
                <a:extLst>
                  <a:ext uri="{FF2B5EF4-FFF2-40B4-BE49-F238E27FC236}">
                    <a16:creationId xmlns:a16="http://schemas.microsoft.com/office/drawing/2014/main" id="{6353A7EC-9BFD-5E4F-BA27-94AE3494D8AF}"/>
                  </a:ext>
                </a:extLst>
              </p14:cNvPr>
              <p14:cNvContentPartPr/>
              <p14:nvPr/>
            </p14:nvContentPartPr>
            <p14:xfrm>
              <a:off x="9955540" y="5956191"/>
              <a:ext cx="218160" cy="124920"/>
            </p14:xfrm>
          </p:contentPart>
        </mc:Choice>
        <mc:Fallback>
          <p:pic>
            <p:nvPicPr>
              <p:cNvPr id="340" name="墨迹 339">
                <a:extLst>
                  <a:ext uri="{FF2B5EF4-FFF2-40B4-BE49-F238E27FC236}">
                    <a16:creationId xmlns:a16="http://schemas.microsoft.com/office/drawing/2014/main" id="{6353A7EC-9BFD-5E4F-BA27-94AE3494D8AF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9947980" y="5948991"/>
                <a:ext cx="23328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D08B711E-F479-BE4A-995B-E3A67FB9388D}"/>
              </a:ext>
            </a:extLst>
          </p:cNvPr>
          <p:cNvGrpSpPr/>
          <p:nvPr/>
        </p:nvGrpSpPr>
        <p:grpSpPr>
          <a:xfrm>
            <a:off x="10416340" y="5452191"/>
            <a:ext cx="1251720" cy="1021320"/>
            <a:chOff x="10416340" y="5452191"/>
            <a:chExt cx="1251720" cy="10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FF4546A0-DC28-7049-8911-14551CA55E3D}"/>
                    </a:ext>
                  </a:extLst>
                </p14:cNvPr>
                <p14:cNvContentPartPr/>
                <p14:nvPr/>
              </p14:nvContentPartPr>
              <p14:xfrm>
                <a:off x="10416340" y="5682591"/>
                <a:ext cx="236880" cy="49212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FF4546A0-DC28-7049-8911-14551CA55E3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408780" y="5675031"/>
                  <a:ext cx="252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A1E68290-FC52-3741-BB79-CC25FC81C883}"/>
                    </a:ext>
                  </a:extLst>
                </p14:cNvPr>
                <p14:cNvContentPartPr/>
                <p14:nvPr/>
              </p14:nvContentPartPr>
              <p14:xfrm>
                <a:off x="10702540" y="5700951"/>
                <a:ext cx="143640" cy="687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A1E68290-FC52-3741-BB79-CC25FC81C88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694980" y="569375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EB86CB3B-185D-C04C-A169-EC09522EA784}"/>
                    </a:ext>
                  </a:extLst>
                </p14:cNvPr>
                <p14:cNvContentPartPr/>
                <p14:nvPr/>
              </p14:nvContentPartPr>
              <p14:xfrm>
                <a:off x="10610020" y="5919111"/>
                <a:ext cx="211320" cy="2120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EB86CB3B-185D-C04C-A169-EC09522EA78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602460" y="5911551"/>
                  <a:ext cx="22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4C522D43-3C05-DB48-A71C-F845034E2BE0}"/>
                    </a:ext>
                  </a:extLst>
                </p14:cNvPr>
                <p14:cNvContentPartPr/>
                <p14:nvPr/>
              </p14:nvContentPartPr>
              <p14:xfrm>
                <a:off x="11201500" y="5452191"/>
                <a:ext cx="342000" cy="5295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4C522D43-3C05-DB48-A71C-F845034E2BE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193940" y="5444631"/>
                  <a:ext cx="3571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5A09C0CF-3A2E-C040-99FC-D33787B6C073}"/>
                    </a:ext>
                  </a:extLst>
                </p14:cNvPr>
                <p14:cNvContentPartPr/>
                <p14:nvPr/>
              </p14:nvContentPartPr>
              <p14:xfrm>
                <a:off x="11007820" y="5987511"/>
                <a:ext cx="603720" cy="2991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5A09C0CF-3A2E-C040-99FC-D33787B6C07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000260" y="5979951"/>
                  <a:ext cx="618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0C2D3535-28B6-CD40-9DD8-4B29CF5BBC65}"/>
                    </a:ext>
                  </a:extLst>
                </p14:cNvPr>
                <p14:cNvContentPartPr/>
                <p14:nvPr/>
              </p14:nvContentPartPr>
              <p14:xfrm>
                <a:off x="11213020" y="6000111"/>
                <a:ext cx="198720" cy="1746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0C2D3535-28B6-CD40-9DD8-4B29CF5BBC6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205460" y="5992551"/>
                  <a:ext cx="213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AE9B873B-8490-9940-A2CB-0B1EE380A818}"/>
                    </a:ext>
                  </a:extLst>
                </p14:cNvPr>
                <p14:cNvContentPartPr/>
                <p14:nvPr/>
              </p14:nvContentPartPr>
              <p14:xfrm>
                <a:off x="10665460" y="5919111"/>
                <a:ext cx="155880" cy="5004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AE9B873B-8490-9940-A2CB-0B1EE380A81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657900" y="591155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343BC8B5-5EAF-554D-8632-CA4C473F2AFA}"/>
                    </a:ext>
                  </a:extLst>
                </p14:cNvPr>
                <p14:cNvContentPartPr/>
                <p14:nvPr/>
              </p14:nvContentPartPr>
              <p14:xfrm>
                <a:off x="11537020" y="6361191"/>
                <a:ext cx="131040" cy="11232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343BC8B5-5EAF-554D-8632-CA4C473F2AF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529460" y="635363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67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6E09FE6-D28C-6247-B1E6-B9F361D08101}"/>
              </a:ext>
            </a:extLst>
          </p:cNvPr>
          <p:cNvGrpSpPr/>
          <p:nvPr/>
        </p:nvGrpSpPr>
        <p:grpSpPr>
          <a:xfrm>
            <a:off x="636220" y="241191"/>
            <a:ext cx="616320" cy="921600"/>
            <a:chOff x="636220" y="241191"/>
            <a:chExt cx="61632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CD27715-6DBF-004B-A71C-AA57035F3B9D}"/>
                    </a:ext>
                  </a:extLst>
                </p14:cNvPr>
                <p14:cNvContentPartPr/>
                <p14:nvPr/>
              </p14:nvContentPartPr>
              <p14:xfrm>
                <a:off x="636220" y="316071"/>
                <a:ext cx="523440" cy="329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CD27715-6DBF-004B-A71C-AA57035F3B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8660" y="308511"/>
                  <a:ext cx="538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314CAA-CE9E-F246-B790-BFBCABC22788}"/>
                    </a:ext>
                  </a:extLst>
                </p14:cNvPr>
                <p14:cNvContentPartPr/>
                <p14:nvPr/>
              </p14:nvContentPartPr>
              <p14:xfrm>
                <a:off x="1165060" y="241191"/>
                <a:ext cx="87480" cy="921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314CAA-CE9E-F246-B790-BFBCABC227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7860" y="233991"/>
                  <a:ext cx="102600" cy="9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B911154-8D27-F143-BFFC-2243894BF7E7}"/>
              </a:ext>
            </a:extLst>
          </p:cNvPr>
          <p:cNvGrpSpPr/>
          <p:nvPr/>
        </p:nvGrpSpPr>
        <p:grpSpPr>
          <a:xfrm>
            <a:off x="9002980" y="415791"/>
            <a:ext cx="965520" cy="479160"/>
            <a:chOff x="9002980" y="415791"/>
            <a:chExt cx="96552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AA6FDCC-56BC-F043-B530-476DEC7CF660}"/>
                    </a:ext>
                  </a:extLst>
                </p14:cNvPr>
                <p14:cNvContentPartPr/>
                <p14:nvPr/>
              </p14:nvContentPartPr>
              <p14:xfrm>
                <a:off x="9090460" y="496791"/>
                <a:ext cx="43920" cy="205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AA6FDCC-56BC-F043-B530-476DEC7CF6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82900" y="48923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EC4CE4E-6A49-A54B-97E5-6B1E26A18289}"/>
                    </a:ext>
                  </a:extLst>
                </p14:cNvPr>
                <p14:cNvContentPartPr/>
                <p14:nvPr/>
              </p14:nvContentPartPr>
              <p14:xfrm>
                <a:off x="9002980" y="415791"/>
                <a:ext cx="286560" cy="367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EC4CE4E-6A49-A54B-97E5-6B1E26A182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95420" y="408231"/>
                  <a:ext cx="301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9DD652B-7546-194F-8F25-312BF9706836}"/>
                    </a:ext>
                  </a:extLst>
                </p14:cNvPr>
                <p14:cNvContentPartPr/>
                <p14:nvPr/>
              </p14:nvContentPartPr>
              <p14:xfrm>
                <a:off x="9420220" y="509031"/>
                <a:ext cx="43920" cy="131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9DD652B-7546-194F-8F25-312BF97068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2660" y="501471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730D2B8-A5CA-494B-8810-6BD5D15A8761}"/>
                    </a:ext>
                  </a:extLst>
                </p14:cNvPr>
                <p14:cNvContentPartPr/>
                <p14:nvPr/>
              </p14:nvContentPartPr>
              <p14:xfrm>
                <a:off x="9551620" y="415791"/>
                <a:ext cx="198720" cy="47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730D2B8-A5CA-494B-8810-6BD5D15A87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44060" y="408231"/>
                  <a:ext cx="213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B107932-A28D-0F41-9B27-C11014383E23}"/>
                    </a:ext>
                  </a:extLst>
                </p14:cNvPr>
                <p14:cNvContentPartPr/>
                <p14:nvPr/>
              </p14:nvContentPartPr>
              <p14:xfrm>
                <a:off x="9849700" y="440631"/>
                <a:ext cx="118800" cy="317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B107932-A28D-0F41-9B27-C11014383E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42140" y="433071"/>
                  <a:ext cx="13356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9AAB8E0A-C657-6C48-B755-EC7658205D11}"/>
                  </a:ext>
                </a:extLst>
              </p14:cNvPr>
              <p14:cNvContentPartPr/>
              <p14:nvPr/>
            </p14:nvContentPartPr>
            <p14:xfrm>
              <a:off x="10136260" y="752031"/>
              <a:ext cx="19080" cy="687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9AAB8E0A-C657-6C48-B755-EC7658205D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28700" y="744471"/>
                <a:ext cx="34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6F3EF76C-6B81-FF40-8D84-F7ED0A8C2296}"/>
              </a:ext>
            </a:extLst>
          </p:cNvPr>
          <p:cNvGrpSpPr/>
          <p:nvPr/>
        </p:nvGrpSpPr>
        <p:grpSpPr>
          <a:xfrm>
            <a:off x="10484740" y="316791"/>
            <a:ext cx="429840" cy="528840"/>
            <a:chOff x="10484740" y="316791"/>
            <a:chExt cx="42984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D6524FF-6EE0-A543-ACEB-5154ECB0EDC5}"/>
                    </a:ext>
                  </a:extLst>
                </p14:cNvPr>
                <p14:cNvContentPartPr/>
                <p14:nvPr/>
              </p14:nvContentPartPr>
              <p14:xfrm>
                <a:off x="10484740" y="384471"/>
                <a:ext cx="124920" cy="274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D6524FF-6EE0-A543-ACEB-5154ECB0ED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77180" y="376911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3A4667F-2D44-5048-B5B1-9A2F7AFFC63A}"/>
                    </a:ext>
                  </a:extLst>
                </p14:cNvPr>
                <p14:cNvContentPartPr/>
                <p14:nvPr/>
              </p14:nvContentPartPr>
              <p14:xfrm>
                <a:off x="10746100" y="316791"/>
                <a:ext cx="168480" cy="528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3A4667F-2D44-5048-B5B1-9A2F7AFFC6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38900" y="309231"/>
                  <a:ext cx="1836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C5CFD61-8F57-A047-B35A-7ABE69581592}"/>
                    </a:ext>
                  </a:extLst>
                </p14:cNvPr>
                <p14:cNvContentPartPr/>
                <p14:nvPr/>
              </p14:nvContentPartPr>
              <p14:xfrm>
                <a:off x="10665460" y="577431"/>
                <a:ext cx="218160" cy="43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C5CFD61-8F57-A047-B35A-7ABE695815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7900" y="56987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14F4ACF-BC63-2F47-AAF3-6595958131DF}"/>
              </a:ext>
            </a:extLst>
          </p:cNvPr>
          <p:cNvGrpSpPr/>
          <p:nvPr/>
        </p:nvGrpSpPr>
        <p:grpSpPr>
          <a:xfrm>
            <a:off x="11101060" y="452871"/>
            <a:ext cx="548280" cy="392400"/>
            <a:chOff x="11101060" y="452871"/>
            <a:chExt cx="5482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C051AC5-4202-8543-8D09-F6FCB2891056}"/>
                    </a:ext>
                  </a:extLst>
                </p14:cNvPr>
                <p14:cNvContentPartPr/>
                <p14:nvPr/>
              </p14:nvContentPartPr>
              <p14:xfrm>
                <a:off x="11101060" y="496791"/>
                <a:ext cx="25200" cy="137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C051AC5-4202-8543-8D09-F6FCB28910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93500" y="48923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B2DD068-9CDE-BA46-865F-8206E2F1041F}"/>
                    </a:ext>
                  </a:extLst>
                </p14:cNvPr>
                <p14:cNvContentPartPr/>
                <p14:nvPr/>
              </p14:nvContentPartPr>
              <p14:xfrm>
                <a:off x="11231740" y="452871"/>
                <a:ext cx="180720" cy="3924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B2DD068-9CDE-BA46-865F-8206E2F104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224180" y="445671"/>
                  <a:ext cx="195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92562E2-D4DD-274B-AF55-97FBE6FFD78F}"/>
                    </a:ext>
                  </a:extLst>
                </p14:cNvPr>
                <p14:cNvContentPartPr/>
                <p14:nvPr/>
              </p14:nvContentPartPr>
              <p14:xfrm>
                <a:off x="11537020" y="478071"/>
                <a:ext cx="112320" cy="280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92562E2-D4DD-274B-AF55-97FBE6FFD7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29460" y="470511"/>
                  <a:ext cx="12744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B364E5F-0644-FD47-B8B3-BA69A44CCEEE}"/>
                  </a:ext>
                </a:extLst>
              </p14:cNvPr>
              <p14:cNvContentPartPr/>
              <p14:nvPr/>
            </p14:nvContentPartPr>
            <p14:xfrm>
              <a:off x="9737740" y="1436751"/>
              <a:ext cx="81360" cy="3240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B364E5F-0644-FD47-B8B3-BA69A44CCE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30180" y="1429191"/>
                <a:ext cx="964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798AFC4E-A49D-DE4A-B904-77AFC233F8FB}"/>
              </a:ext>
            </a:extLst>
          </p:cNvPr>
          <p:cNvGrpSpPr/>
          <p:nvPr/>
        </p:nvGrpSpPr>
        <p:grpSpPr>
          <a:xfrm>
            <a:off x="9974260" y="1436751"/>
            <a:ext cx="672840" cy="485640"/>
            <a:chOff x="9974260" y="1436751"/>
            <a:chExt cx="67284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68F18AE-B54B-364F-93C3-A91A4926E0AA}"/>
                    </a:ext>
                  </a:extLst>
                </p14:cNvPr>
                <p14:cNvContentPartPr/>
                <p14:nvPr/>
              </p14:nvContentPartPr>
              <p14:xfrm>
                <a:off x="10011700" y="1442871"/>
                <a:ext cx="62640" cy="267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68F18AE-B54B-364F-93C3-A91A4926E0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04140" y="1435311"/>
                  <a:ext cx="77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FE2CC5-99D1-414C-B65F-ADF10B8873AD}"/>
                    </a:ext>
                  </a:extLst>
                </p14:cNvPr>
                <p14:cNvContentPartPr/>
                <p14:nvPr/>
              </p14:nvContentPartPr>
              <p14:xfrm>
                <a:off x="9974260" y="1436751"/>
                <a:ext cx="249480" cy="324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FE2CC5-99D1-414C-B65F-ADF10B8873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66700" y="1429191"/>
                  <a:ext cx="264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6437D00-AFB6-414F-925E-6FDB1D7B5CF1}"/>
                    </a:ext>
                  </a:extLst>
                </p14:cNvPr>
                <p14:cNvContentPartPr/>
                <p14:nvPr/>
              </p14:nvContentPartPr>
              <p14:xfrm>
                <a:off x="10329220" y="1552311"/>
                <a:ext cx="62640" cy="164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6437D00-AFB6-414F-925E-6FDB1D7B5C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21660" y="1544751"/>
                  <a:ext cx="77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CC491FC-0A05-D746-8498-74F15C1C26FC}"/>
                    </a:ext>
                  </a:extLst>
                </p14:cNvPr>
                <p14:cNvContentPartPr/>
                <p14:nvPr/>
              </p14:nvContentPartPr>
              <p14:xfrm>
                <a:off x="10466020" y="1529991"/>
                <a:ext cx="181080" cy="392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CC491FC-0A05-D746-8498-74F15C1C26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58460" y="1522431"/>
                  <a:ext cx="19584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942DE63-B7F1-6843-8B00-8F36CD0FE3CE}"/>
                  </a:ext>
                </a:extLst>
              </p14:cNvPr>
              <p14:cNvContentPartPr/>
              <p14:nvPr/>
            </p14:nvContentPartPr>
            <p14:xfrm>
              <a:off x="10789660" y="1523871"/>
              <a:ext cx="100080" cy="2682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942DE63-B7F1-6843-8B00-8F36CD0FE3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82460" y="1516311"/>
                <a:ext cx="115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60FC8944-8822-B941-9C15-9A066E42B829}"/>
                  </a:ext>
                </a:extLst>
              </p14:cNvPr>
              <p14:cNvContentPartPr/>
              <p14:nvPr/>
            </p14:nvContentPartPr>
            <p14:xfrm>
              <a:off x="11063620" y="1847511"/>
              <a:ext cx="56520" cy="439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60FC8944-8822-B941-9C15-9A066E42B8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56060" y="1839951"/>
                <a:ext cx="71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CCC1D644-8179-9A47-BD19-45615AD5360F}"/>
              </a:ext>
            </a:extLst>
          </p:cNvPr>
          <p:cNvGrpSpPr/>
          <p:nvPr/>
        </p:nvGrpSpPr>
        <p:grpSpPr>
          <a:xfrm>
            <a:off x="11287900" y="1386711"/>
            <a:ext cx="834480" cy="740520"/>
            <a:chOff x="11287900" y="1386711"/>
            <a:chExt cx="83448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BA7AD94-881E-F149-821C-AEB191779A36}"/>
                    </a:ext>
                  </a:extLst>
                </p14:cNvPr>
                <p14:cNvContentPartPr/>
                <p14:nvPr/>
              </p14:nvContentPartPr>
              <p14:xfrm>
                <a:off x="11287900" y="1393191"/>
                <a:ext cx="111600" cy="386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BA7AD94-881E-F149-821C-AEB191779A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80340" y="1385631"/>
                  <a:ext cx="126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6AAB928-F8EA-334D-8A1D-913EAFD0B199}"/>
                    </a:ext>
                  </a:extLst>
                </p14:cNvPr>
                <p14:cNvContentPartPr/>
                <p14:nvPr/>
              </p14:nvContentPartPr>
              <p14:xfrm>
                <a:off x="11456020" y="1467711"/>
                <a:ext cx="180720" cy="386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6AAB928-F8EA-334D-8A1D-913EAFD0B1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48460" y="1460151"/>
                  <a:ext cx="195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B24EE5E-B6D9-0B44-A4C6-B317584B2476}"/>
                    </a:ext>
                  </a:extLst>
                </p14:cNvPr>
                <p14:cNvContentPartPr/>
                <p14:nvPr/>
              </p14:nvContentPartPr>
              <p14:xfrm>
                <a:off x="11456020" y="1654551"/>
                <a:ext cx="180720" cy="31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B24EE5E-B6D9-0B44-A4C6-B317584B24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48460" y="164699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2555A2F-94EF-D046-B9BC-1F3C6E287E29}"/>
                    </a:ext>
                  </a:extLst>
                </p14:cNvPr>
                <p14:cNvContentPartPr/>
                <p14:nvPr/>
              </p14:nvContentPartPr>
              <p14:xfrm>
                <a:off x="11742220" y="1610991"/>
                <a:ext cx="43920" cy="124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2555A2F-94EF-D046-B9BC-1F3C6E287E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734660" y="160343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9E97539-B8BD-F049-9BD2-1E5DE68D9DCD}"/>
                    </a:ext>
                  </a:extLst>
                </p14:cNvPr>
                <p14:cNvContentPartPr/>
                <p14:nvPr/>
              </p14:nvContentPartPr>
              <p14:xfrm>
                <a:off x="11810980" y="1635831"/>
                <a:ext cx="124920" cy="261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9E97539-B8BD-F049-9BD2-1E5DE68D9D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803420" y="1628271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4A710F7-2642-1841-8BB8-D99CC769CE49}"/>
                    </a:ext>
                  </a:extLst>
                </p14:cNvPr>
                <p14:cNvContentPartPr/>
                <p14:nvPr/>
              </p14:nvContentPartPr>
              <p14:xfrm>
                <a:off x="11997460" y="1641951"/>
                <a:ext cx="62640" cy="212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4A710F7-2642-1841-8BB8-D99CC769CE4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989900" y="163439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9B80E28-ABBC-2B4F-B8A0-0D7F331E73FB}"/>
                    </a:ext>
                  </a:extLst>
                </p14:cNvPr>
                <p14:cNvContentPartPr/>
                <p14:nvPr/>
              </p14:nvContentPartPr>
              <p14:xfrm>
                <a:off x="11866780" y="1386711"/>
                <a:ext cx="255600" cy="7405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9B80E28-ABBC-2B4F-B8A0-0D7F331E73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59220" y="1379151"/>
                  <a:ext cx="270720" cy="75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0018FF1-8527-2B42-B94B-55E42A6ACC6B}"/>
                  </a:ext>
                </a:extLst>
              </p14:cNvPr>
              <p14:cNvContentPartPr/>
              <p14:nvPr/>
            </p14:nvContentPartPr>
            <p14:xfrm>
              <a:off x="2329300" y="3354111"/>
              <a:ext cx="417600" cy="3427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0018FF1-8527-2B42-B94B-55E42A6ACC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21740" y="3346551"/>
                <a:ext cx="4323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CA7ECCE7-B294-D947-9714-A3606CE8F480}"/>
                  </a:ext>
                </a:extLst>
              </p14:cNvPr>
              <p14:cNvContentPartPr/>
              <p14:nvPr/>
            </p14:nvContentPartPr>
            <p14:xfrm>
              <a:off x="3599380" y="2021751"/>
              <a:ext cx="224640" cy="2556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CA7ECCE7-B294-D947-9714-A3606CE8F4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91820" y="2014191"/>
                <a:ext cx="239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82B70388-8A0D-3742-81C9-D6ECEA1DCEDE}"/>
                  </a:ext>
                </a:extLst>
              </p14:cNvPr>
              <p14:cNvContentPartPr/>
              <p14:nvPr/>
            </p14:nvContentPartPr>
            <p14:xfrm>
              <a:off x="2229940" y="2681631"/>
              <a:ext cx="305280" cy="3178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82B70388-8A0D-3742-81C9-D6ECEA1DCE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22380" y="2674071"/>
                <a:ext cx="3204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CABC159C-C977-9C45-AD71-E5420EB785DC}"/>
                  </a:ext>
                </a:extLst>
              </p14:cNvPr>
              <p14:cNvContentPartPr/>
              <p14:nvPr/>
            </p14:nvContentPartPr>
            <p14:xfrm>
              <a:off x="2478700" y="3715191"/>
              <a:ext cx="205920" cy="17560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CABC159C-C977-9C45-AD71-E5420EB785D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71140" y="3707631"/>
                <a:ext cx="221040" cy="17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83EAFFF8-C9C1-FE4F-9C00-0C0715EAD391}"/>
                  </a:ext>
                </a:extLst>
              </p14:cNvPr>
              <p14:cNvContentPartPr/>
              <p14:nvPr/>
            </p14:nvContentPartPr>
            <p14:xfrm>
              <a:off x="2385460" y="5327631"/>
              <a:ext cx="479880" cy="4424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83EAFFF8-C9C1-FE4F-9C00-0C0715EAD3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77900" y="5320071"/>
                <a:ext cx="4946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3028F36E-C228-364C-BB1F-1D7E5021823A}"/>
                  </a:ext>
                </a:extLst>
              </p14:cNvPr>
              <p14:cNvContentPartPr/>
              <p14:nvPr/>
            </p14:nvContentPartPr>
            <p14:xfrm>
              <a:off x="3580660" y="1947231"/>
              <a:ext cx="342720" cy="2991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3028F36E-C228-364C-BB1F-1D7E502182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73100" y="1939671"/>
                <a:ext cx="357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C5C5368D-56A9-614F-B849-B5D752D3BA5C}"/>
                  </a:ext>
                </a:extLst>
              </p14:cNvPr>
              <p14:cNvContentPartPr/>
              <p14:nvPr/>
            </p14:nvContentPartPr>
            <p14:xfrm>
              <a:off x="1874980" y="6012351"/>
              <a:ext cx="118800" cy="2682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C5C5368D-56A9-614F-B849-B5D752D3BA5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67420" y="6004791"/>
                <a:ext cx="1335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464CBB0B-2FB6-DB47-B6B2-70F6725D6439}"/>
                  </a:ext>
                </a:extLst>
              </p14:cNvPr>
              <p14:cNvContentPartPr/>
              <p14:nvPr/>
            </p14:nvContentPartPr>
            <p14:xfrm>
              <a:off x="2161180" y="6024951"/>
              <a:ext cx="62640" cy="2120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464CBB0B-2FB6-DB47-B6B2-70F6725D643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53620" y="6017391"/>
                <a:ext cx="77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37D806FB-4388-6E41-ABEF-0A0AB8CDD2D3}"/>
                  </a:ext>
                </a:extLst>
              </p14:cNvPr>
              <p14:cNvContentPartPr/>
              <p14:nvPr/>
            </p14:nvContentPartPr>
            <p14:xfrm>
              <a:off x="2385460" y="6193071"/>
              <a:ext cx="19080" cy="190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37D806FB-4388-6E41-ABEF-0A0AB8CDD2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77900" y="6185511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C14C995D-438D-CD4D-A61F-C39CA0BD9F6E}"/>
                  </a:ext>
                </a:extLst>
              </p14:cNvPr>
              <p14:cNvContentPartPr/>
              <p14:nvPr/>
            </p14:nvContentPartPr>
            <p14:xfrm>
              <a:off x="2634580" y="5987511"/>
              <a:ext cx="137160" cy="268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C14C995D-438D-CD4D-A61F-C39CA0BD9F6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27020" y="5979951"/>
                <a:ext cx="152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C44A771E-920E-6A46-A554-46EC7B0A9672}"/>
                  </a:ext>
                </a:extLst>
              </p14:cNvPr>
              <p14:cNvContentPartPr/>
              <p14:nvPr/>
            </p14:nvContentPartPr>
            <p14:xfrm>
              <a:off x="2827540" y="5981391"/>
              <a:ext cx="187200" cy="3488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C44A771E-920E-6A46-A554-46EC7B0A96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19980" y="5973831"/>
                <a:ext cx="202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93DD3E96-4F61-A646-BBB3-0576D80B497D}"/>
                  </a:ext>
                </a:extLst>
              </p14:cNvPr>
              <p14:cNvContentPartPr/>
              <p14:nvPr/>
            </p14:nvContentPartPr>
            <p14:xfrm>
              <a:off x="2970460" y="5458311"/>
              <a:ext cx="1892880" cy="2300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93DD3E96-4F61-A646-BBB3-0576D80B49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63260" y="5450751"/>
                <a:ext cx="1908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B0CD5236-D9F4-5A49-AD21-2CDCDFEBEE0F}"/>
                  </a:ext>
                </a:extLst>
              </p14:cNvPr>
              <p14:cNvContentPartPr/>
              <p14:nvPr/>
            </p14:nvContentPartPr>
            <p14:xfrm>
              <a:off x="4943980" y="5327631"/>
              <a:ext cx="567000" cy="4363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B0CD5236-D9F4-5A49-AD21-2CDCDFEBEE0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36420" y="5320071"/>
                <a:ext cx="5821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2A2B8212-6D69-5E4F-8BD7-A99066BE3023}"/>
                  </a:ext>
                </a:extLst>
              </p14:cNvPr>
              <p14:cNvContentPartPr/>
              <p14:nvPr/>
            </p14:nvContentPartPr>
            <p14:xfrm>
              <a:off x="5031100" y="6024951"/>
              <a:ext cx="106200" cy="2181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2A2B8212-6D69-5E4F-8BD7-A99066BE302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23900" y="6017391"/>
                <a:ext cx="121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AE1B9FE9-353D-C545-952C-69C803A3E26B}"/>
                  </a:ext>
                </a:extLst>
              </p14:cNvPr>
              <p14:cNvContentPartPr/>
              <p14:nvPr/>
            </p14:nvContentPartPr>
            <p14:xfrm>
              <a:off x="5361220" y="5987511"/>
              <a:ext cx="224640" cy="1926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AE1B9FE9-353D-C545-952C-69C803A3E26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53660" y="5979951"/>
                <a:ext cx="2394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E154F3F2-26C1-444D-BE3D-E51B9192334C}"/>
                  </a:ext>
                </a:extLst>
              </p14:cNvPr>
              <p14:cNvContentPartPr/>
              <p14:nvPr/>
            </p14:nvContentPartPr>
            <p14:xfrm>
              <a:off x="5790700" y="6093351"/>
              <a:ext cx="31320" cy="378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E154F3F2-26C1-444D-BE3D-E51B9192334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83140" y="6085791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F520EA64-2C54-D844-9C1A-8B18F5571E80}"/>
                  </a:ext>
                </a:extLst>
              </p14:cNvPr>
              <p14:cNvContentPartPr/>
              <p14:nvPr/>
            </p14:nvContentPartPr>
            <p14:xfrm>
              <a:off x="5940100" y="5881671"/>
              <a:ext cx="199440" cy="4734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F520EA64-2C54-D844-9C1A-8B18F5571E8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32540" y="5874111"/>
                <a:ext cx="2145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D4BF0A35-3714-EA4C-81A4-D4EB534007A8}"/>
                  </a:ext>
                </a:extLst>
              </p14:cNvPr>
              <p14:cNvContentPartPr/>
              <p14:nvPr/>
            </p14:nvContentPartPr>
            <p14:xfrm>
              <a:off x="6288940" y="5838111"/>
              <a:ext cx="167040" cy="3117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D4BF0A35-3714-EA4C-81A4-D4EB534007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81380" y="5830551"/>
                <a:ext cx="18216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7F7236F-9D00-E949-974E-794FEFB50C4A}"/>
              </a:ext>
            </a:extLst>
          </p:cNvPr>
          <p:cNvGrpSpPr/>
          <p:nvPr/>
        </p:nvGrpSpPr>
        <p:grpSpPr>
          <a:xfrm>
            <a:off x="1706860" y="1181511"/>
            <a:ext cx="6667200" cy="3654720"/>
            <a:chOff x="1706860" y="1181511"/>
            <a:chExt cx="6667200" cy="36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9A70819-0F2D-864E-9968-4D0FF17E3ADB}"/>
                    </a:ext>
                  </a:extLst>
                </p14:cNvPr>
                <p14:cNvContentPartPr/>
                <p14:nvPr/>
              </p14:nvContentPartPr>
              <p14:xfrm>
                <a:off x="3811060" y="1349631"/>
                <a:ext cx="137160" cy="255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9A70819-0F2D-864E-9968-4D0FF17E3A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03500" y="1342071"/>
                  <a:ext cx="152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DE4874A-A3E7-9E4F-B428-3CD66D6E4ECD}"/>
                    </a:ext>
                  </a:extLst>
                </p14:cNvPr>
                <p14:cNvContentPartPr/>
                <p14:nvPr/>
              </p14:nvContentPartPr>
              <p14:xfrm>
                <a:off x="4072420" y="1306071"/>
                <a:ext cx="43920" cy="224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DE4874A-A3E7-9E4F-B428-3CD66D6E4E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4860" y="1298511"/>
                  <a:ext cx="59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6294702-DBD1-A64C-AF90-D14892713FC7}"/>
                    </a:ext>
                  </a:extLst>
                </p14:cNvPr>
                <p14:cNvContentPartPr/>
                <p14:nvPr/>
              </p14:nvContentPartPr>
              <p14:xfrm>
                <a:off x="4271860" y="1474191"/>
                <a:ext cx="50040" cy="106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6294702-DBD1-A64C-AF90-D14892713F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64300" y="146663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29BF28D-1A6F-1A46-BD68-A2DB362F92D8}"/>
                    </a:ext>
                  </a:extLst>
                </p14:cNvPr>
                <p14:cNvContentPartPr/>
                <p14:nvPr/>
              </p14:nvContentPartPr>
              <p14:xfrm>
                <a:off x="4545820" y="1243791"/>
                <a:ext cx="199440" cy="187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29BF28D-1A6F-1A46-BD68-A2DB362F92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38260" y="1236231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C38EFB1-4651-7644-AAAC-BB74A112DDF4}"/>
                    </a:ext>
                  </a:extLst>
                </p14:cNvPr>
                <p14:cNvContentPartPr/>
                <p14:nvPr/>
              </p14:nvContentPartPr>
              <p14:xfrm>
                <a:off x="4825900" y="1181511"/>
                <a:ext cx="100080" cy="355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C38EFB1-4651-7644-AAAC-BB74A112DD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18340" y="1173951"/>
                  <a:ext cx="115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B43AF41-25EA-B543-AC0C-1777122D084F}"/>
                    </a:ext>
                  </a:extLst>
                </p14:cNvPr>
                <p14:cNvContentPartPr/>
                <p14:nvPr/>
              </p14:nvContentPartPr>
              <p14:xfrm>
                <a:off x="4564180" y="1517751"/>
                <a:ext cx="184320" cy="93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B43AF41-25EA-B543-AC0C-1777122D08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56980" y="1510191"/>
                  <a:ext cx="199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65326D2-108F-734D-8381-8EF8A47858EE}"/>
                    </a:ext>
                  </a:extLst>
                </p14:cNvPr>
                <p14:cNvContentPartPr/>
                <p14:nvPr/>
              </p14:nvContentPartPr>
              <p14:xfrm>
                <a:off x="4564180" y="1586151"/>
                <a:ext cx="236880" cy="137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65326D2-108F-734D-8381-8EF8A47858E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56980" y="1578591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638E771-BB40-7B44-A9B5-01A04CA3148D}"/>
                    </a:ext>
                  </a:extLst>
                </p14:cNvPr>
                <p14:cNvContentPartPr/>
                <p14:nvPr/>
              </p14:nvContentPartPr>
              <p14:xfrm>
                <a:off x="2920780" y="3372831"/>
                <a:ext cx="2328840" cy="124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638E771-BB40-7B44-A9B5-01A04CA314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10700" y="3362751"/>
                  <a:ext cx="2349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3B4E284-8E13-F14C-9EC5-8EA1969673A8}"/>
                    </a:ext>
                  </a:extLst>
                </p14:cNvPr>
                <p14:cNvContentPartPr/>
                <p14:nvPr/>
              </p14:nvContentPartPr>
              <p14:xfrm>
                <a:off x="5043700" y="3155031"/>
                <a:ext cx="411120" cy="4111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3B4E284-8E13-F14C-9EC5-8EA1969673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36140" y="3147471"/>
                  <a:ext cx="426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CCD2329-2896-DF40-8573-555B138AFEE8}"/>
                    </a:ext>
                  </a:extLst>
                </p14:cNvPr>
                <p14:cNvContentPartPr/>
                <p14:nvPr/>
              </p14:nvContentPartPr>
              <p14:xfrm>
                <a:off x="5747140" y="3161151"/>
                <a:ext cx="137160" cy="292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CCD2329-2896-DF40-8573-555B138AFE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39580" y="3153591"/>
                  <a:ext cx="152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66D5A6C-BBDF-0B44-9A68-6D11F4CC4EC8}"/>
                    </a:ext>
                  </a:extLst>
                </p14:cNvPr>
                <p14:cNvContentPartPr/>
                <p14:nvPr/>
              </p14:nvContentPartPr>
              <p14:xfrm>
                <a:off x="6033700" y="3179871"/>
                <a:ext cx="37800" cy="205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66D5A6C-BBDF-0B44-9A68-6D11F4CC4E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26140" y="3172311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6BD98EF-E455-C849-9A36-2BFAA2099B02}"/>
                    </a:ext>
                  </a:extLst>
                </p14:cNvPr>
                <p14:cNvContentPartPr/>
                <p14:nvPr/>
              </p14:nvContentPartPr>
              <p14:xfrm>
                <a:off x="6214060" y="3354111"/>
                <a:ext cx="31320" cy="50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6BD98EF-E455-C849-9A36-2BFAA2099B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06500" y="334655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D82936C-C05B-E04E-9B51-629FC2F7231E}"/>
                    </a:ext>
                  </a:extLst>
                </p14:cNvPr>
                <p14:cNvContentPartPr/>
                <p14:nvPr/>
              </p14:nvContentPartPr>
              <p14:xfrm>
                <a:off x="6569740" y="3142431"/>
                <a:ext cx="292320" cy="224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D82936C-C05B-E04E-9B51-629FC2F723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59660" y="3132351"/>
                  <a:ext cx="31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26AE3CA-9A16-2646-968E-F4324DAE02BF}"/>
                    </a:ext>
                  </a:extLst>
                </p14:cNvPr>
                <p14:cNvContentPartPr/>
                <p14:nvPr/>
              </p14:nvContentPartPr>
              <p14:xfrm>
                <a:off x="6705820" y="3210831"/>
                <a:ext cx="75240" cy="212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26AE3CA-9A16-2646-968E-F4324DAE02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8260" y="3203271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E7EFCAC-963D-4A4E-B187-9E64EE7BFAB3}"/>
                    </a:ext>
                  </a:extLst>
                </p14:cNvPr>
                <p14:cNvContentPartPr/>
                <p14:nvPr/>
              </p14:nvContentPartPr>
              <p14:xfrm>
                <a:off x="6911380" y="3086271"/>
                <a:ext cx="142920" cy="3427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E7EFCAC-963D-4A4E-B187-9E64EE7BFA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3820" y="3078711"/>
                  <a:ext cx="158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F3BBE65-9DF3-4749-9E14-E11F5AF83849}"/>
                    </a:ext>
                  </a:extLst>
                </p14:cNvPr>
                <p14:cNvContentPartPr/>
                <p14:nvPr/>
              </p14:nvContentPartPr>
              <p14:xfrm>
                <a:off x="4122460" y="1915911"/>
                <a:ext cx="2135880" cy="1807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F3BBE65-9DF3-4749-9E14-E11F5AF838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12380" y="1905831"/>
                  <a:ext cx="2156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A824E6A-4412-AD4B-8D1A-707650B8E49D}"/>
                    </a:ext>
                  </a:extLst>
                </p14:cNvPr>
                <p14:cNvContentPartPr/>
                <p14:nvPr/>
              </p14:nvContentPartPr>
              <p14:xfrm>
                <a:off x="6126940" y="1866231"/>
                <a:ext cx="429840" cy="374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A824E6A-4412-AD4B-8D1A-707650B8E4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19380" y="1858671"/>
                  <a:ext cx="444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6458A9E-162A-5044-99CF-FBA49F3F8724}"/>
                    </a:ext>
                  </a:extLst>
                </p14:cNvPr>
                <p14:cNvContentPartPr/>
                <p14:nvPr/>
              </p14:nvContentPartPr>
              <p14:xfrm>
                <a:off x="6892660" y="1691991"/>
                <a:ext cx="93600" cy="2865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6458A9E-162A-5044-99CF-FBA49F3F87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85100" y="1684431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CB94997-99BF-884A-8240-D4DCF0869250}"/>
                    </a:ext>
                  </a:extLst>
                </p14:cNvPr>
                <p14:cNvContentPartPr/>
                <p14:nvPr/>
              </p14:nvContentPartPr>
              <p14:xfrm>
                <a:off x="7222780" y="1685511"/>
                <a:ext cx="137160" cy="212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CB94997-99BF-884A-8240-D4DCF08692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5220" y="1678311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3D8C289-1672-DC40-813E-1E9154733D48}"/>
                    </a:ext>
                  </a:extLst>
                </p14:cNvPr>
                <p14:cNvContentPartPr/>
                <p14:nvPr/>
              </p14:nvContentPartPr>
              <p14:xfrm>
                <a:off x="7484140" y="1922391"/>
                <a:ext cx="80640" cy="752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3D8C289-1672-DC40-813E-1E9154733D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74060" y="1912311"/>
                  <a:ext cx="100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6ADBF9E-1D4C-E740-B369-1332FB2F07F3}"/>
                    </a:ext>
                  </a:extLst>
                </p14:cNvPr>
                <p14:cNvContentPartPr/>
                <p14:nvPr/>
              </p14:nvContentPartPr>
              <p14:xfrm>
                <a:off x="7782940" y="1610991"/>
                <a:ext cx="180720" cy="317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6ADBF9E-1D4C-E740-B369-1332FB2F07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2860" y="1600911"/>
                  <a:ext cx="201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9CAA887-BF07-CC4B-9ECD-C271C95331C2}"/>
                    </a:ext>
                  </a:extLst>
                </p14:cNvPr>
                <p14:cNvContentPartPr/>
                <p14:nvPr/>
              </p14:nvContentPartPr>
              <p14:xfrm>
                <a:off x="7894900" y="1710711"/>
                <a:ext cx="174600" cy="62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9CAA887-BF07-CC4B-9ECD-C271C95331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84820" y="1700631"/>
                  <a:ext cx="194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A27563C-200A-6D4D-9CE0-BB7F4B9375A3}"/>
                    </a:ext>
                  </a:extLst>
                </p14:cNvPr>
                <p14:cNvContentPartPr/>
                <p14:nvPr/>
              </p14:nvContentPartPr>
              <p14:xfrm>
                <a:off x="8206300" y="1654551"/>
                <a:ext cx="167760" cy="442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A27563C-200A-6D4D-9CE0-BB7F4B9375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96220" y="1644471"/>
                  <a:ext cx="1879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83CA989-F84B-1E43-84AC-5E6070E72E25}"/>
                    </a:ext>
                  </a:extLst>
                </p14:cNvPr>
                <p14:cNvContentPartPr/>
                <p14:nvPr/>
              </p14:nvContentPartPr>
              <p14:xfrm>
                <a:off x="3717820" y="2246031"/>
                <a:ext cx="11232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83CA989-F84B-1E43-84AC-5E6070E72E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7740" y="2235951"/>
                  <a:ext cx="132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0F2AD32-1356-7A48-99AB-3AB7204CCF3F}"/>
                    </a:ext>
                  </a:extLst>
                </p14:cNvPr>
                <p14:cNvContentPartPr/>
                <p14:nvPr/>
              </p14:nvContentPartPr>
              <p14:xfrm>
                <a:off x="2475460" y="2289591"/>
                <a:ext cx="1143000" cy="1133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0F2AD32-1356-7A48-99AB-3AB7204CCF3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65380" y="2279511"/>
                  <a:ext cx="1163160" cy="11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A6E208F-9A16-974D-A2AC-66E1039F81E7}"/>
                    </a:ext>
                  </a:extLst>
                </p14:cNvPr>
                <p14:cNvContentPartPr/>
                <p14:nvPr/>
              </p14:nvContentPartPr>
              <p14:xfrm>
                <a:off x="1706860" y="2719071"/>
                <a:ext cx="100080" cy="268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A6E208F-9A16-974D-A2AC-66E1039F81E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99300" y="271151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45FBCEA-B749-BC49-AD5D-5F5A1D4ABD98}"/>
                    </a:ext>
                  </a:extLst>
                </p14:cNvPr>
                <p14:cNvContentPartPr/>
                <p14:nvPr/>
              </p14:nvContentPartPr>
              <p14:xfrm>
                <a:off x="1881100" y="2768751"/>
                <a:ext cx="131040" cy="1310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45FBCEA-B749-BC49-AD5D-5F5A1D4ABD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73540" y="276155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C02FB44-38CF-E64C-9386-48AE77BCA7FF}"/>
                    </a:ext>
                  </a:extLst>
                </p14:cNvPr>
                <p14:cNvContentPartPr/>
                <p14:nvPr/>
              </p14:nvContentPartPr>
              <p14:xfrm>
                <a:off x="2148940" y="2905911"/>
                <a:ext cx="50040" cy="81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C02FB44-38CF-E64C-9386-48AE77BCA7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41380" y="289835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21E867A-2117-FC4F-A91D-29647B17B7D5}"/>
                    </a:ext>
                  </a:extLst>
                </p14:cNvPr>
                <p14:cNvContentPartPr/>
                <p14:nvPr/>
              </p14:nvContentPartPr>
              <p14:xfrm>
                <a:off x="2329300" y="2762631"/>
                <a:ext cx="31320" cy="1436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21E867A-2117-FC4F-A91D-29647B17B7D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21740" y="2755071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FA64E5B-3207-D444-84CB-33D23409C9D9}"/>
                    </a:ext>
                  </a:extLst>
                </p14:cNvPr>
                <p14:cNvContentPartPr/>
                <p14:nvPr/>
              </p14:nvContentPartPr>
              <p14:xfrm>
                <a:off x="2441620" y="2619351"/>
                <a:ext cx="174600" cy="405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FA64E5B-3207-D444-84CB-33D23409C9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4060" y="2612151"/>
                  <a:ext cx="189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12BB51C-B9DA-5549-B588-6AF3B54EDB53}"/>
                    </a:ext>
                  </a:extLst>
                </p14:cNvPr>
                <p14:cNvContentPartPr/>
                <p14:nvPr/>
              </p14:nvContentPartPr>
              <p14:xfrm>
                <a:off x="2310580" y="2986911"/>
                <a:ext cx="112320" cy="93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12BB51C-B9DA-5549-B588-6AF3B54EDB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03020" y="297935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029F322-4D8F-B340-8F52-E7F33EEE8D3A}"/>
                    </a:ext>
                  </a:extLst>
                </p14:cNvPr>
                <p14:cNvContentPartPr/>
                <p14:nvPr/>
              </p14:nvContentPartPr>
              <p14:xfrm>
                <a:off x="2273500" y="3080151"/>
                <a:ext cx="137160" cy="100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029F322-4D8F-B340-8F52-E7F33EEE8D3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65940" y="307259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B1D2B0B-D3A8-1940-8305-9E985D7B2B20}"/>
                    </a:ext>
                  </a:extLst>
                </p14:cNvPr>
                <p14:cNvContentPartPr/>
                <p14:nvPr/>
              </p14:nvContentPartPr>
              <p14:xfrm>
                <a:off x="3736180" y="2320551"/>
                <a:ext cx="199440" cy="19612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B1D2B0B-D3A8-1940-8305-9E985D7B2B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6100" y="2310471"/>
                  <a:ext cx="219960" cy="19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943791F-8765-2246-85AC-F524D9A4A4DF}"/>
                    </a:ext>
                  </a:extLst>
                </p14:cNvPr>
                <p14:cNvContentPartPr/>
                <p14:nvPr/>
              </p14:nvContentPartPr>
              <p14:xfrm>
                <a:off x="3580660" y="4119831"/>
                <a:ext cx="498240" cy="374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943791F-8765-2246-85AC-F524D9A4A4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73100" y="4112271"/>
                  <a:ext cx="5133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8EAFB28-7312-6A48-A8EE-E3A87C9F4EFD}"/>
                    </a:ext>
                  </a:extLst>
                </p14:cNvPr>
                <p14:cNvContentPartPr/>
                <p14:nvPr/>
              </p14:nvContentPartPr>
              <p14:xfrm>
                <a:off x="3661660" y="4624191"/>
                <a:ext cx="93600" cy="212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8EAFB28-7312-6A48-A8EE-E3A87C9F4E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54100" y="461663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976E090-8C82-C94A-9877-42739C41638C}"/>
                    </a:ext>
                  </a:extLst>
                </p14:cNvPr>
                <p14:cNvContentPartPr/>
                <p14:nvPr/>
              </p14:nvContentPartPr>
              <p14:xfrm>
                <a:off x="3904300" y="4574871"/>
                <a:ext cx="174600" cy="192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976E090-8C82-C94A-9877-42739C4163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6740" y="4567311"/>
                  <a:ext cx="18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D00EA7A-21AD-CA40-BA09-F21622AAD17E}"/>
                    </a:ext>
                  </a:extLst>
                </p14:cNvPr>
                <p14:cNvContentPartPr/>
                <p14:nvPr/>
              </p14:nvContentPartPr>
              <p14:xfrm>
                <a:off x="4209580" y="4705191"/>
                <a:ext cx="6480" cy="37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D00EA7A-21AD-CA40-BA09-F21622AAD1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02020" y="469763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D926D75-A4CA-7A43-A0EE-57C933A0FAD9}"/>
                    </a:ext>
                  </a:extLst>
                </p14:cNvPr>
                <p14:cNvContentPartPr/>
                <p14:nvPr/>
              </p14:nvContentPartPr>
              <p14:xfrm>
                <a:off x="4334860" y="4456071"/>
                <a:ext cx="148320" cy="293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D926D75-A4CA-7A43-A0EE-57C933A0FAD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27300" y="4448511"/>
                  <a:ext cx="163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FD01DEB-EB8B-B341-B53E-5ED03A97662B}"/>
                    </a:ext>
                  </a:extLst>
                </p14:cNvPr>
                <p14:cNvContentPartPr/>
                <p14:nvPr/>
              </p14:nvContentPartPr>
              <p14:xfrm>
                <a:off x="4545820" y="4449951"/>
                <a:ext cx="149040" cy="3614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FD01DEB-EB8B-B341-B53E-5ED03A9766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38260" y="4442391"/>
                  <a:ext cx="164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25B1995-5D8E-214D-BBDE-B31CEECD6BC2}"/>
                    </a:ext>
                  </a:extLst>
                </p14:cNvPr>
                <p14:cNvContentPartPr/>
                <p14:nvPr/>
              </p14:nvContentPartPr>
              <p14:xfrm>
                <a:off x="6413500" y="2320551"/>
                <a:ext cx="6480" cy="6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25B1995-5D8E-214D-BBDE-B31CEECD6B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03060" y="2310471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FE3DB72-BDBC-654D-B95F-9B40D479BAB2}"/>
                    </a:ext>
                  </a:extLst>
                </p14:cNvPr>
                <p14:cNvContentPartPr/>
                <p14:nvPr/>
              </p14:nvContentPartPr>
              <p14:xfrm>
                <a:off x="6394780" y="2320551"/>
                <a:ext cx="6480" cy="3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FE3DB72-BDBC-654D-B95F-9B40D479BAB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84700" y="2310471"/>
                  <a:ext cx="2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CFCAC51-EC73-CB4C-BDFB-7340F5B11516}"/>
                    </a:ext>
                  </a:extLst>
                </p14:cNvPr>
                <p14:cNvContentPartPr/>
                <p14:nvPr/>
              </p14:nvContentPartPr>
              <p14:xfrm>
                <a:off x="6313780" y="2289591"/>
                <a:ext cx="198720" cy="1706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CFCAC51-EC73-CB4C-BDFB-7340F5B115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03700" y="2279511"/>
                  <a:ext cx="219240" cy="17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F86D952-D133-CC49-9E2C-6D7B522299DF}"/>
                    </a:ext>
                  </a:extLst>
                </p14:cNvPr>
                <p14:cNvContentPartPr/>
                <p14:nvPr/>
              </p14:nvContentPartPr>
              <p14:xfrm>
                <a:off x="6265180" y="3821031"/>
                <a:ext cx="391320" cy="3794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F86D952-D133-CC49-9E2C-6D7B522299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57620" y="3813471"/>
                  <a:ext cx="40608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36B22150-86A8-8449-9ECB-2FA8E760F099}"/>
              </a:ext>
            </a:extLst>
          </p:cNvPr>
          <p:cNvGrpSpPr/>
          <p:nvPr/>
        </p:nvGrpSpPr>
        <p:grpSpPr>
          <a:xfrm>
            <a:off x="7004620" y="3914991"/>
            <a:ext cx="654120" cy="398160"/>
            <a:chOff x="7004620" y="3914991"/>
            <a:chExt cx="65412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DB2F061-5E3A-7645-999F-5815F1F098D7}"/>
                    </a:ext>
                  </a:extLst>
                </p14:cNvPr>
                <p14:cNvContentPartPr/>
                <p14:nvPr/>
              </p14:nvContentPartPr>
              <p14:xfrm>
                <a:off x="7004620" y="3914991"/>
                <a:ext cx="143640" cy="286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DB2F061-5E3A-7645-999F-5815F1F098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97060" y="3907431"/>
                  <a:ext cx="158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F57333B-B3A6-2540-A91A-55C3458A00E1}"/>
                    </a:ext>
                  </a:extLst>
                </p14:cNvPr>
                <p14:cNvContentPartPr/>
                <p14:nvPr/>
              </p14:nvContentPartPr>
              <p14:xfrm>
                <a:off x="7340860" y="3933711"/>
                <a:ext cx="149040" cy="342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F57333B-B3A6-2540-A91A-55C3458A00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30780" y="3923631"/>
                  <a:ext cx="1692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165590B-666B-DF40-BB58-DF08FE8DA819}"/>
                    </a:ext>
                  </a:extLst>
                </p14:cNvPr>
                <p14:cNvContentPartPr/>
                <p14:nvPr/>
              </p14:nvContentPartPr>
              <p14:xfrm>
                <a:off x="7608700" y="4250511"/>
                <a:ext cx="50040" cy="62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165590B-666B-DF40-BB58-DF08FE8DA81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01140" y="424295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CF4C76A-C9F2-9A4B-AE47-EE4C7EDDF360}"/>
              </a:ext>
            </a:extLst>
          </p:cNvPr>
          <p:cNvGrpSpPr/>
          <p:nvPr/>
        </p:nvGrpSpPr>
        <p:grpSpPr>
          <a:xfrm>
            <a:off x="7870060" y="3920751"/>
            <a:ext cx="447840" cy="348840"/>
            <a:chOff x="7870060" y="3920751"/>
            <a:chExt cx="4478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F86484E-041A-104A-BF73-0C3645221B5B}"/>
                    </a:ext>
                  </a:extLst>
                </p14:cNvPr>
                <p14:cNvContentPartPr/>
                <p14:nvPr/>
              </p14:nvContentPartPr>
              <p14:xfrm>
                <a:off x="7870060" y="3920751"/>
                <a:ext cx="205920" cy="293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F86484E-041A-104A-BF73-0C3645221B5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62500" y="3913191"/>
                  <a:ext cx="221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03F14B5-B302-2B40-B92D-D43532F60151}"/>
                    </a:ext>
                  </a:extLst>
                </p14:cNvPr>
                <p14:cNvContentPartPr/>
                <p14:nvPr/>
              </p14:nvContentPartPr>
              <p14:xfrm>
                <a:off x="8150140" y="3951711"/>
                <a:ext cx="167760" cy="317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03F14B5-B302-2B40-B92D-D43532F601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42580" y="3944151"/>
                  <a:ext cx="18288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0F0BD28-25B2-E54C-B808-F499B552E8F3}"/>
                  </a:ext>
                </a:extLst>
              </p14:cNvPr>
              <p14:cNvContentPartPr/>
              <p14:nvPr/>
            </p14:nvContentPartPr>
            <p14:xfrm>
              <a:off x="2615860" y="733311"/>
              <a:ext cx="2970000" cy="12517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0F0BD28-25B2-E54C-B808-F499B552E8F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08300" y="725751"/>
                <a:ext cx="298512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CA5D5135-57BD-4D4D-8BED-3DB1AE53C7A3}"/>
                  </a:ext>
                </a:extLst>
              </p14:cNvPr>
              <p14:cNvContentPartPr/>
              <p14:nvPr/>
            </p14:nvContentPartPr>
            <p14:xfrm>
              <a:off x="3979180" y="1225071"/>
              <a:ext cx="311760" cy="2865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CA5D5135-57BD-4D4D-8BED-3DB1AE53C7A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71620" y="1217511"/>
                <a:ext cx="326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92668F2F-9A97-2449-B724-5634AE830B2D}"/>
                  </a:ext>
                </a:extLst>
              </p14:cNvPr>
              <p14:cNvContentPartPr/>
              <p14:nvPr/>
            </p14:nvContentPartPr>
            <p14:xfrm>
              <a:off x="7042060" y="1467711"/>
              <a:ext cx="610560" cy="5418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92668F2F-9A97-2449-B724-5634AE830B2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34500" y="1460151"/>
                <a:ext cx="62568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FF93689-BE8B-5F4D-94C1-703873D4A660}"/>
              </a:ext>
            </a:extLst>
          </p:cNvPr>
          <p:cNvGrpSpPr/>
          <p:nvPr/>
        </p:nvGrpSpPr>
        <p:grpSpPr>
          <a:xfrm>
            <a:off x="1756540" y="1965951"/>
            <a:ext cx="4781160" cy="3729240"/>
            <a:chOff x="1756540" y="1965951"/>
            <a:chExt cx="4781160" cy="37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4236ACE-E00C-DD45-AF2A-09D577A08709}"/>
                    </a:ext>
                  </a:extLst>
                </p14:cNvPr>
                <p14:cNvContentPartPr/>
                <p14:nvPr/>
              </p14:nvContentPartPr>
              <p14:xfrm>
                <a:off x="3736180" y="2034351"/>
                <a:ext cx="155880" cy="118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4236ACE-E00C-DD45-AF2A-09D577A087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26100" y="2024271"/>
                  <a:ext cx="176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84D24AB-8DBA-E34D-B7F7-E1F31CF28CF1}"/>
                    </a:ext>
                  </a:extLst>
                </p14:cNvPr>
                <p14:cNvContentPartPr/>
                <p14:nvPr/>
              </p14:nvContentPartPr>
              <p14:xfrm>
                <a:off x="3773620" y="1965951"/>
                <a:ext cx="2583360" cy="137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84D24AB-8DBA-E34D-B7F7-E1F31CF28CF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66060" y="1958391"/>
                  <a:ext cx="2598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F4ACC9B-5348-F140-B5D6-D7A7EFF937C4}"/>
                    </a:ext>
                  </a:extLst>
                </p14:cNvPr>
                <p14:cNvContentPartPr/>
                <p14:nvPr/>
              </p14:nvContentPartPr>
              <p14:xfrm>
                <a:off x="6251500" y="1972791"/>
                <a:ext cx="174600" cy="130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F4ACC9B-5348-F140-B5D6-D7A7EFF937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43940" y="1965231"/>
                  <a:ext cx="189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D144578-A555-9746-AEC0-5636129E419C}"/>
                    </a:ext>
                  </a:extLst>
                </p14:cNvPr>
                <p14:cNvContentPartPr/>
                <p14:nvPr/>
              </p14:nvContentPartPr>
              <p14:xfrm>
                <a:off x="6295060" y="2146311"/>
                <a:ext cx="19080" cy="19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D144578-A555-9746-AEC0-5636129E41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87500" y="213875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5349099-BF98-854C-AF79-7CCD62E2FD66}"/>
                    </a:ext>
                  </a:extLst>
                </p14:cNvPr>
                <p14:cNvContentPartPr/>
                <p14:nvPr/>
              </p14:nvContentPartPr>
              <p14:xfrm>
                <a:off x="5407660" y="2121471"/>
                <a:ext cx="943920" cy="105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5349099-BF98-854C-AF79-7CCD62E2FD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00100" y="2113911"/>
                  <a:ext cx="95904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C037EFE-82DA-8048-A992-573943C6C857}"/>
                    </a:ext>
                  </a:extLst>
                </p14:cNvPr>
                <p14:cNvContentPartPr/>
                <p14:nvPr/>
              </p14:nvContentPartPr>
              <p14:xfrm>
                <a:off x="5243500" y="3204711"/>
                <a:ext cx="223920" cy="161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C037EFE-82DA-8048-A992-573943C6C8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35940" y="3197151"/>
                  <a:ext cx="238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64F519E-C202-674F-9D68-3DED2333805A}"/>
                    </a:ext>
                  </a:extLst>
                </p14:cNvPr>
                <p14:cNvContentPartPr/>
                <p14:nvPr/>
              </p14:nvContentPartPr>
              <p14:xfrm>
                <a:off x="2584540" y="2214711"/>
                <a:ext cx="1202040" cy="1164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64F519E-C202-674F-9D68-3DED2333805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76980" y="2207151"/>
                  <a:ext cx="121680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72507A4-D3A7-804F-9311-0B21A77BA5B8}"/>
                    </a:ext>
                  </a:extLst>
                </p14:cNvPr>
                <p14:cNvContentPartPr/>
                <p14:nvPr/>
              </p14:nvContentPartPr>
              <p14:xfrm>
                <a:off x="2485180" y="3366711"/>
                <a:ext cx="155880" cy="155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72507A4-D3A7-804F-9311-0B21A77BA5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77620" y="335915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C78C75C-292F-BC4D-B851-4C29DFCF6C30}"/>
                    </a:ext>
                  </a:extLst>
                </p14:cNvPr>
                <p14:cNvContentPartPr/>
                <p14:nvPr/>
              </p14:nvContentPartPr>
              <p14:xfrm>
                <a:off x="2560420" y="3378951"/>
                <a:ext cx="2869560" cy="137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C78C75C-292F-BC4D-B851-4C29DFCF6C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52860" y="3371391"/>
                  <a:ext cx="2884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5C3B0C6-D308-ED44-8F9A-5F7B0C7A2891}"/>
                    </a:ext>
                  </a:extLst>
                </p14:cNvPr>
                <p14:cNvContentPartPr/>
                <p14:nvPr/>
              </p14:nvContentPartPr>
              <p14:xfrm>
                <a:off x="2572300" y="3571911"/>
                <a:ext cx="62640" cy="1749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5C3B0C6-D308-ED44-8F9A-5F7B0C7A28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64740" y="3564351"/>
                  <a:ext cx="77760" cy="17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44A345-D33E-6146-BB17-A0406B30B464}"/>
                    </a:ext>
                  </a:extLst>
                </p14:cNvPr>
                <p14:cNvContentPartPr/>
                <p14:nvPr/>
              </p14:nvContentPartPr>
              <p14:xfrm>
                <a:off x="2491300" y="5277951"/>
                <a:ext cx="205920" cy="254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44A345-D33E-6146-BB17-A0406B30B4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83740" y="5270391"/>
                  <a:ext cx="221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4104ED-4CAD-DF44-AF34-D89D58668814}"/>
                    </a:ext>
                  </a:extLst>
                </p14:cNvPr>
                <p14:cNvContentPartPr/>
                <p14:nvPr/>
              </p14:nvContentPartPr>
              <p14:xfrm>
                <a:off x="5199220" y="3428991"/>
                <a:ext cx="87480" cy="2160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4104ED-4CAD-DF44-AF34-D89D586688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91660" y="3421431"/>
                  <a:ext cx="102600" cy="21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AB1B796-DB45-A043-85CD-E567BCC22234}"/>
                    </a:ext>
                  </a:extLst>
                </p14:cNvPr>
                <p14:cNvContentPartPr/>
                <p14:nvPr/>
              </p14:nvContentPartPr>
              <p14:xfrm>
                <a:off x="5162140" y="5414751"/>
                <a:ext cx="254880" cy="243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AB1B796-DB45-A043-85CD-E567BCC222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54580" y="5407191"/>
                  <a:ext cx="27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CF9B570-DB43-164F-BF74-C8B3C78EB5D8}"/>
                    </a:ext>
                  </a:extLst>
                </p14:cNvPr>
                <p14:cNvContentPartPr/>
                <p14:nvPr/>
              </p14:nvContentPartPr>
              <p14:xfrm>
                <a:off x="6332500" y="2034351"/>
                <a:ext cx="118800" cy="1675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CF9B570-DB43-164F-BF74-C8B3C78EB5D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24940" y="2026791"/>
                  <a:ext cx="133560" cy="16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7CDF34C-B7A2-B142-A7FF-F2F8975781D8}"/>
                    </a:ext>
                  </a:extLst>
                </p14:cNvPr>
                <p14:cNvContentPartPr/>
                <p14:nvPr/>
              </p14:nvContentPartPr>
              <p14:xfrm>
                <a:off x="6400900" y="4051431"/>
                <a:ext cx="1908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7CDF34C-B7A2-B142-A7FF-F2F8975781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93340" y="404387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CB70AE9-68F0-004B-9CF5-1DEC363C24C4}"/>
                    </a:ext>
                  </a:extLst>
                </p14:cNvPr>
                <p14:cNvContentPartPr/>
                <p14:nvPr/>
              </p14:nvContentPartPr>
              <p14:xfrm>
                <a:off x="6313780" y="3742191"/>
                <a:ext cx="223920" cy="227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CB70AE9-68F0-004B-9CF5-1DEC363C24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06220" y="3734631"/>
                  <a:ext cx="238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3C4606E-0904-BF4D-91EF-5880F7AFAEB0}"/>
                    </a:ext>
                  </a:extLst>
                </p14:cNvPr>
                <p14:cNvContentPartPr/>
                <p14:nvPr/>
              </p14:nvContentPartPr>
              <p14:xfrm>
                <a:off x="3742660" y="2258271"/>
                <a:ext cx="106200" cy="2030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3C4606E-0904-BF4D-91EF-5880F7AFAE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35100" y="2251071"/>
                  <a:ext cx="121320" cy="20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02ACB69-00DE-7445-B4DF-4B10558A7788}"/>
                    </a:ext>
                  </a:extLst>
                </p14:cNvPr>
                <p14:cNvContentPartPr/>
                <p14:nvPr/>
              </p14:nvContentPartPr>
              <p14:xfrm>
                <a:off x="3742660" y="4175991"/>
                <a:ext cx="155880" cy="174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02ACB69-00DE-7445-B4DF-4B10558A77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35100" y="416843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35635C7-7AE0-DA4E-849E-350D6C06647B}"/>
                    </a:ext>
                  </a:extLst>
                </p14:cNvPr>
                <p14:cNvContentPartPr/>
                <p14:nvPr/>
              </p14:nvContentPartPr>
              <p14:xfrm>
                <a:off x="2641420" y="4331511"/>
                <a:ext cx="1157760" cy="1096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35635C7-7AE0-DA4E-849E-350D6C0664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33860" y="4323951"/>
                  <a:ext cx="117252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17B8F3E-6CC8-D242-8B53-1345E1BC5E3E}"/>
                    </a:ext>
                  </a:extLst>
                </p14:cNvPr>
                <p14:cNvContentPartPr/>
                <p14:nvPr/>
              </p14:nvContentPartPr>
              <p14:xfrm>
                <a:off x="2671660" y="5507991"/>
                <a:ext cx="2515320" cy="137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17B8F3E-6CC8-D242-8B53-1345E1BC5E3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64100" y="5500431"/>
                  <a:ext cx="2530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5018C28-DD07-174D-8849-5155739BCA88}"/>
                    </a:ext>
                  </a:extLst>
                </p14:cNvPr>
                <p14:cNvContentPartPr/>
                <p14:nvPr/>
              </p14:nvContentPartPr>
              <p14:xfrm>
                <a:off x="5230540" y="3920751"/>
                <a:ext cx="1301400" cy="1737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5018C28-DD07-174D-8849-5155739BCA8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22980" y="3913191"/>
                  <a:ext cx="1316520" cy="17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0987765-4530-AB48-B41E-653AA3841C51}"/>
                    </a:ext>
                  </a:extLst>
                </p14:cNvPr>
                <p14:cNvContentPartPr/>
                <p14:nvPr/>
              </p14:nvContentPartPr>
              <p14:xfrm>
                <a:off x="3717820" y="3870711"/>
                <a:ext cx="2745720" cy="548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0987765-4530-AB48-B41E-653AA3841C5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10260" y="3863151"/>
                  <a:ext cx="27608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C242411-2444-1849-A64C-71C0E591A1D2}"/>
                    </a:ext>
                  </a:extLst>
                </p14:cNvPr>
                <p14:cNvContentPartPr/>
                <p14:nvPr/>
              </p14:nvContentPartPr>
              <p14:xfrm>
                <a:off x="2510740" y="5402871"/>
                <a:ext cx="230040" cy="292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C242411-2444-1849-A64C-71C0E591A1D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503180" y="5395311"/>
                  <a:ext cx="2451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778C7C3-44CA-184B-A166-EF8D45331D98}"/>
                    </a:ext>
                  </a:extLst>
                </p14:cNvPr>
                <p14:cNvContentPartPr/>
                <p14:nvPr/>
              </p14:nvContentPartPr>
              <p14:xfrm>
                <a:off x="1756540" y="3354111"/>
                <a:ext cx="374040" cy="230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778C7C3-44CA-184B-A166-EF8D45331D9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48980" y="3346551"/>
                  <a:ext cx="388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096568C0-FAF4-FD4D-917A-46AA7392A19C}"/>
                    </a:ext>
                  </a:extLst>
                </p14:cNvPr>
                <p14:cNvContentPartPr/>
                <p14:nvPr/>
              </p14:nvContentPartPr>
              <p14:xfrm>
                <a:off x="4215700" y="2289591"/>
                <a:ext cx="1351440" cy="37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096568C0-FAF4-FD4D-917A-46AA7392A19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05620" y="2279511"/>
                  <a:ext cx="1371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BB40CE5-1B6B-464D-8F68-918F05479406}"/>
                    </a:ext>
                  </a:extLst>
                </p14:cNvPr>
                <p14:cNvContentPartPr/>
                <p14:nvPr/>
              </p14:nvContentPartPr>
              <p14:xfrm>
                <a:off x="5330260" y="2246031"/>
                <a:ext cx="329760" cy="1872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BB40CE5-1B6B-464D-8F68-918F054794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9820" y="2235951"/>
                  <a:ext cx="349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C369526-9165-9347-8424-55DBA9F9AA3E}"/>
                    </a:ext>
                  </a:extLst>
                </p14:cNvPr>
                <p14:cNvContentPartPr/>
                <p14:nvPr/>
              </p14:nvContentPartPr>
              <p14:xfrm>
                <a:off x="2920780" y="3335391"/>
                <a:ext cx="360" cy="6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C369526-9165-9347-8424-55DBA9F9AA3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13220" y="332783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4F5034C-8B4A-F443-8AA1-3CB4067F543C}"/>
                    </a:ext>
                  </a:extLst>
                </p14:cNvPr>
                <p14:cNvContentPartPr/>
                <p14:nvPr/>
              </p14:nvContentPartPr>
              <p14:xfrm>
                <a:off x="2895940" y="2476431"/>
                <a:ext cx="809640" cy="878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4F5034C-8B4A-F443-8AA1-3CB4067F54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88380" y="2468871"/>
                  <a:ext cx="82476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723D35DD-6165-AF42-AB15-FB60E9352EA0}"/>
                    </a:ext>
                  </a:extLst>
                </p14:cNvPr>
                <p14:cNvContentPartPr/>
                <p14:nvPr/>
              </p14:nvContentPartPr>
              <p14:xfrm>
                <a:off x="3537100" y="2451591"/>
                <a:ext cx="236880" cy="1807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723D35DD-6165-AF42-AB15-FB60E9352E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529540" y="244403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6669301-40EF-484E-9ABA-3EDD13D2881A}"/>
              </a:ext>
            </a:extLst>
          </p:cNvPr>
          <p:cNvGrpSpPr/>
          <p:nvPr/>
        </p:nvGrpSpPr>
        <p:grpSpPr>
          <a:xfrm>
            <a:off x="9706780" y="3279231"/>
            <a:ext cx="871920" cy="286920"/>
            <a:chOff x="9706780" y="3279231"/>
            <a:chExt cx="87192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65FC7A50-AC63-6E45-9C1B-9E2055F5EFF7}"/>
                    </a:ext>
                  </a:extLst>
                </p14:cNvPr>
                <p14:cNvContentPartPr/>
                <p14:nvPr/>
              </p14:nvContentPartPr>
              <p14:xfrm>
                <a:off x="9706780" y="3279231"/>
                <a:ext cx="180720" cy="1933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65FC7A50-AC63-6E45-9C1B-9E2055F5EF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99220" y="3272031"/>
                  <a:ext cx="19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CE64692-8E5C-1B49-BE02-68C48A24CED8}"/>
                    </a:ext>
                  </a:extLst>
                </p14:cNvPr>
                <p14:cNvContentPartPr/>
                <p14:nvPr/>
              </p14:nvContentPartPr>
              <p14:xfrm>
                <a:off x="9775180" y="3291831"/>
                <a:ext cx="155880" cy="230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CE64692-8E5C-1B49-BE02-68C48A24CE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767620" y="3284271"/>
                  <a:ext cx="171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DD779CD-93AF-EB4E-8E64-97C313E87332}"/>
                    </a:ext>
                  </a:extLst>
                </p14:cNvPr>
                <p14:cNvContentPartPr/>
                <p14:nvPr/>
              </p14:nvContentPartPr>
              <p14:xfrm>
                <a:off x="10023940" y="3378951"/>
                <a:ext cx="31320" cy="1684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DD779CD-93AF-EB4E-8E64-97C313E8733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16740" y="337139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01CE9FC-B518-2D4E-A0C7-EC9A3F062A88}"/>
                    </a:ext>
                  </a:extLst>
                </p14:cNvPr>
                <p14:cNvContentPartPr/>
                <p14:nvPr/>
              </p14:nvContentPartPr>
              <p14:xfrm>
                <a:off x="10036540" y="3391551"/>
                <a:ext cx="137160" cy="1123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01CE9FC-B518-2D4E-A0C7-EC9A3F062A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28980" y="3383991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5CE53173-7E54-894D-9A10-15E73875F5CA}"/>
                    </a:ext>
                  </a:extLst>
                </p14:cNvPr>
                <p14:cNvContentPartPr/>
                <p14:nvPr/>
              </p14:nvContentPartPr>
              <p14:xfrm>
                <a:off x="10304380" y="3466071"/>
                <a:ext cx="124920" cy="64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5CE53173-7E54-894D-9A10-15E73875F5C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96820" y="345851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C487EB7-EE60-D74A-B20E-6F0A05923432}"/>
                    </a:ext>
                  </a:extLst>
                </p14:cNvPr>
                <p14:cNvContentPartPr/>
                <p14:nvPr/>
              </p14:nvContentPartPr>
              <p14:xfrm>
                <a:off x="10565740" y="3363831"/>
                <a:ext cx="12960" cy="2023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C487EB7-EE60-D74A-B20E-6F0A059234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58180" y="3356271"/>
                  <a:ext cx="2772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005DAFDB-50F9-BC4C-826E-1EEDD853CDA6}"/>
              </a:ext>
            </a:extLst>
          </p:cNvPr>
          <p:cNvGrpSpPr/>
          <p:nvPr/>
        </p:nvGrpSpPr>
        <p:grpSpPr>
          <a:xfrm>
            <a:off x="9096580" y="3571911"/>
            <a:ext cx="293040" cy="1662480"/>
            <a:chOff x="9096580" y="3571911"/>
            <a:chExt cx="293040" cy="16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F5F7E24-36BD-E34C-96F7-56B00C45875A}"/>
                    </a:ext>
                  </a:extLst>
                </p14:cNvPr>
                <p14:cNvContentPartPr/>
                <p14:nvPr/>
              </p14:nvContentPartPr>
              <p14:xfrm>
                <a:off x="9289540" y="3571911"/>
                <a:ext cx="100080" cy="1310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F5F7E24-36BD-E34C-96F7-56B00C45875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81980" y="3564351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859D47E-057A-A845-96C1-698FBB4E8E91}"/>
                    </a:ext>
                  </a:extLst>
                </p14:cNvPr>
                <p14:cNvContentPartPr/>
                <p14:nvPr/>
              </p14:nvContentPartPr>
              <p14:xfrm>
                <a:off x="9301780" y="3621951"/>
                <a:ext cx="56520" cy="313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859D47E-057A-A845-96C1-698FBB4E8E9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94580" y="361439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195E9582-3F80-7F45-9274-7015F4F67EC9}"/>
                    </a:ext>
                  </a:extLst>
                </p14:cNvPr>
                <p14:cNvContentPartPr/>
                <p14:nvPr/>
              </p14:nvContentPartPr>
              <p14:xfrm>
                <a:off x="9195940" y="3715191"/>
                <a:ext cx="155880" cy="1438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195E9582-3F80-7F45-9274-7015F4F67EC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88740" y="3707631"/>
                  <a:ext cx="17100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6802956-A565-9741-95B7-DFD78C5C5A58}"/>
                    </a:ext>
                  </a:extLst>
                </p14:cNvPr>
                <p14:cNvContentPartPr/>
                <p14:nvPr/>
              </p14:nvContentPartPr>
              <p14:xfrm>
                <a:off x="9096580" y="5103351"/>
                <a:ext cx="205920" cy="1310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6802956-A565-9741-95B7-DFD78C5C5A5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89020" y="5095791"/>
                  <a:ext cx="221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C06831AE-E66D-2045-915D-FDA68884BBBD}"/>
              </a:ext>
            </a:extLst>
          </p:cNvPr>
          <p:cNvGrpSpPr/>
          <p:nvPr/>
        </p:nvGrpSpPr>
        <p:grpSpPr>
          <a:xfrm>
            <a:off x="10005580" y="4860711"/>
            <a:ext cx="230760" cy="317160"/>
            <a:chOff x="10005580" y="4860711"/>
            <a:chExt cx="23076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3330E95-DA30-9643-81EA-824B702485DB}"/>
                    </a:ext>
                  </a:extLst>
                </p14:cNvPr>
                <p14:cNvContentPartPr/>
                <p14:nvPr/>
              </p14:nvContentPartPr>
              <p14:xfrm>
                <a:off x="10005580" y="4860711"/>
                <a:ext cx="230760" cy="317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3330E95-DA30-9643-81EA-824B702485D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98020" y="4853151"/>
                  <a:ext cx="245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557E1F4-FFB4-D648-936B-28C8F6F971CC}"/>
                    </a:ext>
                  </a:extLst>
                </p14:cNvPr>
                <p14:cNvContentPartPr/>
                <p14:nvPr/>
              </p14:nvContentPartPr>
              <p14:xfrm>
                <a:off x="10031140" y="4947831"/>
                <a:ext cx="192600" cy="1933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557E1F4-FFB4-D648-936B-28C8F6F971C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23580" y="4940271"/>
                  <a:ext cx="2077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8FC516AA-4350-E84B-8B1B-1E6F5C3B5321}"/>
              </a:ext>
            </a:extLst>
          </p:cNvPr>
          <p:cNvGrpSpPr/>
          <p:nvPr/>
        </p:nvGrpSpPr>
        <p:grpSpPr>
          <a:xfrm>
            <a:off x="10410220" y="5059791"/>
            <a:ext cx="243000" cy="209880"/>
            <a:chOff x="10410220" y="5059791"/>
            <a:chExt cx="24300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95B1B88-9387-EF4A-8BFC-2DBB64957B83}"/>
                    </a:ext>
                  </a:extLst>
                </p14:cNvPr>
                <p14:cNvContentPartPr/>
                <p14:nvPr/>
              </p14:nvContentPartPr>
              <p14:xfrm>
                <a:off x="10410220" y="5059791"/>
                <a:ext cx="43920" cy="209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95B1B88-9387-EF4A-8BFC-2DBB64957B8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02660" y="5052231"/>
                  <a:ext cx="59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D7C3BB8-9A6D-4D49-99D5-5E60AEFDBC71}"/>
                    </a:ext>
                  </a:extLst>
                </p14:cNvPr>
                <p14:cNvContentPartPr/>
                <p14:nvPr/>
              </p14:nvContentPartPr>
              <p14:xfrm>
                <a:off x="10417060" y="5128551"/>
                <a:ext cx="236160" cy="1062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D7C3BB8-9A6D-4D49-99D5-5E60AEFDBC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409500" y="5120991"/>
                  <a:ext cx="251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3F67F233-52B0-C648-844C-2ABFF2D16D2C}"/>
              </a:ext>
            </a:extLst>
          </p:cNvPr>
          <p:cNvGrpSpPr/>
          <p:nvPr/>
        </p:nvGrpSpPr>
        <p:grpSpPr>
          <a:xfrm>
            <a:off x="10839700" y="5047551"/>
            <a:ext cx="734760" cy="529560"/>
            <a:chOff x="10839700" y="5047551"/>
            <a:chExt cx="7347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31EB445-88FC-9A42-BB1F-E1A2BA33C5B2}"/>
                    </a:ext>
                  </a:extLst>
                </p14:cNvPr>
                <p14:cNvContentPartPr/>
                <p14:nvPr/>
              </p14:nvContentPartPr>
              <p14:xfrm>
                <a:off x="10839700" y="5091111"/>
                <a:ext cx="155880" cy="313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31EB445-88FC-9A42-BB1F-E1A2BA33C5B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32140" y="508355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16C1005-F966-E144-BC48-48E03EEAC233}"/>
                    </a:ext>
                  </a:extLst>
                </p14:cNvPr>
                <p14:cNvContentPartPr/>
                <p14:nvPr/>
              </p14:nvContentPartPr>
              <p14:xfrm>
                <a:off x="10883260" y="5209191"/>
                <a:ext cx="187200" cy="6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16C1005-F966-E144-BC48-48E03EEAC23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5700" y="5201631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1BC8037-7E9A-4747-9DEC-711B606B4E18}"/>
                    </a:ext>
                  </a:extLst>
                </p14:cNvPr>
                <p14:cNvContentPartPr/>
                <p14:nvPr/>
              </p14:nvContentPartPr>
              <p14:xfrm>
                <a:off x="11076220" y="5047551"/>
                <a:ext cx="498240" cy="5295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1BC8037-7E9A-4747-9DEC-711B606B4E1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8660" y="5039991"/>
                  <a:ext cx="51336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091155FE-0B50-294C-BE67-014E456AA5F7}"/>
              </a:ext>
            </a:extLst>
          </p:cNvPr>
          <p:cNvGrpSpPr/>
          <p:nvPr/>
        </p:nvGrpSpPr>
        <p:grpSpPr>
          <a:xfrm>
            <a:off x="9881020" y="3883311"/>
            <a:ext cx="2160360" cy="610200"/>
            <a:chOff x="9881020" y="3883311"/>
            <a:chExt cx="216036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307FE33-31EA-2547-8FA5-E9C4121B2614}"/>
                    </a:ext>
                  </a:extLst>
                </p14:cNvPr>
                <p14:cNvContentPartPr/>
                <p14:nvPr/>
              </p14:nvContentPartPr>
              <p14:xfrm>
                <a:off x="10111420" y="3902031"/>
                <a:ext cx="31320" cy="180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307FE33-31EA-2547-8FA5-E9C4121B26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03860" y="389447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822077E-6FF5-8D48-B989-D67A9D3D0D0C}"/>
                    </a:ext>
                  </a:extLst>
                </p14:cNvPr>
                <p14:cNvContentPartPr/>
                <p14:nvPr/>
              </p14:nvContentPartPr>
              <p14:xfrm>
                <a:off x="10005580" y="3883311"/>
                <a:ext cx="286560" cy="292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822077E-6FF5-8D48-B989-D67A9D3D0D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98020" y="3875751"/>
                  <a:ext cx="301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5EE90F81-4AB8-7245-9161-23AE37727BC4}"/>
                    </a:ext>
                  </a:extLst>
                </p14:cNvPr>
                <p14:cNvContentPartPr/>
                <p14:nvPr/>
              </p14:nvContentPartPr>
              <p14:xfrm>
                <a:off x="10428940" y="3883311"/>
                <a:ext cx="68760" cy="2246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5EE90F81-4AB8-7245-9161-23AE37727BC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421380" y="3875751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011E29FE-71A7-0C44-92C8-AA92F810A1DA}"/>
                    </a:ext>
                  </a:extLst>
                </p14:cNvPr>
                <p14:cNvContentPartPr/>
                <p14:nvPr/>
              </p14:nvContentPartPr>
              <p14:xfrm>
                <a:off x="10590580" y="3902031"/>
                <a:ext cx="168480" cy="2307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011E29FE-71A7-0C44-92C8-AA92F810A1D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83020" y="3894471"/>
                  <a:ext cx="183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8F2CC1B-2F6B-FE47-B8F7-C18A4E3714FE}"/>
                    </a:ext>
                  </a:extLst>
                </p14:cNvPr>
                <p14:cNvContentPartPr/>
                <p14:nvPr/>
              </p14:nvContentPartPr>
              <p14:xfrm>
                <a:off x="10596700" y="3908871"/>
                <a:ext cx="187200" cy="211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8F2CC1B-2F6B-FE47-B8F7-C18A4E3714F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89140" y="3901311"/>
                  <a:ext cx="202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B325CF8-816D-8140-B27E-4C9891A6A8E9}"/>
                    </a:ext>
                  </a:extLst>
                </p14:cNvPr>
                <p14:cNvContentPartPr/>
                <p14:nvPr/>
              </p14:nvContentPartPr>
              <p14:xfrm>
                <a:off x="10839700" y="4013991"/>
                <a:ext cx="19080" cy="174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B325CF8-816D-8140-B27E-4C9891A6A8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832140" y="4006431"/>
                  <a:ext cx="3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374758E-C749-9044-9898-8053EC2283F7}"/>
                    </a:ext>
                  </a:extLst>
                </p14:cNvPr>
                <p14:cNvContentPartPr/>
                <p14:nvPr/>
              </p14:nvContentPartPr>
              <p14:xfrm>
                <a:off x="10845820" y="4063671"/>
                <a:ext cx="168480" cy="1123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374758E-C749-9044-9898-8053EC2283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38260" y="405611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CEF7C83-F346-1A46-8C7F-5D1D929DDF73}"/>
                    </a:ext>
                  </a:extLst>
                </p14:cNvPr>
                <p14:cNvContentPartPr/>
                <p14:nvPr/>
              </p14:nvContentPartPr>
              <p14:xfrm>
                <a:off x="11051380" y="4101111"/>
                <a:ext cx="106200" cy="19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CEF7C83-F346-1A46-8C7F-5D1D929DDF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43820" y="409355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C848842-2426-2E41-9673-DE27FF06A79E}"/>
                    </a:ext>
                  </a:extLst>
                </p14:cNvPr>
                <p14:cNvContentPartPr/>
                <p14:nvPr/>
              </p14:nvContentPartPr>
              <p14:xfrm>
                <a:off x="11219500" y="4023711"/>
                <a:ext cx="19080" cy="1962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C848842-2426-2E41-9673-DE27FF06A7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211940" y="4016151"/>
                  <a:ext cx="3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65033E93-97C2-C649-B8CD-3B0828EEB984}"/>
                    </a:ext>
                  </a:extLst>
                </p14:cNvPr>
                <p14:cNvContentPartPr/>
                <p14:nvPr/>
              </p14:nvContentPartPr>
              <p14:xfrm>
                <a:off x="11244340" y="3890151"/>
                <a:ext cx="100080" cy="3420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65033E93-97C2-C649-B8CD-3B0828EEB98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36780" y="3882591"/>
                  <a:ext cx="115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96EAF26-F87F-CE4C-91E3-AAEDC937021B}"/>
                    </a:ext>
                  </a:extLst>
                </p14:cNvPr>
                <p14:cNvContentPartPr/>
                <p14:nvPr/>
              </p14:nvContentPartPr>
              <p14:xfrm>
                <a:off x="11393740" y="3964311"/>
                <a:ext cx="212040" cy="162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96EAF26-F87F-CE4C-91E3-AAEDC937021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86180" y="3956751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2D3AAD8E-5B37-F64A-AC10-892954062EB6}"/>
                    </a:ext>
                  </a:extLst>
                </p14:cNvPr>
                <p14:cNvContentPartPr/>
                <p14:nvPr/>
              </p14:nvContentPartPr>
              <p14:xfrm>
                <a:off x="11412460" y="4169511"/>
                <a:ext cx="87480" cy="565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2D3AAD8E-5B37-F64A-AC10-892954062E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404900" y="416195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AD6CDA95-DFF0-9440-8F60-6C8FD5EDA6A4}"/>
                    </a:ext>
                  </a:extLst>
                </p14:cNvPr>
                <p14:cNvContentPartPr/>
                <p14:nvPr/>
              </p14:nvContentPartPr>
              <p14:xfrm>
                <a:off x="11599300" y="3939471"/>
                <a:ext cx="155880" cy="274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AD6CDA95-DFF0-9440-8F60-6C8FD5EDA6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91740" y="3931911"/>
                  <a:ext cx="17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9E1D10C-2058-344D-84A1-92B39EECCE25}"/>
                    </a:ext>
                  </a:extLst>
                </p14:cNvPr>
                <p14:cNvContentPartPr/>
                <p14:nvPr/>
              </p14:nvContentPartPr>
              <p14:xfrm>
                <a:off x="11823220" y="4144671"/>
                <a:ext cx="124920" cy="190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9E1D10C-2058-344D-84A1-92B39EECCE2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815660" y="41371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BC743C7-2734-0646-A36E-CA7D9C06FD58}"/>
                    </a:ext>
                  </a:extLst>
                </p14:cNvPr>
                <p14:cNvContentPartPr/>
                <p14:nvPr/>
              </p14:nvContentPartPr>
              <p14:xfrm>
                <a:off x="12010060" y="4070871"/>
                <a:ext cx="31320" cy="2797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BC743C7-2734-0646-A36E-CA7D9C06FD5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002500" y="4063311"/>
                  <a:ext cx="46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B8530B3-2C49-7542-B2F9-F7AFAB49E3EF}"/>
                    </a:ext>
                  </a:extLst>
                </p14:cNvPr>
                <p14:cNvContentPartPr/>
                <p14:nvPr/>
              </p14:nvContentPartPr>
              <p14:xfrm>
                <a:off x="9881020" y="4250511"/>
                <a:ext cx="1605240" cy="2430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B8530B3-2C49-7542-B2F9-F7AFAB49E3E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73460" y="4242951"/>
                  <a:ext cx="16203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82D9CD7D-A6B5-8D42-B035-054985C6E89C}"/>
              </a:ext>
            </a:extLst>
          </p:cNvPr>
          <p:cNvGrpSpPr/>
          <p:nvPr/>
        </p:nvGrpSpPr>
        <p:grpSpPr>
          <a:xfrm>
            <a:off x="7894900" y="5669991"/>
            <a:ext cx="3816720" cy="1015200"/>
            <a:chOff x="7894900" y="5669991"/>
            <a:chExt cx="3816720" cy="10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6F45B3D-F39F-194E-B9B9-1C344ADF4C37}"/>
                    </a:ext>
                  </a:extLst>
                </p14:cNvPr>
                <p14:cNvContentPartPr/>
                <p14:nvPr/>
              </p14:nvContentPartPr>
              <p14:xfrm>
                <a:off x="9600940" y="5952951"/>
                <a:ext cx="81360" cy="2278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6F45B3D-F39F-194E-B9B9-1C344ADF4C3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593380" y="5945391"/>
                  <a:ext cx="96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943E48A-6C6A-1B42-9240-1988F2B1C3CE}"/>
                    </a:ext>
                  </a:extLst>
                </p14:cNvPr>
                <p14:cNvContentPartPr/>
                <p14:nvPr/>
              </p14:nvContentPartPr>
              <p14:xfrm>
                <a:off x="9526060" y="5925231"/>
                <a:ext cx="261720" cy="324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943E48A-6C6A-1B42-9240-1988F2B1C3C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518500" y="591767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BD0330A-1491-EF49-8884-D8F0C70CABB3}"/>
                    </a:ext>
                  </a:extLst>
                </p14:cNvPr>
                <p14:cNvContentPartPr/>
                <p14:nvPr/>
              </p14:nvContentPartPr>
              <p14:xfrm>
                <a:off x="9986860" y="5974911"/>
                <a:ext cx="100080" cy="2556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BD0330A-1491-EF49-8884-D8F0C70CABB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79300" y="5967351"/>
                  <a:ext cx="115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23D0A37-63F9-5D4B-A29E-628B2BDA8024}"/>
                    </a:ext>
                  </a:extLst>
                </p14:cNvPr>
                <p14:cNvContentPartPr/>
                <p14:nvPr/>
              </p14:nvContentPartPr>
              <p14:xfrm>
                <a:off x="10229500" y="6006231"/>
                <a:ext cx="93600" cy="1807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23D0A37-63F9-5D4B-A29E-628B2BDA802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221940" y="5998671"/>
                  <a:ext cx="10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8D9A162-8BBB-1C44-9853-1209C86E926F}"/>
                    </a:ext>
                  </a:extLst>
                </p14:cNvPr>
                <p14:cNvContentPartPr/>
                <p14:nvPr/>
              </p14:nvContentPartPr>
              <p14:xfrm>
                <a:off x="10185940" y="6031071"/>
                <a:ext cx="187200" cy="1807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8D9A162-8BBB-1C44-9853-1209C86E926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78380" y="602351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F2AFAF7-70FA-9B4A-98FF-DF8CDF1728E1}"/>
                    </a:ext>
                  </a:extLst>
                </p14:cNvPr>
                <p14:cNvContentPartPr/>
                <p14:nvPr/>
              </p14:nvContentPartPr>
              <p14:xfrm>
                <a:off x="10416340" y="6118911"/>
                <a:ext cx="37800" cy="1587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F2AFAF7-70FA-9B4A-98FF-DF8CDF1728E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08780" y="6111351"/>
                  <a:ext cx="52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1CE8B6BE-9505-2F45-B58F-79A783429C61}"/>
                    </a:ext>
                  </a:extLst>
                </p14:cNvPr>
                <p14:cNvContentPartPr/>
                <p14:nvPr/>
              </p14:nvContentPartPr>
              <p14:xfrm>
                <a:off x="10447300" y="6193071"/>
                <a:ext cx="143640" cy="936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1CE8B6BE-9505-2F45-B58F-79A783429C6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39740" y="6185511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6E4FE4C-902E-5444-9362-B16844B9537F}"/>
                    </a:ext>
                  </a:extLst>
                </p14:cNvPr>
                <p14:cNvContentPartPr/>
                <p14:nvPr/>
              </p14:nvContentPartPr>
              <p14:xfrm>
                <a:off x="10658980" y="6255351"/>
                <a:ext cx="124920" cy="25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6E4FE4C-902E-5444-9362-B16844B953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51420" y="624779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3EBF88D-435D-4749-B852-7262B2431198}"/>
                    </a:ext>
                  </a:extLst>
                </p14:cNvPr>
                <p14:cNvContentPartPr/>
                <p14:nvPr/>
              </p14:nvContentPartPr>
              <p14:xfrm>
                <a:off x="10827100" y="6224031"/>
                <a:ext cx="50040" cy="1623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3EBF88D-435D-4749-B852-7262B24311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819540" y="621647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EA588ED-2D57-394D-88E5-4885833602AD}"/>
                    </a:ext>
                  </a:extLst>
                </p14:cNvPr>
                <p14:cNvContentPartPr/>
                <p14:nvPr/>
              </p14:nvContentPartPr>
              <p14:xfrm>
                <a:off x="10945540" y="6080751"/>
                <a:ext cx="136800" cy="361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EA588ED-2D57-394D-88E5-4885833602A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937980" y="6073191"/>
                  <a:ext cx="151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E5C66FD-E4FE-F947-A56D-ED65AE540D0A}"/>
                    </a:ext>
                  </a:extLst>
                </p14:cNvPr>
                <p14:cNvContentPartPr/>
                <p14:nvPr/>
              </p14:nvContentPartPr>
              <p14:xfrm>
                <a:off x="11231740" y="6248871"/>
                <a:ext cx="218160" cy="313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E5C66FD-E4FE-F947-A56D-ED65AE540D0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224180" y="624131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B383090-4253-DF49-9362-B9D60D5A4379}"/>
                    </a:ext>
                  </a:extLst>
                </p14:cNvPr>
                <p14:cNvContentPartPr/>
                <p14:nvPr/>
              </p14:nvContentPartPr>
              <p14:xfrm>
                <a:off x="11337580" y="6205311"/>
                <a:ext cx="56520" cy="1623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B383090-4253-DF49-9362-B9D60D5A43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30020" y="6197751"/>
                  <a:ext cx="7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3F296FA-51EE-534E-9730-E6B95AD8EC37}"/>
                    </a:ext>
                  </a:extLst>
                </p14:cNvPr>
                <p14:cNvContentPartPr/>
                <p14:nvPr/>
              </p14:nvContentPartPr>
              <p14:xfrm>
                <a:off x="11537020" y="6199191"/>
                <a:ext cx="87480" cy="274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3F296FA-51EE-534E-9730-E6B95AD8EC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529460" y="6191631"/>
                  <a:ext cx="102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A576072-C76C-7446-9F26-3F541A3C26AA}"/>
                    </a:ext>
                  </a:extLst>
                </p14:cNvPr>
                <p14:cNvContentPartPr/>
                <p14:nvPr/>
              </p14:nvContentPartPr>
              <p14:xfrm>
                <a:off x="9221140" y="5669991"/>
                <a:ext cx="2490480" cy="10152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A576072-C76C-7446-9F26-3F541A3C26A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213580" y="5662431"/>
                  <a:ext cx="250560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8CC5777-7C18-F54B-AFC9-8DEEC9605A47}"/>
                    </a:ext>
                  </a:extLst>
                </p14:cNvPr>
                <p14:cNvContentPartPr/>
                <p14:nvPr/>
              </p14:nvContentPartPr>
              <p14:xfrm>
                <a:off x="7988500" y="5994351"/>
                <a:ext cx="75240" cy="3103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8CC5777-7C18-F54B-AFC9-8DEEC9605A4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80940" y="5986791"/>
                  <a:ext cx="90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201C15A8-B163-5346-B597-35AA0B80932C}"/>
                    </a:ext>
                  </a:extLst>
                </p14:cNvPr>
                <p14:cNvContentPartPr/>
                <p14:nvPr/>
              </p14:nvContentPartPr>
              <p14:xfrm>
                <a:off x="7894900" y="5962671"/>
                <a:ext cx="354600" cy="3924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201C15A8-B163-5346-B597-35AA0B80932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87340" y="5955111"/>
                  <a:ext cx="36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49FA7416-CD4D-2C47-858E-83D691628B3A}"/>
                    </a:ext>
                  </a:extLst>
                </p14:cNvPr>
                <p14:cNvContentPartPr/>
                <p14:nvPr/>
              </p14:nvContentPartPr>
              <p14:xfrm>
                <a:off x="8330860" y="6130791"/>
                <a:ext cx="87480" cy="1623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49FA7416-CD4D-2C47-858E-83D691628B3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23300" y="612323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4EF50AA-1CB1-184D-973C-3FBEC1DA6765}"/>
                    </a:ext>
                  </a:extLst>
                </p14:cNvPr>
                <p14:cNvContentPartPr/>
                <p14:nvPr/>
              </p14:nvContentPartPr>
              <p14:xfrm>
                <a:off x="8499700" y="6161751"/>
                <a:ext cx="186480" cy="3052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4EF50AA-1CB1-184D-973C-3FBEC1DA676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92140" y="6154191"/>
                  <a:ext cx="201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609392D-6FAC-574F-A114-1A36338B7452}"/>
                    </a:ext>
                  </a:extLst>
                </p14:cNvPr>
                <p14:cNvContentPartPr/>
                <p14:nvPr/>
              </p14:nvContentPartPr>
              <p14:xfrm>
                <a:off x="8747740" y="6112071"/>
                <a:ext cx="100080" cy="226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609392D-6FAC-574F-A114-1A36338B745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40180" y="6104511"/>
                  <a:ext cx="115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3919EEF3-5DD5-7F4C-ACD8-AB137001B334}"/>
                    </a:ext>
                  </a:extLst>
                </p14:cNvPr>
                <p14:cNvContentPartPr/>
                <p14:nvPr/>
              </p14:nvContentPartPr>
              <p14:xfrm>
                <a:off x="8947180" y="6211791"/>
                <a:ext cx="118800" cy="25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3919EEF3-5DD5-7F4C-ACD8-AB137001B33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39620" y="620423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D0F6BCD-399C-834F-B078-BFC68EF5DFB5}"/>
                    </a:ext>
                  </a:extLst>
                </p14:cNvPr>
                <p14:cNvContentPartPr/>
                <p14:nvPr/>
              </p14:nvContentPartPr>
              <p14:xfrm>
                <a:off x="8978860" y="6298911"/>
                <a:ext cx="167760" cy="378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D0F6BCD-399C-834F-B078-BFC68EF5DFB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71300" y="6291351"/>
                  <a:ext cx="18288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261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E24F2A19-DD65-6A49-AEAE-4B2BE6C65097}"/>
              </a:ext>
            </a:extLst>
          </p:cNvPr>
          <p:cNvGrpSpPr/>
          <p:nvPr/>
        </p:nvGrpSpPr>
        <p:grpSpPr>
          <a:xfrm>
            <a:off x="754656" y="240199"/>
            <a:ext cx="356040" cy="730440"/>
            <a:chOff x="754656" y="240199"/>
            <a:chExt cx="35604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C906FAB-EE6E-804A-96B6-3FE6214014CC}"/>
                    </a:ext>
                  </a:extLst>
                </p14:cNvPr>
                <p14:cNvContentPartPr/>
                <p14:nvPr/>
              </p14:nvContentPartPr>
              <p14:xfrm>
                <a:off x="754656" y="296359"/>
                <a:ext cx="262440" cy="281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C906FAB-EE6E-804A-96B6-3FE6214014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7096" y="288799"/>
                  <a:ext cx="277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719FF04-A61C-E342-A5CD-A11B234EE9EA}"/>
                    </a:ext>
                  </a:extLst>
                </p14:cNvPr>
                <p14:cNvContentPartPr/>
                <p14:nvPr/>
              </p14:nvContentPartPr>
              <p14:xfrm>
                <a:off x="1060296" y="240199"/>
                <a:ext cx="50400" cy="730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719FF04-A61C-E342-A5CD-A11B234EE9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2736" y="232639"/>
                  <a:ext cx="65520" cy="74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A1F062-0AE6-7C4C-B6C1-FA27DC6884B2}"/>
              </a:ext>
            </a:extLst>
          </p:cNvPr>
          <p:cNvGrpSpPr/>
          <p:nvPr/>
        </p:nvGrpSpPr>
        <p:grpSpPr>
          <a:xfrm>
            <a:off x="1334976" y="246679"/>
            <a:ext cx="293400" cy="442440"/>
            <a:chOff x="1334976" y="246679"/>
            <a:chExt cx="2934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3C0AF6A-65DC-C24C-9642-800F2A2A9ECD}"/>
                    </a:ext>
                  </a:extLst>
                </p14:cNvPr>
                <p14:cNvContentPartPr/>
                <p14:nvPr/>
              </p14:nvContentPartPr>
              <p14:xfrm>
                <a:off x="1415976" y="296359"/>
                <a:ext cx="143280" cy="6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3C0AF6A-65DC-C24C-9642-800F2A2A9E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8416" y="288799"/>
                  <a:ext cx="158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672808-9340-A941-AC01-70B45EF7C34F}"/>
                    </a:ext>
                  </a:extLst>
                </p14:cNvPr>
                <p14:cNvContentPartPr/>
                <p14:nvPr/>
              </p14:nvContentPartPr>
              <p14:xfrm>
                <a:off x="1334976" y="246679"/>
                <a:ext cx="187560" cy="386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672808-9340-A941-AC01-70B45EF7C3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7416" y="239119"/>
                  <a:ext cx="202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0B75185-0BD5-E84A-86F4-54E30F4A69AC}"/>
                    </a:ext>
                  </a:extLst>
                </p14:cNvPr>
                <p14:cNvContentPartPr/>
                <p14:nvPr/>
              </p14:nvContentPartPr>
              <p14:xfrm>
                <a:off x="1515696" y="477439"/>
                <a:ext cx="112680" cy="211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0B75185-0BD5-E84A-86F4-54E30F4A69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8136" y="469879"/>
                  <a:ext cx="1278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6EDB50E-8D26-5442-B49F-DA55E50624C3}"/>
              </a:ext>
            </a:extLst>
          </p:cNvPr>
          <p:cNvGrpSpPr/>
          <p:nvPr/>
        </p:nvGrpSpPr>
        <p:grpSpPr>
          <a:xfrm>
            <a:off x="1915296" y="252799"/>
            <a:ext cx="312120" cy="418320"/>
            <a:chOff x="1915296" y="252799"/>
            <a:chExt cx="31212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E9809B7-59CB-2549-B5D4-CDA2B69D3C78}"/>
                    </a:ext>
                  </a:extLst>
                </p14:cNvPr>
                <p14:cNvContentPartPr/>
                <p14:nvPr/>
              </p14:nvContentPartPr>
              <p14:xfrm>
                <a:off x="1983696" y="321559"/>
                <a:ext cx="15012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E9809B7-59CB-2549-B5D4-CDA2B69D3C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6136" y="313999"/>
                  <a:ext cx="165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51D3D9F-5FD8-3E46-ABA5-EA98754EF2A8}"/>
                    </a:ext>
                  </a:extLst>
                </p14:cNvPr>
                <p14:cNvContentPartPr/>
                <p14:nvPr/>
              </p14:nvContentPartPr>
              <p14:xfrm>
                <a:off x="2065056" y="284119"/>
                <a:ext cx="25200" cy="43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51D3D9F-5FD8-3E46-ABA5-EA98754EF2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7496" y="27655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6802778-DD00-B847-97F7-FB3CF44E9073}"/>
                    </a:ext>
                  </a:extLst>
                </p14:cNvPr>
                <p14:cNvContentPartPr/>
                <p14:nvPr/>
              </p14:nvContentPartPr>
              <p14:xfrm>
                <a:off x="1915296" y="252799"/>
                <a:ext cx="181440" cy="374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6802778-DD00-B847-97F7-FB3CF44E9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7736" y="245239"/>
                  <a:ext cx="196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F8F6CB-768B-4F4E-A121-2B0A3ECC1D64}"/>
                    </a:ext>
                  </a:extLst>
                </p14:cNvPr>
                <p14:cNvContentPartPr/>
                <p14:nvPr/>
              </p14:nvContentPartPr>
              <p14:xfrm>
                <a:off x="1952736" y="477439"/>
                <a:ext cx="50400" cy="1936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F8F6CB-768B-4F4E-A121-2B0A3ECC1D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5176" y="469879"/>
                  <a:ext cx="65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1D7B715-84E2-F64D-96AA-DD4461055518}"/>
                    </a:ext>
                  </a:extLst>
                </p14:cNvPr>
                <p14:cNvContentPartPr/>
                <p14:nvPr/>
              </p14:nvContentPartPr>
              <p14:xfrm>
                <a:off x="2039856" y="502279"/>
                <a:ext cx="187560" cy="137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1D7B715-84E2-F64D-96AA-DD44610555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32296" y="494719"/>
                  <a:ext cx="2026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47449E9-5F85-DE4B-9D71-D88CB203504D}"/>
              </a:ext>
            </a:extLst>
          </p:cNvPr>
          <p:cNvGrpSpPr/>
          <p:nvPr/>
        </p:nvGrpSpPr>
        <p:grpSpPr>
          <a:xfrm>
            <a:off x="2507856" y="333799"/>
            <a:ext cx="368640" cy="455760"/>
            <a:chOff x="2507856" y="333799"/>
            <a:chExt cx="36864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627171-0DAC-8A4E-B541-3C81D84FCB7D}"/>
                    </a:ext>
                  </a:extLst>
                </p14:cNvPr>
                <p14:cNvContentPartPr/>
                <p14:nvPr/>
              </p14:nvContentPartPr>
              <p14:xfrm>
                <a:off x="2507856" y="333799"/>
                <a:ext cx="174960" cy="455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627171-0DAC-8A4E-B541-3C81D84FCB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0296" y="326239"/>
                  <a:ext cx="1900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28E1857-CC66-DA43-A2AA-CF1EB270A948}"/>
                    </a:ext>
                  </a:extLst>
                </p14:cNvPr>
                <p14:cNvContentPartPr/>
                <p14:nvPr/>
              </p14:nvContentPartPr>
              <p14:xfrm>
                <a:off x="2813856" y="602359"/>
                <a:ext cx="62640" cy="87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28E1857-CC66-DA43-A2AA-CF1EB270A9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6296" y="594799"/>
                  <a:ext cx="7776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0FF4B00-8DF8-564F-8550-B3B9C1B0A1C2}"/>
                  </a:ext>
                </a:extLst>
              </p14:cNvPr>
              <p14:cNvContentPartPr/>
              <p14:nvPr/>
            </p14:nvContentPartPr>
            <p14:xfrm>
              <a:off x="3375456" y="333799"/>
              <a:ext cx="212400" cy="4802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0FF4B00-8DF8-564F-8550-B3B9C1B0A1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67896" y="326239"/>
                <a:ext cx="22752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52CFAF8A-A1E8-9944-9D79-99ACA7986554}"/>
              </a:ext>
            </a:extLst>
          </p:cNvPr>
          <p:cNvGrpSpPr/>
          <p:nvPr/>
        </p:nvGrpSpPr>
        <p:grpSpPr>
          <a:xfrm>
            <a:off x="3824376" y="280519"/>
            <a:ext cx="412200" cy="415800"/>
            <a:chOff x="3824376" y="280519"/>
            <a:chExt cx="41220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07E82E5-A942-354A-9872-004A53D2BC0E}"/>
                    </a:ext>
                  </a:extLst>
                </p14:cNvPr>
                <p14:cNvContentPartPr/>
                <p14:nvPr/>
              </p14:nvContentPartPr>
              <p14:xfrm>
                <a:off x="3868296" y="352519"/>
                <a:ext cx="193680" cy="19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07E82E5-A942-354A-9872-004A53D2BC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0736" y="344959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940477C-46B9-2843-9DC9-49CF7CEF6DC7}"/>
                    </a:ext>
                  </a:extLst>
                </p14:cNvPr>
                <p14:cNvContentPartPr/>
                <p14:nvPr/>
              </p14:nvContentPartPr>
              <p14:xfrm>
                <a:off x="3824376" y="280519"/>
                <a:ext cx="174960" cy="415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940477C-46B9-2843-9DC9-49CF7CEF6D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7176" y="272959"/>
                  <a:ext cx="1900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8276550-80C5-0244-B561-6359C2930A2B}"/>
                    </a:ext>
                  </a:extLst>
                </p14:cNvPr>
                <p14:cNvContentPartPr/>
                <p14:nvPr/>
              </p14:nvContentPartPr>
              <p14:xfrm>
                <a:off x="3874416" y="502279"/>
                <a:ext cx="50400" cy="153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8276550-80C5-0244-B561-6359C2930A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6856" y="494719"/>
                  <a:ext cx="65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A25A6FE-C28F-C646-BFB3-CF30592188DD}"/>
                    </a:ext>
                  </a:extLst>
                </p14:cNvPr>
                <p14:cNvContentPartPr/>
                <p14:nvPr/>
              </p14:nvContentPartPr>
              <p14:xfrm>
                <a:off x="3968016" y="483559"/>
                <a:ext cx="268560" cy="162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A25A6FE-C28F-C646-BFB3-CF30592188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60456" y="475999"/>
                  <a:ext cx="2836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C51E731-1FC8-214F-8B2B-3934D0C56374}"/>
              </a:ext>
            </a:extLst>
          </p:cNvPr>
          <p:cNvGrpSpPr/>
          <p:nvPr/>
        </p:nvGrpSpPr>
        <p:grpSpPr>
          <a:xfrm>
            <a:off x="4504776" y="327679"/>
            <a:ext cx="281160" cy="343440"/>
            <a:chOff x="4504776" y="327679"/>
            <a:chExt cx="2811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2ED2B74-D39B-4742-B090-B9647A44A6B8}"/>
                    </a:ext>
                  </a:extLst>
                </p14:cNvPr>
                <p14:cNvContentPartPr/>
                <p14:nvPr/>
              </p14:nvContentPartPr>
              <p14:xfrm>
                <a:off x="4504776" y="327679"/>
                <a:ext cx="225000" cy="343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2ED2B74-D39B-4742-B090-B9647A44A6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97216" y="320119"/>
                  <a:ext cx="2401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88F4C0E-D6DB-C347-8B14-C8F6BC43568F}"/>
                    </a:ext>
                  </a:extLst>
                </p14:cNvPr>
                <p14:cNvContentPartPr/>
                <p14:nvPr/>
              </p14:nvContentPartPr>
              <p14:xfrm>
                <a:off x="4604496" y="546199"/>
                <a:ext cx="181440" cy="37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88F4C0E-D6DB-C347-8B14-C8F6BC4356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96936" y="538639"/>
                  <a:ext cx="1965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AC6F06F-98EC-F047-A1FD-76FA29F0FF14}"/>
              </a:ext>
            </a:extLst>
          </p:cNvPr>
          <p:cNvGrpSpPr/>
          <p:nvPr/>
        </p:nvGrpSpPr>
        <p:grpSpPr>
          <a:xfrm>
            <a:off x="5041176" y="290239"/>
            <a:ext cx="261720" cy="523800"/>
            <a:chOff x="5041176" y="290239"/>
            <a:chExt cx="26172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A066C4C-3719-C64E-80E7-8196CAE1C58D}"/>
                    </a:ext>
                  </a:extLst>
                </p14:cNvPr>
                <p14:cNvContentPartPr/>
                <p14:nvPr/>
              </p14:nvContentPartPr>
              <p14:xfrm>
                <a:off x="5041176" y="371239"/>
                <a:ext cx="261720" cy="150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A066C4C-3719-C64E-80E7-8196CAE1C5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33616" y="363679"/>
                  <a:ext cx="276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DC45F3D-67E0-0342-8562-B297336F61BC}"/>
                    </a:ext>
                  </a:extLst>
                </p14:cNvPr>
                <p14:cNvContentPartPr/>
                <p14:nvPr/>
              </p14:nvContentPartPr>
              <p14:xfrm>
                <a:off x="5141256" y="290239"/>
                <a:ext cx="87840" cy="523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DC45F3D-67E0-0342-8562-B297336F61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33696" y="282679"/>
                  <a:ext cx="10296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0463B2F-0CBC-FE49-BA24-88AB6B9A7F01}"/>
              </a:ext>
            </a:extLst>
          </p:cNvPr>
          <p:cNvGrpSpPr/>
          <p:nvPr/>
        </p:nvGrpSpPr>
        <p:grpSpPr>
          <a:xfrm>
            <a:off x="5546616" y="190519"/>
            <a:ext cx="412200" cy="568080"/>
            <a:chOff x="5546616" y="190519"/>
            <a:chExt cx="41220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B4E62DC-5C36-DF4F-9FAC-1AEB31A9F97E}"/>
                    </a:ext>
                  </a:extLst>
                </p14:cNvPr>
                <p14:cNvContentPartPr/>
                <p14:nvPr/>
              </p14:nvContentPartPr>
              <p14:xfrm>
                <a:off x="5615376" y="190519"/>
                <a:ext cx="118800" cy="62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B4E62DC-5C36-DF4F-9FAC-1AEB31A9F97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07816" y="182959"/>
                  <a:ext cx="133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DE78AD8-951C-954C-851F-0938E323D3AF}"/>
                    </a:ext>
                  </a:extLst>
                </p14:cNvPr>
                <p14:cNvContentPartPr/>
                <p14:nvPr/>
              </p14:nvContentPartPr>
              <p14:xfrm>
                <a:off x="5665416" y="308959"/>
                <a:ext cx="118800" cy="174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DE78AD8-951C-954C-851F-0938E323D3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57856" y="301399"/>
                  <a:ext cx="133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5F8EF2D-F470-6440-89F6-FC826595B38F}"/>
                    </a:ext>
                  </a:extLst>
                </p14:cNvPr>
                <p14:cNvContentPartPr/>
                <p14:nvPr/>
              </p14:nvContentPartPr>
              <p14:xfrm>
                <a:off x="5546616" y="421279"/>
                <a:ext cx="362160" cy="137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5F8EF2D-F470-6440-89F6-FC826595B3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39056" y="413719"/>
                  <a:ext cx="377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D494651-F8EE-694A-A056-0A08D1AD995E}"/>
                    </a:ext>
                  </a:extLst>
                </p14:cNvPr>
                <p14:cNvContentPartPr/>
                <p14:nvPr/>
              </p14:nvContentPartPr>
              <p14:xfrm>
                <a:off x="5584056" y="589759"/>
                <a:ext cx="374760" cy="168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D494651-F8EE-694A-A056-0A08D1AD99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76496" y="582199"/>
                  <a:ext cx="389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D46F712-F31E-1E44-B8F4-5AF5AF3CEC4C}"/>
                    </a:ext>
                  </a:extLst>
                </p14:cNvPr>
                <p14:cNvContentPartPr/>
                <p14:nvPr/>
              </p14:nvContentPartPr>
              <p14:xfrm>
                <a:off x="5728416" y="589759"/>
                <a:ext cx="98640" cy="155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D46F712-F31E-1E44-B8F4-5AF5AF3CEC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20856" y="582199"/>
                  <a:ext cx="11376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192B3F65-E8C2-5A4A-9CA5-355FE48B5CF6}"/>
                  </a:ext>
                </a:extLst>
              </p14:cNvPr>
              <p14:cNvContentPartPr/>
              <p14:nvPr/>
            </p14:nvContentPartPr>
            <p14:xfrm>
              <a:off x="6264456" y="452599"/>
              <a:ext cx="193680" cy="1814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192B3F65-E8C2-5A4A-9CA5-355FE48B5CF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56896" y="445039"/>
                <a:ext cx="20880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795FB82C-FB31-0444-8BBD-5A22BDCA8677}"/>
              </a:ext>
            </a:extLst>
          </p:cNvPr>
          <p:cNvGrpSpPr/>
          <p:nvPr/>
        </p:nvGrpSpPr>
        <p:grpSpPr>
          <a:xfrm>
            <a:off x="6732456" y="322279"/>
            <a:ext cx="293400" cy="348120"/>
            <a:chOff x="6732456" y="322279"/>
            <a:chExt cx="29340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BB1D562-DE0E-3E41-B621-CC8FCD63696A}"/>
                    </a:ext>
                  </a:extLst>
                </p14:cNvPr>
                <p14:cNvContentPartPr/>
                <p14:nvPr/>
              </p14:nvContentPartPr>
              <p14:xfrm>
                <a:off x="6732456" y="322279"/>
                <a:ext cx="131400" cy="932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BB1D562-DE0E-3E41-B621-CC8FCD6369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4896" y="314719"/>
                  <a:ext cx="146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78432BC-25B6-D749-95D4-882BA1B39742}"/>
                    </a:ext>
                  </a:extLst>
                </p14:cNvPr>
                <p14:cNvContentPartPr/>
                <p14:nvPr/>
              </p14:nvContentPartPr>
              <p14:xfrm>
                <a:off x="6732456" y="552319"/>
                <a:ext cx="256320" cy="118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78432BC-25B6-D749-95D4-882BA1B397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24896" y="544759"/>
                  <a:ext cx="271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9F5E2B8-FFF1-AD4A-8A18-91BB77B5B9D4}"/>
                    </a:ext>
                  </a:extLst>
                </p14:cNvPr>
                <p14:cNvContentPartPr/>
                <p14:nvPr/>
              </p14:nvContentPartPr>
              <p14:xfrm>
                <a:off x="6975456" y="558439"/>
                <a:ext cx="50400" cy="75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9F5E2B8-FFF1-AD4A-8A18-91BB77B5B9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68256" y="550879"/>
                  <a:ext cx="655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BBB72-2102-6642-B5D1-375DBE409A3E}"/>
              </a:ext>
            </a:extLst>
          </p:cNvPr>
          <p:cNvGrpSpPr/>
          <p:nvPr/>
        </p:nvGrpSpPr>
        <p:grpSpPr>
          <a:xfrm>
            <a:off x="7225296" y="196639"/>
            <a:ext cx="942480" cy="636840"/>
            <a:chOff x="7225296" y="196639"/>
            <a:chExt cx="942480" cy="6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ADBE53A-B535-8842-BEF2-55B62CC34A4A}"/>
                    </a:ext>
                  </a:extLst>
                </p14:cNvPr>
                <p14:cNvContentPartPr/>
                <p14:nvPr/>
              </p14:nvContentPartPr>
              <p14:xfrm>
                <a:off x="7225296" y="358999"/>
                <a:ext cx="193680" cy="418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ADBE53A-B535-8842-BEF2-55B62CC34A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17736" y="351439"/>
                  <a:ext cx="2088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ADD91FB-CC48-C04B-8C2A-082B846331A6}"/>
                    </a:ext>
                  </a:extLst>
                </p14:cNvPr>
                <p14:cNvContentPartPr/>
                <p14:nvPr/>
              </p14:nvContentPartPr>
              <p14:xfrm>
                <a:off x="7518336" y="302839"/>
                <a:ext cx="118080" cy="69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ADD91FB-CC48-C04B-8C2A-082B846331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10776" y="295279"/>
                  <a:ext cx="133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979ABBF-BEC2-4543-93C7-4EF897DE37D2}"/>
                    </a:ext>
                  </a:extLst>
                </p14:cNvPr>
                <p14:cNvContentPartPr/>
                <p14:nvPr/>
              </p14:nvContentPartPr>
              <p14:xfrm>
                <a:off x="7474776" y="483559"/>
                <a:ext cx="162720" cy="243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979ABBF-BEC2-4543-93C7-4EF897DE37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67216" y="475999"/>
                  <a:ext cx="177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B0BAE20-0347-3845-BEFA-51CA90F8A8AD}"/>
                    </a:ext>
                  </a:extLst>
                </p14:cNvPr>
                <p14:cNvContentPartPr/>
                <p14:nvPr/>
              </p14:nvContentPartPr>
              <p14:xfrm>
                <a:off x="7524816" y="546199"/>
                <a:ext cx="93960" cy="69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B0BAE20-0347-3845-BEFA-51CA90F8A8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17256" y="538639"/>
                  <a:ext cx="109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3644F5B-0929-3147-8B40-D17163F1B10B}"/>
                    </a:ext>
                  </a:extLst>
                </p14:cNvPr>
                <p14:cNvContentPartPr/>
                <p14:nvPr/>
              </p14:nvContentPartPr>
              <p14:xfrm>
                <a:off x="7924056" y="196639"/>
                <a:ext cx="93960" cy="93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3644F5B-0929-3147-8B40-D17163F1B1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16496" y="189079"/>
                  <a:ext cx="109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BAF0D9B-B1D9-4B46-9AD1-F532ADD6DEC1}"/>
                    </a:ext>
                  </a:extLst>
                </p14:cNvPr>
                <p14:cNvContentPartPr/>
                <p14:nvPr/>
              </p14:nvContentPartPr>
              <p14:xfrm>
                <a:off x="7924776" y="315079"/>
                <a:ext cx="68400" cy="125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BAF0D9B-B1D9-4B46-9AD1-F532ADD6DE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17216" y="307519"/>
                  <a:ext cx="83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CCE9C32-8CEA-2D44-A500-89374CB6C89F}"/>
                    </a:ext>
                  </a:extLst>
                </p14:cNvPr>
                <p14:cNvContentPartPr/>
                <p14:nvPr/>
              </p14:nvContentPartPr>
              <p14:xfrm>
                <a:off x="7911456" y="352519"/>
                <a:ext cx="93960" cy="156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CCE9C32-8CEA-2D44-A500-89374CB6C8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03896" y="344959"/>
                  <a:ext cx="109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5BEEF24-1ABB-8149-A7EE-1D9C235E9D51}"/>
                    </a:ext>
                  </a:extLst>
                </p14:cNvPr>
                <p14:cNvContentPartPr/>
                <p14:nvPr/>
              </p14:nvContentPartPr>
              <p14:xfrm>
                <a:off x="7824336" y="458719"/>
                <a:ext cx="331200" cy="150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5BEEF24-1ABB-8149-A7EE-1D9C235E9D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16776" y="451159"/>
                  <a:ext cx="345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36ADCB6-C451-B941-8B82-B2B02011B8A0}"/>
                    </a:ext>
                  </a:extLst>
                </p14:cNvPr>
                <p14:cNvContentPartPr/>
                <p14:nvPr/>
              </p14:nvContentPartPr>
              <p14:xfrm>
                <a:off x="7799136" y="633319"/>
                <a:ext cx="368640" cy="200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36ADCB6-C451-B941-8B82-B2B02011B8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91576" y="625759"/>
                  <a:ext cx="38340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68D720D6-810A-BC40-9B7F-ECD2AD469CDD}"/>
                  </a:ext>
                </a:extLst>
              </p14:cNvPr>
              <p14:cNvContentPartPr/>
              <p14:nvPr/>
            </p14:nvContentPartPr>
            <p14:xfrm>
              <a:off x="8498256" y="452599"/>
              <a:ext cx="268560" cy="2872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68D720D6-810A-BC40-9B7F-ECD2AD469C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90696" y="445039"/>
                <a:ext cx="283680" cy="30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1953551E-DFF3-9345-AAF1-5F78F960014E}"/>
              </a:ext>
            </a:extLst>
          </p:cNvPr>
          <p:cNvGrpSpPr/>
          <p:nvPr/>
        </p:nvGrpSpPr>
        <p:grpSpPr>
          <a:xfrm>
            <a:off x="9034656" y="383839"/>
            <a:ext cx="1610280" cy="480600"/>
            <a:chOff x="9034656" y="383839"/>
            <a:chExt cx="161028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698EF92-B1FE-3C4E-8F5F-3925F0909C00}"/>
                    </a:ext>
                  </a:extLst>
                </p14:cNvPr>
                <p14:cNvContentPartPr/>
                <p14:nvPr/>
              </p14:nvContentPartPr>
              <p14:xfrm>
                <a:off x="9034656" y="558439"/>
                <a:ext cx="249840" cy="200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698EF92-B1FE-3C4E-8F5F-3925F0909C0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27096" y="550879"/>
                  <a:ext cx="264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7F73021-B2DB-BB48-88AA-06B5469F0657}"/>
                    </a:ext>
                  </a:extLst>
                </p14:cNvPr>
                <p14:cNvContentPartPr/>
                <p14:nvPr/>
              </p14:nvContentPartPr>
              <p14:xfrm>
                <a:off x="9552696" y="458719"/>
                <a:ext cx="37800" cy="243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7F73021-B2DB-BB48-88AA-06B5469F06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45136" y="451159"/>
                  <a:ext cx="52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6FAE7AD-01EA-6C44-86F2-4593987042C9}"/>
                    </a:ext>
                  </a:extLst>
                </p14:cNvPr>
                <p14:cNvContentPartPr/>
                <p14:nvPr/>
              </p14:nvContentPartPr>
              <p14:xfrm>
                <a:off x="9402936" y="415159"/>
                <a:ext cx="380160" cy="324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6FAE7AD-01EA-6C44-86F2-4593987042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95376" y="407599"/>
                  <a:ext cx="395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4144B73-476F-C848-B7B1-F0D0E75BF6F2}"/>
                    </a:ext>
                  </a:extLst>
                </p14:cNvPr>
                <p14:cNvContentPartPr/>
                <p14:nvPr/>
              </p14:nvContentPartPr>
              <p14:xfrm>
                <a:off x="9964536" y="533599"/>
                <a:ext cx="56520" cy="81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4144B73-476F-C848-B7B1-F0D0E75BF6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56976" y="526039"/>
                  <a:ext cx="71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FC8F794-3139-7247-B3AE-7C12ABE5FEB5}"/>
                    </a:ext>
                  </a:extLst>
                </p14:cNvPr>
                <p14:cNvContentPartPr/>
                <p14:nvPr/>
              </p14:nvContentPartPr>
              <p14:xfrm>
                <a:off x="10095576" y="427399"/>
                <a:ext cx="181440" cy="437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FC8F794-3139-7247-B3AE-7C12ABE5FE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88016" y="419839"/>
                  <a:ext cx="1965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334E4A7-3851-7D44-AB6D-120BC99FF17C}"/>
                    </a:ext>
                  </a:extLst>
                </p14:cNvPr>
                <p14:cNvContentPartPr/>
                <p14:nvPr/>
              </p14:nvContentPartPr>
              <p14:xfrm>
                <a:off x="10401216" y="383839"/>
                <a:ext cx="155520" cy="368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334E4A7-3851-7D44-AB6D-120BC99FF17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93656" y="376279"/>
                  <a:ext cx="1706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A2A8923-0B1C-C44D-8879-DBB55ABDCB32}"/>
                    </a:ext>
                  </a:extLst>
                </p14:cNvPr>
                <p14:cNvContentPartPr/>
                <p14:nvPr/>
              </p14:nvContentPartPr>
              <p14:xfrm>
                <a:off x="10601016" y="789559"/>
                <a:ext cx="43920" cy="50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A2A8923-0B1C-C44D-8879-DBB55ABDCB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93456" y="781999"/>
                  <a:ext cx="5904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520D6E4-4603-9D4D-A6D8-BC7933C01656}"/>
              </a:ext>
            </a:extLst>
          </p:cNvPr>
          <p:cNvGrpSpPr/>
          <p:nvPr/>
        </p:nvGrpSpPr>
        <p:grpSpPr>
          <a:xfrm>
            <a:off x="673296" y="1070359"/>
            <a:ext cx="905400" cy="446760"/>
            <a:chOff x="673296" y="1070359"/>
            <a:chExt cx="90540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958DD61-6DAF-8F49-877F-E659DE42F512}"/>
                    </a:ext>
                  </a:extLst>
                </p14:cNvPr>
                <p14:cNvContentPartPr/>
                <p14:nvPr/>
              </p14:nvContentPartPr>
              <p14:xfrm>
                <a:off x="673296" y="1188799"/>
                <a:ext cx="150120" cy="328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958DD61-6DAF-8F49-877F-E659DE42F5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6096" y="1181239"/>
                  <a:ext cx="165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B7FACB9-5851-B043-A570-89E4341F0FA6}"/>
                    </a:ext>
                  </a:extLst>
                </p14:cNvPr>
                <p14:cNvContentPartPr/>
                <p14:nvPr/>
              </p14:nvContentPartPr>
              <p14:xfrm>
                <a:off x="866976" y="1425679"/>
                <a:ext cx="75240" cy="19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B7FACB9-5851-B043-A570-89E4341F0F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9416" y="1418479"/>
                  <a:ext cx="90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61C10E8-CD86-CE46-8453-0C141EC6876C}"/>
                    </a:ext>
                  </a:extLst>
                </p14:cNvPr>
                <p14:cNvContentPartPr/>
                <p14:nvPr/>
              </p14:nvContentPartPr>
              <p14:xfrm>
                <a:off x="1185216" y="1138759"/>
                <a:ext cx="112680" cy="312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61C10E8-CD86-CE46-8453-0C141EC687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7656" y="1131199"/>
                  <a:ext cx="127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3F480A0-1089-DD49-9156-9D53747F8B2D}"/>
                    </a:ext>
                  </a:extLst>
                </p14:cNvPr>
                <p14:cNvContentPartPr/>
                <p14:nvPr/>
              </p14:nvContentPartPr>
              <p14:xfrm>
                <a:off x="1079016" y="1238839"/>
                <a:ext cx="256320" cy="243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3F480A0-1089-DD49-9156-9D53747F8B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1456" y="1231279"/>
                  <a:ext cx="271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0A92F12-5293-9944-BCA7-EED6EC37F9B9}"/>
                    </a:ext>
                  </a:extLst>
                </p14:cNvPr>
                <p14:cNvContentPartPr/>
                <p14:nvPr/>
              </p14:nvContentPartPr>
              <p14:xfrm>
                <a:off x="1472136" y="1070359"/>
                <a:ext cx="106560" cy="386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0A92F12-5293-9944-BCA7-EED6EC37F9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64576" y="1062799"/>
                  <a:ext cx="1216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11C2FA0-E48F-1443-80F7-CCD6E429E881}"/>
                    </a:ext>
                  </a:extLst>
                </p14:cNvPr>
                <p14:cNvContentPartPr/>
                <p14:nvPr/>
              </p14:nvContentPartPr>
              <p14:xfrm>
                <a:off x="1466016" y="1301119"/>
                <a:ext cx="93960" cy="1252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11C2FA0-E48F-1443-80F7-CCD6E429E8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58456" y="1293559"/>
                  <a:ext cx="109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C998C4B1-BD90-0F4D-8558-24987B0EB4B3}"/>
              </a:ext>
            </a:extLst>
          </p:cNvPr>
          <p:cNvGrpSpPr/>
          <p:nvPr/>
        </p:nvGrpSpPr>
        <p:grpSpPr>
          <a:xfrm>
            <a:off x="1846536" y="1113919"/>
            <a:ext cx="324720" cy="596520"/>
            <a:chOff x="1846536" y="1113919"/>
            <a:chExt cx="32472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821B513-CECA-3E41-A68F-4C66A567159F}"/>
                    </a:ext>
                  </a:extLst>
                </p14:cNvPr>
                <p14:cNvContentPartPr/>
                <p14:nvPr/>
              </p14:nvContentPartPr>
              <p14:xfrm>
                <a:off x="1846536" y="1113919"/>
                <a:ext cx="131400" cy="596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821B513-CECA-3E41-A68F-4C66A56715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38976" y="1106359"/>
                  <a:ext cx="1465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53A00F2-5F5B-1745-871F-B05965FB327A}"/>
                    </a:ext>
                  </a:extLst>
                </p14:cNvPr>
                <p14:cNvContentPartPr/>
                <p14:nvPr/>
              </p14:nvContentPartPr>
              <p14:xfrm>
                <a:off x="1846536" y="1283119"/>
                <a:ext cx="324720" cy="162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53A00F2-5F5B-1745-871F-B05965FB32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38976" y="1275559"/>
                  <a:ext cx="3398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2FA35C9-E3B9-EF40-B7C3-F1E28F4FCD9C}"/>
              </a:ext>
            </a:extLst>
          </p:cNvPr>
          <p:cNvGrpSpPr/>
          <p:nvPr/>
        </p:nvGrpSpPr>
        <p:grpSpPr>
          <a:xfrm>
            <a:off x="2432976" y="1032919"/>
            <a:ext cx="1598040" cy="593280"/>
            <a:chOff x="2432976" y="1032919"/>
            <a:chExt cx="1598040" cy="59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4015D6A-3A0F-7B49-B75E-D94349E5756F}"/>
                    </a:ext>
                  </a:extLst>
                </p14:cNvPr>
                <p14:cNvContentPartPr/>
                <p14:nvPr/>
              </p14:nvContentPartPr>
              <p14:xfrm>
                <a:off x="2432976" y="1201399"/>
                <a:ext cx="249840" cy="4248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4015D6A-3A0F-7B49-B75E-D94349E5756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25416" y="1193839"/>
                  <a:ext cx="2649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4606246-601C-EE42-A342-C5A0B34AA7B2}"/>
                    </a:ext>
                  </a:extLst>
                </p14:cNvPr>
                <p14:cNvContentPartPr/>
                <p14:nvPr/>
              </p14:nvContentPartPr>
              <p14:xfrm>
                <a:off x="2882256" y="1057759"/>
                <a:ext cx="505800" cy="442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4606246-601C-EE42-A342-C5A0B34AA7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74696" y="1050199"/>
                  <a:ext cx="5209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EE2EB16-BAB6-0546-954A-EB521CF8B861}"/>
                    </a:ext>
                  </a:extLst>
                </p14:cNvPr>
                <p14:cNvContentPartPr/>
                <p14:nvPr/>
              </p14:nvContentPartPr>
              <p14:xfrm>
                <a:off x="3482016" y="1032919"/>
                <a:ext cx="424080" cy="4428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EE2EB16-BAB6-0546-954A-EB521CF8B8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74456" y="1025359"/>
                  <a:ext cx="4392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84DAB58-1CC5-6440-976A-E950B3A5BA29}"/>
                    </a:ext>
                  </a:extLst>
                </p14:cNvPr>
                <p14:cNvContentPartPr/>
                <p14:nvPr/>
              </p14:nvContentPartPr>
              <p14:xfrm>
                <a:off x="3681096" y="1276279"/>
                <a:ext cx="349920" cy="1562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84DAB58-1CC5-6440-976A-E950B3A5BA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73536" y="1268719"/>
                  <a:ext cx="3646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14FDDCD-5016-5540-8CF6-58DC27E63017}"/>
              </a:ext>
            </a:extLst>
          </p:cNvPr>
          <p:cNvGrpSpPr/>
          <p:nvPr/>
        </p:nvGrpSpPr>
        <p:grpSpPr>
          <a:xfrm>
            <a:off x="4292376" y="1120039"/>
            <a:ext cx="412200" cy="306360"/>
            <a:chOff x="4292376" y="1120039"/>
            <a:chExt cx="41220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A166F2B-01FE-BF48-8D75-FF7B565CEA6E}"/>
                    </a:ext>
                  </a:extLst>
                </p14:cNvPr>
                <p14:cNvContentPartPr/>
                <p14:nvPr/>
              </p14:nvContentPartPr>
              <p14:xfrm>
                <a:off x="4292376" y="1120039"/>
                <a:ext cx="112680" cy="93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A166F2B-01FE-BF48-8D75-FF7B565CEA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84816" y="1112479"/>
                  <a:ext cx="127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FDD9851-8A47-E147-BF1B-AA2EBB7B1042}"/>
                    </a:ext>
                  </a:extLst>
                </p14:cNvPr>
                <p14:cNvContentPartPr/>
                <p14:nvPr/>
              </p14:nvContentPartPr>
              <p14:xfrm>
                <a:off x="4323696" y="1282399"/>
                <a:ext cx="43920" cy="125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FDD9851-8A47-E147-BF1B-AA2EBB7B10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16136" y="1274839"/>
                  <a:ext cx="59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5CCF65A-61AB-9747-91F8-9567A12854E4}"/>
                    </a:ext>
                  </a:extLst>
                </p14:cNvPr>
                <p14:cNvContentPartPr/>
                <p14:nvPr/>
              </p14:nvContentPartPr>
              <p14:xfrm>
                <a:off x="4548336" y="1163959"/>
                <a:ext cx="156240" cy="262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5CCF65A-61AB-9747-91F8-9567A12854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40776" y="1156399"/>
                  <a:ext cx="17136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4437B64-DB62-DB43-A422-F630CD44C1F6}"/>
              </a:ext>
            </a:extLst>
          </p:cNvPr>
          <p:cNvGrpSpPr/>
          <p:nvPr/>
        </p:nvGrpSpPr>
        <p:grpSpPr>
          <a:xfrm>
            <a:off x="5003736" y="1107799"/>
            <a:ext cx="275040" cy="312480"/>
            <a:chOff x="5003736" y="1107799"/>
            <a:chExt cx="27504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DF8468B-C6FF-B84E-85A7-5E35800246F7}"/>
                    </a:ext>
                  </a:extLst>
                </p14:cNvPr>
                <p14:cNvContentPartPr/>
                <p14:nvPr/>
              </p14:nvContentPartPr>
              <p14:xfrm>
                <a:off x="5116056" y="1157479"/>
                <a:ext cx="25200" cy="1688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DF8468B-C6FF-B84E-85A7-5E35800246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08496" y="1149919"/>
                  <a:ext cx="40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B6BA95B-D7F8-184B-AEF8-D28CA28B00E7}"/>
                    </a:ext>
                  </a:extLst>
                </p14:cNvPr>
                <p14:cNvContentPartPr/>
                <p14:nvPr/>
              </p14:nvContentPartPr>
              <p14:xfrm>
                <a:off x="5003736" y="1107799"/>
                <a:ext cx="275040" cy="312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B6BA95B-D7F8-184B-AEF8-D28CA28B00E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96176" y="1100239"/>
                  <a:ext cx="2898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E216A76-2BAA-FC43-AD89-240B7BEBC1BE}"/>
              </a:ext>
            </a:extLst>
          </p:cNvPr>
          <p:cNvGrpSpPr/>
          <p:nvPr/>
        </p:nvGrpSpPr>
        <p:grpSpPr>
          <a:xfrm>
            <a:off x="5534376" y="1107799"/>
            <a:ext cx="605520" cy="430560"/>
            <a:chOff x="5534376" y="1107799"/>
            <a:chExt cx="60552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612711B-4D56-2E40-84F9-32E6CB732E6D}"/>
                    </a:ext>
                  </a:extLst>
                </p14:cNvPr>
                <p14:cNvContentPartPr/>
                <p14:nvPr/>
              </p14:nvContentPartPr>
              <p14:xfrm>
                <a:off x="5534376" y="1164319"/>
                <a:ext cx="43920" cy="186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612711B-4D56-2E40-84F9-32E6CB732E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26816" y="1157119"/>
                  <a:ext cx="5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87CB357-E458-654C-8498-D1BD7272341F}"/>
                    </a:ext>
                  </a:extLst>
                </p14:cNvPr>
                <p14:cNvContentPartPr/>
                <p14:nvPr/>
              </p14:nvContentPartPr>
              <p14:xfrm>
                <a:off x="5696376" y="1157479"/>
                <a:ext cx="168840" cy="380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87CB357-E458-654C-8498-D1BD7272341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88816" y="1149919"/>
                  <a:ext cx="1839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26F0FFE-A84C-8846-BBE1-997085C8FE89}"/>
                    </a:ext>
                  </a:extLst>
                </p14:cNvPr>
                <p14:cNvContentPartPr/>
                <p14:nvPr/>
              </p14:nvContentPartPr>
              <p14:xfrm>
                <a:off x="6045936" y="1107799"/>
                <a:ext cx="93960" cy="2498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26F0FFE-A84C-8846-BBE1-997085C8FE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38376" y="1100239"/>
                  <a:ext cx="10908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D285AAE-1C0B-504A-BA51-F53EF1637E7B}"/>
              </a:ext>
            </a:extLst>
          </p:cNvPr>
          <p:cNvGrpSpPr/>
          <p:nvPr/>
        </p:nvGrpSpPr>
        <p:grpSpPr>
          <a:xfrm>
            <a:off x="6520056" y="1070359"/>
            <a:ext cx="299880" cy="262080"/>
            <a:chOff x="6520056" y="1070359"/>
            <a:chExt cx="29988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07E244D-9E9C-A740-A074-5946055A9F93}"/>
                    </a:ext>
                  </a:extLst>
                </p14:cNvPr>
                <p14:cNvContentPartPr/>
                <p14:nvPr/>
              </p14:nvContentPartPr>
              <p14:xfrm>
                <a:off x="6520056" y="1070359"/>
                <a:ext cx="125280" cy="50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07E244D-9E9C-A740-A074-5946055A9F9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12496" y="1062799"/>
                  <a:ext cx="14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B5988E3-315C-5347-9EE6-ABA8E2D7F9D3}"/>
                    </a:ext>
                  </a:extLst>
                </p14:cNvPr>
                <p14:cNvContentPartPr/>
                <p14:nvPr/>
              </p14:nvContentPartPr>
              <p14:xfrm>
                <a:off x="6520056" y="1232359"/>
                <a:ext cx="299880" cy="100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B5988E3-315C-5347-9EE6-ABA8E2D7F9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12496" y="1224799"/>
                  <a:ext cx="315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21CB98B-F928-9A44-AD35-ED01EC80CAFD}"/>
              </a:ext>
            </a:extLst>
          </p:cNvPr>
          <p:cNvGrpSpPr/>
          <p:nvPr/>
        </p:nvGrpSpPr>
        <p:grpSpPr>
          <a:xfrm>
            <a:off x="7056816" y="1032919"/>
            <a:ext cx="487080" cy="518400"/>
            <a:chOff x="7056816" y="1032919"/>
            <a:chExt cx="487080" cy="51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CAB3A2A-C216-7E49-8BB6-5953CC25B6B3}"/>
                    </a:ext>
                  </a:extLst>
                </p14:cNvPr>
                <p14:cNvContentPartPr/>
                <p14:nvPr/>
              </p14:nvContentPartPr>
              <p14:xfrm>
                <a:off x="7087776" y="1138759"/>
                <a:ext cx="150120" cy="118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CAB3A2A-C216-7E49-8BB6-5953CC25B6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80576" y="1131199"/>
                  <a:ext cx="165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7B08D4F-DAF3-CC4F-802A-02FB0E4E3782}"/>
                    </a:ext>
                  </a:extLst>
                </p14:cNvPr>
                <p14:cNvContentPartPr/>
                <p14:nvPr/>
              </p14:nvContentPartPr>
              <p14:xfrm>
                <a:off x="7056816" y="1032919"/>
                <a:ext cx="487080" cy="5184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7B08D4F-DAF3-CC4F-802A-02FB0E4E37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49256" y="1025359"/>
                  <a:ext cx="50220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A7CFE50-8033-0D43-B273-E9F7D1722D9D}"/>
              </a:ext>
            </a:extLst>
          </p:cNvPr>
          <p:cNvGrpSpPr/>
          <p:nvPr/>
        </p:nvGrpSpPr>
        <p:grpSpPr>
          <a:xfrm>
            <a:off x="7836576" y="1051639"/>
            <a:ext cx="172440" cy="424800"/>
            <a:chOff x="7836576" y="1051639"/>
            <a:chExt cx="17244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584957C-D797-4040-B0A9-372C8998F4AA}"/>
                    </a:ext>
                  </a:extLst>
                </p14:cNvPr>
                <p14:cNvContentPartPr/>
                <p14:nvPr/>
              </p14:nvContentPartPr>
              <p14:xfrm>
                <a:off x="7836576" y="1051639"/>
                <a:ext cx="172440" cy="100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584957C-D797-4040-B0A9-372C8998F4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29016" y="1044079"/>
                  <a:ext cx="187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72FCB9D-38D2-F745-8478-71D8978A2739}"/>
                    </a:ext>
                  </a:extLst>
                </p14:cNvPr>
                <p14:cNvContentPartPr/>
                <p14:nvPr/>
              </p14:nvContentPartPr>
              <p14:xfrm>
                <a:off x="7905336" y="1238839"/>
                <a:ext cx="25200" cy="237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72FCB9D-38D2-F745-8478-71D8978A273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97776" y="1231279"/>
                  <a:ext cx="403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204B16F5-E249-0B46-A9CE-2DFB79006B9C}"/>
              </a:ext>
            </a:extLst>
          </p:cNvPr>
          <p:cNvGrpSpPr/>
          <p:nvPr/>
        </p:nvGrpSpPr>
        <p:grpSpPr>
          <a:xfrm>
            <a:off x="8254896" y="1057759"/>
            <a:ext cx="343440" cy="406080"/>
            <a:chOff x="8254896" y="1057759"/>
            <a:chExt cx="34344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6FD39BF-1F32-CB49-BC3A-037922819247}"/>
                    </a:ext>
                  </a:extLst>
                </p14:cNvPr>
                <p14:cNvContentPartPr/>
                <p14:nvPr/>
              </p14:nvContentPartPr>
              <p14:xfrm>
                <a:off x="8254896" y="1170079"/>
                <a:ext cx="100080" cy="274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6FD39BF-1F32-CB49-BC3A-0379228192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47336" y="1162519"/>
                  <a:ext cx="115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5C5B1DF-EA10-6D49-A183-9F860E3AE637}"/>
                    </a:ext>
                  </a:extLst>
                </p14:cNvPr>
                <p14:cNvContentPartPr/>
                <p14:nvPr/>
              </p14:nvContentPartPr>
              <p14:xfrm>
                <a:off x="8435616" y="1057759"/>
                <a:ext cx="162720" cy="406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5C5B1DF-EA10-6D49-A183-9F860E3AE6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28056" y="1050199"/>
                  <a:ext cx="17784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FF8E0827-70A5-BD44-83DF-6B2B1FCBA2E7}"/>
              </a:ext>
            </a:extLst>
          </p:cNvPr>
          <p:cNvGrpSpPr/>
          <p:nvPr/>
        </p:nvGrpSpPr>
        <p:grpSpPr>
          <a:xfrm>
            <a:off x="8860056" y="1070359"/>
            <a:ext cx="218880" cy="418320"/>
            <a:chOff x="8860056" y="1070359"/>
            <a:chExt cx="21888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6EF99C9-978E-104F-9B0C-BD413DB70911}"/>
                    </a:ext>
                  </a:extLst>
                </p14:cNvPr>
                <p14:cNvContentPartPr/>
                <p14:nvPr/>
              </p14:nvContentPartPr>
              <p14:xfrm>
                <a:off x="8860056" y="1070359"/>
                <a:ext cx="87840" cy="565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6EF99C9-978E-104F-9B0C-BD413DB709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52496" y="1062799"/>
                  <a:ext cx="102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07A1A39-A1E4-E448-9D2C-2570B40160A1}"/>
                    </a:ext>
                  </a:extLst>
                </p14:cNvPr>
                <p14:cNvContentPartPr/>
                <p14:nvPr/>
              </p14:nvContentPartPr>
              <p14:xfrm>
                <a:off x="8860776" y="1082599"/>
                <a:ext cx="218160" cy="406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07A1A39-A1E4-E448-9D2C-2570B40160A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53216" y="1075039"/>
                  <a:ext cx="23328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0918D6F-B4A1-D442-BA5C-502766EE1F60}"/>
              </a:ext>
            </a:extLst>
          </p:cNvPr>
          <p:cNvGrpSpPr/>
          <p:nvPr/>
        </p:nvGrpSpPr>
        <p:grpSpPr>
          <a:xfrm>
            <a:off x="8354616" y="845719"/>
            <a:ext cx="2259000" cy="68760"/>
            <a:chOff x="8354616" y="845719"/>
            <a:chExt cx="2259000" cy="6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8CE9ED9-423E-BC4E-8265-C90864AA4E99}"/>
                    </a:ext>
                  </a:extLst>
                </p14:cNvPr>
                <p14:cNvContentPartPr/>
                <p14:nvPr/>
              </p14:nvContentPartPr>
              <p14:xfrm>
                <a:off x="8622816" y="845719"/>
                <a:ext cx="81360" cy="190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8CE9ED9-423E-BC4E-8265-C90864AA4E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15256" y="838159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69568D0-41BC-DF4E-9BA2-A65A38A29C03}"/>
                    </a:ext>
                  </a:extLst>
                </p14:cNvPr>
                <p14:cNvContentPartPr/>
                <p14:nvPr/>
              </p14:nvContentPartPr>
              <p14:xfrm>
                <a:off x="8354616" y="857959"/>
                <a:ext cx="2259000" cy="565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69568D0-41BC-DF4E-9BA2-A65A38A29C0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47056" y="850399"/>
                  <a:ext cx="2274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D7997A9-B853-D648-AD02-AB32C1408C3B}"/>
              </a:ext>
            </a:extLst>
          </p:cNvPr>
          <p:cNvGrpSpPr/>
          <p:nvPr/>
        </p:nvGrpSpPr>
        <p:grpSpPr>
          <a:xfrm>
            <a:off x="6245736" y="1313359"/>
            <a:ext cx="3629160" cy="493200"/>
            <a:chOff x="6245736" y="1313359"/>
            <a:chExt cx="362916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CED9AD7-FEFB-3342-8546-C89D7BDD6ACC}"/>
                    </a:ext>
                  </a:extLst>
                </p14:cNvPr>
                <p14:cNvContentPartPr/>
                <p14:nvPr/>
              </p14:nvContentPartPr>
              <p14:xfrm>
                <a:off x="6339336" y="1313359"/>
                <a:ext cx="3535560" cy="493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CED9AD7-FEFB-3342-8546-C89D7BDD6A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31776" y="1306159"/>
                  <a:ext cx="35506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F48A6E7-0635-954C-ACE7-571938788E40}"/>
                    </a:ext>
                  </a:extLst>
                </p14:cNvPr>
                <p14:cNvContentPartPr/>
                <p14:nvPr/>
              </p14:nvContentPartPr>
              <p14:xfrm>
                <a:off x="6245736" y="1325959"/>
                <a:ext cx="256320" cy="192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F48A6E7-0635-954C-ACE7-571938788E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38176" y="1318399"/>
                  <a:ext cx="2710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E2F857A-3F66-C64B-B1A0-AA5133D09AA2}"/>
              </a:ext>
            </a:extLst>
          </p:cNvPr>
          <p:cNvGrpSpPr/>
          <p:nvPr/>
        </p:nvGrpSpPr>
        <p:grpSpPr>
          <a:xfrm>
            <a:off x="10020696" y="1388239"/>
            <a:ext cx="1113840" cy="496080"/>
            <a:chOff x="10020696" y="1388239"/>
            <a:chExt cx="111384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D525CBD-0AE6-9041-AC09-7CD00A4D4B17}"/>
                    </a:ext>
                  </a:extLst>
                </p14:cNvPr>
                <p14:cNvContentPartPr/>
                <p14:nvPr/>
              </p14:nvContentPartPr>
              <p14:xfrm>
                <a:off x="10020696" y="1388239"/>
                <a:ext cx="511920" cy="4960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D525CBD-0AE6-9041-AC09-7CD00A4D4B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13136" y="1381039"/>
                  <a:ext cx="5270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FA9C523-EB8D-EE40-9957-E5E9B50EDE80}"/>
                    </a:ext>
                  </a:extLst>
                </p14:cNvPr>
                <p14:cNvContentPartPr/>
                <p14:nvPr/>
              </p14:nvContentPartPr>
              <p14:xfrm>
                <a:off x="10875336" y="1481839"/>
                <a:ext cx="56520" cy="3427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FA9C523-EB8D-EE40-9957-E5E9B50EDE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67776" y="1474639"/>
                  <a:ext cx="71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3FF8A6A-04CE-014C-9785-69084FB82315}"/>
                    </a:ext>
                  </a:extLst>
                </p14:cNvPr>
                <p14:cNvContentPartPr/>
                <p14:nvPr/>
              </p14:nvContentPartPr>
              <p14:xfrm>
                <a:off x="10719456" y="1669039"/>
                <a:ext cx="69120" cy="691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3FF8A6A-04CE-014C-9785-69084FB8231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11896" y="1661839"/>
                  <a:ext cx="84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4504C13-6223-DD41-B290-3A9050BE9914}"/>
                    </a:ext>
                  </a:extLst>
                </p14:cNvPr>
                <p14:cNvContentPartPr/>
                <p14:nvPr/>
              </p14:nvContentPartPr>
              <p14:xfrm>
                <a:off x="11012856" y="1750399"/>
                <a:ext cx="121680" cy="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4504C13-6223-DD41-B290-3A9050BE99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05296" y="1742839"/>
                  <a:ext cx="13680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5ABFCD4-B787-6544-BBC5-81485D89E0D4}"/>
              </a:ext>
            </a:extLst>
          </p:cNvPr>
          <p:cNvGrpSpPr/>
          <p:nvPr/>
        </p:nvGrpSpPr>
        <p:grpSpPr>
          <a:xfrm>
            <a:off x="530016" y="2005999"/>
            <a:ext cx="547560" cy="487080"/>
            <a:chOff x="530016" y="2005999"/>
            <a:chExt cx="54756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24A3B51-2098-7749-B418-DA0527526AA9}"/>
                    </a:ext>
                  </a:extLst>
                </p14:cNvPr>
                <p14:cNvContentPartPr/>
                <p14:nvPr/>
              </p14:nvContentPartPr>
              <p14:xfrm>
                <a:off x="654576" y="2112199"/>
                <a:ext cx="231120" cy="31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24A3B51-2098-7749-B418-DA0527526A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7376" y="2104639"/>
                  <a:ext cx="246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A7DD2C8-C6B6-8A4C-B2A4-4BA7FDB14A07}"/>
                    </a:ext>
                  </a:extLst>
                </p14:cNvPr>
                <p14:cNvContentPartPr/>
                <p14:nvPr/>
              </p14:nvContentPartPr>
              <p14:xfrm>
                <a:off x="530016" y="2230639"/>
                <a:ext cx="39960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A7DD2C8-C6B6-8A4C-B2A4-4BA7FDB14A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2456" y="2223079"/>
                  <a:ext cx="414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F007482-7EED-BB41-AC05-B61FF5AEE0B8}"/>
                    </a:ext>
                  </a:extLst>
                </p14:cNvPr>
                <p14:cNvContentPartPr/>
                <p14:nvPr/>
              </p14:nvContentPartPr>
              <p14:xfrm>
                <a:off x="754656" y="2005999"/>
                <a:ext cx="322920" cy="487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F007482-7EED-BB41-AC05-B61FF5AEE0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7096" y="1998439"/>
                  <a:ext cx="33768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DF5154F-2647-3143-9964-FED0EE6C7675}"/>
              </a:ext>
            </a:extLst>
          </p:cNvPr>
          <p:cNvGrpSpPr/>
          <p:nvPr/>
        </p:nvGrpSpPr>
        <p:grpSpPr>
          <a:xfrm>
            <a:off x="1590576" y="2031199"/>
            <a:ext cx="499680" cy="412200"/>
            <a:chOff x="1590576" y="2031199"/>
            <a:chExt cx="49968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F84ED05-919B-6241-9620-52B75A0206A1}"/>
                    </a:ext>
                  </a:extLst>
                </p14:cNvPr>
                <p14:cNvContentPartPr/>
                <p14:nvPr/>
              </p14:nvContentPartPr>
              <p14:xfrm>
                <a:off x="1690656" y="2062159"/>
                <a:ext cx="218880" cy="25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F84ED05-919B-6241-9620-52B75A0206A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83096" y="2054599"/>
                  <a:ext cx="234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B60A2AF-9C60-EC40-BFBF-CEDDA96113C5}"/>
                    </a:ext>
                  </a:extLst>
                </p14:cNvPr>
                <p14:cNvContentPartPr/>
                <p14:nvPr/>
              </p14:nvContentPartPr>
              <p14:xfrm>
                <a:off x="1590576" y="2031199"/>
                <a:ext cx="262440" cy="412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B60A2AF-9C60-EC40-BFBF-CEDDA96113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83016" y="2023639"/>
                  <a:ext cx="277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91A210C-18A5-6F45-8173-A88A49E24A56}"/>
                    </a:ext>
                  </a:extLst>
                </p14:cNvPr>
                <p14:cNvContentPartPr/>
                <p14:nvPr/>
              </p14:nvContentPartPr>
              <p14:xfrm>
                <a:off x="1659336" y="2274559"/>
                <a:ext cx="50400" cy="137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91A210C-18A5-6F45-8173-A88A49E24A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51776" y="2266999"/>
                  <a:ext cx="65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79369C6-90A9-7A49-B09D-C7C2E6C27D9F}"/>
                    </a:ext>
                  </a:extLst>
                </p14:cNvPr>
                <p14:cNvContentPartPr/>
                <p14:nvPr/>
              </p14:nvContentPartPr>
              <p14:xfrm>
                <a:off x="1846536" y="2243239"/>
                <a:ext cx="243720" cy="137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79369C6-90A9-7A49-B09D-C7C2E6C27D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38976" y="2235679"/>
                  <a:ext cx="2588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AEFE420-44F8-684B-A965-D2C0BBAE6788}"/>
              </a:ext>
            </a:extLst>
          </p:cNvPr>
          <p:cNvGrpSpPr/>
          <p:nvPr/>
        </p:nvGrpSpPr>
        <p:grpSpPr>
          <a:xfrm>
            <a:off x="2333256" y="2056039"/>
            <a:ext cx="343800" cy="293760"/>
            <a:chOff x="2333256" y="2056039"/>
            <a:chExt cx="34380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F0ADEA3-7813-DA45-B7D0-D60AFAE86D58}"/>
                    </a:ext>
                  </a:extLst>
                </p14:cNvPr>
                <p14:cNvContentPartPr/>
                <p14:nvPr/>
              </p14:nvContentPartPr>
              <p14:xfrm>
                <a:off x="2333256" y="2056039"/>
                <a:ext cx="268560" cy="293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F0ADEA3-7813-DA45-B7D0-D60AFAE86D5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25696" y="2048479"/>
                  <a:ext cx="283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FE4E08B-7C53-334B-B038-2F2D07383362}"/>
                    </a:ext>
                  </a:extLst>
                </p14:cNvPr>
                <p14:cNvContentPartPr/>
                <p14:nvPr/>
              </p14:nvContentPartPr>
              <p14:xfrm>
                <a:off x="2476896" y="2205799"/>
                <a:ext cx="20016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FE4E08B-7C53-334B-B038-2F2D073833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69336" y="2198239"/>
                  <a:ext cx="215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393991B6-137B-C247-B493-DD707D276DA8}"/>
              </a:ext>
            </a:extLst>
          </p:cNvPr>
          <p:cNvGrpSpPr/>
          <p:nvPr/>
        </p:nvGrpSpPr>
        <p:grpSpPr>
          <a:xfrm>
            <a:off x="2994576" y="1937599"/>
            <a:ext cx="380880" cy="705600"/>
            <a:chOff x="2994576" y="1937599"/>
            <a:chExt cx="38088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DA46015-909F-E246-A433-3B29B23631DE}"/>
                    </a:ext>
                  </a:extLst>
                </p14:cNvPr>
                <p14:cNvContentPartPr/>
                <p14:nvPr/>
              </p14:nvContentPartPr>
              <p14:xfrm>
                <a:off x="2994576" y="2075479"/>
                <a:ext cx="380880" cy="1555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DA46015-909F-E246-A433-3B29B23631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87016" y="2067919"/>
                  <a:ext cx="396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D4508C6-A79D-9B4B-9DD9-E0F08B19C1EF}"/>
                    </a:ext>
                  </a:extLst>
                </p14:cNvPr>
                <p14:cNvContentPartPr/>
                <p14:nvPr/>
              </p14:nvContentPartPr>
              <p14:xfrm>
                <a:off x="3231816" y="1937599"/>
                <a:ext cx="50400" cy="705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D4508C6-A79D-9B4B-9DD9-E0F08B19C1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24256" y="1930039"/>
                  <a:ext cx="65520" cy="72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D50AECC2-DDE6-8745-BBAE-3DA3C7FCC4E3}"/>
              </a:ext>
            </a:extLst>
          </p:cNvPr>
          <p:cNvGrpSpPr/>
          <p:nvPr/>
        </p:nvGrpSpPr>
        <p:grpSpPr>
          <a:xfrm>
            <a:off x="3805656" y="1937599"/>
            <a:ext cx="431280" cy="402840"/>
            <a:chOff x="3805656" y="1937599"/>
            <a:chExt cx="43128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B745DC6-99E1-7349-96F2-5494D3C494EF}"/>
                    </a:ext>
                  </a:extLst>
                </p14:cNvPr>
                <p14:cNvContentPartPr/>
                <p14:nvPr/>
              </p14:nvContentPartPr>
              <p14:xfrm>
                <a:off x="3868296" y="1975039"/>
                <a:ext cx="200160" cy="31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B745DC6-99E1-7349-96F2-5494D3C494E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60736" y="1967479"/>
                  <a:ext cx="215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6973D4E-0360-8445-9900-F6D963978585}"/>
                    </a:ext>
                  </a:extLst>
                </p14:cNvPr>
                <p14:cNvContentPartPr/>
                <p14:nvPr/>
              </p14:nvContentPartPr>
              <p14:xfrm>
                <a:off x="3805656" y="1937599"/>
                <a:ext cx="174960" cy="349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6973D4E-0360-8445-9900-F6D9639785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98456" y="1930039"/>
                  <a:ext cx="190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65B30F0-D2F9-F24D-9E63-CC6BA1DB5E32}"/>
                    </a:ext>
                  </a:extLst>
                </p14:cNvPr>
                <p14:cNvContentPartPr/>
                <p14:nvPr/>
              </p14:nvContentPartPr>
              <p14:xfrm>
                <a:off x="3843096" y="2118319"/>
                <a:ext cx="75240" cy="2221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65B30F0-D2F9-F24D-9E63-CC6BA1DB5E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35896" y="2110759"/>
                  <a:ext cx="90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EAE7DFC-C253-FD4B-9DC9-21E565885955}"/>
                    </a:ext>
                  </a:extLst>
                </p14:cNvPr>
                <p14:cNvContentPartPr/>
                <p14:nvPr/>
              </p14:nvContentPartPr>
              <p14:xfrm>
                <a:off x="4074216" y="2149639"/>
                <a:ext cx="162720" cy="1440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EAE7DFC-C253-FD4B-9DC9-21E5658859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66656" y="2142079"/>
                  <a:ext cx="1778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5C4F66B5-AD8D-2A4F-8CE6-6BE0F8DFB67A}"/>
              </a:ext>
            </a:extLst>
          </p:cNvPr>
          <p:cNvGrpSpPr/>
          <p:nvPr/>
        </p:nvGrpSpPr>
        <p:grpSpPr>
          <a:xfrm>
            <a:off x="4579656" y="1762639"/>
            <a:ext cx="3126240" cy="612000"/>
            <a:chOff x="4579656" y="1762639"/>
            <a:chExt cx="3126240" cy="6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D0DCBAE-EDA5-C649-B790-52BB97C969CB}"/>
                    </a:ext>
                  </a:extLst>
                </p14:cNvPr>
                <p14:cNvContentPartPr/>
                <p14:nvPr/>
              </p14:nvContentPartPr>
              <p14:xfrm>
                <a:off x="4635816" y="1975039"/>
                <a:ext cx="187560" cy="316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D0DCBAE-EDA5-C649-B790-52BB97C969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28256" y="1967479"/>
                  <a:ext cx="202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D0DB64D-A1BA-484F-85EA-BAEBBD061FA2}"/>
                    </a:ext>
                  </a:extLst>
                </p14:cNvPr>
                <p14:cNvContentPartPr/>
                <p14:nvPr/>
              </p14:nvContentPartPr>
              <p14:xfrm>
                <a:off x="4579656" y="1949839"/>
                <a:ext cx="156240" cy="324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D0DB64D-A1BA-484F-85EA-BAEBBD061F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72096" y="1942639"/>
                  <a:ext cx="171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00C5BD3-7541-904A-9FB0-9F8C2609B274}"/>
                    </a:ext>
                  </a:extLst>
                </p14:cNvPr>
                <p14:cNvContentPartPr/>
                <p14:nvPr/>
              </p14:nvContentPartPr>
              <p14:xfrm>
                <a:off x="4591896" y="2149639"/>
                <a:ext cx="56520" cy="162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00C5BD3-7541-904A-9FB0-9F8C2609B27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84336" y="2142079"/>
                  <a:ext cx="71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87AF27F-F5C4-5F49-A27B-E584C74FA512}"/>
                    </a:ext>
                  </a:extLst>
                </p14:cNvPr>
                <p14:cNvContentPartPr/>
                <p14:nvPr/>
              </p14:nvContentPartPr>
              <p14:xfrm>
                <a:off x="4722936" y="2144239"/>
                <a:ext cx="218880" cy="173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87AF27F-F5C4-5F49-A27B-E584C74FA51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15376" y="2136679"/>
                  <a:ext cx="234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7AF147C-9879-8E4B-9B74-143DD3790D4F}"/>
                    </a:ext>
                  </a:extLst>
                </p14:cNvPr>
                <p14:cNvContentPartPr/>
                <p14:nvPr/>
              </p14:nvContentPartPr>
              <p14:xfrm>
                <a:off x="5153496" y="2162239"/>
                <a:ext cx="262440" cy="43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7AF147C-9879-8E4B-9B74-143DD3790D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45936" y="2154679"/>
                  <a:ext cx="277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AFFED52-23BF-804D-811A-833D390389CB}"/>
                    </a:ext>
                  </a:extLst>
                </p14:cNvPr>
                <p14:cNvContentPartPr/>
                <p14:nvPr/>
              </p14:nvContentPartPr>
              <p14:xfrm>
                <a:off x="5665416" y="1825279"/>
                <a:ext cx="393480" cy="549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AFFED52-23BF-804D-811A-833D390389C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57856" y="1817719"/>
                  <a:ext cx="40860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30009AD-DA66-2E4B-A3CE-F35A4DA08579}"/>
                    </a:ext>
                  </a:extLst>
                </p14:cNvPr>
                <p14:cNvContentPartPr/>
                <p14:nvPr/>
              </p14:nvContentPartPr>
              <p14:xfrm>
                <a:off x="5759016" y="2237119"/>
                <a:ext cx="181440" cy="100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30009AD-DA66-2E4B-A3CE-F35A4DA0857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751456" y="2229559"/>
                  <a:ext cx="196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E5A6CE6-1F67-A143-898B-FF21A15CF6B6}"/>
                    </a:ext>
                  </a:extLst>
                </p14:cNvPr>
                <p14:cNvContentPartPr/>
                <p14:nvPr/>
              </p14:nvContentPartPr>
              <p14:xfrm>
                <a:off x="6064656" y="2280679"/>
                <a:ext cx="87120" cy="37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E5A6CE6-1F67-A143-898B-FF21A15CF6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57096" y="2273119"/>
                  <a:ext cx="102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DF6B955-B14C-BD48-AAAA-B9533A01DC4D}"/>
                    </a:ext>
                  </a:extLst>
                </p14:cNvPr>
                <p14:cNvContentPartPr/>
                <p14:nvPr/>
              </p14:nvContentPartPr>
              <p14:xfrm>
                <a:off x="6432936" y="1887559"/>
                <a:ext cx="31680" cy="129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DF6B955-B14C-BD48-AAAA-B9533A01DC4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25376" y="1879999"/>
                  <a:ext cx="46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D466240-7FB1-DA49-8ACA-0E6B1EE213CF}"/>
                    </a:ext>
                  </a:extLst>
                </p14:cNvPr>
                <p14:cNvContentPartPr/>
                <p14:nvPr/>
              </p14:nvContentPartPr>
              <p14:xfrm>
                <a:off x="6420336" y="1762639"/>
                <a:ext cx="330480" cy="225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D466240-7FB1-DA49-8ACA-0E6B1EE213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12776" y="1755439"/>
                  <a:ext cx="345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5D31EFB-AAD8-054C-9A19-E7AF3CA25545}"/>
                    </a:ext>
                  </a:extLst>
                </p14:cNvPr>
                <p14:cNvContentPartPr/>
                <p14:nvPr/>
              </p14:nvContentPartPr>
              <p14:xfrm>
                <a:off x="6346176" y="1993759"/>
                <a:ext cx="480240" cy="349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5D31EFB-AAD8-054C-9A19-E7AF3CA255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38616" y="1986199"/>
                  <a:ext cx="4953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4FAF991-4D46-9349-8BF3-B7A6C4F40C3E}"/>
                    </a:ext>
                  </a:extLst>
                </p14:cNvPr>
                <p14:cNvContentPartPr/>
                <p14:nvPr/>
              </p14:nvContentPartPr>
              <p14:xfrm>
                <a:off x="7076256" y="1918879"/>
                <a:ext cx="118080" cy="399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4FAF991-4D46-9349-8BF3-B7A6C4F40C3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68696" y="1911319"/>
                  <a:ext cx="133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D8D81E6-038E-AC48-AC44-62ED5A7E96E5}"/>
                    </a:ext>
                  </a:extLst>
                </p14:cNvPr>
                <p14:cNvContentPartPr/>
                <p14:nvPr/>
              </p14:nvContentPartPr>
              <p14:xfrm>
                <a:off x="7293696" y="1874959"/>
                <a:ext cx="412200" cy="4622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D8D81E6-038E-AC48-AC44-62ED5A7E96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86496" y="1867759"/>
                  <a:ext cx="427320" cy="47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94AFAC0A-C1FD-5C43-8254-B8B0DB4E5987}"/>
              </a:ext>
            </a:extLst>
          </p:cNvPr>
          <p:cNvGrpSpPr/>
          <p:nvPr/>
        </p:nvGrpSpPr>
        <p:grpSpPr>
          <a:xfrm>
            <a:off x="1734216" y="2917159"/>
            <a:ext cx="499680" cy="586800"/>
            <a:chOff x="1734216" y="2917159"/>
            <a:chExt cx="499680" cy="58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E77A6281-ACB4-9448-9065-822295241701}"/>
                    </a:ext>
                  </a:extLst>
                </p14:cNvPr>
                <p14:cNvContentPartPr/>
                <p14:nvPr/>
              </p14:nvContentPartPr>
              <p14:xfrm>
                <a:off x="1734216" y="2917159"/>
                <a:ext cx="399600" cy="5119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E77A6281-ACB4-9448-9065-82229524170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26656" y="2909599"/>
                  <a:ext cx="4147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324AB2F-A0A7-7F4B-85E5-83AF2E8335B0}"/>
                    </a:ext>
                  </a:extLst>
                </p14:cNvPr>
                <p14:cNvContentPartPr/>
                <p14:nvPr/>
              </p14:nvContentPartPr>
              <p14:xfrm>
                <a:off x="2196096" y="3347719"/>
                <a:ext cx="6480" cy="25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324AB2F-A0A7-7F4B-85E5-83AF2E8335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88536" y="3340159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9627E6F-40AF-D541-90D3-D4D1DB6CE7FB}"/>
                    </a:ext>
                  </a:extLst>
                </p14:cNvPr>
                <p14:cNvContentPartPr/>
                <p14:nvPr/>
              </p14:nvContentPartPr>
              <p14:xfrm>
                <a:off x="2202216" y="3441319"/>
                <a:ext cx="31680" cy="626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9627E6F-40AF-D541-90D3-D4D1DB6CE7F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94656" y="3433759"/>
                  <a:ext cx="468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1E1D41B5-F101-484E-A2E2-D15DAE9AB0B7}"/>
                  </a:ext>
                </a:extLst>
              </p14:cNvPr>
              <p14:cNvContentPartPr/>
              <p14:nvPr/>
            </p14:nvContentPartPr>
            <p14:xfrm>
              <a:off x="2688936" y="3129199"/>
              <a:ext cx="262440" cy="2001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1E1D41B5-F101-484E-A2E2-D15DAE9AB0B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81376" y="3121639"/>
                <a:ext cx="27756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72883338-977D-B24E-86A3-7214E559F8A9}"/>
              </a:ext>
            </a:extLst>
          </p:cNvPr>
          <p:cNvGrpSpPr/>
          <p:nvPr/>
        </p:nvGrpSpPr>
        <p:grpSpPr>
          <a:xfrm>
            <a:off x="3312816" y="3160519"/>
            <a:ext cx="162720" cy="125280"/>
            <a:chOff x="3312816" y="3160519"/>
            <a:chExt cx="16272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E3211AD-DA3F-224C-B67C-878A03E6AF0F}"/>
                    </a:ext>
                  </a:extLst>
                </p14:cNvPr>
                <p14:cNvContentPartPr/>
                <p14:nvPr/>
              </p14:nvContentPartPr>
              <p14:xfrm>
                <a:off x="3312816" y="3160519"/>
                <a:ext cx="122400" cy="12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E3211AD-DA3F-224C-B67C-878A03E6AF0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305256" y="3152959"/>
                  <a:ext cx="137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3918542-DE01-B34D-BA9F-247EC7D0C0AF}"/>
                    </a:ext>
                  </a:extLst>
                </p14:cNvPr>
                <p14:cNvContentPartPr/>
                <p14:nvPr/>
              </p14:nvContentPartPr>
              <p14:xfrm>
                <a:off x="3356736" y="3276439"/>
                <a:ext cx="118800" cy="9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3918542-DE01-B34D-BA9F-247EC7D0C0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49176" y="3268879"/>
                  <a:ext cx="1339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75036D10-030B-5542-BFDE-389D4A6352B4}"/>
              </a:ext>
            </a:extLst>
          </p:cNvPr>
          <p:cNvGrpSpPr/>
          <p:nvPr/>
        </p:nvGrpSpPr>
        <p:grpSpPr>
          <a:xfrm>
            <a:off x="6588816" y="3154399"/>
            <a:ext cx="306000" cy="18720"/>
            <a:chOff x="6588816" y="3154399"/>
            <a:chExt cx="306000" cy="1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F28B43D-5A16-7347-ACAF-E1910EBAEFCC}"/>
                    </a:ext>
                  </a:extLst>
                </p14:cNvPr>
                <p14:cNvContentPartPr/>
                <p14:nvPr/>
              </p14:nvContentPartPr>
              <p14:xfrm>
                <a:off x="6588816" y="3166639"/>
                <a:ext cx="69120" cy="6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F28B43D-5A16-7347-ACAF-E1910EBAEFC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81256" y="3159079"/>
                  <a:ext cx="84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9FB4878-D070-F341-A531-DB26012B4855}"/>
                    </a:ext>
                  </a:extLst>
                </p14:cNvPr>
                <p14:cNvContentPartPr/>
                <p14:nvPr/>
              </p14:nvContentPartPr>
              <p14:xfrm>
                <a:off x="6838296" y="3154399"/>
                <a:ext cx="56520" cy="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9FB4878-D070-F341-A531-DB26012B48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30736" y="3146839"/>
                  <a:ext cx="7164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AB530E7E-E5C3-CF41-928A-13B2C89E6803}"/>
              </a:ext>
            </a:extLst>
          </p:cNvPr>
          <p:cNvGrpSpPr/>
          <p:nvPr/>
        </p:nvGrpSpPr>
        <p:grpSpPr>
          <a:xfrm>
            <a:off x="7282176" y="2929759"/>
            <a:ext cx="2408040" cy="461880"/>
            <a:chOff x="7282176" y="2929759"/>
            <a:chExt cx="240804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2020129-880E-4342-9C96-C32296B934F8}"/>
                    </a:ext>
                  </a:extLst>
                </p14:cNvPr>
                <p14:cNvContentPartPr/>
                <p14:nvPr/>
              </p14:nvContentPartPr>
              <p14:xfrm>
                <a:off x="7282176" y="3110479"/>
                <a:ext cx="299160" cy="43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2020129-880E-4342-9C96-C32296B934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74616" y="3102919"/>
                  <a:ext cx="314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40A552B-41EB-D44F-8598-354FFFDBABC9}"/>
                    </a:ext>
                  </a:extLst>
                </p14:cNvPr>
                <p14:cNvContentPartPr/>
                <p14:nvPr/>
              </p14:nvContentPartPr>
              <p14:xfrm>
                <a:off x="7724256" y="2929759"/>
                <a:ext cx="144000" cy="3560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40A552B-41EB-D44F-8598-354FFFDBAB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16696" y="2922199"/>
                  <a:ext cx="159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D9E5DB8-4BFB-EA48-9437-86F063344C58}"/>
                    </a:ext>
                  </a:extLst>
                </p14:cNvPr>
                <p14:cNvContentPartPr/>
                <p14:nvPr/>
              </p14:nvContentPartPr>
              <p14:xfrm>
                <a:off x="7724976" y="3023359"/>
                <a:ext cx="211680" cy="237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D9E5DB8-4BFB-EA48-9437-86F063344C5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17416" y="3015799"/>
                  <a:ext cx="226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936F6F1-8FA1-5943-BF65-70259BB074D4}"/>
                    </a:ext>
                  </a:extLst>
                </p14:cNvPr>
                <p14:cNvContentPartPr/>
                <p14:nvPr/>
              </p14:nvContentPartPr>
              <p14:xfrm>
                <a:off x="7974096" y="3147919"/>
                <a:ext cx="37800" cy="2124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936F6F1-8FA1-5943-BF65-70259BB074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66536" y="3140359"/>
                  <a:ext cx="52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A035193A-A109-F541-99B3-D9AC7EDAF493}"/>
                    </a:ext>
                  </a:extLst>
                </p14:cNvPr>
                <p14:cNvContentPartPr/>
                <p14:nvPr/>
              </p14:nvContentPartPr>
              <p14:xfrm>
                <a:off x="8005776" y="3191839"/>
                <a:ext cx="186840" cy="125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A035193A-A109-F541-99B3-D9AC7EDAF49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98216" y="3184279"/>
                  <a:ext cx="201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D03A832-69B7-964D-9F37-5A4F5E8A43E5}"/>
                    </a:ext>
                  </a:extLst>
                </p14:cNvPr>
                <p14:cNvContentPartPr/>
                <p14:nvPr/>
              </p14:nvContentPartPr>
              <p14:xfrm>
                <a:off x="8236176" y="3272839"/>
                <a:ext cx="125280" cy="190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D03A832-69B7-964D-9F37-5A4F5E8A43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28616" y="3265279"/>
                  <a:ext cx="140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C315256-5442-6C44-853D-F0FEAE2BCD12}"/>
                    </a:ext>
                  </a:extLst>
                </p14:cNvPr>
                <p14:cNvContentPartPr/>
                <p14:nvPr/>
              </p14:nvContentPartPr>
              <p14:xfrm>
                <a:off x="8410776" y="3204799"/>
                <a:ext cx="31680" cy="1868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C315256-5442-6C44-853D-F0FEAE2BCD1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03216" y="3197239"/>
                  <a:ext cx="46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04F5998-40C2-564B-B1C6-042EE096692A}"/>
                    </a:ext>
                  </a:extLst>
                </p14:cNvPr>
                <p14:cNvContentPartPr/>
                <p14:nvPr/>
              </p14:nvContentPartPr>
              <p14:xfrm>
                <a:off x="8654136" y="3123079"/>
                <a:ext cx="275040" cy="190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04F5998-40C2-564B-B1C6-042EE096692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46576" y="3115519"/>
                  <a:ext cx="28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B9A1BCF-FC80-A841-A857-01D0E6385B1C}"/>
                    </a:ext>
                  </a:extLst>
                </p14:cNvPr>
                <p14:cNvContentPartPr/>
                <p14:nvPr/>
              </p14:nvContentPartPr>
              <p14:xfrm>
                <a:off x="9122136" y="3010759"/>
                <a:ext cx="181440" cy="1936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B9A1BCF-FC80-A841-A857-01D0E6385B1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14576" y="3003199"/>
                  <a:ext cx="196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49933E8-7B62-B341-9245-16AE5DE3DC10}"/>
                    </a:ext>
                  </a:extLst>
                </p14:cNvPr>
                <p14:cNvContentPartPr/>
                <p14:nvPr/>
              </p14:nvContentPartPr>
              <p14:xfrm>
                <a:off x="9128256" y="2979439"/>
                <a:ext cx="268560" cy="2685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49933E8-7B62-B341-9245-16AE5DE3DC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120696" y="2971879"/>
                  <a:ext cx="2836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1E7903E-C828-774F-B242-436CAB6ED3BE}"/>
                    </a:ext>
                  </a:extLst>
                </p14:cNvPr>
                <p14:cNvContentPartPr/>
                <p14:nvPr/>
              </p14:nvContentPartPr>
              <p14:xfrm>
                <a:off x="9483936" y="3116959"/>
                <a:ext cx="50400" cy="1749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1E7903E-C828-774F-B242-436CAB6ED3B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76376" y="3109399"/>
                  <a:ext cx="65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9D55EF2-1A18-FB4C-8ED7-6305EC4B1031}"/>
                    </a:ext>
                  </a:extLst>
                </p14:cNvPr>
                <p14:cNvContentPartPr/>
                <p14:nvPr/>
              </p14:nvContentPartPr>
              <p14:xfrm>
                <a:off x="9540096" y="3173119"/>
                <a:ext cx="150120" cy="691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9D55EF2-1A18-FB4C-8ED7-6305EC4B103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32536" y="3165559"/>
                  <a:ext cx="1652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0510F76D-E79B-B04C-AC84-5BF5C98E92D0}"/>
              </a:ext>
            </a:extLst>
          </p:cNvPr>
          <p:cNvGrpSpPr/>
          <p:nvPr/>
        </p:nvGrpSpPr>
        <p:grpSpPr>
          <a:xfrm>
            <a:off x="10026096" y="2911039"/>
            <a:ext cx="675000" cy="530640"/>
            <a:chOff x="10026096" y="2911039"/>
            <a:chExt cx="67500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5AD5843-F28E-814A-AE6D-5EDC0FFD06E8}"/>
                    </a:ext>
                  </a:extLst>
                </p14:cNvPr>
                <p14:cNvContentPartPr/>
                <p14:nvPr/>
              </p14:nvContentPartPr>
              <p14:xfrm>
                <a:off x="10026096" y="3011479"/>
                <a:ext cx="110520" cy="309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5AD5843-F28E-814A-AE6D-5EDC0FFD06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18536" y="3003919"/>
                  <a:ext cx="125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F5D53E9-4E36-A941-B5A8-9037F9D0118F}"/>
                    </a:ext>
                  </a:extLst>
                </p14:cNvPr>
                <p14:cNvContentPartPr/>
                <p14:nvPr/>
              </p14:nvContentPartPr>
              <p14:xfrm>
                <a:off x="10040856" y="3116959"/>
                <a:ext cx="161280" cy="43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F5D53E9-4E36-A941-B5A8-9037F9D0118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33296" y="3109399"/>
                  <a:ext cx="176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630D514-8994-4B45-AC72-58797C1B12ED}"/>
                    </a:ext>
                  </a:extLst>
                </p14:cNvPr>
                <p14:cNvContentPartPr/>
                <p14:nvPr/>
              </p14:nvContentPartPr>
              <p14:xfrm>
                <a:off x="10295016" y="2911039"/>
                <a:ext cx="406080" cy="530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630D514-8994-4B45-AC72-58797C1B12E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287816" y="2903479"/>
                  <a:ext cx="42084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024625EE-7F5C-E043-9632-4B135CE212E0}"/>
              </a:ext>
            </a:extLst>
          </p:cNvPr>
          <p:cNvGrpSpPr/>
          <p:nvPr/>
        </p:nvGrpSpPr>
        <p:grpSpPr>
          <a:xfrm>
            <a:off x="1097736" y="3809599"/>
            <a:ext cx="443160" cy="524520"/>
            <a:chOff x="1097736" y="3809599"/>
            <a:chExt cx="44316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252D2B7-EFB0-4B48-A3C7-F2ADA38788EA}"/>
                    </a:ext>
                  </a:extLst>
                </p14:cNvPr>
                <p14:cNvContentPartPr/>
                <p14:nvPr/>
              </p14:nvContentPartPr>
              <p14:xfrm>
                <a:off x="1097736" y="3978079"/>
                <a:ext cx="19080" cy="3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252D2B7-EFB0-4B48-A3C7-F2ADA38788E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0176" y="3970519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0C7ED8A4-81EA-7A44-A7E9-083282F4132B}"/>
                    </a:ext>
                  </a:extLst>
                </p14:cNvPr>
                <p14:cNvContentPartPr/>
                <p14:nvPr/>
              </p14:nvContentPartPr>
              <p14:xfrm>
                <a:off x="1129056" y="3915439"/>
                <a:ext cx="106560" cy="256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0C7ED8A4-81EA-7A44-A7E9-083282F4132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21496" y="3907879"/>
                  <a:ext cx="121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ED4F7EC-6540-CA41-B5CF-C82E5CB7E968}"/>
                    </a:ext>
                  </a:extLst>
                </p14:cNvPr>
                <p14:cNvContentPartPr/>
                <p14:nvPr/>
              </p14:nvContentPartPr>
              <p14:xfrm>
                <a:off x="1253616" y="3809599"/>
                <a:ext cx="106560" cy="5245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ED4F7EC-6540-CA41-B5CF-C82E5CB7E9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46056" y="3802039"/>
                  <a:ext cx="121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BDAF81E-576E-7D41-9DE1-7D1B84327398}"/>
                    </a:ext>
                  </a:extLst>
                </p14:cNvPr>
                <p14:cNvContentPartPr/>
                <p14:nvPr/>
              </p14:nvContentPartPr>
              <p14:xfrm>
                <a:off x="1103856" y="3984199"/>
                <a:ext cx="437040" cy="3124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BDAF81E-576E-7D41-9DE1-7D1B8432739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6296" y="3976639"/>
                  <a:ext cx="45216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40264778-6479-F94E-84EF-1715D35104AF}"/>
              </a:ext>
            </a:extLst>
          </p:cNvPr>
          <p:cNvGrpSpPr/>
          <p:nvPr/>
        </p:nvGrpSpPr>
        <p:grpSpPr>
          <a:xfrm>
            <a:off x="1821696" y="3746959"/>
            <a:ext cx="1541520" cy="612000"/>
            <a:chOff x="1821696" y="3746959"/>
            <a:chExt cx="1541520" cy="6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769B25F-1263-D74F-94F7-DDB988E8EC47}"/>
                    </a:ext>
                  </a:extLst>
                </p14:cNvPr>
                <p14:cNvContentPartPr/>
                <p14:nvPr/>
              </p14:nvContentPartPr>
              <p14:xfrm>
                <a:off x="1821696" y="3884479"/>
                <a:ext cx="93960" cy="1065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769B25F-1263-D74F-94F7-DDB988E8EC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14136" y="3876919"/>
                  <a:ext cx="109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FCE0266-04BA-534B-A004-8BF5FC0DEE66}"/>
                    </a:ext>
                  </a:extLst>
                </p14:cNvPr>
                <p14:cNvContentPartPr/>
                <p14:nvPr/>
              </p14:nvContentPartPr>
              <p14:xfrm>
                <a:off x="1821696" y="4090399"/>
                <a:ext cx="50400" cy="118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FCE0266-04BA-534B-A004-8BF5FC0DEE6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14136" y="4082839"/>
                  <a:ext cx="65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817FD29-5DF4-484A-AD15-9A7C893D3F00}"/>
                    </a:ext>
                  </a:extLst>
                </p14:cNvPr>
                <p14:cNvContentPartPr/>
                <p14:nvPr/>
              </p14:nvContentPartPr>
              <p14:xfrm>
                <a:off x="2071176" y="3928039"/>
                <a:ext cx="311760" cy="626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817FD29-5DF4-484A-AD15-9A7C893D3F0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63616" y="3920479"/>
                  <a:ext cx="32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C89CE5D-5979-D040-9877-6FD54166E578}"/>
                    </a:ext>
                  </a:extLst>
                </p14:cNvPr>
                <p14:cNvContentPartPr/>
                <p14:nvPr/>
              </p14:nvContentPartPr>
              <p14:xfrm>
                <a:off x="2133456" y="3946759"/>
                <a:ext cx="19080" cy="1252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C89CE5D-5979-D040-9877-6FD54166E57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125896" y="3939199"/>
                  <a:ext cx="34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1E05893-E6C4-8947-BEBA-42DA32681D48}"/>
                    </a:ext>
                  </a:extLst>
                </p14:cNvPr>
                <p14:cNvContentPartPr/>
                <p14:nvPr/>
              </p14:nvContentPartPr>
              <p14:xfrm>
                <a:off x="2123016" y="3847039"/>
                <a:ext cx="191880" cy="3621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1E05893-E6C4-8947-BEBA-42DA32681D4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15456" y="3839479"/>
                  <a:ext cx="2066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C2812E6-7D71-3B4D-B8EB-05589DEE510A}"/>
                    </a:ext>
                  </a:extLst>
                </p14:cNvPr>
                <p14:cNvContentPartPr/>
                <p14:nvPr/>
              </p14:nvContentPartPr>
              <p14:xfrm>
                <a:off x="2495616" y="3746959"/>
                <a:ext cx="618120" cy="5119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C2812E6-7D71-3B4D-B8EB-05589DEE510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88056" y="3739399"/>
                  <a:ext cx="6332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70630FD-020F-5B48-BB40-17FAF91B2AF7}"/>
                    </a:ext>
                  </a:extLst>
                </p14:cNvPr>
                <p14:cNvContentPartPr/>
                <p14:nvPr/>
              </p14:nvContentPartPr>
              <p14:xfrm>
                <a:off x="3281856" y="4115239"/>
                <a:ext cx="81360" cy="565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70630FD-020F-5B48-BB40-17FAF91B2AF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74296" y="4107679"/>
                  <a:ext cx="96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FCB21DC-147D-884E-B9A6-9553C402B71B}"/>
                    </a:ext>
                  </a:extLst>
                </p14:cNvPr>
                <p14:cNvContentPartPr/>
                <p14:nvPr/>
              </p14:nvContentPartPr>
              <p14:xfrm>
                <a:off x="3306696" y="4277599"/>
                <a:ext cx="25200" cy="81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FCB21DC-147D-884E-B9A6-9553C402B71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99136" y="4270039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953B4DED-D78C-044B-BD00-18164E3AB386}"/>
                  </a:ext>
                </a:extLst>
              </p14:cNvPr>
              <p14:cNvContentPartPr/>
              <p14:nvPr/>
            </p14:nvContentPartPr>
            <p14:xfrm>
              <a:off x="4342416" y="3815719"/>
              <a:ext cx="343440" cy="4615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953B4DED-D78C-044B-BD00-18164E3AB38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334856" y="3808159"/>
                <a:ext cx="3585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1682E747-16DB-AA4B-958E-18301188EE80}"/>
                  </a:ext>
                </a:extLst>
              </p14:cNvPr>
              <p14:cNvContentPartPr/>
              <p14:nvPr/>
            </p14:nvContentPartPr>
            <p14:xfrm>
              <a:off x="4960176" y="4011199"/>
              <a:ext cx="187560" cy="1792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1682E747-16DB-AA4B-958E-18301188EE8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952616" y="4003639"/>
                <a:ext cx="2026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A5433819-1F1E-6B44-840F-0719E2BD77F8}"/>
                  </a:ext>
                </a:extLst>
              </p14:cNvPr>
              <p14:cNvContentPartPr/>
              <p14:nvPr/>
            </p14:nvContentPartPr>
            <p14:xfrm>
              <a:off x="5490456" y="3890599"/>
              <a:ext cx="206280" cy="3247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A5433819-1F1E-6B44-840F-0719E2BD77F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482896" y="3883039"/>
                <a:ext cx="22140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6EF356C0-3697-6641-B3B6-727CE6D33A9C}"/>
              </a:ext>
            </a:extLst>
          </p:cNvPr>
          <p:cNvGrpSpPr/>
          <p:nvPr/>
        </p:nvGrpSpPr>
        <p:grpSpPr>
          <a:xfrm>
            <a:off x="6070776" y="3821839"/>
            <a:ext cx="1585440" cy="430920"/>
            <a:chOff x="6070776" y="3821839"/>
            <a:chExt cx="158544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A8BA4B0-2C5E-A842-BA7F-463E7953D1E5}"/>
                    </a:ext>
                  </a:extLst>
                </p14:cNvPr>
                <p14:cNvContentPartPr/>
                <p14:nvPr/>
              </p14:nvContentPartPr>
              <p14:xfrm>
                <a:off x="6070776" y="4002919"/>
                <a:ext cx="168840" cy="378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A8BA4B0-2C5E-A842-BA7F-463E7953D1E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63216" y="3995359"/>
                  <a:ext cx="183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6147BB4-9C3E-B644-90EC-403C8AA6D5BA}"/>
                    </a:ext>
                  </a:extLst>
                </p14:cNvPr>
                <p14:cNvContentPartPr/>
                <p14:nvPr/>
              </p14:nvContentPartPr>
              <p14:xfrm>
                <a:off x="6102096" y="4096519"/>
                <a:ext cx="200160" cy="316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6147BB4-9C3E-B644-90EC-403C8AA6D5B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94536" y="4088959"/>
                  <a:ext cx="215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AD427D62-12E5-E14C-BE03-2D968AF5C790}"/>
                    </a:ext>
                  </a:extLst>
                </p14:cNvPr>
                <p14:cNvContentPartPr/>
                <p14:nvPr/>
              </p14:nvContentPartPr>
              <p14:xfrm>
                <a:off x="6626256" y="3921919"/>
                <a:ext cx="25200" cy="1936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AD427D62-12E5-E14C-BE03-2D968AF5C79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18696" y="3914359"/>
                  <a:ext cx="40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9E84CA1-D2F9-144D-96BD-A8C79BCBCE23}"/>
                    </a:ext>
                  </a:extLst>
                </p14:cNvPr>
                <p14:cNvContentPartPr/>
                <p14:nvPr/>
              </p14:nvContentPartPr>
              <p14:xfrm>
                <a:off x="6489456" y="3821839"/>
                <a:ext cx="323280" cy="343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9E84CA1-D2F9-144D-96BD-A8C79BCBCE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82256" y="3814279"/>
                  <a:ext cx="3384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AEE7B75-6251-E244-B241-BCCEEC997778}"/>
                    </a:ext>
                  </a:extLst>
                </p14:cNvPr>
                <p14:cNvContentPartPr/>
                <p14:nvPr/>
              </p14:nvContentPartPr>
              <p14:xfrm>
                <a:off x="7019376" y="3915439"/>
                <a:ext cx="43920" cy="1440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AEE7B75-6251-E244-B241-BCCEEC99777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11816" y="3907879"/>
                  <a:ext cx="59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3A376F4-3D23-894B-8DFA-64645A2021F6}"/>
                    </a:ext>
                  </a:extLst>
                </p14:cNvPr>
                <p14:cNvContentPartPr/>
                <p14:nvPr/>
              </p14:nvContentPartPr>
              <p14:xfrm>
                <a:off x="7200096" y="3877999"/>
                <a:ext cx="212400" cy="3740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3A376F4-3D23-894B-8DFA-64645A2021F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92896" y="3870439"/>
                  <a:ext cx="227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6A73FF2-9BB3-1144-BD3A-83217FA87E8B}"/>
                    </a:ext>
                  </a:extLst>
                </p14:cNvPr>
                <p14:cNvContentPartPr/>
                <p14:nvPr/>
              </p14:nvContentPartPr>
              <p14:xfrm>
                <a:off x="7474776" y="3877999"/>
                <a:ext cx="181440" cy="3747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6A73FF2-9BB3-1144-BD3A-83217FA87E8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467216" y="3870439"/>
                  <a:ext cx="196560" cy="38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6C1661D9-269E-0A46-A861-231E35252942}"/>
                  </a:ext>
                </a:extLst>
              </p14:cNvPr>
              <p14:cNvContentPartPr/>
              <p14:nvPr/>
            </p14:nvContentPartPr>
            <p14:xfrm>
              <a:off x="8298456" y="4252399"/>
              <a:ext cx="118800" cy="10008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6C1661D9-269E-0A46-A861-231E3525294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290896" y="4244839"/>
                <a:ext cx="13392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3358634-E635-0D4D-B46A-AEF9ACD0BFDE}"/>
              </a:ext>
            </a:extLst>
          </p:cNvPr>
          <p:cNvGrpSpPr/>
          <p:nvPr/>
        </p:nvGrpSpPr>
        <p:grpSpPr>
          <a:xfrm>
            <a:off x="661056" y="4826599"/>
            <a:ext cx="861480" cy="430920"/>
            <a:chOff x="661056" y="4826599"/>
            <a:chExt cx="8614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ADED74D-D2E7-074D-872E-7415995D02D6}"/>
                    </a:ext>
                  </a:extLst>
                </p14:cNvPr>
                <p14:cNvContentPartPr/>
                <p14:nvPr/>
              </p14:nvContentPartPr>
              <p14:xfrm>
                <a:off x="661056" y="4949359"/>
                <a:ext cx="13320" cy="2520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ADED74D-D2E7-074D-872E-7415995D02D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3496" y="4941799"/>
                  <a:ext cx="28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7BFD829-925F-6B4F-8D81-D19686987EE5}"/>
                    </a:ext>
                  </a:extLst>
                </p14:cNvPr>
                <p14:cNvContentPartPr/>
                <p14:nvPr/>
              </p14:nvContentPartPr>
              <p14:xfrm>
                <a:off x="742056" y="4826599"/>
                <a:ext cx="275040" cy="4309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7BFD829-925F-6B4F-8D81-D19686987EE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4496" y="4819039"/>
                  <a:ext cx="289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0DF90D66-2DD7-9142-998D-6A436271F1AC}"/>
                    </a:ext>
                  </a:extLst>
                </p14:cNvPr>
                <p14:cNvContentPartPr/>
                <p14:nvPr/>
              </p14:nvContentPartPr>
              <p14:xfrm>
                <a:off x="760776" y="4976359"/>
                <a:ext cx="181440" cy="1749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0DF90D66-2DD7-9142-998D-6A436271F1A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3216" y="4968799"/>
                  <a:ext cx="196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F115C2A-96C2-C74C-95BD-59FD9F9C60E2}"/>
                    </a:ext>
                  </a:extLst>
                </p14:cNvPr>
                <p14:cNvContentPartPr/>
                <p14:nvPr/>
              </p14:nvContentPartPr>
              <p14:xfrm>
                <a:off x="822696" y="5144839"/>
                <a:ext cx="144720" cy="475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F115C2A-96C2-C74C-95BD-59FD9F9C60E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5136" y="5137279"/>
                  <a:ext cx="159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477EDC93-17BE-3D48-A622-6CCC092D985A}"/>
                    </a:ext>
                  </a:extLst>
                </p14:cNvPr>
                <p14:cNvContentPartPr/>
                <p14:nvPr/>
              </p14:nvContentPartPr>
              <p14:xfrm>
                <a:off x="1291056" y="4894999"/>
                <a:ext cx="25200" cy="594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477EDC93-17BE-3D48-A622-6CCC092D985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83496" y="4887799"/>
                  <a:ext cx="40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8694EAC1-7F8F-5849-8648-63DD444A131B}"/>
                    </a:ext>
                  </a:extLst>
                </p14:cNvPr>
                <p14:cNvContentPartPr/>
                <p14:nvPr/>
              </p14:nvContentPartPr>
              <p14:xfrm>
                <a:off x="1185216" y="4832719"/>
                <a:ext cx="337320" cy="399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8694EAC1-7F8F-5849-8648-63DD444A131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77656" y="4825159"/>
                  <a:ext cx="35244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14D18182-9F4A-8D4C-B748-52F33F717C9B}"/>
              </a:ext>
            </a:extLst>
          </p:cNvPr>
          <p:cNvGrpSpPr/>
          <p:nvPr/>
        </p:nvGrpSpPr>
        <p:grpSpPr>
          <a:xfrm>
            <a:off x="1759056" y="5082199"/>
            <a:ext cx="38160" cy="131400"/>
            <a:chOff x="1759056" y="5082199"/>
            <a:chExt cx="3816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939FF8A-5EEE-F943-843D-D0292D6723A7}"/>
                    </a:ext>
                  </a:extLst>
                </p14:cNvPr>
                <p14:cNvContentPartPr/>
                <p14:nvPr/>
              </p14:nvContentPartPr>
              <p14:xfrm>
                <a:off x="1759056" y="5082199"/>
                <a:ext cx="31680" cy="43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939FF8A-5EEE-F943-843D-D0292D6723A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51496" y="5074999"/>
                  <a:ext cx="46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9DF109D-C4C8-1842-BCDD-F7494838D478}"/>
                    </a:ext>
                  </a:extLst>
                </p14:cNvPr>
                <p14:cNvContentPartPr/>
                <p14:nvPr/>
              </p14:nvContentPartPr>
              <p14:xfrm>
                <a:off x="1784256" y="5188399"/>
                <a:ext cx="12960" cy="252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9DF109D-C4C8-1842-BCDD-F7494838D47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76696" y="5180839"/>
                  <a:ext cx="28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6FAB0079-8587-6041-90FE-6B0C0AF97326}"/>
              </a:ext>
            </a:extLst>
          </p:cNvPr>
          <p:cNvGrpSpPr/>
          <p:nvPr/>
        </p:nvGrpSpPr>
        <p:grpSpPr>
          <a:xfrm>
            <a:off x="2164776" y="4882759"/>
            <a:ext cx="824040" cy="549360"/>
            <a:chOff x="2164776" y="4882759"/>
            <a:chExt cx="82404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D58C5E8-B36E-E146-A624-743CA22B68D1}"/>
                    </a:ext>
                  </a:extLst>
                </p14:cNvPr>
                <p14:cNvContentPartPr/>
                <p14:nvPr/>
              </p14:nvContentPartPr>
              <p14:xfrm>
                <a:off x="2164776" y="4882759"/>
                <a:ext cx="231120" cy="3621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D58C5E8-B36E-E146-A624-743CA22B68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57216" y="4875199"/>
                  <a:ext cx="2462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08D6DB42-EC7D-9E45-9CCB-A6EAA1ACE94D}"/>
                    </a:ext>
                  </a:extLst>
                </p14:cNvPr>
                <p14:cNvContentPartPr/>
                <p14:nvPr/>
              </p14:nvContentPartPr>
              <p14:xfrm>
                <a:off x="2258376" y="5088679"/>
                <a:ext cx="243720" cy="43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08D6DB42-EC7D-9E45-9CCB-A6EAA1ACE94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50816" y="5081119"/>
                  <a:ext cx="258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B595264-2AD0-6F46-97DB-9E1B4A4B9293}"/>
                    </a:ext>
                  </a:extLst>
                </p14:cNvPr>
                <p14:cNvContentPartPr/>
                <p14:nvPr/>
              </p14:nvContentPartPr>
              <p14:xfrm>
                <a:off x="2695056" y="4982479"/>
                <a:ext cx="293760" cy="136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B595264-2AD0-6F46-97DB-9E1B4A4B929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87496" y="4974919"/>
                  <a:ext cx="308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D701DEC-1463-7746-998E-721BDC279FCD}"/>
                    </a:ext>
                  </a:extLst>
                </p14:cNvPr>
                <p14:cNvContentPartPr/>
                <p14:nvPr/>
              </p14:nvContentPartPr>
              <p14:xfrm>
                <a:off x="2838696" y="4888879"/>
                <a:ext cx="43920" cy="5432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D701DEC-1463-7746-998E-721BDC279FC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31136" y="4881319"/>
                  <a:ext cx="5904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1DDE609A-E174-A84C-88FC-EC8B83FD0425}"/>
              </a:ext>
            </a:extLst>
          </p:cNvPr>
          <p:cNvGrpSpPr/>
          <p:nvPr/>
        </p:nvGrpSpPr>
        <p:grpSpPr>
          <a:xfrm>
            <a:off x="3256656" y="4763959"/>
            <a:ext cx="1011240" cy="699120"/>
            <a:chOff x="3256656" y="4763959"/>
            <a:chExt cx="1011240" cy="69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19D7B05-807B-7F4C-BF81-2A01C602AA38}"/>
                    </a:ext>
                  </a:extLst>
                </p14:cNvPr>
                <p14:cNvContentPartPr/>
                <p14:nvPr/>
              </p14:nvContentPartPr>
              <p14:xfrm>
                <a:off x="3256656" y="4982479"/>
                <a:ext cx="318600" cy="2062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19D7B05-807B-7F4C-BF81-2A01C602AA3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49096" y="4974919"/>
                  <a:ext cx="333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8097E977-4E62-2E46-B13E-454903F942F7}"/>
                    </a:ext>
                  </a:extLst>
                </p14:cNvPr>
                <p14:cNvContentPartPr/>
                <p14:nvPr/>
              </p14:nvContentPartPr>
              <p14:xfrm>
                <a:off x="3768216" y="4795279"/>
                <a:ext cx="343440" cy="3808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8097E977-4E62-2E46-B13E-454903F942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61016" y="4787719"/>
                  <a:ext cx="358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C7CB51E-516D-0B4F-9697-2661E080C16A}"/>
                    </a:ext>
                  </a:extLst>
                </p14:cNvPr>
                <p14:cNvContentPartPr/>
                <p14:nvPr/>
              </p14:nvContentPartPr>
              <p14:xfrm>
                <a:off x="4223976" y="4763959"/>
                <a:ext cx="43920" cy="6991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C7CB51E-516D-0B4F-9697-2661E080C1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16416" y="4756759"/>
                  <a:ext cx="59040" cy="71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E4FC8E4C-73DD-7945-8655-5FCF4A68F335}"/>
              </a:ext>
            </a:extLst>
          </p:cNvPr>
          <p:cNvGrpSpPr/>
          <p:nvPr/>
        </p:nvGrpSpPr>
        <p:grpSpPr>
          <a:xfrm>
            <a:off x="4560936" y="4882759"/>
            <a:ext cx="811440" cy="293400"/>
            <a:chOff x="4560936" y="4882759"/>
            <a:chExt cx="8114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C598440-BEA9-4B43-A70D-BE7F23A3BB69}"/>
                    </a:ext>
                  </a:extLst>
                </p14:cNvPr>
                <p14:cNvContentPartPr/>
                <p14:nvPr/>
              </p14:nvContentPartPr>
              <p14:xfrm>
                <a:off x="4560936" y="4901479"/>
                <a:ext cx="156240" cy="1936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C598440-BEA9-4B43-A70D-BE7F23A3BB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53376" y="4893919"/>
                  <a:ext cx="171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C4F997F-8633-2D46-A52F-3534922B1F2D}"/>
                    </a:ext>
                  </a:extLst>
                </p14:cNvPr>
                <p14:cNvContentPartPr/>
                <p14:nvPr/>
              </p14:nvContentPartPr>
              <p14:xfrm>
                <a:off x="4573176" y="4882759"/>
                <a:ext cx="174960" cy="2563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C4F997F-8633-2D46-A52F-3534922B1F2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65616" y="4875199"/>
                  <a:ext cx="190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0B8ADAAA-040D-7F42-9B51-17134DF69EDA}"/>
                    </a:ext>
                  </a:extLst>
                </p14:cNvPr>
                <p14:cNvContentPartPr/>
                <p14:nvPr/>
              </p14:nvContentPartPr>
              <p14:xfrm>
                <a:off x="4841736" y="5028919"/>
                <a:ext cx="37800" cy="1472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0B8ADAAA-040D-7F42-9B51-17134DF69ED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34176" y="5021359"/>
                  <a:ext cx="52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726CCEF-AB22-634D-81F6-3F06E9459D0D}"/>
                    </a:ext>
                  </a:extLst>
                </p14:cNvPr>
                <p14:cNvContentPartPr/>
                <p14:nvPr/>
              </p14:nvContentPartPr>
              <p14:xfrm>
                <a:off x="4904016" y="5051239"/>
                <a:ext cx="131400" cy="878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726CCEF-AB22-634D-81F6-3F06E9459D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96456" y="5043679"/>
                  <a:ext cx="146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860FE30-CFA4-8E4F-867A-A1C3DF784CDA}"/>
                    </a:ext>
                  </a:extLst>
                </p14:cNvPr>
                <p14:cNvContentPartPr/>
                <p14:nvPr/>
              </p14:nvContentPartPr>
              <p14:xfrm>
                <a:off x="5159976" y="5076079"/>
                <a:ext cx="150120" cy="316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860FE30-CFA4-8E4F-867A-A1C3DF784C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152416" y="5068519"/>
                  <a:ext cx="165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3B68F61B-FDBB-6B44-92ED-301E9F14F696}"/>
                    </a:ext>
                  </a:extLst>
                </p14:cNvPr>
                <p14:cNvContentPartPr/>
                <p14:nvPr/>
              </p14:nvContentPartPr>
              <p14:xfrm>
                <a:off x="5372016" y="5026039"/>
                <a:ext cx="360" cy="1375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3B68F61B-FDBB-6B44-92ED-301E9F14F69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64456" y="5018839"/>
                  <a:ext cx="154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5B839290-7F27-3744-91E0-A48A011853BE}"/>
                  </a:ext>
                </a:extLst>
              </p14:cNvPr>
              <p14:cNvContentPartPr/>
              <p14:nvPr/>
            </p14:nvContentPartPr>
            <p14:xfrm>
              <a:off x="5715096" y="4845319"/>
              <a:ext cx="93960" cy="5652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5B839290-7F27-3744-91E0-A48A011853B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707536" y="4837759"/>
                <a:ext cx="1090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5E08233B-168D-3843-8ECB-66F99857A963}"/>
                  </a:ext>
                </a:extLst>
              </p14:cNvPr>
              <p14:cNvContentPartPr/>
              <p14:nvPr/>
            </p14:nvContentPartPr>
            <p14:xfrm>
              <a:off x="5740296" y="4976359"/>
              <a:ext cx="324720" cy="10656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5E08233B-168D-3843-8ECB-66F99857A96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732736" y="4968799"/>
                <a:ext cx="3398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01C5EBF9-1491-2344-A1B6-99101A57863B}"/>
                  </a:ext>
                </a:extLst>
              </p14:cNvPr>
              <p14:cNvContentPartPr/>
              <p14:nvPr/>
            </p14:nvContentPartPr>
            <p14:xfrm>
              <a:off x="6270576" y="4682959"/>
              <a:ext cx="93960" cy="40608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01C5EBF9-1491-2344-A1B6-99101A57863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263016" y="4675399"/>
                <a:ext cx="10908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6DD14CB7-1F6D-5242-8FA9-113E61CD4A0D}"/>
                  </a:ext>
                </a:extLst>
              </p14:cNvPr>
              <p14:cNvContentPartPr/>
              <p14:nvPr/>
            </p14:nvContentPartPr>
            <p14:xfrm>
              <a:off x="6557496" y="4632919"/>
              <a:ext cx="131400" cy="565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6DD14CB7-1F6D-5242-8FA9-113E61CD4A0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549936" y="4625719"/>
                <a:ext cx="146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8A0F2FDA-BAC9-A541-A1C1-040DE5E07986}"/>
                  </a:ext>
                </a:extLst>
              </p14:cNvPr>
              <p14:cNvContentPartPr/>
              <p14:nvPr/>
            </p14:nvContentPartPr>
            <p14:xfrm>
              <a:off x="6520056" y="4801399"/>
              <a:ext cx="230400" cy="27504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8A0F2FDA-BAC9-A541-A1C1-040DE5E0798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512496" y="4794199"/>
                <a:ext cx="2455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A24CDA13-9791-6541-8D95-857A8C8286A5}"/>
                  </a:ext>
                </a:extLst>
              </p14:cNvPr>
              <p14:cNvContentPartPr/>
              <p14:nvPr/>
            </p14:nvContentPartPr>
            <p14:xfrm>
              <a:off x="6570096" y="4864039"/>
              <a:ext cx="156240" cy="1252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A24CDA13-9791-6541-8D95-857A8C8286A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562536" y="4856479"/>
                <a:ext cx="17136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216844C3-F827-B148-89AD-6BBD8721612B}"/>
              </a:ext>
            </a:extLst>
          </p:cNvPr>
          <p:cNvGrpSpPr/>
          <p:nvPr/>
        </p:nvGrpSpPr>
        <p:grpSpPr>
          <a:xfrm>
            <a:off x="6975456" y="4477039"/>
            <a:ext cx="499680" cy="649440"/>
            <a:chOff x="6975456" y="4477039"/>
            <a:chExt cx="499680" cy="649440"/>
          </a:xfrm>
        </p:grpSpPr>
        <p:grpSp>
          <p:nvGrpSpPr>
            <p:cNvPr id="252" name="组合 251">
              <a:extLst>
                <a:ext uri="{FF2B5EF4-FFF2-40B4-BE49-F238E27FC236}">
                  <a16:creationId xmlns:a16="http://schemas.microsoft.com/office/drawing/2014/main" id="{D98DCC84-A70C-0448-A3E6-CAB914A385DB}"/>
                </a:ext>
              </a:extLst>
            </p:cNvPr>
            <p:cNvGrpSpPr/>
            <p:nvPr/>
          </p:nvGrpSpPr>
          <p:grpSpPr>
            <a:xfrm>
              <a:off x="6975456" y="4477039"/>
              <a:ext cx="499680" cy="649440"/>
              <a:chOff x="6975456" y="4477039"/>
              <a:chExt cx="499680" cy="649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246" name="墨迹 245">
                    <a:extLst>
                      <a:ext uri="{FF2B5EF4-FFF2-40B4-BE49-F238E27FC236}">
                        <a16:creationId xmlns:a16="http://schemas.microsoft.com/office/drawing/2014/main" id="{360D1296-3F6B-DE4E-BC1D-3365F7984C51}"/>
                      </a:ext>
                    </a:extLst>
                  </p14:cNvPr>
                  <p14:cNvContentPartPr/>
                  <p14:nvPr/>
                </p14:nvContentPartPr>
                <p14:xfrm>
                  <a:off x="7206576" y="4477039"/>
                  <a:ext cx="50400" cy="81360"/>
                </p14:xfrm>
              </p:contentPart>
            </mc:Choice>
            <mc:Fallback>
              <p:pic>
                <p:nvPicPr>
                  <p:cNvPr id="246" name="墨迹 245">
                    <a:extLst>
                      <a:ext uri="{FF2B5EF4-FFF2-40B4-BE49-F238E27FC236}">
                        <a16:creationId xmlns:a16="http://schemas.microsoft.com/office/drawing/2014/main" id="{360D1296-3F6B-DE4E-BC1D-3365F7984C51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199016" y="4469479"/>
                    <a:ext cx="6552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247" name="墨迹 246">
                    <a:extLst>
                      <a:ext uri="{FF2B5EF4-FFF2-40B4-BE49-F238E27FC236}">
                        <a16:creationId xmlns:a16="http://schemas.microsoft.com/office/drawing/2014/main" id="{0CDE78C1-5B13-1C47-B0A1-513DA392D1E8}"/>
                      </a:ext>
                    </a:extLst>
                  </p14:cNvPr>
                  <p14:cNvContentPartPr/>
                  <p14:nvPr/>
                </p14:nvContentPartPr>
                <p14:xfrm>
                  <a:off x="7022256" y="4601959"/>
                  <a:ext cx="390600" cy="275040"/>
                </p14:xfrm>
              </p:contentPart>
            </mc:Choice>
            <mc:Fallback>
              <p:pic>
                <p:nvPicPr>
                  <p:cNvPr id="247" name="墨迹 246">
                    <a:extLst>
                      <a:ext uri="{FF2B5EF4-FFF2-40B4-BE49-F238E27FC236}">
                        <a16:creationId xmlns:a16="http://schemas.microsoft.com/office/drawing/2014/main" id="{0CDE78C1-5B13-1C47-B0A1-513DA392D1E8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014696" y="4594399"/>
                    <a:ext cx="40572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248" name="墨迹 247">
                    <a:extLst>
                      <a:ext uri="{FF2B5EF4-FFF2-40B4-BE49-F238E27FC236}">
                        <a16:creationId xmlns:a16="http://schemas.microsoft.com/office/drawing/2014/main" id="{47E60BAF-0B58-B548-B652-0AE68FF781E8}"/>
                      </a:ext>
                    </a:extLst>
                  </p14:cNvPr>
                  <p14:cNvContentPartPr/>
                  <p14:nvPr/>
                </p14:nvContentPartPr>
                <p14:xfrm>
                  <a:off x="6975456" y="5001199"/>
                  <a:ext cx="25200" cy="81360"/>
                </p14:xfrm>
              </p:contentPart>
            </mc:Choice>
            <mc:Fallback>
              <p:pic>
                <p:nvPicPr>
                  <p:cNvPr id="248" name="墨迹 247">
                    <a:extLst>
                      <a:ext uri="{FF2B5EF4-FFF2-40B4-BE49-F238E27FC236}">
                        <a16:creationId xmlns:a16="http://schemas.microsoft.com/office/drawing/2014/main" id="{47E60BAF-0B58-B548-B652-0AE68FF781E8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6968256" y="4993639"/>
                    <a:ext cx="4032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249" name="墨迹 248">
                    <a:extLst>
                      <a:ext uri="{FF2B5EF4-FFF2-40B4-BE49-F238E27FC236}">
                        <a16:creationId xmlns:a16="http://schemas.microsoft.com/office/drawing/2014/main" id="{B196F78A-E316-6044-93EB-344CF7F17061}"/>
                      </a:ext>
                    </a:extLst>
                  </p14:cNvPr>
                  <p14:cNvContentPartPr/>
                  <p14:nvPr/>
                </p14:nvContentPartPr>
                <p14:xfrm>
                  <a:off x="7106496" y="4901479"/>
                  <a:ext cx="368640" cy="225000"/>
                </p14:xfrm>
              </p:contentPart>
            </mc:Choice>
            <mc:Fallback>
              <p:pic>
                <p:nvPicPr>
                  <p:cNvPr id="249" name="墨迹 248">
                    <a:extLst>
                      <a:ext uri="{FF2B5EF4-FFF2-40B4-BE49-F238E27FC236}">
                        <a16:creationId xmlns:a16="http://schemas.microsoft.com/office/drawing/2014/main" id="{B196F78A-E316-6044-93EB-344CF7F17061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099296" y="4893919"/>
                    <a:ext cx="38340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250" name="墨迹 249">
                    <a:extLst>
                      <a:ext uri="{FF2B5EF4-FFF2-40B4-BE49-F238E27FC236}">
                        <a16:creationId xmlns:a16="http://schemas.microsoft.com/office/drawing/2014/main" id="{B855821D-E76F-2C44-8CD3-70001FF62282}"/>
                      </a:ext>
                    </a:extLst>
                  </p14:cNvPr>
                  <p14:cNvContentPartPr/>
                  <p14:nvPr/>
                </p14:nvContentPartPr>
                <p14:xfrm>
                  <a:off x="7169136" y="4870159"/>
                  <a:ext cx="130680" cy="231120"/>
                </p14:xfrm>
              </p:contentPart>
            </mc:Choice>
            <mc:Fallback>
              <p:pic>
                <p:nvPicPr>
                  <p:cNvPr id="250" name="墨迹 249">
                    <a:extLst>
                      <a:ext uri="{FF2B5EF4-FFF2-40B4-BE49-F238E27FC236}">
                        <a16:creationId xmlns:a16="http://schemas.microsoft.com/office/drawing/2014/main" id="{B855821D-E76F-2C44-8CD3-70001FF62282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161576" y="4862599"/>
                    <a:ext cx="145800" cy="246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8ACC7457-B6CE-1949-82C5-B3370800C7C0}"/>
              </a:ext>
            </a:extLst>
          </p:cNvPr>
          <p:cNvGrpSpPr/>
          <p:nvPr/>
        </p:nvGrpSpPr>
        <p:grpSpPr>
          <a:xfrm>
            <a:off x="7893456" y="4595479"/>
            <a:ext cx="1229040" cy="512280"/>
            <a:chOff x="7893456" y="4595479"/>
            <a:chExt cx="1229040" cy="51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311D3DB-4ED3-3B4B-BE4C-599AE76EFE69}"/>
                    </a:ext>
                  </a:extLst>
                </p14:cNvPr>
                <p14:cNvContentPartPr/>
                <p14:nvPr/>
              </p14:nvContentPartPr>
              <p14:xfrm>
                <a:off x="7893456" y="4763959"/>
                <a:ext cx="249120" cy="1688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311D3DB-4ED3-3B4B-BE4C-599AE76EFE6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85896" y="4756759"/>
                  <a:ext cx="264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33CEAAF2-5503-1F44-80A2-16E2BE475B6F}"/>
                    </a:ext>
                  </a:extLst>
                </p14:cNvPr>
                <p14:cNvContentPartPr/>
                <p14:nvPr/>
              </p14:nvContentPartPr>
              <p14:xfrm>
                <a:off x="7899936" y="4951159"/>
                <a:ext cx="274320" cy="626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33CEAAF2-5503-1F44-80A2-16E2BE475B6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892376" y="4943959"/>
                  <a:ext cx="289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82FEB61-8EA9-9D4B-9A2A-082327412C14}"/>
                    </a:ext>
                  </a:extLst>
                </p14:cNvPr>
                <p14:cNvContentPartPr/>
                <p14:nvPr/>
              </p14:nvContentPartPr>
              <p14:xfrm>
                <a:off x="8385936" y="4595479"/>
                <a:ext cx="218880" cy="4183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82FEB61-8EA9-9D4B-9A2A-082327412C1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78376" y="4588279"/>
                  <a:ext cx="2340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D991D37-1346-C74F-9105-B476736E68DC}"/>
                    </a:ext>
                  </a:extLst>
                </p14:cNvPr>
                <p14:cNvContentPartPr/>
                <p14:nvPr/>
              </p14:nvContentPartPr>
              <p14:xfrm>
                <a:off x="8747736" y="4864039"/>
                <a:ext cx="174960" cy="378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D991D37-1346-C74F-9105-B476736E68D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40176" y="4856479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511B0977-DC6D-754B-951B-44BEF33D8845}"/>
                    </a:ext>
                  </a:extLst>
                </p14:cNvPr>
                <p14:cNvContentPartPr/>
                <p14:nvPr/>
              </p14:nvContentPartPr>
              <p14:xfrm>
                <a:off x="9053376" y="4771159"/>
                <a:ext cx="69120" cy="3366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511B0977-DC6D-754B-951B-44BEF33D884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045816" y="4763599"/>
                  <a:ext cx="84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119F831-A4A6-CE4C-B751-E0C14CA76101}"/>
                    </a:ext>
                  </a:extLst>
                </p14:cNvPr>
                <p14:cNvContentPartPr/>
                <p14:nvPr/>
              </p14:nvContentPartPr>
              <p14:xfrm>
                <a:off x="7967616" y="4757839"/>
                <a:ext cx="112680" cy="565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119F831-A4A6-CE4C-B751-E0C14CA761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960056" y="4750279"/>
                  <a:ext cx="1278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1E1C5FB9-6016-3A43-8FB6-B84829A81072}"/>
                  </a:ext>
                </a:extLst>
              </p14:cNvPr>
              <p14:cNvContentPartPr/>
              <p14:nvPr/>
            </p14:nvContentPartPr>
            <p14:xfrm>
              <a:off x="9372336" y="5069959"/>
              <a:ext cx="117360" cy="10008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1E1C5FB9-6016-3A43-8FB6-B84829A81072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364776" y="5062399"/>
                <a:ext cx="132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B0F13C88-07AB-554B-9B92-671FEB3869F9}"/>
                  </a:ext>
                </a:extLst>
              </p14:cNvPr>
              <p14:cNvContentPartPr/>
              <p14:nvPr/>
            </p14:nvContentPartPr>
            <p14:xfrm>
              <a:off x="2682816" y="3516199"/>
              <a:ext cx="5871960" cy="13140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B0F13C88-07AB-554B-9B92-671FEB3869F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672736" y="3506119"/>
                <a:ext cx="589212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A78E2F1A-364C-CB49-AE8A-B06EA72AF55F}"/>
              </a:ext>
            </a:extLst>
          </p:cNvPr>
          <p:cNvGrpSpPr/>
          <p:nvPr/>
        </p:nvGrpSpPr>
        <p:grpSpPr>
          <a:xfrm>
            <a:off x="3799536" y="3060799"/>
            <a:ext cx="2059560" cy="380160"/>
            <a:chOff x="3799536" y="3060799"/>
            <a:chExt cx="20595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1189922-E393-2944-839F-9E36AD291F48}"/>
                    </a:ext>
                  </a:extLst>
                </p14:cNvPr>
                <p14:cNvContentPartPr/>
                <p14:nvPr/>
              </p14:nvContentPartPr>
              <p14:xfrm>
                <a:off x="3799536" y="3085639"/>
                <a:ext cx="187560" cy="2001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1189922-E393-2944-839F-9E36AD291F4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91976" y="3078079"/>
                  <a:ext cx="202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370BA16-9AB7-6C45-91D6-F9FB0DAEDB26}"/>
                    </a:ext>
                  </a:extLst>
                </p14:cNvPr>
                <p14:cNvContentPartPr/>
                <p14:nvPr/>
              </p14:nvContentPartPr>
              <p14:xfrm>
                <a:off x="3836976" y="3104359"/>
                <a:ext cx="156240" cy="1749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370BA16-9AB7-6C45-91D6-F9FB0DAEDB2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29416" y="3096799"/>
                  <a:ext cx="171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DF9810F-F537-0645-A3D2-7D83BA571811}"/>
                    </a:ext>
                  </a:extLst>
                </p14:cNvPr>
                <p14:cNvContentPartPr/>
                <p14:nvPr/>
              </p14:nvContentPartPr>
              <p14:xfrm>
                <a:off x="4180056" y="3235399"/>
                <a:ext cx="37800" cy="1314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DF9810F-F537-0645-A3D2-7D83BA57181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72856" y="3227839"/>
                  <a:ext cx="52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CABAF00-FDA1-DA46-A7A8-17A911446322}"/>
                    </a:ext>
                  </a:extLst>
                </p14:cNvPr>
                <p14:cNvContentPartPr/>
                <p14:nvPr/>
              </p14:nvContentPartPr>
              <p14:xfrm>
                <a:off x="4492176" y="3197959"/>
                <a:ext cx="249840" cy="31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CABAF00-FDA1-DA46-A7A8-17A91144632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484616" y="3190399"/>
                  <a:ext cx="264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F6C9827-5A97-0647-AF8C-A42FD895A954}"/>
                    </a:ext>
                  </a:extLst>
                </p14:cNvPr>
                <p14:cNvContentPartPr/>
                <p14:nvPr/>
              </p14:nvContentPartPr>
              <p14:xfrm>
                <a:off x="5053776" y="3060799"/>
                <a:ext cx="93960" cy="1875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F6C9827-5A97-0647-AF8C-A42FD895A95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046216" y="3053239"/>
                  <a:ext cx="109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E954898-769A-8349-B286-F0F2776405D0}"/>
                    </a:ext>
                  </a:extLst>
                </p14:cNvPr>
                <p14:cNvContentPartPr/>
                <p14:nvPr/>
              </p14:nvContentPartPr>
              <p14:xfrm>
                <a:off x="4966296" y="3079519"/>
                <a:ext cx="243720" cy="1814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E954898-769A-8349-B286-F0F2776405D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58736" y="3071959"/>
                  <a:ext cx="25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E529EFD4-BC6D-7840-830A-B799A3663147}"/>
                    </a:ext>
                  </a:extLst>
                </p14:cNvPr>
                <p14:cNvContentPartPr/>
                <p14:nvPr/>
              </p14:nvContentPartPr>
              <p14:xfrm>
                <a:off x="5315856" y="3235399"/>
                <a:ext cx="156240" cy="93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E529EFD4-BC6D-7840-830A-B799A366314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08296" y="3227839"/>
                  <a:ext cx="171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8F599D1-0C4A-804E-9A92-3D2C51610C1A}"/>
                    </a:ext>
                  </a:extLst>
                </p14:cNvPr>
                <p14:cNvContentPartPr/>
                <p14:nvPr/>
              </p14:nvContentPartPr>
              <p14:xfrm>
                <a:off x="5602776" y="3135679"/>
                <a:ext cx="256320" cy="37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8F599D1-0C4A-804E-9A92-3D2C51610C1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95216" y="3128119"/>
                  <a:ext cx="271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52A6DCF-FF1C-C544-9117-D0C03BA3DF6F}"/>
                    </a:ext>
                  </a:extLst>
                </p14:cNvPr>
                <p14:cNvContentPartPr/>
                <p14:nvPr/>
              </p14:nvContentPartPr>
              <p14:xfrm>
                <a:off x="4162056" y="3266719"/>
                <a:ext cx="162000" cy="1688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52A6DCF-FF1C-C544-9117-D0C03BA3DF6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54496" y="3259159"/>
                  <a:ext cx="177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7748C0A-85B8-004A-ABDD-F9700B96FB99}"/>
                    </a:ext>
                  </a:extLst>
                </p14:cNvPr>
                <p14:cNvContentPartPr/>
                <p14:nvPr/>
              </p14:nvContentPartPr>
              <p14:xfrm>
                <a:off x="5340696" y="3235399"/>
                <a:ext cx="81360" cy="2055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7748C0A-85B8-004A-ABDD-F9700B96FB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33136" y="3227839"/>
                  <a:ext cx="96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B1353CDD-D14A-4941-A24A-27E7EE2631F7}"/>
              </a:ext>
            </a:extLst>
          </p:cNvPr>
          <p:cNvGrpSpPr/>
          <p:nvPr/>
        </p:nvGrpSpPr>
        <p:grpSpPr>
          <a:xfrm>
            <a:off x="9777336" y="4583239"/>
            <a:ext cx="786600" cy="487080"/>
            <a:chOff x="9777336" y="4583239"/>
            <a:chExt cx="78660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7420367-61B4-644C-A623-4A6F88CB11D9}"/>
                    </a:ext>
                  </a:extLst>
                </p14:cNvPr>
                <p14:cNvContentPartPr/>
                <p14:nvPr/>
              </p14:nvContentPartPr>
              <p14:xfrm>
                <a:off x="9777336" y="4757839"/>
                <a:ext cx="62640" cy="1555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7420367-61B4-644C-A623-4A6F88CB11D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9776" y="4750279"/>
                  <a:ext cx="77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0FB3FA27-557F-A448-883E-013DB5582256}"/>
                    </a:ext>
                  </a:extLst>
                </p14:cNvPr>
                <p14:cNvContentPartPr/>
                <p14:nvPr/>
              </p14:nvContentPartPr>
              <p14:xfrm>
                <a:off x="9852216" y="4720399"/>
                <a:ext cx="262440" cy="2062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0FB3FA27-557F-A448-883E-013DB55822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44656" y="4712839"/>
                  <a:ext cx="277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33F400D-4258-354D-AA10-9304A2E3FA16}"/>
                    </a:ext>
                  </a:extLst>
                </p14:cNvPr>
                <p14:cNvContentPartPr/>
                <p14:nvPr/>
              </p14:nvContentPartPr>
              <p14:xfrm>
                <a:off x="9970656" y="4646239"/>
                <a:ext cx="43920" cy="3304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33F400D-4258-354D-AA10-9304A2E3FA1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963096" y="4638679"/>
                  <a:ext cx="59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2A6E153-F857-414E-BB82-CB479C18995D}"/>
                    </a:ext>
                  </a:extLst>
                </p14:cNvPr>
                <p14:cNvContentPartPr/>
                <p14:nvPr/>
              </p14:nvContentPartPr>
              <p14:xfrm>
                <a:off x="10234176" y="4626799"/>
                <a:ext cx="167400" cy="2437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2A6E153-F857-414E-BB82-CB479C18995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26616" y="4619239"/>
                  <a:ext cx="182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DBDE901-215B-7143-B905-05C1CB7640D7}"/>
                    </a:ext>
                  </a:extLst>
                </p14:cNvPr>
                <p14:cNvContentPartPr/>
                <p14:nvPr/>
              </p14:nvContentPartPr>
              <p14:xfrm>
                <a:off x="10377096" y="4583239"/>
                <a:ext cx="186840" cy="4870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DBDE901-215B-7143-B905-05C1CB7640D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69536" y="4575679"/>
                  <a:ext cx="20196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47D8D1DF-D347-404F-A205-6D7A22FE2062}"/>
              </a:ext>
            </a:extLst>
          </p:cNvPr>
          <p:cNvGrpSpPr/>
          <p:nvPr/>
        </p:nvGrpSpPr>
        <p:grpSpPr>
          <a:xfrm>
            <a:off x="10763016" y="4533199"/>
            <a:ext cx="537120" cy="505800"/>
            <a:chOff x="10763016" y="4533199"/>
            <a:chExt cx="53712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A021691C-8DD4-684F-A718-E746B92C9378}"/>
                    </a:ext>
                  </a:extLst>
                </p14:cNvPr>
                <p14:cNvContentPartPr/>
                <p14:nvPr/>
              </p14:nvContentPartPr>
              <p14:xfrm>
                <a:off x="10781736" y="4583239"/>
                <a:ext cx="136800" cy="878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A021691C-8DD4-684F-A718-E746B92C937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774176" y="4575679"/>
                  <a:ext cx="151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22521090-6087-F444-9EF6-E07AA006D4A3}"/>
                    </a:ext>
                  </a:extLst>
                </p14:cNvPr>
                <p14:cNvContentPartPr/>
                <p14:nvPr/>
              </p14:nvContentPartPr>
              <p14:xfrm>
                <a:off x="10763016" y="4757839"/>
                <a:ext cx="87840" cy="1440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22521090-6087-F444-9EF6-E07AA006D4A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55456" y="4750279"/>
                  <a:ext cx="102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DE2B982C-1287-A342-9396-F94F571291DC}"/>
                    </a:ext>
                  </a:extLst>
                </p14:cNvPr>
                <p14:cNvContentPartPr/>
                <p14:nvPr/>
              </p14:nvContentPartPr>
              <p14:xfrm>
                <a:off x="10906656" y="4533199"/>
                <a:ext cx="218880" cy="4060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DE2B982C-1287-A342-9396-F94F571291D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899096" y="4525639"/>
                  <a:ext cx="233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ECA53298-496B-6D49-864D-1C71B4D3B264}"/>
                    </a:ext>
                  </a:extLst>
                </p14:cNvPr>
                <p14:cNvContentPartPr/>
                <p14:nvPr/>
              </p14:nvContentPartPr>
              <p14:xfrm>
                <a:off x="11268456" y="4951159"/>
                <a:ext cx="31680" cy="878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ECA53298-496B-6D49-864D-1C71B4D3B26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60896" y="4943959"/>
                  <a:ext cx="4680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B6B2724B-7B34-834D-800A-4F0808CAFA80}"/>
                  </a:ext>
                </a:extLst>
              </p14:cNvPr>
              <p14:cNvContentPartPr/>
              <p14:nvPr/>
            </p14:nvContentPartPr>
            <p14:xfrm>
              <a:off x="661776" y="5706439"/>
              <a:ext cx="218160" cy="4122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B6B2724B-7B34-834D-800A-4F0808CAFA8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54216" y="5698879"/>
                <a:ext cx="2332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84D1DCA4-8E9E-084B-B418-2BB3C3904759}"/>
                  </a:ext>
                </a:extLst>
              </p14:cNvPr>
              <p14:cNvContentPartPr/>
              <p14:nvPr/>
            </p14:nvContentPartPr>
            <p14:xfrm>
              <a:off x="1138056" y="5550199"/>
              <a:ext cx="397080" cy="39348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84D1DCA4-8E9E-084B-B418-2BB3C390475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130496" y="5542639"/>
                <a:ext cx="4118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D154678A-0C56-764C-8CF9-76690DB82228}"/>
                  </a:ext>
                </a:extLst>
              </p14:cNvPr>
              <p14:cNvContentPartPr/>
              <p14:nvPr/>
            </p14:nvContentPartPr>
            <p14:xfrm>
              <a:off x="280536" y="5708959"/>
              <a:ext cx="25200" cy="25056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D154678A-0C56-764C-8CF9-76690DB82228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72976" y="5701399"/>
                <a:ext cx="403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4B930820-D898-D04F-9A36-32CE3A885CA4}"/>
                  </a:ext>
                </a:extLst>
              </p14:cNvPr>
              <p14:cNvContentPartPr/>
              <p14:nvPr/>
            </p14:nvContentPartPr>
            <p14:xfrm>
              <a:off x="155616" y="5768719"/>
              <a:ext cx="281160" cy="20016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4B930820-D898-D04F-9A36-32CE3A885CA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48056" y="5761159"/>
                <a:ext cx="296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077D7AB6-DDB7-7A4F-8CB7-4FECB326B144}"/>
                  </a:ext>
                </a:extLst>
              </p14:cNvPr>
              <p14:cNvContentPartPr/>
              <p14:nvPr/>
            </p14:nvContentPartPr>
            <p14:xfrm>
              <a:off x="517416" y="5737399"/>
              <a:ext cx="43920" cy="26244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077D7AB6-DDB7-7A4F-8CB7-4FECB326B144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09856" y="5729839"/>
                <a:ext cx="590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BA42D54F-4249-B64F-B76F-C9F58A6AF992}"/>
                  </a:ext>
                </a:extLst>
              </p14:cNvPr>
              <p14:cNvContentPartPr/>
              <p14:nvPr/>
            </p14:nvContentPartPr>
            <p14:xfrm>
              <a:off x="929256" y="5749999"/>
              <a:ext cx="81360" cy="21240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BA42D54F-4249-B64F-B76F-C9F58A6AF992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21696" y="5742439"/>
                <a:ext cx="9648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AAD61761-2BA4-CF49-B332-957DFCA40D2B}"/>
              </a:ext>
            </a:extLst>
          </p:cNvPr>
          <p:cNvGrpSpPr/>
          <p:nvPr/>
        </p:nvGrpSpPr>
        <p:grpSpPr>
          <a:xfrm>
            <a:off x="1609296" y="5450479"/>
            <a:ext cx="948960" cy="665280"/>
            <a:chOff x="1609296" y="5450479"/>
            <a:chExt cx="948960" cy="665280"/>
          </a:xfrm>
        </p:grpSpPr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50549B6-54BB-2C47-AAE4-6435829D4DA4}"/>
                </a:ext>
              </a:extLst>
            </p:cNvPr>
            <p:cNvGrpSpPr/>
            <p:nvPr/>
          </p:nvGrpSpPr>
          <p:grpSpPr>
            <a:xfrm>
              <a:off x="1609296" y="5450479"/>
              <a:ext cx="948960" cy="665280"/>
              <a:chOff x="1609296" y="5450479"/>
              <a:chExt cx="948960" cy="66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0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07C00A4E-5FAA-3E44-9AE3-4DD7D65A681D}"/>
                      </a:ext>
                    </a:extLst>
                  </p14:cNvPr>
                  <p14:cNvContentPartPr/>
                  <p14:nvPr/>
                </p14:nvContentPartPr>
                <p14:xfrm>
                  <a:off x="1640616" y="5450479"/>
                  <a:ext cx="230400" cy="665280"/>
                </p14:xfrm>
              </p:contentPart>
            </mc:Choice>
            <mc:Fallback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07C00A4E-5FAA-3E44-9AE3-4DD7D65A681D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633056" y="5442919"/>
                    <a:ext cx="245520" cy="68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2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6EDE4C4A-9874-EB41-BA57-BE7A06E320FD}"/>
                      </a:ext>
                    </a:extLst>
                  </p14:cNvPr>
                  <p14:cNvContentPartPr/>
                  <p14:nvPr/>
                </p14:nvContentPartPr>
                <p14:xfrm>
                  <a:off x="1609296" y="5800039"/>
                  <a:ext cx="455760" cy="192960"/>
                </p14:xfrm>
              </p:contentPart>
            </mc:Choice>
            <mc:Fallback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6EDE4C4A-9874-EB41-BA57-BE7A06E320FD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1601736" y="5792479"/>
                    <a:ext cx="47088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4">
                <p14:nvContentPartPr>
                  <p14:cNvPr id="285" name="墨迹 284">
                    <a:extLst>
                      <a:ext uri="{FF2B5EF4-FFF2-40B4-BE49-F238E27FC236}">
                        <a16:creationId xmlns:a16="http://schemas.microsoft.com/office/drawing/2014/main" id="{847964DC-5DB3-7D41-9F76-BB1231DE6FBB}"/>
                      </a:ext>
                    </a:extLst>
                  </p14:cNvPr>
                  <p14:cNvContentPartPr/>
                  <p14:nvPr/>
                </p14:nvContentPartPr>
                <p14:xfrm>
                  <a:off x="2283216" y="5618959"/>
                  <a:ext cx="87840" cy="312480"/>
                </p14:xfrm>
              </p:contentPart>
            </mc:Choice>
            <mc:Fallback>
              <p:pic>
                <p:nvPicPr>
                  <p:cNvPr id="285" name="墨迹 284">
                    <a:extLst>
                      <a:ext uri="{FF2B5EF4-FFF2-40B4-BE49-F238E27FC236}">
                        <a16:creationId xmlns:a16="http://schemas.microsoft.com/office/drawing/2014/main" id="{847964DC-5DB3-7D41-9F76-BB1231DE6FBB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2275656" y="5611399"/>
                    <a:ext cx="10296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6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28A056E0-23B1-E142-88DD-86298A43B37B}"/>
                      </a:ext>
                    </a:extLst>
                  </p14:cNvPr>
                  <p14:cNvContentPartPr/>
                  <p14:nvPr/>
                </p14:nvContentPartPr>
                <p14:xfrm>
                  <a:off x="2165496" y="5800039"/>
                  <a:ext cx="55800" cy="69120"/>
                </p14:xfrm>
              </p:contentPart>
            </mc:Choice>
            <mc:Fallback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28A056E0-23B1-E142-88DD-86298A43B37B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2157936" y="5792479"/>
                    <a:ext cx="7092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8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C4298766-E93C-5843-8850-36B53DB79D68}"/>
                      </a:ext>
                    </a:extLst>
                  </p14:cNvPr>
                  <p14:cNvContentPartPr/>
                  <p14:nvPr/>
                </p14:nvContentPartPr>
                <p14:xfrm>
                  <a:off x="2470416" y="5824879"/>
                  <a:ext cx="87840" cy="43920"/>
                </p14:xfrm>
              </p:contentPart>
            </mc:Choice>
            <mc:Fallback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C4298766-E93C-5843-8850-36B53DB79D68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2462856" y="5817319"/>
                    <a:ext cx="102960" cy="5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0673BAC4-9FFA-CF4A-A914-582D0A73DA76}"/>
                  </a:ext>
                </a:extLst>
              </p14:cNvPr>
              <p14:cNvContentPartPr/>
              <p14:nvPr/>
            </p14:nvContentPartPr>
            <p14:xfrm>
              <a:off x="2782536" y="5974639"/>
              <a:ext cx="87840" cy="8136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0673BAC4-9FFA-CF4A-A914-582D0A73DA76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2774976" y="5967079"/>
                <a:ext cx="1029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02CD5884-4CE6-4449-B84B-CAF121B302D2}"/>
              </a:ext>
            </a:extLst>
          </p:cNvPr>
          <p:cNvGrpSpPr/>
          <p:nvPr/>
        </p:nvGrpSpPr>
        <p:grpSpPr>
          <a:xfrm>
            <a:off x="3244416" y="5675119"/>
            <a:ext cx="561600" cy="275040"/>
            <a:chOff x="3244416" y="5675119"/>
            <a:chExt cx="56160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CE7EF898-1295-C34C-A692-07C5A0F9FE93}"/>
                    </a:ext>
                  </a:extLst>
                </p14:cNvPr>
                <p14:cNvContentPartPr/>
                <p14:nvPr/>
              </p14:nvContentPartPr>
              <p14:xfrm>
                <a:off x="3394176" y="5749999"/>
                <a:ext cx="231120" cy="252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CE7EF898-1295-C34C-A692-07C5A0F9FE9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386616" y="5742439"/>
                  <a:ext cx="246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726B2C2E-FEC5-204C-BA08-00EBC4A949DB}"/>
                    </a:ext>
                  </a:extLst>
                </p14:cNvPr>
                <p14:cNvContentPartPr/>
                <p14:nvPr/>
              </p14:nvContentPartPr>
              <p14:xfrm>
                <a:off x="3244416" y="5843599"/>
                <a:ext cx="449640" cy="691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726B2C2E-FEC5-204C-BA08-00EBC4A949D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36856" y="5836039"/>
                  <a:ext cx="464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0225575-9DEE-EB41-A8E4-D10DAEE8ECEF}"/>
                    </a:ext>
                  </a:extLst>
                </p14:cNvPr>
                <p14:cNvContentPartPr/>
                <p14:nvPr/>
              </p14:nvContentPartPr>
              <p14:xfrm>
                <a:off x="3543576" y="5675119"/>
                <a:ext cx="262440" cy="275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0225575-9DEE-EB41-A8E4-D10DAEE8ECE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536376" y="5667559"/>
                  <a:ext cx="27756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336ACF0C-7C9C-BC41-8801-AACA285B45D3}"/>
              </a:ext>
            </a:extLst>
          </p:cNvPr>
          <p:cNvGrpSpPr/>
          <p:nvPr/>
        </p:nvGrpSpPr>
        <p:grpSpPr>
          <a:xfrm>
            <a:off x="4149096" y="5531479"/>
            <a:ext cx="1541520" cy="412200"/>
            <a:chOff x="4149096" y="5531479"/>
            <a:chExt cx="154152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4803DC4-DAF0-B440-8CA2-9F0C3FB3CE9F}"/>
                    </a:ext>
                  </a:extLst>
                </p14:cNvPr>
                <p14:cNvContentPartPr/>
                <p14:nvPr/>
              </p14:nvContentPartPr>
              <p14:xfrm>
                <a:off x="4242696" y="5606359"/>
                <a:ext cx="25200" cy="2998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4803DC4-DAF0-B440-8CA2-9F0C3FB3CE9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35136" y="5598799"/>
                  <a:ext cx="40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2284E453-5734-C04F-B66F-35B548BA6498}"/>
                    </a:ext>
                  </a:extLst>
                </p14:cNvPr>
                <p14:cNvContentPartPr/>
                <p14:nvPr/>
              </p14:nvContentPartPr>
              <p14:xfrm>
                <a:off x="4149096" y="5550199"/>
                <a:ext cx="293040" cy="3934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2284E453-5734-C04F-B66F-35B548BA649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41536" y="5542639"/>
                  <a:ext cx="3081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ECE79D4F-57F3-8A46-93DD-08F43214CC10}"/>
                    </a:ext>
                  </a:extLst>
                </p14:cNvPr>
                <p14:cNvContentPartPr/>
                <p14:nvPr/>
              </p14:nvContentPartPr>
              <p14:xfrm>
                <a:off x="4623216" y="5594119"/>
                <a:ext cx="75240" cy="2188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ECE79D4F-57F3-8A46-93DD-08F43214CC1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15656" y="5586559"/>
                  <a:ext cx="90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1CF09BBF-C7C8-954F-B242-DE5B92ADE807}"/>
                    </a:ext>
                  </a:extLst>
                </p14:cNvPr>
                <p14:cNvContentPartPr/>
                <p14:nvPr/>
              </p14:nvContentPartPr>
              <p14:xfrm>
                <a:off x="4810416" y="5594119"/>
                <a:ext cx="144000" cy="2347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1CF09BBF-C7C8-954F-B242-DE5B92ADE80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802856" y="5586559"/>
                  <a:ext cx="159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CD909B97-6B53-EF41-8598-843FCBA040C1}"/>
                    </a:ext>
                  </a:extLst>
                </p14:cNvPr>
                <p14:cNvContentPartPr/>
                <p14:nvPr/>
              </p14:nvContentPartPr>
              <p14:xfrm>
                <a:off x="4772976" y="5575399"/>
                <a:ext cx="212400" cy="2750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CD909B97-6B53-EF41-8598-843FCBA040C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765416" y="5567839"/>
                  <a:ext cx="227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62F1797E-0194-244B-BD10-A651D7127BC8}"/>
                    </a:ext>
                  </a:extLst>
                </p14:cNvPr>
                <p14:cNvContentPartPr/>
                <p14:nvPr/>
              </p14:nvContentPartPr>
              <p14:xfrm>
                <a:off x="5035056" y="5743879"/>
                <a:ext cx="19080" cy="1170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62F1797E-0194-244B-BD10-A651D7127BC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27496" y="5736319"/>
                  <a:ext cx="34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F1933529-8514-1046-B3FA-622DB6A33095}"/>
                    </a:ext>
                  </a:extLst>
                </p14:cNvPr>
                <p14:cNvContentPartPr/>
                <p14:nvPr/>
              </p14:nvContentPartPr>
              <p14:xfrm>
                <a:off x="5059896" y="5762599"/>
                <a:ext cx="144000" cy="1065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F1933529-8514-1046-B3FA-622DB6A3309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52336" y="5755039"/>
                  <a:ext cx="159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1EEA1ACC-7A99-864F-B255-0D1F355591B1}"/>
                    </a:ext>
                  </a:extLst>
                </p14:cNvPr>
                <p14:cNvContentPartPr/>
                <p14:nvPr/>
              </p14:nvContentPartPr>
              <p14:xfrm>
                <a:off x="5259696" y="5824879"/>
                <a:ext cx="131400" cy="3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1EEA1ACC-7A99-864F-B255-0D1F355591B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252136" y="5817319"/>
                  <a:ext cx="1465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D5C417B9-E47A-1041-93AC-F373C32E1FFD}"/>
                    </a:ext>
                  </a:extLst>
                </p14:cNvPr>
                <p14:cNvContentPartPr/>
                <p14:nvPr/>
              </p14:nvContentPartPr>
              <p14:xfrm>
                <a:off x="5446896" y="5787439"/>
                <a:ext cx="12960" cy="1252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D5C417B9-E47A-1041-93AC-F373C32E1FF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39336" y="5779879"/>
                  <a:ext cx="28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744F2C3-86E1-5B45-91C1-AF83C8B47DEF}"/>
                    </a:ext>
                  </a:extLst>
                </p14:cNvPr>
                <p14:cNvContentPartPr/>
                <p14:nvPr/>
              </p14:nvContentPartPr>
              <p14:xfrm>
                <a:off x="5559216" y="5531479"/>
                <a:ext cx="131400" cy="3686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744F2C3-86E1-5B45-91C1-AF83C8B47DE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51656" y="5523919"/>
                  <a:ext cx="146520" cy="38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B8510A86-5E36-3E4E-AE43-187E391D978D}"/>
                  </a:ext>
                </a:extLst>
              </p14:cNvPr>
              <p14:cNvContentPartPr/>
              <p14:nvPr/>
            </p14:nvContentPartPr>
            <p14:xfrm>
              <a:off x="6058536" y="5557399"/>
              <a:ext cx="198000" cy="13068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B8510A86-5E36-3E4E-AE43-187E391D978D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6050976" y="5549839"/>
                <a:ext cx="213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9EC6E6AC-EFFD-C042-80CF-89207A54D790}"/>
                  </a:ext>
                </a:extLst>
              </p14:cNvPr>
              <p14:cNvContentPartPr/>
              <p14:nvPr/>
            </p14:nvContentPartPr>
            <p14:xfrm>
              <a:off x="6033336" y="5762599"/>
              <a:ext cx="156240" cy="3780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9EC6E6AC-EFFD-C042-80CF-89207A54D790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025776" y="5755039"/>
                <a:ext cx="1713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EAF66823-AF5D-1142-A6E9-F9840075FAE3}"/>
              </a:ext>
            </a:extLst>
          </p:cNvPr>
          <p:cNvGrpSpPr/>
          <p:nvPr/>
        </p:nvGrpSpPr>
        <p:grpSpPr>
          <a:xfrm>
            <a:off x="6495216" y="5431759"/>
            <a:ext cx="480600" cy="356040"/>
            <a:chOff x="6495216" y="5431759"/>
            <a:chExt cx="48060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56EC7BF3-B781-1947-89C7-94697F6097BE}"/>
                    </a:ext>
                  </a:extLst>
                </p14:cNvPr>
                <p14:cNvContentPartPr/>
                <p14:nvPr/>
              </p14:nvContentPartPr>
              <p14:xfrm>
                <a:off x="6495216" y="5431759"/>
                <a:ext cx="200160" cy="35604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56EC7BF3-B781-1947-89C7-94697F6097B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87656" y="5424199"/>
                  <a:ext cx="2152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4175B96B-0988-3240-82AC-FEE780E54962}"/>
                    </a:ext>
                  </a:extLst>
                </p14:cNvPr>
                <p14:cNvContentPartPr/>
                <p14:nvPr/>
              </p14:nvContentPartPr>
              <p14:xfrm>
                <a:off x="6844416" y="5693839"/>
                <a:ext cx="131400" cy="190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4175B96B-0988-3240-82AC-FEE780E5496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837216" y="5686279"/>
                  <a:ext cx="1465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9FCD4F0B-1F30-8F4C-9D81-C63E73787AE4}"/>
              </a:ext>
            </a:extLst>
          </p:cNvPr>
          <p:cNvGrpSpPr/>
          <p:nvPr/>
        </p:nvGrpSpPr>
        <p:grpSpPr>
          <a:xfrm>
            <a:off x="7181376" y="5576119"/>
            <a:ext cx="281160" cy="380160"/>
            <a:chOff x="7181376" y="5576119"/>
            <a:chExt cx="281160" cy="380160"/>
          </a:xfrm>
        </p:grpSpPr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A097F0B0-DA12-3A47-A2E4-7EA61CAC5CCA}"/>
                </a:ext>
              </a:extLst>
            </p:cNvPr>
            <p:cNvGrpSpPr/>
            <p:nvPr/>
          </p:nvGrpSpPr>
          <p:grpSpPr>
            <a:xfrm>
              <a:off x="7181376" y="5576119"/>
              <a:ext cx="281160" cy="380160"/>
              <a:chOff x="7181376" y="5576119"/>
              <a:chExt cx="281160" cy="38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96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9C7F1B1D-B0B2-4A43-A4ED-DDC49888E5FC}"/>
                      </a:ext>
                    </a:extLst>
                  </p14:cNvPr>
                  <p14:cNvContentPartPr/>
                  <p14:nvPr/>
                </p14:nvContentPartPr>
                <p14:xfrm>
                  <a:off x="7181376" y="5576119"/>
                  <a:ext cx="56520" cy="286560"/>
                </p14:xfrm>
              </p:contentPart>
            </mc:Choice>
            <mc:Fallback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9C7F1B1D-B0B2-4A43-A4ED-DDC49888E5FC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174176" y="5568559"/>
                    <a:ext cx="7164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8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44A05552-57A2-C448-8542-D19BA18DD29E}"/>
                      </a:ext>
                    </a:extLst>
                  </p14:cNvPr>
                  <p14:cNvContentPartPr/>
                  <p14:nvPr/>
                </p14:nvContentPartPr>
                <p14:xfrm>
                  <a:off x="7368576" y="5862319"/>
                  <a:ext cx="93960" cy="93960"/>
                </p14:xfrm>
              </p:contentPart>
            </mc:Choice>
            <mc:Fallback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44A05552-57A2-C448-8542-D19BA18DD29E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361376" y="5854759"/>
                    <a:ext cx="10908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52E57032-F471-A543-92AD-A4A57330B132}"/>
              </a:ext>
            </a:extLst>
          </p:cNvPr>
          <p:cNvGrpSpPr/>
          <p:nvPr/>
        </p:nvGrpSpPr>
        <p:grpSpPr>
          <a:xfrm>
            <a:off x="7932340" y="5290191"/>
            <a:ext cx="584280" cy="547560"/>
            <a:chOff x="7932340" y="5290191"/>
            <a:chExt cx="58428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148EACED-13B9-D74E-A722-1E3317BB5E85}"/>
                    </a:ext>
                  </a:extLst>
                </p14:cNvPr>
                <p14:cNvContentPartPr/>
                <p14:nvPr/>
              </p14:nvContentPartPr>
              <p14:xfrm>
                <a:off x="7932340" y="5439591"/>
                <a:ext cx="137160" cy="3488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148EACED-13B9-D74E-A722-1E3317BB5E8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24780" y="5432031"/>
                  <a:ext cx="152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2EB6730A-3B84-A945-8B71-F49F90EA6ABF}"/>
                    </a:ext>
                  </a:extLst>
                </p14:cNvPr>
                <p14:cNvContentPartPr/>
                <p14:nvPr/>
              </p14:nvContentPartPr>
              <p14:xfrm>
                <a:off x="8274700" y="5290191"/>
                <a:ext cx="143640" cy="5475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2EB6730A-3B84-A945-8B71-F49F90EA6AB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267140" y="5282631"/>
                  <a:ext cx="1587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08007A4B-7FF9-A844-8335-ECD69039B4AC}"/>
                    </a:ext>
                  </a:extLst>
                </p14:cNvPr>
                <p14:cNvContentPartPr/>
                <p14:nvPr/>
              </p14:nvContentPartPr>
              <p14:xfrm>
                <a:off x="8231140" y="5732271"/>
                <a:ext cx="149760" cy="500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08007A4B-7FF9-A844-8335-ECD69039B4A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223580" y="572471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6C2436D1-FD46-E64E-B325-F52A6670591F}"/>
                    </a:ext>
                  </a:extLst>
                </p14:cNvPr>
                <p14:cNvContentPartPr/>
                <p14:nvPr/>
              </p14:nvContentPartPr>
              <p14:xfrm>
                <a:off x="8467660" y="5738391"/>
                <a:ext cx="48960" cy="378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6C2436D1-FD46-E64E-B325-F52A6670591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60100" y="5730831"/>
                  <a:ext cx="63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4E70CE11-F0B8-0C40-85A2-E665BB7B4631}"/>
              </a:ext>
            </a:extLst>
          </p:cNvPr>
          <p:cNvGrpSpPr/>
          <p:nvPr/>
        </p:nvGrpSpPr>
        <p:grpSpPr>
          <a:xfrm>
            <a:off x="8729380" y="5333751"/>
            <a:ext cx="1849320" cy="716400"/>
            <a:chOff x="8729380" y="5333751"/>
            <a:chExt cx="184932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FB94C300-3ADF-B943-B2BF-C6F42DCDAF85}"/>
                    </a:ext>
                  </a:extLst>
                </p14:cNvPr>
                <p14:cNvContentPartPr/>
                <p14:nvPr/>
              </p14:nvContentPartPr>
              <p14:xfrm>
                <a:off x="8729380" y="5489631"/>
                <a:ext cx="168480" cy="21204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FB94C300-3ADF-B943-B2BF-C6F42DCDAF8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721820" y="5482071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DFA46751-8AE6-2349-817E-8B7A20C24332}"/>
                    </a:ext>
                  </a:extLst>
                </p14:cNvPr>
                <p14:cNvContentPartPr/>
                <p14:nvPr/>
              </p14:nvContentPartPr>
              <p14:xfrm>
                <a:off x="8940700" y="5333751"/>
                <a:ext cx="31320" cy="7164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DFA46751-8AE6-2349-817E-8B7A20C2433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933500" y="5326191"/>
                  <a:ext cx="464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0D5902F2-92AC-9245-A1F0-A89612D50542}"/>
                    </a:ext>
                  </a:extLst>
                </p14:cNvPr>
                <p14:cNvContentPartPr/>
                <p14:nvPr/>
              </p14:nvContentPartPr>
              <p14:xfrm>
                <a:off x="9028180" y="5533191"/>
                <a:ext cx="143640" cy="21816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0D5902F2-92AC-9245-A1F0-A89612D5054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020620" y="5525631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C9B4CA3C-297C-CE42-99CD-6B480C420D94}"/>
                    </a:ext>
                  </a:extLst>
                </p14:cNvPr>
                <p14:cNvContentPartPr/>
                <p14:nvPr/>
              </p14:nvContentPartPr>
              <p14:xfrm>
                <a:off x="9345700" y="5750991"/>
                <a:ext cx="37800" cy="500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C9B4CA3C-297C-CE42-99CD-6B480C420D9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338140" y="574343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74DEFC6E-BCE7-6941-9AF3-78593C8C4A4D}"/>
                    </a:ext>
                  </a:extLst>
                </p14:cNvPr>
                <p14:cNvContentPartPr/>
                <p14:nvPr/>
              </p14:nvContentPartPr>
              <p14:xfrm>
                <a:off x="9669340" y="5483151"/>
                <a:ext cx="31320" cy="16848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74DEFC6E-BCE7-6941-9AF3-78593C8C4A4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661780" y="547559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9D13FB7-87DC-EA44-B486-65028F723554}"/>
                    </a:ext>
                  </a:extLst>
                </p14:cNvPr>
                <p14:cNvContentPartPr/>
                <p14:nvPr/>
              </p14:nvContentPartPr>
              <p14:xfrm>
                <a:off x="9550900" y="5428071"/>
                <a:ext cx="311760" cy="2854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9D13FB7-87DC-EA44-B486-65028F72355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543340" y="5420511"/>
                  <a:ext cx="326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00994E71-668A-B24E-9518-B084B27CAC06}"/>
                    </a:ext>
                  </a:extLst>
                </p14:cNvPr>
                <p14:cNvContentPartPr/>
                <p14:nvPr/>
              </p14:nvContentPartPr>
              <p14:xfrm>
                <a:off x="10036540" y="5439591"/>
                <a:ext cx="56520" cy="1994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00994E71-668A-B24E-9518-B084B27CAC0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028980" y="543203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617B0F8-6426-7347-A142-2325428D6E68}"/>
                    </a:ext>
                  </a:extLst>
                </p14:cNvPr>
                <p14:cNvContentPartPr/>
                <p14:nvPr/>
              </p14:nvContentPartPr>
              <p14:xfrm>
                <a:off x="10143100" y="5408631"/>
                <a:ext cx="236160" cy="4424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617B0F8-6426-7347-A142-2325428D6E6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135540" y="5401071"/>
                  <a:ext cx="251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23491B79-91C6-8547-A4EC-9206779A3E29}"/>
                    </a:ext>
                  </a:extLst>
                </p14:cNvPr>
                <p14:cNvContentPartPr/>
                <p14:nvPr/>
              </p14:nvContentPartPr>
              <p14:xfrm>
                <a:off x="10459900" y="5464431"/>
                <a:ext cx="118800" cy="2865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23491B79-91C6-8547-A4EC-9206779A3E2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452340" y="5456871"/>
                  <a:ext cx="13356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4F4FF756-FE47-D546-8001-E9C56F36DCF7}"/>
              </a:ext>
            </a:extLst>
          </p:cNvPr>
          <p:cNvGrpSpPr/>
          <p:nvPr/>
        </p:nvGrpSpPr>
        <p:grpSpPr>
          <a:xfrm>
            <a:off x="10783540" y="5259231"/>
            <a:ext cx="1314000" cy="660240"/>
            <a:chOff x="10783540" y="5259231"/>
            <a:chExt cx="13140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D0B7C8C5-F401-0046-94E2-DB0A161F39D0}"/>
                    </a:ext>
                  </a:extLst>
                </p14:cNvPr>
                <p14:cNvContentPartPr/>
                <p14:nvPr/>
              </p14:nvContentPartPr>
              <p14:xfrm>
                <a:off x="10783540" y="5402151"/>
                <a:ext cx="187200" cy="36756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D0B7C8C5-F401-0046-94E2-DB0A161F39D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75980" y="5394591"/>
                  <a:ext cx="202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379F1289-5C82-6644-B259-D83A5A00961F}"/>
                    </a:ext>
                  </a:extLst>
                </p14:cNvPr>
                <p14:cNvContentPartPr/>
                <p14:nvPr/>
              </p14:nvContentPartPr>
              <p14:xfrm>
                <a:off x="11032660" y="5501871"/>
                <a:ext cx="25200" cy="565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379F1289-5C82-6644-B259-D83A5A00961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025100" y="549431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106A9470-6433-4346-8334-D31CA015A431}"/>
                    </a:ext>
                  </a:extLst>
                </p14:cNvPr>
                <p14:cNvContentPartPr/>
                <p14:nvPr/>
              </p14:nvContentPartPr>
              <p14:xfrm>
                <a:off x="11163340" y="5315031"/>
                <a:ext cx="93600" cy="11232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106A9470-6433-4346-8334-D31CA015A43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55780" y="5307471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BC3B455C-4E27-C242-801F-D98095E52B73}"/>
                    </a:ext>
                  </a:extLst>
                </p14:cNvPr>
                <p14:cNvContentPartPr/>
                <p14:nvPr/>
              </p14:nvContentPartPr>
              <p14:xfrm>
                <a:off x="11170180" y="5433471"/>
                <a:ext cx="167760" cy="3240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BC3B455C-4E27-C242-801F-D98095E52B7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162620" y="5425911"/>
                  <a:ext cx="182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F75EAC0E-DD7F-3640-B1BE-D632123F3479}"/>
                    </a:ext>
                  </a:extLst>
                </p14:cNvPr>
                <p14:cNvContentPartPr/>
                <p14:nvPr/>
              </p14:nvContentPartPr>
              <p14:xfrm>
                <a:off x="11499580" y="5259231"/>
                <a:ext cx="597960" cy="6602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F75EAC0E-DD7F-3640-B1BE-D632123F347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492020" y="5251671"/>
                  <a:ext cx="61308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6DB55E32-2F46-974B-898E-7DCE0A69B336}"/>
              </a:ext>
            </a:extLst>
          </p:cNvPr>
          <p:cNvGrpSpPr/>
          <p:nvPr/>
        </p:nvGrpSpPr>
        <p:grpSpPr>
          <a:xfrm>
            <a:off x="225100" y="6236631"/>
            <a:ext cx="1064880" cy="498240"/>
            <a:chOff x="225100" y="6236631"/>
            <a:chExt cx="10648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0DFA5DD2-E313-D34E-9C3F-F3339E0E4D2D}"/>
                    </a:ext>
                  </a:extLst>
                </p14:cNvPr>
                <p14:cNvContentPartPr/>
                <p14:nvPr/>
              </p14:nvContentPartPr>
              <p14:xfrm>
                <a:off x="225100" y="6236631"/>
                <a:ext cx="12960" cy="3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0DFA5DD2-E313-D34E-9C3F-F3339E0E4D2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17540" y="622907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5DF4182F-4AFE-1C47-AADE-A02DA585EA55}"/>
                    </a:ext>
                  </a:extLst>
                </p14:cNvPr>
                <p14:cNvContentPartPr/>
                <p14:nvPr/>
              </p14:nvContentPartPr>
              <p14:xfrm>
                <a:off x="293500" y="6248871"/>
                <a:ext cx="442440" cy="4651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5DF4182F-4AFE-1C47-AADE-A02DA585EA5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286300" y="6241311"/>
                  <a:ext cx="4575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229BA09A-2C27-F649-B8D9-A09C65F7D855}"/>
                    </a:ext>
                  </a:extLst>
                </p14:cNvPr>
                <p14:cNvContentPartPr/>
                <p14:nvPr/>
              </p14:nvContentPartPr>
              <p14:xfrm>
                <a:off x="884980" y="6348591"/>
                <a:ext cx="12960" cy="64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229BA09A-2C27-F649-B8D9-A09C65F7D85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77420" y="634103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3AB84D3B-E010-BA4F-A254-47C89E329A4C}"/>
                    </a:ext>
                  </a:extLst>
                </p14:cNvPr>
                <p14:cNvContentPartPr/>
                <p14:nvPr/>
              </p14:nvContentPartPr>
              <p14:xfrm>
                <a:off x="803980" y="6404751"/>
                <a:ext cx="106200" cy="2307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3AB84D3B-E010-BA4F-A254-47C89E329A4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6780" y="6397191"/>
                  <a:ext cx="121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888B7F3-185D-0D40-B91D-F25BFA88C8E0}"/>
                    </a:ext>
                  </a:extLst>
                </p14:cNvPr>
                <p14:cNvContentPartPr/>
                <p14:nvPr/>
              </p14:nvContentPartPr>
              <p14:xfrm>
                <a:off x="735580" y="6560271"/>
                <a:ext cx="93600" cy="378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888B7F3-185D-0D40-B91D-F25BFA88C8E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28020" y="655271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7EE6429E-7CBC-E344-977F-EFA7C75BAFBA}"/>
                    </a:ext>
                  </a:extLst>
                </p14:cNvPr>
                <p14:cNvContentPartPr/>
                <p14:nvPr/>
              </p14:nvContentPartPr>
              <p14:xfrm>
                <a:off x="1034380" y="6522831"/>
                <a:ext cx="37800" cy="9360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7EE6429E-7CBC-E344-977F-EFA7C75BAFB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26820" y="651527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2B82E30E-E280-B544-9E23-F275BCC31176}"/>
                    </a:ext>
                  </a:extLst>
                </p14:cNvPr>
                <p14:cNvContentPartPr/>
                <p14:nvPr/>
              </p14:nvContentPartPr>
              <p14:xfrm>
                <a:off x="1246060" y="6690951"/>
                <a:ext cx="43920" cy="439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2B82E30E-E280-B544-9E23-F275BCC3117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238500" y="668339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FD67B5F2-BA7F-414E-900B-A33C3DF34D3C}"/>
              </a:ext>
            </a:extLst>
          </p:cNvPr>
          <p:cNvGrpSpPr/>
          <p:nvPr/>
        </p:nvGrpSpPr>
        <p:grpSpPr>
          <a:xfrm>
            <a:off x="1887220" y="6186591"/>
            <a:ext cx="392760" cy="567000"/>
            <a:chOff x="1887220" y="6186591"/>
            <a:chExt cx="39276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A0FEAED4-8235-824F-B5D5-0B4BD56C7196}"/>
                    </a:ext>
                  </a:extLst>
                </p14:cNvPr>
                <p14:cNvContentPartPr/>
                <p14:nvPr/>
              </p14:nvContentPartPr>
              <p14:xfrm>
                <a:off x="1887220" y="6186591"/>
                <a:ext cx="224640" cy="4665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A0FEAED4-8235-824F-B5D5-0B4BD56C719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80020" y="6179031"/>
                  <a:ext cx="239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3252AA10-C1CF-564A-A0FF-24CCFE9CB8D0}"/>
                    </a:ext>
                  </a:extLst>
                </p14:cNvPr>
                <p14:cNvContentPartPr/>
                <p14:nvPr/>
              </p14:nvContentPartPr>
              <p14:xfrm>
                <a:off x="1962100" y="6467031"/>
                <a:ext cx="137160" cy="4392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3252AA10-C1CF-564A-A0FF-24CCFE9CB8D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54540" y="645947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D570633D-3F96-E341-88BF-4593DD2F7DBB}"/>
                    </a:ext>
                  </a:extLst>
                </p14:cNvPr>
                <p14:cNvContentPartPr/>
                <p14:nvPr/>
              </p14:nvContentPartPr>
              <p14:xfrm>
                <a:off x="2236060" y="6448311"/>
                <a:ext cx="43920" cy="1123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D570633D-3F96-E341-88BF-4593DD2F7DB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228500" y="644075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9E473271-3199-034E-9721-45672E28CDC1}"/>
                    </a:ext>
                  </a:extLst>
                </p14:cNvPr>
                <p14:cNvContentPartPr/>
                <p14:nvPr/>
              </p14:nvContentPartPr>
              <p14:xfrm>
                <a:off x="2049220" y="6703551"/>
                <a:ext cx="230760" cy="5004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9E473271-3199-034E-9721-45672E28CDC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41660" y="669599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4885735C-84D2-5B4E-ADA0-EF7E59EBC6BA}"/>
              </a:ext>
            </a:extLst>
          </p:cNvPr>
          <p:cNvGrpSpPr/>
          <p:nvPr/>
        </p:nvGrpSpPr>
        <p:grpSpPr>
          <a:xfrm>
            <a:off x="2522260" y="6206031"/>
            <a:ext cx="480240" cy="796680"/>
            <a:chOff x="2522260" y="6206031"/>
            <a:chExt cx="480240" cy="79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8362A894-8890-294E-88C5-743065EAA42B}"/>
                    </a:ext>
                  </a:extLst>
                </p14:cNvPr>
                <p14:cNvContentPartPr/>
                <p14:nvPr/>
              </p14:nvContentPartPr>
              <p14:xfrm>
                <a:off x="2522260" y="6449031"/>
                <a:ext cx="224640" cy="2239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8362A894-8890-294E-88C5-743065EAA42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514700" y="6441471"/>
                  <a:ext cx="239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27024B6D-8FD4-EB4D-ACB4-BACA1F1BA82E}"/>
                    </a:ext>
                  </a:extLst>
                </p14:cNvPr>
                <p14:cNvContentPartPr/>
                <p14:nvPr/>
              </p14:nvContentPartPr>
              <p14:xfrm>
                <a:off x="2796220" y="6566391"/>
                <a:ext cx="25200" cy="626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27024B6D-8FD4-EB4D-ACB4-BACA1F1BA82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788660" y="655883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873D3BD1-7987-B04B-88A7-737A75B1FAF6}"/>
                    </a:ext>
                  </a:extLst>
                </p14:cNvPr>
                <p14:cNvContentPartPr/>
                <p14:nvPr/>
              </p14:nvContentPartPr>
              <p14:xfrm>
                <a:off x="2952100" y="6206031"/>
                <a:ext cx="50400" cy="7966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873D3BD1-7987-B04B-88A7-737A75B1FAF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944540" y="6198471"/>
                  <a:ext cx="65520" cy="81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3D4D20A8-92FA-BB4C-92AB-C59CD9AA38EB}"/>
              </a:ext>
            </a:extLst>
          </p:cNvPr>
          <p:cNvGrpSpPr/>
          <p:nvPr/>
        </p:nvGrpSpPr>
        <p:grpSpPr>
          <a:xfrm>
            <a:off x="3313180" y="6358311"/>
            <a:ext cx="2739600" cy="460800"/>
            <a:chOff x="3313180" y="6358311"/>
            <a:chExt cx="273960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9BC9BFCC-E843-594A-B89C-73A700B65123}"/>
                    </a:ext>
                  </a:extLst>
                </p14:cNvPr>
                <p14:cNvContentPartPr/>
                <p14:nvPr/>
              </p14:nvContentPartPr>
              <p14:xfrm>
                <a:off x="3313180" y="6706791"/>
                <a:ext cx="43920" cy="752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9BC9BFCC-E843-594A-B89C-73A700B6512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305620" y="669923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74F8457E-0726-2E41-BA80-4604B11EBBF2}"/>
                    </a:ext>
                  </a:extLst>
                </p14:cNvPr>
                <p14:cNvContentPartPr/>
                <p14:nvPr/>
              </p14:nvContentPartPr>
              <p14:xfrm>
                <a:off x="3611980" y="6445431"/>
                <a:ext cx="19080" cy="22464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74F8457E-0726-2E41-BA80-4604B11EBBF2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604420" y="6437871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57EE34B5-BB4B-8F44-A8FA-7E410FBF4FA3}"/>
                    </a:ext>
                  </a:extLst>
                </p14:cNvPr>
                <p14:cNvContentPartPr/>
                <p14:nvPr/>
              </p14:nvContentPartPr>
              <p14:xfrm>
                <a:off x="3480940" y="6421311"/>
                <a:ext cx="274320" cy="31104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57EE34B5-BB4B-8F44-A8FA-7E410FBF4FA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473740" y="6413751"/>
                  <a:ext cx="289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BF72AA0C-23B0-004A-A158-2D3529A651B9}"/>
                    </a:ext>
                  </a:extLst>
                </p14:cNvPr>
                <p14:cNvContentPartPr/>
                <p14:nvPr/>
              </p14:nvContentPartPr>
              <p14:xfrm>
                <a:off x="3966580" y="6482871"/>
                <a:ext cx="31320" cy="1249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BF72AA0C-23B0-004A-A158-2D3529A651B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59020" y="647531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8C3669C3-2AD7-D147-B840-F258AB7FA59C}"/>
                    </a:ext>
                  </a:extLst>
                </p14:cNvPr>
                <p14:cNvContentPartPr/>
                <p14:nvPr/>
              </p14:nvContentPartPr>
              <p14:xfrm>
                <a:off x="4060900" y="6432831"/>
                <a:ext cx="192600" cy="38628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8C3669C3-2AD7-D147-B840-F258AB7FA59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053340" y="6425631"/>
                  <a:ext cx="207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4C83CEBF-2864-2C41-B3FD-E7AAA1AC9E9C}"/>
                    </a:ext>
                  </a:extLst>
                </p14:cNvPr>
                <p14:cNvContentPartPr/>
                <p14:nvPr/>
              </p14:nvContentPartPr>
              <p14:xfrm>
                <a:off x="4383820" y="6420591"/>
                <a:ext cx="80640" cy="2930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4C83CEBF-2864-2C41-B3FD-E7AAA1AC9E9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376260" y="6413031"/>
                  <a:ext cx="95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3DCECD3D-AC29-3544-B8E8-16B85B682BAA}"/>
                    </a:ext>
                  </a:extLst>
                </p14:cNvPr>
                <p14:cNvContentPartPr/>
                <p14:nvPr/>
              </p14:nvContentPartPr>
              <p14:xfrm>
                <a:off x="4676500" y="6513831"/>
                <a:ext cx="149760" cy="1908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3DCECD3D-AC29-3544-B8E8-16B85B682BA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668940" y="650627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F46CB625-E060-8C4B-8356-8AF64398E39B}"/>
                    </a:ext>
                  </a:extLst>
                </p14:cNvPr>
                <p14:cNvContentPartPr/>
                <p14:nvPr/>
              </p14:nvContentPartPr>
              <p14:xfrm>
                <a:off x="4726180" y="6626151"/>
                <a:ext cx="112320" cy="129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F46CB625-E060-8C4B-8356-8AF64398E39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718620" y="661859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892EDE21-88AC-394C-8D60-74021B9097F4}"/>
                    </a:ext>
                  </a:extLst>
                </p14:cNvPr>
                <p14:cNvContentPartPr/>
                <p14:nvPr/>
              </p14:nvContentPartPr>
              <p14:xfrm>
                <a:off x="4994020" y="6401871"/>
                <a:ext cx="56520" cy="30528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892EDE21-88AC-394C-8D60-74021B9097F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986460" y="6394311"/>
                  <a:ext cx="71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B61BC0B2-0F4A-4D42-B7E6-ECD186C14BBE}"/>
                    </a:ext>
                  </a:extLst>
                </p14:cNvPr>
                <p14:cNvContentPartPr/>
                <p14:nvPr/>
              </p14:nvContentPartPr>
              <p14:xfrm>
                <a:off x="4913020" y="6358311"/>
                <a:ext cx="311040" cy="33660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B61BC0B2-0F4A-4D42-B7E6-ECD186C14BB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905460" y="6350751"/>
                  <a:ext cx="326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835A8450-F4B8-EC4C-84BA-CEF0FA30BFA3}"/>
                    </a:ext>
                  </a:extLst>
                </p14:cNvPr>
                <p14:cNvContentPartPr/>
                <p14:nvPr/>
              </p14:nvContentPartPr>
              <p14:xfrm>
                <a:off x="5348620" y="6421311"/>
                <a:ext cx="81360" cy="2426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835A8450-F4B8-EC4C-84BA-CEF0FA30BFA3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341060" y="6413751"/>
                  <a:ext cx="96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B1755DD1-7835-204F-A7BD-F8C35210DDD0}"/>
                    </a:ext>
                  </a:extLst>
                </p14:cNvPr>
                <p14:cNvContentPartPr/>
                <p14:nvPr/>
              </p14:nvContentPartPr>
              <p14:xfrm>
                <a:off x="5566780" y="6464151"/>
                <a:ext cx="124920" cy="19944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B1755DD1-7835-204F-A7BD-F8C35210DDD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559220" y="6456591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1F0282A2-DAA7-8845-B4B7-F24BF6199FE2}"/>
                    </a:ext>
                  </a:extLst>
                </p14:cNvPr>
                <p14:cNvContentPartPr/>
                <p14:nvPr/>
              </p14:nvContentPartPr>
              <p14:xfrm>
                <a:off x="5566780" y="6470271"/>
                <a:ext cx="168480" cy="18072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1F0282A2-DAA7-8845-B4B7-F24BF6199FE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559220" y="6462711"/>
                  <a:ext cx="18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D827C49B-0183-0748-B627-252165CCD1D4}"/>
                    </a:ext>
                  </a:extLst>
                </p14:cNvPr>
                <p14:cNvContentPartPr/>
                <p14:nvPr/>
              </p14:nvContentPartPr>
              <p14:xfrm>
                <a:off x="5771980" y="6569991"/>
                <a:ext cx="43920" cy="1738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D827C49B-0183-0748-B627-252165CCD1D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764420" y="6562431"/>
                  <a:ext cx="5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18916DA3-3875-4843-9534-ECB96227D9DB}"/>
                    </a:ext>
                  </a:extLst>
                </p14:cNvPr>
                <p14:cNvContentPartPr/>
                <p14:nvPr/>
              </p14:nvContentPartPr>
              <p14:xfrm>
                <a:off x="5791420" y="6613551"/>
                <a:ext cx="136800" cy="11232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18916DA3-3875-4843-9534-ECB96227D9D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783860" y="6605991"/>
                  <a:ext cx="151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526E5CB0-7C99-E940-A4E2-93FF21E26883}"/>
                    </a:ext>
                  </a:extLst>
                </p14:cNvPr>
                <p14:cNvContentPartPr/>
                <p14:nvPr/>
              </p14:nvContentPartPr>
              <p14:xfrm>
                <a:off x="5977540" y="6700671"/>
                <a:ext cx="75240" cy="1296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526E5CB0-7C99-E940-A4E2-93FF21E2688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969980" y="669311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FB2B7AEB-E218-3F45-99DC-B17CCB5418E4}"/>
                    </a:ext>
                  </a:extLst>
                </p14:cNvPr>
                <p14:cNvContentPartPr/>
                <p14:nvPr/>
              </p14:nvContentPartPr>
              <p14:xfrm>
                <a:off x="6027220" y="6632271"/>
                <a:ext cx="6480" cy="3132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FB2B7AEB-E218-3F45-99DC-B17CCB5418E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019660" y="662471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9F62B66D-25DF-4A46-9DFB-392642A5C246}"/>
                    </a:ext>
                  </a:extLst>
                </p14:cNvPr>
                <p14:cNvContentPartPr/>
                <p14:nvPr/>
              </p14:nvContentPartPr>
              <p14:xfrm>
                <a:off x="5896540" y="6432831"/>
                <a:ext cx="93600" cy="38628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9F62B66D-25DF-4A46-9DFB-392642A5C24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888980" y="6425631"/>
                  <a:ext cx="10872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8D01CF11-24E0-3549-A7C3-EAEAA19813ED}"/>
                  </a:ext>
                </a:extLst>
              </p14:cNvPr>
              <p14:cNvContentPartPr/>
              <p14:nvPr/>
            </p14:nvContentPartPr>
            <p14:xfrm>
              <a:off x="6338620" y="6526431"/>
              <a:ext cx="149760" cy="3780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8D01CF11-24E0-3549-A7C3-EAEAA19813ED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6331060" y="6518871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F6175457-602B-924B-B8B9-2E09808D700D}"/>
                  </a:ext>
                </a:extLst>
              </p14:cNvPr>
              <p14:cNvContentPartPr/>
              <p14:nvPr/>
            </p14:nvContentPartPr>
            <p14:xfrm>
              <a:off x="6357340" y="6657111"/>
              <a:ext cx="224640" cy="2520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F6175457-602B-924B-B8B9-2E09808D700D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6349780" y="6649551"/>
                <a:ext cx="239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E6CE9390-9535-5741-A885-BDBF667D0FAE}"/>
                  </a:ext>
                </a:extLst>
              </p14:cNvPr>
              <p14:cNvContentPartPr/>
              <p14:nvPr/>
            </p14:nvContentPartPr>
            <p14:xfrm>
              <a:off x="6830380" y="6333471"/>
              <a:ext cx="75240" cy="327600"/>
            </p14:xfrm>
          </p:contentPart>
        </mc:Choice>
        <mc:Fallback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E6CE9390-9535-5741-A885-BDBF667D0FAE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6822820" y="6325911"/>
                <a:ext cx="900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77" name="墨迹 376">
                <a:extLst>
                  <a:ext uri="{FF2B5EF4-FFF2-40B4-BE49-F238E27FC236}">
                    <a16:creationId xmlns:a16="http://schemas.microsoft.com/office/drawing/2014/main" id="{5E8B6C21-7975-9D45-A2D3-D3F6EF16E85E}"/>
                  </a:ext>
                </a:extLst>
              </p14:cNvPr>
              <p14:cNvContentPartPr/>
              <p14:nvPr/>
            </p14:nvContentPartPr>
            <p14:xfrm>
              <a:off x="6718420" y="6339591"/>
              <a:ext cx="342000" cy="330480"/>
            </p14:xfrm>
          </p:contentPart>
        </mc:Choice>
        <mc:Fallback>
          <p:pic>
            <p:nvPicPr>
              <p:cNvPr id="377" name="墨迹 376">
                <a:extLst>
                  <a:ext uri="{FF2B5EF4-FFF2-40B4-BE49-F238E27FC236}">
                    <a16:creationId xmlns:a16="http://schemas.microsoft.com/office/drawing/2014/main" id="{5E8B6C21-7975-9D45-A2D3-D3F6EF16E85E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6710860" y="6332031"/>
                <a:ext cx="35712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7D1CE4A8-CF45-944A-92CD-2448D65BFEB7}"/>
              </a:ext>
            </a:extLst>
          </p:cNvPr>
          <p:cNvGrpSpPr/>
          <p:nvPr/>
        </p:nvGrpSpPr>
        <p:grpSpPr>
          <a:xfrm>
            <a:off x="7228900" y="6426711"/>
            <a:ext cx="1170720" cy="436320"/>
            <a:chOff x="7228900" y="6426711"/>
            <a:chExt cx="1170720" cy="436320"/>
          </a:xfrm>
        </p:grpSpPr>
        <p:grpSp>
          <p:nvGrpSpPr>
            <p:cNvPr id="391" name="组合 390">
              <a:extLst>
                <a:ext uri="{FF2B5EF4-FFF2-40B4-BE49-F238E27FC236}">
                  <a16:creationId xmlns:a16="http://schemas.microsoft.com/office/drawing/2014/main" id="{C77E145A-E839-2742-87A6-10973809642F}"/>
                </a:ext>
              </a:extLst>
            </p:cNvPr>
            <p:cNvGrpSpPr/>
            <p:nvPr/>
          </p:nvGrpSpPr>
          <p:grpSpPr>
            <a:xfrm>
              <a:off x="7228900" y="6426711"/>
              <a:ext cx="1170720" cy="436320"/>
              <a:chOff x="7228900" y="6426711"/>
              <a:chExt cx="1170720" cy="43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07">
                <p14:nvContentPartPr>
                  <p14:cNvPr id="378" name="墨迹 377">
                    <a:extLst>
                      <a:ext uri="{FF2B5EF4-FFF2-40B4-BE49-F238E27FC236}">
                        <a16:creationId xmlns:a16="http://schemas.microsoft.com/office/drawing/2014/main" id="{E727E04B-EEC8-7B41-B53E-5406630D322A}"/>
                      </a:ext>
                    </a:extLst>
                  </p14:cNvPr>
                  <p14:cNvContentPartPr/>
                  <p14:nvPr/>
                </p14:nvContentPartPr>
                <p14:xfrm>
                  <a:off x="7228900" y="6426711"/>
                  <a:ext cx="149760" cy="274320"/>
                </p14:xfrm>
              </p:contentPart>
            </mc:Choice>
            <mc:Fallback>
              <p:pic>
                <p:nvPicPr>
                  <p:cNvPr id="378" name="墨迹 377">
                    <a:extLst>
                      <a:ext uri="{FF2B5EF4-FFF2-40B4-BE49-F238E27FC236}">
                        <a16:creationId xmlns:a16="http://schemas.microsoft.com/office/drawing/2014/main" id="{E727E04B-EEC8-7B41-B53E-5406630D322A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7221340" y="6419151"/>
                    <a:ext cx="16488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9">
                <p14:nvContentPartPr>
                  <p14:cNvPr id="379" name="墨迹 378">
                    <a:extLst>
                      <a:ext uri="{FF2B5EF4-FFF2-40B4-BE49-F238E27FC236}">
                        <a16:creationId xmlns:a16="http://schemas.microsoft.com/office/drawing/2014/main" id="{10F299D9-37A6-AC41-88D1-C4839545FE73}"/>
                      </a:ext>
                    </a:extLst>
                  </p14:cNvPr>
                  <p14:cNvContentPartPr/>
                  <p14:nvPr/>
                </p14:nvContentPartPr>
                <p14:xfrm>
                  <a:off x="7478020" y="6464151"/>
                  <a:ext cx="106200" cy="215640"/>
                </p14:xfrm>
              </p:contentPart>
            </mc:Choice>
            <mc:Fallback>
              <p:pic>
                <p:nvPicPr>
                  <p:cNvPr id="379" name="墨迹 378">
                    <a:extLst>
                      <a:ext uri="{FF2B5EF4-FFF2-40B4-BE49-F238E27FC236}">
                        <a16:creationId xmlns:a16="http://schemas.microsoft.com/office/drawing/2014/main" id="{10F299D9-37A6-AC41-88D1-C4839545FE73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7470460" y="6456591"/>
                    <a:ext cx="12132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1">
                <p14:nvContentPartPr>
                  <p14:cNvPr id="380" name="墨迹 379">
                    <a:extLst>
                      <a:ext uri="{FF2B5EF4-FFF2-40B4-BE49-F238E27FC236}">
                        <a16:creationId xmlns:a16="http://schemas.microsoft.com/office/drawing/2014/main" id="{E5B9FB95-DA73-0D4D-91F7-EAB795BB68A9}"/>
                      </a:ext>
                    </a:extLst>
                  </p14:cNvPr>
                  <p14:cNvContentPartPr/>
                  <p14:nvPr/>
                </p14:nvContentPartPr>
                <p14:xfrm>
                  <a:off x="7484140" y="6476751"/>
                  <a:ext cx="174600" cy="193320"/>
                </p14:xfrm>
              </p:contentPart>
            </mc:Choice>
            <mc:Fallback>
              <p:pic>
                <p:nvPicPr>
                  <p:cNvPr id="380" name="墨迹 379">
                    <a:extLst>
                      <a:ext uri="{FF2B5EF4-FFF2-40B4-BE49-F238E27FC236}">
                        <a16:creationId xmlns:a16="http://schemas.microsoft.com/office/drawing/2014/main" id="{E5B9FB95-DA73-0D4D-91F7-EAB795BB68A9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7476580" y="6469191"/>
                    <a:ext cx="18972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3">
                <p14:nvContentPartPr>
                  <p14:cNvPr id="381" name="墨迹 380">
                    <a:extLst>
                      <a:ext uri="{FF2B5EF4-FFF2-40B4-BE49-F238E27FC236}">
                        <a16:creationId xmlns:a16="http://schemas.microsoft.com/office/drawing/2014/main" id="{66BB8083-47CE-D242-93F5-F321C3F6CCF3}"/>
                      </a:ext>
                    </a:extLst>
                  </p14:cNvPr>
                  <p14:cNvContentPartPr/>
                  <p14:nvPr/>
                </p14:nvContentPartPr>
                <p14:xfrm>
                  <a:off x="7689700" y="6616431"/>
                  <a:ext cx="37800" cy="140040"/>
                </p14:xfrm>
              </p:contentPart>
            </mc:Choice>
            <mc:Fallback>
              <p:pic>
                <p:nvPicPr>
                  <p:cNvPr id="381" name="墨迹 380">
                    <a:extLst>
                      <a:ext uri="{FF2B5EF4-FFF2-40B4-BE49-F238E27FC236}">
                        <a16:creationId xmlns:a16="http://schemas.microsoft.com/office/drawing/2014/main" id="{66BB8083-47CE-D242-93F5-F321C3F6CCF3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7682140" y="6608871"/>
                    <a:ext cx="5292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5">
                <p14:nvContentPartPr>
                  <p14:cNvPr id="382" name="墨迹 381">
                    <a:extLst>
                      <a:ext uri="{FF2B5EF4-FFF2-40B4-BE49-F238E27FC236}">
                        <a16:creationId xmlns:a16="http://schemas.microsoft.com/office/drawing/2014/main" id="{7EBE4B2E-EDF8-3B43-8ED2-58CF42E19616}"/>
                      </a:ext>
                    </a:extLst>
                  </p14:cNvPr>
                  <p14:cNvContentPartPr/>
                  <p14:nvPr/>
                </p14:nvContentPartPr>
                <p14:xfrm>
                  <a:off x="7708060" y="6663231"/>
                  <a:ext cx="137160" cy="81360"/>
                </p14:xfrm>
              </p:contentPart>
            </mc:Choice>
            <mc:Fallback>
              <p:pic>
                <p:nvPicPr>
                  <p:cNvPr id="382" name="墨迹 381">
                    <a:extLst>
                      <a:ext uri="{FF2B5EF4-FFF2-40B4-BE49-F238E27FC236}">
                        <a16:creationId xmlns:a16="http://schemas.microsoft.com/office/drawing/2014/main" id="{7EBE4B2E-EDF8-3B43-8ED2-58CF42E19616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7700860" y="6655671"/>
                    <a:ext cx="15228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7">
                <p14:nvContentPartPr>
                  <p14:cNvPr id="383" name="墨迹 382">
                    <a:extLst>
                      <a:ext uri="{FF2B5EF4-FFF2-40B4-BE49-F238E27FC236}">
                        <a16:creationId xmlns:a16="http://schemas.microsoft.com/office/drawing/2014/main" id="{80629426-35AF-4649-BFBA-208B98601E9C}"/>
                      </a:ext>
                    </a:extLst>
                  </p14:cNvPr>
                  <p14:cNvContentPartPr/>
                  <p14:nvPr/>
                </p14:nvContentPartPr>
                <p14:xfrm>
                  <a:off x="7901380" y="6713271"/>
                  <a:ext cx="112320" cy="6480"/>
                </p14:xfrm>
              </p:contentPart>
            </mc:Choice>
            <mc:Fallback>
              <p:pic>
                <p:nvPicPr>
                  <p:cNvPr id="383" name="墨迹 382">
                    <a:extLst>
                      <a:ext uri="{FF2B5EF4-FFF2-40B4-BE49-F238E27FC236}">
                        <a16:creationId xmlns:a16="http://schemas.microsoft.com/office/drawing/2014/main" id="{80629426-35AF-4649-BFBA-208B98601E9C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7893820" y="6705711"/>
                    <a:ext cx="12744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9">
                <p14:nvContentPartPr>
                  <p14:cNvPr id="384" name="墨迹 383">
                    <a:extLst>
                      <a:ext uri="{FF2B5EF4-FFF2-40B4-BE49-F238E27FC236}">
                        <a16:creationId xmlns:a16="http://schemas.microsoft.com/office/drawing/2014/main" id="{44584649-1040-FC44-B5C5-CFE50FCA89F9}"/>
                      </a:ext>
                    </a:extLst>
                  </p14:cNvPr>
                  <p14:cNvContentPartPr/>
                  <p14:nvPr/>
                </p14:nvContentPartPr>
                <p14:xfrm>
                  <a:off x="8087860" y="6675831"/>
                  <a:ext cx="25200" cy="75240"/>
                </p14:xfrm>
              </p:contentPart>
            </mc:Choice>
            <mc:Fallback>
              <p:pic>
                <p:nvPicPr>
                  <p:cNvPr id="384" name="墨迹 383">
                    <a:extLst>
                      <a:ext uri="{FF2B5EF4-FFF2-40B4-BE49-F238E27FC236}">
                        <a16:creationId xmlns:a16="http://schemas.microsoft.com/office/drawing/2014/main" id="{44584649-1040-FC44-B5C5-CFE50FCA89F9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8080300" y="6668271"/>
                    <a:ext cx="4032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1">
                <p14:nvContentPartPr>
                  <p14:cNvPr id="385" name="墨迹 384">
                    <a:extLst>
                      <a:ext uri="{FF2B5EF4-FFF2-40B4-BE49-F238E27FC236}">
                        <a16:creationId xmlns:a16="http://schemas.microsoft.com/office/drawing/2014/main" id="{F18750B8-D635-B746-8367-9AD6130CB7F5}"/>
                      </a:ext>
                    </a:extLst>
                  </p14:cNvPr>
                  <p14:cNvContentPartPr/>
                  <p14:nvPr/>
                </p14:nvContentPartPr>
                <p14:xfrm>
                  <a:off x="8268580" y="6470991"/>
                  <a:ext cx="131040" cy="392040"/>
                </p14:xfrm>
              </p:contentPart>
            </mc:Choice>
            <mc:Fallback>
              <p:pic>
                <p:nvPicPr>
                  <p:cNvPr id="385" name="墨迹 384">
                    <a:extLst>
                      <a:ext uri="{FF2B5EF4-FFF2-40B4-BE49-F238E27FC236}">
                        <a16:creationId xmlns:a16="http://schemas.microsoft.com/office/drawing/2014/main" id="{F18750B8-D635-B746-8367-9AD6130CB7F5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8261020" y="6463431"/>
                    <a:ext cx="146160" cy="40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3C7E0B8F-EAD0-A742-999E-4274E17BF590}"/>
              </a:ext>
            </a:extLst>
          </p:cNvPr>
          <p:cNvGrpSpPr/>
          <p:nvPr/>
        </p:nvGrpSpPr>
        <p:grpSpPr>
          <a:xfrm>
            <a:off x="8623540" y="6576111"/>
            <a:ext cx="180720" cy="168480"/>
            <a:chOff x="8623540" y="6576111"/>
            <a:chExt cx="1807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13DFD384-0479-154E-BA4C-F4640A9B9099}"/>
                    </a:ext>
                  </a:extLst>
                </p14:cNvPr>
                <p14:cNvContentPartPr/>
                <p14:nvPr/>
              </p14:nvContentPartPr>
              <p14:xfrm>
                <a:off x="8623540" y="6619671"/>
                <a:ext cx="180720" cy="1296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13DFD384-0479-154E-BA4C-F4640A9B9099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615980" y="661211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2C0A62CD-8F80-D447-8926-7C757F5F650E}"/>
                    </a:ext>
                  </a:extLst>
                </p14:cNvPr>
                <p14:cNvContentPartPr/>
                <p14:nvPr/>
              </p14:nvContentPartPr>
              <p14:xfrm>
                <a:off x="8722900" y="6576111"/>
                <a:ext cx="37800" cy="16848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2C0A62CD-8F80-D447-8926-7C757F5F650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715340" y="656855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388" name="墨迹 387">
                <a:extLst>
                  <a:ext uri="{FF2B5EF4-FFF2-40B4-BE49-F238E27FC236}">
                    <a16:creationId xmlns:a16="http://schemas.microsoft.com/office/drawing/2014/main" id="{BF29EB35-B6E9-0142-A4F3-73AB47659D6A}"/>
                  </a:ext>
                </a:extLst>
              </p14:cNvPr>
              <p14:cNvContentPartPr/>
              <p14:nvPr/>
            </p14:nvContentPartPr>
            <p14:xfrm>
              <a:off x="9071740" y="6514551"/>
              <a:ext cx="25200" cy="230040"/>
            </p14:xfrm>
          </p:contentPart>
        </mc:Choice>
        <mc:Fallback>
          <p:pic>
            <p:nvPicPr>
              <p:cNvPr id="388" name="墨迹 387">
                <a:extLst>
                  <a:ext uri="{FF2B5EF4-FFF2-40B4-BE49-F238E27FC236}">
                    <a16:creationId xmlns:a16="http://schemas.microsoft.com/office/drawing/2014/main" id="{BF29EB35-B6E9-0142-A4F3-73AB47659D6A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9064180" y="6506991"/>
                <a:ext cx="403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DCDF8D12-5D02-6241-9CE7-50AB1BC1CE50}"/>
              </a:ext>
            </a:extLst>
          </p:cNvPr>
          <p:cNvGrpSpPr/>
          <p:nvPr/>
        </p:nvGrpSpPr>
        <p:grpSpPr>
          <a:xfrm>
            <a:off x="9456940" y="6445431"/>
            <a:ext cx="237600" cy="255600"/>
            <a:chOff x="9456940" y="6445431"/>
            <a:chExt cx="2376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2F3DDA21-1CB9-D348-A6B6-83CF1661A6A4}"/>
                    </a:ext>
                  </a:extLst>
                </p14:cNvPr>
                <p14:cNvContentPartPr/>
                <p14:nvPr/>
              </p14:nvContentPartPr>
              <p14:xfrm>
                <a:off x="9526060" y="6445431"/>
                <a:ext cx="168480" cy="15588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2F3DDA21-1CB9-D348-A6B6-83CF1661A6A4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518500" y="643787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D3938CD5-0EE8-B548-AF20-9AE070B61C1D}"/>
                    </a:ext>
                  </a:extLst>
                </p14:cNvPr>
                <p14:cNvContentPartPr/>
                <p14:nvPr/>
              </p14:nvContentPartPr>
              <p14:xfrm>
                <a:off x="9456940" y="6669711"/>
                <a:ext cx="187920" cy="3132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D3938CD5-0EE8-B548-AF20-9AE070B61C1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449380" y="6662151"/>
                  <a:ext cx="203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4D312BF3-BACA-FA41-9C08-0B1DA091D3DC}"/>
                  </a:ext>
                </a:extLst>
              </p14:cNvPr>
              <p14:cNvContentPartPr/>
              <p14:nvPr/>
            </p14:nvContentPartPr>
            <p14:xfrm>
              <a:off x="9930700" y="6239871"/>
              <a:ext cx="330480" cy="54180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4D312BF3-BACA-FA41-9C08-0B1DA091D3DC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9923140" y="6232311"/>
                <a:ext cx="34524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EE92B42D-F6C0-6745-8C69-52E705F53A56}"/>
              </a:ext>
            </a:extLst>
          </p:cNvPr>
          <p:cNvGrpSpPr/>
          <p:nvPr/>
        </p:nvGrpSpPr>
        <p:grpSpPr>
          <a:xfrm>
            <a:off x="10347940" y="6781671"/>
            <a:ext cx="81360" cy="118440"/>
            <a:chOff x="10347940" y="6781671"/>
            <a:chExt cx="8136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F12305E2-7F21-2A4E-A511-75A16AE7B277}"/>
                    </a:ext>
                  </a:extLst>
                </p14:cNvPr>
                <p14:cNvContentPartPr/>
                <p14:nvPr/>
              </p14:nvContentPartPr>
              <p14:xfrm>
                <a:off x="10372780" y="6874911"/>
                <a:ext cx="360" cy="2520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F12305E2-7F21-2A4E-A511-75A16AE7B277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0365220" y="6867351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5653EF04-C12B-9045-9262-4058DB9DA150}"/>
                    </a:ext>
                  </a:extLst>
                </p14:cNvPr>
                <p14:cNvContentPartPr/>
                <p14:nvPr/>
              </p14:nvContentPartPr>
              <p14:xfrm>
                <a:off x="10347940" y="6781671"/>
                <a:ext cx="81360" cy="752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5653EF04-C12B-9045-9262-4058DB9DA15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0340380" y="677411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341C3A86-6AFB-5E45-9060-B3933454FE4B}"/>
              </a:ext>
            </a:extLst>
          </p:cNvPr>
          <p:cNvGrpSpPr/>
          <p:nvPr/>
        </p:nvGrpSpPr>
        <p:grpSpPr>
          <a:xfrm>
            <a:off x="10718020" y="6208911"/>
            <a:ext cx="265320" cy="585720"/>
            <a:chOff x="10718020" y="6208911"/>
            <a:chExt cx="2653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9C64F6C2-4059-A74D-9A3B-5E4C1E1365CD}"/>
                    </a:ext>
                  </a:extLst>
                </p14:cNvPr>
                <p14:cNvContentPartPr/>
                <p14:nvPr/>
              </p14:nvContentPartPr>
              <p14:xfrm>
                <a:off x="10718020" y="6208911"/>
                <a:ext cx="265320" cy="58572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9C64F6C2-4059-A74D-9A3B-5E4C1E1365C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710460" y="6201351"/>
                  <a:ext cx="28044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CC4FFCFB-15C1-EA49-A158-FA5245B2AC1A}"/>
              </a:ext>
            </a:extLst>
          </p:cNvPr>
          <p:cNvGrpSpPr/>
          <p:nvPr/>
        </p:nvGrpSpPr>
        <p:grpSpPr>
          <a:xfrm>
            <a:off x="11175940" y="6165351"/>
            <a:ext cx="703080" cy="672840"/>
            <a:chOff x="11175940" y="6165351"/>
            <a:chExt cx="70308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0786EA54-E807-804F-942C-98DE7976B084}"/>
                    </a:ext>
                  </a:extLst>
                </p14:cNvPr>
                <p14:cNvContentPartPr/>
                <p14:nvPr/>
              </p14:nvContentPartPr>
              <p14:xfrm>
                <a:off x="11175940" y="6165351"/>
                <a:ext cx="411120" cy="57924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0786EA54-E807-804F-942C-98DE7976B08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168380" y="6157791"/>
                  <a:ext cx="42624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F5D25D4A-DAC7-5346-A340-61CE78FED01C}"/>
                    </a:ext>
                  </a:extLst>
                </p14:cNvPr>
                <p14:cNvContentPartPr/>
                <p14:nvPr/>
              </p14:nvContentPartPr>
              <p14:xfrm>
                <a:off x="11742220" y="6762951"/>
                <a:ext cx="136800" cy="7524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F5D25D4A-DAC7-5346-A340-61CE78FED01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734660" y="6755391"/>
                  <a:ext cx="151560" cy="9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513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34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2</cp:revision>
  <dcterms:created xsi:type="dcterms:W3CDTF">2020-05-14T01:40:41Z</dcterms:created>
  <dcterms:modified xsi:type="dcterms:W3CDTF">2020-05-14T04:01:51Z</dcterms:modified>
</cp:coreProperties>
</file>